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9k=" ContentType="image/9k="/>
  <Default Extension="z" ContentType="image/z"/>
  <Default Extension="dk5i5opgvmkb3lutknjfutrmuhdnvk+kwso7kms1ml0cnbaaa" ContentType="image/dk5i5opgvmkb3lutknjfutrmuhdnvk+kwso7kms1ml0cnbaaa"/>
  <Default Extension="ewfdab904yduevixecg8bv8yrrvtqpgtjogr5praaaa==" ContentType="image/ewfdab904yduevixecg8bv8yrrvtqpgtjogr5praaaa==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9k=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dk5i5opgvmkb3lutknjfutrmuhdnvk+kwso7kms1ml0cnbaaa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ewfdab904yduevixecg8bv8yrrvtqpgtjogr5praaaa=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dk5i5opgvmkb3lutknjfutrmuhdnvk+kwso7kms1ml0cnbaaa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z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z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9k="/><Relationship Id="rId2" Type="http://schemas.openxmlformats.org/officeDocument/2006/relationships/image" Target="../media/image-19-2.dk5i5opgvmkb3lutknjfutrmuhdnvk+kwso7kms1ml0cnbaaa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z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z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dk5i5opgvmkb3lutknjfutrmuhdnvk+kwso7kms1ml0cnbaaa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9k="/><Relationship Id="rId2" Type="http://schemas.openxmlformats.org/officeDocument/2006/relationships/image" Target="../media/image-22-2.dk5i5opgvmkb3lutknjfutrmuhdnvk+kwso7kms1ml0cnbaaa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9k="/><Relationship Id="rId2" Type="http://schemas.openxmlformats.org/officeDocument/2006/relationships/image" Target="../media/image-23-2.dk5i5opgvmkb3lutknjfutrmuhdnvk+kwso7kms1ml0cnbaaa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9k="/><Relationship Id="rId2" Type="http://schemas.openxmlformats.org/officeDocument/2006/relationships/image" Target="../media/image-26-2.dk5i5opgvmkb3lutknjfutrmuhdnvk+kwso7kms1ml0cnbaaa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dk5i5opgvmkb3lutknjfutrmuhdnvk+kwso7kms1ml0cnbaaa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z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dk5i5opgvmkb3lutknjfutrmuhdnvk+kwso7kms1ml0cnbaaa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9k="/><Relationship Id="rId2" Type="http://schemas.openxmlformats.org/officeDocument/2006/relationships/image" Target="../media/image-30-2.dk5i5opgvmkb3lutknjfutrmuhdnvk+kwso7kms1ml0cnbaaa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z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9k="/><Relationship Id="rId2" Type="http://schemas.openxmlformats.org/officeDocument/2006/relationships/image" Target="../media/image-3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ewfdab904yduevixecg8bv8yrrvtqpgtjogr5praaaa=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dk5i5opgvmkb3lutknjfutrmuhdnvk+kwso7kms1ml0cnbaaa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ewfdab904yduevixecg8bv8yrrvtqpgtjogr5praaaa=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2wBDAAYEBQYFBAYGBQYHBwYIChAKCgkJChQODwwQFxQYGBcUFhYaHSUfGhsjHBYWICwgIyYnKSopGR8tMC0oMCUoKSj/2wBDAQcHBwoIChMKChMoGhYaKCgoKCgoKCgoKCgoKCgoKCgoKCgoKCgoKCgoKCgoKCgoKCgoKCgoKCgoKCgoKCgoKCj/wAARCAO8Bq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5Yoo7UVYw59aO1FFA2PQVKBxTEHAqStYgkNNJSkUlKwxKQ06ikIZRSkUlBDCiiigApKWlAoGhMZqRRgUKPWlppFpAaBRRVFBRRRQMKKWjFABRilApcUAhMUoBpcU7FA7DQKeq0qrT1HUngDk00XFDXbyo89+1Uc5OTUk0nmvnoBwBTMVDMasuZ2QlLRRSMwooooAKKWjFMYlFLijFABRijFLQNCUUtFACUUtFABRRRQAUUUUDCiiigQUUYoxQOwUtIKXFAWCiloxTsNIbilpaBRYYYoUEtgDNP2YGZPlHp3prSdkG0fqaQWtuOO1PvHc390Ux3L9e3QelNooE5N6BRRRQSFFFFAwooooEFFApyrmgpIRRmplGBQq4qUBVXzJPu9h609jWMABEKeY/X+EetUpHMjFmOSaWWRpW3N+XpTKlmVSpfRbBSUuKSkZIMYpDS0UDEooFBOaBhRRRQAUUtFACUUUUAFFFGaQDlHNPpF6UtUhoKSlopgJRS0UAFPi60ypIe9BcNySgUU5RQdKACn4pAKcKRrGIUUUUjRIKWkpRQMWnKKQCpFFBaFAp1FITimXYG54paRaXFAIB1p+KQU4CmaJBilAopaCxRTwKaKctUgQ9RUyjioVqZelWhkqj0qQVGlSCtIjY5RzUwFRLUq9atIpMkXipVxUS08HpTsaRaJ1AyOB3qdAD2BqspqZW/TpzSaZrGRYUDoMHipVC+gzVdGBx/U1Or+lQ0bRkTpgdhUoHQ4qBWz1/P0qVW4FQ0bRkWUx6VKgX0H6VWRvSpkbPes2jVNFlcVKoFVwelSo1ZSizSLRYUAD7oqQKOgHT2HP+c/pUCvmplf8Ax4rCSZZNgc/KMZ7VIoXH3R+VQKR6DpjpUoYYPNZsdiTav90flS7V9P0poPSnZ9KVxigD2FLtUkEqp59Of8//AFqTdkd6TdUsVhdq91XpjGKNo9Fz9KaW9KYz4FIaQ8hf7o/KmMFXsM/SmNJjFQSS5yB0osy1G5IxX9ew+lVJm7g5zx9KSSSoJH7n/wDVVJWNErDJCvPHvVWTB7CpHfsPzquzVpGNwlJDJNoxxUDAeg/KnuajY1vGNjCTuMIHYCpEUccCkxmpkWqI3LFrHkgYFb0qiKxC8A46YqtpFrvcHHuam1aQbdo6V5+IlzS5TeCu7HP3eNx6dKzZAMngVoXLdeKoSVUDSp2IGUe1Jj2FPIoAqznsCqPStrQ1H2hPkBrHUZrodAj/AHw4/wA8U72Q7HoMMYGjxnAyWHOOelVgvHStGZNml26+p3VTVc15jd5M8pdRgQEdKivyI4hGcZbk/SrscYHLdByTmsm5kMsxYnPp9KOhVOPNIqsuewFM2e36VMRTSKR1kLDnkYphX6VM696YRTAgdQOwqJlB4K8dCfT/AD/SrDCo2FCAhZRjJA9elPtYQWLHpGCenU9BQw7ircKCKzA/ik5P0pTeliZPQqzKuDkA/hVKVRnoPyq9Mapy+1KIkU5AM/8A1qrMPQVbfpx/Oqkg9R+YrZBYruAeveq7juR1qy/PPpUMikDjI/nVoTKk+AOapMBzVy5OeOvpVNjWkUZSK7jg1C3WppD1/nULGtEYyIjUeKlIqNqpHPLcYRTcU9qaaCGRmmnrTzTaZD2GYqNhUppjCmQxhFNNOIpDQSxtNYU401qZkxlI3SnUjdKZEtiKiiimZDSKZUtRsMGgiQlFFFMgKQilooERmkxTiKSghobRS4pKYBRRRQIjoo7UVocotGKKVRzTQEqCn0R9Kca2SLIzTTTzTTSYMSiiipJEpMU6kpCaG0U7FGKBcogFPUUgGTgVJjAwKaRaQmaSlpauxY2inUYosAgFLilxS4osA3FLin0UDsNApaXFKBTHYSnKKUU5RTSKSFUZIxUN5Jj90vT+L61PI/kx7v4jwv8AjWf1qZPoKrKyshKKXFLUHOkJS4oooGJiilooASloooAKKKKACiiigAooooGFFFGKACiloosAlGKXGKKaGFGKWiiwWEpaKKYBiiiigYUtAGTwM1IVWP8A1nLf3RSuNK4xEZ+nTufSnM6x/wCr+Zv7x6UySRn9l7AUykDklsKxLHJJJpKKKCLhRRRQAUUoooASilpKdgFoxS05VzRYdtRFWpkWlVcVIqjBZzhB1NPY1jBvQFVcF5MhF6/4VTuJjM+eijgAdqddT+awwMIvCioKjfUirU+zEKKKKDAKSlpKQBRRRQMQUtIKWgYUUUUAFJS0UBcKKKKAuFFFOWjcBR0paKKoYUUUUDsFFFFAgqSHoajqaJfloNKa1HrT8ChRgU6kdkYhiiiikapBRS0oFAxO1OUUAU4Dmiw0gWpFpBT1GevTvTRqkA9aZ1pzHcQB0FOUetMdriAU7FKBRSNFETFKKWimUkFKKBS0AOFOWmqOKeKpFWHJUy1EoqZa0QD1qQUxetSCtEIetSL1pi09RWiAkFPFNpy07FJki08GmLT1p2KTJRx0qVWx7VCD6VIpGefWjlLjOxZRuMdakU9KrRnByalU9KhwN4zLIft6d/8AP0qZGz0qop54qVWwKhwNVMtg09XxVZWp4bNQ4GqmWlfipVkxVMNgU9XrJwNVMvCSpFkNUg/ftnFP31m6aLUy95v504SVR3nr704PUOkWpFzzcUhlxVUyYP40nmVHsR85aaSo2kPXpzVZpD/k0wyGj2TDnJ2bjJNQtID0qJpPeo2kHr2/r/8ArpqkP2hJJJknt7VWkfpn0pryDmoWfP8AWrVNWF7QV3qE80rHnios/wA6tRSJchWIFNA54pcdKXBJpWC4KK0LKHey9qr28W4iul0ey3MPQck1lVmoRuVHa5btYvs9rn+Jhge1YWpShpDg1uapMFyAcYGBiuXuHJPPrmvOppyfMzppqyuylcHpVN+pq1MearNzXWokSlqRUAU7FCrzTsSSQr81dNoCDzF6dRWDbR5bNdRoUWZEHQ7qzm7IJaRO6vxttrZD1281UC8VoaopVYAey/4VDax73yQcL6D8ec9uteat2ePeyuVdSbyLMR5/eOcnHOPxrGYe1X9Sl866Yg5CnFVGHNB00VaJAaTbUhXrTcYoNSPGKjYVORTGWi4Fcjio2FWGGOlRMKYEUcZkkVB1Y4zV26xu2r91RgfhTbFB5jyHoi/r2pJuc1D1djNu8inJ3qpIOtW2qtIOv1q0WU2qtIMcH6Vbk/rVWRcflWkQK7DI7e/+fxqBuQasNx/WoJxtjYnsD+P+c1a3EzMuG+bjp2qs/AzU8p5OfWqsh4reKMZMheo2+9T2qNqswkMNMNSGmmmZMjIppp5phoM2MammnNSGmQxhFMan0GghkLUhp7cUyncljDSGnGkpmTRHSGnNTTTIZFRTm602gxe4UxqfSNTJaI6KKKDMKKKKYDWptPppFBLQlNp1FBI2ilopiIqXFAp1bHINApyUU6MZNOK1GiwowooIp2OBSGtiiI0009qaah7DG0UGipEFFFFAgoop8a5bJ6ChK40OQbVz3NGKd3orRIobijFOooGhMUooxS4oGJilopcUDExSgUoFLimkAUoFAWpFXHWmkOwgWnqvc9ByT6UoqC8kwoiXr1b/AAok0kX8Kuytcy+dLu6AcAe1MoxiisfU5m+Z3YUUUUCCiiigAooxRigAopcUYoGJRS0UWASjFLiimAmKMUopcUWASiloxRYYUYoopjCgUtJQMKKWigBKWlxSqpY4HJ9KYWG09I8jLfKvqaeQkP3/AJn/ALo7VDJI0hyx+g9KTG7R3HtKqgiIY/2u9Q9+aKKkhybCiilxQSJilxRS0xiYoNLikIoABRSgUCiwxMU4CjGakVadhqNxFWpFGKcop6qoXfIcIP1p7G0YAqAgs52oOpqpcz+acL8sa/dX0ouJzKQAMIvQVBWbdzKrUXwxCiiigwCiiigApMUtBpAJRRRQMKKKKACiiigAoooNABSUtFABT1HFNAzUlNFRDFGKXFGKoqwlJinYoxTsOw3FFOpAKkLBirUa4WoI1y1WqDoow6hiiilqbnUJS0uKcBQhiAU4LTlFOxVFKNxuKXFLinxpu9gOp9KTZpGIiLuz6etDHd8q/dpzHeNqDCA/nT1XbQjRRvsNVcUuKfTaZajYSilxRigYlLRS0AGKWilApopCinAUlPSqQ7DkqZRUaCplFWhWHrT1FNFPQVsiR6ipVpgHSpVqkMUU5RSCpAOK0SABUiimgYpw9qdgTHU9TTVHrTwKdh3HKakBpijiniixSdiRTipVaoR1p6nFS4msZk4PFPDYqAGng1LiaxmThqcGquDTs4rNwNFMsBs09Wx/OqytT99Q4FqZYVsd+lL5lQBsjnijdz61LgWqhPvJpN9Q7qTdS5B+0JS+KYz0wtTC1LkHzjmc1GzUm719QKjLc+9LlsNSFY5HrUZPrS0ho5R8w3g+lJinD+lAXPNSy0IBmpoo9zcURpk+1aVna7mHH65qJNRVykrk2m2jMw+Xkmuq2Cxswo++w5NLpFktvB9omHA6fWs/WLoYYmvIrVHVnyoqK55cq6GNqk+6QAduTWPM3WrNxJuLE96oytnpXVThZWOuclFWRDIcmosetSkUY/Kt7GHMRbaciZxUm2pIl55rNgiW2Tpmuq8OoPNj4AGR0GK5y3X5sGut8NxZuYR71zV37oVfgZ2GtH97EvolMT/R7BnPBwSP6VJrIBvkX/ZUVDq7bLYIPX+Qrz47HiLXliYDjJ5JJ9TTCKkYU0iqPQRHgVGRU+Kay+tAEBFMIqdlqMikMhYVEwqww4qJhTuFyaFPLsif+ejZ/AcVXkq9dfKsaf3EA/GqT981Me5Me5Ueq8o61acc1Xk71ZZSlFV5Byc+mP51alFV3Hb/AOvj/P8ASrQWKxB7evFVL4hbY7cDP61eZcHg/pis7Vj+5QdNxzWsdWiWZUh+bvUDHn6c1K/Xiq5610owkMamGnsKaRTMWRmm040lBmyNqYRUpFMIxQZsjIpDTjTTRchjDSU4ikNBDRGwplStURFMljSKbTmppqkZyGGm040lBkyNqbUjDNR0zKSCiiimIjYYpKkYVHQZNBRRRTEJS9qKSgBhopTSUECYopaKYhlFFFbnEAqWEc0wCpYBk1UdykTmmtT6a1bDRC1Np7dKZWbLG0U7FNqWJhRRijFIVgAz0qwBtGBTYV43U/FaRRSEpKdijFVYdhKMUuKWiwxAKUCloosOwYpaKUCnYYlKAc04CnAU0gACngUAVIoyQB3qikrjHYRRtIfoPrWWzFmJPUnJqxeyiSTav3F4HuarYrCTuzKrK75UFFKBRipMwxRiloosAlFLS0ANpaXFGKYxKKKKACiiigAooooGFFLRQAlLRigUDsFJTqMUwEpaMUoFOwCYoxTsVKFWNQ834L3NJ6DSbGRxF8n7qjqT0oeVUUpD+LHqaZNMZOOijoo6VFU3BytpEKKXFLilYgbijFOFLTsIQUUUUxiiiijFAwxRiloosAAUu2lValVadi1Eaq08ClApzMsI3ScnsnrSbsbRhZXYcIm+TITt6mqdzM0zA9FHAUdqJ5mmfc/4DsKiqW7mFSpze7HYSloopGNgNJilooEFFBoFAxDQaXFIaAEopRRikFxKUUUUCA0lLSYoGFBpaTrQAUtFKoyaAtqOQU6iitErGqCiiigYUUtGKAEoNLinKu5qTGkSwrhcmpaAKUCoO+MeVWEHNO256U4LTwKZaTY1Vp2KXFLTLURBS0VNHF8u+Q7UH5n6VLdjSMbjY492WY7UHU04/vCAowg6D+pqUI0uMjao+6vpU2wKKIxvqzeNNsgVNtKae1MNWaWSVkNPWkp1NpMliYopcUYoJsFFLijGKY7AKdQBSgUyrCingc0irU6pTQ7Ao4qRBQq8VIorSIWBV5qVRSKP51ItaoloUU9etNAp6itEA5RUgFNFSAYFUiRelKOhI69qMZNPWrQCqPT19KeBSDoKeBVAKopRSgUtAxO9OxxQBk07FFhgOKcO9GKUDmlYtMXNOzTQKBU8pakx4NKDSdKKlxLUx+6jdTaKlxLUh26kLZpKT0qLFJgT6U3cdvNL3pMc1LRSYnWkIzTqMc1LNEMxmjGKeq568U/Z61my0RKtSrHnnFSRxZ9qvWtqzkKozzWcpJK7NIoZZ25dhwe1ddoelb3DONqAZJp2h6K8jL8ufXPatrUp47aLyLcjAGGPqa8nE4nm92IpVNeSG5maxdDGyP5Y04UetcZqFx5jcHKjpWhq171VTmudlk565ow9HQ7acVRhqMkbJNRYzTutPCfKe9elGFkYyndkWDQF796n2Y4waeI8HnsecZ5xRISZAqfhUsafNUoi496kjTpjH+RXNIuJLbRkuMduOBmuv8LRb76FeRzXM2yAsM845Fdn4Pj3X0Wexz+VceIfukYl8tJs278b9Zxn7pHb2qhrjfvUTuB0rU2b9dl9FyentWPrDb72TjocVwwPKpayXoZ2KMU7FGKts7LkbCmFamIpjClqFyJgRUTCpyKYy0rjRXakhj825jT1YCpHFPsR/pBboVUmjoD2Eum3yOR3PFU5Ktyd6qyU4hHYqyCq8i1akFQPVlFOT/PFV2FWpR+dV2H500UQ4BbmsbWSBJGo6gEkVuFc1z2sH/TCP7ox9a2payInsZzH1/Goj/nipD700966znZGRTDUmfmxTHPPFBm0RkUw08000GbGmmEVJTSKLkNEZFNxUh4pjUiGNprCn01ulBJGaibqamPFRvVIzZE3SmmnHmkNNGTQ2mmnU00yGNpjDmpKawpkSRHRSmkpmQUxxT6KBNXIqKVhg0lMyCiiigBuKQ0+mtQS0NxRS0UEjMUYp1FdFjksJU9uKhqzajIq4LUZLimNVhh8tQNW7QIhbpTKkaozWTLEpKWipCwCgDJxRU1uuMufoKqKuwQ8jauB2pKdRWlirDaKXFLRYLCUUtFOwwopcU5aLDEApwoApwWiwAop6jmhRUyLjmqSAaE4pl3IIYcDh3GB9O9WVAUZP3VGSayLmXz5i5+g+lRUdlYblyxIAO9LilpaxOb1ExRS0mKYwxRilxRiiwxMUtFFFgsFFFFFgExRiloosMSkpaWiwDaWloosMSlooosAUUuKWnYLjRS0uKXFAXExSqpZgFGSe1OijaVsIPc+1PkmWFSluck/ef8AwobKUerByttwcPL+i1Vdi7bmOSaTvk0tRuTKV9FsJRilpaLEiUUopaYCUYpaKBiUUuKWmAlFOFKBTGhoFPVaeq04ACg0jERV4pyqWOFGTTkTILEhUHVjUE9x8pSHhe57mpbNfdgryJJZlg4TDyevYVSYlmLMck9aKKg5p1HP0EoopaZFhKMUUtIBpo7UtJQJiUooNJQSLSUUpoGJSZpaQ0rBYXvRRQKLBYMUUUUxBRRRQNBUiDApEXcfapdtNLqXFDaKXFKBmquaWG0Yp+KXApXKURlLTsUhFFx2EqeFOPemwx729hVoLSZvRh1EVaeBSgYpaR1KImKWijFBokFAp6rVqG3KkAqDJ6H+H60GkabkRxQhcGQZz91B1NWUhJ+aTk9B6CrCQhCSfmc8ljSOw5AppdzrjRsrsYRgVE7c0rNUTHJpjkITmiiigzE9KTbTqKAsNxRTqKAsJijFLT1jLdqVwSvsMxmpY481PHBgc1MqYFM2VJ9SJI8CpAMU7GKWrRXIkJinKKSnirRDQuKeBTRThWqM2PFPWmLT1q0QPHWpO1MUelSYzVokUVIo45pqinrVoBwx2pwHtQBwKdVjsLS0gp4HrQNCgY6UCnAfNTlFA0hoFOx2p2BSiiwxmOeadilNAFItCAUtKBSgetSxobRUmOlG01LLRHSGpdmaTZWRaGUm3NTeXTglSy0QhM4HqacE/DiptuKesZ9KzkzWKIdnpUixZqzDbMx4Bre0vRGlKl1Nc9StGCuzVKyuzKsdOknYYHBrsNG0TO0Kv4mtbS9HAxhcACrd9dx2sJhtiM/xN6149fFOekTCddt8lPcgvriKzg+zW+Mn77/0rita1Dy9wU5bpVzWdRWKM/NljXF3t00km4nk/pSw9Byd2d2HoKlHnmR3M5ZjzknrVYKSc0q5dqtRRcflXrwgooJ1HJ3ZEqdB/k9P8alWPPapljx/9bvUqqfSm3YggWHIGenFOWPCj6Yx/n8KsbOh/pTlUd6xlIpIr+WOfu/lmpY09c9c9alCe/v0/wA+9SInNYSZoiS3Tnmu28Gxj7UregJrkIEy3HfpXe+EYsb2x/DjP41wYl6HNjZWpMtWI8zV7tj1Gce3OK568IeeRhyGOc10FjydRlHTJOfzrnpOWrlizior3myDHFFPxRirudFxhFMYVKRTSKTYETD8ajI61OwzUTAUhpldhxU1mn7uZz6Bfz//AFU1lqaHixbqN7/yH/1zQ3oOT0KknJNV2GatSc5qu4wKpMaK8gzVZh1q03Sqzjk1RZVkH+cZqFuv/wBfNWXFQsMnNBXQrsMVy2pvvvZj6NiutK4rjbht8shzncxI966aG5lU2sVzTTUmKD8qlj+ArpbMbEMvyjjr3qL609hkZ7mmkdaCJajTTCKeaSmQ0MpMU5qSkQ0MIppFS0xqRDREaaakIph4oRm0RN1qNqlao2qkZsixSEU40lUZsYaaRTzTcUzNoYaSnEUlBDIzTakYUwimZtCUUUhpkjXFNqSmEYoM5CUUUUyQpDS0UAMop1FBNhlFFFdJxhVyzGVqnV2x+7V09wZZIyKrP96rVV5utdDQkV2pjCpGphrCRohlFLRUjADJA7mrJG0BfSmW6/MXPRR+tSYPfrW0FZXGJRS9qBVWGJRinUYosAmKWlApQKYxAKcBmjtTgKAACnAUoFSKvrRYQsa+1TBaFGBTiQiszcKoyarRFRRT1KXZGIh1blselZlPmkaWRnbqTTcVzN8zuYzlzMSjFLSmlqSNoxTqMUagJRS4oxTAbSmlxSUhiYoxS0UDEopTSUAFFFLigYlGKXFLRqMTFGKWlpiEopaMUAGKlhhMhOSFQfeY9BToYdwLOdka8lj/AC+tRXFx5nyRgrCOg9fc0N2KStrIWecFfKgysfc92qvijFLUkNt7iUUtLimITFLRS0WGJRilpaAExRilAp1MBuKXFOApQtCGtRAtPC05VxUkaGRsDHuew+tPY2hTGAelOfZAMy8v2T/GmTXCxArBhn7v/hVIkkkkkk9TWblcc6ihpHcknmeVvm4A6KOgqKiilY5pNyd2FFLSUCCiiigYUlLSGgQlFFFIQlFLRigkSjFLRQMSjFLiigYmKXFLRQKwmKMUUUBYKUDNJU0ScZp2uUkOQYFLQKWqNlESjFLRikWFFFFIoKANzACirNvHj5m60FQg5uw+NNoxT6Wilc7ox5dAoAJpwFPAoNFEYFqSONnO1Bk0+GIyHjhe7HoK1be0AUFgVjx0/ib6+lHkdNKi5MrW1sR9w/7z46fT/Graosa4Ufj61KzADgADsB2/ziq8j00rHYqcYLQSRsVWZutOZs0xqRMmRs1NpW60lUYMKKKKBBRRTlXNAWb2G05VJOKsw2jSc4wPWr8VskY6ZPepc0dFPDylqyhFbHq1WVjCjgVYfAqFjUps6VTjFaCUmaQtSZq0RJi0tMzSg1ojBsdTlNMBpwq0QyQGnVGDzTxWiIY9alFQrUinmtEQ0TJTwaiU1KKpCsPHWpAKiXrUq9KtASDpThTVpy1Yxy08UiinjoKLjSFUc0oFAFOxRcdhMU4AUtOAzTuOw3FLingZp6pSuUkR7acF4/GpVSnBeP1qGylEiVKft5qTFOVCTx9KhstIh2UbfarSQkn7p9+cVNHak4z0HJA/z/nrWUpJGiiUVQntT1hJ64z6VrQ2DE4IrStNKeTGFP8AKuWrioRNVFLc5+K0Zsce1adnpLyMPlPNdTZ6IOPMBJrfstMWMDgKBXm1sw6RIniIUzndN0ILgyLz6YrprXT1jj3PhFFXCIbZc4GayNS1E7TuI47DtXmTqSqO5yOpUxDtEk1G+WNCkPyqPTvXHaxqixK2GGaZq+rhM4b8K4nUb5pZDk8104eg5Hr4bCxox55jtQvGmkJz9KpAFj602NS7Vegh9q9inTUFoVUqubCCLaOnNWlj74wKlihJxVmKLO04wMCnKdiEiBIgO/HqP1qXZjJ447Z4z9fzq35fH88Uuz8MdP5VzyncZVEY4yMj34yKQxHPzZ3Y5z69/wCtWvL+bnv7daQJ0wB9KzbKTK4Q1LHHzUgTNSImSOKyk2WiazjzJ6133htPLsppDwM/yFchp0WWzXawr9m0C4bvjAP6f1rgxEtbHnY+pdKJVtcx6DdynrI+0VgOPmJrfuwYfDNooP8ArZC34CsE8msloRQ6sbt4oIp1JRc2GEc0wipcU1hSuBGRUTCpyKjYdaBorsKmbi1jHqSaYwqecYihH+zmhgyk461XbpVphUDiqRaKr9aryCrUgquw61RZWb6VGyjNTsKYw570xlK8Jjt5X/uqTxXFf/rrstZbZptx/u4rja6sOtLmVRgq7mxnpUUzbmwBwOBU7fKnuagYVvuTLRWI8U0jjkU/HXPpTT97kUzJojI5pO1P600+1MhjCKTFPIptIVhtIRmnGkpEMYRULVO3eoWoRlIiamHpUjCmVSMWRmmmpCKjbrTIGEUhp5FMNMiQ1qbT6aaZmxtNIzTqRqZDQzFNxT6bQZsSkbkU6kI4pksjopxFNpkWCiiigQUUUUAR0UUV0nEFaFgPkJ96oYrQ08fIR71rSXvClsWSOKrzCrZHFVpRxXRIiG5UYcVGamaozXOzcjIpRS4p8SF3VR3NK12BOi7YVHc8minOQWOOnakxW9raDExRilop2GJilxRilximCEp2OKXvSjmiwCAU9RQq1Iq00gBRUypikVamRc0DQqr61S1aXYiQr1b5m/pWiMAEscADJrnriQzTu57nioqOyFKXKrEdLRRWBigopaKYCUUtFACUUtFACUUtJSKsFFLSUABpKWloGNpaWkoAKKKKACloFOApiExU8MQILyHbGvU/0HvSwRBgXkO2NfvH+g96huZzMQFG2JeFUdB/9em3Yte7qxLmbzSFA2xr91f8ahApwoxUW6kttu7EopcUuKaEJilFLilAp2ASjFOxRinYQmKXFKBS0WATFLinBacBigtRuNVacFx0pyqWOFGT6USypBkDDyfotJuxvGKSvIUhY1DzHavYdzVW4uWk+VflT+6O/wBaikdpG3OSSabWbdzKdbTljsFKKTNFBgFFLijFACUlLilxQwG4oozRSGFFFFABRRSUCEopaKQCUUtJTAKKKKACiiigApcUUqgk4FG4Dok3Nk9Ks49KRV2qKdWqVkbwjYZSgU/FFSbJDdtGKdRQOwzGKKcRSxpvb2HWpYKLeiHQR7vmbpVmhRxgU9VxUndSp8qsNC5p+MCloAJwAMmg3UewVZtbVpWXcDhugHU1asdPd2yQCR1z0X61rKsdup2cserHqaR20cM3rIrw2ywqGk2luy9l/wDr0ssmetJLJuqu7U9tjsdo6ISRqgZs0rmmUGEmFFFFBBGwppFS4oxmglxIcU5UqeOIucAZrStdMZgGkwq+9KU1Eunh3MzobdpGwq5rTt9PWMZl6+lXMRwqAn51Wln/APrVlzOWx3RoxprUe5VenHtUEko7dagklzULPVKIpVESs+aiZqYz1GWJq0c0qhKWzSbv8/5/CowaXNaIxch4NOzUdKDiqRm5ElOBqMNS5qkFyUGpFPWoQacDVpgTZqQGoFOakB5q0ybE6mpFPFV1NSKcVSY7FhetSqarg1Ipqkw5WTipVNV1aplq+ZD5SZakAzUSdKlWjmKUBwpwXihRmplX1o5h8o0Kc08LUioB05qVUyaXMUokSpTgORirEcWerbe2ew96nitsg8dB2xxn8frWbqJblqBUSNiehHFSCHP93pnnjNacdoSx6c89PqfSrsGnk8kH8Sa5qmKjHqaKmzHjtchfl3DPOBuGee/4f/Wq3HZM/JBJI5JJBHP/AOv8637fT1yCwGRWjBZIuBiuCpmHYbiluc5BpbOOQSOTya1bbR+mR75xit2KBVHSrKIveuCpjJyM5VlHZGdbaZGmPlBNa1vYgDOMDPpQrKp4pXuQo7D2rklOUjCU5zLipHCvaoJ70KDtOKy7nUAO9YWoattzlsUlEujgpVJampqGpBckNn8a5DWNY6gHJrM1XWC24Bvxrmri7aZ/lJx6124bDObuz2qeHp4aN5blm+vXlY4OSe9VoojI1LbwFuvNalvbnAwK9mMFBGE6kqjuR28HoK0YYSBUkMHtV2KLbUynYlEccOB0H0x9OKnVMAZ64GTjOakVKdt6Vyyk2BGFo28VLil28cCs2BDt9KTbz0xVjbntTgmam5SK6pyM8c1PDH06du2KkWP0q1BFyKxkxt2Rf0mDLDPbmun17/R9Dgh6PKQxGO1UfD9n51xGuOpyfpVjxTN5+oCNeFQbRXBUfNI8mvPnrpdiDxF+70/SYfSHf+dYAHPNbfit/wDiYxxA5EUKJ+lYlNm+GX7tMTFLg0uKWpNWMxTWHHFSYpG6dKQiFh0qNutTGomHWmNEDirF0uCoHZRUZXmpbn/WGl1BvUpsOahkFWGFQyCqRaKsgzVdxzVpxUDCqLRWZajYVO4qMjmmUYniZgum4/vOBXKqCWH610fixztgjHu1c/ysee54rtoq0CLXZFI25ye3SmU4j6/4/wCf602tUZy1GsPzppFPpMUyGiLGM4yD9aQ9OKkIptBLRGetNp7DBppFBNmMNNNPprUmQxjCoW61M3SoWpGMxjU1hT6awqjIjPSmMO9SU00yCI02nkU0iqM2NNMIp9IaDNjKQ0ppKZA000in4pppksbSGnGm4pmYU09adRQJojopxptMhhRRRQIjpaMUtdNjjAVo6cAVas6tHTOS1bUviJnsXSOKrSjrV0iqkwwxrpkjOOhSaozUjUxq52dHQbU9suA7+gwKgNW41226g/xEtTprW4DaUU7FJitbDDFGMU7FLTGkNxRilxTgKBiYpyrSgU9QaYCAVKq80KKlAoECDtU6L8tMQc1Oo4wKdhooavJ5dsIx96T+VYwFW9Sm868fb91flH4VVxXNN8zMpO7ExS4pQMUtKxI3FLinUlACYoxTqKYDKKdSYpWAbSU4im0ikFFFFIYUUUUAFFLijFMAopQKcKaQCAZqe3h3kljtjXlmPakghaaQKOO5J6Ci8nVgIYf9Up6/3j6mq+FXKSsrsZdTebhU4iX7o/qagxS4paze5DfNqJigU7FGKdgExTgKWnAU0hXG4pcU4ClxTsJjcUoWl70ooGkN2805Rx+FO25pcUWLjETFOVd3PAA6k9BTtqxx75eF7DuapzzGXgfKg6KKhs2bjTV2SzXIXKQcDoW7mqlFGak5pzc3qIRmjFOooJG4paWigBpop1HWgBvNB4pWOOlMpMAooopDCiiigAooooAKKKKAENJTqSgAoxRS0AJRilooAMVZiTavvTYYv4m/Cp9taxj3NYQEo707bS7adjewyilNJUsYUUUAZOB1pMfkCqWbAq3GmBiiOLYMVLioep2UaXKrsQDFLS445qxb2pmYYBxnH1pbHZGDk7RRDFG0jYUZ9fatvT9NAXfJlV9cct9KuWmnpaoGmALdk9Pr606aYmkejRwygryFkdUXbGAqjoBVOR8k5pJHzULGi50Sl0EZuKjbmlprCkYMjakpTSUzJhRSqpJqzbWkkzBY0LMewFF0OMHLYrKpbpV+z06Sc9MDuTWnDYQ2qg3BDSddo/rRcXmBtX5VHYVm5N7HXTw8Y6yFjggtB8uGb19KhuLvPGapy3Baq7OTSUe5cqqWiJpJ8nrVdn600mo2NWkkc86jHF6YTmkoqrGDkwpaSlqkQwxS0maXNUjNsKKWkqiQp26m5ooAkBp4NQg05Wp3GiYGpFbmoA1OVhmqUi0idTzUqtmqwanq9Cmu5agy2pqRWqoJOlSq+ar2q7mqpstoasRnNUlf3qaOQZ60e2j3LVFl1anRaqJKo7ip0mXjBH5VPt49y1QkW41xUyp16Cq6TDjoasxypx1FZyxK7lrDssRx8jOKtww+vpjmqscqDGM1ainXHWsJ4p9DZYfyLscXqT+dW4owcZ5x09qzkuB3IFWo7nGOa4p1m+pXsWakMa5Gatx4FZEdwOhbkCplusc56VySm2J0ZG1G4FTrKM1hC8pRe4rJpkPDSZv/AGnC9qVrwDg4rnje4qvLqGP4sUuUSwTfQ6KS/HrWfc6kBnBzXPXOqAcZzWLeaox43Y+lVGm2ddPAJayN6/1fbn5sn0FcxqWqFyct+FZl1fluAaporzPzk16GHwTk7sqpiKdFWp7kskrzt3xVq1tuhqazs+mRzWrb24GM9a9RQjBWR57nKo7sZbW4HJrRhi9qWKPn0q1EvespzLSsLHHiplWkAqRa5ZSYCY4pygmnAetPC9MVm5DGbc08LT1SpFTNZuQrESpT1jqdY6lCVm5BchjixV60h3uOKbHESa2tLsjLKiKOW/SsKk7Iwr1eSLZt6NELOxluWGDjC1z82Zb+LdyWcfqa6PW5Fihjto/ur1xWBpoE2vWiH/noM/hXLHXU8yjqpVGVvEz79du8EYD7fyFZlWdWfzNVu2znMrfzqr3q2elRjamkOFLikp2KkbEppFONFIkiYVEwqwajYZouMiHLD606b/WH60sQzIufrTZfvH60ri6ld6harD1C1UaJlWQGoWHWrUlQMKtM0TKzCmY5qdhmo8c0mM5DxQ27UET+6mPzNY83oOg4rR1t9+q3DdlIUfkP/r1myDK16UI2ihy0RG2Mjjr+lMP0qQj0+g9/8/1pv19qswI6Q07+GkpXENIpuKkprUhWI2HNMNSkUxhiglojao2qRqY1MykRtUTCpiKYRQYSVyLFIaeRTDQRYYaaaeaYaq5m0RNTTUjUw1SIaGGkpzU2gzYw0lONJTIY2mtTqQimQ0MpKcaSghobRS0hpksaelNp9NaghoSiiimSNooorrOQK0dK++1Z4q/pJ/fEe1aUviRM9jUNVpxVwrxVW4FdckYozpB81REVPL1qI1zyR0rYZjPFX5RyFHRRiq9qge5QH1yanY5JPqaumrK40JiilFGKsYlLilxTgKdhjQKcFzS45pwFAAoqRRSY5p6igBQKkVeaRRUqigQ6Nfmp1zIILWWQ/wAK8fXtT4VrP1+TbDFCDksdx/CnN2iVsrmL1zThRS1yJHNcKMUtGM1QBRRRQK4UlLRQMSkpTSVJSGmkxTjSUhiUYpaKBiUYpaKADFFKKXFMBAMVJHGXYKoJJOBSKMmrjN9ig44uJB/3wv8AjVpWVyoq+r2IrqQQRm3iIJ/5aMO59BVKilFZt3E3cKUClApcUWJDFKBTlXNPVKtIQ0JTgtPC07FVYkjC0u2pO1JjNFgQwigCnGlUFuFGT7UGsY3EA7CiR1t/vANJ1C9h9aJphb/LGQ0uOW7LVAks2W6ms2+xpKapqy3HSyNK5ZzkmmUuKKixzttu7EopcUYosISiloosAlFOxRiiwajaCccDn1NDHHA602kAlJSmg0gEooFLQAmKKO9FABRRRSGFFFFABRRRQAUUUUAFT28W45YcU2GIu3tV0AAYHStIR6m1Ond3DFFFFanRYKQmlNMY1LdgENJRRUXAO+O9W4YtgyfvU2CHHzN1/lVhRmobO2hR05mAGacqk/WpI4yxwBWzpmlmQeZJlI/U9T9KhyS3PRpYeVTRFLT9OkuJOFzjk56D610EUcdov7vlyMF/8KezJFH5cICqPSqsknNTe56lOhGkvMJZM5qpI+aWR81CTTCUhGNRtTs0w0GTEpDmlpQCTigm1xm3mnpEW6CrlpYyXDYUE+vtWtHHbWK54mm/8dX/ABqXOxpChfVlSy0omNZZyI4vU9T9BVp7qO3QpbDYvc9zVS6vXdssxP41QklJzzUJN7m3NGCsiea5J6GqrOT3phOabWiSRjKbbFppNLSUGTY00w0+m1RmxKKKKZIClpDTlVn+6pP0FNMjVjTSZxUvksOZGWP/AHjTGa3Q/NI0h/2Ril7SIvZy3eg0NTlJPSmG6jA/dwj6sc0xrqVuBhR6AUnUl0QrQW8iwFc/wml2nvgfjVMyO33mJ/GjJ9anmqMalTXQubVHVvyFHy+pqrvI70okNZtVO4+ePRFrIpQwqsH9aeH96zbn1LVRFgNTg+Krhqdms22aqaLIkHenK/oaq7qcG96WpoplvzWp6zYqqr+tP4apdzeNRdS4kwPU4qZZD2PFZwJ/CpVYgcGldm6maSTH3qdbg+tZkcmeKmBx0pbm0aiNNLkjFTpde9ZCyYqRXzSsbqaNmO59CM1ZS7I6msFX96mSYjvUNGqcTfS86fN71ML3Ix0/GueFwKctzS5SvdOh+2n1z+NIb4/T8a5/7V6fzpr3Ro5AvBG69+cHJqjcah71jy3Rx1NVHuC3StqeGlPYwqYqnBGjPfHnms+WdpDxTUieRuhrTtNPOMmvUo4NQ1keXWxzqOyKdvas5GQa2rSz24yKtQWwjHaraLjgV2O0VY54xcndkcMQUD1q1GvHNNUetTL2+oFcs5X2OhKy0JY6mXioYvTv/Wp1rlmA9akUZpijNSqtYSY0PValRaEXNWFSsZSEIkfFSqnHSpY4/WpVj45rFyJbIVTOKmSOpVj6YqzDDnqKhyM5z5RtrBluldXpNuLS3NxIOcYUVT0qx82QEj5epq5qlyB8q/6tBgYrlnLmdkeRiKrqS5UYurXBaRiTVXwv8+vxMeQgZj+RqrqE2SeeateFjsmvZj/yzt2P51bjZHZ7Pkosxbh99xI395iaYDzTN3NOXrSO9KysSU+mCnjpUGTA02n03HFBI2mkVJimkUARoMMD7UxuvPNS4pjDmkIgcY6VC4qywqFhmqKRWcVAy1ZYZqJxVI1TKrCmNxn25qwy1R1aX7Pp9xJ0whqo6uw7nCXUnmTyvydzE/marv0p45WmkV6nSw2RN/Sm498VIR9c4pjcUiLDCM0hFOOKMelIQzFNNPxxTaLEjG603FSEUw9KQrETVE3WpGNMaqMZDKaacaSkzFkbCozUzDNRMKaM2MYcUzFPNNNNEMYwqM1KajYYqkQxhGaaadTaZm0Npp60+mmmZsbSU40lBLGGkxTjSUyGhlFLSUyBMUhXNOpKBWIzRUm0GigjlIaWkpa7DiFUVc0w4uQPXiqoqxYnbcofetIbomWxvEcVWnFXMZFV7gYzXdY5kZU1Q1PMOahNc0lY647FixGHlb+6hxTh0pbRT9llb+8wWl24rWKtFFDcc0uKXFAWgYmKf1oxTgKqwCBaeAaAKeBTsAijkVIozQBUiihIBVHFSAc0iipkXkU0gJokwornNYfzdQkx91PlFdMx8uFn7Kua48sXZnPO4k/rWVd7Imb0sJSijFOUVikYiUoFOxS4qrCG0Yp23rQRSAjYUmKkIph70FISkpaSpLSEam06kxSGJS4paWgLCYoApcUtFhiClxmirNnb+dJgnao5Zj0UdzVpXGlrZD7dUhiNxNghThEP8TVQkdpZC7nLMck1Yv7j7RMBGMQxjag9v8argYFTJ30FJ9EJtpwFFOFJIjUSnBc0qrmplWqSE2NVakAxTgM04LV2IYzFGDUgGMmkosNDMZoxingUqoScD/8AVSNoRu7DFQuwAGSahuJxGpjgPP8AE/8AQUt1OOYoTlf4mx97/wCtVOs5Muc+TSO42looqDAKMUUUAFFFLTC4lGKWgDJxRYVwxnpTWOOB17mnMdvCn5u5qOpYXExzRtp1FIBuMUlKaSkAGkpaQ0ALSUtBoGJRRRSAKKKKBhRRRQIKfFGZGwOnc0kaF2CrWhFFsXav4n1q4xvqy4QcmIihFwtOp2ykNanZblVhKSlppNO9hCMaZSsc0lZNgGaswQgYZuvam28P8TfgKuohY9KhnXQoXd2NUE9KswQM54H4VYs7N5pAka5NdLaWkViueHm7t2H0rOUrHtYfCuWrKlhpiQKslwuT1Ef+NWp5iT6AdhSTSk96qu2azvzPU9S0aatER2zUEjUrGomqzKTGNTW6U40hoM2MIxSYzT8ZNWrOykuJNiKSewFJtLcSg5FSOIt06VrWmnBEEtydidh/E30FW/Lt7AcYlnHU9l/+vVC6umkfLMST3qbuRvGCjqy1cXoSMxQKI4vQdT9TWXNOTUcj5qJjVKNiJVOwM/NMoNJTMXqFFFFMQUN0oowScDk+lIW+wykPtU7W+wbp3WJf9rr+VRNcwR/6lDI3q/T8qOboiJJL4mJHE8hwik/hT3iSH/XyoD/dHJqvNdTzDDMQv91eBUOznNNRkzF1Y9EWWurdQfKhLnszn+lQyXk7jAYKvooxTNtLtp8i6mbqSfUjwWOWJP40u2n4pCKq3Yi3cbilxS0U7CsJiilopWGFFFJRYB2aAabSik4jQ8E04PTM0Vm4IpSZMGp2fWoAcU9W9azdNGimTBsU5X5qHNODVDpmimWlfjmngjtVPdT1ep9kbqoXYyB1qYMOxqgsppyyUvZM1VVmgG9acr4qgJT608T49KXspGirF8Smnib1rO+0CmmemqLNPrFjU84U0zAVm+caA7N0raOEbM5Y2MepoPcYqFrhj0pkNs8hHU1p2umknJFdtLA9zkqY+UtIlCNHl9a0LbTySCa1rewCLyBV1YlXoK9CFCMEc9pz1kynbWirjirqoAMAVJtx1+Udsjr2o6HP459DUy8jeMUhyjp0/OpV4PTt3+uen4VFkbcf0p4OOvr9K5p7m8R6jnk49aevYColOeAQD2GcHP8AOnocfQfyrnkikWEOD/Spl6VAv3vfHHtU69K55jRMlWI1yarx9qtwiuWZSJ4V/wAmrUSYxxTIl/z/AJ/GrcaVzSZnIWMVPHHmnRRetW4488AVlJnPOdiOOLkYrStLXLDjJp1vb8jit2ztxBD5snBHSuepOy0PNr1+iGttsrQIOZGFc3qVxgEVpalclmZifpXLalPknmilDqx4SjzO7KNxJlia2NCbZo2rTdtgT865mab5uK6GwbZ4Ru89ZZgPwFaVFoepiI2ppeaMQU9elNA606szokSCpF6VEKkWpMJDqMUo6UUiGNxSYp2KTFIkbjNMZalxSMKAKzDrULDFWnXn+lQOtUmNMrSDmomXNWJBUTCnc0RXYVz/AIyl8vTUjzzI4H4CujYVxXjWXzNSigBysSZP1NbYePNUKjqzB6Kc5bjuM0win9B1zx/n+VIeQOvTsK9JlsZ7Uwjr3p5GPUGkNSKxGwyOOtH+RT8UhHpSCxHTSKewpCOBQSyOo261KetRNTJZCRzTCKkamGmjGSGGkpxFNoMmhpqNhUppjCkZSRFjFNantTaaM2RmmNTzTTVIhojYU3FSNTKohoZSU4immgzY002nkU2mQNpDTsUhoEMNJTjSYpmbQ2kp1NNMkKKKKBWIwKcBikAxS13HnhUkJ2zIfeo6VeGGKcdGJnVJyoqK4XIqS1O+BD6iiZcrXo9LnL1MWcfNVdquXQ+aqj1zTR1Q2L8Q26fF/tMTTcVKVItLcH0J/WmYre2iLG4pQKXFLiiwxMU4ClxSgZosIFHpT1HFAFOApgOUU9RzikWpVFFhiqMVPEuWFRgZqzAvzVSQXK+tP5WmS9iw2j8a5VRgCug8VNthtov7zFj/ACrBA4rmrazsZzeotPUUKOakxUozG4pwpcUtBI2mkVJimkcUDIjTTT34phpWLiNooNFSzRBSYpaKVgsFFFFMdgoopV60ILCqM9OtXL5vssAtQR5j/NLjt6L/AI1LYotvBJezLuVPlRf7z9vwHU1mOzOxdySzHJJ71ctFYOblWm40ClopcVmkQJipFXNCrnFTqMVSRLYiLUipTkTNTqvpVqJncjVKftp+2iqsBGRTGXk1KVzQqEsAOp6UrGsYt7EYUlsD/PvVW8uOsUJ+X+Jv73/1qfeXAAMMJ7/O3r/9aqOKxk7vQ0nPk92O42ilxRioMQooxRiiwBSUuKMUWASjFOxS4J6U7ANAyeBmldtnC8nuaV28sbQfmPU+lQ0mxBRRiipAKKKKQxrUlONJmkwEooooAKKKSkMKKKKBhRilooASlVSzBVGSaACTgDmtO1t/JGTy56n0qox5hxi5uyFt4BCuOrdzUtKaStX2PQjBQVhHPFQk80+Q9qjJpkyYGoyaVj6UzNQ2SKamt4tx3N07Ci3gMh3N93sPWtKGE1m2deHw8pu7QyOLditnS9Me5YY4QdWPQVb0jSC6ia4ykOendvpWzLIEUJCAiDoorKU+x9HhsHbWRFGkVpEY4B9W7moJJKSRyTULGs9zuvyqyEdqhY04momqzFu41jxUbdaeTSEcimQyKnKhboKmigLngZrZt7GK0jV7oZzysYPP41MpdhwpuRTsNN3r5kp2RDqxqzPdrFH5VsNidCe7fWo7y7aRucADoBwBWdJJnrUpX1ZrdRCaUnvVdiS1DHNNPUVpY55SbYhptOpKCBrUnankZp8MEkp+QZx1PYfjQ2kKzIadHE8rYjUn19qldra2zuJnk9FOFH1NVZ7uaYbchI/7iDAqU29iZSjDdk7iCAfvpd7/ANyP+pqCW8cjECiJfbk/nVcJTsVah3MZVZPbQjbLNliWPqaAlS7RS4q0jBoYq0uKdQaoljMcUmKfRimIjpMVIw54ptADce1GKdim0gG96KU9aMU7CuJRRRSsFxKWijFFh3EzS5ptLU2C4tLmm5oocR3JN1Lu96jpcZPSjlGmyXfxSh6jCH0p6xMR0oUClMcHpQ5p8drIx4FWY9PkNUqLY3VKu40bjnvWrFpLHGTV2DSEzyK3jhWyfayexgKHPQH8qsQ2k0nY4+ldTb6bCo+4CavQ2iDoAK6oYPuL35bs5m20l2xuFa1rpIA5FbKwqtSAAV0RoxiUqa6lWGySMdqtJGBjaKeuOM5z60Z9ck/Xr9a0saJJAFGO/wCIxS4HPpnqPT2/OjIxwBweD+VIc4Ge3eocS0xOhPGT39/84pOtHYdKSsJRNExc4FOzTKUVg0aJk27Hfp1xUqscDjGPf86rqT15HvUqfrn0/rXNNWNEWU7Z/wA/5xU61XjHy9sZ54z/ACq0grjqMpE8Y6VegX0zVSIdK0IE/lmuKoyrFqFKuwR5waihTNaNvFnGK5ZM5qs7DoYcmtC3gz2p1vDnpWtZ2uSOOK5pzPLrVrDrG1HDMOBzzUepXQ5VeB0q1eTBI9i8DvXOahcdcGs4Jyd2c1Gm6krso6hccHn9a5u+nz3q7fXGc1z93Nlq7qcND6HDUeVBuy1dPcfuPDtlD0aRjIf8/jXKWeZJAo5LHArrdcIWS3gX/llEOP8AP0rOtvYvFJc8YmQB60+ilArG4NhUq01RnpUijGKlsxkxRRTsUYqbmbY2kIp+KDSuK5HSEU+kalckhYVEw61YaoXHH9KdxoqtzUTVYkGTUTCquWmQkcV5pq1wLvVrmbsXIXHoK9D1icWml3M3dUOPrXmSr0z36124OO8jWkr6iY9aQjjpTsYJHb0pD36evIrsbNLDGHtikxTzxwOnbikIzn3qQsMNJinHpRilcGiM9aYRUh96Y1BLRGw5qNxUxFQyUENELUw1I1MIqkzOSuNNMbpUmKiPXFMxkhDyaTtTiOeKTFIzaImphqRhxTG600YtEbU008immmQ0RtTDUtRstNMhoYRSGnGkNUQ0R0GnEUlBDQw02nnrTTTJY2g0tIaZDQw0lOPSkxQRYSinbPWigLEVFFFd55oUq0mKcKYHRaU2+1X24q1IPlNZ2gvlHT0Oa02FejT96Jyy+JmPdrxVF61LtOtZ7jisZrU3g9DQlGIbcf7ANRgVYmA8qD/rmKhraxqJijFOFLiiwCYp2KXFOxQgEUc04ClAp6rTsAqrUqikUc1Mq0DBRVy3Wq6DNXbdeRVJCRzXih92oRp/dj/rWWoq5rjb9YuO4UhfyquBxXFLWTZlN6iingUgFPFUjNiYoxT8e1IRTsAymmpDTGpMaI2qI1K9RGpNIobRS0hqTQKKKKQBRRQKBhVmzgae4SKMZZzgfWoQMnitWE/2fpklzgefPmKH2H8Tf0/GriuoFbWJ0eVba3bdbW/yKf7zfxN+J/Ss/FKBS4qX7zuyLiAZqRBSKM1Mq00iWwVcCp0TmkjQ1ZjQ1pGJm2Iq1IqGpUSlYYFaWIuQsCKYalNMI61LNIobjNV7648lTDGf3h4dh29qmupvssQIA81x8o67R6/4VkHk5PJ9awnLodEn7OPmJRRS1mc4mKTFLRTATFLilpQKAG4pcUuKUCiwXG4pznyhgf6w8/7tOYiIbj989B6e9VsZOTQ3YYnWilNJWYgpKWkoASloopD6CGkxQaShggoooNIYmaKKKQBRRS0AFLSVo2VrtAklHJ+6v9auMeZlRXM7BZ2/lDe4HmEcD0qz0pT70lbbKx3wp8iCmM2KVjgVCTnrUjYh9aYx9KGbNNqXIzCpraAy/Mfufzot4TK3P3B1NbFpbPK6oikk8AAVnKR2YXCyqyuNghJwAPpXU6VpCwKs14oLdVjP8zVjTdNjsAskgV7jHTHCf/XqWeXJ6n3rnlO+iPqMPhVTScgnnLH+XtVOR8mlds1ETUI6mxrHFRE5p7GomNaJGLYhNMNOoC56UXJ3GYqzaWjzuFRck+lWLGxadhx8vcnoK05Z4rWEw2vf70h4JrNyeyLjDqyJVisF+XDzj+LqFrOuJ2YksSSepNJNLkmqcjVSQ5SsrIJHqBjmnNTa0RzydxtFLTo43kYKikk+lF7EpXI6fDBJMcRqTjr6D6mpnEFr/rz5knaNDx+Jqpc3ks67eEjHRE4H/wBeo5r7Ck4w3J5Gtrbhj58g7Lwo+p71UnupZxtZtsfZF4FRAUuKaj3MJVJS8kMxS9adtpcVojOwzFLinf4UoqrCsMxS4p1JTRLQ0CgiloqjNiAUhpSyjqR+dRNMo6ZNMhySJKSoTMewAphkY9TQZuqic8U0sPUVBkmign2xKXFIz1HRQR7Rjt9JuNJRRYOdjutGKB0p9OxcXcaFp4jJ6U5FqVRilyl3I1h9c1IsA71MoqRRk1pGA7kUduD0FTpbDvUyqAOKsRLWqghoiitV/u1aitl9KlhSrKLzWsYFDY4BngVZSIDtTkWplGK2jEaBIwKnRR2pqipUrojEolUDFSrmolqQMAOTV2sUpIdRSilpWK5hCc0lOoosLmEpKUikpFJhRRSE1lNFxYtFNFONccjdCr7ZqePjHGOarLViP7o/LNc1Q1Rch5x09PTNWoRmq0IzzV63XNedVZSRZgXJrTt16VTt0rUtY8muGoyqj5UW7eMjtWtbRHjFVrOP2+lblpB0GOa46k7HkYmrYls7fOAOK0JHFvHgdaFCwR5PXFZeoXOc/Nya5rOTPNSdSVirfXPB54rnb+45OT9atX1xjoawL2frzXbTpns4WhYqX03UViyNuarF3NluDz1yKqDkiuuKsj2IKyNvwtbefqUZYfIvzH8K1LqT7Vc3VwOhfy1+gqHSnXTNIuLlv9Yy7U+vb9anhg8i0iiP3gMt/vHk1xVn7xxVXzVHL5EGzpShamKUba57kuQxRTwKXFOAqbmbYlGKdijFJsQ3pSYzT8UYqbkMYRxTGFS49aYaExXIzULCrDComGelUCK7getRMM1YZSckflUYX5qGUmcn45m8uxt7Zesrbjz2H+RXGhQMY6eg/wA/5xW34uuftOtSIDlIQIxz37/rWORn9eSK9fDx5aaOymrRISMHjHrycU3PAzUpHB7U3GR2q2UMOfQUxjUuCemPpzSFc0hpEZBI/wAT9aRuDxT9vvSEc1NxEfHrTSKkpmOMmgTRE/y1Xbk1M5yaZiqMnuQkU1hzUpFRyUEMjNJjApwXuaGqjJx6kTdabUhHNR0GUhrCo2FSmmMKDGSIqa1PNNaqIZHSNzTyKbTIZERTSKlYZqNhTIGmmmnmm0yGhtNNOpDTIY2kxSmlC+tBNiPBNOC4p/QcU00xWEooooAr0tFFehY8kVRTqFpaoZf0V9t0V/vCt9hxXMWL+Xdxt711WOPwrsoP3bHPVXvXM68XrWU4+Yitu7XIrHuBh6KiHBmhMP3dv/1zFR44qWb/AFdv/wBcxTMfWtbG6G4p2PSinKKLDAUoFLilAosMVRUijimgfzqRRQA5RzUyimKKlUZqkhEkYq5AMnAqugq9bKM5qkCOEvju1S6PrI386aBmh/mup2Pdyf1pwFcG7MJbjgKeq0KtSAVookXG4pCKk28U0jFOwiJhUbVMwqFqllxI3qI1K9RGszeIlJiloqSkJRRSgUAJindqKcBTSAs6datd3UcKYBc4yeg9Sfanazci6vcRH/R4R5UX+6O/4nn8auQ7bHRprjOJpyYIvYdXb8iB+NYwHTNXLRcomJinqM0Yp6iosQxVGKljXNIq5NWI0rSMTOTHxJVuNMUkMdWQp7Vso6GTZHjFMNTsMVC1Nqw47kR4NMZ1hjaWQfKvQf3j6VMqb2AyB6k9AKx9QuftEuE4hThB6+/41hUlZWR1Q91czK80rzytJIcsxzTMUtFY2Mm23dhRiilxRYQmKMUuKXFKwDcUoFPxTgKaQhm3FHCKHbn0HqalAHVuFAyTVaRzK2T24A9BQ9BpDGJZiWOSaQinYpDWYxtIaWkNIApKWkpCCkNLSGkAlFFFBQlFFJ0pBYMUUtFIYAUtFWrC1NwxZ/8AVL19/ariubQLPZD9Ptd2JZR8oPyj+9/9atBs55pxxxwABwAO1Nc1ukonfSpqCu9xpqMnFOJqJ29KlmjY1mzUbHmlc1HUNmTYU+GIzNgdO5pI0MjYH410Oj6Y9w6xxLn3rOUrHVhcNKtIbptg88qRQoSTwABXZ2NnHpsWEO6cj5pPT2FSWttFp8PlQYLkfO/c+30qOaTiuWUubY+sw2FjRiJNJ2FVHbrTmPfvULGpOhsaxzTCaVqYx9KtGchrHmmNTqVIyxFNsztcaqEmtTT7DzMu/wAsYHJqSxsgcPLwgqxeXAC7E+VV+6BWblc3jCyuNurhY4vKhG1B+Z9zWTNISafNISetVXbJppEzlYYzZNRMe9PNIRkVojB6kbUBSexqzFbtIC3CoOrNwBUct6kAK2g3P0MrD+QqXO2xLSjqxxt0hjD3b7Aei9WP0FVp79mUxwL5UZ64+831NVZGaRyzsWY9SaTFSk5PUxlUb0QlJin7aXbWySRlyjQKMU/FJirCw2lxSig+pp2JG4zRimtKi9Wz9Khe5P8AAMfWmkYzqxjuWKjaZF75+lVWdm6k02qsc0sR2J2uD/CMVG0jHuR9KZSE1Ri5ye7F+tFN3Uhaixm2Popm6k3mixPMiSio85pc0WDmQ+ikzS0FBRRSihDFUU8daQU5etaco4ysSLUyjPWooxU601E1Uh9TxrUKcmrMdaKI00SIKtRioIxU8Z5raMB8xZj4qZOtQR89KnWtYxHcnU1KpqFTUqnj2z/jXRGJXMTpzUi8GoEbiplPNapBzEqnNSDr05qFT/Onq2MHsPfr/nmhi5yZcf570q4AwKj3euPw705T19qkfMSCj1x1pmaM560NMakPNNOBUZ+7wCKTd61LRrFjnPPFIT16Hmms2TxSA1lPY1iyQH5ufzpc5pqnilzXFNo6YCr171Zh6g9W9RxnNVl5q3ACa4qsjeKLsK4A9x2rRgXjNU4EG7gdOgrUt4zXmVJamsV1LVsnPFbVnF0HrVGzjywresYcke5riqzOPE1LFyzhzg44zW3AojXLde1VraMKo9BzRcTgLXFL3nY8Oo/aMS9uawL2461Nd3HvzisO8uOozW1OB3YbD9SveT9awr2fgmrd5Nx1+lYtxJknP8q7qcbI9qnDlRE7Zb3NWNPhM06jGeaqKNzfjWnHKlla7j/rCPyq5bG1m9Eayn7dqdtZIB5Nv++l9DjoK1ZFyxPPWoPDdkbTTjPMCLi5IZs9l7D+tXWHNeTVleWh5lWa57R2RVK0hWrLJTNtZXM+Yg20u31qUpSFcUriuRgUuM0/FG3BpXuK5HilAp+KAMUCI2HFMK4NTdulNZaQrldh1qNqmYdajYcVSAgYZ/lVe8mW0tJrhukalv0//VVsjnmuZ8d3hg0xLVM77hsN/ujmtKceeaiaQXNJI4WRmld5HOWdix/Gm+mRn1HX/P8A9anYO0H2pCMHn0r2NlY9G2gznj1HSmnkcZJ/n3qT17cdfSmsOOnHT1x/niobCw0gBiBzz1phqRhyAPXHHakx9KVwI+g5pj//AK6k7ZHT2pD78n165qQIQMtxTJzhcD8anOETcep4FVmG7NMmRGRTalxTG+X/AAp8xg0QyHAFN29zUxQ9W60jCquSQGmNUrVEaCJDDUbDmpTTG71ZlIjpGp1JSMZETc80ypWFRHiqRm0I1MxUlMIpkNDGphqQimHpTIsMx1ppp1AQtTIaIzQFLdKm2KvXmmk0yeXuM2hfc0h604000CY2mmnGmmmQxKKKKBENKBRThXppHkoKWiiqHYM4IPpXW2j+bbRv1ytclXR6DJvsyvdGrfDvWxlWWlye5X5TWNdrg5roJl+Q1jXy1vUWhjB6k8gzFbn/AKZimAVKebW2/wBzFNUVfZnUhMU4ClxTgKLlCAUoFKOlOC5phcFFSKKRakXpSsDHAVLGtMUc1PGKuxI+MVfgHHFU4x6VegGOtNbMpHnq/wCsc+rGpFFMQfM31NTqOK4UtTmluPUc1IBQi1IFrRIgYRTHFTkVG9DBMrtVdqst0qs1Qy4ojeo6e1NrI3Q2ilopFCUtLiigAxVizhaeZY0GWYhQB3J6VAK3NCItIrnUHGfs8eUz08w8J/U/hWtON3dibsir4hmVr1baD/UWiiFcdyOWP4kms1felyScnqetOAzUN3dxdBFHtUijNCipo0x1qkjOTHRpzxV2COo4Uya0beLNbQiYyYsacdKlK47VKqYHFMkrUzuVZO9RGpWqOaRbeFpZOVXoP7x7ConornRThdlHVp/KjNun33GX9h2FZGKfI7Sys7nLMcmkxXG3d3LnJSdlsJiilxS4pEDcUop2KUCmIbilC08CnBaAuNA46UqrubFPApty/lr5Y++33j/dFAiC4kDHYmdin8z61FS4pKzZQU006kIpDGmmmnGm1LAKSlNJSCwUhpabSGFFFJQOwUUUUhgOtLSYqSONppFSMFmY4GKaV9gH2tu1xNsXp1J9BW0qqiKkY2oo49/eiKFbaIRId3d2/vH/AAFK3SulLlR24ejZc0iMnApjHNK5zUTHFS2byEdvSoXPpSu2KizWVzNsM0qKXbavJpAMnArd0HSpLu4WNF+Y8k9lFTJ2Rph8PKvNJEuh6RJdSiOMdfvMewruoIIbG3ENvzx8z9zS28MVjbiGAY/vPjljUUj1xznzM+xwuFjh46bjZXx3qrI2aWVsmoWORSSN3Ia7GmZpWNNpkMa1Mp55pVTLYFO5NrsasZc1q2NngBpKfYWYHzScCpriVVGFyF6VnKRtCFldjbqcKML0HSsyZ8k5p88m6qrGmkKUuwyRs1EeTxUmM1NBbM6lyQkY5Z26CqbsYNXKqozMAASScDip5Rb2in7Qd8vaJT/M9qgudQRAY7Iexlbqfp6Cs3kkliSx6k1N3LYylUUdI6k91dy3RG84QdEXgCq+KWitIwOd6u7ExS0UVrYkWkpRSMyovzMBT3E3bcUdeaRiFHzED61Wku8cRj8TVZmZj8xJq1E5qmJjHSJbkulHCDd71WeV36n8KZRVWOOdeUgopM03diqMGx9JkVGzc0wvSJciUvTS9R7qTNF0S2yTNGR2qPNJRzCJaM0xW9ad1NNMQtLSYoqgHA04dRUdSA8UiojqcKaOtSLTSNLi05etNHNPUcitUhXJEqUVGox1qRRk1qkNMmjFWYx0qGPAxVhegFXGJSkSpUyVCtSL+nU1vGI76lhCVzU68e9Vk6cjnPAqZD3Hr19K1ii7lgGpEJGMHPP+NQrT1/D8a1QXLCHp/WpUPHb8agXGKkVhVhcsKfz9/wBKcOSB9AKhDBee/p696cGHHp0OfpSJuTbsnPrz6YpwPvkZqFWz0z2J9qduyPXn8KRSZKGx1weBS7vU4J9utQ78DnNI0mS3uPz5/wAP880jSOpKSO5wfTHFRs/oaj3cHnvTdwrOUlY3iiQcmng+1RA+lOU/zrkqVTohEkzTxUYHFSJnPr9a4JzOuECWMd+fyq9bLgZPXH8OOKrwx8c8HPTHX/P+etalrF7Z/wDrVwVqvQ6owLNrEc1qwR5biq1vFt+ta9jASAfevPnIVWSgi9Yw5x+tdBZR7eT/ACqhaRbQM46jNXTPtVf5VxTbZ4deTm9C1JOEXANZl1cZySe4qO4uPesu6usdeTThAKOHbC8uMA5PX3rDup+uTTrq56kmsW7ud+cGuyED2aVLlQl3PknmqLNuPH6U2WTJwD/nP/1qYZVT5m/z0rdI6VEtRssS73IGK1fDdg2rX/nTA/ZIDlgf4iOi1i6RY3Ou6gkFsCsefnfHCD1Nen21rBYWsVraDEUYxnux7k1x4msorlRhi8QqMOSPxP8AAWU5b8KhIFTHmmkV5tzx1oiFl6U3bUxFNxSGmRMPSmEe1TEU0ikO5FijbxT8UuKQXIwOaXb+NP20mOtArkRGBTGHQf5/zzUxGKiagaIXGOn86hbpVhqiYd6aYEeOleceK7v7ZrUu05ji/dr+HX9a7/VbkWOnT3B6oh2j1J4FeXNlmLNySckmu3CR1cmduEhvJkRXHGKaR7VIV9PzPNNxnGfxrubOwjA55z1poGUFSYpMYA74qGx2IiKTGfbnFSEetNI64pXERe/tSKoLc8AdfYVIRTJjhcDqetFxWIJm8x844HAHoKjqSmkUzOSuxjCm7ecn/wDVT8ZpDQQ0RNwKYwqRhwRTWPzVSMmiuaYakcc1GaoiQxvvUw1IetMNUZNERpKewxTaZk0MaoyKlJphHtQQ0RU2pdho2juadyOUh+lHlk/e+WpScdABTGOaLkuKG7VXp8x96YxJ60ppD0p3E9NhhptONNqkZMaabTjTaozkJTTSmm0EMM0U3NFMi43FKBigUtemjzEFFFFMYVq+Hptl08Z6MKyhU1nL5N1G/TB5q6b5ZJkzV0dhIMqayb1Mg1rg5XI6EZqneR5z713SV4nItytCN2mwtjJUkGjFOscmykT+6/8AOjFNbI64vQTFOApcY607FNFCAfLTgKUe1OANCARRUgpAMVItOwDlHSp1GKaoqRKYrEkYq7F0OP7pxVZF4q5CMqw74xVxjoV0PO0GGb6mrCCosYlcf7RqeMVwJHJLcmQVIBSxrUu2tUiCErUUgq0y8VXekwRVccGqrVbk4zVV+tZs3gRN2plPam1kbDaXFFLSAKKBTgKYDo1ywHvWzq7fZNFsrFeHmJuZfcfdT9Mn8aqaPam81GCBPvSOFH407xBdJe6zcywjECt5cQ9EUYX9BWy0j6kSd5KJmgU9RQBUiLWdtAY6NasxpTEXpircKZrSKuYSZNbx81pQx4HFRW0XfFX0TFdMImE5WImXAqtNVqbhapzUSHTVyDGax9Yn3z+Sh/dxnn3bvWnfT/ZrV3H32+VPr6/hXP4yc1y1pa2Ov4YjVGKXFOxRisCENxSgUoWngUCGgUuKcBS4pgxMYpcU4CnxpubFNIkZkRRmRxkDgD1NUiWLFm5YnJNTXEnmv8v3F4X/ABqLGKmW5SG0hp5phqGMSkNLSNUjGmm040lIBD0pKWkNIBDSUtJUlAaKSl7UDQYopaKBhW5YW32SHc3E8i5x/cU/1NQaRaAL9rnHyKcRqR99v8BV5mJySSSeTnvW8IcquzbD0uZ8z2GngccVFI1KzZqJj602zubEY4FQM1OkbOaiY1DMpMaxyaSirVhavczqiKWJOAB3NZN23FThKpLliWtF0+S7uEVF3MxwPavR7Gzi0238qLBkP339TTNH01NJtMMB9qYDefQegqaR8k5rkqT5nofZZfg1Qgm9yORuuelVZX5p8r+hquzVKR2yY1jzUTGnMajNWZBSUUuM0gGqpJrW0+zz8z9Op9qj060MjD3PU1pSuqJtTgfzrKUjWEOoy4lCrsXGBWXPJuPFS3Eh5FViMikhyfQhbmmhSe1WY7d5XAUE1HdX8VjlLbbLc9GfqqfT1NNy7GUmoq7FkWGzjEl4Tk8rEPvN/hWTf38t6drYSFT8sa9B/jVeR2lkaSRizsckmmmqUG9zinUctEGKKM0lbRjYyCijvS+vbFWAlKcAZYgCoJLlV4T5j61UkdnOWOapROapiIx23LEl12iH4mqzMWOWOTSUVokcE6sp7sKT60E4qNnpswbsSFhUbPTC2abmlclyHbqQmmUm4VNyB+aSm7h60oINIBaKKKYBRRRigAp6U3aaevFXFCFopaAKsApwoAp6j2qlEYAc08elGPSnKpJrSMR3HKKeo5oA6VIBWqgFxVFSouMED8KaoHGamTFWkFx6df8AD9anX9aijGeD0z/Pk1MG5FaxQ7ki9KeOlMFOU4561qUiwp4/UZ59fy7/AOTUyn8ecD8qrqfepARgcn2461SKLIanZqur++c4xz608P7n8vqatDJw2PWpAfwquJARTg4x1qkyi3v4IBx9KXzTyefwqp5g9c80m8HHNDaAu+Z+WPrTfM5+o/8A11V8w+tIZKiVSKNFEuGU+vv+PrTd/YYxVbzBS+bnpXPOulsbwpss7qUHNVhITTw+Olck8QdcKLLQOKkQVXXJPJqynArjnVOunSHip4E5ye/rx/n/AD6UyNMkE+taFvD047Zx/n/PFcdSrY7oUrEluhzz9eO9bFrDwOM9BUdlaEYLj8K2ba36cYHbArhnPqOco00Os7Ys3P61t2saqM9PSqqFYx6D1xSvchV6+3Wud3keZVcqjNIzACq01yRnJwKzJr/rg1l3WoqM5fk9s5ojSuKnhG9Wa1zegfdOTWNdXgUfMe1ZV1qvykZx+NY9xflsgfnXTCmkejTw3KjUur0nIJH0rNkucnjoPfFUHuCc9aRVkk4XPvir5lFanRGl1JmuO3pxV3Q9HvNcvRBbKfdj91frW14Z8F3N+Umu829pxlm6sPYV6XDb2ujWf2Wwi8tujHuPqfX+VctbE9InDisfCj7lLWRQ0/TbXQ7L7HZjLH/Wyd3b/CnnJNKTn3xSntXmuTlqzx2225S3YzFIRT8UhqRMYRTCtS4oIzUsLldlo21Kw9qTFArkRFGKeetGKB3I2HNNI61LTTQNELdKjapm4FRN1oLIW5NR445+lSkZJz9KYxEcbSP91VLMfQAZzQh+RyHjq8OYLKPjpI/9BXI1b1C6a+1Ce5f+NuB6DsKrEflXq0o8kbHsU6fs4pEWO3bFNZfmJ9z/AI1KR7UhHNW2XYgZfbFIVxn+VTYphGam4JELDNNPepiKYR7fpQFiI8DNQNknNTyc8CoyKESyDFIRUjCmGmmQ0R001IaYaoyZG1Rt1qQ000zKRC3WozUsg9KjbiqIZGwprU9hTaaZEiM0wjmpGppFUZMjpCMU496a1BIhNRtTzTDTM2MamnrTmPFMPWmjNjTTTTjTDTRDGnrSUpppqjJjTSUppDVGTYw0hpTSUEsaaKMUUyRKWiivUPNCjFFFNALilxSgUtUB1OlzedYxk9QMGprhcrWT4elGZIT9RW2wytd0HzROKatIzrEYkuU9QDS7ecUsI2ako6Bxt5p7rtYj0NVHY6Kb0IwKeFNKo5p9VY0EApcUU4CqsMAKlUZpqipVGBRYTHCpUFMUZNToKqwEiCr1oAW+vFVUHertqMSL9auCH0POpl23Uw9HI/WpoxTtTTZql0vpI386WIV59rSZyS3LUa8VJtNLEvSpdnWtUiCBhxVWSrrLgVVlHNKQIpTVTfrVuaqrd6wkdMCM03FPPWm1mbiYpRRj60uKADFKKMU5RlgKpK4WN7w7i0tdQ1ButvAVj/33+UfzJ/CsBRXQakn2TwxaQ9Hu5mlP+6owP1JrBA9K0nvYwhq3IVRU6rUaLU6LzU2uEmSRLWjbx5xVaBOlatpHjFbwic83YtW0VWGXC1LDHgdKbPxmuhKyOVu7KExzVVxubAHXirEnWqd/L9ntZHBwx+VT7nispuyudVKPQw9Um8652qf3cfyj3Pc1Vxil+tLXnvV3NpO7G4pcUuKMUE3ExS07FKFp2FcaBTwPSnKtOA9KaQmIo9abdP5UQjA+eQZPsv8A9erCgDLv9xOT71nsWkkZ36sc/Sm9ECQwDijFOxSVkMY1RntUh6Uw0mUNNNNONNaoGhDSUUmakYhpKU0lILBTadmmikULRRRQACrmmWZvLjaxKRKN0j/3R/jVaGN5ZFjQEuxwAO9dJ5SWduLSI5xzK/8Afb/AVrShzO7KhF1JKKCaRXYBF2RKNqr6CoGOKcxxULmtZO56aSguVDWNQuc09zUDGsmZyY1mzTKKKhmTY6Nd7YHJr0bwno62Fst1cKDM4ygP8NYXgrRxdT/a7lMwRngH+I13Urn29MVx1al3ZH0+UYFRj7aa3I5Xye/Jqs7U52qtK1Qke5JkbtUTGlJpjGrMWxhptLSUhBVyztzIw4zUNvEXccd637SMW9uXONx4X9KicrI1hC4rgW0fljG7+Ijt7VQmfP8ASpbhyxPX3qHaW7fSsbm7RAyF24qSO3GxnchY15Zj0FTP5dvC09ywSMdPVvYVzmqanJfNtUeXbg/LGP5mqV2c1Soqa8yfUtV3qYLLckX8Td3/AMBWSOOtGaTNaxgjz51HJ3YpNNoJozWyVjNsKSlAznJwOuT0FV5rkDiH/vrFUlcznUUFqTSyLF948/3RVOaZpD/dX0FREknJ5PrRWqjY4auIlPRbBmimk4prNVHK5D81Gz0xmprNSbM3JjmamE0xmpmahyIJNwppf0plFK4C5oopQKAEpVyKcBTgKEmK4ikmnUBaeFxVqIrjcU4ClAp2KtQC4AUYp6r60oFaqIDQKcF5pwAp1WogNUU4CinLxVqIIAtSr0ptOWrSGOFPUc00GnKeatCJFxz71ID0z1/nnrUIOacHx0JFO4yyDj1FTBgTxx3qmso9hThLjp3Of0qlIC4D+dO3c4ql53HWl8/mr5yk2Xg3HWnb6o/aPpR9o9KPapFq7NASYzijzfTjms/7Qc0eee3FS8QkaKLZo+bwenTH60vm8nnrzWaJjS+aazlijWNFs0RLx1pfPxWZ5rU7zTWEsSzohh77mj55o8/1qirk1MtYyxFzrhh0iz5ualRqroM4wKsxRk9jWMqzOqFFInQ8VIoyRUlvaSv0Un8K07bSpGxu4rnlVZ0RhFFOJavW8DPgYNalrpiL94j8a0oYYowMAH61zyqNminGJn2ensSOOPUitm1slj6gH3pPtCIOcCo31FBwDzWLux+0ctjVQBDnrzmnfaAox04wcVzk+rqo5ZR+NZdxri54fPGetZ8i6h7Fy3Owm1FU/j6DoMVnXGrqB8v6npXIyapJIfk6Gq7STy9zT91G8MMkb93rG4cvn6Vlz6kzn5Tj+dQW+nzXEgCK7seyjOa6fSPAup3uD9laNf70vy1LqxW5c3SpK85JHLGV5Dxmp7ezmuJAqqSx6ADNeqaV8OraHDahcGT1SJcD866yz03S9JT/AEW2hjx0cgEn8axliukTza2b0YaU1zM8t0TwHqF2A8yeREf4peD+VdzpPhbTNJKHb9puD90sO/sK12vZLuYx2ig46ueFUepPao3kWBWW3YyTNw8x6n2X0Fc0qkpayZ5dfHYis+Vuy7IfczfZ8DgzDoo6R/8A16zmJYkscnvmplhJ6n35qVYkUZIzXPKdzCKUfUpqpPQVJ5ZPtU/QcUhqbj5mQ+Xn0o2YI7+lS01ulIVyHbjH0oxTwOPamt1NAXGMM/yppFSHimEUDIyMUzFSN19qZQAlMbrTzTGpFIjaom61K1RvQWRnr3rA8a3ZttMW3RsST/Kcf3R1/pXRqvPOAM9a858S3v27VpnU5jQ7Ez6CtqMeaR1YSnz1E+xjYxn8+KQjFSkc/pTCK9G567IsUwipsccUwikIjppH50+kxSEMxUcnCnNTMKrudzYHbii4iIimNx1qUjApj9KEyWQtUbVK1RNTRDGNTDUjVGasykRtwKa1OamtTMpEbDrUbVK3eoW6VSM2Nphp9MaqREhhprdacaaetMyZGTSUpFNNMhsaaYaeajPWmjNjWph4p7Uw1RmxppGpaQ1SM2MNNNOam0GbGmkNKaSqM2NIpKU0hoJEopaKBWGUUUV6p5gCnKKaAaeKpIBaKKKYFiwm8i6jfnGcGutXlcjp2rivpXV6PP59mhPLL8prpoS6GFaPUZfLskhlH8Lc1PdL++PHB5FOvovMt2A64zTd3m2sMntg10xWtgpvoR4pQKMU9RVI2EAp6j2pQKcB6VVguCjnpT1FIKkUGqSAeg5qZOtMUYqaMc07ASIOB6Z9KuW/3hj2qtGPlGOlW4AN4+tVBajRxfiSMRa9cjGAxDfmKrQjpWz40h2apBJjHmRD9KyYRyK4Zq02jlmrMvQrU2KbCPlFTYrRIyZXlHBqnMOOK0JF4qjMKiQ0Zs3T8aquOatzDk1VesZI64EWKMUtFZmolLRRQMKsWab51GPfpUGK3fCFqLrWLaNujSqCfbPP6VdNXkRUfLFsXxgSuqQWna1t0iI9yNx/VqxwKuazc/bdZvbntJM5X6Z4qqopy1k2ZxVopCqKsRLk1GgzVuBKpIib0LVrHWzZxcdKpWcfQVuWkPFdNOJx1pD1TatU7o/e+taUq7V5xWXdH5jWjMYK7KMn3qwtcmDzrAOVjGW+prcmcRK0j/dUZNcnI5kkZ26scmuOu+h6ENIjKKdigCuawCU5RS7acopiEAp4HtQBTwKEhCAU5VpVFScQxvM/RBkD1PYVaVhFa+bDCBei/M/17D8Kr0qgnLMcs3JNGKzeoxhFMPWpTUbVAyNqjNSMKjNSykIaYc0+mGoGhKSloqShtIaUmkpAJRRS0hiUtFaWi2Iup2kl4toRukPr6AfWqjHmdgLukW/2K1F2/wDx8SjEQ7ovdvx6CnE1LcTGaZnIxnoo6KOwFQMa6Xpoj0aNP2cfMRzULNTmaoZG4rNsqTGO1QscmnMaZWbZi2FXdIsJNRvo4Ih948n0FUuvFek+C9KFjYfaJVxPNzz2FYVp2Vj0MtwjxNZJ7Lc2re2jsrRLeEYRRjj+dRSPnNTTHrzVRmwK5Ern2ekVZEcr1WY5NPkbJqBmrVIxkxGNMY0E000yApyKWOAKaBmrtlFk5boKhsqKuy7p9t3bgAck1Zkbd16eg7VM6+VCE7nrUIUsSK5pSudsIaEOzcaLuWHToPOusdPkjB5Y/wCFS39zDpdqJZcNIT8keev/ANauJvruW9uGlnOSeg7D2pwi2znr11TVluP1C9lvZvMmOB0VB0Aqt2puaTP1rqjGx5UpN6sU0maTNG7tVmbYuaGZY13SHA7DuaZLKIBg8yenpVJ3LsWYkmqjG71OerXUNFuPmnaU+if3RUXWkpCcVslY8+c3J3YtMZqRmqMtQ2ZOQ5mphams3FRs1S2Q2OZutNJzTaKi4gooooAKWlC09Vp2EMVakApypTwlaRgxXGBacFqXbTttaqANkYWnhaXFLVqKJuN2ilxRRmqsAtKvv6U3NJupgTdKD14qHdxRup3QyWlzUXmUnmUc6AsA4pQfeq/mHHWk30vaoqzLW+jzMVV30b6l1kUostebS+bVTfRupfWClAtiSjzTzVQNS7jUOuzRUy152aXzsVVGaeKh1mbRponE1L5p9agANSKtJ1WbRpomD570maaqE9BVmK0mfohNTeUtjVRS3IwT709TWhb6NcyY+TA960rfw8xP7xsU1SqSNVKnHdmCtTRxMxHBrq7fQreMZc5+pq+lpaQ4KgH2xVewdtS1iIdEcnDYTPjEbflWna6NNJ/B7Z963fPt4/uhB1zjr/n/AOvTH1aJMHjPPHboP84qXCEd2aqtKXwojttDA2liDz9f89K0rfTreIZ46cGsSbXNv/LQnjHpVKTXc9Wye/NYzqU49TaMakjslltoQQNoOT3zTW1CJMcZ/HFcUNVml4jBI+hoDXsxwBgntXJPEU0dMMNJ7nWyatGpIBHHvmqc2uL2k/KqFj4a1a/wYrW4k+ikD8zXR6f8N9Ulx9oENuvcyPk/kM1yzxcehry0afxyRz8mtSNwmT71We5uZvUCvTbP4b2Maj7XfyOe6xIAPzNb1h4V0KzxtsRMR3lbdXNPF9iHj8PT+HU8Whs552AVZJGPZQTXQ6b4J1i7AKWLov8Ael+X+deywLDAAtvBFEP9hQKm81j1Yj8aweJk9jlqZtPanGx55p3w2mIBvruGL1VBuNdPY+CdEtMGRHuWHd2OD+AraaYD7zVWm1GKJc7hip56kjiqYvE1tG38jQtbezs122lvDCuP4UAp8t4iDLPj8a5W818DIj5PaqELX2q3HlwhnbGSBwB9T2q40nLclYCUlz1XZeZ0d3r8aZEI3MO9Nt7a5vNtxqDtFA3IUD5nHsP60/TdJt9Pw8hW5uR3P3EPt6mrzuXbc5LE9zSlKENEYSlCOlFfMaeYxDEoigX+BT1PqT3NNCgdAKdRWEnchK2w0igjinU01AEdJS4oxQAn1ptOxSdqQXGEUw1LTDgde3SgBhx65PfimMOKkIzwfpTGySc0DGMOtRmpW6+lRsKChtManGo2oGhhFNIOePyxTmNKq5YUF9DI8S3gsNIkwcSy/u059e9ecgY5Peui8XXv2vUti4MMGUHue5rB24A69K7aMeWJ7WEpezp67siNMIqVgepppHFbXOkiYcdKaRzUrCmHrRcViIim4qUimgZ60rhYgmO1cdzwKYE2j371JtLyeZ25Cj+tDCi4rFZ6jeppKhamjNkTd6iftUjVG1WmZsjNMPepDUZ71SMpDGNMNOamN1q0YyGMaiJqRu9R4pkMQ1GakNRGmiJCN0qNqkNMamYsj700080hqiJEZFMNSGo2FMzZGaaaewppqiGNpppxphFUjNjTTacRzSGghoYaSnUlMhjaSnGm0yGNopTRQIZRRRXqnlirT6aop1WgCiilWmhigVq+H5xHdGJjgSdM+tZgpY2Mciuucqcirg+V3FOPMrHbEZGKqWaYgnhP3kbcPpVi3kE0CSL0YZpm3y75W6LINpPavRWupyw0diLbThTmUqxB7GlxVWOkAOKUCinqKpIECrUqimgYqVRxTsA7GWqZBUajFTRiqsBKn0wKtQD5h9agQD/69WYRhhVIEY/jiDNpYz46OyH+dc3AK7nxNbG48NzHqYWVwce+P61xFv0rjrxtUOeruaUA4FT7RUcA4FWQuacTnkyrIKoXAxmtSZeKz7kc9KmSHEyZupqm1XZu9VHHWsJHdT2IjSU4ikrJo1EpcUoFLinYYCup8HjyUvbwj/j3tpZAfQ42j9TXMAV1th/ovgnVZsANMYrYe+SWP8q2pK2phiPht3OVVcfnUiigD2p6j2qUgY+Ja0baPkVVhWtO0T2rSKOebsaNjHk9K3LWPCiqOnxccCtqOMrHXVFWRwTd2UbzhePWsW461sXx61jyfMaGa0UYmvTbLZYwfmkPOPSsMDFXdYlEuoMF+6g2iqgFedUfNI7Og0ClxTsdaUCosIQCn4oAwacBinYQBacBSgZqRV9qpRJuJGtQ6g26WO3HSP5n9z2H4VeQrFE8zj5Yxn61mx7mG+TmRzub6miXYENIqM8VOwqJqyY0Rmo261KaiaoKI2PBqM096YahlIa1NNOam1BSEpM0ppppMaEoooqRiUoopQM0DsPhieaVI4lLu5wFHc100yJZW6WUJB2cyuOjv/gOlQ6DALKzbUXyJn/d24x0/vN+FNJ9811RXJHzN8PT5nzvZDajc05jx3qJjQdstNBrGq7tUjnmoHNZMxkxD1ppOKWm5JO2s27K5BteE9N/tLU03f6qPDOa9RbgAAY6Csbwfpo07SlZh+9lG5ye3t+tasz88VwylzO59rluG+rUEnu9yCVs5qpM3pUsrEdaqu3FXGJ1TkRsajY0rNmo81ZmxDRSUoGaQEkQ3cCt3T4tvzf3TWXZR5fpW9Cm2EAjvkj3x0rnquyOmjHqxoUs2SOp5pb27h0m0M04BfoiZ5JqaSSOxtmubggKgyB0JPbiuA1XUJNRu2mk4HRVH8IrKEXJhiMQqa5URX13Le3DTTsSxPA9B6Cq9FNY11xVtDx5Sb1YpNNzxRQqlulWZOQAEkADNRTTiPKxfe7tSTzgDy4un8TdzVStIxOSriOX3YC+/ekJxSE8Uxj71ocMpCsaYWprGo2ak2ZtjmbNMLUzOaKhu5IZopKKQBRRShc0CACnKlPVKlSMk960jC4rkarUyp6VKsRx0qRUArZQJciJUxTsVIcCmEitLCTDvTTQWzUZagY/IpN1RFsUm6lzoaJSaTdUJak3+9ZuqNIlZqTdUJcUm+pdULExejfmotwPSk3Goc2Ulcm3Gk3GmA9c05anmZaiOzmikpaTZdgpQaMU9UJ6An8KVmWkJSgVYis5pPuoavW+i3EhGRitFTnLoPmjHdmUAakVSe1dPaeGmbBf+VbNr4chQfMoNbRwk3uJ4iCOFjgkfG1Cfwq9b6TcyniNhXfw6bbQqMIvHfFTNJBCOCoreODitWyPrTfwo4y38NzORvyK1bfw1GuPMNac+qwR5wf1rNudfA+4R+FXyUqe5SdaexoQ6TaQjlR+NTZtIOmwH2rlLjW3Y8sSO2TVFr+eT7u459KxnjKUdjphhZy+JnayanAg61Tn1pADtOPpXLpFdTEdR7HrW5pfg/WNR5itJ2Q/xsuxfzNcNXM0tjtp4FJ3Y2TWz2NVG1WZ/u5P0FdrY/DC6bBvLu3gHouZD/hXS2Hw90a2Uee1xcuOuW2D8hXmVc0b6nZGjSj1+48j33cvOGHuxq/Z+H9UvmHlQ3L57pGcfnXt1homm2WDa2FvGR/EU3H8zmtTHGCTj07VxTx0pbG3toR+GJ4/p3w31OYg3KJEvfzJBn8hXRWPwzgjx9ou1A/6Zx5P5mu/G0Yp24VzyrykQ8TUfw6GDY+DNDth80Ms5HeVuD+VbdrYWFnj7LY28XuEGfzpxcfWk84CsnJsxnKpP4mXPNY9wB7CgNzksaz2uQDUUl6B3FCi2Zqg2ahkVfSkNwo//XWDNqPA2nP0qnJeyMeM9K1jRZtDBt7nRyaiidxVG41lV4U5+lYLu753MfzpYYHmcJFG8jnoqjJNbKiludEcHTgryZan1WWT7v8AOqgM9y4Ub3duiqMkn6Vt2vh51YG/mWEf88o/nc/0FdDZW8dmpWxgECkYLk7pD9T/AIU24wRjPGUqatSV3+Bh6d4b2BZNUcxA8+Sh+c/X0roYmSGHybWNYYR/Cg6+5PelWDHPJ9z1qVIfauedZy2PLrVpVXeo7kHP9KX06/lVtYgKmERNYXOd1UjO70VqLFmn+Sp+8oP4UNkuukY5NJWwbOFx9zB9qik0vPMT/g1IFiIdTLpDVi4tJ4fvoceo5FQUjRSUtmMxSU+kxRcY2mMOakxTWoAhIP600jIx/nmpSPl5zUZ6+3TigoiY559eaYae1RnpTKGsajantUZ780FIbVbWLz7Bpk04+/jCD3PSrSjmuT8ZXfm3aWiH5Ihk4/vGqgrs6MNS9pUUTmDlmLE5LHPPemEY9+KsMvHb1GO3+ef0qIjjArt2PoGQtyelMxUrCmEUXJGYphqSmYp3EMwO9RygtiMcZ+8fQVMBjJPSmR/xOerc/QUANkGOMDp09KgfvU8lQN3poCB6hNTuKgbrVIxkQuKjYVM1QmqRDI2qM1K3Wo2q0YyIyKY3WpGqNqpGMiNu9RtUx6VEw4pmbGGmNUlRv7VSJY00w0+kagxZE1MNSHrTCKoiQw9aY1SHrTDVIzIzTTyaeaaevFMkjIpDTzTTVIzZGabT6Q0yGMNNxTzTaZDG0hp1JQQxhop2KKYrEVKtJSr1r1keUOpaKKoApwpo5NSAVSGLRRS1Qze8N3O5Ht2PI+Za1bqMtEdvVfmH4VydjOba6jlXseR6iuzUh1BXlSMg12UZXjY56kbSuRTAOEkXo6g/j3pmKlhX908R/hO5foabiuo0iNC08DpS4pcc0yhQKlUY6U1RTwKpIByjmp4xUaLU8Y7VVgJFHY1ahHzCoFFWoRjscU7BctGEXNjdW/UyRsuM55xXmsA25B65xXqViSrc5645rgNetvsmu3cYGF37l+h5rnxEdpGFVEluMqKuqvFVLX7oq8q8VEdjjluVplrOulrWmX5azbpcA0pIqmYk45qpIOavXA5PSqUtc8jvgRUmKdSVFjYTFLRS4osA5Blh9a6nUsw+C7GMZ/f3byH6KoH9TXMQjLCus8VjytG0CHGD5LyH8XP+FbQXuswr/FFHMKKlQZxSKKmiXkVKQpMsQJwBWvZx/MKz7dPmFbunx5YVtBHJVehsafFgZ7AVoSfKn4U2yiwn61LdcIfpW9jz27uxhXh61kXDiNHc/wAIJrVvT1xXPa7J5di4HVztrObsrndRRzOS5Lt1Y5pwFAHSnAV59joY2lApcfWnAUyRQKcBmhRUirVJEsFWpUTmhVqxCmWGenU1SEU9SP8AqbYHqfMf6dhUDClQ+fLNcHOHbC57KOlKwxUPV3BuxA3So2qZhUTVkwRE1RNUrVEx5rNmiIWphp7d6YaiW5aGGkpTSGoGhDzTadSVJSENFFFIYtXtHsH1C+jgTgHlm/uqOpqkozXV2MI0zRQ+cXd6OfVYh/if0Fb0YJu76Cs5NRQalcLPOBCoW3iXy4lHZR0P49apE0HpTCea1k76npxShHlQjHionOBTmqFzzWUmKTI2NRGnMaaelZtmLY1mwK1vCth/aGrxo4zGh3v9BWPjmvRfh9Y+Rp7XLjDTHj6CuarLSx35Xh/rGISey1OrI2RhcADFUpm5qxO3BFUpmGcVjCJ9jOXYglbt3qs7VK55qu5rexjcYxptBOaaTikJsXNOTlqjBzU0K7mFTIcdzW0+PJH61vQxjbubjHv0H+fWs7TIst+FUfGGqm2txZQNiWQZdgfur6fjXHP3pWOtz9nTuzG8Tat/aF0IoT/o0PC4/iPrWJSUhOK6YxsrI8ipNzfMwLU00nWlUbmwOtabHM5N6CqpY4HeoLibjy4+nc+tOuZto8uPr/Ew7+1VOlaQjfVnJWrW92IU1jSMaYzVqzicgZqjY0McVGzVDaM2wZqZmjNJUMQUUUUAFFFSKmaaV2Iaqk1PHHUkMBP0q0kWK3jTIbSIo4elTqgHSpAMUxnC1skkZ3bFpjMB3qOSb0qBnz1pXRSRK0nWomeomeo2es5VLF2Jt9ML1FuNJmsnUZViRnppemUVHMxi5opKUDNIBKKdtp6rSuUosYFNPVfWnqhNTxW0j9FNNRctEUkluQbfSnKpNaltpUjnkGte10QcZGa3hh5PcTqRRzUcDueFJq7BpU0n8OK7G10uNMYUVpw2ca9gK6oYRbsh1m9jkLXw8WxuratPD8a4ytb42R8YFNku4416gfjXQqMY9CHOT6leDS4Y/wCEZq4I4YhnAFZV1rMcefmFYl5r5PCGiVSENyoU5TOvkuoYl6is671yKPOCK4q41OWXOXNVBLJM21Qzt2A5Jrjq5hGOx1Qwi+0dNeeIGbhTn6VmTanNIevWruk+D9e1Ta0Ni8MTf8tJjsH612elfCtFKtq2oM/cxwDH6mvJr5rbqd9LC9keZyXLnJYk1o6ToOras2bSynkQ9G24H517jpXhTRdMUfZbCEuP+Wkg3t+tbajaoCgAegryqmYylsdsKCitTyPSfhhfy4e/ngtl7gHe3+Fdbp3w60e1Ia4e4umH95to/IV2GaC9cksTUl1NlG2xWsNMsLBQtlZwQ46EIM/nV0tnvUPmelI0mKycpPcrlbLGaNwqqZqY0o7nH401Fsaptl3eBSGWs9rlAeWqFrv+6pNWqMmWqFzTaXHeomuMHrxWY1xK3QAVEdzffY1tHDdzRUYrc0WvMfxCoJL3P3eaq7QKQuq9SB9TW0aEUWoR6ErXErHrgUz5mOSc1Jb29zdZ+y28sg/vBcKPxPFaEelIq/6XdRhv+ecA8w/n0q7QiiJV4U9GZXAFW7TTrq6G6GI+X3dvlUfia3LO1jjwLSyDP/z0mG8j+grS+xPNg3s7P6LnIH9KylWijjq49r4dDEt9ItY9vnSPdTH/AJZw/Kv4sefyrctraTygiIlrD/ciHJ+p6mr0MUcYxGgXPpUypXNOu5bHl1cRKb953K8NsifdGPfvVhYwBUqpUioMVi5XOWVQiEdSJHzUqrUgWlcwlVdyJYxUipnpUgWnqtBi5sjWOniOngU6ixDkMVBTttOopom4mKp3WnQz5IGx/UVdopNDjKUdmcxdWsts2HGV7MOlQV1josilXAZT1BrB1KxNufMjyYj+lS0d1Gup+7IoUwnn3pxpvTNI6kMPPfvUdSHt9ajbjpTsNEUhqI1I5zUbdKC7EbnmmGnNTetBaGzTLb20kz9EBavOriQyzPI5+Zjkmuq8XXQS3itkPLHc30rk8V0Ulpc9fL6XLDnfUY1RuO1SnimMK2uegQEc00jrUrA5qM96EwsRtTaewpMU7kle4O2Mj1pQQ0YK9MVBcPuc+3FRwybW2n7p/SqFcsPUDCp5OvFQNSW4ETcCoG6irDVC4rRGcloQsKiYcVMajYYp3MmQOMGo2FTOOajYcGrRiyI9KjYZqU0wimjKRERTWFSEUxqq5myI9aYe9StTDzTIZERxTWqRhTDTMmRsKaRUhphqiGRmmkU80hqjNkRFMIqRqaRVIhkeKQ08imEU0SxhHNNIp5pCKohojppFPammghjaSlpDTIY00UtFBJDSrSUor1zyR9FFFWA5RT6atOxTRSClFJS1aAWum8P3XnWnlOfnj469RXNVa0y4NteI/wDCflb6VrTlyyJnG6OuHySq3b7rfSlddrEHtTsBl9QeQacRlAe44NehFaGUCKnAe1KBS1aRoAFPUUAU9BVpDsPQVPGKjUc1PGKpICRB/OrUQGRmoIxgVZjXpRYRctOoJxngk4/+vXO+O7QJdWt2o4kTy2wO6/8A1jXR2/BGah8UWhu/D8xXG+AiUfTo36VlVjzRsRUV0cZadq0o1ytZlr94VrQDisIHnyI5k+Wsu7XrW1KuUrLu15NEloODMC5XvVGQVpXQ+WqEgrnkj0aexWxiinMOaSszYSlxS4pwFOw7D7Zf3q/Wur8c/LcaZD/zzso/1yf61zViu66jH+0K6fx+u3xFsHRLeFR/3wP8a2jpBmFX+JFHNqtWIlpFTpU8a5YUrGci5aR9Ca6LTIcsvucVj2adK6nS4enHTit4I4K0tDTgTag+lV747UNXlX5T7cVn6j92tbHFDWRhXhySK5TxE+Z4Yv7oLGuquOWOK4zVnMmpTE9FO0fhXNiHZWPUpKxTxRT6MVyGjGgU8LSqtPC07Egq1Ii0KvNSqtUkSxVWkviYrB9n+slPlL+PX9KnjTkVBeDzNRRB9yBckf7R/wDrVT0QiuI9kYQdAMCo2q3IuKrSCsmRe7K7dagep261A9ZM0RG1Qv1qZqgeszRERphp5pjVnIuI00h6UppDUFobRRRSGGKKMU4DtTSuwNPw9p/9oalHG/EKjfKfRRya1tSujeXjygbU6Kvoo4A/KptPhOm+HPMOBNqBwPURr/iaoV1W5IKJvhI3vUY1qhY1IxqFjUnW2MY8VExp7GoWNZtmcmMbrTHpxOKiJzWTZkyW1iM9zFEv3nYKPxr2aygW1s44lHCIF49q818D2guddR2GVhUufr2r0+Q449BiuOfvTsj6nJKXJRlVe7ZWkPU5OKoynnNWp29KpyGtUraHqN3ZDIfeq7HipZDk1ATVECGmnrStTaBAKuWi/OtVBV6yBMi1nPYunub0c6WWnzXUv3Y1Ptn0rz66uHurmSeU5eRsmuk8XXJjsLa0XH7w+Y3vjpXK1jCPUzxlS8uTsBNNoNIehrZI8+UhfpSXEht02Kf3jDnH8Ip7P5Mfmn754Qf1rOZixJYkk96uEeZ6nNWqcist2FMY0rGomNbHntgzUxjSMaiY5JqWzNis1NzSUVAgooooAKBzQOasQxFugpqLbFcZHHmr0UHIzUsFvgVbVAorrhTstTKU+xGkeB7UMQoollC5qlNMW6VbaRCTZLJMBwKqvJnvUbNUTPWMqiNVGxIz0wvUZOaKwc2y0gJzSUUtRcdhKKXFOC0XHZjaXbmnhamWMntQk2UokASnqntVyG1J7VoW9hnHFbRoSkJySMqO3ZiMA/lVyDTmfH+FblvYqMcVpQ2qr2rqhhUtyHVfQxbXShgEjNa1tpyJ2FX44lUVYXC9a6Y0kjJtvcjjtVUDgVYVFA7VE0yqOao3GqJGOGFaXUdxGt5ir3xzVW41BIwcsK5m91tjwhrGn1CWTOWNc9TFRjsbQouWrOpvdcVfunNYd1rEkpOCcVRsLK+1W4ENhbyzyHsi5/Wu+0D4UX1xiTWblbZOvlRnc/49hXl4jM4xWrO2jhr/AAxPPpLp5D1JJ/GtvRPCOuayVNtZvHEf+Wso2L+te26D4L0TRQGtrNXmH/LWb52/+tXRYwABwB0FeJWzOUvhPShg/wCdnl2i/CmGNg+sXrTEdY4PlH5mu70nw/pWkKBp9jDEf7+3Lfmea1cY600uBXnzrTnuzshRjHZDue9FQtMB0qBrj3rNRZuoSZc3AUxpfeqDXI9aryXijocn2q1SbNY0GzTaamNPxzWU10xPGB7mommJ+8xNbKj3No4fuaz3CL1cZ9qhN5z8qk/WsxplH1ppuQO9axorqaqgjQa4kb+IKPamFs/eYn6msxrwDvUTXbuQqBifTFaqKRfsdLmuXVfSmNcotR22j6ncrvZBDEf45W2itCDQ7KIf6VcyTt/diGB+Zo50jCdSjDd39DOa9UEACrltaahecw27rH3eQbFH4mta1ENthbG0iibs2NzfmaupaXN2+6d3P1OazlXSOapiXHWKUV56mSmkRxt/pt/u7lLYbv8Ax48VftrW3RgbOwTP/PSf94f14/Stm30mONN74C/3mPFWPPgi4gTzGH8R4FYyrSZ5tTFueibl+CKaWN1dAG6lcovRc4Ufh0qzHbW0BAUb2HPHSlaaSX77fQdqfGvr1rBybOZyl6EqsSMAbR6DipI1pqipo+oqWzB2Ww9V74qVaanSnrUmEtiRetPWmKaetIwkPFPXrUan0pwODTMWSin1EDUikZpohjhTqYDzT6CQopM0tMAoopKBC02RFkQq4yp606koDzRyt5C1vcNG3Y8H1FQNW1r8OVjlA6HaawyfWoaPXpT543Gk1G1Ozx+VRv1oNkiNqjfpT2NROaRaQw9aIuuTQTzVfUp/smmzy9yMD6niqRajdpI5DWrn7XqEzjlQdq/QVnkU80hFdMdFY+khFQiooiYVG1SsOtRsMU7lEbUwipD1phoQyJhxTJDtjY1Mw4qpeN0X1OTTRLRSaq8nSrFRSDitUZyJrabzF2N97sfWlcYNUSSpyOD61ahkE3B+/Ra2oovoDdKhepW4ODUbU0xSIaYakprDiqMmQN1qMjrUzDmoyKq5i0Qt60xh6VKw4phGKpMyaITTWFSMKYelUjNoiYU0ipGFMxTM2Rt0qNutSmmGmjNkZFMapTTDVIhkZFNNPYU0iqM2RkU01IRTDVJkMjNNqSmMKaJGHrTTTmpuKohjGGaaRUlMPWmQ0MIpKcabTJaG0UtFBBBTqbThXsI8gdRRRVAPWnU1adVIoKcKbThVoBwpcUgpaopdjpvD9359r5TH54+PqK114bnoa4zTbk2d2kozt6MPUV2ikMoZDlSMg5rvoS5lYwlHldxpFAWpNvFKFrpGhqipVFAWnqM00WOUc1MntTFFTRjn2qhMmjHtViMc/wBPWoU4FWY/0NBJYgBz6ZrSt0WTMTjKSKUb6Gs+HrV+A4YHgfWl1E9dDzh7d7S9lgkBDxuUOfatK15FXvGtp5OsJdKPkuFBJH94cH9MVRsjXLa0rHDUVmWWTK1k3qYzW3jis6+jptaGcdzmbpfvCs2RcVsXiYY1lzD5qwkj0qWxVYc03FSEc0YrFo6khmKcBS0tNIZZ0wbr6Eeriuj8cEv4muQeyoPyQVz2lf8AIQgPo4P610fjIZ8U32fVcf8AfIra3uHJV/ip+RiKOlWbdfmFQgc1ct05FCRnI1NPjy4rrdOj2xg+tc5psfINdbZR4CD2rogtDy8RImcbY8CsbUT81blxwPesDUD87Vo0ZUl7xjzHG4+mTXDSt5k8j/3mJ/Wuz1J/LtZm/wBg1xacrXHid0j1YKyDHNOC0oFOArmsOQAU9VoUe1SqMVSRDBRUyLSItTovFWkSySFQOWwFXk5rPsQXiedx80zl/wAO1WtRcx2DhfvSYjH407ywkYUdFGPypS3Jm7IqyCqko5q7MOKqS1nIhFVhzUEnep361BJ3rBmsSE1C9TNUD1mzVEbUxqcaYazZohKQ0UVJQlGKWikMKvaLYvqGpW9tH1kcLn0HeqVdf4NgFpYahqzj5ok8mH3du/4DNbUYc015ETdlbuSeIJ0m1J44MfZ7cCGL0wvGay2p7/ifWojWsvebZ6UI8kVEjfn8qiNSOahes2BG1QtUrVCetZyIYx+lMqRvu1HWLZEj0D4bWwW0nuSOXcKPoK6yTk1meD7f7NoNtngsN/5nNaMhxmuemup9vh4eyoQh5fmVJz+P0qrIanmbtVeTtW6SKuVpO/61EalkPX6VCeaQriE0maDTc0CJBV/TwS61nrWhY/eH1AqJrQ0pu0kZ3ixs6mq/3IlH581imtjxUc6sf+uafyrHNYxeljkxDvUbG06NNx54Uck+gph7U27by4hGD8zct9KtXl7qOWTUVzMgupvOlyOFHAHoKhJopjGutJR0R5U5OUuZiMaiY0rGomapkzJsRjTKWkrMkKKKDSAM0daQVZt4TIelOMeYVwt4SzVr21tgdKks7TgZFWZXWFcDGa9CnRUVdnNOo27IjO2Nap3FwAeKiubnOcVSd+etKdVLRFQg+o+STcxJqBmprNTDXJKbZulYVmzSUAUuKybHYSjFPC+1OC0FJEe2nBalVKkWHNNQbKsluQhKlSImrUVvk9Kvw2vfFbQoNkymkZ8NqTWjb2ftV2G2AA4q7HGF6V2Qo2MnNsrQWmBV6KEDHAxT0X6flUgIA5xXRGFiGSKgXtTxxVaSdU/xzVG51IJnB/Wm2ohuarzqg68iqN3qaJ0IrnrvVGYYU/rWXPdMx5Jrlq4lR0RpGk92bN5q5bIU+1ZU90z/AHmzWn4c8K6v4hkAsrZlhzzNINqAfXvXrXhf4XaZp2ybUz9uuOuHGEH4d/xrx8VmcYaXO6jhZS2R5JoPhrWNflA0+0cpnBlYYQfjXqHhz4UWNtsl1qZrqXqYl4Qf1NemW9vHbxrHCipGvRVGAKexAHOK8OvmFSronZHqUsJCOr1ZUsbC0sIFhsreKCNeAsa4qxgCo5J1UdeapzXuOlcesndnfCk3sXmcDOahe5UVlTXuT1qnNe+/61UabOmGFZsSXfvVaS6x6fnWO90x6HFQtN1yeff862jROqGFSNWS7HY5NQNcMfas1rgLnH0qBrs56gfjW0adjdUUjTeXrubNRm5Ud6yJLvOec1F57t90Vqo2L5EjXe7HaoWu8g8mm6fpOoag2IIXYd2AwB+NdDa+FYIMHULnJ6+XCMn86mUooxqYilTdmznPOdzhAST09a07TQNSusO0ZhjP8cp2iuotxa2QxZWscR/vsNzfnSSzyTNmRmY+5qHVfQ5ZYupL4FYzbfw/ZQYNzO9w/dY/lH5mtSForVdtnbxQD1UZb86fBazTfdU49xWra6PnBk5rKVU4q1eO9SVzKVJrhudzH1PNX7XSXk+/xXQWunqn3VwB1PTFQXmrWllmOECeb2+6PxrK7ex58sZOb5aKFtdLSNdxAUDqzdBST39vbEpaoJnx988KP8axri+ubxszMdueEXgCnRrilYj6vKT5qrJ5ZpbhsyuT/IVJGmOtRoMVYUcVLZTSSsh6CplqFetSqaRjIlXipVOKhBpwagyaLKsBTwarK3rUitUmLiWA1PVqgD04GkZyiTq1PBquGpwagycCcHFO3fWoA3vTt1O5m4FjdS76g3UbvehMlwLG6lD1X3UFuaYuQsb6N2ahzxSbqQuQn3Um+od1Jn3phyEep/vLKQHsM1zJINdJdtm3l/3TXMCkd+GXutAelROcVITULHmpOxIYxqBicVI5681CaEaJCryRWJ4un2xwQA4yd5rciGXrkPEMxn1SXn5Uwoq4K7OrBw563oZlIacaaa6LnuEbVG1SsOKjOB79qQyNhTcU80ymgGGs66O6ZvbitFsAZrKZi3J7nNXElkZpjU+mN0q1uQyBxzUSsUbcvBFTsOahYVSMZFuOQTR8feHWmN196p7ijAqcGrUcizL6P3FLYcZXVmRmm9akYYqM1SZMkMYVGalao2poyZE3K1G1SNTWFWZMiNMYcVKajammZtEZFMNS80wiqMyI9KjYVKaYwpmbREaaRUhFNIpmbI2FMIxUhppqkS0RmmmnmmGrRkMxTG4qQ01qoREeaQ04000yGMNMPWpGphqjNjDSUtJTIY2ig0UEkFOWmindK9hHjjqKKKoaHpwKdSClqkMUdacKbin1pEApRSU4VY0OrpfDV55kH2V/vJyue61zPWp7WZra4SaM4KnP1rSlPklcc43R3QFLjmm28yXEKSx8qwz9KlAr01rqc6ExT1WlC1IoxVWNECip4xUajJqdBTEyVAf51YjFQoKsRijlJuTxdqux8Ef41UiHr61aj7UhMZ4ntDe6DJtXc9ufOGDk4HB/Qk/hXG2fWvSbMgHDDI5BUj8CK8/vLRtO1S4tXBHlt8p9VPIP5GsakdbnPWXUsAZFVr1MrmrUZyKSZcqRSa0ORaM5S+Tk/WsiZeTXQ6hH1rCuRg1hI9Kg7oosOaSnuOabWTOxBRiinAUWHctaWMXsP+8P510vjQY8S3Z9dv8A6CK5ux4uIz/tCup8cqF8STf7Ucbfmgra3uHJV/iL0MJVyavWw+aqsYq9ar0oRlPY3tLjztHqa6yxTLdR+dc5pC/MuPSuqsl+TmumC0PIru7I70ECuavuWeun1D7ormbw/M9VYdBHOa823T5P9rArlsY4FdH4kbFvEpx8zfyrn9tcNf4z1YrQTFPC0oXinqKxsSwUVKi5pqrmp0WqIY5VqZF9Kag5qZFq0Q2VblRJe20JHCgyn8OBUsi460y3UvqF3K3RcRL+HJ/nU8wqPMyqPWxQmHFVJRV6YZBqlL0rKQRKcg61Xk71Zl6mq0lYs3iQseKrv1qw1V361kzZEZpjU81G1ZM0QlFFFIoKKKWkAqLuYV32oRf2d4f02xxh3U3Ev1P3f0rlvDNgdR1q0t1HDyDP07/pXTeJbkXWr3Dqcop8tfZRwP5V20Y2puXfQmC56yj21MWT7x/nURqRzzxUTHipPRIXqJzUj1C9ZsTI26GojUjVGayk9SBr9KbGu+RVHUkCnP0qbS08zUrZT3kX+dYT2Y4R5pqJ7FaxiGyhjHZQP0FNmPH4VN0UD0qvcHFTTWh9vPexTk61Wl+9+lWJOtVZK0sZtkEh5P8A+uos09xzUZ6U7BcaxpKQ0A96VhXJE6VfsT8w9iKz1NW7VsNSaLT1K3i4bdYz/eiQ/pWJXQ+MF3yWM46PDt/EGufAzXHs7HNV1kxYwB8zdF5rOlcySMx7mrt4+yEKOrVQrpoR+0zzcXPaCGscVExp7HNRMa2Z57YxjURpznmm1myBKKKKkApKOtPjQswAo3EPt4y7Yrf06yzj+dR6TYM7Ditm6dLSHYPvd69GhRUY80jmqVLvlRBdSpbrtTrjmsG5uSzGnXlzvY4NUWOTUVq2tkaUqXKrsHbNRE0403FcjdzdDaXbTwtOC1NhpDQtOC09VqRYzVKJREq1KsR71PHFViOLPatY07kuaRBHDVuGDPap4oatxx7RXRCmjKUmyOGADqKtxxYFCDHpUgIHtXQopEDgMCpBgd/w71CWABzUUtwB0PFaXSAuGRV/ziqlxehR1FZt1e4yARmsq4uix61z1K6jsXGnfc0LvUCc7TWVPdMxO454pkKT3lwsNtG8srnCqoyTXqPg34UvMsd14kYxDIItUPJ/3j2rycTj4wV2zrpUJTdoI8+0HQtU8QXXk6bbtJ/ec8Iv1PSvX/CnwqsdP8u41hxe3I52dI1/xr0HT7C20+1W3soI4IVGAqKAKss4XlsCvn6+PqVXZaI9Wjg4w1erG29tHbwpFEixxqMBVGAKezqgqncX6rkKaybnUP8Aa/CuNRctz0qWGlM15rwL901nT33+1WPcX455rPlu2bOK1jS7noU8GlubFxf46ms+W+ycDms1nJ5bmmNKBwTXRGmjtjSjEuNcMep4qMzVRkuQucVVkus962UCrpGnJce9V5LvHOazmmZu/wCVPiheYjaCavkS3Ic+xO1yW6HNEayyNwDXTaN4Oup0Wa7xa25/ikHJ+grq7Kx03SR/osPmTAf62UAn8B2rKVaMfhOSpjYxfLHVnH6T4Uvr1RI6CGE/xy8fkK6ez0PStOClgbuYd24QfhVm6v3kJ3sTVNpS54/SsXKU9zmlKrVXvuy7IvzXrldikIn91OBVXzC3AzUtpp89wc7SFPc1v2OlxQcsAz+prOUkjmqVqdHRGNa2E0+OML6mtq00lEILjca040UDipkGOSRgdaxc2zza+NnLSIyG1RBwB9KW8vLXTow1y43fwxr941i6t4jWEmGww8neTHA+lc3ueaQySszOeSSa0jT0uwoYGpW96q7I2dS1m5vfkX9zD2Re/wBapRLUcYFWohTbS0R6KpwpRtBWJ4lx1qdfvVGtSKfmrO5zS3J0qRahQ1IG9KRi0Sg05WqINzTs0iGiYNTw3rVcNinhqCHEnzzTg1QbqcG6UjPlJw9SK/rVZWFOBpEOJaD07dzVUMacGqWQ4FndxTg1Vg9ODUyHEs76N9QbqXdQTyFjdmjdzzUG6l3c0E8hPv4o38/WoN1G7mgTgiYSetNL8c9faoSx6c8e1MZ+tK4KBJO48iQf7JFc6Tjiti4fML/SsUnmkdlCNkwY4FQsakY8c1Cx5oOhIY5zURNOY1HQmXYljbYrOeijNcFO5lmkkP8AExNdrqLGLSLiTp8uPzrh8cYramejl0fikIaaacelJWh6ZG3FRtUjVE3FMY08UynMcGkpgQXJ2wufasxjWhqB/wBH+pxWaauImJTDT6Y1UQyN6jIqRqZVoyZC49KiyUYEcEVO1RMtUZMmimEvDcP/ADpzLiqJ4PpU8NxgbX6etFhqd9GOamGp2UMMg5FQsMUhSiQmmnj3p5/D8qafarTMGRkc0xhUhFMPSmZyIzTGqRhTCMVRmyI01qkIph60zNkZpjcVIaYwqjNkZFNNPNNNNEsjamU8001aMmMamNzUhpjVSJZG1NNOamGqRLGmmMOaeaaaZmyOkp5phqiGJRRRQSVxTxTRSgV7CPGHUUUVQDx1p1MWn1RQ4U6mCn1pEBRSim09elWUhy08CmrT6pI0RteGrzypDbSH5G5TJ6GuqxXnqMVYMpwQcg13GjXgvrMP/wAtF4ce9d2HnpyswnGzuXFFOUZoAp6iuokctSpTFFSKKZNyaOrCdagjqxHyabEWIxn86sLUEXrVhamwi9anDcHvWX42siyWuoIM7T5EmOwPKn+Y/EVpQHDAH1rRa2W/sprSQ4Ey4B/unsfwNTNXRMldWPP4R0qWReOKijR42aOZdsqHa6+jDg1YxULY856MwdSi4OK5y7TGa7C+jyp+lczex4JrCS1O7DS6GM61HirEi4NRYrFrU9BMZinAUoXIpwGKVh2J7LH2hM9M11/jpP8Aia2kvXzbSJv0x/SuQtR++T612/jRQ1voU39+yCn6hjW0fhOSvpUj8znIxV60X5vwqpGPmrRsVy1NGVTY6TSEwPwrp7YYiFc9pQyvFdLGvyr9K6orQ8es9Srf/drmbrmRvrXT6h/q65q4H7w/XNVY0w5yXij70I9yaxMVueJh/pEQ9jWPivOq/Gz1I7DVFOAo6U9Bk1nYhjoxU6rTVWpVHFNIhsegFTpgAs3QDJpiLSXx2afOehKED6nitLaEdSPSstYpI3WUtIfxP/6qlmGVP+fWp44xHCiKMBVAqKQVnsjmk7yuUJRVKQVoSDrVGUcms2aQKMo5qrLVqYc1VkrCR0xIHqB6nfvUL9axZsiGmGnmmGsmWhKKKKkoKcvWkpyChAjtfhxEIZr/AFFhxawMVP8AtHgVTlYsxJPJNbWhxiz8BXUo4e6uFQH1C81iSdq9KS5YxiGD96U5/IrN3qJhxUzYPNQt92sjuuQPUDdasN92q7VlIlsibpTKe/SmVhIQ16veHl363Zj/AKaCqD1peGP+Q5af79Yy1RrhletD1PW2PP4Cq83epqry5pwWh9hUetypIMVVl61blqpKMY4z0NaWIuV5O9Q1JJUbUWFcYaSlJpM0WJuOU1ZgPzCqi1PEeRRYdzR1xBP4fjcAb7ebH/AWH+I/WuYVK66yjF5b3FqTgzRlU/3uo/UfrXKH5c57da48RDld11Fe5m3zb5j6LxVenOdzE+pphrqiuWNjwakuaTZE/SomqR6ic4pNmDIzTaKKgkKSlpBSEL9K1NKtDNKKo20RkcADvXd6BYLBbm5lGAo4rqw1Lmlcyq1FCI4JHp9qTxvIrl9Ru2lkPPNXdcvzNKQG+UHisNjk5revV+zEmhS05nuMbrTcZp+M0oWuNq51WIwKcFqQLTgvNPlAiC81IqZqVEqVU4qlEG7EaR1MkdPRMmrEceK1UDNyGRxcVZjjx2ojUcdORxzUo61vGJDY5RgVIpqMUpYYzWqSQiXdjvQZcd/eq0ku33NVJrjGeaTmkhpNlqe62jrWZcXZJ4NV55ye9VctIwCgsxOAByTXFVr9jaMLbjpZd2c1u+E/CWpeJrkC2jMVqD81w4+UfT1Ndh4D+Gj3PlX/AIiUxwEBktc4Zv8Ae9B7V7DaW8VrbpBbRLFCgwqIMAV4GMzGz5aerPTw+ClNc09EYnhLwhpnhq3As4hJdEfPcOMsfp6CulyByeBUFxcxW/3yN3YZrFvdUZywBwOwFeO+ao7yPao4V7QVka9zfJEMKcmsa81Isev4Vk3F7kfezzWdPcn14rSNM9Wjg4x3NKe9J/i4+tUJrsnviqDz56GoXmG05PXtW8aZ1xjGOxcaTr3P156VHJPjOCKoy3HXk9e5z+lVpJyc81tGmTKqkXpLrjrVWS5Jzgmqhlz3oUliAM1somLqtkzSM3elhieQ4UE1raB4eu9VuFjghds9h2HqT2r0bTfDumaIoNyqXV2OdvVFP9azqVo00c1bExpuz1fY4/w94Qu9QxLIPJthyZZBhfw9a7ewsNM0aPFpELi4HWaReh9h2p97qEkv+tf5QOFHAH4VmTXB5we1crlOo9Tmfta/x6Lsi7d3zyNukfcfrVCSct0qEFpWwuSTWxp2l5O6Yc+lHuwV2W/Z0I6lC1tZrlhgH610On6THFhpAGarkMSxLhQBU+8AVhOo5Hm1sVOppHREqqFGBilyKg8z3qG6vY7SLfIeey9zUJOTsjiUHJ+Zcknjt4zJM4VBzk1yusa5LeZigJjgB7dW+tUdSv5b2TdIfkH3V7Cqg5rqhSUdWevhcAoe/U1ZLEMDp05q5GMCqsNW0PAokzqqE8dWYuKqqamRsdawkcsy4pp6nNV1OOlSK2Kg5nFkymn7qi3UoPFBm0TKacGqENTg1InlJw3rTgag3cinBqCHEmzShqi3U7dSIcSUNTg9QbqcDSIcSwGpQ9V1b0pd1IhxLIYetODe9Vg1ODUWJcSyGpQ3FQK9OVqmxDiTg0bqiDA0uaLk2JM0m70pnajNFwsOzTWNNL1Gz8UFJDLt/wB0wHpWWTVy6b92apE0jopLQaxqFzzUjGoWOaDZIYx9T/8AXpppWNN6ihFXKviVtmiYB++4H1rjz3rrPGR2afZp03MWx/n61yZ74rop7Hq4BfuhDTaWirO0ic4NRNzUkh5qE0xoRqSlpKYypqP+pX61nVo6j/qV+tZpNXEiQHvTKUnrTSashjWphpzGm1SIZG1MapGpjCmZMhYcmomHFWGFQsOKaZlJCRytGeDx6VZWRJRxw3pVRhTeh44qrXJU2i1IuKiakS42jD8ipCFcZQ0rWG2pbENNPSnsMUymmZSTQxqbUjVGetUmZsjNNbrTyKY3WqMnsMYUxulSNUbU7kMZUbVIRTGoTJIzTWp7dKaRzWiM5EZprdKeelMYVRDGHrTDTzTDVohjDTW608000yGiNqaaeRxTaZDGUU6imRYrCloor2EeMKKWkFLVAOWn0xafTKFFPpgp9bRGKKUUgpRVDRItSCmLTquJohcVf0e9Njdhzkxtw49qo0/tVxbTuJq6seiph1DIQykZBHepFWud8KajuzZzHkcxk/yrpsV6cJcyuc0lZ2BRT0FIop69asRIowOKnjqJelSx9aaEWo6njPy1An3anT7ooaAtxdRWnasRisuLqv1q/bt0zUtCMPxhY+RqCXsf+ruRh/ZwP6jn86yk/lXd3tkuqaXNatw5G6Nv7rDp/n3rgotwJDKVcHBU9j6Vkl0OKvCzuiveJlTiub1CP5jXWzJlM9KwNSi6+1TUiOjL3jlp15qvWhcxkMRVNh7VzyR60diOgU6is0USQf6xcdc13Gvgy+F9DlPOwyRE/iCP51w0Zw4PvXeuv2nwIxH/AC73St9Ay4/pXRBaHJitHF+ZzkIrRsh/OqMX3RxWjYjlfrTirszqbHU6SCVA98V0kQBXngCue0gfICPWuihwAe3/AOqulLQ8WruU78HZz17iucuB8xrpNQGAfqa524HzGqNqByHiYf6XH/u/41j4rb8TjF5F/uf1rGA6V5tVe+z04/CJjjmpEFIo5qRRzU2IkPRalUUxRU6CmjNkkY5qPUBujhiH/LSVR+Ryf5VYQVFMu+/sx2Us5/75x/Wqexncs/WoJBzVlhUMlRJaHKUJhVGZcGtGYVRuBx0rKRrAzZxzVSTpV2cc1SkrCZ1RK7d6gfrU7d6gk61gzdEZphFPNNNZM0Q3FGKWikMSpYhlgB60wVc0qEz30MY/icD9auCu0hOXKmz0HWFNn4U0SzIwzI0rD69P51zUnQe1dT4/ITUraBfuxW6qBXLHmvQr/G0XgV+4T7kDdagkHFWHFQydKwOhsrv0qu9WX+7VaTrWch3ImplOam1zsBj1o+GjjW7U/wC2KoN92rWiNs1S2Po4rJmmHdq0X5o9f7VBL3qYNlAfUZqGTr+FXBaH102VJhiqslWpT1qtL7VrYzuVXHJqBqnk71A1KwDKQiloosK4Cpoz0qCpIzzTC5p2jlXVgcFTke1ZXia3+z3srpjy5l81Px6j88/lV6Fuak1+EXWhtIozLb8/VT1/Lg/nUVqSnH0Jc+VM4fGKY1OzTWoZ4T3IXNQuamaoHrJmT3G0lFFQIDQBSVLbrucCmtXYRu+G7Brq5UAZ5rpfE12ttClnBjCjnHrUnhi3XT9KlvZBggfLn1rltQna5uHdiSSa9W3sadurOJfvqt+iKExLMc1HtqcpmgJXFqd5CEp4TipduKcF5ppBchVKkVKfinqtUokuQ1VqREp6rUgq0iG7gq4qVR9c/SmU73rVIQ9T8o+n5U7ODxUW6kZ8/r/KruFiUviopJKieT1qrNL1rOU7DUbj5Z/SqU0pOcU2R8mr/h/Q77xBqKWlhGSc5eQ/djHqTXFWrKKvLY6IQbdo7lTTrG61W9jtLCFpp5DhVUfz9K9v8B+ALTw/5d3f7bnUyM9MrEf9n1PvWt4R8M2Phmz8u2AkuWH724YfM5/oPat2aWO3iMk7YXsO5r5rFY2VZ8kNj3MLgOV809yxn5c/wjnJ7Vm32rJEClucnu1ZWo6s9xlV+RBwFzWPNPxk1xxhbVnv0MF9qZeuL1nYkk5+tZ011xyQKp3F5gkAgms6acu2Sa3hByPQUYwVkXZrnPSqzzBjVVpahebmumNOxMqli081QPP2BxxVVpaiL5rdROWdbsTtLk0zcSeajXJPFbOh6Nc6lOiRIx38D5c5+lU7RV2YuV9WU7a2knkCxqWJ6AV6H4X8EMVS81YiC0HIz95/YD+tb+h+HLDw/Gkl4iXF7/zyPKofVvU+1WL/AFCSeTdM+cdAOg9q46lZydonK686r5aO3f8AyLD3UVtbfZtOjEFsOuPvP7k1kz3OOBVee53VTaQt9KzjDqzajhVFE8sxY9afbW8lw3AOPWn2dkXO6XIXsPWtqBVjXCgACiU7bDq1lDSItlZpCozya00IFVFcAc0plx0rlk23qeXPmm9S4ZaZ5maqebSSTrFGZHPA7etJJvREql0J7q8S1hLv1/hHrXM3t200hkkPzdvanXl008hd+PQZ6VmyPuPWu6nTVNeZ6WFwyWrHls09DUCmpUPNNna0WYzVqNulUVNWI25GaxkYTRdVuKmUiqiNUqt71DOeUS2GqRWqqG6VKre9ZNGDgWFanq1Vw1ODY71Jk4lgGnZqBWpQ1BLiTg04HFQhqUNzTIcSbdTg3vUIanZzUkOJNupwPFV8805WIpEuJPnFANRhuadmlchokDU7OOlRU7OcUrmbRKrcU4GogcUuaDNonDClzUAbmn7qRNiTdQzetR7qRmoFYVjTGJpCaYx4oLSIbhiVx71VY1NOearsRmkzpghjdaiNPY5BqNutI0SGE0q8t+NJSwj94M+tCG1oZnjg/NZL1wjf0rmG65H1BrpvHRxdWn+4a5k9eMV0w2PVwX8FDW4pKXqozSVZ1kEvWoTUk5w/4VFmmihaT1pMmkpgVtSP7hf96svNamoDNqfY5rIq4mchSetNzRTSaohg1JQTTSashsRqYacaaaozY01G4qQ0xhxSIZERTGFSEU1hVozkRMKaMgjHBqSmtTMWh6zno4z707COMo3PpVYik6dKLBzvqTspHUVGaQTMOvzD3pRJG3XKmiwXUhhphqVk7g5+lRsMHmmjNxGGmN0p570xvamjJkbUw1IaYaohkZppp5prVSZDIzTSKeabWiIZEwphHWpWpjVRBGRTcU8jFMbrTIY0imNUlNIqiWMooNFBJVpaRTlQadXso8LoLRRRTBCrUgqNaeKpFJjhThTRTq1QxacvSm0oqhomXtTxUa1IK0iaIWnLTaetaAySF2ikV0OGU5B9K7/SLxb+zWQEbxw49DXn4rR0a/On3gl5MZ4dR3FbUZuLsZyjc73FPUUkZWRFkjIZWGQR3qUCu9GHkAqVKjqRB/hVJAWIzViM5Wq0Z6/4VYh4oaAtxnmrsJqjH1FW4TSEa1m+GBrnvGGn+RfrexDENyPmx2kHX8xz+dbVu3StC5tE1LTpbVzgsMo391h0P51jJ2dyJx5o2POSPlwefwrL1CLIyR7VssjI7o4Kup2sPQ9xVK9j3Ke+aqSujij7sjjr2PH4VlyLgmuh1CHk5HNYkybc8VzSR69KV4lTFGKcRikqLGosY+au+8MSC48N6vaseTAJAPdTmuCUV2nw/dTqn2dyNs8bRH8RWlM5cWr0m+xlIMtWhZfeXPrVNozFOyN95WKn8Kt2v3h3yaqC1M56xudZo/3B9a6KE4H079xXOaR90fWulhGVP+e1dHQ8WutSlf8A3egHPQdBXP3H3jmuiv8Aoe3PSsC4HzmrS0NKGxx/igf6VC3+z/WsZa3PFK/v4D7EVjKK82r8bPTj8KBRT1HNIBUiVmRIevSpkHSmKKmjFWjJkyCmoudQQ/3Ym/Uj/CpFpkPN8/tGv8z/AIVTRnLYsOvFQMKst0qFxUyOYozL1qjcD5a05Rwaz5l61jJGkNzJm61Tk6Gr1xwTVKQdawmdkCq3eq8n3qsvzVaT71c0jeJGaaTTjTcVmzUM0UYooAUV0Pge3E/iG0UjPzg1z9dl8MYw3iKEnqoJrow0b1EY4h8tKT8jX8eNu8RTD+6qj9K509K3/Gxz4iuj7gfoKwSM4rorfxGdeF/gRXkRMKhbpU7VCw61kypFaQcVUk+9V1xmqkowTWb2KT0IGFMqRhTDXNLcoa33ak09tl5CfRhUZ5pIjtlU+hrNjg7TTPYrVt9vHg5+WnOKoaFL5tjGc54rQfpW1Ne6j6yctmU5fSqslW5BVWQVpYhMqSDn8KhcVZcVXbilYdyOkpaMUrA2JSr1pO1KKLCuWoWxWtYOrfJIAyONrKehB7VixtV+2fBq0J6nI61YnT9Rlg5KA7kY/wASnoaz2ru/FFidQ0xbiLma2BPuy9x/X864NjWM1ys8mtDkkQtUT1K1RNWLOVkdFLSVAgrR0eDzrlVx3rPUZaup8H23m3qkjOOa6MNT56iRMnyxbOh8QzfZtLtrNOONzYrkSpJya29fn+0alJj7q/KKzCldtd80rdjKjD2cF3ZWxSbasmOjZWPKXcrhM07ZUwWl20WC5EqVIq804ClqkhXEoFLig9KtKwCijNJmms1O4Di2BULyY6UjvVdmqHIaQSSVWkaldua1/Cvh268RagIoQUt0OZpiOEHp9a5a1VQjzSNqcJTlyw3E8J+HbvxJqAhtwUgXmWZhwg/qfavetB0ey0OxW00+MRx9WY/ec+pNGjaba6TZR2VhHsiQdcct7n34/SmX2prCCluQ0ndvTivlsXipYiVuh9RgcvVNaayLt5eR2cZLfNKeien1rm728kuZN8rbm+tVp5yxYk5JOTk1nz3WPukntx/n3rlS6I+ho4ZU9XqyxLOBnknFZt1ecY3fTFVrm7wSBycDA9OtUGkJOSea6qVG+rNKlRRVkWGlJOc1E0tQF6jaTk4rsUDjnWsTNJjvULy88VCz5NNzWiicsqzY8tmnxqWxTI1Lniu08G+FptUuAzLtjX5nZvuoPf39qUpKK1JT0cpbEXhLwzPq96iLGSnVj2A9Sewr1S0S00K2+z6ZtabG2S4x+i+gprSwWFkLLTV8u2H3nPDSH39qyLi4znnArinNzZjyyxNrq0ei7+pNcXPX5iT3JNZ08+fWoZps5wars/NCikelToqKJSxY8dc1q2VmEUPMMseQvpTbC1EKCab/AFhGVX+6PWrQk9TmlJ20RjVq83ux2LCmpFfHrVZXFG8Y4NYtXOZwuWvM9MUhkx3qr5go35pcolTLXmetZt3dGZs5+QdKS8n/AOWanjq1Z08ueBW1KmlqzelRu7sJ5dzY7VDnPWmlvzpN2a1Z3qKitCRTUqMarg04MRUMTVy4rVIrVTRqmVuKykYyiXY3x0qZWz0qkj1KjVmzCUS6r1Kpqkr1Mr0mYSiWlapA1VQ1PDHtUszcS0Gpd1Vw/rTw1TYzcScNS7uahDelPBpE8pMGpwaoM04N60iHEm3U4GoQ1ODUMhxJQ3NPVs1CG5p2eaRDiTBuKdn0qEGnBscCkZNEwNPzUIP607PP8qRlJEqnmlzzUYNOpENDs0ZptITQKwMeaYx4pfQ01zxSZcUV5utV2NSyGoSaR0RGHpUbU9ulRMfQUjVCZp0Jy6/WojTojiRT701uEtmZvjkkXlt/1zP9K5rPvxXTeOl/fWrdthH8q5jnGK6YbHp4L+ChGOelJRRVnWV7jhvwquSf0qxd/wAJqqT7imWth2eaTNJnJpM80xMbcjdbyD1FYRPNdCDkHNc/dJ5c7qex4qoGcxhOO9JnNISeeaTPpWtjJi9KZmlzzzTCcNjt2pmbFJpCc0lJmi5ItMNLmmk0yWIw5php5ph700QxjU0jNPI44ptUZMjNMqU96jIpkSGkVGR1qU1Gw61RmxuSOhpwmcdcGm01utMlsf5iE8jFB2Ho1QmmkUWJbJih9jUTKfSm5I70F29aLE3EIpjDFOLnvTWOTVIhsYaaadTWrREMYaYakqNqpEsY3NMp7U01RAykNKaQ0yGMPWihutFMkpIMZHvUgph4YH1p9ezE+eg9NRaKSlqixRT1pi04GqQ0Opwpopwq0UOp1Npc1YyQVKtQrUq9KuJaY6nr1plPXpWiGyQUtIKUVaEdP4T1PY62Mx4b/Vk9vautry9GKMGU4IOQRXeeHdTXULQI5H2iMAMPX3rsozuuVmU49TWAp600CngV1IzHpViI1XWpYzV2AuxnkVahPrVKM9KtQn5qhoTL9ua1rOT5qxomxitC2fBrGS0EnYzfGWnhJUv4l+ST5Jcdm7H8a5aZdyH2NeoiKO9s5bablJVwfb3rzjUrV7O6lt5RhkOPr70qbv7rOavTs+ZHMajD1PrXO3UfJ9q7G9jyprm76LGampE3w0+hiOKYRVmVcE1Cy1iztGrW74ZuTa6pbTZxscHNYqjFXLFtsy/WnDRkVY80HE6jxTALbxHeqMbWk3r9G5/rVS2+8PrWt4sXzl0u95JntlVj6spwf0xWRb9RWiWpw0/epI6nSW6V00B98Hr1rlNJbBH0rqbdsqK36Hl4hakN90OOBWDc/frfvP8AVn1x/SsO7HzVUSqBynipf9QT71ggV0viiMtbxN/daucrgrr3z1Ir3RQOKkUU1akWsrGchyirEYxUSDmplq0jJkgpLcf6XN7Ig/8AQqcOlFr/AMfE/wBF/rTMpbE9RyDmpaYwzSaOcqSLwao3AxWjIKpXA+WsJFxepjXQ5rPk6GtS6HzdKzJh1rCaOyD0KjdaryD5qsPxUEneuaW50IipKWk61mzYSlxRS0JAFd38K0B14ZHRD/KuEHJrv/hZxrQP+yR+ldWE/io5MZ/Ckix42GNeuPqP5Vz9dL47XGvTHthT+lc1W9ZfvGdmElehH0GsOaiNT9ajYVk0XJlWTiqc3er0oqpMvWsmVEqt0qNuvFSsKiasJo0G008MMU+kIzWLFY9C8H3G+0CMegro36VwPhC52TBCevFd8DujzWtDWNj6WnPmpxZUk4zVdxVuUVWkFbWLTKko5qu9W5BVZhSLuQkUlK1JSEJRR+NFAh6datwtVIcVPE1NCNyzkxweQRiuF8T6Z/Zt+fLBNtL80Zx09R+FddbyYIqxqFlHqunyW0v3sbo2/ut2P9KqUeaJz14c8Ty81E9T3UUltPJDMpWRDtZT2NQHmuF9meS10GGkp1JipFYdGMmu58Gr5VtPP/dU1xEX3q7rRSIvD9wQeWGK7cErSuTKPMkjN/1kjsepJNO2e1SW6ZB+tWPK9a3SurhV0k0USntTCmKutHgmo2T2pcpmVttG2pitNxRYCMjikxTyKQj1osBHQaUjmmscUAIW7VExPoaVzULVLZQ1mzULU9uKlsbOfUb6G1tUMk0jYUD+f0rKU1FXZcYuUlFbsm8O6Lc69qiWlqNo6ySEZCL3Ne6aNplro2mx2lmoSNRkserN6k/nVLw9o9r4a0tbeLDTNgzSEZLt/hRe3jSZAb5fQHr9a+WxuLdeWnwn1+WZY6avJast6jqO4mOA4HOW/pWLNKFUk5x6UyeYJknrzWTdXG5jj16+tcNr6I+jp0lTVkTXN3nIHT0rMuLjb945c1Hcz7E9z0FZ7yFiSTnJya66VHW7Mq1dR0RM8m7OTyaj31CX/wA5qMvXYl0POnUJmeomeoy3PNN3VRyymSbs09BkjFRqM10fhPRZdTv4kRC25gFGOv8A9aiUlFXY6ceZmr4K8NS6pcKcBVHzs7dI19T/AIV6dLJb2dmtlYApap1J+9K395qi2W+lWIsbMgqOZZB/y1b/AAHasm5uOTzXFKTm7lQg8Q0/srZfqx9zcZOT+VZ80uev5Uyab3qo77jmnGJ6tOjYlaTJ4rS0m2BU3c4/dKdsa/32/wAKz9NtXvryOBON3LN/dHcmty9njZlihAFvENiL7ev1NN6GWJnqqUfmDSFmJJ5JyaQSY96r+YfrRvFRYy5LKxa8zFN8081X8wU3zKOUfIWfMNDTeWhb2qp5tRTSbzjtQolKkDyE85ySeahZqGbFRMc1okdMYpDmPNIG4pmfzoz/AIUMolDU7NQg+1OB9KzYmiZTipFaoN2acrVDRDVy2j8VIrVURqlV6zkjGUS2r4AqZXqmrZqRX5qbGMol1W4p6uRVRXqVX6VBi4loPmnhh2qqDT1fFIhxLAanhqrqc9KepqTNxLG6nBqrq1PzSIsWN1LnioAacGzQRKJODmng1ADT1akZSRODTgahU808GpMmiYN60/PUfjUINSKfT/P+eKRk0SA4pcnNMHAoB70GTRIOnWkJxSZ79frSE9KGKwtRueKfUUh4qTSKK8hqEmpZOtQMaDeKGseKiY09j8tRk0i0NpU+8PrTTSr94UIb2IfGURfT7aXGdjlT+NcdXf6pH9p025t+rFN6/UVwH1610weljuy6d6bi+gUUUVZ3kN0uY81SJwOpz71oTruhbFZYOAOwxjFUiokmaaTSE8j6ce9ITimMcDg1maqmJFkHQ8GtHOaiuo/OhZe/UURdmRNXRh5OOaTJxSHgkHr3pproOW7Hccc0jDcuO46U0Hp+dL0oJYzdkfzpM0SjB3D8aZmmjO47NITTc0U7CbFpKM0lMm4jU2lNJTM2JTDTs01qZEhrU0jin0w96ZDIyKSnmm4pmbI2FNIqQ0w0yWRkYpCKc3NNpkjDSd6caawqkQxpppp1NNWiGNNManmmtVIREab3p5puKohjDSU8jim4poljD+FFLiigkot939acvPNIelEfTFe11PmYvUdRRS1SNUwFL3ptOpljxTqaKVatDHU4U0UtaIZIp5qUVCtSKeKtFokpymmCnL1rRFEy8inLTF6U8VaEOFWNPu5LK6SeInIPIz1HpVcUtaRdgPTrG5jvbVJ4TlW7ehqyK4Hw7qh0+52yEm3k4YenvXfgqwVkOVPII716FOakjCUbMUU9Tg0wU7OK1EWomq1EeaoxnnrVuM0hF2M/KKuwNis6E1chbBrKSINyzkIPBqh4y037ZZrewKDLEPnAHJX/AOtUlrIa2rNwy7X5VhjFc7fK+YqykrHkMy5FYd/D1ruPFOknTdQYIP3EnzRn+lctfRZQ5rZ2kro5IXhOxyNyhGfaq5HJrVvosHNZzLg1hJHqQlzIiqSEkOMdabSrwwJqVuUzuZGF54MjK8tZz88/wuMfzFY8JFang9xcQ3lg3H2mBgv++OV/lWTD97mtUedSXK5U2dDpbcr6YrqbVwUH5VyGnNwldTYtlf1rZbHn4mOpPcfMjVi3f9K25BuQ/nWPdjjFUjOiYGvJu09z/dINcpiu11FPMspl9UNcX1rkxC95M9SlqhVFSKKYtSp0rFkyQ9alWo1FSimjJkqilthiefHov9aatOtx++l/3V/rQYz2JqQ0tJQznIJBVSZfl5q9IOtVZhWUkOO5jXYrKmFbV0OtZFwK55HZTKElQS1alFV2FcklqdMStRTjSGoZsJRRiikMVPvV33wy/wCQwv0rgl6iu5+GrY1uL3rrwn8RHJjNabNj4gL/AMTg/wC4K5M5zXb/ABCiA1BHHdK4pvvV04j+IzbAO9GI0U1+lPpZF+UGsbHRIpyCq0q5FXWFVpRWUgi7Ge1RtU7jFQtWEkbEdFKetJWTAv6RMYbgEdjmvTNPmEkQxzkZFeUW7bZV/Ku98NXXmWoB5aPg1NF8s3HuezganNDlN2UVWcVaOCtV2FdjO1FZ1zmqsgxVxhzVeUVJoVWFMqZqjNSJjaKKKBBT0OKZQDigC9C2K0baTHWseN+lXbd61i7EMo+MdI+225vrcZuIx+8UDl19fqK4HNetwSYrivGGiC0l+2Wq5t5DlgP4G/wrHE0rrnicGJpfaicxRR3pa4kcZLH94V2ennGgMPVhmuLh+8K7Kx50Mf79d+Ee5pTSbRLZr8lWce1QWv3BV3HSuiC0OatfnZWZc1C8eQMfSrjJUTrTZldlJkxUZXFXGQ1XkX60ikyuwppqRxxUT9ahjI26mo3NSGoHqWwGSHmo6kamn261FyuhHjNeq+A9CXRbH7bdLjULhe//ACzQ9vr3Ncz4C0NL26+33in7Lbt8ino79fyFd9eTlnPf39a8PNMVr7KPzPp8jy3nftp/ILq4LkgHr6Gs6ecKvXBPv/nFJPMFU84JzyO3vWTcT7s8gDvXhK8j7CMVFWQ66uC7dfr2zVCaTapYngUksmG545NZd1PvcgH5F4Ge5rppUzCvW5VoOlkMhz2qBn5pjPioi3NdqXQ8qU29WSM5PemF6bnNNJq0c06g4nNOXJqPPNSwjLY5pmafM7Gjpdm13OqDp1Jr2nQ9PTw/pIDBftlwnPrGn936nvXM/DbRVjjbUbtAYYMMQf4m/hX+tdBqN4007yOcsxzXJUm5ystjsVPnfslt1/yI7q4ySc9azZ5cd+aJ5upqm75NJRPUpU+VAzE5zTc00nNT2MBuryGBPvSOFH40zaUlCLk+ht6egsNH805E94MAekQPP5mq5bnnmrOszpLfMsP+phAijHoq8frVDNBw0IuS9pLdkm/rQZM1Fmk3UWN+UkZ8mk3HFQs9N3+9CRXISs4FRs/NRlqbu+anYpRHls03dTC1ITTLSH0ZwKjDc+1G6hoLEuTxSqajBpQahoViYHFPB96hBpwNZtEWJlNPU1EDS1LRLRZRice9SK+RVVWqRTUNGUolsNUqtkjmqqtmpAcVnYxcS0rcc09W4qqrYp6vUtGbiWgx7U8PVdWzTgc1DMnEshuetP31WVqkVqRm4lkGlBqFW96ep4pENEucGpFaoM9KepoMmicN61IpqBTTgakxkiwDUoODUC9KkU+tIwkiUdqWmDk8U8cHmkZscKQ0f480nYUE2DPHtUcnSpKik5FItFeWq7dasTcCqzdaDeOwxulRk09zxTKRaEoFFNFAy/LJ5UtvIRkHrXE6zbfZdSnj/g3bl+h6V2N8M2cLf3TzWJ4mt/NsobtR80Z8t/p2raDsy8HPknrsznKTNGcim963PZY7IPBNZU67JWXB/wA+9aWfXt/n+tU9QThJPwP1oCLsytn+pNFMz0oyMfhTNB69vpS0zPHPT1pdwpEsytTg8uTzAPlbrVA10NxGJoyh79KwZVMchVuMGt4O6OWpGzGd6UGkpKszHdqgdfLb/ZPT2qXIoYBhg9KCJIhzRmmspQ4b86M1aMmx1IelNzRTJuFIaKDTQhDTaWkNBLEppNOPWmNTIGsaQ0tIetMzYw001JTD0oJZGRTakPWmHvTJGGmmn0jVSJZEabUhFNxVkMYaaaeaSqRDIjTDUrCm4qkSyOmmn4pppiaG0UmKKdySjSDh/rTqa3Y17TPlNh9LikHNLVI2TE706kpaZSY7PFKtIKUVSKuOFOpopa0RVx4qVOtRCpE61oiiQCnKabmlFWmVcmSnUxaeK0TGOFOpop1WmA9a6nwpq4Rls7lvlJ/due3tXKrxUicHI4Nawnyu6E1dWPVMevFFY3hfVRfw/ZLhgt0g+Rif9YPT61tYx1r0IyUldHP1sOQ81aiOaqLViI80wLkRxVyI81nqatRNWckSzThYjoa1rSTsT9Kw4HrRtnxjFYTQLc0da09NW0xoTjzB80bejV5VewNGzxyKVdDhlPavXbOTn2Ncx460feh1C3XpxKB+hqKc7PlZNWHN7yPKL6HGeKxZl2tyK6i9jyKw7yPrVyRtRloZhGKbUrDmmsKxtY6bm54auzbXkEy/ejcN17d609etVtNYuVi/1LnzI8f3W5H865vT3CTCuv1RPtOiader1izayfhyv6Z/KtY7HDV9ysn3Kti+MV0+nydPyrkrVuldDp8mcCto7HLioaXN88qay7sdavRPlf51WuhkniqOCnozIkXcrA9wRXDzIUldT1ViK7uQbWrj9Yj8vUph2Y7h+NYYhaJnpUH0KQFSrTF5qQVysuSJFqQVEtSA00YyJlp1uMTSZ/uqf/QqYpqSE5mPpsH8/wD69BlPZkvWkxStxSUHKNccVWkHFWm6VC44qJIDJulrHuVwa3rpax7petc8kdVFmTMOKrNzVyUVVcc1yzWp2RK5FNqRqYayZshKKKKBjlHzCux+H7+XrcGD/FiuOX7wrqPB0nl6rAR1310YbSaOeurwaPQviBFvEMmOcc155IMNXqXi6MTaejDNeZ3SYeu6uveuY5fO0bFepgu6E+o5qLHNTWx+fB6MMVzo9Cfw3Kjiq0o5NXpl2sQexqpIKymhJ3KEqiq7irkq8VVYVjI3TuiEikxT260mKysMZ710Hhy78q6UMcI/ymsLFS2rFJOOvUVhUXLaXY6sJU5JnqdvJujwetJIPmrL0W88+1Ryfm6MPetVvmFdsZcyue4+5WkqCQfLVlx1qBhxQyolV6ibvU8i81C49KkbI6KKKQgoopM80CHocGrML1UqSM1SJZqQyce/rVsiO4heGZQ0TjaynvWVG9XY5OmK3i+hm13OB8Q6RJpV4VwWgfmN/UelZVerXlrDqNm1tcjKtyD3VugIrzbV9Om0u8a3nHI5Vh0YetcOIoezfNHY8+tS5HdbMrQ/eFdhpJ36XMvUrgiuOj+8K6rw7LlZYv7y4FXhHrYzp/EmaFqeKvLWfbnBwavoQa7ImeJXv3FIqNx6VLTW6U2cxXYZqtIMVbaq8o61I0VHHFQvU79agcVLKIW6VC1TNULdKyYIZVnTbKXUL2G2gGZJWwPYdz+FV0GTXf8AgXTxa2jahIuJpfljz2X1/GuXF1/YUnPqduAwjxldU1t1OkSOHT7CGztceXEu3jjJ7n8ao3E4j69T+n+f6VJcS45JJ7DJ/L+dY11Puf5SfXPT6V8hKTnK7P0mjSjSioxG3M24tn8azp5cZp1xLt4/P/P41Qkk7k9Pet6cBVKltENuptowuMkmqJbPX6Ukj7mz+AHoKjrshGyPJq1OZjieKQmmscdKYTmtUjiqVL6IcWpM0lJTMR6nJFaukW/n3KKAWJIGB3rKj+9XoHwts0m1r7TKAY7SMzEHuf4f1qZu0WbUWovmfQ9CukXTNNg0+I/6sb5fdz1/LpWJcS4z6mrF9cGSR3Y5ycn3NZcj5PtXLFaHs4ajyR13GyPmoWfmkd6hLc1pY7CYNW54VXF7LOR/qIXkH1xxXPKc10OgttsNRfv5Sr+bVNrHNi/4TXcj+p/GkNRfffDdAM0ZA6ByD2oLSsrIV8bsZHXB9qJNgXkn14qMyHJ2jBznk8N/nGaQn5s8HngsvIx6807DH/IVUnPzUxwAO+ScAEUxmG1hgEA5I/PPelyS2Tk/UH/D/PrRYYmV2nnnGajzSqAFO7jPQjke9IwH8DA5B/8ArU7FphmkpM0bqLFC0UmaA1FgHU5TTKM80gJQaeD0qIGnAmoa0IaJgafnNQg8809TUNEtElSKaiBzS1BLRYU9PrUinp9Krg+5qQGs2jKUSwpp6moFapFPepZk0WFPFPDVXU56VIpxUNGUok4NOBqJTT+tRYzaJ1NPU8VApqRTxSMpRJwaeDUANPVqRlJE6tipFOagU1KpqTCSJ1NSA1CpxUqmkzCaJFNPFRrUg9vQ0jJodnikoH9aPSgmwp4qNqeetRt0pDIJ/uGqbGrzjKsPas7PNBvACeKZSmkpGg09aKKTpQBbuPn0qX1XDCq1mEu7eS3kxslXac9vSrln+8imiP8AGhFY1i/lybT2OK0REFo0uhzFzC9tcSRSgh0YqRUZNdH4stPMWLUI+QfklGO/Y1zfp0roi7q57dCr7WmpDetMZQ8ZRu/86Umk7CmasyjlTg9c96Tdj+lWr+LkSqOD1x6/5/rVLPp16cVSKTuPyPQClzx6VHnAzS7hk8c0WBkm73qnqEHmJvUfMOtWM5/z2pd3pTWmxEldWMHoaKtX0Gxt6fd7+1VM1unc45LlYGhaSgGmSOZQwwaqupQ4arOaaw3Lg0LQiUSt3pc0Muz6U2tEYvQU8UZpM0lBNwpKM0UxXEJpppxptAhDTacaSghjaaRinUhpkMZTSOtPI5pppkjDTaeRTTTJYw0ypCKbVJktDCKZUhptWmQxhFMIqQimsKq5NiIimkVIRTTTJI8UU6imTYzqRhS0V7jR8mCdKdTV6mlzTRomFOWmindKZaYop1NFOppjuKKcKZThWiLQ8GnqajAp4q7lEwOadTFOBTgatMaZIlSDpUS1ItaIseKfUYp4rSID16U9ajWpR0q0BNDI8MiyRttdTuBFei6FqK61ZlvlW9iH71P7w/vCvN15FW9OvZrC7juLdtsiHIP+Na05uLM6sOZXjuekrT160ljcRaxYfbbUBWX/AF0I6xn1x6Gha7lJSRhCakvMsRt2PpVmNscVSVsVYVvm54pNaDNGBqvwvjFZUDYGTnHSr0J4ArGSJNu1lPArUG2eFo5AGVhtIPcVgW79K1raXvXPUXUuLPMvFekNpeoNHgmB8tEfb0/CuRvIs5zXu3iDSo9X0x4WwJQN0Tejdq8Z1G1e2uJIJkKyIdrA9jWkJKUQtZ6HMzJtY1Ay1p3cXBrPZcVMkdMWNjba4IrtvD7fb9MvbEfeki85Pd05x+Wa4jHNb3he+NlfwzZ4RgT9O9OJhioc0G10JIDgitqykwwqlrFn9i1aeID5N29D6qeR/On2j4IrWLsYztUhdHS28mV9QadPyv8A9aqVnJxjNW2bK1oeZy2ZnzD5q5nxLFiaKX1G011NwvNYniCLzLEsBkoc1NVXizqovU5sU8CmLzUgrhaOmSFFSCoxTxQjCSJA1PjOJ48fxBl/r/So1ob5Xhc/wuBn65H9aDKS0Zcam05xg80lByMSo3GRUhpjUmhFG5TIrIvFrdmXIrJvF9qwmjeizEmXBqnIPmrQnXmqUq4rlmjtiyq1RmpmFRmsGboZQKXFAFAxy9a2vDj7L+M5x8wrGWtHSWK3SkeorWjpJMzqK8T2u/P2jR19QK831CPbKwNeh6fL5umID0K/0ridah2TNgd69Oqro87CPlm0YR60oyCCOtOZfmpAK5EeundE14uQrjowzWfItaUfzwNGeSPmFUpU5NKaurkJ2djPkWqkq81oSrVWVc1zNHRB9CmRSYqRhTKyaNLDaOhz3p2KMVLV9AWmpuaBe+VOFP3JD+RrtYX3LzXmdu20479q7PRL77RCN5HmLwwqKEuSXIz3MLVVSNjaYVA1TBg3SopK6mdaK0i1C1WZBVdhUlELCm1IwphpCsJRRRQTYSlFFFUInjfirUT81QBxU0b00xNGpG9JqWmwavZeTNhZBzHL3U+/tUEUmKtwyYFbJqS5WZyipKzPMr6zn069e3uUKSIcEHv7j2rV0Kby7hD2zzXa6xpMOu2gikIS6QfuZT/6CfauBjimsLxoLlGjljOGU9q5VTdGd+h58qbpys9jqGTZM+PWrCHpUBYyRxSjoy/qKcrHiuq+ugV4c0blkHNIelRhqXdVXPPasI3WoZOSamJzUMg5NIEVJOtVpOtW5Rg/jVVxUyKIGqJ+amYVHisrXAt6PYtf38VspwHPzn0Uda9MOERY4xhVGAB2Fc34Ls1itHvGGHkOFz/dFbV3KEXaec9ff2r5fNcR7Wr7OOyPuuHsF7Gh7WS1l+RUvrgE7QQePrWTcSBc8/WpLmfP3mHTr+NZdxLl+DkDjNcMInuVZ20GzSZY1VuHwmPWns2DVS4fLV104nBWqWiMzSE0maSuhI8qpU6IKRjgZpruF+tQMxJ5pmFyRnzSBsdai3cUA/4UCuXUPNep/DdBF4f1C4/ikkSMfQAn+ZryeNua9X+H758JTDv9oz+gqKnwnTh1zTRfuXy3FUpW9KluG+Y1TkfBrNLofRpWQjPUJkH68UyR85qHd68VQmy2j5x2/Suh0Vs6XqYB/wCWaH/x6uVVxnjg9iO1dF4bmDSzwnH7+Jkx74yKmWxjXV6bCR9uF6DpnNQGb0x1z6e/XrUUznPXnpVcvzVxjobKNy4ZgDldx57t/T8qQy8kgnuOevTiqe80m81fIHKXGlzj5iPfJP8A9b/IpGcdsEfWqof1o30uQdkWWbLfnzjGetIzZPWq+/0pd9PkGTZpQcdPrUG+jfRyjJ93NGah3804MP8AJpOIE27NKCKhDZ+tPU+lQ4gSg05Tio1NOqGgsS5FOU896iDYp2e9Q0Q0TqcU8GoA351Ip5rNololBqRefyqHNPU1mzNosA09TVcHPX0xUqn8KhmTRN3qRTUKmnqcVJk0Tqf51IpqupqVWqGjNompymo1anA1LM2iZTyKkU1CpqRT6VJjJEwNSKc1CvSpENSYTRYWpVNQKalQ0mc80SipRUQNSqc0jFi0GjNKO1IkDUb9KcaY3SgBtZs42ysK0aqXq/MG9RikawepWprUpOKaTQbBTTRmkY0x2LdjJsmQ+9ZV+ht9SlUcDORVyNsNUfiFMmC4X+MbSfcVcSY6VPUmtJI54ngmG6KQbWFcVqNnJp99Jby/w8qf7w7GuitZduKta1ZDVdPDRjN3CMpjqw7irg+V2OijU9jU12Zxhph6UZPQ9ehoNbnrAyiRTGejfp6VjSIY3Kv1X2zmtfODUN5B56b4x+8XsP4hTW4LRmZ145JHJ9vx/PvjOKNw25yOmRtHHTtz7jA/WmZHbkAAj296Nw+U5XGPUjk/5NMdx5bGdxVR15OOO+Onfv8AWl3ZHP4jHIqLJG7nbkdRj+o9v5daduyvbp0H1/8Arn8qBEjEEc4weKyrq3MLE/w/yrRBwePUg47U18OpDAYqouzM6keZGRTTU9zD5ZyOVqCtVqcrVtx1JSZ60UyWKeeDUDx46dKmozTTJauVTxSVO8YYcdagZSp5FWmYONhKSlzSVRAUlBopCENJS0lBLEpKWkpksaetNpxpDTJGEU1qeaYetBLG000+mkUyRjDmmkU8immrRLQwimkU802quQMIprCpMU01RLI6KU0VQjMooor3T5IKBRSCgaY6lHNJRVFoUU6mU4UIodThTRS1aGmOBpwye9MFPFWaJ3JQakFQrz0qVatAPFSKeKjFPXpWiLuSCnCmLTxWiKHrUi1FT1rRATKaWmrThVoDV0DVp9Hv0uID7OpPDr3Br0oG3vbJL/Tjugbh07xN6GvI14Nb/hXXZdHvc/ftpMLNEejr/jWkJuLOavSd/aU9/wAzt/XP16VIrbWLHseQByPT/I/wzYmihltY72wbzLSUZU91Poap8DduPcdT6Hk/59q61LmVyIVFON0XIXOOv8JAwPU//rrRifJ4PGfQkVkQlhjGQd3rnHX/AB/zmrkLj+HGP5f5GKlobNiFsEda0raTnmsWJs4q/bvWEogmdBA+5BXI/EDQPtludQtUBuIh+8UD76+v1FdFay4xWhwy88gjFc13B3NFsfPFxHkcVl3Ee05r0Tx74f8A7Lujc2qYspjx32N3FcNcJmui6kropOxl1NayFJRzTZF2tTBwc0jT4lY7K8Y3ml212Dlo/wBw59ux/pVaBvm9KTwzMJ1mspD8s6cezDpSYZJCr8MDg1qnpc4aPut030/I1rWTpWirblrEtnwa0oX+XFaI560LSuSzjIqjcx+ZBJGf4lIq7KciqzDrVPYUXbU4cAqSD1BxTxVnWIfI1CQDo3zCq1efNWdjtequKKcDTacKkykh4NJMT5LH+6Nw/Dmj6UNypHrQZ2L8xywYdGGaYDUdud2nwknlcofwNGaDinHVktNagGihkEMgrNu0znFajjmqV0vWspIunuYFynrVGRa1rpMZrMmX5q5Zo7oPQosMHFRkVNKOaiasGdKGYopaTFSMVauWDbZs+4qotWLY4kq4OzE1dHr/AIbl8zT1FZXiCHEhNHg+fNqBmr+txhkLdeK9VPmieSvcqnESrhjUdXLpPmNVGFcslY9WnK6HwyBJA3YdaLuLY5C9OoPqKjFWgDNakD70Iz9VoSurDlo7mTIKqyDrV6VcVWkFc81ZmkXqZ7DmoiMVblWoGFYs3RFRSmkqBh9K0dMvDbzLIOnRh61nU+Ntre1ROPVbm9Cq6cj0OzuFlRWU5UjIqZuetclot95EnlufkbofSupjbctaQlzI96nNTV0DVAwwasN0qBxVGhE44qIjmpqawzSAipKcRSEUEiUUUUAFSKajpQaYWLUbYPNW4ZKzkNWI37ZqlKxNjVhkx3qPW9Lj1q3BG1L+MYjk/vgfwt/Q1DHJ0q5DJzitU1JWZnOmpKzOd08SCzlglRkmgblW6j1qX05ro7q1+3yebGFF4F25JwJVH8J9/Q1z8i7CU5G0kYPGPam1Y55QdrMbuwaVZAfzxUEpx61H5mBSuedUplstxxTGNQiU/SgsOlMwsMl61Xk68VMx4qCTrUyGQ+tEcZlmSNersFH1NBOK1vCtt5+sRswysILn69B+tc9ep7Km59jbD0XXqxpLqzt4IltbSKFBxGoH5Csi9m3Mc8AcnnP+e35VpX82xeOMnPIzXO3koHDE818Unzycn1P1GEVSgoroVbqU7uT+tUnbnv6c0O3T6VCzetdUYnJUmEjepqqxyakdsioq6aaPNxU9ApCwHUgfjTZH2jjmqrH1rQ4Gx8pDNxmomNITmigkM0vakpKBE0bYPXHNeo/De4D6Hf2+fnSUPj2I/wDrV5SDg8V23wxvlj1p7dzxcRlPxHI/rSlqjpw0rVEddcHmqUp5q3eAq7g9qzpWxWcNz6Ry0GyGoSfSkY0wtV6GTZIG5rQ025MM0ci9UYNWUDzUkblTmk0mK6tZm/q4C3TOn+ql/eIfr2rNMhz1q9bSfbbL7Ln96nzRZ7+q1lvlWIYEMDgg1pSaasx87SsyTeaXzOKgzS7q1F7Qn380eZUANLmgftCffS7qgzRmixXOT76UPUGaXdRYfOT7uaA3pUO6lDUmh85YBPanK1Vg2MU9W5qHApSLatkU9WNVVapVb/EVk4DJ85p6moQfTpTwayaGybNSKeagBzUinmoaIaJ0Py0/0qFTUinpWTRDRKpqQGoRxT174zUNGckTg9KkFQAipV64qGZNEqmpAfSoaepqWjJlhTThUSmpFas2ZSJVqRTUIp6nNSzKROhqRTzUA9alU1BzyRYU1IpqBTzUq0mYSLK9KevFQqalQ1JhIlHSim7uKUN60EA1Rk8U8nmozTAKgvF3QnHVeamNN7EGhDRlZopHBR2Q9jSZpHUg70xuKVjTDTQxynDCp7qP7RpUq9XiO8fTvVbNWbOQCTa33WG0/Q1SJlp7yMGN8HAP6VqWFw0bqQTx71mXUZt7uSNhgq2Pw4qSF8EGqaNpxU43IfFOlgf8TC0X90/+tUfwn1+hrmwc131rMpUo43Iw2sp7iuV8QaV/Z0wlhy1pKfkbuvsa1jLob4TEf8upmWTQrEdOueKTNJ1PNWegynqVvx50SjGeVx9096olmB5J3cDJOfp9R0/Me9bYPGG5BGPb6VmX9r5TboxmPPHHT2I/L61SZKfQq+oUYORnJHpSbh3yR2JPUev+fSm7u/49On+f6/mv3SB6ccjkdev6/rVDH7ucMcnvuzk0hNMGTgcng55PHrRk8n6fh/n+lArjiAww3IrPuIfLORynrV7PH0pGGeDg9qqLsZyjzGZRVieDblk+73HpVc1omc0k0xKKUUUyRKRhnrS0hoEyF4v7pqMgjrVmkYZHNUmZSgVTRUrx+lRkEdaoycRlBpaSghiUlKaSmSIaSnU0igljKRutOIptMQ2m06kNBI000inGmmqTJYwim4p5prVaIY2mmnGkIqkSyMjminYopiMmgmiivoD5AKKKSkA4UUlLTKuFOptLTLHCnUylFUmNMfThTKcKpFpkinFSLUIqQVaKuTKacKjU08c1omNMlU04VGvWnqa0TNEySnqaiBp61pFjJlNSCoVNSqcitEBIOtOWmDrThVDOq8H+I30qcxXH72yl4ljPb/aHvXc31vGqx3Vm3m2s3zRuOnNePoefp0rs/BficWDGzv1MunyYDJ3Q/wB5f61pGTjscGIpOD9rS36o6FD7jOM9ux/Qc1ZjfrgHA554x2wal1Kz+z4eGQS20g3RyDoRj+dVVOCG29Bg+oyT/iK6L8yughUVSPNE07d+QOeKvwvg1jRPh+fzHf3rRt3Hc1EkXY2rZ61LeTsawYH4rTt5Olc04lRZa1Czh1Czltrld0Ugwfb3HvXiXiXR5tH1CS2mX5eqOOjL2Ir3RGDLkVjeLNCj1zTjHgLcplon9D6H2NZwnyuxoeB3EfHSqbDHWtq8t5IJ5IZ0aOVCVZGHINZtxH3FdA4sfp07QTJIh5U5FdTqyrI0N5GPkuV3H2bvXGIdrV1ehy/bdLnsycyR/vI8/qKqL6HPiFySVRDYWweK0YX44NZMbdKuwyYAq0x1Ipo0VbI5pjUxHzTs1otTltYxvEcG6GOYDlTtP0NYQrsLuIT28kZ/iHH1rkCCpIPUHBrlrR1udNN3jYKcKbS1iDQ7NLmm0UjNonsmJS5hI54kX+tKDUVrJ5d7ET0f92fxqRhtcj0OKEc046koNOqJTT6DnlHUGqtMuQasEVGwyDUsSVjGukrKnXBreukrIuU61zzjodlN6GZMmRVZhV2VaqyAg1yy3OqDIsU2n0YpWNBAKlhOGqOnx/eoQdDtvCFxhtua669Akh/CvPPDs/l3S5r0BG8yDjnivSou8Ty68OWdzl7+LEjVlyLiug1GPk1izLUVEddF6XKuKfDJ5MyvjODyPUelIRimNWWx0b7jr2IRyfJkxMNyE9xVGQVpRnz4DbsRvHzR/X0/GqDryaia6hF9ym61WkH86vSCqrrmsGjaDKxFNqRlphrNo1G0tFJU2AnhfPB/A10WjaicCKU/QmuXzirUEnAI4YdazacXdHo4TEWdjuywIGKY9ZWl3++MJIeexrTzmtYu6PXTUldDTTTTjTaYxuKaaeRmmmgBhpKd1pDxSASiiimIVTipUPFQ1Ih4oCxbjercL9jWarYNWY3qk7CaNWGT8Pepb+0GpJvjwLwDGP8AnqPT61nRSVdhkyRW8Zp6MzlE5m4ypIYEMDggjoaqs4HFddrGn/2nD51soF4gO4Z/1o/+K/nXEyEhircEHBB65qJXicNamTeZg9acsn61U3ClV6SkcMoFktUbGmb+OtN3elDZmwaus8E2+22uLg9XcIv4f/XrkHPB+ld/oK/Z9Ats4yU3/nzXkZvU5aPKurPd4doqpiud9EN1KXMhA6Dp/n/PWudupdzn/OK09QlOCc8knmsKVsZr5+lE+1rzsiOV8H1qBmyaVzk0yu2KPMnPXUWqrSkFgB361YJqhKcSN9a1SscFefM7IVnO73qMnNFJQc7YUuabnFGaZDkOzSU3JozQFx2atabdvZXkVxEcPGwYfhVQUopMqLs7o9n1CaO5ihu4DmO4jDgjpnvWNMfmrM8EamJ7GTSpeZEzLAfX1X+taMxw3NTHc+ioVfaU0yJjioiaVm61GTVD5h+6nqfeoM+tOBosK5bhmMbBlOCDWnLt1BDImFuh1HTzP/r1hZqSOUowYEg1LWt0VdPRkzEhiCCCOMGgNU5niu8CchJv+eg7/wC9VeeGSBgHHynow5B/GtoyT3MpJoXdzTt1QZpwJrSxKkS5p26oQ1PBpFqZLmjNRg07NFy1IdmlpgNLmmWpIdmnBqYKWgpMlV6kVqrU9WxSaLUi2r1KjdM9Kpq9Sq5rKUDRO5b3elSK3NVkbI9alU5PFc7jqBYVsDPWpVb0qsp45qVT8341m4kMsKc08GoFJxUoNZNGbJVOMY+tSqRxx7VAD0qRTx1rNoyaLCmnA81Eh5qSoaM2SqealU8VAD609TUSRk0Tg09TzUS08HBqGjGSJl5qVTVdTUynvUMxkidTzUqmoVNSKc1LOeSJ1NTKarKamRqlnO0S5zS5pgpc0zMdTTRk0UCsIabStTe9AFG/TDBx0PBqpnNas8fmxFT36fWsnkHB655pnRSd0FI3SjPNIxp2NEJTkOGptJQO3RkOtpu8q6U8kbW+tZ8bYb2/+tW1sE8LwN/F932YVz+SGIPBBII9Oa03RVF+7ys0YZCDWijR3Fu8E6h4XGCp7e496xI39auQyYxzSJqQ6o53WNMl0242sd0Lf6uTsfb61QBrvmEV3btBcoHhb1/hPqK47WNNl0y4Cv8ANC3KSDoR/jWkZHbhsT7T3J7lLOBTs7htI3BuCOxqPORSd6s7GjPvLQxEleYzz05FU8YH9c1vAjbhhle4rNvrJkzJBynUj0q0zO+tikxA+9kc9enNG/I4B9j2znpUeTuB6EZAzz/L/PSlDdSQTgc559eOP8+vtQxd+5CV+bjIxzQSd3UHnHT6Uzk/Lkk9M8dc5+nekDcAjp1A9Bjgfy/KgGx2d2ePbA7fl+PrULxiQblx+ByKe/KtznqR35/z/nmmyNkkkk4yR3NUiJJMgK468UlTsucg9RxURXFXc53GzI6KcRSGmibDaSnUlMljSKaRTzTTTRDRG0YPTio2QjpzU9JTRm4IrEU2rJUHtUbRjtTM3AipDTylNII60yGmNNMNPNNoIYzFNNSGmGmIaaaRT6SmIYRTCKkNIapMhoiNIaew4puKtMhoZRTqKYjGooor6E+QCiikpCCnCkopjFpRSUoplJ6DqKQcmlpoocKUGm0tUikx4qRaiBp+atFEqnmniolqQGrTKRKppymowacDitEykS5pwpi04GtEWmSKamQ5quDUicVomMsA805SKjBp6mrQyVSKcp2tkdaYtO71aE0d14L8TpbqbDU8tYSHnuYz/eX+orq9SsGs3VlIkhkG6OReQwNeOxsVIKnGDmvQfAvieOOH+y9Wy9lIeGPJhY9x7U03F3R51ejKlL2tJeqNZPlq7bv60anp72Mo5DwPzHIOjD61XjbbXSmpK6NIVI1I80TZgfpWjDJhhzWFBLitK3k7E1jJFI3raT1PFWxWPbydq0oHyMZrllE0TOM+Inhk30LalZIDcxqTKg/5aKB/MV5LIu73zX0kwyOa8o+Ivhk6fM2pWUf+iSNmVF/5Zse49jVwn0ZVjziZdre1XdHu2s7yKVSRg8j1FRzLuFV1G1q1Q5JTXKzqNSiVbkyR/wCpmHmIfr2qOFscUmly/bdMe1PM0H7yP3HcUxT6Vpcxo3ceV7o0YXqbNUIm5q3G1WmROBMD6/SuY1qHyb4sPuyDcPr3rpc1Q1qDzrMsoy8Z3CpqLmiKGjOcFApF5FL0rjsatBS0lLmkQ0NcZXjqORV2ciQrIMfvBu/HvVSpLc77d07o2R9DQjCpHqPBp6niogc07NBzSiS0x6XNNNJmditOvy1k3ScmtuVeKz7lMk1lJG1NmHKuM1UkXNaUycmqki4Nck1qdkGUyKYRgVO688VGRUG4zFKvDjGKMU4dadgNGwkKzKa9D02bzLdc+mK8zhOMYNdtoFzmEA11YeVtDjxUL6mjfLuBxWFcJgmuhn5Wsa7XDHiuiauZ0W1oZcg9KgbrVqUdKruK5pHZHYjyQcjg066AlXz0ABzhwPX1/GmGljk8tumVIwy+oqRvuVWFV5Fq7cRhH+XlG5U+tV5FrCSNIsoyLiomFW3FQMOTUNHRF3RCRSU8im1FgEpVJU5HaikpNAnZ3RoWs+CHXp/EK3bO7wo5yh6H0rlI3KNlT9a0rO428jlD19qy1iethcQpKzOqByMjkUhrMt7gpgg7kNaCOsigqc1qpXPSUkxxptLmmmmXYQ0lLSUgG0UUUCYUtJQDQKw9Tipkaq9PDUwLqOatRv0NZqtirEb+9UmJo2bebBBBII5qn4g0gapE11aAC+UZkXoJR6j/AGqZE/vV63mxjB9xWl1JWZlKFzzosckcgjqD2o3YzXa+JtD/ALUjN5YLi+A+eJRgSj1H+1/OuDLYYhsgjgg1hJOJ51Wm4vUn3+tO31W307dQpHM4kzfvCEXnccY+tel3n7ixSLgYULivONLXztTs4z/FKufwOa9A1d/nx6D1rw84leUIn1PDNO0ak2YGoSbpNvUAGsmducVcuXy7Gs9jlq4qUdD2MTMaTTScUyZ9o461WaQt96upI8epUcnYtb125zxVO4YGTI6GkDYpkvK8dqZhJ6Dc0lJmkzQZOQ40ZpuaKCbjs+9FNpc0BcWlBpuaWgpMs2dzLaXMdxbuUljO5WHY138d5HqNkl7Bxu+WVB/A/wDga84U1qaHqj6bcE43wSDbKn95f8alrW524XEezlrsdYzVHuomKlVlhfzIJBlH9fY+9Qlqpao9Nz6om3UoNV92TTg1FgUiwG4FOqurVIG5oLUiWrEF48KleGjbqjDIqoDS0rDuaASC4/1DeVJ/cc8H6H/GoJYnhbEilT+hqp8w6VZg1CWEbXO5P7rDcKpOSJaTEBp4PNTRtaXI4LQt7fMv+NOaxnVd8YEyf3ozn/69Uqqe+grNEWacDwKipwPFVddBolFKDUeaUNRctMkBpc0wGnCquaJjqKSloKQoODUiPmoqB14OKLDTsW42wR9amjbgetVFPSpUJ9D9ccVnKJqmXVbI96kXiqiN2wRz6VYQ1zygDLCmpFqsG5qVTWLiQ0WAakVqgU+tPBrNoyZOp/zmpkbNV1b/APXUgb07is2jJk6nnmpFb8ahU5pynis2jNosIeB34qRTVdSKkU4qGjJonzinq2TUOacp5qGjGSLampUNVkbp7g1MrZqGjmkiwDUitVZWzUqGosYSRYBp4NQK1P3UWMmiSimbqAc0Ei0lFNNMLBms2/QLMHAwr9frWgTUVwgljKnr1B9KZUHZmXnP170nak5BIPUHBFKapI6wpDS0wmgQoOCCPWqOrxKJhMAQkgyfY96t54olXz7d4u/VfY1SCL5XcyFbr9euasRv0/Oqm4ozA8HP5U9XxjHQUNHRJXWhpwy4I7CrmIrm3aC4XfC45GenuPesmN+lWIZdppHLOFndHP61pMmnSB1/eWrnKSDt7GsyvQIpVeNo5FVo2G1lPQiuZ1rQ3tt1xZ5ktu46tH9fatFI7MPi1JclTcxgfSnBsfSos8cUuao6mire2IceZBw3cf4VkSZTcpBBHQEeg/XkmujB5AHrUN1ax3K5fh8Y3CrjKxPNbQwiOucnnGQc+3+B7frSbun0A4469fw9qlureS2J3YwTgEDj/P8An0xBkcD6YGc9/wD61aoroB7dvf0/+tTeo6YFPA6k5GD3/wDr0NjH60xNjc8UzNPamd6ZlIQ000+mmmjNkZpMU80lMljCKT1pxptMliGkoNFUiGNNN7U4000EsaaSnGkpkDDTcZp9JTIaIioppWpCKTFBDREVppFTEUwimmQ0RUhFPYU2mmS0RkU0ipiKYRVKRLiRYop5WiquTYwqKBS9a+jPjhKKMUUAFFFFABmnU2loAUU6mU4U0UmLmlpM0tMq44GnCo6eDwKtMpMkU08Gol609TirTLuTLTxUQNPU1omFyUGnCoxT1OKtMtMkWnqajBpy1omWmTq1SA1ApxUqHNapjJlNSA1CDUimqTGS9qWN2RgynBFMHelq7kvVHpngbxXDJbDSdabdaNxHIeTAf8K3NU02WwmwRujb5kcHIIrxqN2jYMpwRXpvgbxZDNarpWstm1PEcp6wn/4mkm4O6PMr0ZUJe1pbdUX43xV+2l7Go9U06Swmwfmjb5kcchh2NV4mKsK30mro1p1FUjzROgt5elaMEneuet5q1LeX3rGcTVM3UbcuabcQx3ELxTorxuNrKwyCKqwS4I71dU5GRXO1ZmqPEPGnhyTQb7CbnspTmKT0/wBk+9ctKnPFfRmsadb6rp8tpdrujcfiD2IrwrxJo0+iak9tcAlT80UmOHXsfrWsZXAzNPuGtbpJVPK4/EVt3SqHDxHMcg3D29q588GtTTJ/MjNs5GTymex9K1T6CatJSLKNhqtRtVIHB6VLE1WmKSL6vwKecMuD0IxVZWqVWxVGVjmL2L7PdSR9BnI+naoe1bWvW+6NJ1HK8N9KxK5ZqzNB1NzzR3oqCWhTSwvsnHPDfKabmmycjA+tIhxuiyflJHpQGppfeiSL3GD9aQNQc8okwPNLmoweadmkYuIj8iqtwuKsk1FIKloI6GRcpyaoSriti4TINZsyVzzidMGUXHpUDCrbrULisbHSmV8UvenEUlBRIldBoNxtcLmueXir9hL5co9Kum7SM6keZHd7ty1Su1yuafZy+ZCMelLMMpXdujjirMyZVqpIpzWhMuDVSVawkjpg9Cow4qNqncVA1Ys2BWBXy3HB6H+6ahkXacMOaVqXduG1jyPun+lS9QWhWkAFV5BzVt19agYYrJo2iysRimkVKy0wipaNCKinlc0m2pFYbT43MZyOR6U3FLilZPRji3F3RoWtx5fI+ZD1HpWpFJjDIev61ziOY2yPyNaNrcY5T7vdfSsbOLPXw2JUtGb8c4kHoakrMRw43KeKsxT8Yf8AOrUj0IyLFJmkznpS0zTcSlpKKBhS0lLQAZpy02ihCZMrVIjVXqRTVIVi5G1WY3wKz1fFTxvnvTTE0bNtPhgQcHPFZPibQF1JXvtPjVbtVzJEv/LX3H+1/Opo5cEVoWs+0gg4IqnaSszKdNTVmeWZ7EEEdQaXNd34p8O/2nG19py4vhkyxD/lqP7w/wBr+defbipw2Qw4IPUVzSTi7M8upTcHZm14ZXf4gsh6Pn9K7LWHw0hzjAxXHeDfn8RW2OwY/oa6bV5MoxPBLccV4OZPmrJeR9Zw+rYaT8zEuG4PvVNj3qe4Pz1SuXwpHc0U1ZFYuoV5ZCzfSot1IxphNanlSmP3Uuc1FmlDUEc9xv3WI/KkzTpfmGR1FQg5pmMnyuxJmimUlArklLmmZozQO4/NLTM0oNBSkPBpymmUopFpmvo+pmzYxzZe2c/Mn933HvW9Ou1VeNxJC4ykg6H/AOvXGCtPSdUeyzHIPMtWPzRE4/EHsaW2qOyjiHFcstjaD08P60141eAXNq/nW7d+6H0YVAGxV3T2OtVOxbVxUgfmqIepVeixpGoXVepA1U1kqRZKk2Uy3QVBqJXqVTmkabkTQ85X5T6inw3NxbNlGJ75zg1LgHFO8vNDt1HydixFrEUvy3sKOfVhhv8AvoVcjtbO4wYbhoSeiuNy/mKx3tg+c4qH7NJGcwuVPWpsujFqlqjdm0u7QZjQTJ/eiYN+nWqTAqdrgq3oRg1Wg1K8tJAWG7HcHBrWh8SJcAJeosg6YlXP69aXPOPmC8imvvTs1qiLSrpcxF4HPdW3r+R5o/sWVs/ZbiKf0XdsP5GqVdLfQ0v3MzdTs1LcWdzbECeCVPqvH51CvpW0Zplqz2HdaByaAOfSn4/KquMVeRzT1GSx6YxTMYA4qSM45H4+v+c80mPoTDhDnjAJ/IdP5fz4zUyHbgjkVAn3cZzzjkEEj39e/wCfuKkByxGSDwBjqOnP8/z96gV2Tq+TUqnFVscg8en0/wDrf/XqRGrNxuO5aVs1KpqqGqVX9awlAllgMRTleotwNLmsrGTRaVuakVvSqqtx+BqUMM/Ss3EzZYU1IrVXVqkDVnYzZY3U9WqBTUqmocTCZNu9OtTI35VV69KeH9KlxMZIuKc/WpEbmqyOD9KeDzWbjY55ItK1P3VW309WpWMWixuz1pQah3UopWMyXdSFulNz0pM0WAU+9N3UhprGnYRU1CPDCVOM8NVXca1OGUhuhFZU6GGQoenY+oqkdFKelmGaaTTc4pCaZtYdn0NNDYIpp5pCcHmgloqalFhhKn3WPPsapg1rMN8bIejVkyKUcq3UVRvTd1Zkyvip0f0qj3qWNsGpYSijQSTC+1XILkqevPf+tZCSZA7VOr8cUjknTIdX0JLgNPpwCSdWh/vfT/CuXdWRirgqynBBGMV20M2CM/Sk1KwttTjzIBFcY+WUf1q0zaji3D3amxxQNAPfFT39jPYS+XcIR6MOh+lVqo7bqSuiRgGXDAMvcGs2803BLW/TupNXwaUtTUmtibtbHOMpUkMCvqMUnHrn2rfnhjnGJFB9x2rMuNPkTLR/OP1rWNRMtST3KDccE0ZocFWIPBz3pBznFaCfkLSGlFLTIZGaaae1NNNEsYaSnmmmmQxhFJTqaaozY00hp9MNMTGmkp1NpmbGmilNNoJEIptOpDQSxppuKfTTQQxhFMIp7U01RIykanYpDTEMoox70UyTApaKSvpj4oWkpaKAEooopDCjNFFAhaXNNFLTuMdRRx2opoq46lpopRVJlIevFSdRUS09TVJlXJFNSLUIp4PNWmMlBp4NRg8U8VpFlJkimn5qIGnZrRM0TJlqRGxUAqRTitEx3LANSKearoamFWmO5OpzTgagQ81KDkVaYD6fFI0Tb0PNMpRVp3DRo9L8EeLIntV0vWCWszwkh5aE/wCFdDqunPYyqVZZIH5jkXo4rxWN2jcNGcMO9ejeCPFkawjTtVBlsm4x3hP95fakm4O6PMr0JUZe1pbPdG5E+K0Lab3qPUtPNmVkicS20g3RyryGFVY3x0rZNTV0VSqxqLmidDBLjA65rQglxgGuet5sYrSglHHp0rGcDpTNoHI4rI8T6Hb67pr29xlSPmjkHWNvWrkMuMYq2pyOKw1iy9z5z1nTrjSb+S0vE2yp0I6MOxHtVJGKncMgjnivdvGXhyHXtPKMAk6cxyAcqf8ACvDr+0n0+8ktLxDHKhwQa3i76lGmkwuI/MH3hw4/rTl4rKtZjDJnOQeCPatNSHXKng1ogtpYsI3FWFbmqSmp42qkzNotMokjdGwQwwa5W4ha3meM87env6V0ytWdrdtviE8edycN9P8A61TUXMgRjdaKKK5xhikNKaSkTYW3OC8Z6H5h9e9OzUTcYYHlTmpCQcEUmYzjqSK1OzUSmnA0jFxH01hkUuc0GkTYqyLkVn3CYPStRxVWZMis5IuJkyLiq7rV+VOvrVWRetc7Wp1QKjLTcYNTFaYRilYsbU0ZIIqOnL1prRiZ0+jXGV2k1rMciuU0yXZJ1rpIpNycda6YSurHLONpEMwznFU5BnNX5BwDjrzVOQcmiRcCk4qBxVuRaryLWLN0V3FQsOKsMOKgf8Kgqwbt/B6jofWopBSsDSZz1qWiloQuMiomFWGHFRkVDRqmQ4pCKkIpuKixQzFJUm2k20rBYYeaWNmjYMhp22jbScbgrxd0X7W4ycr17r61fjcOuVrBCkHI4NXLe4ORnhvX1rGUXE9TD4rm92W5rpIV7nFWEcN9aoRSCQejelSgke1Fz0YyLtJUCS469KnDA9Ko1Uri5opKKBi5pRTaXNAWHZ4pQaZml707hYmVqkVsCq4NSKaZJbjb3q1G+CKzlbmrEb1VwaNi1uCMHPzDuKzPFfhtNYhe/wBNQDUQN0sQ4Eo7ke9SRSY6cVoW1wVdWViGHQ0NKSszKpSVRWZ554KZ08QAMCGRGyCOhxXTaoThB/WtmbR7e51E6laqkd7tKyRgYEuf4vY1haofnH06V85mFOUa93sezksPZYWUXvcxpjlzWdctlz7VfkPzEmsyVssx9acNjlxUtSF2qItTnNR1aR5dSQuaXNNoqrGSqEoYGo5BjkdD1pBT1OeDStYpvmQztSUN8h5+76+lKaLEKS2YZozSUUWHzDs0ZpKKCrjwaeDUNLmkUpE2aWow1OzQaKRd0/UJ7CbzIG68Mp5DD3FdNai21hCdPIhuQMtbMeP+AmuMzTo3eJw8TFXByCDipa6o3p1nDR6o6aQPFIY5VZHHUEUuam0nxLBeItprsauMYWfow/GtG60JzGJdMlFzEf4c/N+HrRz62Z3xSqLmpO5lK1SK+KhcNHIUkVkcHBVhgigHFUNTa3LiPn2qZH96oKalV8UjeNQ0FkqZXrOWTNTJJUtHRGoaCtUqgGqUcnHFTLJUWN4yTLPkKaiksY5AcinxyVOrZqbtF8sZbozDp0sfMEhGOxp6Xl9bHEqF1HetZWyORT9qNxgE0cy6on2X8rGWHiZ4xhnZR3B5H61qx6hp96v+k2sLZ/ij+Q1kTafBKOVA98VQk0qSNibeUj8anli9tCXTa3R1Q0uwuBm2u3ib+7KMj8xUM2h3kalo0E6f3ojuH+Nc0txfWp+dCy+orRsvETxN99kb60fvI7MXvL4X949oyh2sCGHUYo24/wD1VvW2vRXSgXcUNwvqw5/PrU5sdJvSTBJJasegJ3L/AI01ieV2kh+2cfjj9xzY4AA6fy/HrUykNjOM/XBJxx+n6ZNalz4dvEy1tsuo8cmFsn8utZLo8T7WUqw6qRit41Iz+FlxqQqL3WTBgegOduQMe/8Ahn/PNOU9cZIJI/E9PxJ/HgZqurFc44zyM/lUysD69zgfTIptDaa3JVYf5/CpFNRKMkYI3cYHfOP8evbmnqeCc9s5P4D/AD+PXipepJOrVIpqDpTlPSspQIZYBp+7NQKaetYuJm0WFYcVIrDNVwemPXFPU96zcTNllTx6VIpqsG/Onq3IzWbRlJaFtTinA1WV8iplfNS0YSRMrGplb1/HiqwOelPVqloxlEtBhTw3pVUN6VKrYqGjFxJw1OD1ADk9aep70rGTRNuo3VFmjNFibEm6m7qaTxSUWFYXdUdzEJ48fxDkU4nFN3U7DWjuZbZU4I5HWjNW7yMuPMXqOo9aoZosdcZcyH01qTNITRYdhc1WvY96bu4qagn1pgm07oys4P6nPFPVh6inXUflycdDUOefrxmg6dJK5ODUiv74qqrkgHGM81IrDvSsYyiXEkqwkpA/Cs9W9DUqvSOacDRkMdzC0NyoeM+vaua1PR5LYmS2Jmg5Of4lrZSTmpopcY7+3ammZ06kqT02OKzmlrpdQ0uC7UyQERTd/wC63+Fc3cRS20pjnUo3oaZ3wrRqLQbmlLcUzdS0FsbPBFcjEiDPqOtZtxpjqSYGDj0PWtM0A8/pWkZNE8zT0OedWjOHUqfekyDXQSKsmN6g/hVGbTozkxPtPXB5rWM+4+ZGWTTTViW0mQ/dyPUVXbitFZg2hDTaWkqiRKa1ONNaqRmxKaRTqQ0yWNNNxTjSUEsZik6U6kbrTIG00040hoJY2kxS0UyBjCoyKlNMNMljGptSEUw0yRKKTmigRz1Aoor6a58SHelpKXNACUYoozSGFFFFMQUUUUwHCikzRnmgY6lptOqkUmOWlGRTQaAaaZSJacppgI4pwxVpjTJQRTxUAqRWq0ykyZacDUQNOBrRMpMmDU9TUQNOU1aZaZMpxUyNVYGpFNaJlFlaerYqBGqTNWmFywrZNPqupqVTmrTGSCno5jkDocMO9Rg5pc1VxHovgbxitsh0/U182wf7yHnYf7y/4V1mo6f5Cpc20iz2UnKSr/I14grFWDKSGHIIrufA3jF9Nf7LeL51jJ/rIjzj3WjWL5onm4jDSpy9rR+a7nVRvtNaFtN0pdQ06P7Ot/pj/aLCQblZeSvsazo3KmtYyU1dBQrxqK6Oht5fU1owzc9eK5y3n960refGKynA64yNvIYetcj448LRa1abo8JdoP3Un/sp9q6KGXirGQy4rFXiy7nzZdQTWlzJb3MZjmjOGU/jU9nPtYq3Qn8q9b8ceFY9Zt/Nhwl/Gv7t8fe/2TXjc8E1pcSW9yjRyxnaykdK3TuUnc2aUHFU7Sfeuxj8w6e9Ws+tWD1LEbcVOCGXDcg8EetUlNTxvVXIaMG8ga1uDGfu9VPqKgzzXQalbC6tty8zR8r7j0rnwfUVhONmCFFFGaQ1IAehpIydpU9ulHamHIOalkyVycGlB4qMGnDpU2MnEfS5ptLQZuNgaoJBkVP1pjipaF1M6ZOaqSJWpIuapyJ1rGSNoGcwyajZeatSJzURWs7GxBilFKy0gp2HYljO1gRXRWM26Metc2p5rQ0+Yq2D61cNCJxujfY5qtMOeakV9y5FNcVqzJKzK0gqq4q4wqtIKyaNUVXXBqGSrTioHWs2jRFZhUTVYYYNRMOakoZnimtSmmmk0WhrCm1J1phqGjRDaWiioYwooooGFNIp1JikIlin2kB847H0rShnB+8QfcVkYp0chjPHI9KznT6xOyjinH3Zm5Sg4PFUba5BHfHcelXAwYZB4rO56cJKWqZOslSBs1VpysRTuaxmW8iioA+cVIGp3LUkx9LSCimWOpVNMpwNFxEympVaqwNSqadwsW42wM1ZjfHf/P8Akms9G6Cp0ammJo2LefBBzyOai1bTv7QjM9t/x9qpJTtJ9PeqscmKvW8+MEHBHQ0qtKNaPLMcJypu8Tg58gNkYIyCO4rLkNeieJNFGrQm5shi9UZeMDAlA7j3/nXncwKlg2QwOCDXjVaEqLsxVaqm+YrvTM05qjY0RR5dWQbuaCxppOKburSxz8xKG9aXNRbqUNSaKjUJsgjBqJgYj1ynY+lOBp3bnmos0zZ2n6idelFMIMfK8p3HpSq4NVuZczWjHUUZopWLUgpRSUVLRopi0oOKTNFTYtPsSBqdmoqXNFjRSJCAetaOka1eaVJ+4cvDnmNjwazA1OU0mk9GXCbjLmg7M9Hstb03XIwt2iiUDo3UfQ0y78P4y9hNuX+45/rXneMNuViG9RW7pfia4tNsdyWdB0cHkVk4yhrDY9WljqVT3cQrPuXp4ZrZ9txGyHpyOPzpocYroLXWre8jwxjlRuoIpk+l2Nz80DtA57DlfyojVvo0dksLpem7oxUbNSrIQealuNIu4RujUTIO8Zz+lUt+1sPkN0wRg1pdPYy96PxIvLJnoanWTpk1mhxng81MshFDNY1DSSXnrU6S+lZiPUsclQ0dEZmssvTPFWI5c881kpN61OkvpUOJupmssgNSAjis6KXGPrU6ydKixpcucH0qCSxgm+8g+tKsnFSK/FK7Q7JrUzZNJeM7reUqfSkjur6zb94Cw9a11alwG4PSq5r7kcnYTT/EW1huZkbsc4rpIdYt79Qt7HFcrjALcMPoetcjNp0E+TgKfY8/lVQ2tzanMLFl9qh04y1RhUoRlq1qdrPoVndEtp9yYnP/ACyn6fg1Yl/p13YErcwyR+h6g/Q1TsNcmgIWXkDsa6jTPEEcsXlS7WjPWOTlT/hTU6kPNGV61Lb3l+JzscpBG7jkD8O/9PyqVXBI9cA57/5x3rpbrQrTUFD6a4in7QueD/umubu9OntZpI5I2VxwVIwf/r1tCrCfky6eIp1XZOz7Eq+vYcAdMAf15/8ArUvTGfSqccrBjuwTnnI5/H1qwjArx+nStOU0asSg1IrVDmgHB7VDiQ1ctA+lPQ/NVdWqRW5rGUTJxLCmnhulVwacGx3rJozaLQfGakVuKqq+KkQ+9Q4mUkWQ1TA5qore9SK/+NS0YyiWd1PV6rhqfn0qHEyaLG6pFbNVVNSK3FS0ZSiT5FO3VADShqVjOxLmjNR7qN1ArDsj1pCabmkJpisO3VSu4dp3p0PWrOaQ8gg9DRYqL5Xczc8UlTXEezkfdquxoN1JMXNITx+NJkUwnge1MYsqiRNp/wA/55rNI2OVPHatAtg1WuU3DcPvCixdN2dmV8qo7gdKcG65qAEjg0obn88/5/Ok0aMtK5FPD596rBuOppQ3P4UrGclcuK/NSK2feqIf8hUiyc+nvnpS5TnnTL6ycfpRMIrmPZcRh1xxnqPpVVZeOcD61KsnPIPFSc/K4u6MS/0mSEF7cmSL0HUfh+dZuecfga7AN6H8j9ap3mnw3WWA8uX+8o4P1qlLudNPE62mc3nNFSXlrLaPiZQFJwGB4NQg8ZNUjp0eqA0Z5ppbj29j9aM81S2IYGo5IY5B86g/hTyR1GT+FITTRJSk0+NvuEr9eaqyafKn3cN+Na26kzn8elWptBdmDJDIn3kYfhULda6I8rgYOePrULxRyN8yqfw/z7VoqguYw6Q1qPZxE/KCO/BqCSy4+STPXqKtSQuYomm1aa0cd1/OojbyematMV0QmkqQxOOqmk2N6GmQ2RGm1IUbHQ03Y390/lQSyOin7G9DTdjeh/KghjTTWp+D6UhB9KZLI6awqQqR2pGH86okiNFOPB9aKBHNUUtJX0p8OgooooGFFFFA0IaKDRigBaKQUtMAooopjFpQabTqAFzS02lzTQ0x1PXpUVOBqkyyZTnrS1GDTlNUmNEwNPBqFWxT1Iq0x3JgacpqHPNPU1opFJkwNSKcVBTlOPzrRMtMsqetSK3FVlPepAatMZZDVIrVXRqlB9KtMaZYU04VADmpFNWmBIKcCRyDgjkEUylzVoDs/BHi+40a48t/3ltJxJC3Rh6j3r0W7tLa8sRqeiv5to/LJ3jPpXhOa6bwh4pu9CvQ8Tko3Dox+Vx6H/GlqnzR3PPxOEfN7WjpL8zu1YqavW1xzU+2y12xOoaMQGAzLb/xRn6elZWSjYOQR1BrWMlNGVDEqej37HQQXHFX4pQfeuat7gjrWnbz56GonA7lI2Gw6etcl418KQ63bmWLEV7GPkk6Bx6H/GukhmyevNTFgy9M+v8An86zXulpnzpPDcWN00NyhiuIjhlbqKvW8omXIPI6ivVvF/he3123LDbHeIP3c2P0PqP5V5Bc29zpV60FzGY5VOCp6Ee3qK0TLTTL6tjipAarxurqCvTFSbqtMpxuWonwcVk6vbCKbzUGEkPI7BqvqfWpGVJoWik6MMfQ+tElzIztY56k606eJ4Jmil+8p6+o9aYevFYWCwvamnpRmikwsIDTwaYaUGkS0S5pQfeo88UueaRlKJJSMcimZFLmlYjlGN3qtMnerZ61Gy5FZyRaM6RMiq7JzV6RcE1XdayaNUVGWmFasuPWoSKEWNHFSQsVYGo8U5aYzcs5dygVZY8Vi2suxgO1a6sGXPtVx2MZR1uMYVBIKsNUcgpMaKrVAwqxJwaiYcVDRois61HjnmrDioWX1rNotEDDvURqdulMYUWGiMGm049abUtFpiEUlOoqHEtDaKMUYqbAFFFFIApKWigA5HQkGrVvdEMA/wAp9exqrRUSima060qbujajkD/Wn1jRStF0JK+npV+3uQy9f/rVjyuO56lLEQqItU5WIpoORRQdCJlkqRWqt2pQ2OlMtTLWaM1Ar9KeH96LmilcnXrT1aoVNOBp3KJ1aplYcVU3ZqRX9aaAuI9WI5MVQV6nR/WqTJZrW9wQwIJB9azfFWhDVYWvLBAL5RmSNRjzR6gf3v509HwavWtwUYYOO4NE4RqR5ZGc43PKG4JB6iomNei+LPDyapG99pyBbxRukiX/AJbDuR/te3evOWzux3HBFeZUpOk7M8uteLsxppKM4pm7NSczkPJA60A1FS5IoJ5idTT1bFVlbFSK3pSNYzJwaa0W75kOG/Q01Wp4apcexspKSsyPcQdrDBp4ankBhhhkVGyMn3PmHp3FCfclxcdVqh+aKiDA9KcCR0pgpD6KbuNOBzSsUpWFFFJS1LRqpi5pQaZS1LRopEgNO6jFQ0opFqRLEXhffAxRv0Na9jrzphbglD/e7Vig07gjmplFPc2o1qlB3pP5dDurTV8hSrAr6g1fN1b3a7bmJJAfUc/nXmyGSFt1vIU9s8Vo2uslWAulK9tw6Vm6bWsT1aOaxl7tdW/I7CTSIHUm1mKd9snI/Oqc1heQctFvT+8nzD9KrW1+GTdHIGHsa0bfU3THJqeZrc7uSlNXiyhHJ6fiDUqSetaZntLr/j4hRj/exgj8ajbS4W5trjGf4ZOf1qua+4vZSjtqVlkqdZCD1qvNaXVv/rImK/31+YfpTEkHrT9ClNx3NKOXjk1YSWstXqZZKXKbxnc1o5M1MklZccgOKnST34qHE0UjSEhzUivnpVFHqZZKlotPUuK56cYqRSOMdM9O/wDntVNX9akV6mwx81vFN95QOOtUns5YPmiOQO1XlanBuKpNktEen6vNbtsYkY7Z6V19nrdtqEIh1WMTR4wJBw6fQ1yEsKSj5hz6+lV9sts2UPFTOCkctbCwqeTOx1Tw63kfabIi8s8f6yP76f7wrnWhkjO5Pnj9R1q5ofiC4sZg0chjbv6N9a63ydP8SDfamOy1PGSn8EtEak6WktUcbr1cNpV1j3/zOJjYMOKdVzUdMmtLho7iIwzKeh6GqXKna/yn+ddMaikro7IzjUV4seDTlNR06hq4MmVsqKetQBvanBqxcTOSLCmnhsVArU8NWbiZSRYVqkVqrhqcD61DiZNFlX45qRXqqGp6vzyT+NS0ZNFtWyacGqqr+/FSK/p1qGjNosZpcmoFcH+dLux9KVjNosZpc1BvpdwqeUixLu5ozUW6jdRYVh5OKTJqNnxTSeOtOwrD9wPB59qpXEe1sr92rGaQnPUU7Di+Uo5pCalmixkr064qsW9KLGyd9hxOaYx7etIx5ppNBSRWnTacjpUWKuONykVTIwcGkaJ6BmlDUyigTH7u1OV/Uj8DUVGffiglosK/Hb3wf5f5FSCUf/X7f/q/x96qZ4PvTt/zfpmpsYSiXkm555+n+fb9akE3uDWeHwSM8e1P8zI46449v84qeUwlAvsUkXDjIIwQayb7RsKz2bc9djH+VXBNk9AB0GeKcspXH3u3cc/5/rxTWgozlB+6ctKrRMyupjdR0bj/AD+tNbg46fXiuouY4LmPFxHuGMhuMj/PPtWJqGlzW+Xh/fRAn7o+YcVaZ0wrKejKO78DwSD2/wA4ppbj0OM9cU3PfOaTORxj2qka2FJ54xz0/wAn8KQtz3/Kmsc9RmkLdweev9f8/jVBYcW9s+39P8/1pGOOT0zk/r/+ukLADGAe/NRs2Bk5yAckdePr+FUiGh3OOeo6n/P5Uwtn096D949OPT+lM/hwD0H/AOqqRLQE/TH51FnrT2PzelMqyGBph5pzU09aZLGEUxh9aeaYaRI003sadTW700SR1G2c1If/AK1NPWrRDI2+6ajPNSmmMKsTIitFOJ9jRQI5WjFLRX0p8QJRijvTqAG0UppKB3Ciig0BcKKKKBhSUtFMYlLmiii4gzS9KSimhjqUGm0opgmPBp2eajFPFO5SZIppwqGnhqpMq5Opp4NQBqerVomUmTBqcDUQNODVopFJk6mpFbFVw1PBq7lXLCmnq2KgVsdaeG4rRMLllWzUimq6MBUqtnrTTBMsKeafUCmpFbPStFIq5JmlpqnNLVXHc2/Duv3ej3sc9vKUdeA3bHoR3Fes2V3ZeKLYz2SrBqCLmW3z97/aX1FeGCtDSdTm065ikikdCjbldTyp/r9Kdr6rc4cThFV9+Gkl+J6m6vFIVkBVh1BqaGbGOfxp2i65Z+KYlhudkGqgYWTok59PY+1QXEMltIUmUqy9q1jPm0e5yUq7T5Jq0ka1vcep59avwzbuprm45SrVdguD+FKUDvhNM3s5HFYHirw9a61a4m+SZf8AVygcp/8AW9q0YLjjirQcNWaVjS54PfWd1ol81teIR6MOjD1FSqwZQRzXrmvaNa6tamG6jyOquOCh9Qa8n1fSbzw/eGK5Be1Y4jmHQ/4H2q0zWMrgpx1p6moFPzD656U9W45qkymrhf2/2qEMo/eoOPcelYfQ89e9b6vg8VU1O1D5uIhj++B/OplG+qI2MvFFJmishgaKKSiwrDgaXOKaKU1NiGh1LTQeKX0pEtC01hTqQ0mhWIZFBFVnXsauNUMi1m0Uii68GoSKustQMtRbU1RXxSCpCKaRTsMF4IrTs5twwetZg61LE+1qEJo2c1G1JHIHXOacaqxFiCRc1XYYq29QOOKmxaK7Co5FqYio2FQ0UkVyuKay1Mw4qJgagZCRTMVOR61GRSKI6SnFfSjFKxSG0YooqGihMUUtGKmwxtFOxRilyiG0U7FJijlYCUg4ORwadijFPl7j1WqLMF0U+9+dX45VcDtWRinIxQ5Q/UVlKl1idtHFuOkzZoqnBdggB+DVzOelZbaM9CE4zV4hSg4pKKRdx6vUqv71XozTKUi2rZxUgNUlbFTLLinc0Uy2rVKjd6po4I4NTo1Uii2j1Yjkx9Koo2TU8ZPWrTIZrW8xTBBwex9KwvGHh3+0VfUNOQfagN00Sj/Wf7Q9/Wr8b9M1ftp9rDkj0pTiqiszGrSVRWZ42xIJB4P0pteheMvDYvFk1HTUAn+9NEowGGOWHv6156eDg8H0rzalN03Zni1abpStIKKbuppOagyciTNLnHSoaUE0CUicNUgaqwanBiKVjWMy0Gp6tVZWp6tmpsbxqE7Kr/e6+oqNo2Xp84/WgGnq3pStY192XkRAg/4UtSttb74z700xf3D+Bo5iXTl0G5pwamHK/fBFGc0b7E3a0ZJRTKUNQ0Wpj6KQUVLiaKYuaUGkoqWjVSHhqU4brUdKDSLvfRiqrRNut3Kn07Vdt9WZCFuVIPTetU1anYBHIzmh2e46cp0nek7eXQ6GG7LqGjcOvtVy31AqRyQa44RNE2+2kMbexq5BqrL8t9Gf+uiCodPsd9LM+X3aq5fyO5tdTIwMn86tObS7JMsSbjzuX5TXHQzLIoaCQOPY9Ktw3brjniosevDEqSu9ToH03vbShv8AZk4P51XkjkhOJUZfc9KhttRI4zzWpDfBlwSCOhBHFK7RvFQlrFlJWxyKmjk9c1Ye3gkyU/dsfTpVWS3mi5IyPUGi6ZXK0Wo3qdZO1ZqSVYSSm0UpGgj59alVyOKoo9TK9RY0TLavUqvVNWqRXpWKLYbjilznrzVZXweKkV6VhDZIQeV4PpUlpey2zjcxwDnPdfpShqZIoYUvJilFSVmd/put2mt2yWmtEFukV0vVfY1l65o0uny+XPteNuUkX7rD1rkY5ZLaTK8juOxrtfD2vxTWv2LUf3lm3AJ6xGocXHVHj1cPPCvno6x6o5yRGh+9ynr3H1pM56V0OtaW9jMMESW8nKP6isCe2MeXj5HcVrGr3OmjWhVV0GaUGoElB6/hUoPpWhpJWJVNPB4qLOKUGpaM2Tq/Snq3rxVcGnKcmocSGiypp4qANgU5XrNoycSfdjtS7siot3WlBFQ0ZtFjf+IpysB+VVw1O3UrGTiT5zS7jUCvmnBsUmjNxJgaN1RbsUbuKVibEpbNNzTd1JuoFYdmkLc00mmk89aSCw4tVaaLPK8e1SZzSZp2GtCmeDzTSatyKG5PWqsilTzSNVK43NV5V+bNTNTOootoUV+9FOK4zTaVihKQ06mmgQA0obmmH9fpQfvcc0END93WlDYHFRZ9OtJu4HvzSsZyiTh+cqc8Y/DB5/WneZ97sDxg8569fX/69Vg3al3/AIfTt/n+lJmbiWt/y+vOMdMnn9cj+dPWVRznA65A7Z6/5/WqYYYzjGe/oc0u/HGQBxjPp1x+Wfzz2oRk4jrqziu8lhtmPBZeeenNYl3aS2w3OMoc/MOnXvWysh2bm67VJ7Z7n8//AGanCQ8jB78dc56HHrjGPrjjvSZUasobnNbvQHPXPX/P+OKQn9OOvStm70+KXc8OIm68dB/n/D8Mi5t5bZsTJtwcZ7GrTTOmFSMyNunI9eOn1pj9/wBePb/IoZj+P6n6evf8+1ISe3Y5/wA9qtFtAev9P89fWm5/likJxx36emKYTxVohocabQTzSZpktCGkNBpCeKZm0NJppoNJSIYjUwnintTDTRI09KZTjTCatEsaaa1Oprc1RLG49aKTNFMWpylApTSV9KfDi0vWm0o6UDFpD1paSgBKWkooAKTvS0lAxaSiigoKSiigQopaSjNCGLS03NLVXAWnA4plLTQrj6dmo80uadykyVGwRUisKgBpw4qkyicNnrT8ioAeOKdmrUirlgGnA1CpxTwfSrUirk4PvT1YCoA3rTga0UhllTxUgPPFVVNSq1WmBZRqlVsVURqkDYAq0x3LQbpinq30qsrCnq1UmCZZzS5qJWpwOapMdy1a3clq+6MkjOSpr1Dw34sttYtY7HWZArAYjuz95PQP6j3ryenxSPFIHjbawp3u9Tnr0I11Z7rY9ov7KWzl2yDKHlXHIYeoqurYrB8H+MgIl0/VEM1pjAUn5k90P9K6i8sxHBHdWsguLOTlZF7ezDsa2hU6SPPUp0pclQSKcg+nvV+G4Pr+NYoNSxykVbidsKh0CyB1qtqFnBe2rwXKLLC4wVYVUguMH+lXI5g3Ws7NGyfU8v8AEHh+40OQyR7p9PJ4kIyY/Zh/WslSCAR0xx+tezyIkisrqGRhgg9DXn/ibwo1oHutJBa36vAOSn+76j2oRtGfRnNjpx9KmjbH+etVVkHUetPDZpplPVFLUrMxt50XMTHoP4T6VRroI2GCp5U8EHvWTf2v2Zt8fzQseD/d9jUOPVCKtFJnmkzmpAdThTKdSFYdRSU4dKTJaENFKetJilYVhKawzT8U0ik0Fiu61XkX0q8yg1XdazaLRTYU2rDDHNQlaVihlFLikosMs20m01dz3rKB9KuW8mRg0yWiwTUTDipc0w80mgK7DvTDUzDpUTCpZa2IjUbjPapyKjIqLDSIcYphB96mI5ppFKw7EBFNI5qVhTSOamwyLFJUhFIRSsNMaKKDRSsVcSjFLRSsMSjFLRSsAmKMUtFFgExRilop2ATHrUsMzRHg5HoajopOKe5UJuDvE0oblJB/dPoanrGxViG5ePg/MtYTpNbHfSxiekzRoqKGZJOhwfQ1LWNmtztjJSV0FLmkooKHgmpFkIxUFOzRcpSL0c3AzVhHB6Vlg09XI71SkVc11bpVmN8GsqG429eatxShuhrRMdjYtpypHOPSuX8beGxOj6lp0YDjmeJe/wDtj+tbKOQavWtwVK89Oh9KU4KorMwrUY1Y8rPFjwcUV3Xjbw0oV9S01QF6zQqPun+8Pb+VcLXnVIODszwKtOVOXLIKKKKggM0oOKSikNMkDetOVsHioaUGhlKTLIenq1Vd1PBpWNozLIang1XVqeGqbG0ajWxOGoKo3bB9RUQanbs1LXY2VRPcUwn+Fs03aw6rTwacHIpXaK5IS2IM05WqbKt94Ck8qM9CRT5u4vYPoyPcKWlMB7Nn603Y69VNO6Ympx3QtLTN3tTs0nEaqDqUGm0ZqLGykiQGnHB4IyKiBpwakWmN8rY++F2jf1Bq7BqbphbtMj/novWquaXgijR7jgpU3zUnb8jchkWVd0Lh19Qf6VainKY5rlgjxPvgdo3Hoa0rXU0YiO8Ty3/56KOD9RU8p20cbry1NH+B1FvfbcDNaUF2GHJ9e9ctyqhhyh6MvINWYp2TvmpcVLY9eninHRnStFFNg4Cn1HFQGF4+o3L6iqNrecc1pQzhuh6VnZpnZGcJrQjVh2OamVqGRH5Hyt7VESVIDcHOAe1VdD1RbR6lVs1SDYNSIxHWkyrlwEetSK38qqK2e9TK1KxSJ1f3p4NVwadmlYZITxzSRyPbybo+ncdjTN1BJoQeR2fhvXIZIRY35zavwu7/AJZn/Cl1PTzazMMlkJ+Vx3rikcxtleldl4d1Zb+EWF237wD9057j0+tYyhZ3R5GIwzoy9rT26oxbq1LPvi4foR6/55qnHIVxk+mQeo/z0rpr21aJ+Omaxr6yEwDIAJPp16URnbc2o11NWkQrJuqUHI61nKxVvnyG756irMb8fjzWykbTh1RaBx0petRK2akBoMWPB9M1Ip6VADT6lohk2R/SnZqLPIx07f5/KnZ4/wA/59KhozaJt1OBBqEUoPb/AD2qWjJolFOzUeaXNSQx+6nbuKizzS5pENEm6jNR55ozzQS0O3UjGmk0ZosKwuaaTQWpjHIosFgJprEHrzRnFNJosOxG6cfLUDA5qwTTGGetKxSZWPWkapWWozRYq4ym05hzTSOtTYdxh+7xSdMilzTWpiE9qTr+NITRmlYTDODSbsd/bikPXgD8OP8APamnv0P9aLENDt5wc/XnrS7xk4z17H/PtULe+M9OlJnPc8nvSsQ4k/UcZGD2/wA+opGPyMBtIKk45HTPv7n8x7moS2CcgcdsfX/6/wCdJu+XHTnp2HPFCIcSy0jbiwycHI9uv+J9/wBKN4Zem6PoOMg/T8PX2qqWy2c9OBTS2SSeSepPJqkZuPYZc6csmTA3lnONp6d/yrKnikhbEibfT0NbO/8Azmhn3KVcBlPUGrTLjVlHfUwAc5oNac9jHJzARGf7p6Vn3EEkHEi8eo5FaJo2VWM9iOkzigYzSHvVDAmmmjIpueaDNgTxSUGkpEMGqNgR1qQ1Ge+MD6DFNEjG6VG3WpG6Uw//AF6tEsb2prU6mtTJYjDJPFFLkc8d89aKok5LtRRRX0p8OFFFKBQAUd6WigLjaWlpGoHcKSlpKGAhopaQUhiUUtJQCCiijNAxaKTNFFxi04UwGlppgOzS02kqrgPzing1HmlFNAnYlFOBqIU4GqTKvoTg05WqEHFPDVVyrk2acDUIbNPU1omNMmDU8HpUOacp55q1IaZOrH9alVs1Wz/KnBq0UhlpW5qRWqsrZp6tVJjLQapFeqqvUitVXC5aDZp1Vg3NSA4qkwZMCQcjg9cius8KeLJ9LlKSMrRvgOrcq49/T61yAb1papStoZVIRqLlkj21UtdTtjdaSeFG6S2Y/On09R71R3YNebaJrdzpc6PFI6hTkMpwy/59K9M0/VrLxAikvHb356Hokx/9lNawnY86Snh99V+Q0Pg1ZiuCPpVW4ilt5XinQo68EEVGXINbb7HRCqmro24bkEYzmpg4b2rCjmP4VajuSOv5VPKdMZXMrxN4Yjvt91p+2O76smcLJ/ga4N1kgmaKZDHIpwyMOh/rXrSTggciqWtaRaaxDicbJx9yZRyv/wBalY1U7HmYanK/y7X+ZG4INT6vpd1pE2y5TMZPySgfK1U1bNI0TuUb20Nu+9DmE9D3Hsaq1uI2OCAVPUetULyy2fvIeY+47iocQKVOFNoqQHg07NR0ZxigTJO9ANJwaKQC0Gk7CigBDUMikVNimsMipaAqsPWonX5TVpl61CRWbRRWxSYqVlxTGFIoaBTkJB4pADR6UAy5E+7/AAp5IqkrYNWlfcM0E2BuaY1PbtTDQ4lEZXFMYVKaaRUDIWFMbpUzCmbaVh3IiMdaYw596mZTTWX0qbFEJFIRUpFIRSsIhwKTFSlf5U0ilYCMijFPI54pMUco7jcUhp2KX60uUpMbSVJ9KNvFSMjNFSYox/8AXoGMxilxmnYpQPWgBmKMZFOx1pcUAIBjFTxXLqfn+Zf1FQ4xSrSlBMuFSUHozRjkVx8ppTWcBjnpU6TsOHyR61zzotao76WLT0mWh70tMVgy5U5FOzWPqdiaeqHA05T1plLmgZIp/GpFfaagzT8/NTTKuaMN2R9/kVehlVhwcisNW7VJHMykEE5rRSC501tPj5W5U8etcR4z8NfZi1/pyf6OTmRB/AfX6V0ltdq/DHB6D3rShlDKUkAZG4II6iqlBVFZnPiKEa0bM8YzS10/jLw42nyG8s1LWjn5gP8AlmfT6Vy6nNeZUg6crM8KcJU5OEhaKKKgQUUUUAFOVqZS0DTsSA04NUIp26kUpk4anhqrbqcrUmjWMyyr07dVcPinK9KxrGoWAaUGoFanh6lxNY1CXcRTw9QhvWgEVPKbxrE+4N1ANJ5aHoMfSoxSg+9KzRanGW47yj2b86YVZeopwc04SUk2g5IPYiBpc1KSrdRmmmP+6fzoDlkthAacKjII6ilDUmVGXcloIDDDAGkBpaNjTRqw+1uJ7Fy1u2VPVG5BrVtbuG6wIsRTd4mPB+hrHpGQN7H1FJpMunUnS0jqux0iOQcEFWXqCMEVbgnKnrXP22osqrHdguo+7IPvL/jWrG/yh0YPGf4x0/H0pep6NCvzfAzet7kMOTVrO5R3HpXOxyEcitC3uivBqHDselSxKejNDbg8dPSlzSJIGHFKf1qTq03Q9WxUivxVfNPUimCkWlfHFODVXVuKkV6RSZMDRniow2aXIxRYY40scjROGRirA5Bz0qPNISKVhNXVmd/peopqtjl8C5jGJB6+9VrmDYeOlclpt5JaXCSoeR1Geort45o7u3EsfKt29PauaceV3R41ei8PK8dmYGoWgmBZeJP51lK7IxDZz0IrqZYuTWZf2XmruXhx0x3ojI6KNdPRlKOQEjHeplfsfSs7kMQRtI/Sp45exJGR9cVopHRKHVF4HIpytVdSeq/Wnq2avcwaJweB9M04Nn34Hv2FRA05W556UmZMl3fl16/SlU9jUQPSl6VNiGibdxxn05FKG/wqLPpSg9KloyaJt2eaMmo92KOgqWiGSZpcmo80mfelYQ8txQWqMmkzmiwiQtTN3vSU3NNILDiaTNNJpueaAHHpTD1oJzTCeaLBYU9/8/56io2HFPzxTGoGMYVGe9SGo6VhoY1MPNPbpUZoASm5x1oNNpABNNzQ3Wm0WJaGsSKPYAnnpj/P+TQaaTSaExT1PT160w8ilNNNKxLQuabSU0mmibDycUm4VGxwtJ1PHNVYhq6Jg4zS+YNp9Kq5znrnFJuxnHXB5PGf8/1p2M3AWa0gkPHyE+lUpbOVPugOvt1q00mDnjGCf0zQJSG5PtmrQ05RMtjjg5HsabnmtWRlcESKDyRz/n/PvVZraJ8mNmU5x6jNNFe0vuU6Spmtnz8m1/8AdNQurIcMCDnHNMLoQ0ylJ9aafWhCGsOlNpxppqiWNprU40h5qiSM0UpJHb+dFUScnRRRX0p8OFOptOFABRRSUALSUUUAGKSloxSYCUUUUDEpKU0lAIM0hFBopDEpaMUUBcXNApKKBjs0tNozVXAdS03NLmmmAuaUGkFJ3p3AlDU4GoqcDVXKuSg09WqIGl3VSY7lgGng81WD1IrVdx3J1NPyKhBp1UmO5ODTlbtUCt608HNaKRRYDVIGqrnFSK9XcRZDVIH4qsDT1Y8c1SYXLQbNPDVVBNPDVVwLIarFndy2sm6FiPUdjVJWpwb0qkxNJqzPTPD/AIshv4UtdYDOFACSA/vI/wAf4hWzfWjQIJEdZrZhlZk5Vvb2NeOq5U5UkH1zXU+GfF1xpjGOUq8L8PHJyj/X0PuK0jUaOCrhnB81P7jrGJxgcc5/SgS4PercMdrq1ubjRixZRmS2Y5dfceorPbK8EEH3rojJS2HSrJluOcjvnmrMdyfXAGayDIRjmnxykHg+9B2Rd0bUvk3ULQ3MayRnqrCuM13wzJaK1xpxM1uOTH1dP8a3kmIFWo7zbg80rFqVjzdW5p6vt5U4rtNY0W11NWlgIguuu4D5W+orjL20uLCfyruMo3Y9j9DSsaxmmVLmzEmXgHzdSnr9KzjwcYwR61sBqZNFHcD958snZx/WocSrmTmlp1xC8DASfmOQajzUFDgaeDUVKrYpCsTEUlAOelBoFYKSijNFgsMYVCwqw1RNyKmwyBlqNhU5FMIqbDIMYpDUjDANRkUrBcSnq22mUGkMshtwFB5qBG2mp1ORkUxBimkU6kaoLGEU3FSYptIRGwppFS4ppWlYaZDtoIqQjimEUrBcjIpCKlxSFakZDikYVKRSEUwIcUYxUmKTGaAGUuadtpMUrDQGlpKXNS0UmGPSjpTsUuPSpKGUp5607FFFhkeKdinYoxQIbS04AGjABFMBBwcrwanSf+9xUOKMVE6cZGtOtOnsy4DnkdKXNVFJXpUySBuDwa5p0XHY76eKjLRk3anZyc1HmjdWR0pkqmng1CDTgaZVyZWIPFX7W8Iwshz7+lZqtzTgcHPSqUmhnTxyRzwtFKBJE4wQe49K858WaA+lXPmwAtZyH5W/u+xrqba6eLGOR3FbCPb6hayQTgPG42sp7VpKmq0bPc5MVh1Vj5nj+aWtXxJosuj3hHLwOcxvjqP8ayCa8ucHB8rPDknF8rFJpaZmlzUhcXNJmkzRQIcDTqZQDQNMfRmm5pQaRVx26nBqZRQUpEwanB6gBpwaixSmT7qcrVBnJ4pdxFKxqqhYDe9O3VXD04PSsaKoWM0Z9Kg3U5WqbGiqMmzShqjDUoNJwNo1mTBgetJtDdOKZSgmp5TT2ie4YK05W9aTNIRmlYd7bEoOaBUXKmpEbNDRpCopaDqkt55bSQtCxGRyp6Go6WpNUtbp6m3Z3cd0P3Y8uTvGeh/3f8KuK2DjuPXtXLnrxwc9a1rHUg22K8OGHCy45H19anY7KVdPSejN2CcqetaEcwZaySjL3DA8hgcg1JC5T6U7J6npUqrWjNTNLuwcVXjl3CpOtSdV09UTBvenq1VlPY08HFKxSkWVanBqrhqcDSaL5ifd6U3NRhqXPvQFx2fTNbnh/Uvs0wSVv3T8Eeh9awM+9LHJtYc1Mo3RnUipx5WejSAduR1FVnj71n6DqHnRCCQ5dR8vuK1DxXJblZ4s4ulLlZk39l5wLIMSD9axfmU4YEMOorrWUGs7ULH7QpZOJP507nVQxLXuyMeOQr6n29anjk3KOf8A69Um3I+1gQQec08N0I/CmpNHXJJq6NFW9afmqKTc4NWFf+laqSZhJFgGndaiU09TRcxaHg07NR5p2akzY7NLmmijNBA/NJmkzRSsAE8UZpCaQmpJF3GkJ4pKTPFMBWOBTCaCabmgBSaSkJpuaAHZpjGkJppNACnmmUZptACNxmo2pzGmGpAbTGp3amNTsAhNNJpaaaQDSaRqDSUiQpmadTKAENNzStTTVJCEJ9Kb14OOeP0oNNbp/OghoUtnpwOuM8DrUbHj8PTp2/zj0pWJ5prE/wCRVWE0I3T39KZmlbls1HmqsS0KTjvz7dvWms5b3Pv+NBptFiWgLZz0xjp+NHnHGMnHoTkUw0yqRNhxI7oh/DFRssZ6Bl+hzTqY3Q8kcetCAY0S/wB4gfSmNGvPznr/AHTzUjc5zTTn/wCtVWFcjaNR1f8ASmFF+XDHn1WpSOD/AJzUfTp+PvTRLYzAOCNxBAI6DtRTxx/9fmiqJuzjaUUdKTNfSnxAvekozRQAtFAooAKKKWgBKKXFJSYAecUlLSGkAUhpaKBDaKWkoGJRS0mKBoKQ0UtA0IKXNIaSlcY+im5paYhc0uc02nA07jFpQabmjNVcCQGnBqizSg1SYyYGnhsVBmnK1NMdywGp4aq4anhuPSqUgJ1an7qrq2KerZq0x3Jw1OzUO6nbqtSKuTq1PDVXU08GrUhllXp4bmqqtUitVKQiyr56U8ORVZW9KerVakFy0rZFP3cVVVqercU7gzU03U7jTp0lt3dWQ5BU4I+hr0HT/EVnrahdQKW13gAXCjCuf9tex9xXlwb1p6SMjAxsVPqKuMrO5z1aEamuzPU760ltJAkyY3fMpHIYeoNVc+vI/nXPeHvFctrH9lvAk1qePKk6A+qn+E11P2eG8gNzpchmTq8Tf6xPw7j3FdUKiktTBSlSdplYSkU4T4qs+QSKaTWnKdcZ3NCO5x0ODVhpYLuAw3kayRn17Vi7iO9OEpHQ0rF2vsU9U8OyQAy2LGeDGdp+8v8AjWFnDEHgjqPSuxhvHRuDxTLyystSG51EM/USJx+Y70nEpTa3ORZsqVIDKexqpcWGfmtjkdShPP4Vr6jpdxYtllLw9pE5H4+lUQ3Ss2jVS6oyOQSGBDeho3VryJHMMSrz/fHUVn3FlJFzH+9T1UdPrUOJakmQhyKkU56VX3UoYg8VIyxRTVfcKdRcANMfvT+tNPSgVyMio2FTGmEZJpNDIWFRtUxpjrUsCGkNPYU0j+dIdxtORtvSkxSUMCyrbhxS1WUkHip1bP1qGhpgeDSU49abSGIaSlpKQhKYRT8UlKwDCMUmKkpNtIZGR0pOlPI5pMUAMxSEVJ2pCKQEeKQrUmKMUDuR4pMYqXbSEUWAj20ucU7bRjFDSYXFHNGKMZoGR05qXHsWpBijFOUg+xpdhqbFXGYoxTiCO1GKAG4opaXFMBtFLijFCBiqxU+1Shg3TrUNHQ5FZTpKWxvSryhuTg05WqEP604HPSuWVNx3O2FeMloTBqerc1XpQxFSbKoWgxqWGZo3DKcEVURqlBxyKcW0y732NxlttasGtboZJH0Kn1Feba5pc+kXjQTj5eqOOjD1rsY3aNwyHDDpitOeK21+xa3uAFmHKt3U+o9q0nBV4+Zw4vDqouaO6PK6KtapYT6bePb3CkMp4PZh6iqleZKLi7M8bXZi0UnaikMWiiikAUUUUAOHFOpmaXNBSY6im5pc0DuLS5poOaWgaY9T60oNR0UilImz6U7dUANP3Ui1IlDU8Gq+aUE0WLUyyGpwbNVw+OtODZpWNYzLANLmoA1PVqmxqqhLnNJSKc0tFiua45W9amBBqtTlYiocTenWtoyejhuDTVYHpS1PqdN01c0NN1KSy/dyjzbc9VPb3FdFGqTQC4tnEkJ7jqPY1xynselWtOvp9NuBJAcxnhkPRh71NrHTRxDp6PVHUqSuKsI+aW3SDUrP7Vpxyo/1kR+9Gf8AD3qHG00M9alUTXNHVFkcihW7NUIalzke/apN+a5Opp2arq3NODe+adg5ifOKXdUG+lDcUWHzEuaM1Hvo8wUCctDQsbh4nVkJDqciu0s7lbm3WVT16j0Neexy7WBFbuj332eQZP7p+D7VzVYdTDEU/axut0dVmk/nUYcHoc08EGue55bKmoWCXSZGFlHQ+v1rnZopIJNkgIYdq67NV721ju02yDDdm7imdNHEOHuy2OYBqRXIOQSPwourWW0k2yDjs3Y1EDTO26krovxzBsdqsKc9DmskMR0qWOTA5q0zOUOxpg8c07Iqmsu7mpg+aasc7RYB9KAaiD+tKrcUyGiTOaM5pm4Gl3elBIuaQmmk0mfWpAdmkzzTc0maAFNJnFNJppNAhSaaTSbqQmgAJ9KaTRSGmAZph6UtMJ60gEJpCaCaaTSYMGNMJoNNzQAN1pjU49aYaLCEpDQaQnmpENP1pDQTTSaBCMabmlamGqEJxSE0E8cUhNMQh70w0pNNJpiYjUylYikqiRDTWpxphNAmNNNpTTaZDEJ5pppW602mIQ0w04mmkUyRKYafTDTRLEoooqiTjaBRRX0h8SFFFFACgUuKbSg0AFKKQUpoAKbmlpKGAUUUUhBRRRQAUlLSUDEpO9OpKAEpKUikpDQUUUhoGLRTaKBDs0ZptFIY+lpgNLVXGPzRTRRTTC4/JpQaaKM1SYEmacDkVFmnA1VwJ92Kcpqvmnq3FNMaLAbmnA81XB9Kk31SkBODTg1QK1OBq1IdywG5p6tUAb1pwNUpDTJ1b0qRTnGTVZTTs9qtSGWlbIpwaqytTlarUgLStTw1Vg1PU1aYixnjnvV7TNSubG4SSCRgVOQQeRWWD6U8NTTaE0pKzPR7DXbHV4wt8RBdf89lHB/3l/qKlu7WW3I3gFGGVkU5Vh7GvNlcqdyEgjoQcGug0XxLPZAxS7ZLdvvRuMq3+B9xXRCs9mczpSpO8Hp2N5qYTirUT2eoRhtPZkkPJhds4+h71WkQqxVgQw6g10Jp6mlOqpO2zG7sU5ZMGojTc4oubp3NCG8ZRhvmHTDDIqteabaXg32xEE3XB+6f8Kg34zSrLg0nYe2xk3lpPZPtuE2g9GHKn6GoVcg5BxXSR3hwUcK6NwVYZB/CqVxpdvOC1nJ5D/8APN+UP0PapcSlLuYk8EM4yw2P/eWs+ezliG4DenqtatzBPaPsuIyh7HsfoaYr4PBrNo0TfQxckHI61MkmetaM0MU+S67W/vLVGeyljBK/Og7ioa7FcyYUlQpIR71LnIoGIab0p5pnekMY1NNPPSmUmBGwpjf1qUiozzUgRmkpzU00DCjdjGKSipYEqSbuvWn1VNSJJ2apHclooBzRmgBKSlpKVwCkPSlopANPajFONFAEdGKdRSGNxRin0YoC4zbRtp+KKBXI9vtRj1qTFLigCMLRsqTFGMimK5GUoAZenPsamC0baWgKQxCrcHhvQ04xUFfUULvTgfMvoahxNFMYYsZpu01ZjdX+UZDehoKcdqQ+YrEYGabirDR88CmbOvFA7kWKQ1Jj1FIRzQFyM0BiOlPxTWX0pNJ7gm46okVg31ozUGKeH7GsJ0Vujqp4i+kh+7HIqVJc9TVdvakLYNYWOqNWxoKQeakhkaORXQ4YdDWdHNtwD0q0rgjOeKI3TNlNSNjUrG38R6eUbCXaD5HPY/4V5neWstlcyW9yhSSM7SDXfWdw0Eyuh5B/OrPiTSIvEGnfabVQL6NeP9sf3T7+laVaSxEeZfEjzcZh7+/Hc8ypKe0Uikqy4IOCKTaR2ryvI89JiUUUlIBaWkooAKMmilpjuFFFFIBVNOplFA0x9LTM0uaB3HUUhxSA0DHZpwNNooHckBzTqhBxTg3NKxopEoanqc1CDSg+lKxopE6tipAagVqcDSNYzJwaKYpp45pGqdxVOOlSq2RUNJuwwxUuOhrTq8pZpVOOvSmqwYcUvas3odifVFvTb640u7S6s32uvUHow9DXoNl9j1+wN1po2TouZrcnJU+o9q80B7dqtaXqNzpF/HeWL7ZEOcHow9CO4qWjalVdJ3Wx18iNG21+DTa6S3Np4r0v7bYbY7xB++gHVT7e1c3NG0chVgQ4OCDSR69KqqkeaIje3WhWzTd1MJ2tnt3qi3In3Yo3Got2DS76LD5iXdxRuzUWaNwosPmJS9XLCXdmM9uRWbup0cpjkDr1BzSlG6EpWZ22k3hZRC55H3a1Ek55rj4JvuSIcZ5rdtLwSoD+defJWZzV6SvzI2d1GelVI5anDZpHI0x0kaTRmOVQyGsC+sHtm3Jl4j0bHT61vA0ob5ccEdMHoaVyqdWVN+RydLWtf6ZnMtqPcp/hWR0ODxjrWiO+FSNRXQ9WI5qwkvIB61VHNOFIUoqReDU5TnpVJHKn2qVZAQO1UmYSi0W1bml3elQh8Uu6mmZvclzR3qHfSh80ASZpv1NNLUhagQ4mm00nNJmgQpNJRTWIzQApNNJzSMeKQnFAAaYxoJx0ppNKwCGmk0pOBTGPNFhXDNNJxRmkNOwATSUU096CQamUGmk1ICHrSE0ZppNOwhCaaaU01jTsAh4pO9IaSixI00hpe9IxpiY00lFFMQ0000rU00yWMNIaU0jdKCRpphpTTTTRLEpKWkpokZmkNLSGrExD/niiiigk4ylpKM19GfEi0UUUwCiiigApaSjvQAtJSikoYBRRRSEFFFFABSUtFAxDRS0UANpKdQaQJjDSGnU2hjEopaSkAUUUUAFLSUUAhc0uabS07jHZpQaYKWmmMfmjNNzSg07gOBxSg00c0tUmBJu9acGqGnA1QyZWp6sc89Krg0/fTuBaVs0u6q6mnqx9apSCxYU08H0quGz3pysRVJiuTA0/dUQalznpVcw0ydWp4b3quDShqtSHcsq1SBqrBvSnBqtSAsg04HAqBWp+7Iq1IGW7a6lt33RuQfrXUab4iiuY1h1BNxAwHz8w/HvXHZorSNRx2M501Pc9Fe23x+ZauJo+pI6j6iqrCuT0/VbmykVo5GOPeuotNZs9QULcAQTnq6jg/UV0Rqp7mXPOm7S1Qh60xjjFWbi3kjGeGTsy8g1VbpWlzpjLm1TE3ntQJiOlR8imk0DuXo7vKbJAGQ/wsMj8qgn063mJa1Ywt/dPKn/Cq5NKHIOQcUDu1sU54Li2P76MqOzdVP40xXIwc8+ta8d2wUq3Kngg8io57W2uPmjPkSHn1Wo5examuplSRxTf6xQD/eXg1UksnU5iYOPToa0Liznt8ll3r/eXkVAHxWbRafYobsMFcFW9DTRzWjIVlH70Bvr1/OoWtFP+qfH+y/8AjUlKZSJ4pKklikjPzqQPXtUVJl3EamNTm+9TGqQGNTDTzTaAGmkJxTjTTUsBtJSmm1Ih6uQfapgwbpVY0mcGlcL2LdFQpL/e/OpQc9KCri0UUlAxaSjvRSASloooC4UtFFABQBmgU4UCExS4pacBk0CGgUoFOxT1WiwmxgHpzT9lPVKkCmixDZBszineVkip1XAFP20Ccim0AYYNNIdB03rj8RV8JRsyKTimCqNFJGVz8p57juKChqxJbh+vB/vDrUTCSL743r/eHUVDi0aKsmV3j/DmoytXgBIuRyKY8XpSLUyiVpCOKtNH1qFloHzIgZfSmkVPj1pjAUBcizSNTmFNYYPFZzgnqjWnWa0YzNSRSlOD0qOmnpXM0dCnbVGkj9CK1NKvTbzdfkPUVzcM+x8H7v8AKr8b9xzThJwd0dUaimiz450QSxnVrJRg489VH/j/APjXC16t4evUcfZpgHRgRtbowPauG8YaG+i6mVXJtZvnhb29PqKzxtBfxobHn4iHJK/QwqTApM0ZrzjC6FwKbtozRmgWgYpMUuaTNAtBKKWkpiClpKKAFopKKQC5ooooAcDxSg0ylBoHcfRSZooKuOBxTwajopFKRLmnK2DUQNPoNVIlVqkU81WzUqmpsaxkT7uKbSClpGl7jkYqeKsKcjiqtSQvg4NTKJvRq8rsyc0opKTvWZ2J6mjoOsXOg6nHd2jEYOGXsy9wa9YuobTxRpa6npWPPx86DqD6H3rxjgjmt7wV4km8O6orElrWQgSpnqPX60mioVZUpXiasyNE7K4IYdQeMVGWBBzXceKtJh1SyXVtKKurLuKr/EP8a4PpSPXp1lVjdCqxHyn8KcGqGTO0EdV5oV+OOlUPms7E+6kJqPdxRmgfOPzSZpmaTNMXOamlz5JhJ91rWgmMbcH61y0bmORWXqDkVuxyCVA46EVy1Ya3Nac+bRnRQXAPerkc1c5bz44NaMU+cVzWMalM2ElzTg1Z6SVKslKxyygXt5zwar3lnFdDPCS9m7H60ivnvUgf070aolXi7owZoJLd9sqkHsexpmf5V0LbJY9kqhl/lWZd6e0WWiO+P9RTujphiL6SKVFJ0pe1M0bHq7DrkipY3DDg1D0pCuT6EdxTTM3Ys5parb5I+oDj1HWnrKrdDTuRYmzSU0HjNJmncQ8nFJmkJ7e3rSHkf/WxQICaDkUhI7Uwn/CgB/HemZ+Xn8aTPWmlqBCknv170w0buaaxoAGbikJpKQ0CDNJmkpM0xC5pppCaaTSADxTTQTTSaAEJpDQabTEwNNJpScU2gQhptKTSZoJENMPNONNNMQlIaWmmgQ0nNNanHpTTTJY2mtTqa1AhhpppxppqiWJTTSmkNMkaaSlpDVEsSiiigRxYpaQUV9GfEi0tIKWncAoooouAUUUUCFpKUUlIAooooAKKKKACiiigAooooASig0UAJTTTutIaGMSkpaKQDaKWkpAFFFFAwooooAKKKKB3FopKM4ouA8UuaYGozTuMkzRmm5ozVJgSA0ZpuaM1XMBKGp6tUOaUGqQE4anqarhuKerU7gThs04Gq4apA1UmBY3UoNVw1PBqriJwcU7dUKt607cM00x3JlepA+Krg0oarUhpltXpwaqqvTw9WpAWcilBwcjrUG/pTw3FUpBc2dN1u4tDhjvj7qe9blvc2d/tMLeVJnOxm4rjd1KrFTlTg+1XGo0ZOmr3jodjIjRnD5Hv61AwrLstali+SceYn61qxzQ3K5gfJ6le9dEaqe41NrSRGaSpMYPNNYVd7milcZmlDYpCMU1qLjLEVwyMNpPSiRLe4yZU2Of4k4/SqufSgMRRzdxp2CbT5AC0TCVfbr+VU8lThuCO1X1lK4/nUpkSYYnVZPQnqPxpNJlqfczVkIqOSKGXkrtb1X/Crslgrj9xJg/3WqpLFLCf3iEe/aoaaHfsVJLKQZ8srIPyNU5AVbDAg+4xWor1J5m5cOFcejDNRYpTtuYh7U04rUktIJD8uYz6dRVSaxmXJQCRfVTU2LU0yrSUNlWwQQfeipZdxrUw08jmmVIhDSUppKRLClVivSkpKBFhZQevFPzmqmaVXIoKUy1SioUkHfipc/Q0FppiilptLTGLmikpy0CFpaSlpCYtOFIKdVCFUVIq0ij6VKBSIbFUU8UmKeq0WIbFUZFSKvrSqvFSKKdiGxFTNSrFkVIi1Kq4HNUkZSkQiEGkNsD2q2Eyf8/59KkWLscVVjNyMafTg3zRttk9R0P1FVJC0TBLhQjHgH+E106wZ7USWaSKUkjDKexqHTvsOOJ5dGcuyAmonj4rVu9IntgXtQ00Q6x9WUe3rVFSHHH4juKycbbnXCqpK6ZRaP0qJlrRZBVd0qWi1MpstRsKtOlQsKRSZWYHPao245qyRUEqdx1FZ1IXV0aQqtOzK7dantZyp2Hp2qux5qNj6cHtXO0bxqcjujoLWcxSK6dVOa6/UrCLxL4c8v5fPA3RN/cYDp9DXn1ncblGTz3rr/Cd/wCVcG3YjZJ0yejdq2oyTXJLZnVUtVhdHl1xE8E0kUylJEYqynsRUZ4rvviZou2QatADhzsnGOh7N+Nef5ry69F0puLPLejsxaKQ0ZrGwri5oyKSkosK47NGaTNGaLDuLRigGigdwpKKKAClFJRQFxaWm0tIYtOB5plLQO4/OaQCmg4pwNA0x1OVvWm0UFJkgIpwOKhzUopGsXqTqRTqhjNTVJ0RdwooopFFmF9y/Snd6rxttYelWCKzkjsp1OZC0jruH+0OlGcU5TxUmt01Y7b4aeK2066Gm3zg2kzfKW/gb/Ct3xtoIsZvttoD9llPzD+4T/jXlD/K25eDXsHw28SQ63pbaJquHlC7ULfxrj+YpNdUOlWlSlf7ziyfzqFTsYr17j6Vr+J9Im0XVGt3y0THMT/3h/8AWrGm+6COoppnptqS5oku6l3Cq4bIpd1MSnoTbhSbqiLUm40C5yYsK0dJnBDRH6isfdUltOYpldT0NTOPMmioVOWR0m6rUExHBqjuBG4dDyDTlfGK4mjueqNuGbPU1YV/SsSOTFXI5896hownA1FkqVZO1Zyy1IslI52jRD5x0+npUiyY6VnrLnnNSiXpSsZtEtxaRXGWTCSe3Q1lTwvbvslUg9vQ1qLJ61IXDx7JQHT0P9KdxKo46GLmlHWrc1jnm2O8Y5U/eH+NUs4ODwaZspqWxJmmMgPPf1paQmjULjcume4pRIDTg1IVVutP1Fcdu4o3c1Cysv3fmFJ5nJzxVICXOBR1Peo99BP+FAhzHrjJprdff06UhOetN7cUBcU/jSZopM0yRKKTNITQAuaYaM8U0mgAY80w05qaaBCUlFITQAhpDSE0maBMDTaXPNNzQIQ02lY4FNJpiAnrTTRmkzQJhTTSk00mmhCN0ph6040lMgSmt0pxNMNAmNNMNPNMpkiGkNKaSmIbSUppKoljaKMHtRQI4sUuKQGlBr6JHxItFJmimIdRSUtABRRRQAopKKXtTGFHekpaACg0UZoABSUUUAFFFFIQUhpaKAG0lOooGhhopaTFIApKWigBtFLikpAFFFFAwooooAKKM0ZpAFFFFMELS02ihDHUuabRmncB4NKDTM0tUmO4/NOBqMGlzVKQEqtS7qizTs00wJgafmq4bmnBqq4FgNT81X3Yp6tTuBPupytmq4b3p4aquInzSg1Bmnq1O4ybdT1fBqDcKcDVcwXLAf3p4f3qtupwaqUgLYYd6cjsjZRip9RVQNUivVKQjZtdWcALcLvHTcOorShnSVcowYencVywepI5CrbkYqfUVrGo+pm49jqeveo2Wsu31I8C4G4f3l4NaUM6yLlGEg9O4rRVLgpuO41hjNNapvlf7n5GomQ1akaKaYzNGfQ0hFHSi5XQk8wipo7njDDcPQ81UzRup8wFiSC3m6Ao/qvT8qrTWMycpiRfVf8ACnK+GqRZ2HeldPcOZoz+hwcg+9KrYPHH0rUZ451AnRW9z1/OoJbBX+a3kx/svSa7DUkU3KyD96iv9RzVaWyhf7jNG3vyKnmhlgbEiMo7HtUYfmpa7lKTWxTmsZk5UCQeq1TYFeCCD71tByDxRJIsoxMiyD36/nUOJaqvqYdJWtJY20mPLdo29DyKpzWE8YLACRfVOalplqcWVaQ0HjrkH0NFSMSiikzSELSqxB602kobAsLNnrUqsD0NUaXJHQ0KRSmXxSg1TWZl68ip45UYdx9adyuZMnpwpq9KcKAFFPUU0U9eoq7kskUVKoqNKlHSkQxwFSqKYtSpTRDY9Fqwg6D1NRR1YjHIqzKTHIKlQZ601RzUyD0poxbHovPpU6pjmmxqSRVqNfSqOeUxUj47HtUqoAeKcoOKmjXjofxFHUwlIiWPj6VnanoEd5+9hxBcdNwHDfWt6NNvT61KqZ9+1DSZmq0oP3Tza6gmtJzDdRGN+3o3uDVdhmvUbrT7e+tzDdxB0PI9QfUVw+vaFcaU5cZmtSeJMcr7GsJQsehQxcamj0ZgSR1WkTmtA8iq8qVDR2qVnqUWFRMKtSLwarsKlGl7lK4jwciqrGtN13Ag1mSrsYqawqQs7m0Z3VhI5DG4b863NPuMOpU8jkGufNW7Cba2w9V5FYJ2ZvSqWfKz1W3kh1bR2huRuEi+XLn+f9a8Z1zTpdJ1Oe0n6xtwf7w7GvSfDN5hihPysPyNV/iJpK32lrfwjdPbcP6tH/8AWrfE0lWpcy3RnWj9pHl+aKQmkzXkHJzDqKbmjNFg5h2aWmZpQaVilIeKSgHNFDKuFFFFIYUopKKLCuLS02iiw0x1GaTNKKTKFopKKQx4NLUdOzmgaY+nKeaZS0GiZMpwasKciqinI4qzGcrUs6KbuOoooqTYOtTxnMfv0qCnRN8xHrSZdOXKyY9fxpykd6bRmszrJCNwxRY3UtjdxXEDFZY23Aihfu1HKP4h+NC7BPbmR7paTWnj3wqMlY76Ic46o/8Aga8yuoZrS4kguUKSxnaymqfgrxFN4f1aOdMtA3yyp2YV6h450eDWtLTXNKw8gTLheS6f4ipaszfDV+X3X8L/ADPMA21ivpyPpTt9R3HGHHbg49KZmqOi9tCffSbz61FuozTDmRIz+tN30zNJTQnI39Ln823Ck8ocVcz0+lYOlzeXc7T0bitrPNclSNmd9GpzwJkerEcnqapA09WxWbRqakc3HWp1k5rJSQjGKsxy5NS0ZSjc0g9SLJiqKyEVIJKmxg0X1k96eJMjrVBZKeJaViGjQWQgggke4p0nlzjE64P99etUll55NSLICOTUu5m12GT2rxcrh0/vLVU1opMU5Rh6H0NI8MU+SB5T56j7ppqQKo1uZuaXNSXFtJCw3Dg8hhyCKgPOTVGnNckDEMMn+lBIb72DxURNG6mK4/yhj5H/AANMbcPvDFAbjH509ZMHn5vXPOaLhzEeaKftRuuV+nT8qiaNwPlw+PTrTC46kzUYbnnj60mc07gPzSE8imk5FNPWgB2aQmkzSUBcM5ptLSHnNAgPNNNI3TFITzTEFNozSGgQGmUppuaABqaaUnim0CCkNGaaaYmBpppaaaZDENJS000CENIaXNNNMTENMpTSUxCGkNLTTQIQ0hopKoli0Uw5zRRYk4ukNLRX0R8UGadmm0ChAOpaQUUwHUU3NKKBC0UUUAFGaKKYwooooAM0UUUAFFFLigBKKXFFIBKKKKAEpMU6imBGaKcRSMMGpASkNLRQA2ilpKQBSUtFAxKKKKQADS5pKKAFopKKAFpabSii4BS5pKKEwHUuaZmincB+admoxS5qkx3JAaXNRg0uapSGSg04NzUWaXNVcCZWpwaoAacGzTuBOrU7dUAPNKGquYCwDT91VwacGqkwLAanZzVfdTg1O4ifNODVAHpwammBOGqVWqqDTg2KakBZD1JHKynKNg+1VN1OD1SkJq5sQ35LATDcPUda0YrgSr8hDj06EVzAepI5SpypI/GtI1COTsdLw33Tz6GmFayodR6CVdw9Qea0IblXXKMHHoTgitVNMV2txxppqUMj5x19DTGGKotTG0ZpDSHikVceGNPWQg9TUOaTcTTuyWy9HcEcE5HoelJJb2twclfLY916flVQNTw5Hencm7RHNp06cxYlX1Xr+VUclDhgQw7EVrxzFehI+hqZnimXE8av79xRa5SqdzDD5oWRgwKnHHatGXS1fm1l99r1nT281uf3sbD37VDRakmPaRZRtnjVx6kciq0ljbv/AKqRo2PZuRTs4P8AjRU2KV0UprG4jGdm9f7yc1UrZSRk+6SPoaV5I5VxPErn16H86lxXQpTfUxaK0zp8Ev8AqJih/uyD+tU57OeDJeM7f7w5FS0y1NMgopR70EVI7iUUuKCKQripIyH5SasJdH+NePUVVxRSuw5jSjlRwNrDPpU61jc9qminkj6Nkehq1IfMa69amHSs2K+XPzoR7ir0csbr8jg+1XdBdFhetSpUK9alWqRnIsJjjpVlBVWNsYqzGeatIxkTJ1qxGOlV4+9WU5x2q0YSZYjFWYxgVDEKsr6UM5pskjH+cVajHI7kAZqGMcD86soBkUHPKRIgzViNQOTj8TUcYzVlOKm5zyYoTHWnMqupWRQyEcg85pcc04fKD/WkRd7o4TxN4aNruutOUtD1ePuvuPauUbkV7MT8pHUdNv8Ah+lcR4u8OmPdfWC5U8yRKOnuKho9PC4u/uTOHlXFVJBWgwyvrVSVeuRWJ6sZFRutVb2PK7wOR1q2/WoyAylT0IpSV0ap2dzJakVikocdjTpBtYg9qjfrXE9zVy6o6bR7nZMjqcDqK7uzmR12MN0Ui7SpHUHtXlelzbeOhU5/Cu80i5821T/ZrsoS0szoTUked+LNHbRtamt8HymO+I+qHp/hWLXr/jXSP7a0Hz4QTd2gLLgfeXuK8hIw3NeXiaXsp26HHUhysSilNJXOZhRRRQA4UuaaDS0MtMXNGaSilYLi5pabS0BcKWkooKuLSikzS0ikxaSiikO4tANFJQMkWnVGDTxSLQ5etWoehqpVq35zUs6KL1sSUE4paa3SkdDEY5pFODmkooJvqW88cUmaZEcrT6zeh3Rd1cehyfansMgiolqVTkYpFp9GVvunBr0n4UeKvsV0NLvpP9GmP7st0Vv/AK9ec3C4O4UyJyj5UkEHIIqmrowUuSXK9j074h+HDpN8bq2X/QbhiQAOI29P8K4rpweor1bwXrcHizw7NpWpAGeNNrerr2b6ivOfEOkz6LqslrP8w6xyY4kX1qEzrhUbVn0KFGaZk0Zpl8w/NJuptFFw5hyvtYMOo5FdDFKJI1cfxDmubzWlpc2YyhP3azqK6udGFq2k4s1g3FKGquHzTg1c9jvuWlapEkqor08PzUtDNBJiBUyS5PNZyScj61Ir9KTRlJGkrZp4aqCvipEkPepsZWLu7mnK59aqeZk9acHoJaLYkx371MsuTzwen0rPEmKcJOetHKQ0acM5GVGCp4IPIPt+tNlihlUMh8tjyFJyKpLIemR0pVlPbjJ7VPKQ1bYJYXjYBxjPOeuag5zVxbj5SD3ycEUPHHJkp8p9DVIam1uU93AxSbqfJEU6jFQtwaZd0xwNO31Dk0ZoEWPNzw4DD3prJGfukqfQ9Kh3YNG4UWJHNG49x6io8+tOD7ehp3mZ+9gj3oDmaGZFJmnMIz0JX9RSNER91lb6HmncfOuo0tSZ5prBh95SKaG4oHddBxOaaTTS2O9LmmhATTc+1JmjtTEBNNNBpM8+1FguFIaQmkJoJuJSUUhpkthSZoJptAgJxSZoNNNAA3FMzSmmGmK4E80lLSUyRKaacabTEJSUpNIaCWNPWiiiqA5SW0K8xnI9D1qseDg8H3rYpkkSSD51B96+jcex8MpGVRVqW0Ycxc+xqsQV4YEH3qXoUmhKdmm0UDHUUZopgKKWm5paBC5opKWgAooopjCiiigApc0lFAC5ozSUUhC0UlFABiiiigAopKM0AJikIp1JQMbSU/FMIqWAlFLSUAFFFFAwxSUtFIBKKKKACkNLRSYCUuaSimAtFFFAC5pabS5ouAtLTaWndjHZpQaZS00xj80oNMzSqaq4h+eacrUzNGapSAl3DvTlYZ9qhzS55qkMnzxShqiU0oNO4E+6lVs1CDj1/EYpwNNMRPuxTg3NVwaeGqrgTbqcGFQZp2aLgTbqfuqtmnhqq4FgN605ZCrZUkVX3UoahMVjThvyOJRuHr3rRguN4BVvMX0PWuc3U9ZChBQkGtI1GiHE6Vdkv3Tg/wB09aRlOKyINQzgXAyP7w6itOC5Dr8reav/AI8K1jUTM3eIuKKlAWTlDn270xlINXcpTTG0YoOaTNFxjhTg2KZmloETpKR61aS4yu1wGX0IzWeDTwxFVclomlsLacEx5hb2PFZtzYT2/LDev95ea0o3PQGrCSnPNDSYKo4s5nPNJXRz2dvdcsux/wC8vFZd1pk8ILIBInqOtQ4msasZFCpIp5I87GPPryPyqMjBwetFS2aehK32ScH7RDtc/wAcfH6VA2luQWtZEmHXb0ag0BipyDUuz3C7KTI8TFJEZGHBDDFGM1rJfErsnVZU9HGaQ2tpOpMDmF/7rcr/APWqeXsHO+pl7aTbVy4sp7cbpEyn99eR+dQhcmpaaDmISvpSbaseXR5dKwcxXC5pRkdyD7VP5dJ5dKwuYfFezRnk7h6GtC31CJuGyh9T0rLKUhUirUmg5jpoWDLlTkHuOatx9q5CN5ITmN2U+xrUtdZZWAuV3D+8vWtY1FsyWdFHVmOs+zuobn/UyKx9M4NaEdbJpnPPQuw1ZXrz09qqxHpnPTscVZX3pnNIsx9Bk/pjvVlBVWPpkZ49auJ2zSOabJYxVhKgU1ODgDFSYMkHWjNJmikSKSffGeOaRgCpBGRjBGM0UyRhQB554t0hbC6+0Ww/0aU5xj7jen0rmZlyK9R1WOO4gkimGY2GCK80v4Htrl4ZfvJ0PqOxrJnr4PEc65JboypuGqL1qzcLVTpWbPTWpS1BcS7h/EM1VJzV6+GYc+hqg3JrkqKzNY7D7Z/LuFPY/Ka67w/PtfYx46VxT8dOtdDpM/Mbg9eadGVnYunK2h6RpU+2TB+63BFedfEXw5/Zd8by1X/Q7hicAfcbuK7S1k3BSDW20MGsaXLZ3S71ZdpH9frXVWpKtC3U1qx5lc+faStnxPoU+hai0E3zRnmOTs61jGvElFxdmcgUUUVIgooooGLmjNJRQFxc0lFFAXFBp1MpQaBpjqAaKKRVxaKSlpFJi0tNp1A0xacpplOU1LLTH1YtD82PaqwNT2v+tpPY3pP3i0wpjVI3So26VKOySsMooooMySE4bHrVjaaqA4OauqQQCKmSOijLSxHTlOKUrk008cVFjdMlcblPvVM8Ej0qwpqO4Xa+7sacdyKy0ui/ompz6VqEN1auUZDk4PUdwa9f1KC18Z+HYp4MLNjdEe6P3UmvD0Ndh8P/ABD/AGVfm3uHP2Sf5T32t2NEl1KpTujImjkt7iSCdCksbbWU9jTc16N490A30H9oWgBu4hl1Uf6xOfzOOleZh+OanU15iXNIWqPNNJoSFzDy1TWM3l3C56N8pqrSZIOR2ptXCM3F3OjDnvUitxVG3l3RqwPWrCt61zuNj1Y1E1dFnPSnBsVXDU8NU2NVMnV6kV+lVt2KUPzU2Bsuo9Sh8H3qir46Z/KpBJ+NJxIZeWT1p4eqSyZqTcB0OaViGW9wNLuxVVZKf5nrSJJw2aXdjuarh6N/FAi2r05ZSDVQPRv60CaTNFbg7ccY70MiP9z5T35rP8zinrKQamxDh2JpIWQ89PaoiKmjufWnZjkGc4NGpPM47lU9fwpucA55qxJCewz9KgZW9D/WmilJMRjx+NJupre1I3UgZGDjntTsMfn/ADijf9ajDU3dgcUWE0WBMw78fnSGVG/1iA+44quTz1/Wj8P0oFyomPksOC6frR5O77siH68VDnA4z+Bx/Kkz/k0E2ZI0Mi8lSfpzUbZA5B/KgMR0LD0IOKcJ5F6Oce/P86eo7sjJ+tJn609rgnhkjPvtpvmR94h+Bpi5n1GZBpO9P3Qnqjj6MDQfIPQyD6jNMXMRmmmpNsXH7xv++P8A69BSP/np/wCOGgVyKkzUuxP+eo/75NN2R95e/wDcNMLkTU2ptsXeR/8Av3/9ekIgHVpD9AB/WgVyHsaaTUreUOiP+LD/AAppZP8AnmPxJoER5pKlEu0jYkY/4Dn+dNaeQ/xEey/KP0pgIIpG6I31IwKPLG3JkjHsGyf0qNiSeST9eaTtTJHkRhfvsT6BetMcxn7iAD/a5/wppNNzTsK4/efQD8v8KKhPJoqrCMeiiivpT4XQKa6K4wwzTqKAKUln1MbfgarMjRn51I/CtakIB68ipcSuYyaKvSWqHOz5TVaS3kTnG4e1TYq5FS0n+cUUrjHClpqmnUxBRSZpaACiiigAooooAKKKKACiiigAooooAQ0UpFJQAlLRijFABSGlxSUANxSEYp/FGKVhjKSnGkpAJRQeKKAA0lLSUDCiiikAlLRSUALRSUUAFLSUUgFoFJmigB2aM02lp3GOozSZozTuIcDinZqPNKKaYD8+9OBqPNLmmpDRJS5qMNS5qlIRJ070oNRjmlqrgTA0ueahBp6tjNO4Ewb3pQahzTg3P407jJQ1O3VCrY/KlB4qrgTA04GoQ3Sl35NFwJg9LvqIEEUtVcCYNTo5GjYFWII9KgBo3UXBo17fUfmAnyP9teta0NwHGSQ6/wB5f6iuTDVNDcPC26Nip9qtVGjGVK+qOq2B1ynIqNkI7VnWepq3En7tz/EPun6itZZVbG7Az0YHINbKSZi3KG5BRVl4genP0qIoRV3GqqGd6cKMUAUXK5kx6n0qVT61CPapB70EsmRuanR/WqqmpUNUmYyHXFpBcr86gN/eHWsi70qaEbo8yp7DmttDVmI+lNpMca0oHFkY6001195pkF4CSvluejL/AFrnr/TLizOWXfH2dRxWTidUMRGXqZxFJnHQ4NSGmEVmb3JoL6WE/Kxx3HarBks7nHmL5L/3ox1+orNYYpO1HN3E0jQkspUBaPbNH1ynX8R1FQKM1HDcywtlWIIPUGr6XcF0CLlNsh48xOG/EdDTVuhDTK4T1FL5XtVz7IwUvCyzRd2TqPqP8KYoz0pWMpSaK/k0nkVf2DjpTxGPSixDqWMpoPSo2hYGtryM9qa1uKTiL2xibWRsqSGHccVp2Ot3FvhZx5yd88NSyWuelV5LXHahOS2K9pGW512m6nbXn+pkG/H+rbhq14z2/CvMvKZGBGQR0IOK2NN8QXNqwW5/fx9M9GArWNbuZTp31id7GcYxxj0q4v3u/wCNYmm6lb3sYeCRT3K91/CtSF88cD6Vd76o4ZprRl1TTw1QK1SA0jEn3UbqhLUbqBEzN71BK9MaTiq8klIRWvnG38a4vxEnmoJBzJHxx3HeunvpeDXL6g/Woex0Ya8ZXOel5HrVI/eNXZhtZl9Dx9KpycMaybPdpyurkVwu6Fx7VlVsdRWQ42sw9Diuestbm8H0I2rQ0uTCY7q1UDU1i+JSPUcVhF2kVE7/AEifdGB6VvWdwYZAw/EetcXo1xtbAPeunt5ARXo0pHXB3Rt67pNrr+mmC46EZSRRyp9RXiGv6NdaLftb3adOVYdHHqK9s0u62N5Tn5GOR7VJ4h0W21uxaC6UZ6pIB8yH1FTicMqy5o7mc6d9j58orX8R6Fd6FetDdL8hP7uQD5XFZOK8WUXF2ZzNW0EoooqRBRRRQAUUUUAFFFFACilzTaWgaY6lptLSLQtLTQaUUDTFpRSZpRUmiJFqa1/1y1XBqe2P79PrUvY2pv3kXXqJqsTVA3SoR3zGUUtJTMgNWrZspj0qo3SpLVsS4PfihrQqErSLbUwEGlY9qZniosdN9R3alYb4yO45FMzTu1LqWnzKxXU1KrY6VFMMPnsaVTV7o5k3B2PVvAPiD7dZ/YLlibmEExH++vp9RWT440AQSNqFiCYZDulQD7pJPI9jXFWN1JaXMdxAxSRDkEV7BpOsx61pokODuUrNG3Kg8ZHPY0rHWmpI8kzRW14q0Y6Teb4QTaTHKH+77GsLOaTQnoOY0wmjNJSJuXrCT5SuenNXlf1rGgfZMD26GtENUSidtCpeNi6r5xUitVNXqVZKzcTpUizupwaq4bIp4NS0ylInDc08GqwfFOD0rD5i0r46U8PxVQPinB6ViWWw59T+dP8AMqmH96er8ilYkth804OO9VA/HJpd9Kwi1uwaUN71WVqXd1pWAs7vel3e9Vt1LuNFgLG/nrQJCo4quHo38UWBl9Log8+tSCeOUEPxWZu5/GlDUuUzcEzTaIMvykfQ1XkQqfT6iq6zOvQmplu26H9aLMn3ojOvSm7u9WN8T8kBW9RTXhyvyEPkduvT/CgfP3IGOD603dT5RhjuGOe4qE96Y7jt1GaaT9aTPNFgHbqTPFNzRmmkK4pNJSE0ZoFcKM0hNJ1pgKaTNNzSZoFcUnHvSZ60nekzRYQppuf50lJTEKaaTxQTTSaYmxTTc0Z5pM0xBmkJpDSE00iRCaTNITSVYAaKKKBGRRRRX0Z8MFFFFABRRRQAUUUUgGSRI/3lB96qyWf/ADzb8DV2kpWBNmW0bofmU/XHFGa06ikhRuq49xSaL5ihRnFWHtT/AAN+BqJo2X7wpDuNBzRmkooAdRSUtABRRSUAFLRSUALSUUUAFFFJ3oAXNFFGKACkopaAEopaKAG4pSKM0GgY3FJSmikA2ilpKkYlFFFABRRRQAlFLRSASiiigAooooAOtLSUUALRSUZouAtFGaKLgLS5ptLTQCg0uabRmmmBIDS5qOlzVXAkFLUYang01IBQeacrYIpgpaaYEmaUGoqWquBMDS5yahBp26ncCUEgUu7FRA07P400wJN1OzjpUOaXNO4yXNLmoieOKXP+NO4EoOKt2l9Lan5G+U9VPQ1nhqdnOKakJpPRnWWF+k4xGQH7xuev0NX0ZZAccEdQeCK4ZXw3BrZsNWyFjusnHCyL1H19a1jU7nLUodYnQlM9KYUPakjn+VSxUqfuuvRqsAg+la3OZycXZlYLzTlFT7KTZ7VVxqoMUc09aNtOVcU0xOSJENWI6gQVOvBp3M5MtR/h06flUyoGUggYPUVXj/HH0qzGaLmTk1sY2o+H45iXtcROe38Jrmby2ltZDHcIUb9D+Nejx8/Sm3VlDdwmOZA6nsf6elQ43N6WLcNGeYkUwiul1fw1Nb5ks8yxjkp/EP8AGucbgkHgjgg9qzaZ6VOrGorxZEfak6GnkcU08GoLJILiSFwyMQV5BB5FaUV/FM3+koN5/wCWicN+I6GsekqlNoTimdF5bBTJEwmi/vL2+o6inxyg9xWDb3UsD742ZSO4ODWpHeQXWPOHlS4/1iDg/wC8P8KpNM550eqNOPB6VKFBrOYy24DOQ0RPyyKcqfxqzb3QOAcZ9KZyTg0WfJB7VG9sPSrEcgarKbWFGhg5uJizWnHT8qoy2hHb6V1JhVqgmtM5xzUtFRrtHKKstvIJInZJF5DA4rpNJ8S7CI9Q+U9BIBx+NVriyzms6e1Kk8UtVsb3jUVmejW10kqhlYFSOCKtq/SvL7G+uNNf90d0RPKHp+FdfpWtQ3qDY2H7oeoq1O5x1aLhqjo99NL1VWdW74oaUetVcwbJZH4qncS02abjiqFzNx1pXGk2ytfTda52+k61pXkvB5rDu3zkVEmd1GNkUpj8wJ9eaqzcVPMc5+lQScxg1nc9OlsRg8VmXQxO4960lPNUL4f6QfoKyq7HTB6lUnrRC22VT70jUxuBmuS+paOh0uTEuPWussZsrzXD277ZEbtXS2M2Mc8V2QkdFJ30OljYkY/Kt7Trvzotrn516+4rmIZMqMVdt5mjkVl6iuyMjW5s6tp1rq9i9rexhkboe6n1FeMeKvDF3oVwS4Mlqx+SZRwfY+hr2eOcSKHU/X2omWK6geG4RZYnGGRuhrCvQjWXmZzhzanzx0pK7fxh4KlsC91pgaa06snVo/8AEVxNeNUpypu0jlknF2YlFFFQIKKKKACiiigApaSigY6lptGaCkx1FIKWkAtOFMFOFI0THCpoDiVT71BUkR+cVL2NYPVGtN9yqzVZk5QVWas0elMbRRSbsGqMhpbNIDhgR2pKKDK7NBvmQOO4plFm2+Noz1HSjpxUHbF3SYU5abRQNNoWZdycduarqatKfWq0ilJMHoeRQiKv8xIpxW14a1mTS7wMD+5biQe1YIb1p6nByKbQU6jTPY2MWp2rRSATW8yndxuPTqP8favN9c0uXSb0wyfNG2THJ2Yen1rY8G635ZFjcsBGx+Rifun0rqNTsodTtHt7kLgksHB+4eu7p7/p9Ke51S95XR5dTWNWdSs59NvGtrlcMOVPZh2IqoxqTJsQmtCKTcikd6zasWkmAVP1okiqc+VmgrVKrVVDU9WxWVjrjMtBuKfvNVlanq1S0bKZYV/WnBqgD0uamxXMWd1KGqDdilDc0rDuWA30p2+q26nbvelYVyyJOlO8zK1VDjvT94xSsFyzv5FLvz1qvuFAfrRYm5Z3Z707efWq2+gPz7f5/wAKVguWQ/04oLgL2/z/APqqsHI6GjdTsFyyW9eDSbzzUG40u/FFguT7+KTeag3nHJPSl34JosK5OHI708S471V3+9L5lLlQi+l64G1iHHo3NPD28nUNGfbkVmb6XzPTr0pcorGl9nZv9Wyyf7vWq7oyfeUj696qiU+pz61YS9kHG7I9GGaLWJ1CkJxTxPA4+dGQ+qf4GneUjf6qVSPRuDSC5Cc96TNSSQyJ95GA9cVBTAcWpCeeKbg45/GjNOyC4uaSkz/OkzxQK4uab60hNJmmIcTTd1ITnFJRYQGiimE0xDqaTRTTTSADTaU0lUhCZopKDxVCDNFJknp/OikBlUUUV9GfDBRRRQAUUUUAFFFFABSZopKACkalprd6TGJSfWlpKkYxo0bqoqJrf+6351PQaQXKbRsvam5q7mmsobqBQMqUVYaFT0yKiaJh6EUDuMpKU8dQRR0oAKSlpKAFooooAKKKKACikooAKWkooAKSlooGIaSlPNJSAKQ0UUAJRS0VNhiGkpaSgAooooASilpKTAKKKKACiiigAopKKAFopKM0gFopKWmMKWkooELmlzTaM0XAdS5ptLTuA4NTt2KZRmmmIkzS5qPdTg1VcY7NLmm5oquYVx+acD/9ao80uadxkmf/AK1LkVFmlzTuBJn607Pp6ZqLNKDz+lO4Egb607NRZoBouBLnmlD1FmlzxTuBoWOoy2bfLh424ZG6EV0tldR3MXmWzE4+9EfvL/iK4vNPt55beZZYXKOvQjqKuNSxjUoqaO+hnVgPT1qwrA1z+n6lHfEK22G79OiSf4GtCOdkco4KspwQeoroUrnDOm47mkFBpwTioIpg1WEYEVVzBtocq4qQCkU5qQUXIcmSIOvSp4xioVNTL2ouZtk8Z/z/AJ/GrMZBFVFODUyNTILIAOKxta8O22oZdAIp+zqOv1Fa61IrUPUqE5Qd4s8q1LT7nTpjHcpjPRh0aqJ5r128tobyBop41dD1BFcJrvhqaxZprXMtt6fxLWconq0MZGektGc4RTafTWFQdw0mgEjpmkzSVIy9Z6hLbcA5U9VPIP1FakfkXvNqVhm/55M2FP0J6fSud605HZD8pqlPuZygpG+J5beYxzq0bjqrdq0Le8B71kWerJKiwainnwjgZOHX/db+lWm0uV4WuNLk+0wLyyjh0+oqk+xw1KVtJI3obgNjmrSsGrj7e/ZG2vkMPXiti1vwQOaaZyzotao1niUiqdxaAjpViK4VhwamyG61Rkm4s5u5tMZwKz3jeGTfGxRhzkV1s0Svnjmsu6talo6adW6sxdN1wkrFcna4/i7GtpbsMOoNcbcW/PIp9pfyW7bJCWj6fSkpWCdBSd0dbJccdaz7ib1NVBdhk3KQQagnnB75qrkRpWZHdS5zWTO+WqzcyZB7VQkPFZSZ2U4kUhqMNlXX8aHOaan+s+oxUX1OyGmhGKp6h/rVPqKunrVO/wCqfjU1NjeO5SNMbpTzTT0rjexoXLdt0SnuBW5p02Y1z1Fc9ZN8rL6c1qWEm1iufcVvTeg6crSOstJsrj05q+j1gWcuMVqRydxXXCR0tmva3Hltg/dPWrvmccHj1rDSSrdtNgBSeO1auw1I145s5VvTH1rk/FPgyDUQ9zpgWC5PLR9Ef/A1vk0+OYxnnJTuPTionBVFaQ5RUlZnh95aT2czQ3MbRyKcFWFV69y1fSbHWbfZdRhjj5ZF+8v415l4j8KXmksZFHn22eJEGcfWvLrYWUNVsc06TWqOaopfWkrlMgooooAKKKKAClpKKBi0uabmlFDGmOpc0lFIpMcKen3hTKcDUtGsXqa7cwr9KgbrUwObdD7VC3WskerJ3SY2o2+9T27VHVHPJhRRRTJJIJPLlDdu9XZRhsjoazqvwv5tvj+JeKhnRRl9ljCcUm6hqbQW27kmc0kw8xPccikBxTgfSiwaSViupzTgTTJBsk9jzSgg0zC7vYngl2tXoPhvWPtsSwXDE3CdDxl16ce9ecVcsbl4ZVkjYrIhypHY0HTSqdGekatp8OrWhimIWUf6uTGSv6dP8a85vbWWyuGhuFKuv5H6V3+jaimo2u7gSpw6+nvTde0uPVLXB+W4TmN/T2NNpdDSSuro86zSxttcGluYJbad4p1KyKcEGoieKVjDmaZohqeGqpG+5QalDVm0dUZdSyGqRWxVRWqRWqbGkZloMKUH3quGpwalY1Uyxu5pQ/NQhqXdSsVzk2+neYKgDUuaVh8xOrCn7qrA9adnvxRYLlgNinA1W3GlDkUrCuWd1Lkiq3mGneZk0rCuWA31o3cc1B5mKA3HWiwXJ880u/NV99Lvo5QuT7qN1QbqXdRyhcm3Cl3cVBupd3vRyhcl3D1pdwqHPrTd1HKFyxuHvSb6h3UbqLC5ibd+XFKHAqDdznJ+lG4e9FguW47l4z8jMvfg1Kt6W4lRJB6kYP5is/dzSbv8aXKI0TJbuPuuh9QQRSmNWGYpkb2J2n9azt3FG+lyBcvGJxn5Dx1xUZP5VAsxXoxH0OKk+1Oc5IbOfvKDnNHKwFPX3pKcLhWxujXrzt/z9aTzIT3dR9MgflRYkbSZp42MTtkToScnp1/w/rQYmPTH4np/+o8H/wCvRYCPNJmnFT/dP+NMP61SQgJppNLg9v8APXFNz6dKqwgzRSZ47e/NNLjBIIwBnOR/n1oAceFJNRSHg8cf/qpGLeuOw+bHPb/Paj+LgAc4zn27n8uPamgHKTjkA+5//XRUJIPJJGfY0UAU6KSivoT4YWikopgLRSUlIBaKTNGaAFpDRmk7UAGaQ0UhpDENFFGakYhoNJRQAUUUUhhSGikJoAaajaMdxj6VJ+BpME9RzQMhaMj7pzz0NNII6girGKTFFwK+R6/nS1Jt45x0xTTGM8ZFFxjaKNjDoc/Wm5I6j8qAHUlJuHc4pc+lMQUlLRQMSilopAIaSnGm4oAKSiigBKKKKQBRRRQAGkpaKBiUlLRUgJRRRQAUUUUAJQaWkoASilopDE6UtJRSAdSUUUwFopM0ZoEKKWkpM0wHZpQabRTuA7NANNFLQA7NPDVFS00xElKDUeaUGmmBJRTAadn61VwFzSim5pc07jHA8UtNzRmncB+aM+9MzRmmA/NKD+VMBoz9aAsSgkd+a6DS9VS5VLa/bawGI58cj2b2rm6BVRk0yJ01Janbl5LaTy5hhsZ46EeoPpV2C5yOtctpOrKEFpfktBn5JOrRH1+labmS0lCSkEEZRx0YeoreM7nDOlZ2Z0cUtWY3B9KwLe56c9RV+GcHvzWl7nLOmaqmpVaqUcuRzVhXpmDRaU1KjcVVV6lVqZNi2r4qRXFUw+KkV6Yi3nikaolkp28GgRzfiDwylzvuLDEc/Up0Vv8AA1w88bwzNHMrJIp+ZW7V69uFZGvaNb6pHkgJOPuyKOfxqJR7HfhsY4e7PY8zNNq1f2U9hcmG5Qhh0PZqqkVi9D1lJSV0JRSGm5pDHZ9au6fqE9lMskMjKwPUGqGaTNNOwNJqzO8gu9M8QoE1CNILzoJE+UN+Pb6Gs7UtDvdMLSRZmgXkkD5l+ormY5mRgVNdb4e8TbAsF6S8PQOT8yf4irTUtziqUJQ96H3FC11E7Rk9617a/wA45q3quiWmoqJ7VlikYZWRPuv9a5O6iu9Nm8u5Qp2Dfwt9DT1ic6UKm2jOvS4VqJMOK5q21DsTWnDeBl5NNNGUqLiLdQA56Vj3EGM1umRW7g1SuUBzQ0aU5NaMxFkaI+3pUhuN1FzHjmqbEq1Zt2OlJMlkfNVpGoZ6iZs1nKRrGNhCai3Ybd705j6VGxrO9tTVEsmA3FUr7olWyd0Snv0NVb3/AFY9jVz1ibx3KBprHinNTGriZqPtGxNj1rRhbbIOe9ZKnbIp960ge4+taUnoTezNq2lwRWrBNmuegf5VNaVvLXVB6nSmbSyVMsnHf8KzI5OKnSTit0wNu2n8xcE/MKl3VixzFWDKeRWhDL5i5H40zSMrlpZShyKnE3mLjt0INUC1AYg8Gi5Rh694Ts73fLZ4t5zyRj5Cf6VwWp6XdabLsuoivo3UH6GvXBLmobhI5oyk6JKh/hYZFclXDRlqjGdNS1R45SV3GseE4pN0mmtsbr5Tnj8DXIXljc2chS5iaM+461wToyg9TCUXHcrUUUVkSFFFFABRRRQA6ikBpaChwp1Mpy1JojWgO60HtUZ60tm2bYj3pp61j1PVveCYyTtTKc1NqjF7hRRRTEFSWkuyYZ+63BqJulMzSauTzcrTRpzJhvaoqmgfz4Bn7y9ahYYNSjtdmriUucU1ulIp9aCB0i+YhHccioIz61ODUMy7TuXoetNEVP5kOpQcUxDT6YJmlpV/JZ3CTR4yvUHoRXodjdx3lqk0J4bqM9D6V5XG20+1bWhaq2nXHPzQvw6/1+tJPodNOemp1mvaPHqkORhLhR8j+vsfavPrqCW2maGdSkinBBr0yO4SRA8Lo6NypJ9vQf19Ko61psGqwYO2O6Ayj4/Q+1VYdSHMro8/hbBqcNiobqCWzuDHOhR1OCDShs1DRnCT2ZYVqerVXzinK1Jo1UiyGp4fiqwanBqmxopFoMD6UuarhvSnbqmxSkT5pQagDU7fQWpE2aXdiot1GaQ1Il3+9LuOaizS5oHcl3cU5XxUG6jdQK5Y3j0FG+oA1LuosFycNRuqDdRvoC5YDUu4VW30u+iwXLGfejcOtV/Mpd1FguT5pc4qsXFG8UrBcsZo3VX3/Wl30WET7qMioN1G+mkBPuo3VX3/AFo30Bcn3Ubs+3NQb+KN9FguT7qXd/M1W3Upc9sDmiwXLG7NG/6VW8w+1L5nFKwXLHmdKXfgg8jHp/n2qrv9TRv96dhF0TOOkhB64Jzn8P8AP6UfaHAGdh4xjPH+fp6c9apb+OtBf3NLlAveeG6op9cHrn8M849OPalEsZJyCuepHPf0/AflVDf703f70WEXd0fHQMff9P8APr+TgqsDhxzn5jj3xn0/ziqO/jr14NBkHt7UKIy60efTDDHBJ4x9Pb/9dMZDycf/AK/r1/8A1e9VfNIGF4+lHmv/AHzTAmZGDHK/+PE/0oqL7TJ/faigClmlzTM0Zr37nw4/NGTTQaKAHE0ZptLQAZozSUUALmg02loAXNNNLTWpXACaSiikMKKKKQBSUZpM0DDrQaTPFJQMKTgdAPyozjOMfnnvTf8A9VAx2c0lJn8M80flQAmc9KOuMd8Y/Ghv6Uh60gDPf8aQj+eOKP8A61HagBuxe9MaNe3FPb2puflOaAGbWHQ0bmHYGpDwOfpSe1A7DPMHcEUocHvRtHrSFR9aAsh2c+lGKj246cfSjLDofzFK4WJMUhpm9h1Apd4zzmndBYXFJS7ge4oxQISilpKACiiigApKdSGgYlGKDRSASilNJSAKKKKQBSUtFACUUtJRYYlFFFIAooooAKKKKAFzS0lFMBaKSjNFwFFLmm5padxC5pQabRRcB+aXJpgpc07gPzRmmZpapMRJmjNMzS5p3GPopuaXNO4DhRTc0uadwHZozTc0U7gOzWvpOpqsQs74k2/8D94j6j2rHpD7U1KxM4qSszqJBJaTbGIIPKsOjD1FW7e7/D2rE0m+SSMWV8f3ZP7qQ9Y2P9KsSCW2uGilHzDnPY+9bKehyShrZnSQXPvV6K46YNctDc//AK6vw3Oa1UjnnSOjSbNTrJx1zWHDc1bin9D+dXc55UzWElPV6zlnz1qZZB60GTiXlbjg08PVESfSniTFO5Ni6JKd5mRg1TWT3pRJQFhuq2EGo25jnUezd1rzvVNPm0248uYZU/dfs1ej+YPaquoW8V9btFMoKnp6j6VMopnThq7pOz2PND0ptXdUsJdPuTG+TGT8j+tUzWDVj2YyUldDM0maDTaVykOzShiDkHFMzSZouM6HQ9elsmCMd0JPKHp+Hoa7NZLXU7MeYqywP1DD7p9PY15XmtHS9UmsZtynKnhlPIYelXGfRnJXwyn70dzY1rQZbLdNaEyW2eV6sv8A9asuG6ZMc/rXX2OqRzW4kRi0OcHP3kPofUe9Z+saJHdKbjT8LKeTGDw309DTlHqjlhUafLUKEF9nqasmcOK5wlopCrAqynBB6ip4rojualT6M2dNbo05uQazph1qYT7hUUhyKJNMcVZlQnrUZPFSSe1QuawZuhjGmE0rGoyallolhfKuh7/MKhu+YT7U1H2Sqe3Q1LOvyyL7VW8TWLMs01qdTGrlbNxpq9A2YR+VUKs2bZDKexp0nrYiRowOMbSfer0EmMYNZSnBq1C+DXTsbQd0bEclWFfisyJ6sq9axkWX1epYbkxNkcjPIrPEnvTxJWlwudAsqsoZeQaQvzWPa3Oxtrcqf0rQL880mzRO5OHI6Uu/1NVTJSeZilcqxaJ9KiuI4rmLy7iNZU9GGaZ53r0pd4PQih6isc3qfhWKRi9hJ5f+w/I/A1zN9pl1ZNi4hZR2bGQfxr0gv0wfpTGcMuGAZT1BFc08PGWxm6SZ5bikru7zQbC5yUVoHPdOn5Vz194eu7fJiAnTrlOv5VyToTiZSpyiYtFOZGRsMCCOxFJWPqZgKUUlFA0Opy0ynCky0y/YnKOKc1Q2LYYj1FTP0NZNanpU3emiKiiigkM0xm5pCc0lMzbDNFFFBJPZzeVKM9DwavTJ3HSsqtG0k82LYxO4fyqZHVh5/ZZG3SmVNIuKiNBclYM0v3lINNpc0Cv0ZAPlbaetOyadMu5dy/eHP1qMHIzTMfhdh2TUsT54NQ0dKClJpnS6DqxsyYZsm3bt/dPr9Paup35HyMSrEYx0PGc47+v449a85jfcPet7RdW8tfs1wd0fOw5xtz2+lXFrY7aVRPRm/qVlDqcHlzcSAfI+eVJ6fh0//XXE3dpLY3BhnHTlWHRh2IruA5bBB+9yDjPPr/8AW/GoLuOC9tliuE+QLuVgMMmfQ+mB/wDqpuI50ub3lucVmlBqzqVhNYTBXG5CTscdG/8Ar1TzWbXcxvbRkoNOVqiU0uaVi1IsBqduquGxTg1S0WpE+7il3VDup26lYd9CUNS5qIH0ozSsVzE26lDetQ5pd1Kw1Im3UbqhDUuaLD5ibdS7qhBozRYLk26jdUOaXNFguS7qN1RZozRYdyXdRuqLNGaLBcl3UbqizRmiwXJd1Baoc0Z96LCuTbqN1Q5oz70WC5Nvx0o3VDmjPvRyhzEu6jdUWaM0WC5Juo31HmkzVWC5IXNG6o91JuosK5KWNLuNQ7qXdSsHMSZo3Got1G70osK5Juo3YqLdRu4p8ocxNuNIWqLdRu5osHMTbqQtUO73o3ZosHMS7v8AOaKhzRRYOYZupc1W304PXsHx1ix1pc1CG+tG/wCtO4ibNGai30u+i4EmaM0zdRuouA/NJmm7qXNFwFJopM0mRQMXNFNzRmkFh1JnFJmkJoGLmkpOlGaADNGaSjODz0oAO9Jx2pM8UhP9aBjv8aTPUUgPzdutIOn4d6QC/nRTc8UZ/nxQAtIeRSbv84pM/hQMVjlj9aT1ozmkP86QIXP60lFAoGH59KD+NJxijtwB+VACU2nZGeKSgYhpMUtGaTENKik5HQkU71pMUAG5h6Gjf6g0UYoCwoZfWlpm0elJjHTIouFiSio9zD0NL5nqMUcwrDzTaXcD3op3uAGkpaKAEooopAFFFJSAKWkozQAlFFFIYUlLSUDFozSUmaAHZpDRSUXAdmkpKWgQtLTc0ZoQDqXNNopgOzRTaXNAh2aM0lFO4Ds0tNozTAdmlzTaWncB2aXNMzQDTTAfS5plGadwJKTNN3UuaAFzW5ptyt9bi0nOJ05hkY/e/wBk1g5oVirZUkH1pqViJR5jbVmRirAhgcEelWYpfQ4qus39oWxmAH2qMfvB3cetRI/pWqkY8t9DZhuSOtXIrmsFJcVYjmx0NaxmZSgdClx6GrEc9YEdx61ZjuK05jCVJG6JvepBNWMs/HJqZZ/Q1VzN0zXEwpwlGKyhPUiz+uKZDpml5g7Gl8z3rPE2e9L5wPekTyEmpQRXdu0cq5GPyrhr+1ksrgxy8j+FvWu1Mox1qjqcEd5AUfr2PpUSj1R1Yeo6bszjW7001JcRPbymOQH2PrUZ6Vgz009LoaaTNFIaRSFzRmm7qTdQMvaffSWU4kj57Mp5DD0IrqLW/wB0Insz+76OhPKex9R71xWatWF7JaTCSM+zKejD0NXCbRz1qKmr9Trb63g1ePcu2O7A4P8Ae9jXLXEMlvK0cylXU8g1rC4V1E9tkIeq55U+9T3DRapDsnISdfuSn+R9qqcVLVHNBuno9jn1kp/me9Q3UMltO0cylWHaog9c/M0dFk9UWXbNQuaaZKYzUrlpCMajY80rNUbGkUhrcirSkPEpPXG01TY1LZv87Ie/IpxdnYpFJuCR6cVG3SrFyNszj3qu1c01Zs6Og2n2zbZee/FMpoOGz6GpTs7kyNKpVbmoQcqDT1PrXXe5VJ6l6F8irKSVmRtjvVpHqos2LwanB6qq9PD1pzCLG6rdpck/u2P0JNZwegtgjsadyouxtbjTS9U4LgSLg8MOvvUm+i5ummixvpN+05zUG+ml80uYZaEuevFIXqqXJpPM5waOYCzvpd/p/Oq++k30nIBbm3t7kETxK3v3rGuvD6Nk2smP9l/8a2N1Ju+lZyjGW5LgmcddabdW3+tiOB/EORVPBHWu93fSqdxYWs5O+IKf7y8GuaWH7MydDqmcfSg1s3GhOMmCQOPRuDWXNbTQHEqMv1FYSpyjujNxlHdDrQ4lFWpO/wBaoRNtkBq+/wB38awe52Yd3jYjpG6UtMc84oHIbRRRTMwooooAKdHIY3DCm0UDTs7o0yRJGGXnNQMKhtZvLO1vun9KtOKi1jrjNVI36kVJmhqjbrTJbsSA1DINj5/gNOzThhlKt0oIl7yGUUxflYq1PpkJ3FBIORUyt3FQUqnFI0jKx0mjanwsFwfl6KxPTnv7VsbtyK3B3Duepxz0+o/IdO/EA9CK29K1I8RTHr0PrzwD+NbQlfRnZTqp6M2i0csXlzAPC3Y9h6/hgfSud1PTWt/3kB8yD17rzjBrbebqMFs+vfjv+f8AnJoEzhTk7wRgg+n+f51coX3NJ01I5MGlzWvqOmBt8toMY6xj+lYxyCQRg1zuLjozmknF2Y/NKDUYNLuqQTJM07dUWaXNFilIlDUoaos0uaTRXMS7qXdUQNGaLD5ibNLmoc0u6lYakTZozUW6jdRYfMS5o3VHuo3UWDmJN1Lmot1LuosPmJN1G6o91BanYOYk3Ubqj3Uu6iwcw/dRuqPdRmiwuYk3UmajzS7qLBzD80maZmjdRYOYfmjNR7qXdRYOYfuozUe6jdRYXMSZpN1R7qN1Fg5iTdSbqZupN1FhcxJmjdzUeaM07BzD93X1ozUeaM07CuSZozUeaTNJoOYk3Ck3elMzRmnYXMP3Gio80VIcxWz70ob3qLNGa9S58wTbz9acHqENijPFFxWLG+jePWq+aXdTuFiwHB6GlDccmq4NLn6UXCxYzQGquG9eKdvouFifdRvqvvpd1FwsWAwxQW6VBupQ/wA3t3oDlJc5/P8Awo3cVDu/+vRu4oHYl3UZ96izRu9KAsSZ4/8Ar0ZqIk0A80ASUmelNBpAen0oGOzRn/Gmnn2/DNJ60rgOzSUhOR+NGaLgLnH4UYxwfp0pMikzx+lFwHf5x0pM+9Ju5pAcGkAufWjOKbn5QKCaYxenNGaTNJQAtGRSUlIBxpM/WjNGaACikozSAWikNJmgBTRSUUAFFGaKAEI9qTkdCadmkpCDcR1GfpS7wfUfWkopgP60lMK+maNxHXmi4rD6KaHB9qWi4wo/KiigBKKKKQC0lFBoGBpKKSgAooopAFFFFIAooooAM0ZoopgOzRmm0UXAdmlpuaXNO4h1FNzQDQmA7NLmm5paq4DgaKbQDTuIfSUmaWmgFoopKAFopKKAJ7W4e2mWWM4Kn861LjYyrcQf6qQ8j+6e4rEq7ptwI2aKU/upOD/sn1qovoROPUtI1Sq1V5AYpCrUqvVKViLXLqSYqZJfeqCvT1fFaRmQ4Gok/rUyz+hrKWSpFkrVTM3E1ln+lSCaslZSOhqUTe9VzEuBpianecKzRNzzThNT5ieQ0vPpDKDWd53HJpfNouLlE1OFbhCR94DrXPMCjFW/A+tdA0me9Zl5EGyex/SsprqjppSa0KVNNID821utLWVzqRG1JnFK1R5ouA7NLupmaTNFxl60unt5Ny8g8Mp6EVoeaOHjOU7H0PpWGrVatZ9hKtyjdR/WqUjGpBS1Nl5I76EQ3Bww/wBXJ3X/ABFYV1HJbTtFKAGHoeCPUe1XJPkI5+U8qR3p7sl3F5Upww/1b91PofalL3iIrlMvfikZ+KbKrxSMjjDKcEUwmsjUex5ppNNzTc0mxik0iuUdWHUGkJppNS3qNImvwDIHXO1gCKptVst5lrjvG36GqrVNTubx2GUw9afTDWLEy7bNmIDuKlB5qnath8etWia6YO6FF2dyVWqRXquDT1aqTOkuI9SB6pq1PV6pSAthqXd71V307fV3ETrIY23L2q/HKJIww/GskvToJvKf/ZPUUuYuDsam/mk31CW96TdRc1Jt9NL561DupC9TcZL5pXryv8qcJMjIPHrmq++oyxU7k/EdjQNMub6N9V0mVhx26g9qXfSuMn3ml31X30u8UXCxOHoYhl2sAR6EZFQ7qQNQ3coguNMtZuVBjf1Xp+VVLixljTjDj1Xr+Vam6jdWMqUZCSS2OeIx14qNuWNdDNEko+dQfQ96zrjT+8Tfg1c0qDjqgkmZ1FOkjeM4dSv1pmayMxaSjNMzQJseTSZptFBN2HertvLvG1u3SqVKp2sCKVioTcHdF9qhbrTo5BIvvSNQdTd1dDaKKKDMSQb1yPvD9aYrcVJ06VHKu1tw6HrQiJ6aoUtSE+9J1opiuSRvg8mpwfSqlSxv2pGkJ9zd0y9DERTEbjgBiR+WT0+tae7vjOB1J+nfFcmrY5rV0++HEcpx2DY5reMrrU7KdW+jNYPjkEdc9ufz/nVe9s47xS64WbGSR3/zz2pxPXJGTyc80m8gkknOOuTzVON9zZ2e5gzwvBJslUqwqKuhmWOddkqg+4rHu7N4SSp3R+vpWMoW2OacHHYgBozTM0uazITHA07NR5pQaGh3H5pc1HmlBpWKUiTNGaZuozTHcfmlBpmaM0BcfmjNNzRmgrmH5ozTM0ZoDmH5ozTM0ZoDmH596N1MzRmkHMPz70ZpmaM0BzD80ZpmaM0w5h+aM0zNGaA5h+aCaZmjNAri5ozSUZ+tCFcXNGabmjNAXHk0lNzRmgLjs0ZpuaM0CuOpM03NGaAuOJpM000UwuOzRmm5pM0hXH5+lFMzRQFyrmkpmaN1dlz58fmlzTA1GRTTCw/dS7qZ9KUU7iH5FGaZRmncCTPvRmo6Mmi4WJM0uaiyaMmi4EuaM1Hupc07gPzRmmZozRcB+6jdimZozRcB+6jOabSZ5ouBJk0bjUefejNFwH7jRuNMzS5oAdnNGabmkzQA/NGaZmjNFwHZozTc0ZouA7NFNzRmi4C0uabmjNFwHZpM0maKLgLmikzRmkMWikzRmgBaKTNJQA6kozSZoAWikooAWikooAWikooAXNJRRQAUdKKKQBupQc000UxDqKbmnA0AHakzS0lAwpM0tJSAKKKKACiiikAUUUUAFFFFABRSUtABRRRQAtJmiimAuaWm0U0IfmlptGadwHUuabRTuA7NLmkFFAhaM0lFAC5pKSloC1zRil+0W3/TWIYP+0tNVs1Tt5TDKHHbr7irUwCOCnKMMitE7ohqzJlanhqqhqkVqNRNFkNTw1Vt1O3VSkTYtByKcJOKqh6du4qlITiWxLS+bVXdRu96rnJ5S35lL5n+c1U3Zo3Yo5g5S15lRyNuWod9Ju96OYFGxWuEOcjr2NRq24Zq1IQRg1RfMcme3esrm8H0JGqFutTA5Gajanc0GUUlJmlcB1GTTc0Zp3AuW825fKfp/CfQ05jsbDcEVRzVkv50e7+NevuKT1IcdSaYC6iA/wCWqj5T/eHpWb061Osm3kHkc0lyBIPNXG7+ID+dS9hJWIc0mabmjNRcqwpNNooJpXGPtm/eMh6OCKrtxTs4OR2OadcjEhI6NyPxpPVGsGQGm0402smDFU7WB96vZzyO9Zx5q5btujHtxWlKWtiSUGlzTaWrudEdh4NPDVDmnZqrlE2c0oNQ5waXdzT5gJc0lR7j6mjJp3AuW0+PkJ+lTl81l7sNnmrccu5OKLmsZdCfdSbqh3k+1ISfWmUTbvWk38VBu9TSbvelcZK2C2ehoWXJwwANRbqQkGkO5Z3njpRvOarByOCfxpwfmlcaZYDe9LvzVbdS7qLjuWQ9OD1VD0u+gdy1vp28VU30u/3ouUTuiuMHGPTqKo3FgCMp8p/SrIfNPD1EoRluDSluYUsTxfeX8ajrfZVcEfp2P4VRuLJcZX5T+YrnlSa2MXSa1RnUU+WJ4zhxj39aZzWTRl6hRSUUgHRsVbirO7cOKqU+NsfShoqE+XQnpCcUbhimMcmkbNjtwpdwPB71HRQRcQ/I2D07UtL99cHqOlRqT3oI2Y+iiimUmSq2RTgxqAHFSqcihOxrGVzRtL0qNjn6E1o7gwGO9c9nFWrW7ZPlcnb2NbxkdEK1tJGuOKXOVqusu4cGnqWAPNWbORWurIPlouD6dqzmVkbDDB962N7dxTJkSQfOvPrWcqd9jOUE9UZNKDUs9s0fI+ZfX0qvWLVtzB3W4/NGaZS5pApDwaXNR5pc0D5h+aXNR5pc0ilIfmjNMzS5oC47NGabmjNA7j80ZpmaM0BcfmjNMozTC4/NGaZkUZoC4/NGaZmiiwXH5ozTKM0wuPzRmmUUBcfmkzTc0ZpBcdmjNNzRmgVx2aM03NGaAuLRSZozQK4uaM0maTNMLjs0U3NHekFx2aSkzSZoC46im596KAuUs0UmaK6TxB1JmikoAXNGaSigVh2aXdTc0U7hYduzQGptFFwsP3UbqZRRcB+RRkUyjNO4D8il3VHRmi4EmaKjzS7qLgPzRnNM3GjNFxWH5ozTNxo3UXCw/NGaZuo3UXYWH5ozTd1GaLsLDs0ZpuaM0XCw7NGabmjNFwsOzRmm5ozRcLD80maZmjNFwsSZpM03NGaLhYdRTc0ZouFh9JmmUZouBJRzUdLmi4D6KZmjNFwH0U3NGaYDs0UlGaAFopM0ZoAWikzRmgBaKSloAKKKKYC0maM0UXAXI704Jn7v5UyjOKdwFII4IxSVKsmeHAYfrTvIEgzA24/3TwaLCIKKCCOGBB9DRUjCiiigAopKKACiikPFAC0lFJnikMWlzSZpKLiHUtNzS0wFooooAKKKKaAdmgGm0uadxDs0tMzTs0wFopM0ZpgLRRRSAKswN5kLR915WqtLG5Rwy9QaaYmThqeGpsuA25ejc00GtCbE6ninhqrq1OzzQKxYDUoaq+6nB6AsT7qXdUG6l3UCsT7qN9QbqM0AT7qTdUO6kLUBYlLZqGbk0m7FNZs0DSEjbB2n8Kc1Qv0461IG3KD+dCNEMamZp7Uw0mx2DNGaSipuA4GnxuUcEVFS5p3YiSddrbl+43IpiPtPqOmKkjO9DET7r9agPpQ9gsJIMNx93tTc048jBpnQ1DYC5pDSZoNTcaEJpX5hQntxTDSoco6/jSuUhhptOamVmxsSprVvmI9ahpYztkBoTswsXqM0hORmkzW7Nab0HZpc0zNLmi5Y7NLmmZpc00wHZozTc0ZouFx2afE+1vrUWabmi4Jl0tSbqiR8r707NXzG9+ouaTNJmkzU3HcdmjNNzRmi4XHZpAxH0puaKVxXJN1G6oskfSlzSuNMk3YpQ1R5ozTuVcl3Uoaodxpc0rjUicNTt1V91KGouNSLCtTt2RUAagGi5dyR0BHGMHselUprXJ/dcH0NXN1GQevNQ4KQpRUtzHZSpwRg+hpK1Jog6/MNw7HuKozQMnKncnrWEoOJzyg4kNFGaKixnccretPqGnq3Y0WLjLuPopM0tIoKSUZ+YfjRSg0A9URqaeDTHG08dDQDQTF20Y80K2DxTc0maB3Jye4p2QRzUKtin1SZSZZgnMbDPStKKYSLwRWNnNPjlaJsitU+hrCrbQ2ScUm/mq8M4lXrg+lSE88VpY6FK+xJ1ORVO4tg3KYDfzqcMRRvzScVLcb13Mx1KNhhg03NaTqHGGANVJrYjJTkelYSpNbGMo8uxBmlzTenWisyB1GabRmhBceKKbmjNMq47NGabmjNILjs0ZpKM0Bdi5pabS0BcWikozTHcXNGaSigOYdmkzSUUBzDs0maSjNAXHZpM0maM0BzC5opM0lAcwtLSUZphcWikooFcWkzRSUguLmjNJRQF2LRSUUBcCaKQ0UhXKdFFFdJ5AUUUUAFFFFABRRRQAUUUUAFFFFACmjNJRQAtJRRQAUUUUAFFFFABRRRQAUUZooAKKKKADNFFGaADNFFGaAFzRmkzRmgBc0ZpKKLgLmjNJRRcBaKSigBc0uabRQIdmim0uaBi0ZpCaAaLiHZozTc0ZouA/NJmm5ozTuMdn3ozTc0ZouIdmlzTaKAsOzRmkzSZoAfmjNMzSg0XAfmjNNzRmncQ6im5xS5pgOoBIPFNzS0XCxbS4SRQtym8dm6MKSWzfZ5lu3nR+33h9RVXNSQzPEwaNipHoapNPclprYjzzzS1fL297/rwIZscSKOD9RVS5tpbVgJRlT0deQfxocWtUNMiopM0VJQtBpKSkAUlLmkoAKKKKACikzRQA8GlpmaM0XAdmlptGaLgOpaaKXNMQtFFFMBQaWm0A00wHZpaTNJQIWkozSUgJ423Jt7jpRmooztYVI3DVaYh4OKA1MzS1VxWH7qXNR5ozTuBLmjNR5ozTugJN1LuqLdRn1ouhWJN1G6o80maVxkhakzTM0UXAGojbD4PRuKTNMbmpvYa3J2qOlVtyA/nSUMsaaM0hopXAXNGaSii4hwOORwetOn5xIvRuD9ajp8Z3Aof4unsaOgEeaRqQ9aSobAM0ZpDTTUlJAaWI/vMeoxTTSKcMD71IAe9NNPf77fWmGkyhppKKKkZdhbMI70uaitW4YVJmt07oqApoBpuaM0F3HZozTc0maAuSUZpm6jNAD80lMzRmi4EkbYaps1Uz6VOpyuaEzSD6D80E03NGadyhc0ZpM0maLjuOzRmm5ozSuFx2aTOKTNGaAuOzS5qPOKXP1pXC4/NGabmjNO6HcdS5pmaM0XHck3UuajzTs0DuSbqUNUOacGzQWpE26kYZOV6/zqIGnBqCr6EEsIc/L8relVGDLwQa0mwaikUMMMPoaxlAxnBboo0lSyRGM89PWoqzsYa9RwNLmmU4GlYcWLRmiikUKORg0wcHBp1DcjPcUIT7iUtNBp1OwJhTkbsabSZoGnYnzilqNWzxTs1UWVcerFOVNW4rndwxGemapA0dDkVqnYcZuOxp5oziqkM/Y1PuBHFXc6YzTJN3NGeaZnmkzQPmCSNX6jB9arSwsnT5h6irO6jNRKCYmkyhRVuSNX9j61A8LIPUVi4NGbTQyikzSZqbCuO/KlzTM0uaAuOzRTc0ZoFcdRmkzRQVcXNLTaM0BcdmikzSZoC46jNNzRmgLjqKbS0BcWim5ozQO46im5pc0BcWikooC4uaKSgUCFozSUUDuLmikooC4tFJRQIWikopDKlFJRXQeTYWikooHYWikzRTELRSUGgBaKKTNAC0UmaM0gsLSZozRQOwtJmiigBc0maSlpALRSZop3GGaKKKLgFFFFK4WCjNJRQKwtFJRRcBaKKKACiik70DFozSUZoE0LmjNJmigLDs0maSimFh1JSZopBYdRSUU7hYWikzRmkFhaTNFFMVgzS5pDRQAtFJRmgBaKSjNMBc0UZpKQDs0CkFFMB2aKbRQIdmgGm0UAPpc0zNGadwHZpc02ii4D81ctbxogUcCSI9UbpVHNKKpSaJaNCayWZDNYEsP4oieV+nqKzwecGpYJnhkDxMVYdCKvN5Go/exDddm/hf6+lVZS1Qr8u5mUE06aOSCQpKpVh2NMqNiwooopAFJS0lAxM0ZpKKQhc0ueKbRQA4GlplKDRcB4NGaSincBwNLmmClzTAfRTc0ZpiHUUUUwCiiigAqRTlajpyGmmDHZpc0lFUIXNLmm0ZpiHZopM0UBYXNGaSigBc0lJmigLC5ozSUlK4C0hooNK4wjOGK9jzTzUJODkVLnIoi+hSGmm5pTTalgLmjNNopAOzRuI6dabS0xD5/vBh0YZqLtUh+aIjuvIqHNEirBmkNBpDUABpO4opCen1qbgPk++ajNOkPzGmUmykJRRRUjJYDiQe9TtVRThhVpjWsHoOIlGaKSqLuLRSZooAWjNJmjNFwFozSZpKTFcU1JE3aoqVThqExp6k+aM02ig1uLmikooHcWikooC4uaM0lFACmjNJSGkwuOzS5puaKAuOzRmm0tA7js0uaZmincEx+aM0ylzRcdyTNGaZmjNFxqRJSnkYNMBoBpl3EPHDDK1Xmi2/MvK/yq0cGmEYPtUSjciSuUs0uakmi43J09PSoayZzvR6j6SkFLmpsWmLQDSUUDuI3FLSkZFMzTIvZjxSUA0UFXFFPBz9aYKM4NAXJRxS5pmcigGrTHcf1p6yFev51HmlzVXGnbYuLLml3dapgkdKlSXI5qlI2jU7k+6k3UzNFMtMfupc1HmjNAcwrIrdR+NQtCRnb8w9qlzRmpcExaFXpRmrJAYcio2i/umsnBomxHRQVI65pKhiFzRmkopiuLmlzTaKAuOzRmkpKAuOoptGaQ7jqKaKDQFx1FNzSg0BcWlptGaYXHUU2jNAXHUU2lFAC0UlFIdxaKSigLi0ZpKKAuLn2opuaKAuVqKTNJmtrnnWHUU3NGaVwHUUmaM0wFopM0ZoAWkzSZpM0rjFzSUUUAFLmkopALmjNJRTAXNJRRRcAoooouAUuaSii4C5ozSUUgFzSUUUAFFFFAC0ZpKKAFzRmkop3AXNGaSii4C0UlFMBaKSii4WFozSUUrhYXNFJRRcLC0UlFO4WFzS5ptLmlcLC5paZS5p3Cw6im5ozRcVh1FFFABRRRTCwZoooouKwtIKM0UXCwuaM0lFMQtFJmlpALmjNJRTAXNApKM0AOzT1bBqPNAppiZqR3MdxEIb0FlH3JB95f/rVTuraS2YB8Mjcq46MKhU1dtbkBDFON8DdR3HuK00luTtsUs0lWLy1NuQ6MJIG+447+x9DVas2mtGVcXNFFJSGJRS0lABRRRQAUUUUALmlptLmgBc0tNpc0XAWlBpuaWqEOzRTc0oNADqM0maTNAhaTPNJmigCaimqcilqkxDqKTNJmncB2aM03NLmmAuaM03NLmgBaKbmjNK4DqTNJmkzRcBc0ZpKKQBSxHMeD1BpuaSM4cj15pJ6lIkNMY040xqbAM0ZxTaKm4x2aUUzNLmkIkjPz47Hiom4Yj0OKXPOaSb7+fXmqewDc0lFFQMKb3/GlNIv3hUjS0Fb7xplKTyaSkykFFFFIBRVn+FfpVWrP8I+laQGgpKDSZqhi0UlFFwFozSUUrgFFFFABR0NFFILkoPGaM01Pu0tM0TFzRmkopjFzQDTaM0CuOzS5plFK5Vx+aTNJmihsQuaXNNopXHcdmjNM6UuaAQ7NLTM0uaY7jqM03NLmgBc0tNFLmgdxc0uabmjNIdx4NFNoouO4ZxUEsePmXp3HpUx5pAcGk1clq5VFLmnyR4+YdKjFZtGWq0FoopM0BcfTH60uaCM0A9UIKWm96Wiwkx1JRSZoGKrYNP8ApUdKpoGmSA0oNNozVXGSZo60zNLmmO5Ij46mplaq2aAxFVctTsWs0ZqJXzT81RalcdmjNNzRmkO47NJmkzRmi4cwpNNZFPTilozRZMVyJoyPemcjrVikPPUZrN0+wiCipDGD3xTWQiocWgG5ozSUUgFzRRRQAuaM0maKAuLRSUtAXCiikoC440lIKXNABS0maKB3FopM0UBcWikzRmgApaTNFABRRRSAqUUUVocIUUUUAFFFFABRRRQAUUUUAFFFFABRRRQAUUUUAFFFFABRRRQAUUUUAFFFFABRRRQAUUUUAFFFFABRRRQAUUUUAFFFFABRRRQAUUUUAFFFFABRRRQAUUUUAFFFFABRRRQAZpQaSigBc0ZpKKYC5ozQKQ0AOzRmm0UXCw6im0tFxWHUUnYUtMAozRRTuIM0tN70tFwsLRSUGgBRTlNNNC07kl6zuhGGjlXzIG+8h/mPQ1Fe232dgY23wt9x8df/AK9QL1rS0seeHgl+aNlZsHsQOCK0XvLUnYzKKDSVmULmkoooGFFFFABRRRQAUUUUAFFFFAC0tNFLQAtLTRS07gLRRRTEFJS000gHxmn1CvBqUU0xC0UUU7gFFFFABRSGii4C0UlIOlFwFopKDQApNJmgUGkAmabnDqaU0xu1K40WG61G3epGqJu9UwGg0ZpKKi4xc0tNooAcaV+UU/hTTTj/AKkfWgQykNFIaRXUCaFptO/hqSkNooNFDAKKKKQBVn+EVWqx2FXEaEoooqgYUUUmaBXFopKDQAtJmlptIGxc0ZpM5pDQK49D1p9Rx0+nbQ0WwtFJRTHcWkoNFAXDNGaTNFIExaM0UlJjTFzRmkooHcWlpopaLAhaKSigY6kzSUtAC5ozTaKAuPBopopaLjuOBozTKdQNMdmkPakopDDPUHpUMibTx07GpaaeVIPpUsmSuQ0UgpakyClFJRQMRhRSnpTRTJHUUgpaQ0FFFFAxyn1paZTv4RQh3HUUi0tWIBS5pKKfQaF9xTlkI602koQ72Jw2aXNV8kNUqHNUXGbY/NGaKKC7hRRRSFcKM0UUwCikNLQMTg9RSbAehxS0VNkxXI2UikqTJpwAbqKhwQEFFOcYbim1FugC0ZpKO1AXFzRSUtA7hS0hpTQMKKSigBaKSigBaKSigBaKQ0UBcWikopDP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14"/>
            <a:ext cx="9144000" cy="514258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" y="1657350"/>
            <a:ext cx="7315200" cy="1828800"/>
          </a:xfrm>
          <a:custGeom>
            <a:avLst/>
            <a:gdLst/>
            <a:ahLst/>
            <a:cxnLst/>
            <a:rect l="l" t="t" r="r" b="b"/>
            <a:pathLst>
              <a:path w="7315200" h="1828800">
                <a:moveTo>
                  <a:pt x="228600" y="0"/>
                </a:moveTo>
                <a:lnTo>
                  <a:pt x="7086600" y="0"/>
                </a:lnTo>
                <a:quadBezTo>
                  <a:pt x="7315200" y="0"/>
                  <a:pt x="7315200" y="228600"/>
                </a:quadBezTo>
                <a:lnTo>
                  <a:pt x="7315200" y="1600200"/>
                </a:lnTo>
                <a:quadBezTo>
                  <a:pt x="7315200" y="1828800"/>
                  <a:pt x="7086600" y="1828800"/>
                </a:quadBezTo>
                <a:lnTo>
                  <a:pt x="228600" y="1828800"/>
                </a:lnTo>
                <a:quadBezTo>
                  <a:pt x="0" y="1828800"/>
                  <a:pt x="0" y="1600200"/>
                </a:quadBezTo>
                <a:lnTo>
                  <a:pt x="0" y="228600"/>
                </a:lnTo>
                <a:quadBezTo>
                  <a:pt x="0" y="0"/>
                  <a:pt x="228600" y="0"/>
                </a:quadBezTo>
                <a:close/>
              </a:path>
            </a:pathLst>
          </a:custGeom>
          <a:solidFill>
            <a:srgbClr val="E2534D">
              <a:alpha val="90000"/>
            </a:srgbClr>
          </a:solidFill>
          <a:ln w="57150">
            <a:solidFill>
              <a:srgbClr val="FFFFFF"/>
            </a:solidFill>
            <a:prstDash val="solid"/>
          </a:ln>
        </p:spPr>
      </p:sp>
      <p:pic>
        <p:nvPicPr>
          <p:cNvPr id="4" name="Image 1" descr="data:image/png;base64,UklGRlicAQBXRUJQVlA4WAoAAAAQAAAAfwIAeQQAQUxQSFEFAAABEbeRJClSNGjrv8UH09d3j1JE/ycA/5zSxA5pBjuiBOwW2DNuA7AnUgpFPMf9CB6ILXgPcAVvgh7cjiM+jZTiTYS4dE65tc5xspySJrQPJJ3RGsF2JGnbGx7mcKDrsFfZs3WPW2C3wG6B3QL2sAUvjC14WazB14x9kOQ2kiRJbv9/tM1ya3Rlllu4hyImQBIkyXEbNciYnsYAe/AEeAZDr1ril/Af+A/8B/4D/4H/wH/gP/Af+A/8B/4D/4H/wH/gP/Af+A/8B/4D/4H/wH/gP/Af+A/8B/4D/4H/WCGwn4IkbHaP2QJg5XckSU/ZvGVZ+c1JYqKETrDyOUmSkfdJWYFQPlGIgvK5QgiUTxfarzyD0HnlSbIazh6IdFt5KKHN7NFIj9njCe1VnlHoK3tS0lP2tKSh7ImFVrLHJn1kjy50UHl+0jz2EqRx7EVI09jLkIaNL0S6xd6JdIq9F+kSCx8pySN2zm7BGcCZwVrDzlmhQUDs6D2MIoBT3kbgE6ECOMFXTpSdSHEHPxw+gNN2B1fBwS/KdZFJcvXbg5cCvok9al8rNcj4WztQiBUEuV+efC/2phMtX8m4bq4uO42+HXlp+tkyAq0cQitn//DLAjj+3oAJj8BPOpD5t6zLibPTr4gs375HWb6nP8hgMNPPlgFo7SXtbDBHzM4+1yaEOV4L9WB3B/kmxeaEnRjrp+VrVtXejA3AbeSN9tMl2Ax07+pd3zSVYRfAnm/4yDAAqQp+A+3iXvAqC/SF8G/BABYE4KrwPxD/AyE8UBawWViuzD9TLn9GBmD28jWygE//Gn6unCwjm6p1yh193zIAl+vhZ2Q3dT2O+G3ikHdlMUUOQDd8Ro6aGYDDRDDytmYLZ8v/lL/tYAsG/n0/SaGP6NM32u27lvvvCa92+O36jd4A1tZvNH74tn5LY58v2/cbm8s5tOv3mB9/+LJy+r3lHmKlhM+njzNeqde3m1+0Db/bq/bAH/2lgudbACP6YNMXMf+YHLeI5Fkr+VNbYr8AdvbP9zfq/RUXYNbv50Iuf8eVJH5zQ/xG6cr8njoIbX2qILkP5ZtMem0XWQ453UaaupCLSAC3Ma0g1pgNqQyU28zEz0pHlnibO93BTdjoxG2047JtCZ5kfZ3Nz792JPcz7dh366cv2NoyDay3LIMR9v2vBuxMdgdlbR4/Fz1edsLWxvbNGPnW2RzY4bdmK9KJZboLy4O1m8n3vEa2LjUJOs3kB6aFpOzoS/jIwwTYW4Ud0CtvHkO05qsf/2cksJS0XnqGmVLSocq3NVq/trkvNXZKlBdSWkXeKC91xBo3Q8u7sI6JEpcjhak6/hzWkyUkgEucRfA+XQmMsV/lT72qJUMkgL2PFttqLBPb8PwF5I9YzIkNp4ASPyKlZDvAJlQ18qsFCd8+gMRuXzRbbLBdDUrAv/NpFEb4AMEn4dj4Ow1MVvCnh7MEChH8M4hYKDIEBytFsjdYBFfBMRRkBYtFVrBoCbxcCv/FVoi3wEIjMOoSKK7gKvAfaAD8R8H/t6xlkAqugDH4L60hCUGKDMAHZBOIAZCXhLL5l43/bg9cAjF2ATz4cgMMJmD3AngTzEuoi/9uuX6cewMgGQASCMAF+QMAfOA5fgDAhP8oFj8U/McABv6jWPzAfgn/UQqDfJ53/K+L/uoS9rXFEjhcACUbf9kCIM99vf4FAkggAB942T/AfxQr15+E/yhW8C/hP4rFDwX/gf/Af+A/8B9LGPz79U3wHx8P/EeRcvlJ+I8i5fAn/EeRjwf+1/UF1IX/JfGvJP4e9cOPkvgRiR+93te/SATKKQBWUDgg4JYBAPBNBJ0BKoACegQ+KRKHQqGhENLaPTgYAoSzt2ubGL22v0vGRoT9fzeGi/wOafi+f5NheK////FJ/fbuX028gZTf0jR3fBAAfSf+b64/jX9y/4HNr4x/Pf9pvKcyL+vf8PiLNlPYA4wOd5/ofQC/Pf8B0S2gl7J9R+hMgv+3q95x+kZ0/ZLuVMT/3+4D3r/s+bZ0z/3P9D+bHz0/7HrR/qv+//9n5//Qn+xn6//5b4l/+39p/fH+83qd/bv9v/eo/7v7be+n/Kf9L9sf958h/9z/zP/t9e72a/3p9iX9sf/d7U//x/dL/v/Ln/e/+9+5fwN/tH/9f+J7gH/89tj+Af/bqv+0P9h/F79kv7R9Ovkf8V/if8d+xX+K/5Hrz+QfTv3L++/5X/Lf3T/v/7f5SP8D/L+Xj2X+//5P+k/dz3P/kP22++/3P/L/6T++/tv90/7r/d/4/90v9b6X/N/+//zn7pf5j5CPxX+Xf3r+2/4v/Qf3z/4/7L7Lvyv+5/nP9r4bG/f7r/k/5392vgI9lfqP+W/un+R/3X9+/b76mPv/+n/nPWH9t/1f+3/0H7rf5////gD/Kv6L/i/8B/k/9l/hf/1/u/vf/l/9Lxi/xn/P/8H+o/cP/d/YD/Lv65/rf8V/o/+T/l////3vxr/u/+T/mf9P/5v8l//f/J8Yv0f/Nf8P/L/6X/y/5j///9z9A/5D/Qv8p/cv8n/yv8D///+196H/e/1/7//Q39w/+x+fX0c/rV/xPz9KrOvY257Pam3Xsbc9ntTbr2Nuez2pt17G3PZ7U269jbns9qbdextz2e1NuvY257Pam3Xsbc9ntTbr2Nuez2pt17G3PZ7U269jbns9qbdextz2e1NuvY257Pam3Xsbc9ntTbr2Nuez2pt17G3PZ7U269jbns9qbdextz2e1NuvY257Pam3Xsbc9ntTbr2Nuez2pt17G3PZ7U269jbns9qbdextz2e1NuvY257Pam3Xsbc9ntTbr2Nuez2pt17G3PZ7U269jbns9qbdextz2e1NuvY257Pam3Xsbc9ntTbr2Nuez2pt17G3PZ7U269jbns9qbdextz2e1NuvY257Pam3Xsbc9ntMvLMG++exJzqcWIabAJRmn28MsEsSQ2Nw35oGasNfz6woEcE8sfxsCF87zgKAEYtocIAnXsbc9ntTbr2NuAT33dAwb6NVvlBSxqff/92xt3sTFxKI5kGsmkmSdiNDU7FHr8m77mkGh1H9GubltxHxRWz3VnrVhfgR3kJEksl4iP54pJ17Pam3Xsbc9ntTbr1bMPxpvP+Y9leyRiNJd45T/S/0rivmPYU9sZm+JXqoCPttdbQkNeXP+Jnf/5rOW+Ekv/uhDg2ojKdonqdDaEnc9/Ls8oEn2B+A/TkqysibbYYYcBPU5yhKJN8evA2wGDgXjbns9qbdextz2cp+rr+4/builV6ckOJp7BDW3Al25hF9/3/u/7nOBn/wnMVLz3YnO9XiFXVJqMLki9IZwVirWUZ5e3T2lARI9OwnzXuox7EUF3dKXVCYBGl1lVpWTGkXH6/9Mlo+ksd0xswma2Bsqa6d3CgOX17G3PZ7U269jZlaDB/jE3Lvnl5+TjqPpc1qV3zSlqkQehjm7SuKjxczK22Kquy46m6g3FpW2PAfaOz1p1P0vxlZGYHHzBTJukhS6K79gYMcKHOlmtmITSQhM/4aaJ/NH/pjAATbwTFtG5pUHNsDybnuUmc88dQ5NTbr2Nuez2piVvZgTk/jtcVD/X3kjKxlnhx2BVE0PTo5+kbtBeDETYb9NicQRQLnIWiywL8RwEt7KoHVN5ULV8X4GGRLSeiaKs6ReRT4vQBIF/wtHllPysiyDXrYpQlaXBU9pXyOOdhR1SrGQ7S+oK0EZbTwJRlpEBE+FY5FDKtS9/ROqfVwJ17G3PZ7UxbK4sFAgKz7FEFherydgvSDOjdgOMEbVg7XZJMc5NxqLv09jIrPHS3qCYJ4aBu9U2x1Zxo+8Q9RlOfY3rBYEJrG/XAXCvIFlnLq/Cf+9rm7UFWkB4dbaK+S5JYgj2+7GpS6U/ubp4HLv07KKXdHxyaIykZlzNPn9hzrXjzSsC8etsQSmibPam3Xsbc6RkFSgC/dGFOdZy2MD7IKQSM5IzkvRDci9/5P0oU4nwv1gibm3851ctYKJ9f9GwJ3Drn/ZAvLzIVBdXSJqnciwO9a7xVpgqvhmBQ6+uuacvCPHsMwOkO6Y3Vu6Fgm1YjAtmxbjOe9EYyEhqKd9J8mKH//G3PZ7Ux9TPP38M+lLoE/MjGW7sPE109cBUPPUVJUZp7GLhFTBznq7stMw9SZmNm7rCfnMAmMXk7D7yB9laUa41nW6Q1Yv2SVPA3ccV9N7nbpfB1iMqfN1R9LLs677crwbmb0CddOIv7i4mx0diLq0djZKMD/Srf8cLlAdrUddUPefTNNtbWR7WlUHbAkdoSEKaqcVM4M6cgCdextzpGVIqB+mlJ8aujy21ljLIbj7uDbeB/maLpY7X8LjUXOVGRVmNLl7O9p2V3GO4QZ+iZ6U3nRz0WsABLT++0oIn8GsnBaWIIizW8b2ifsVk4VL13f+hgaGhaQ9qTdce7aGYU0Iw1opcrDpOa+SdfTnv9o1JSGYNEIs+aEjKmNj/xtz2e00goGre4klHLRPCdlh4ixPj7EPQ81TW+rh3pSU1I0rqeiYnpncH1ClWtrrzYy0vvoW9hW54dcUhs2KJMv/b2o7s7qzGmlPE9XNzxCSPij8qwSaO3mzEI1ZQbW/jiEJAW6OB0zN7OcChU10iIT8Xr5midjiXL2Nuez1unVoUKyPcmTaaWcfYXw83O9X6BgaDJ0TfN/fg1Ubbeoz0NjaxJPkjbuvecmJ/V3l+nIAmsnNwQM5idp9wo00Qwc2y8GnuxMGG7LasfcLdqX5ZdBsPClxEg2f0/fBi9EswIlEKdaW9620ZiUVjNOem7yk7Mfls3ieHLEMD72oGp3owkOEASjlVwCQt7AHNfkEin+d1ZIDSpzdrtc9aXwkdC5HhIP/xb2gYv5B9CbRoSGdjC8jLyQB686EPxR2tfvvvbi9UrdZC4qeCDkYPPZ9Ai52Ag5fiJ6lPon6/OwQ6+paL+uPHcfUaarcLpoixLrXxoRQx2GG1pb+edPYXlrz60jUvIM1wZt17G3BSvVC/7JxQEGxuhH0BPhh3PFPXkx9mCA4p32KYsCLKVmLZl46VxW20qwq5HEGSWnwPxAJeroW6ibfEnuZD7gibaavEWH9vAQQ6+AxaAl8GIWVvpgjCXmEHmZ36sy4k0gHIdlXzVaSr/Zms/Hx6BcOvlmwzghhBu8omNV8TAhNxQdovHGRmUYemh7MjvanxuMNjxKVoiRs0sh2IHbns9br6H9AtnLRi+Jhl1JYP8Am07sqBecasIsF6MPJ4SScAoRJkuOxJIIofU7rZyAAtqQE5qqlNoMMhKZs++64820zrIjkwsMX2u0yAI4Ppfr1R2SZlSw6xvZKRn/Ck4qdhoPEuDjVRoYScDMotI2p6m63dyvFOnM78GFksmCg6uclD0blmM9THmzzMYtj+ZnMmhE9IIIB7HnlHDExZPWGpoorqN57P740LL2Nuez1uzBNcbuslVJS/cm/KZvPcEUE2dayedmtSdOFanYDGRDAjchDUSVmqI4GNm02vtrg3rPVgjHeSht8EYP1Y0shzMOgeZ07vzPQxKy7nyuDGHofcGDhBKREvdpFFzTltm2Lhblx9pdyshFioOdYdLaSwIFte1VlTel10u3/hU8QNK5bAEAbULgRuniyP2KLbsCn/MJDhAE66CE3dDL2OErl7JEgXdS8FB1TEpVkCZOhRu6NYqvtdK6iYNXYYRol6vgnHbRI90PaGldHInJ+GEKuzd9okaGPAN3M444YP9SCCBcfc6AbZHxyWGuwjqvBvMZrZTZ0+tdDyctSg3lDOc/dA3vXFW6f6+tY422eT3yDhFAE69jbnU2Ouz3qAXYvlAqZOEbHqPXgGXLMn1bgNGYvTLnth2y036WGGXMBn41g3VjXVQjq4Yz8bQYB+SEqqbpulxB7kdPqs9/f4B7w7z34hrATHa0XWgCvvG96cKZA5ao9syaUar1ZWgW/276zvnBcWd7GIsAOsMXVPRxqEjSV/0d1lJ/CKPlPASahLM7jxnZ17G3PX7X9FX86Yw6vz2alo4rVQfcmVI+ulJ4/s8baCI3HQyCymziXWalC2TgJ721qHhnRSLn+LQQQA9Zhifn5uCaSS3Jq//HuaRp6PMzyxyMgkho5EYLAaM25omwWBsXIqkPx5PbUZqjOSsvv7XUe7CUAxihNSs025C3ohlbTzEcSq+zmuzro/SSDS/N7EiYm2+jGYdXTFQ8idmpvdextz2e07Rfh4r6jU+dsBwRAKJJwJec1FOkNJw2sJW3r7FSmqRS3pXS8hKvf/5mWj3+A6rirzEGNrVYmvg+zTH+wW3zDQID/jgrUIiY3E7oYvb5+/i6l6+MMdNXknUisctQKLwqa9cHivF8ai72ZHv5xksABaYbK9oN+Cy2YhZE1BRrKMUSxlykpJ+zX6rBpwHbns9qbdepE9G93H/l3WH/Crsi7jUNmT8oKXm70RpK+/cyIKt6KRv9gGPQ1+Wk35KAHsgEodzXRGenQWF8Bz6wztk4t5KEaSfNjmBD8jMUhxXT21sj7JRuekqRnbXAo2B1ra5BnHn41LgGmmPq4uM+zluAK1td4pmP+atVyggcRtwr8JANt96UoHdBKZ3U4W8JJPRdD4S74OPSsQO3PZ7U2pSyHed5STAi7jSI1CvS5/JDU6itiEb41JScOJ37ezpPen+JVuFBJ5SehLsWhx7avFFwRplETobDWMKuueDy0XQAMB+8jqADzmNcFWlwQI70EttSsqMvGKiwkmazs4HKH5zcxjdDNCGxn9v8s8gtbUfhzXIcSFPxNHcUnYR9NA7c9ntTbnnt5ujr29HsJyhRIjo9iNAVD5u+OZKoWi/n2PurqdRPBy2urGaP3xhTR0ZFNER30MwyS1Z/XOEheakAE6d6WnGghQP0beOTGuGGJYeFCxT/idjnZCAFf6VOV2Shsyyn1+xKG10lZQjpuMJ2MyZpQgAYW6kKC13O6yZ3927ryEDq/VPcoYK7tG3PZ7U2553osh5IZWZgVC/Vdf5n7Wq3EOhGvkPT1iKAZCJX8MPfdFWhzTLrQb1JHZYFLiWI76RI5wpOXDcHKD3OAVUzy/4qcUe6iKAObJffe7Nzb9RRxZZ1iXDfOJ+ht7sGc0syWUsWDlIEjMYH8Z3DbfAV5n57+pDdZgXfyCaLXdtceO3IBOvY257ONnfHum9oV2TDJ1S+jyOAfRePoenJpSQXOfy8EYTAhHkc3XyxxAtmWgbMkSqUltRTR4BeHMNuCitdiqR16kJ4mOKTd1LiE0uHpZLu21P2wLB0agl2X/+m/xcNWa83Ehx05tJ/VIZw8L9Q2ryOZ9iX11K82JuskqWqZuvd2r3fw7oncIcIAnXsWFCdRTCEfyirZXv59kIpJdBPb32/gcRkwipT6EcM/Cm6LY96iOUOcr9ROCSkmOVwKVOqWEH/xjgmdjMBv1ToDVnnp7fM0icCv+5y/XeKJPgP7g8Tf0SWXvQejn5NOYfqwaCbj6+ef6KRj2bv9QoNJ/eqieBXpGWtWuaKmdqwRrP2tizvUDXGztTbr2NudIGPr8gKiTxLSoUz/ezH3AtW7FkVH4SCYeRjUBP8GElGccXkpQosZKMjk7HsOv/FWpXR0OtLGla89+5XquZV/xsBPu12AewOQrjFoUrkeKZ7ilC4KQKg90jQKK9yvrf79OvgDJn32QAMsuOFIQxiZj/0fwlrhsQWWX344kt8gneYYw1Qg4KoBOvY2564rapgiuFhZXtcR9YzvgbsHZj6QvEYNUke6cQvhsOqvxvU/6j/1vODfzeWMSmWXqRaWLDRlHVTRJE17T85xNxwvL/ZMnPAF3Tryjj5b+wY6it0NQZO5NeH0Ky219TYASdBRB3VW5v9XvaoaIsOhaWtZi4usiZYVK8/EpbcdVINDVS6E4xYXAoSHCAJ1zxNv/78IUutmTkEbUsj+ySm/NLk05cEX4guP05+4C4Lq5lKmOcQ0/cS8pJGKk3lCp4rORGQRwA7Dmk6v1TDNfDnUOMgkZ3XMLGcGx46vbgHzjJPuNu+0kaoc9JwKdxWxNGlJbNt/vTAHXdDEWYxtD5zqVahtjOTWdK+CGF7EnE69Fly3y9xO/NdyHoDhCTqMBRe549pAP857Pam3XsWl+BdKO5elQ1niyXCfnXTzdctvQgC8PbnlDRBFeAr76Va56WBl8MiqdfijEMIQOTlqJ80qvTDhsk+B6HoUFxipBOmzh3ZialH+Ze8n7xj7dyKZ7UfrmyK3NGJT1PMCscl91eoNz9LxAV/oroKaH3EhrJF784tgj9o7P/lMfxBoo7kKmD6zxd6KQVr4ncT7+9Uan9uYxWz9zFG2exOt664Tv/RRAvBOvE5TUq6xA7c9nrm7223ZX7sIUVXRplMQVSSbpJTatAkX/XbvUDOb67rjJhBBlWPzZrAoKmOp8BPjn+xgXmSdwOjiNzepw79fhcwCoOiNBa6ftsY6m7T0RjJb7SUCLK0ENemvHofz/XdhgDDodKGNbKMrB6ziT/y0od+Ps63hSLifYs5hNSvY4lFVMS7YBNZW5dBktfLl8dcwE69jbntBt06vccYCVkJaOwlcbel8UQOeHzMbotHlssGQR3qNkYbQVXUPt4hVcall0Zpti0+ZKzRRpqSGvZbXjM26n+5vVuLLk9Y+/ISEI27gYWXkmmPZv9Y8Wl8CYZJbvLF5wqUR2BZDa4YisHwi7OPB5z+7P9iILlW4j3WbK2074joBvYdmcRFQAt8s1inOL6IAnXsbc62WoBoy5GWWudOwXmZegEEJGw2I2aj9ZrOusqLYfUTEN8ziV3q4DpAzQRK68Bz7b8CTQULfOi07qen2Z4ng2KAnO2EV4QH3n6dafUp/dlOQEtspc5ti85KLhhO+SDo2DwvHy+PmcoaYp0gY11Z8nRn1oFbpiy/5I7LM1YxigaGlDhA7c9ntTHNNi0uRrfwI1lWN6iAbeizd0rwKHXloMhVO+fXW4zCN7oJ+tj59Dg3RK4KmwpToE2drv8gBChDyOfZPQqwnMjFzSJQ/o9irP9AerCOoM7nA6+iicxO+HBjU5Bo3j6sVqeo2oRAFyUFNIqqlqq8mz2pt17G3PZx4S2WMk1wiD54hnjVbllt32GQQpKSnFGwTMm5J8icDtsZr0b8GR3TaMGsPHMGTNXQ+8H9NBOhWWHx06nLF3FL6SbyR7BRINUQkpvwNmynoGb3B9ijl7SG6XP0l6nI9VGbjx4eVyg7aT2cwdVp3LKtaol+OLn/xlGIroY7nsbc9ntTbiJwPwyTCrzn+lyP8zeT+wU11/6EbztPP2vNCgSL9kfYswApQZvfA203jezROF7NAbbHeYLPjTDR4gvJXWHUbuJou99Z61m851JqnzL2wj2+czzjDXPyzwFm7wHTASgXhVr8KcRLcKBmfENivUlZP+L4mVKyzITg6RX7kZt17G3PPGjYo5d2+WS3t6yG5B3O3RyjACqMbjFbFiOuJG48iHisa0YXk1ry5mSA3e0Hx37AVCqzLWDXqSIyUZteaBwgak/WheZo4h7oQQd3BkwGR7QuUtfihcbX8n7ocxfJZjJ5rbiNHdBkvEENKWx3t551ANh1rVpCntTUlvwKuMQv741i95BB47NOZptz2e1Ma1v8isuuDJ7jKuj4C1prMe3B4q2nc/zq6CI0tUHCbX7vG3ZC9q2BGOkZ5pLbMq0v/Gho1+/ZvAz/m/QpygXYgsJ+gVdYSFNLx7VarJt3KjIEcnPPCh1fNzS3hBWVGoTx5TdEHpMSt/8x8ZsXIVaJC4TqUT/77iAlcVa7ico5+DXgDHTp5DaL6Wt8E3ljqhx77g2x7XWRTwozbr2NtCwNaryAxkQLIrHU0RTSCB4ZaWICJh8pxf4BIch9JJzbC4qeyw/oQDNA1WvRAfLi4mAFkMWr6VlPoMOZvRsPcn1pQEe5t84jxcgfHazWK2cqpuJQ+fgZSK+m2foNER5TwZbB/LCN6LhUeY4PDAU+u6F1cVzsywxeUFvsCE3LX8LYDkmQiM0ccOI6jqYvdzbRhIcIAgfSdkgxlfhOpPpKlF85rrZbvNE/KiSmsS1XMOJNX+qxc/MmMUmF+tc6cwWes9VCk5mTmSvaYAgDJkrmXd7F4Nx6raw3ntoOP/of636zowICCMT4069pJ0LuV+RCDJfTUGS4yzMd6+5+QC+f4FlZMaQgx0VlM5MpfWcAjDwTjV18qS//fWg3oY99MfjCkxvvIAnXsW2KvDIWYMConzK7mNyYy+e+77QdVY0Gaov98VwKyy5RQRRwNxqKPpRHzJ56Ncp+b/cxsRv0+Nn39dKoWAFe5WHl/LOYJhEK1imuQZFL8XqZ1OBv070NwTFGfd9xGG4r11oPvr9sJ4+5tPwPDA8axiaDiOUYFz2DbDVcj/IUJ8r7w8O6kiToxAfaxo4K0QqITGvCoAnXsarwbkOtLE5kGhCVhT022v+xTnsBYcFY3IBuiQENkPl+aOIOhux/TuIskEfjU2iELZ7k/NC+rH9hhmemRq2fxaFMOHgKPeibUyPNH1XOlpkQ2ZKLTk0rxYLxeQsMaimYAk2HJHiUlF4YwXVf9bgV3+OmCdpZ5NwISeheMmwJp8yvQmDvpz7EAM9YKkfgxcii9s8baGPOqe7/dRQhK0V9tQMwI9U2xge4f/8bcJ+MIwiCee7/p7a/zs5q4jovBFhsCPjoIqyZTnEmdPBOGXjKLM5RRsW5kBnQARyp4WhY0Zn7Hry+DHIuCK9r8G83Gw8bskt/O6lQF9zNqXxTGLwTyNF0kxi4OYIhplS6cxFT+gwpTMLDa8H3WqrE05xkfeIrdyV09CLYC2sEo6gMMhrSEzGQmPxJZy0tVE+G6LFOtPwdWTtYRYVB9wDbLjqXeh3OMSRVHSSxKzJTbns5lfi8SpptXCENPgw3UkXGhudY/WisMa/QOyANrGSHLj2a9w3t7ZKQFvE7ecEPRpkO99f8B6ufvvxh12AGHJNrlcvgQ80FVXTbH1M3lnuTbEPPfGw+MKiUsmebyhHjYi+lATjfg0UHQMVrum/3bU7EBqCcylWmfCDSTU9TeV7qYmxXGtbQ/m56EpEJj/426MEKmPh7MNGNSZHLojkyz5dPmh3+HbwuAXadxrTiLFq/Cd1s6srXk1yv8gu5UA7fFCOGbml0lhXfH6hLIQpVdbBvXRoE+PQf1nwawFddViwuS+UYqOzjfemM8DstsRQH6ZcNMDJnBn2YGoNAtu8sOBfDNBx9SEyWJOQzWf9sT0ZpdzVXOPjFi2OQ4QBO3tlFoXeh+RlkWqWVgoaGvPxg2CJJAMSJNtxuIrG6WWmr8bAnry97wHucThYSZ4McqUj9grWbW1UfNCRjNU85aNCrkH+u9GoJvoKtqz5P0CVfpwb53HMeyCj6efTfX3+i88MddpJjJn9uKfhRXqxixIwkdRL1OfpaR/WMs1NuvYnWJRFjJg/BECdv2XC7LxNugCbXENkhvlOgtpfAsv8euixxfQ0MU6Kn9C52u36fXp+JojnPDF2+2xGpghtAp5anJUcdPdohmXTP4rx1I73eX5ShthxQZA4N9vegm6qmwDDQm2jySPfLLqJ5J29eZgsrvzMUS2eN0igZzbns9QO794AMZ1k1XtJXIlAv9e2MHiwM5OEeSAR/lfujfyLQ1932LQnK5SIP8lO2fQWS8u6KA1Umq7IV6mpVEPm4Pq97gdVKO0xUbPD18vFaMlF0iOw5w17SP8a5SrJAAYH3fkLheXQJgGRHNZnr0tDJDL8zAgnJlDGzh1gr8ep68zN3Y4tE4K7lxuAo5nTacVsc8BVjaDeOkoW69iymt9xATSrONs0SYhZriKYmYzct97cdXLrecrNa1AY0qc1afevo3pSopM14ialNImByVGI+YAbd3xrLxBcqNTodb3SjPiZzuF7BY0yDkuWVp3o99MYWU1Ta7OtpKijWXgiqQIMqbswqLscyqz/tyV7H1Kf+D+zIymMVVS7nX7Savd51vMZ1SHvyWDN0AnOfwGSm9RQWWOSBOvVv/GSX7VjSXZxDVamCH6XXCE5RBEmmOd48Gi/XpECs6NpSLKHD/2+xEWVMR34Iy2LYmlFtfzTVNxdr2maNZ4UrLuWExB1WeoR9Iik0ou8t9trykGk8cml9jTqbwkY3pdDcYpZFqjmk65Fue8OPT/DuqLOxA7cJZhEolAYvbARSCM2Pp3vpmQbzaoYrv+R4NXGhJByIjMxO+cPZfWeixegDc8kutqwXcvLOX93SZmQnkFbA82sGvr+YtPOBHz7NSRWecJMtudCjI8O8zMGxQ6Bw86rlpZm5x0yzFz4BZfmEhwf+VhLYp86f+Sih/vfF6Y8tvfWXzN+xgQOrsgO5eRn0RMCHwpL3fYHBNrR+oIM/FO1ccmheNDdbNmnRwF0V7cjh2xWwY1K4H4xFVZtOm1cpLiA8ynMq8cSYbTybipxQ+YlK3qBp+vjbns0OebY08m4KTU41yVBEez56ae8h3TST8dDkC23+K/xxa1r+NDGE6DyREDGI3bGgodLGVy2brMtppFTofloWtLT/rf729bA7xZkIEDLZTXynEQXTGZReT5bybppTScVvlcV9unTF19i1CbXpnShD4XsYjhCAXG3PZmdgUWbww6i7DfRm5+zWbPfm8MhaMhlhotX+1RsNG5gMPVMfClPSLRBawxdCAQRsmUru2x9gXZdjatPvZ95MK5EU4/SNzN3a+EcJSg5MppzGYo/zvG/qRAnkjjTU20uS9HJNUBoqfKbS8oIeuJFJPMiicvgu2m5rT09qbdCrNAk+Cx+1SPIevM+dqYHBMsFSEy48M1JTB6Z+AQc7dhhBjXvY6bKS/zF0Nz71gs2I0RS0UzvW6ByHwNRRoJC0JSxWMjyrWpUOMB/rXgOzFM70l6O5uv6BaQUkwsRYe7djLh6M3epHLDivl5AnXsStAHMKeTbD6UDxA/oK6G0xqe4x9SpbS+m28eKUVGbli12qRkiK6KJDitqZKrXecQj8TzXM4LztuugcXFGtcco6PJWvkZHEtTDAaegmXnkqrdoY91VOzDL6mfO4iVvY9zUUbQ4P9kvBV7hIa+nmVb10w7MbgsnqJvTYRXAdecf43t0Vu+53gvvdv1YC7fneDQPlMLw4X7NHG2RqHagYfVdcesaGdZG/4j2KGER10RMoWgMNLlNbiJkOEATr2NuAlCuoSXRab0b1OgSgeYoufqMZkzOSCZxdr1vixzw0sPtcICmSwg3+hc3Qtxc4ZAp4k1f2f2CEpvHKb26uPhU/HKL2R0Kk4e3RNyd9zYhrhdFjXcJKuqU0eyp32bfKkrkK3Oho+x+o2hwgCdextwA4poxo9uCX9Xu15jytN/4sV02M9EaaTzOZ/oo1sa1jX1OZONIgi5dU1Ekqsud+xQLLF6g68o3smkfpXSVyePtxbt9qFBwtmEAAnN21ZI+lyzJIeWBuFuMwjTPYpiGo4jDmi4UzVmeA1tQSRp+dLcwZt17G3PZ7TbzvQs8YOQK/JWkr1c2p6zSsFGqEwqnSrU92CCGg+q9DLfk/Jrte6UYpxVguYvUV/VsCBkX/0ABK5Nn00CdRQL/mjeygmNtkXIK879oaGtd1nmWm7g+a/FMOsLtfYJAoSHB7gAA/v+sRAAAAAAAAAAAAAAAAAAAAAAAAAAAAAAAAAAAAAAAAAAAAAAAAAAAAAAAAAAAAAAAAAAAAAAAAAAAAAAAAAAAgv9eh+nUSuOpfpusD4txUMDMLSS0OmM6pINpF1qH20UL/0r6Mzg8+2JPg4Oqm+6LhAhwfTTHjyfVbmiElAbVNyXlY5uK+K989TLyp+QlM3OTFqBOEvS6Bb7nPFUTxfwhy8ckwyZMvmzY0GuESMrHM8UZgB2gFZoThPRiCjSgVLDs4yV9f8jdd8V4WXXYtwAiTers+b8WxioNiNnnDeydPTKnPGlxahfBtqw/eZT2wgcT7nNxG98rn47BtYqa8ZVrS80xIzazbIkToTLRSa0IfFKU3AEPQzoiWIW2mASsDSKSfbqYscv9J9MfK0ZrfuwCZjnUlyEg1UKwGmct5Vx0K7lTPFzWe4MhDPWNLJH8u1V4kit6k1Sm33gQfMsJWHd+9ok0ZgRPxBYiczw2IZeZxGFHym6TooyG5lLU0iC4JzNyQHkj6/BBk9HVru2t91ztLdckYHjr+L5tZKvhvZ1pXbHjkY6QxPnH9KC6YpZB4GnDa4VJxnxzoGBbdOnvDLKARt8CxTEyu4bLLg++vwCqJzA7XrTe2TLnM3UokisjnqHS8tKFTeJoYhvBTXnZwEBY0TUyyz4Cf1+ZDuagM/e29k0exLAU1g+jwCU3Kuvv4cQQ3+Nbnmpf/oXUweQvz4TYnZVcXKgCcP4NMAAAAgv9l1Q7Pna8bsqoDT1AnBQontPaGirp4vb2ykbeKFad1VrlmqQlX/2XUKC6BHfgenwd7WsJ7LFZMsfhHkUtojfP1ku4zmWC2RLN3ZyoPtG2jwYQEEXKpk4Q1QN4qn9s+sm/yAi5xOE+wvP1ro9raLnagECjTP4cGYU5yX7FSQ97C2cULEjO6U5pwbPntZ+0SZSL2f1PHYAy0sBp95X7ALN4FVs2G7Ia72G8uSPet4EV8+aEW1mw7gDM02Qpv76cqWs3PLFKWSL9W/m6zQtKeZVtHE8Hygkw0C8uzYjvIUc2Birbv/W7V+7Qa/uqS46Nt1LN3kLHeh9iFVBY2ryBohazpnfeYpm2fsLmoVGzE8VQpOSPtsKg9VVP9aIFlXKD75A2bkrjuzlWf1/qEOcZTf4RQAewsqpayLf5dv0EgPS4WiYPNE96MSBSrmFsA1IfoPGdL5Ma44jato/zqvugaini0eyn3W+B8xHsEJ26s8ZYu4b/0RXQi+Y/PVbwES904MmXGuW+n5HJhrHAOny7MRrSfdygg27QQmxZmv2WyMy0I4ARXzRORxaYwr9K9XLgyvO/RD3zjwm1jDNV6L9BwFpJ9FDJWE3OfiyKFyOuyiynLl37JMmFfVauSmlQC3VH8FTeF4IY7QRzUowj1eP+uLtMbZHAANG1HCZB+r5J70weoYQPzhBlM4ClwEvWckh2Wi9dAwaVqDlmpvdG6J8/JBgsmKBhDwkb6UZ/ZTLTD3LR1Snpm3JI0EoOUJJoAuWP3NYlgEU9EoTvMsAIID3EZrlzzdqZzwWGMjgNdSctXef81NbWnxMhU7wovkg+yKMAApvkukJwXYZfimcGFEOvjLr5StAL8zJTg9Eb/rwsaA84Jlzx4NguGIkG43a8El5OeElsiHsxKc2fDtIQxVwVfnMVRPYeLywkiTCCon+G3NtgzyXdSMfBDpP6ZZC5YA5GJIbVQQjsEpnolA7qDdEGq7zHTXiRiK9rmbLU7t1HQuORCAYZpvW2wjuWlvHALZT5lRgH3iYez/O+Ru4N0PsNbS2HxI9THadAH44y1CMxgXZ7QSY6pumdgEcWFtFWtE0yBU8HJKAAAAW/+wgkRnfxY/Q16JCfWz3+Hvf21qu75/1vf1tWCIRdhIHMl+iYxi/NbMapbE4qKqm2tpTmuVGptAR8WyVFGEViptDVBZiuIqlAnOR/XItRkUsHalBuY03mgp0qijUQ246UNlNatqTBbtAHideYYedl0r+Ywt1I6lJZLliztIFeiqC9Z9gHmMlOMCi3iKOf9BLSyKgLf+0iRvntlnHEdGxIC7cdCcjt6sBGsMUPh9MeylNFKVeWPcHg0rcV/OgD22Pq8Z7psdVxsQz1oOyXbWfOrP+TITJ0ff0by3mkn2ogRVeS086zG0SEJeBC9ksPFDXgTvsT4xV24kArzOHIQz5cpc2GBjceUmQ4C66qR+xe6/0oh7OoBQHw9x67vZHjPQ1fp5OyCFUiQoOlYjjKYcKV/1dKb1B1Z0IzYCavXkl5xwdi5O0sTtAgfGwp1/2qRaZ5CpRcWMIAPHyMw2Q29Kgaozn8rLloSu5akhcLQa24eAdTQXpGryxvM7YSTXa3LGa/rFqMh+i7FZ7BfEYdhQt1fnk+uYN6iLrpMaHaia3MRwDP9U2zdYAFVtINGTaVQPPoaeZLD6tbRWoXAtcr2OKdF+QP2RSN6jGSpP3DXst/coZno2W+7W1X0xnH6emJLXzP++8fzhAOdjvSpQoYNAnt0AfvIxbU7DP+RE65fgXnqfTX+WjEeA9EQE523KCvdDkcHz9NEG0OkbjFlGTMwcm5XhsnVyoHLoL8YziAUqAIQAAONCu/sE2YbEjKJDwyXy6c+jp6TURNrsjU9qIjjTK7wu0U2/yoYzDd67r4iPbdvlQlqROebWZt1fPmayZNcixT815+jlCqnRVxFTG5OI/fwKqxftbkNKC4QL2mue5VRrefK6uAsJNAvu4KUysFFzl5lkYCO7Zoz3zbZfjVGpti3eRQJHRH19PlAPI6jsBeEWA3d0/s7e8XdndhpdwtFgDZHKNbzlK4FhyCPiVexnrcULBWm99qOxxdECVav5DbjtZ0O7ZdUzAdi5RaVijkSkUqqH4ffYkS23HbDYH65p9/cHtMPC2icaQHEhrQvfzHCQcxVl/aaiFqDwPa332LSTXY7vjOR3iAhq1oilA2uzK1VUo2Dj/KOOREHBi/maxTPgn6Z+0HiYMlDC95emJ2WKyjqbcidQuOG6XS00ZFEKIpL2QPXqhtF318VKx+hkybdIRNYZGIPafddATgAoQPgMewacEqn6btidmnkP3PxsAeetLmvwMAuHzRrzMjlYfbQCEdIAt0HkGD/iHQagPPB0UutN/DADi+jZnOUbeo0Sjg2aVbFKCjgraQbU2iR7t9dCJ5ENCkYUqmEwms4y94+Sw22uXb+Ad+EkUSOM+/4wHZU9ar8qoDa08/XYRXG81+goIYvSoMp7e9DCReF2Gx3tLb1mTJ4YtzS8IDQfIjXkMM5cNxDrz1HALz/SAJT/TejFMb+k1gl3K+3wYfV9MIH1He8lZFXiQ24xyM64IY9M9oTgMij5Q4Cmypfazw1evXASaD6wb7+W8IBp26//kkYz7iDC+6E+7d8yPmet01kwjyGTG3eqnGWrrpihsehrR2Fh2sH9bM1MhkUsIfADTxv9gPt7aMMtmbz7LD2L+WFcNodVOs8mOWaI/5xYG3Uoc1zK4Ez/JrAXmp3C1aJWa2GAyJx7y4LkqWZjvv3tatEsWJAP43gJXL8c5HA3r/hsYK8Q2iuA6Y7cRyTZi0KNV9s172wNOsYS011o0hp/4Wfs5hq5BtfyIVn3igZOc+eGu+m9NMN8KgtrgC2VJxJNdNdYg5rSlgX+1Hzhew6UC0NtZP877Ca2t5ebVquzHS8npny7WdJrmgGdxtNgnvH/6mOt6C5rFzE1B0I20b7Ie1Ixpdu7qYckWBgOaVnW22nabtOCAl+ZVQ5sXFjolnuKRZFX2e7M2GuvuCjTxS/A3IojD4pGqjVjsoQdPlZhPZusvdkFxgxxHIr21p95FuPSkv568KQyDhgKVNmSAScfiMGYzcKNXftp/PUTQAPWRTG3xMYn4D6clOcXtYQI8fJzzRnq3imkjuLZMPvZ1hCk25x9Ux4nJRBuM25L27bSZoDPecnLvZsCuev/8mHcQrwIu/4WhaYXc/OzGk17SV7P0XbdNOVnRGLQDdjuNq6jzF6d9ByYQl3fwC6n0P2zzEmfPUWoN7F+XMCq/ac2cN4YoyVITumQXPUxsHkWcEHCPyeBYfJi0qO6CxZJZjJFjPzgQ4lh5I7GlSbOQPF8toRiLe8PRzkg+rYqX6tFyflLEUa/K2oYLUUuieiJ+KElwM242HyHsvI3YJl1KIIDQkEsRJ7xeJcEHa6glbrwYnoKtcMrFax7WYGYwv2vI/doyB+FZYOdjCxsXeA5WRFxavK92LaNT/cYC3f+cCvkOBNBmxbSCxJ05XuBqnS8Ulf2n8OMesdLKFqRUTBgfdbelDhDoFOlYAnc1jIVC+7W2UmTtii0Q2Iduw2SFwTK+PKnrV0ZLr4bl5CfJVw9ggTAiaiMb1AFKyuiZ/qY+7ohtoo6YTHjnkT+tTLGCgSocy8qpaODAMslvWbrJKqyPgOtfGvIIyPSh/GD2XOuImbOnXFASPA3lmixPfR4NU0irxsoQZW8PZnn6Jmt63Z3RQAvlyjMduoHX4q7W0WQaVC1o5I4ZX+A9263TDTBgISADmMGcAmg5n0dmNRCcjkPqPA/H5Zn91LoCXAZZPH2EQydPt+AxTjRufqKJjAwPsHEhXM7XmJfSoSStFCLmN0qEdOHE8UsRB27sSh9eDtTSXXfrLUo54xjs6lhSsSRhUiXYKciXaAFgTXb2RShk5ZkmTazsb4WeNwWJ1TSAdK0K5VidqeCV5aUTelmZTHrCXmSdISdiRwy7f+/3S8KCyRZjPlsXzRUCh51YC+GjRsA3KUAE41YVoHHR34tOXtz7RicJEwKdB4WOPBWtOxbTKHFYqxmEKFYMMyzRMybWUH+q1gjivDoULfuonaN0x+pzigMiVn52Xihc1aPNEzPVG8pAZwAnFYO4ttEKuIlLaNdCQMRF9l0eHLu9w/zJ1QATSZUth84kvtZEOGiu9S2hfwC8/1DWVU6oZ+dyxTfXdiWGk/SkfOnSbaOyUJoUcQu263qBXAGe6jV3bOGQfVy3/mu9k8vZdN3lusfJXD/ygCbeji6ZfTNdEt+98wkow1q+Ig3mPeAdJDkI3dBTG6XN7n1P2cdPnyESgc2wDk1Ul2rtYeuCxkUvTnblx3f9gIloSo9sLB5MhVhvCGOL85v3uNGDVb6znSoGhvw2PLeX0gr5JJ1V3oBuGo2KrPpU9Q/btFr5RDw9H0unEy/wSFe+cvMaoEgkiC9ItzAJN0W9XS5hVHHzwwVLHiovwnwRqMTBwZWCq5Ko7LWWYrhMhmSdLt04oYKyTqTZCBWaNNS+nhNuHhc8/JCKF3zQ+DlivdR7Rd19EgB9HOz6vyC8/TnwNA1HMQgHKtPq6OMIAMH+RZBNT5QIHPVZN5k6ADvsiCV/S2lu56SOArsXmqBKTgRGul0vuEJyBqeAhKuFzQe1fP8S50Ew41ZoZFu1j8UPaDyRCYlAzD62mi7XH6mpTY6IHN4egFiwx7+6sAz+mT4AURTx1jy7DavuGXvL4MB35tnulanGls5S19ovQM/+9tXkxihGnjbDTqXeGmnoBrIZPv910UN2gphHUFnjAcy6rueNnqnVzS7f3GTpMphhK89m5sf/mlxndwVId5W3ecuXB1J8t0RJuNSeIPAtWuCvjIXkvoa62ybPSp7l4BhsgFXhcJeiWao1iifHiFtZWn+d+rwBl7Re/34pov02cCPchHwPKKnGBMFUucseQvmZDaYlOIM8p0a9KoCkAqgLxHIOHKARP04mzAzGWepIFOibTc+jRJy+RFqzOy361cfGlgch9u7HO8X7xd9GVOS9UCzIwBfUQ9S7wb4Brfbp1JwJMQWHuEpSmhKOwKlnLFPayJHh9RLF3KTys845GgU7q7pf2CeoqT40ZAeWJMhkM0FFnWsNvG4cbYq+fhV+X6irdL07MYesDdqDQFT+ymerTqF7XYGTlZykJbmEIZLasDttLdgz7rdIjZReIFj/DMhhYq3aif5YOw9v5RDtKhtDmRqSjzvs9/QN/mHGQGD3fvIeBY/6Ty2RE372EuL9RnxJ0CZpKBmLUGzfFu/eoAeZFhF+6hMcm3jRj6d5VfWJnRWjZFECAXW5z+VuMsh2MywanmR66Lyg3CYSsSOyoiT8GmpwcXAT9hoBLEyh40oiEwNbFYfcpl7O/9wEQqkc/uuQbxBWK1qHDS0+5g/JYPQz5PD4Mb9hEV6AxbUSNniOwdG7SbHe25X6zcTBtBSgl6vogwtED4MABlwZMu3OBB6XoyrdUGK0y7LS5jgpF+ipHAb2zC6XhnhpgiJAUj360/5O+jiGg4YL3jxb8psacFw9juF8DFSHHGjRn14uRA06elDCugpwcDtWmkaJLRyKgxdPDtgMQhaikB6FRt3kDwgBShNVrpq48UTa6QDNCFI6PaoxUYU9ITXdNXZLEsXXLJ4lIQOzNJW3yaXT9kcf5WgOWF14KgmS+If5B4sYRihTD+tXwXmibXmdsostIzjquCuso8vPGvozjGmec7sKa2FzT9T4vjzALWOWhgzUhzUuTQdLlA631elahfCjfefaQdOHQKJIZ6MIvQu9r9lvE7RPvZrLldtEfdDoM56mRTmoVtdm+gcRu4x3jAj9YkT73NraP+tBR9kGb9GK7s/T9oDyquDhLUoh3cnCV1XXnQFmrZYjOrjAi1ZBA78stAQiDB8ewP8AkbC5A4105bJXQAzP9b2SH+t8EuuotPDV2Fl+wr5EcneeoHPH/d0fKnmNk20a9tvhRfHVvbD2YA0LXyGjJUVjOJV1OoaOim4mALhC+5Y4pda1PJIhTM/I74f3jYlrQsTAfw7nJ1JMp26JY+BQAqyIF4JDAVKOi8WVpcMZekwGaQS2wckLkqVTjxlz9rMe9ugTOM1NUrXXpZsDhPq6HtChjShMRwnRwGULN3UPcbtLdTfHlDi4fVC3+UQfUDtVK9HZ+wRV0dUT96pRtue4wIYece+sqNbL8FeDUeV26k0S6JX3qDpMdZMxA74EZgwNEPHpDJuboH179UmV9A1q/Lqr97yHgtg8mIqJqNoBo9CKe76hmvYcKuPf2B8v1RARU3gdb/9Z5apyeJy+z3jvguPa/7MVRWTvdEEb/7KuzRDUuSxT9oOyZiEOFhGP2v8GPoNik6WkSWjzN7bETFhFOd2Gf99UEniAb2y9doN9YCHLeQ/c/yiGhGJwruCieSMAQ3CtecQA4FH97q3b0z3Fh8WgMrjGQrxITbFkuZQxcPVKW8c8lju4dJ7z5FxDsNOCjlcaMiNcLXBZfDyshIypmMXqFz+UKy4XAvFKU5PhXIay84P7FP6+TCwTOmHI4txxXrQRt4y3DWFLxfUgrOdqkexV0eH/gV8gzThEKSST5ACK3uE9G7mli6d137aNzgMqS9Nv6iezzLUF1HWraUdTmDy88d84GDGOpMhpkwSQnR85hgFcNrA4Aeh+zHlbAVxan/G1KnYyAPGGT4P5yLRR9DxGpBjMl8DvsGkZXjlZhUsJgtp2TkTf2zFnic7+6YSBprjswO7/XAQJrTrjSkl/AedyGt8R4sbt1uNJ7THqrN1lnrdDZeQ6RYz25llmbvPow917MWvTSZnIktrMfzShODyJcrsv4npTZOa0vKg5AyWoIinSJ1686tgUm9bjq0oxj1lEu2aGif7Xm1LUX4RNkUsRcesCORIS8gvCABoI/WW/l0scIWXzmlLJVU5b21/0MQzGUmQasQsacDT5v/WKWWzT20pjn4GO3Fdn6nkjtOV0zMHo72XTWVG8aYmwDctJH76/4TzkHNSqwUaGHJdal3gGmGhkrierA/UjzCdf9Sv4mMIXmWAALs/h2OrUlzQTymEzq+JoMHQEpF72xKU6yjzab1jWkWOwd3pbAxrpidN6VKQ9Tz4Na2UcJ3wsJyt0Skg9bbL+DjC6CiDlBsqcID1VWNawsEch7Nq5Ln/QcseEfHkHbys5kRxD7hCTLeFt7VPWn9Q1K4kofpv9gpDDm5XfBQQKx8CWR1Pw5LSjLZKlDczvPz4L/cr146Ic8njizcoPkIa9B3DrCmtlLabcMjpbQQf3zvMBmvAj7MgFavEEUH854QQgr7D1wGQtxRnE09s1opWH2WUBizwwhB68StdNMQ0d3EwMgTd+qvHUfY3o15mL8PJQzYMSytybfnLgtKmqYZ5pcQo+jnRjQniG/Fu6yeujUlcXL7RIoeAs5koBzB3eYVmlwHxJxXeFf4CRQ/zdHc2VTfmzPFoRN8PKMLo8Jt4rT8wGTgo1tCOEbQRrPcsDzv8AGjoqivZJborcWrIKNztYZxqAlendqmXL4fRW7SZvL7Hnf4RssB+5QN5np2e/kvSDwPPwpliX9VD/u7CouXKqExIoNYcOTSwwGxVr5dP0QvW9IyqXdc6/Vn79WUIlg2BAq9+afZc35oijT23ylHK0OVUGOGMLs+HFzc9E8+ZF/jvw58g+1FgrutFHbFNqQhtXwAUdk+Isqebov50FfIAOFKreYmsCbIu1tEMmnEyKaN5MB3ThDXRq/6ar38EbBkokfdMzWt6axtnMgXQ2zOPH/uGSVYB0LE6kZM1hSaEBDRopy7KQTAQbyh/fFHFzCTZWzb8I0c/6o3nd1CdvHgSJGj7rnlyVhqJkjqds6WnsImSb5dUDt3uaTRtrdqB1fkf7ZwIIwIACv5DGBsX/9oJ1XjMVJYJmbcYkDsMjZ3w9w+j3TLnOBY1bqnSi5xwfEBRwfepgMs1FBubCgfhDW1NSPR2/73Xx8/Ly2OoqbYPI95PuCUojedRMe4kLtwnvkqYpLzse/mLA4698WMW5datWGUF8QVkOIxVDBWx2Tm+H33lKzEvuj1yXNs784ctiSIzsPJnyW6/fVapGa7xKlCBsXYYbh9Y1jIoGWhl+trmNIjuL3Cc1u9+sLwGUZwBh2RHhLPQkGf/oWOR/HGh4NolzxP3+uyQpg30LUL7IMAiEbymA5XY3a5OrPM1pG8Ji/87c+wCGs0RwoQHti1IXwy5sdyw6DwJ63QINvqohbWmp17hmnHJipYrwdGtE+at1CIRZ20LrAguCXj/85N3O/wMtXm8SYMmvLm6x/mXmClKFSPWK0UJAPVq7R0i0I7Jj2uGBNK0K4GOA9Z9u8z8lKQleMwpfatcKv13fuuZemMnSWFGqkcXDnIBMltaWoC5ljGdaoxGL56wzoHlX+AoW2gFSzlt+8yWUdq9ZicSkjlEzGIgOfxFWydYaTnYZgazcDizfwwKqEfXbIT9AaFCtbtCn74SA1Pjw/BJF2TanzWXmwTftIITRuTfpS5pXXC1KneloRPXgkbnENStAl5jGNhPnT1/JNi6I/uCZn+KmntSSqIpJD6/6xVFN/Kvp6R7LXrDT/2EFHKnGcxhVuYz+13FfSDruuNaLNpcL+ePCqTmGD30Qv5LwCjEUytVKj8rgYbgqX3PvfvEThJXiAaoPpjpLFIPE/l6WjLWV0snTWjr5nR7dB/4YTmt7mR/KRMVoRjTlWKz3qUuCqXpXx8wBxGrQcxFPqO5d0iIHLFIR/OgSBhDPgxQLkZ7cOnCielrmkJE/m116s6RFsdrOHz50BEsX3jqpdPoVimR53empBg4LaPnWJc8T+u+0fVBuoGUNatShMy88KywwcV71aFwWwA/WPtqgToYa12uWE8hTxnEsvb/O8BQ3KhkGqI3Q7RJy7RIjacvQHq9vPU+Dc18AEPg4BPMP+wHtcHU1s6C73jy4j5cPLz3LHk8JMfxiC25KnAFm2/TjrKzr3BAlejf5bGKYene2niBqBq2UrNu1W4XtZJhdUFY+7V/FlstmTUan/jHwHHUriN9oQYScNuKuuSplumrpzJJ4um61iYt6Y55OU1B8o0j4/W9s9KAo2bMeSDkmm42g/uOOSVENiUy51kpBQmumVkqQnoXdPOpq0F56klCWlUS9G482ZnBTvl14zW37jzxsjxLmoy2DYNjp/6nFYPW0OCFH609VzOTfizDMQlLqv82VKQdSZlpRB3CMAd0C7Dxh8WAto7R+/KoQSOz48YuycfGKLu7wNkLVO8pdV0uYTFxh9pZLuvpUjF1jzkRBaqKHmIeEDoIf+zXQT1haV/jFjun0Mhv5Yiv3MI43YyEQsd+i5YSonX0DdZUinq6stc3pPgQEd/lTcppGkrDJ4DxpGnbHRLqcVlIKbg9Y3aFpsA5GtWUg0+DbEGwEUv6RspzHNW0s9HjqvP5Hj42nHOTN16BzK35HDWy4xgHZFWnloJ1Kab7A06P4MMG6wf7BIMLbmHfyXD1p8N44nf0O+KcnPDYrzrsab+ZIiW2okm+K9KmawcT4gGxAtLq/t9bPeSC/v6AUI3JilQF10rl/XIYa0tUp5Z6Rj8gM1M9rJyM9R2OkjjDUUQsLujZkd72XLY5NW4kTdc2DVEFg+8CrV2a7VdF0/dQAXL74/jbcgIlc8mMp5TPALcdG+NkUmvpNFb9eWFBUcDIAno3U8bswkU91YFo52FgMLX3qT1QnakxPkCSkImjpehGWefS5GikaJg3QGxqsZW/RdXw1VBDQfTbSFTQ/aeR1RbdV45kQpm2j/S5X/dkU6kK0vG+16AsFQWAhrXLo3i1v5EZVteAM/cOAzhrn5SzEvipx0apIIDMpn1pIqSegxNMefr83N+1CiIu3I40ZUoJGcMI/YxHFQ+GAvmb55eA8aT2OUBbZdGqv5X71IRrwje2//3IPso21UquyNTc6tzsOTp7ooKeEHWJMKow9FeGunk/JQZGAP9aCqZvuKxsONYEDfEJbhNMnXAXkUM9J6cXBc+GIKUbNJemMJwzcdjRTxrZ2g+7b9AoBmL4vWWJL27av+zI9ZKN99q8PLcjqJegiA8LSBnE2c0W6wfKPX2IK8fe+aJRT2brceMlyDNbjsJ8HODTRZ0XNH2nr1MNhM5ewDIK5gbYXu2erQcpMbwGQk/ugSvIqfhD9jJ/0WJIUvjx11bazSPOGXAMWxbzqT/CU5odKOCBC9Ab9BpLBNKRUte+7xtwXL7RMzb/wBwEyb2SZtoIX/VnRttOsd1NCrqKl4wp2izMrKV6tJjjZrixZxnTa2acXGBaqjGC9+Wi1HVh0VQmIrYhu1MCXjoA7WcfUGg33oTVOOkoKCczD/DY4l9cgcKrZ7eGCjVr2E5x0Ld8vGo6MPIRBEbDkM2asTr6Oqfu5ugK30zJqfoEbgQsSvUuE+mTUOW359Wegoxn+FYQd8hE7/J0/RRVp1vbjr2d5h1jINZU5cMH9HgJOrzcb1XcfZinUlzZ8Ibelh8evQS+12lm5K39ckqseTeqFJlq4lkTvjmSjjJhWsjJblQAd5TMBEXeK+TSv/Ziu/V02BRjXEKOwK9Td8cXMMicQ7+vxlgUewniF65/QRuyd93mb4NC1m9HQjsLWOOsL0EWO7stTfjw/0UUi2hMfTlnV0E8EPCy3kNU7nejMyyZVBRk9B/0NJRRCC+ma6K5AUvoDcQIP47aIZzV4MEyXTDWufMnjcR2yysH+ob79sAR/fhHQ+5EwbV8Jtup6ZJHLKMwZVF8dWMlHPIgiGrZzm+5bCnDvLfEvrxt4MNkdohLkz5QY+8TRCtNKFFEhuZoG+nrCKrhIeuR42/S8tEDXBJKwX5f5ibTbt7OplD+pF+u1uaOP/J0F8p51RDUYG8Bd8hwdteOIkhy9JiwujfowI75wmQXNbre+v3TcyTMpAv8nrgH7Mq+hylnXpTgGgmYuMSfCoT1W+8nQDLhlEGQkOuUQ60fV1RO/CH9Zn48Qx1NgUEcHcROiALoJ3xh5hB4ly/IH88vUhzOJGfBnChCWACHZAHPA9zwEyrJpi+5BDTdsbF5L9ConyJ8ijHf4GxaUAOf763iyb8sFy60Z+IhHobYbiR7h01Re4MuVNHpSkiC30Vsrj3wtysfB209QzVbiJBJiSIWF4dmn3Z88QPJU3QsBSzbgRb7FKIA/BPnHtyjCzJADUmYPFEz3f1GZTbjxCUVLgtjaQMecYlmQN/ASYt/GgNTHjazUYI7R1CJK8m8hsXxPQWsbw3BO+RX94yvr8yTqcTGwGbIvLkOYezNmbAFJHkGZ7MuO4tM62iUakP/3Z3LmUBjTVcMn9X/ZS6VH4aTUuQ+PaSDb3itoZHZOIKRDh845ouu5ZQ6qXtxqYzR9FNuj6KmrURnlHwp+KjfZlaZRUTjF6LbFCueXSEcYlGJ4GOkomSPV8vo1jFfgXuIyHB8WL5QeQMdpQHrgPS1MnvkMbCY/TTTuXpZNJs+4yj01fiOvkLErdfkkzT7x2xHLDthympLgFht8UhF/824fr72nX9JT5A2Jvmj9hEE/oa4MmKZHcQp54xzfL1Aae2umXUTHFwJ64yqBzKI/PXi0oYGZjexjS8DsURcyrvhhS/s+dOF6fnl74GaCYHx0AwIOfqd6k6lzXv2WKioDbWtbKsvGKWozQMW8WX3Rz7rzneO9cJ707XiQIPRnxdUQzGdCK7ljPudAtX0N6wrXuITLYhQKUMxj0VWn099dXdkivksWfsckPxoUUKyzgOa3Rq64982peFIwi8h7f3AqmYOKpo0vBplLOcZb/tcPwnAaH47GT1L1lU8LiL9sRfF9BvqwHEql4fkZz1Bp1BAkH7J768hbUqy+GFVXGWfF6tyenGmecNggKN2cykmO+92h5pXaK3Dnq1rm786aEfTsraHyRz6LxqPOSvPy+awXz3iGwz5D5pim561cydtzdmhlAq0QowJOPlDwe5NuhdhZBdY+HqM0N5I3LSREvio7c3GemF6aUagthDHFcuHm+RgqVl71UxXapCDMGrYmp4Oc6CtNPh0svI8otmU3H8Rm6feqnRjJ+Icos852+HJqm2WoOWwQ6VX+HzcSA+c2xayyqp7msAILWPUKZGW9tCYQdbbRN2qlhS8zRZIQGklFwyhVnwJAKe4eKeWmgc2LWbxgDSnzLXeKThjHWn/Z6jzs5ZfoG/82eJBrKyyHiXOZo3RgeRV6CREBvkjfeWErCaw2UOOGygA4HVNpWx0Vyga12HOTMUcNLnXkqkpUrSA7VxjpGY+PAd4vEiyj4MJayPw8hEwYhxK2D++IfEAIvvGXNfF2wiLG7G52sL8JcE9aPan6wr89JPD7IQMYe1+HNwCbognrwyJhZEqsueCBPZv4M7J33EEcPg9CX89bUYHkX2PaZnk4BD7msRhpzbQw2e3CYu4pPfU6TMluvbir8qolTcOFgKBoDP0yZtLy8uquGZEvI/6bHrOW1bFGJa4RD+15rHwjEHPda0RR4qZ4pUMjBYgL5j4zb+oZUiXvoT2e4PNUsIpoE5pXwkE51u/8s9lKMy7J68UtnQFEtBPJCM3ZNHdtT8Nm0nzwjA7ad/oYAAh91/c820t//qOhXLR73Gd/dZqMIQpzIC3PACPrjFzhlKhK3G4PmUCgYRjTbz1/piKNObL9V2Da2UqQyrMKZt4XYq50bzMJ1oyIiDmiQdf9l1B/ZK/8wPVynNV6yZdac3Y0VcluHTxFqvBCWfTL6KmCugA9LE/ESH+GcIKK3bblL2kzs50hNtk0TAxa2BsjPDX04t+CEncKAT3vK3bLwQhJZi/UKmcccbgLsEvc/WxXWcPO0fmMMp5i1xOoSysrTL+mW+K8irvCdl0gPggnJoaXKVY7awJtuBbTtomIXgYgDxWjVBLyGiWg2/k3s/iEAHEWgg4kxnG+0w6JRA5XWKRXg6GJctYPutgbgNXTCOIeEEYeLdLKXu+3QSu1vWCDi0HFUtwWGhEnr1OIAhsm4i0Y6xX7fWedYN2t/xH0RNOM9O21SNlV9O4ye547EQl4KEfOgdejC4YjtRU/8vRtohluxwcKlNwrW6J8GqpAN0GFU2f/GWVzrfvkmaqUXIO1HcbyFeCoRK6MKjOGb9wibP/EDzQ5MkGFo+zr57Hw7ciW0R5Osai8Wlh1eLxoMjJZZGo3EFttz9Lk2tzuVwgM2WXhinfwswFzAz6YZjJEBByzUaEOaUpb1oJk+KGlQrO2Be4pKeUDj29qzbqwVnrvjt9RU3akVUiZd6qV3d64AMrqiYri+7cfaWX4S2nijvCF0OXoorKHw7SbebLnSZsbpG9tYe4puCUIs2tbdwL6EqqvjrMOorjhxC3akRyojOYIJSs8hrz5aC5PPbUk5ld6LlklAKqm8f+mNMd55uTxoPa4kxxgDISZckT0OIAx5c35sRZC6kHV49q7BQ8gjvYOlMjJH/i/LQHrDx6yz8Xs6bvHPmfaO7VDTW0DChps3nPyaKHcXmvGo2vDkY1njoTC2AkBoWth7g/NC0XpqliiEaYgbNOeGV3UY5MYLbqM9CNtltx8qGfuO1VjNpXx6l1GrYbXiTiSyH71MMd3cr79UE6n69uH8TydvoEmSDrCMfAqNbJhligu8b8/chBY4TbK0UhBBQy6tDktuPwucfFgmrvEPVI9JCpYYF8csMErDAdR/mCT/FTszadR6wtcgyiK8vYIdsYwtkOM8o+9yvWRsQflIFLhvA53LN33PQ2Z8xxImqMko8w0amjrF6eDLWhdUSQpYHixXi9JcoPx0mREmS7U0/umJDX6J4tqyKlLwBfd6y5JIilhlc6TQLDUlk64+wecRPz7XYwsCkMxil9JhahP7w6+5STgK7w0q7b0ZZ1PqqcxwjEPa0vJv4WpTSNtB0kHPQ2zv2x1B/Ac46/wtKLcKB676CFaZbIutE+zoJtSmHulIFEAWAa5AAIiQK0S1I9YdRi+b83zcEWDmy1kFkNF8dqC4cqDzc32SpWMv/yvRkEA4PDzvFAbLqi3o6CBdQCLemYSd+Zi4sOeJKabr3SMsgX/o334yS/oGSPHsel7pFZ2mLkO6mPtl6US6vz+wtMV6M3WCICxOgbUoQNulZXSjScyAGtAxH6wo64WSi4/v6Knfad0ZQf4eJeFEGSroYlm3Eb2jnUax01anZp6rUp2OVbr5ODLs7OeZlFv+eVM0ja/nFdZD8HT23/8VL2elLkB5KEMKst6wr0bo30QncIs8ZYCK5Bk0eXJBpRtl45V+tKgFw9dT0AOsImST9Rh/P4ovdPJMb/a7T9yL8CSGOWXc2/w9Xsio4asElFQAaz57tmGqeq0ay5ilin/AFIdHkU7yuS7qKAXteOj2QG9UhrSg1s+Ai9pKQ46sFFIGco0IqbMGQqdTInuergBxpUJ5UqGBir8tdbGjJWrMkq2zpKK3HOsLFPEjHkbJPfzKrKId7ILZ9Am3YOQLD6As1xCgASaFInP9y7jG3Gbpo4UwK8qa/w/1ykY7mdWjsnLA2jqaVQmUtZ3deNzqTMMRa80Sj/2DB4atndFwSeh3KjTVloAjRGP2vx6DRkLzzljMHmoeW/OcFKQ0FW4u3iHuNHJSFXWPrGn1stSnjd5P2aeQ4+mRrWfgF1VXUkYBRaIoUi3nKCzeGV85yUT4EJuORnUUOplGU4u+JqaxqD0JXtUlB+n97tcQGkyEN+d6Ff0gmNyjTEA6OgfcmwH+DMTXObnL4QqLvcG+l6JcDD9M3QH3kcYJ0077SaUMMkOUdlCAvh6RQdyVodOKkcrNa2a969Pj7GvAIh4tKuML4nK1SFKcy6p/27FA6Ku0NPgoRitz8yTJqd/oq80BGXTWQ7H7ChY5ya38L3cJRAMHs4rqbwzD2mHGMLd3tK+0AZuWBHVdRQ8I1KPuzX9kmWWijHjAwIJBgITN5IRdRe0amfTd4S5rIi0gdRdgweDXFVpejovKAvsF3wRn4+Thkd3hTxZr5SlDcSNphEChFV1MW2zwFNpuLhP5fhEPng4Lftd5rghaDbP1f32ad8HKIIqKEOR6lz6WgJFI8bz563keWjeM5m0LI+j6s5v2QEE7qpPcpC++R3jd7+pc9W11sUyeqRhBDCYP85VykS5Sz9JdiFzfzeMsAlwFv/sIFkQro5bTMxnKj+w7ceoZBDzSJ3bKIxKzBQ3EUtfr21b1TCI01WIrZhGaFHJ25dyOuAjfJZHP4n/nAGSc90PVW3qToJwpK2GJh1INGZRlmoO+Yvv/pSWBUBNDB5Lskja+FL2s1vtSrkRBMaOdO1kf5DjYmsiTckl1XWOE7CJWlgX2Za004FPleQ1ugOyPIuKNO2RbR8cLkZlbhJM07lScyP70G+PqR27ap1E6N4cICc9cBRvmWtOtxMOdrGAe7JMPpvSybg0UzvZqfFFTdRKTb0zw6vDzbIyIEznsuSnAM6L4AOIdHl+bSia/TwLY/8Se2l0pYqQ0mKlltsY6R7o4WfL6g4c49iUhIGYnD+bwgMSQqvhzhBRuN9kR+XkE/hH+/H0mIZhyXJD9+ouYqwAqybujBQkUfJtexuqh+i/D0olAjxMDrFS/rFqk7maM/DGi7+mhhEZEE7IgNJfZ/om+ii/f8k+6zYjxKPw4omRTcJEike7NGdEjL9mxmuSXIDLbi7sWGJyKTj5hphcuqtaz0pbzXcpoXS/Fg1mjcOJeOJ6i+Po+LLENPhJHLrPPgSQ/mOIhWVMgjkQD89bdKbw/UNmCXUBvxdj5BpKBdsHAIT3iKnBxS8N06iH9hDP7g84KIgAj4CfPteUuqTLPLPDAG9V1KbHVEiPKf1CPKrXIY6w/boN2EoknPtGvzUOjUENTMBoPnq3mrrzZ9A37xNmK0s9IrnZqwvn+yH/e3PD58OscyC/O0EwFMb7dSxAdiTel02y5w3fKrJeEsY9wdhZViUfPhAhwXUTGr2sSLlO+rhM08ZniMrK8o4cKP7BS/z6vvHca82VhntH6xqabxSUdF5J/O6auY4cdWat6ick5tXv65q2hYMD4QFEAvsWQHDlbAakrh1603pT2U6w899TBLeusLEcSC9aTb7V1hSQlQms718fDAsVT9dPMBI1mvspSMLLqhXwdK9jXthwhpjNTynQOa/h1d1m4LjKNLO6WfAnB6yJQBgi/fU/5AvN4Oi+u+hu3Npg7JM5xBi1pEgjNylv0WbogaoOeU5z4YaifV709R65corh46SEkeFhrwrgNXi5uImMxT8Pu9XrG+s8OqGb28OcPLTIXCeKjuQ/qmws9qY6KSVfzhIzDXgBu7hhTzuEffy91c++duqefSHDISWbWBr+KyUnVrgxdSHZm9ekpcbDOFFF588ydxU/PbWeFk1+RTt3/nlbWWnGoM2EpkdLuoj/1pw3RVen+q++iQMPOSO2nyZrwoWqKV+TEXf0KvfJsT/X3wRL35h1eV4vR/3u7MxyuByw4YZzyChKltEQDq4aj2WByjjtoc+AdcvH7ejJ2cOglYY/K0K66nX437u+mMmQaUZOSbqF0Sux27VaNJwhgzEKfU2XycV+FlZTErschr/SP28AxfszWTBaS8SB3UjtMvSQOBmOJfueDpec+tV5BEZ9vxB6SZNHuKq4WmT0MoUsmpAjGkANJRbuvWxuHlmgX2mkS3/UFW5YVTmp5r7k3WLYQ7+6nLTP0VsTmmhHT21Rh5hPB+Ffd3hOZJEr+FH47CLUmm4Ady1Hkq1eh7yo7iYNcXUJflF6UDjzsU/tgW9hXgkVAxcN/vVuT3qkiZgrJ49GuybI1qqP1BPCSb+DMkoFSz87SpPm7ziqOvCRr1EG2NqS3AXNkBuqwHGs8t1xpoGJCELQDkpSShBRMK7Og7ErcCLWNNkmq6cB6tymwvLysQR0BMv9Q5ASwSC01g5cLNDfWYIhLfiEBBFZh20eIW1WIfaUeeJP4DIAaBOpZi+6woqX3mWhRKX99MZxQhAlehRc4MSJT33NJLHMjaWwaJvU8r7lmmom0nzEqLqcq2wQEDD9fD8htRuPwbBk6M+LxZV0wWcigbIZq8Rb0zolKtyve3gzVHz4UTNSiRonmClOoSWLgQS7ONu5Trk4wufwm0OO36PGCTFV2HQaO97Ehh+T8LJweuqTFS1C21wBthvvGDbTPv5wkC7oIVMIjLUkP1TIKmKj8zbFsNep2vpg0b55YgZ9alCKhPtt2kVYIrJyxtw8vtPRcFNo+zLqJKowDufaFJueWQSkCkoD+/Ywpe6svmZe74rdmUcII9E9eNyP7rf29dgqwObnxl03dVhLF3H8B3jbrNgMUm9QmqagcKtIa7Z0vfKuELMU8wc62vVxMp8VMDoZGHVmwQ9PRBVjt9KUnL582Btp8uTX1Dt/XZnh4AcmZksHSdkmjiogbpL/w5/PwNwhvgHE3sWw8gKavL+V2+y0nmJntCJxwXERLQGW1JJU13UiRPEzrfZF2/5jVxLzbmDfPea15rjgSLn2F/08J/1G+KklpTAUKLdXiP6+wKs5e1DvbecrZMe5LNLLGUx1jaZYOr3NnFW14cnmSJFJFEbuAIXegIAxiMokvPNJuGM4pM4xnKSpQLlnWHAlKnUWQoB0wcOcAlrqVDF/SoL5qZd5phW/Dm/8ZqbSGe3Qe3dmT+/l+8J5Ku0p5lQPzrSc/1sq72vTKNEdnVowmfeRJd+HTN0J89j/pGBMZT99yzJayB948R+hCve7DCWteW9YE9zJIlarXgPYJK/EOgDYE4Z4KH7l1ZhIKfFR6E9qpkIEtW4XD7VqTzV4dOJqCWxezBH+9YEde3pHX1rdk5I99mw/y1m8YnRPF9MKK0+pvtfilXoliW93D9jGGPKADIYtAilrBGDQS2ahLjrN0rTAbkYhZ3oVU7A5xJMQpNcMx6EEaT1iTYyOKqkJ4wV2CEhlQXVzYIqRRA2cgBFo3X7dy/4so7vQgzou7fKFYZ01JOG5/WzN0kNYDBTuMoIrEF+kwSXztGlzeDb6moLvue2wsZkFQyjxQsOtwtiXhaMx82lHdcsV3dCJ2wK5ZLVT9YVcqpCVWt1FpEzrtOfkOP10bFffeZ4mHcmrqMyw+VSTUYdrF45ee0/VOMQryj5L5bf4GAiJTf1pk78C6txtXchQDBirR4x+iekmPO2TaXBHsqF9SRMsMvkU/GMRo2msPu5oiYBC4v3WhAWYtL9cFpUAlL6n8VOoSlQ/3LPRKQzPjzXY/gQadB+gDejJpRRKnhVbCjH0RhfntlwXCqjOQntlr+7upRMCMiqlAOS3hKl9vyyexeG19LsuDS0k8sdRPT22fmfhaFKIzmTt1TsNBD9YSO4XeHDHNxkl0s8MrxAwfpSnQTpPOqxh4+IqLu6r6IodQopnaZg5tTt86PUBN9yJwnz/2BJ+Awve6R8o10IMRRHzzrsX7or4SUT6sriAoF/FYJqzj/0AWVo+lN82T1Zxut1V3OBSk9szNl47Qu0kJX7kp+1UAOYKxHW9aS5J5wgd1nA8u5yDtKj+21zuCGi54EL8HGfysjsJ8WebSyooKSeSP/nxL8VCgLH9vAAohtqzRl5fCX4tNWwq/H5TV8IZK4IM3BQn54XIB1OgXRLnTPbQD7kQtf+tbUSTXKc+kCDXrpxWPjKQOKIwp8Ax9Im+X7yzOm97h711t7gKvLhbRUv9tvPCfpue1OtohHUj6PmhxHuldk0Hh/9zuKnaRW6f3+dydO+/s0S+DqMRo9GE0xZDKD6PzeDj694NcjgqKtQkuAgkYPYJ7HXZRwDOWDeYc4/p3PY1p41kMWWu9hYOejNau2zhPASS9KB8thtjZAK/HjvVk2fc5fHYuVN+z1OW9+aUYkvOQlbQHVgH7jCEJyCE2G9ShnjAvzAgfu2kjqP1Pzd/uqE7Mf33CvQRHGIyJfvGcf33ZhoHtz9yywh8qHaYn4HZZ4QPln9j8OX7wGtSDYXoZi/U+axoufm3wem+V115gEdEzs2j4JDZJgf0DdUyvO+VUCSqBfEr775kn1VScjOtmQ2EZYRSTICEUXbL+O2eYIc4Yzrnu44Y3v+lF2VNwhvUu2SEPe/X84srahlQ/6AEldfdxKyqmH1HCvo5p0coqdN4veRIp5F6G9/5VdgBMsnrMhCMAPe5UlyCjQpNRO0QQFU/pnDZ/cV8yF5ga/wZ3XGzPSYpduK/Cp112+Vv4N/4kT0kxssQ1stXn8uMhQuPhBBN4XPi3E90wnqu7FclXuPZQxyhYUYg4N8DnF93DtWNNcbsULrn54QWhb/GeSa7uc6DW/qh5hK/2HmAQMu0Kmtm1HEa8lFSVvbLpRDj4R4qx4tGORio5q9ClY3zYigH7+oh4CkyebjSJQTDWwcUBH5Ch1Vlg3LEeyFms27AU3olveoKmjlnHzjFQoUYgvkQz42dreaBjXSHToMDzdhNptxTw+3yUaoDjKpyerYFnPq1vK01jN166+G8Zcz0ChIU4FXiI0jF6xQQ+Og0P+DlIJiZ5JtkT23kKn/V/gXRtMXFEahi6d8p9mLg5NyzaZ0PIVTjfQfdqjwG/rmKE3EpsQiyWUUGnadMapHaFtVWfkEZgWRwtVrZflKqHYIbbiLpqnKJw7KGC9eLfCCrwjMKnkgb+o/d24fAAAyb1UuwrOjbxpX3AAR+xjHNfm2s4/QwzyeQZV1hqa/UqLyydEXJ45wL392P6SIQ0y+BRDGvnBjMunWDmNh+jQkp+t/ipYrJ60cFyS1bVfjAud3If/WZ0rdGTO3cppM4DrG28tXZReR1xG3gPG0MCIok9xfFP9ZR5aVLl6sxjD2xoZlk/FqsrP3hbtiRe2WtfaJFXdaSUXmQ1kyCbWwo5cyNf3UsKT3/spDs9rL5012yXQ0LROvxMjMDfvfDlI4EKEeiq16zFNwRiFUj+t1io3lrwfweobjDK0Lli3AhIZ5lBw9tXYmzGjXib+hKGnbJPUrmhaME4RQ+pG/8Z/cXUy/5eWJdl5He5iOcO+Z3/F6xO0UnfW9Hi/NXF5R/5NqL3IrWlMeViBI/bTWTHKdiyC7GxM3Y3OEiRA9XpR6wkqxniM/+7DWxXsamkPdMRIWgOFf9rrQT/sjsX2qdq+3dj7SavnhJcUiuo0Tdv7fQMC9KR/WsXtIPojvUq86ZPZugW81U759/6nVFn2TixYnpEooPPFocudvJGQpJv9Bu7uklG0+nhq85NCw2RopoL1kL+Rf5NnvxXbISRoUawvO+6c0sKkjF9e76EU33AC0ULacPF/xVVRJkjkUxYKXzWS3ZDTCNa/aYFIvGOIEmi4m70xdk1zMQZ3qlFjoAJZxaO2rBnE8sBEgmCO+75AjJo1smvEGWxp/61OAWajphI2qnbj7fLSEdCpak/2rnWgMaIdoE9a64G+06IjFF3BeiZnAPoiuUw6McLiBj5iU6nWNQ42oooYcaINc8+rcttLoxTOcLjKIf7a8B6N67MqyIT42ISEokKcXFrMtSNURegSujn2zgHFhuxIR3/awVnJhiUDrFWQH67lNiBw9DPVXhKR9j9biZxW0UyKZCelUuLrfJEBRYCurtyLW8BpASg764ScD71xEWLzDFAfQeFdO99frJtjrUodE7RjOtE0PWG/MSn8JW3yVjvVuBMv5SSIjZaqJavlnW2jQvJvaTKywDAjGSE5td4bm9w1aXv0io/FIxD9sklZS2Z66Inse8LGdKWG9+XDBZvKHZZvlCgbMfNZ7p1za3xIC4viVfgDa0dZaakfntQc5gE9zBrNwp3p2JzCMZx0xlfT/YpLQb8dg2sf3p/7VzEUHRx1kuA86thlu+bz/NCfyiZ8vLQmDCkQOKxPNsEQLySg3xj4wpg0tglYBb+pz3vcAop5w+/n6Tq+4nT1Ano0i30PIS7jsCwKFzbUHVl6nKWBwUIdpzUZBkP0G926Wi7+cUAAqOAQMYYviW9ntwULbGOnHeYQg9+Y0LrbFEBZe6D9RICsLbfIAjbKpF+M+vu+CYzucQO7VrmbnM0KLYK33eb2d6Iy3WBKF8imeM7lAFS8ZbN2UajwTcYg/ja2c/LXXsOJGMcwoGicLvj29NGVkcKw2cER/1TrjP4iBgE808gJsYqorsr+tN1NMrssBqUgu4mjoTqFiM94hd1ISklXC0cDdflxqtBCAxNU9hnzSeBxE4AyEl1hFvNmBKWlIDI/2DehO16SIjbnmZjSk28OQXXBbDw2OQXHdkgJQaLGRtL75L/tuf/zRmgDJgaqFYkfqdOchmdY2N+ymBvMRwadcl2MpFnzyrEZcNxTfj1ZmWta3KTxSRnBzbWrtUxRiwxNNOGgk2OJ3Ie7gSHHWtkF4IZWFlpxt3oNUZdLX69cfl/5PDV8npvX0dDIUNe+mUC+J820EGKvQAgdbqTQe8Z1VQRIo5+MnEzTg97wL1avDBVwp7xitm6I++vHd1xrw1eH67HxMR+BZfAJ7QRJh/FgU8ZiOsk6OyDk6QiHzf9paUcRNovECAv0VLgC1+L7W6cNq7m22Ld0WoDlwAjQ3/FpV+wHcOkeFUrDKjdkOErwL33uErS8bf0AEJD4SfMcJCNfz5Y1NIYw1rYzrvXKmTCWCtPrYS363uyub/8msWVNYzXx0B5RskaFpgpEq4NmveuardUwx7MdS3aWTwbiyGwi5uZg2eUxhmpQq8gYUyua9v7Y9yxKN+aF4DyctqYQn0hwkgdf/7vgUYsYWp1daxl+UG3Gd05cKzq4z7k1xnAAcyNGctiLWgd0YTvfh89BHhiIsvLOOLHZvJc3wSaT8OBQ76elJdbvUfnmnzJ+JOiTgwgTv3Djx9PIDG6U5gR4A/fJT+3ql2sCYDjfvHQaBchwrr9uFQz0v+pVYp+mK7KDE5gfMwG/pw5xblNgkDLLy+c1hqWQTLvp4HieiCjPm5cnMg8KcY+OXIbJqdW8ClNTv4u65PZbEzAbu2wAF/AVJ3h35gnTH2TWvqJn2QRboS06PuDwVq3cqdx2aET94/UbfMfCCpWmRvcQr0LoxvUPI5ceD67Bsr1wStr9mKktgIA85UIs7iD4j3DtTeXiGxNGWpPr8Z0gf+W8FqI7TKRUdVBB9eJbz/lti43up7gnNBcArLXyCMPr1x2StJj7G+u4RaAyVNB2piP+4+GWXcKfJr1ZwkrFGbAwQS1B8OjgNMV6Rn36H8+sunZGoJZ1tPBGtfybPZos2L+B/H83tPR6e0cZvXpL5F4vuWtRup5j/Sl6/O481I3hWffNSNu7tCJni+K/l57on1bw7MEWLuJskjnoPQVlWIs2xWQVvUOcGLs4k4uL5ZaGliSTo1s7dVzrZYe7qwa/6WTDJo0yjBy7RhR23Sp4C5hX6vP+aaw8SWl493VdZYEIih/b8c0hBoguQSoCKCamMBnupS2VRMVKwGrR4+tuaT8GRFXjnmNJa6yLZyGD7//q2xzcco5kkn7K+g5OqZYk+rc759+kJEW2+X4T0u+X773Gl3l5oudKkNqfE6zBKrb2mzEz7SrR5cOrDukiGjz3lo4bQxys8IdtnpFaUPBNuCd9S3/d3xUUyh5WCibumgLVmkPs/rd7pQiIbazyg/223PqXaugoSj33tOcmxJd7oIkJo4g2uuydcjVmI5sC9LyXuTfbPSF9yqqqpsApTRyQjLGNE4m3cUdfCSDzXNz6EoCzeMF7MN+qWQqTo3tEZV8CVaYKfl2Syk4f3PgK0TN8DlB8jMWKWOLOOeXb6G4DSGJnqcHw9qBoK2NfVoJWfNAh9GgQDwMgQOMLmc2Cwfb8T9SAd7vrSF2dAIQmrZ8XQPB63Jhmq8s1npzxFLQPxsHaAqZ/XaFJlbOUR0Jnpj/G6Q2QUDZTz95GIYM1iKe7hCzkQYQk90K+HmIiryOsHLJ0NCtehRCdB5t39hf/0zQIxNQzlToeVTv+eMgXXThdm/U45pC4Kn7eAGTojZhUi3XeigIjrjbgjEroZDTI02czNhHHlqw3g4rAHZiCOUIi/fGjULTBJfgbxP5+uWJbGAfIrEF0W1GPChVH5vQWefGbJh4jzbu1uwmmqPBQ3pxCVx3Madbq75Q/oFdjYUm8NdfB8x3yaDn7M0EIWimDxUh6dIk0vIJ14FplyV32MBLz2c8hkaMMt/xI0bGN4oJ/CcS78cB0aN5dwjPoFpQbp+Fgc9WCAQgkhsrK7VpG6kT9FR7G/q3Y2rq7wCX8X0YlJ1SIAIc/wADqnk5Di+tERyoy5t8dmFssnuu62EsvbKcgKppQHLJdwAx4gxMjfThWrKlHyJTYsrFucZkID1oISBEBVMrtgogmiCGM6MoQUAjfD14X7DSidTz+ZxqXykOT1Mk7Vtvjaq2mXYtww43x8K8OG3ha1JYkyIlcuSnUGqmzVEOQWoF3mQKRS4u0XN1V0L/2fkNilv3l48IzeJVa9JO80A2nvvxC6X3fBBNZCJw3/BQaNMtRUaEp2VhlDtd7K08Bw+4v6d4vMW8pZ8xHZnZWLRM9n+g2dbISK27l0Opu+V7+pC5DacP+u+dZ1L+ABLUvWlptEmB/4m/d6P4679aAVbvimg99BRH6AQHPdW0OtOyELAVW/3F8k7q2OIAa1VPEc8C+XYI45i4AQyyLPSQvGLFzwqlRnW2Xn8tQC/82L1MEQ+JzSN9NQF0brI3A5cx9hTEXbkDw94MHdXLxs1Vo3dPKjpanN+FsmmzUMtyNdAAmGX3O0WU3GzK20sZtGfNTfjEF44m+qj+QULFqA4Jbc9SLlfFdQl07QPQ/mhSPLtqB/qfY7LRraIf62ovPgLUrQniDKlGTNRY+xgAxUPtXBBizNECsnjfaNKzBP8IUWxXAw/+xzhSQ60C8aos8Q3tCuAVYRGg27IyVE7dP5auusd3wUwXwBFT5PktIG4IzCJZOxQ2/8aus7BGYcKSog50ILwmEVXeQ/bTTbkTOvCdXJmsTm74sIdJgL7zghotnYYwQhMvpROzLwNyY6wrB1NGPOR7VweK0i3cbAVmRYgoCOJumHIx6bIseUiJnAbxXQFcrIJWk9oMHMy92LsWqNw9cLy2UZccwPpqLfNgX0MMXz/5/MNDah569zNbh+1QS0hDaLpOI614fDZvVAkt1qyQXsvUm6gxI6WqKDu7pHxjBnTsM9fdmgd+xx/1d2EDGp0WcKPDFdtZ8STILHosd0798+hyPaZ3pwje/qoPrGWkI7/4PUx3D2sCTf7JsST9QSfwILpmSXk4CJpgzk4JDChG6gP9yY37Sk9lRPDkTQZBWcNuqQnZWLdAMwkgP/Ar3f/F2nt0E1zbenev1Z5JJfQbnuqeCHga6n1/IcGeedihFXSbIcrp25BX8EBbB2n7ERmSz8NL0KfiNxGhnl3N+4PEM1hjtEcOaC5sPodjRiWOvOVl7+RJ+H5JSNM7d15f4flqJJoGJnof6Lx1PpmOF5FdVuGRMRJKPp5wMnGhK12wXZ+8TJptEjy8hONDRpZypANGP/P8/xSo6LCwkxabZWsLS0I0nraHa7AygQRrr4bj9T4KL+IuINPuLUe/XoBfIAw0eqQ5/KwRLsb/y3ofr9CK6FmPKfSP2uYWRamGuRI2PBIG3g95747DfeIe2KLM3l2rcbSTXxWQtfJs+sMoW13NTU5OpPYgr0fjHOuueCk9aOn7kiDfwlizQLcNOsMPpB6L4SkaaljWPpmDwP4RHJqqT8Xd/18X8rziYrc/pLWo31TIjEtoQ1m4+hYpR8FwRKrpukgRVNk/qPVRSY+H7fxCTkMdIbI42BaRKkk2gcHJMlkCS+B2OOy+r7ehMUmIZvgGTgAbJJEUYwEewCwKZW4Vn+XfAyxO3KvGQFsspNaMmxQWMZ0u3+J7J25kJevuUUWAMQI8/MNt0RgorIcpriz5lzp1aLrAdpOA25iuj9E77kqy/TJ5oIYAkm43iROH6eebSSdBPnG+RSPThg1S4nZbVnrsUmKRsJjUa7o5bZHDliRpcf0tj1ZQyablPssJXA+iB6NOcG8y2HX5djfgru0xUuut39I8joadPT9Ym7FjPaz7bsSD8XNih7WtbYO+mVJkSZrRLDmyOLa4tjA3Eh+AfIWflXskYyXg4EbHYbaoTl079F5NwyKk/ZcuTjVNiTsAOSZrxXeRZGw8HLUdre3tTfz/RG9uWdy5sGOY5O0bvxigvBXTsWHWkca3/Ij4zo6C4jQIx35opX/Z5CPjW76xPngVDjVz1EFdKu+RGQcBh6D1E3rx0YvBk2Vg7QZi7KH4w5Hhpu9l2zr7hD9oU0frqWgp3Mmielx26eDAu8Qg5/nmrvhxRzlfVQkmEX74JMaoZe69a4OF0F6P2vIh7kyI/9DCaLdPXxt6+7ILxT7sMs/eZWCxMIs3aZdfofHTLCmedroYt9G4Hij9d/4fRlEU+RQB1AlUDO3DHKP+R0iTLs6wDbP1uclIUrM9I5FCEZ5kU7QF0eBvzZVDusY5VRL5Y8JQ3Kv3El6rBoBoOt9L3AMsKnLFeHN07Uq+3xmqAmOTehyjekCnj4Ci+WZOjk2aU1sce1DJwA9lgeLLkolAOyA1Y17DkTjbELC3LoSkH4vxRtLGOLpOFUJMLkd2pPAQGV7CoZgfqtUB5DGHy00Kuhz/OFhxcdY64OCP/IVygE4cuPnGMLMioPpUmG3zXiZ7/nEjwDvdzn0u6AsPBXmlejdQZFxGRI1uk2ctSPZYSlYQvfG+YmC1RJYngn2WL6460taI0lddIu5zkhrcrkvO4ZOKz9hnHkOgfkwtI5+IboJJtFHVZV0Fgahtjmhxinx+rV2iHhfta8CTdleuXUBVGqMZYS5B5xby5EYRTccxhQJD3tmbcVibAnRTJ8KqHzpTLePbzbcGVQy6nWI6sNc/0lAqK/JtKhmh0SRHRNxgPvgy5YXycVGvX6ya+pJzReqrlaE3O1/ll5D68qjdVZEH2SrpOY1E9CAFQxl2Qjipb0xw/0k+cFxK0MTJSEvriYbMXPI9gsf8LvOhjEa5cqawmLUggKrCkcgUe9FGAyl76pflrhoPMtB7hSEgs6ljo/wfdtwVy0aaaU5qawKbaekJ0rvB3mFbk0ofT7+IrAihzEg/iXcAoHRHc/aVYGfhQd41qnWdaHy7yf6Pkktmw9CmErQrQQwUGH/cPLv31LjIwedrNPe9DDV7gnOEoINDF8KqxxfERNo1l62ALm5UTbTo9jb1FVt+8WKLPFkNon60xovFqFNe7Egi/m9lTXMBDtSTAwvh3umyhea7wrT+HUEZtIFDL/VL0P3GWEwm8Pw0UXr7DgPBCTAmdVRM6b5S5Mnf4lTMJKmeeziPmP5aSnVAi0233x83qAxe4rcsdMB+rGC6JwruhX45tlK48p44tS3nLyoHRFCNijKOF+577DHnappeOyeMvjIQidfXQHjeHjVW8eQhfD1KRL8CRc+NaoHgMiD2jmxx4iQmYdINAYLSfL3dZeks1a8SEaFexFucGYnJiDmxcei3tLcp0OYbHMh1cBBHGbs7ydnmdcyAJ/2QU/jqslj27MbBWHxxSFUYiO8xzcCCLBer4vdVC8MW5IUGObTT56e3z0mqpiPnfEK0uKRpufDjwUpgwYAa2rl3/Oas3qfcp/XxQ6XMV5t4WMTewhXbwqv2RLUq9FVFyVGn/wiOp5tyDFBYSZlZR4oNe00VrpHXF1tckRexy06l+GxWS4lZ3WT5WMPjR59V3RzISBSqulnM4fDJsashVS3Nj0Kr1JBHjgEjPe/GKl6f4FnnSXmfOuWBRaN4a3Mtq+vDx2Ksa65C3msvzdowOCrwvrYn7DmQGmexnDf5rSRhcpQS/RCeqdQp7rHNuk0xeB+g+NyVMKfaZSQx87KG5ceObSyEJBqcs/Qn24FU9w8gSFsch41+CKXti/gPwik6a3Hn7Cw5h2gAODtFdrTn80Id6hIMAN4RsbRRJNa9lzDdUqlkJ/kwYkiuVPcTO3DC4hbBC/PjIVpIbWUX3K5zKjcr1nleN1haLBCHBkI1p+U7Ef5aY0UjAKfejnqVciVLy79EzPARQ2fyRw/l4tkvP231/67DDQaHoOxc0WXBZOM3dNAGbRC/JAL6JAS0bl6UCN8Z9MF08dSb1klmL6+DAgRYJZ4xAbUZfwP3bD4OFd2Ab4gDz/sZE3WTyO8b/lDkCyirYeAbh3e20VomWfpeBrQpLJSGBL59Luvw9DHqiKiyLImYdGb+vNH/zb9NRRWiubP+aaW559WiQMOCWZ53n0O8dy820c/j13afEHxxLT8OHp0aYiCmO+SVxKdSjp6Vh+Ad/U4VXzuoZqdGjJFx5Bs3JFp7pHypkd/FpHBM2bxc/S5tCPhwFhbzHRcJ6Fvv7VSlSRTytl5lgGJ5kn8pGiLIs/6kzVjDo/jCJ8zWjKeHP5vIoFbZwiTAxkQrAADqcsadndszUqNj10XPHXmP91WJKaNXxQq9o/kWkQQVAEIG4TmXLz1LdENQqIYoadffNzAAIB/aBKZjegs6+XiQ7Vwd8nkivVDE/d5yVYVVWwApjlm0f2I7XPPzQoxkX9gRtF4nco0JHpU5PYm+RI95TdJY+eF4zG1B7fFZ84niwpwm8CS9MNYPgoSztAOWhz3SrPHC8/8ziUwJR+hsyBV93QRG4tSs+ldYNrxt6BjlPE9/MUwlaf9NVRwVM0PIArXToqov33OqUtAIJ9BgyoD7FKHg0+wYiEJ9Zchu5n5N8SzMn1qKxzOj2WCoyPtDppAADWjxhYPBoMgpwQrZE4o3E/nfH97rbAOxjXpgWleobfKO0lZg8EvHFrd9fHZ5T62ipqOdK/k7BvBEv87TKhG7tkf8RLUI2KcnH3DNCWcc84szwMzStB8LOYARYkjYv1tWqKlN6ceWwAOVncaTr833jhsri1tD81jGK4XGpjjHDm2NZUDxFYuFnOxpoN7/pwGatXEz1cUySXusoXYuSv1LKl7CjWNMmAudvN9m7dhiVMooFqrQD5cClo+i5WBlKSoFVOy441cv7dGyBKqSNUp3C+w8B8h0ntYQGlHyvNZrVL/+FzuTmMP85veL+ThG1u0w6siXZph2tt1SGQ+61XWI9HFJUIgl9v3dCji/6ARM6Wo1fhQew5Oya7ZVpsGiMN0gA/AfneG7esD4vscJEzNzYZEFC2s422vDXcZd4WIXVKb3PzdqnTbDWthNFj/dtqTKyRK0N2qksZgNpjSaShDkGjIE17SCD2NPieWzBgQrNgWWheck9shLstMU//I0EGajL9ut4fh7u7akA2iVyqlHcZWjj/9m9eKeESRT8GBK4GZpQ1LnqirgouAxHBwZzIpW4xEkbvCkDPdC7XSav1b/hkqlKfLIzZFz2LPDRPCWVDo9ogO/wPr/VfRcues1Q/rZ6Kz5IXBp89zz48aDDjL20yJiDNtqRieUQ6AsTOahBBpLW9bWZsg+n3busdkcoL9WicMXSVz0NcKoVDoI6aPUEfh4hAidRi50n6P0RzSnh0Phv2IRQRrqjuajv0goz+IcSclmMv0LO4KzFWV9GBcozlj9yUwhopeUxRvwOQF0oMwRKl2R6qXEUy2EG91ToyoTlvbbON0zgXmefWNiyY4Uof5YBV481yOELD5hHGP1QWrTXABl3w7eBhQ0NYwADFwc68xAPXjEJf62+yl2a8+7+helOQY4H9Isz2QoQtr3SbCjXvP8uulLJpzHNe6mI8//39TLS0HfsRhl9R4KTfyZNOHtTB6H3xJnYd5E83CrJXEMvRpyFD3EHPXWfFq5kTfvTUAUwm7WU1PBrdFwJU+3kKVT/w2mrr1O0A1Lkq7bOp7Ck3QHp6bmYltYyz7zXV4FYpnSgM1Gs3ttgjPBfEHMtV3dTuMDBSBHpxvhkpUPaC8COos8LyNB3ItPwjyj0kiqSqpAExqV+1NjjQXyNUt6TCCOBDaXQJFcDbwjcfeg/+19le06AYyKzdGmycO6s6aachekDkpWZGCqrzf9ac1N8P4leg3tYhfGwNkdMY7L75t92EwfNxARKyxELq7wA6F7KIRsuoTBn7lY1xBiuv4jX1xi3Ng7A5NLAq1jqFj5DAa8tocsYbyJHxYT1LuYwaJ4wYLcU4ltNBRiy46R5jMNpx10/oN8F4UW4L4fwj9bx8c1cmkCQeWRiMO6buV3mv4gfekegZ3Z79SGGYTqsP+jWUYWBJ1iA3+lBmOqskM1qM68UZPRNJiN2O016wP3Q2s5vWAfa/4pHUVeVpamPPIRUQoJEwRMnbsex5+1SJHlTaFEx0epOpt/4j7nNmr1pluukWCeGhcicY/fwNOiVXF4ebnoZAByBrry2X7WxNz2+ActoD7jHoiJiiKo3vS8vQYPrv8ACMDUPh+TTMnCWNd/Q7y5m8U6toHU198QUvFkiz1e2TieLVnDAzbN+JOpLF3qFQWsazMOrW8gDH8wdABB1hwUQk5VjgNS537MdJX/0rOyC2baEXTCeqC39ClhGDOK26cE7rI40diEuzqPTNpeXczxnakQqFz+pcOwbzXkyN83GB0cJ0jyoXpBTIi1xqWC5KE4zYVC7NzQztB59guskjKYUg+ZJokspyexz6RpWZrCkesHhW/uNXYLa+gahtnza+jaaXIJonz7vp6Vj2FtseZkcan9IhKqkoPc7whs8P+Vb/rQ9LQhCDZCSTs+qQ3EiUu7Or3d0DkpPbOTUnRD7FOXyjC9FkWE1HWBqo0+kinqI+5tzOOO0kQi/dpyXocnLyz+7JERK2pIBDKRK2W2yMgkqYENdfejgtsWxke4/I/zAuO2351nciiveZ1IxeKKvAKd6Rvu0oQfByDMo+8YgBi1TrBfxmAAYwY/Jb4ifDzxl4iq5PoH91ttNBbsxDArEtvFvuP/15gsO8Xeck1NQs7Q5XRwytdB2V516nQ5vY2+BvGiqT/0N9HI4DnS4NfKWQfDiI/SJjC24X8ZvMZOxe0lAq1BiAmZ7qi1xxbjbKJALUzjpjuDSb6WxL7oVKOVlGfFg5gFme8gs08xUAy/hk3IsxJmNs5aM1EzcItTeb0ykZwUeSQyJxJkfTqS9VxN0ZaASsuj8YPPES7k/QFszTIzXZzTur1PDS2VDgcjZpM5st8ITGP7gL0Tm+CtQwFuWOtnAIQgXhEvapNyUbJSq+jeSI8mBEJyEZG40krt4PeNTZtZlRszyuOoiunF1SxzI3GiT/Y3zgLiJd8GBMFZY1HNSFMXDypLrse0z4AgVMBzIRsxWSJxAfsCIf9suXQx0fbyKiVbJqDXEdk3e66kxQHbuJJjsbOBDYp0IGhePZeF4QQw83N4GpCCAvUE+Atp4AF+R3qXxvHG91rVfy94et3l7K9W167PLPwnx3HWnjb6t4Ik6Qru0FhpnYoP+HXbG8EQD/YpIShjT7TRP7FCg2RT/nr2f6w5QpF4gWDaCKSMGfdcmkImQGCV5Zq5q673LLE2o3Fr3tViqR4cAHBs0Et1r36U5S+qXBz09YiQ4K2V69/YGWtUei0GZUujbcdo/1DvymlfWIvx1HfS5JgVhXUiN+lKTyY7jYfGJ0yELThUdMebkfD6rsqb8C9wh5P7ImAat4o9UeVJ0xcPgIGVizhQ6T9pX24UDa18mDsnYDDF4DauiKj4bdcqJe8N/3R9fdfQ8tIl68jfMBxCsOpIocaDgi3IRPLCalPYvk8JduwsMUr1eu6bTBYe0m+lE4EDcOqJ0UKdKRzUJRnp6GX1fEzaeIvrqJDgJHYZtubvTgWqgwoYT5BAyO/62wUpqpKr/tfnQW36d6gFwbCDFNBoKy6fRbvueS3Avk4N1OFh5T1sAlCIjsCeal4Wuh3o7DYnGCOpKMSPrHCwL6RU0BkuoDHsolnMXGSWrImnm+YxIfLX/OKz5PCdk7MRhkihnZP/YhrlXnl98mLJ2VgDdKmupQEjhzcW8dgj9KtYtYzJEuQDpAkcBCZPEhDDS/U4O+kY6G+55lPL9qHm42ws0cwqr4QUo1GYg4igRDiE9xADJsnuc+6Pv8Is5N1PN7fBzoS+IXA13QsQcuHR+9H1x9sdYofKy9WKCErpDi4Exkk/t8xIIhU2xaQMd2jkWp5Y48vkWuNfuMNDaruWUo4bm3Zzzg7P8wsjsinB1a1uE6az5zcyujGNU7GeI/fqj5taQhyAdqb1TRmcc38TxBDt86GRdsIaevZCihNDJWq25pDR21VoLJMuIpWJvLBAt1oLilR3vpMAxLXywL+PAELNEuDQoK0uHXCCfk//f834eEQLFXtEnfCqzRGxFKK0olUHw7Dl8ik/gkWUsCH9eRAN1Emq/X8cRV1hBVwp/j7GjTtzKptabCtmuK4DB6qOWbEEMGq7+sofs1LxHw2G9h1/AbXcIzmv16fFCGYwC1/y4ZAYwKX+i+wAfngKb8HDq/HJRPj2e5FY1lvJbbkz+sChNaLgPNpbkO9cjR95HXLyjC8kB8c9p5Wpo2vGTcVKTYJVJ/GzY1HQOF6oRrDskN7v0C+7lWx0sbviOxLh2WU22PHz35Wh6uMJTPnBWBygHJAypTbzhifeITTPLycAdm3zdyJgXqz7BJUeyUXYduabesuMl1IcLH3Bjdn/qGtKSN9BNl9zFntUZa3AfbDSVVqmdFiUJrQdScsTg4w18+0b1qOy8EB4iTJ7UOIgpIDnCjp2EIZ7xtDzcCAj6KiVQTv4zQsuZjArJzFj+bApiFoov4puMKu5mUi6qeza8mwXG2ZihAlaS8hCGBSuPkIHa/GSX7rxkBA+f9WSLdTTBaS88vThz3b1oABSJW/p/1TDLoSTI6bSWi+NAWerShD6SQY3YN3gc7Q38228K0cKC2gLpvm27MOXWkm2bEbCtiyuD4Zgz5MpHfpR16tKaha1Hmzsf9yF/kYnXch3KnnJ9sbmtY2oZq3Cg0rRvPSzjNCrbkj17VHAMnx3tPlZ8O39z7QEQjK0yQm/tcOZaWpl6Ym8JhX00ntveJa2ivhN4Ihwtbkrowy2F3B+ldJ6lhvJVnef5+TJAqy+57Dv2q5Poy8VZxDcmgOt9TIDlIg/d4LLc96IgMdJy4QwQY/U2B60AXukYgztIYxJjGI6/ifGRp1RSPWDEjyQ8o3Ud7wCixpGYRu56r/K3E/ElbI44pv09BHJfv9ozAsadnNB6EKlbj+G0XpzSGLt+3Bc3czM0bZU18gwTG1y85SeiOUxQcR3C0YONn+XBRdg9XwkueG3vO3VWw0R4tqRZ9oX6Z+PyzeGu2BN0FJ7bMxURB/SYPZmzhsWNuHW/aU/eQ4oGmliKUd3DErYLAdprT7lx6DQxIjp5fG+HOOrgvt7s1Dker14bvbRF/l3BOK+yqgw/AHPOMjwJPsVDK7aa4Z1Tr3xhFYeT1A1wcGudvFkfHrb4fp1iJzyDYYJGcRo7oMrsLRIDefS2VyKiwAjjpEeZJ0eepv5CItcVODJLS9rUzGOgUNaHei+2jMBWJHAdxlhxHs0vkiDWGJ+Jk2tu8NgXEZrRK/N4OE/4wAvyPZsWFY2tv4C349rs0jmxejCMmf8Nl019Px9SA4pYnLdj3a/mXoCnQnWPnun3KxnP2TsxSTnlz9T9MbLfpHMvKCW+d4dEMosema58T1lcUCKJRwGmHcSmtkPz4mrYat1iBcQinkWzgtYePQCsmQQCZXtsry/+84AoHTYLRCllUcOi/76iWBK0lZfL6VqNlFL8zPMLLDkJESErBpaq6gPTjEeD5Dj/S4zczhwFlplf/+vOHxQQhRIWXjY+o76zUeSZkM2tmGcqCarh2ORBXWgU0B1szYCvUOouOujRd9thop6gs4rXeX8BXh5dr7CL8SAHHpRtGzFWAuC5Y3FTlFXm2/OGH1SAqDOgw8A9VU8LskdvOYo1ptJq/ev921BErVkPSZ0EQnTxsU44kbDv71AFGQReN+iizehVyraF8WWfSQhxU+mrXdwjbUgod2p0TTkcsN9aQCOsvovNd5O+HLCBxnOEW5m3li3J4vjL96PIkRe4GdwHQ2dQuHxoqBzppZRgwjsDNmMsXYcq7CLqx35Etdia7LUcjhffKV4ITCdzKH2oPJwaZst/Vlpb8L3asLNCnEV3cWTEOmOFqHSWAD8Fiup2cj66erj1aEjhqmObhdSzS2OMdWQwKCAhF0zP8lBf9aqHkLKGkAk86L27Pg2Zc5nxoUORIFHDy10b1OF86xSz/JS9uA4NwvGUF+J0t4GK6lORZD+F4kXfMYi7t5Bh8q9uSqlqmhkk2HMVpxxL+ssyET5tGTbMUhczkbs//Fj47mgwCTgf3tRweowTaO+j4u77x3BXEyrNVkcUJakJKxbhXzCEJMFka7SpHmKoIjmgLsuc2VakBFqNeBHEQjBZtMNA6N8J0UPhUcV/jvAOGXYgONgYqUoA13W0n6E8svFqlpjDVzhLnYcV5YLU2wyl4Kg00kzN83N789xvBX0UlNx/uKX/MRCqEQBwmCIcxVqLtkebO8fFeuiAz99hPuk+h8pKBpAlAVpfQN1JH/QpZJ+3EPFeduirSqpW3MzNQaWYnmqfdqJbXsdpiy8JrzmoN9hA3BnG2V33fbwPruwi6Exr8D8Qi21TJZ1rr1eXIdQWItNlWxJPmQ1dNe799BJ48Dvk9hVozuylrt/eIACIye2gpNvDv8wyQvc+31e8jY73eY8YZLoC+nQ1CFofs2VFv5bQIidNnq4Wzh6pvnbjdshdrO0zca94gfI2XIKthfOs4uf1X26kXDcOFO4pM0z24wgGMgTlEGnwclbMGmJAunTs31f3/mMR6D9jKtQsRclh0KueKyazlaIKv+ZC6s9xL+qb6e5mHYz7I9YItyoqDlrt1yrZ3sn5xYsuTH/sM81SD5X87Kkp1BWe47LEzm6GSad3QBnfm3WuFUUYF+Doi311KhHONiJAC4obgdVhQujpXttkDTDtHSFkMc5CLQBOJPlwf97bgCKpWUtJ60uTlnjBdFE6YkH8E0S0ATj/4cu2MRWrby8odLiYkvbvvq53wSlIvUv4NchFWNS45/V1EwnICQJlNlLhFq403yvvTzJXTPu6TK5qX9/FkOxGwQ1KmRpDC92x6405SwVPCqjvsa43Ju5rEyUdhgBmAVVA84K0VcKL5ZZUkZXbTgn9oQZx3QEOSQ2DP4In8djPNIo73P5X7fhG2lBYqtUDHKkLKqnOxPdZS1EvBNTsAQTzdBd350dM4VWuw4uCtcSPJnizXMRgQNAdIiaE+brhbCxKvHsuFUi57Rg40C/dDwHYMSE1qSR9L5wrCXACdpFcJkvatLvbTLTAPOI8dgCyiqM19pXSxc4KXUUfyo/xWtszebJ4YTr4lGmawriMVzgNfb0V2e7PRxCKqTWRlQKYrUbydLwhooA9B7B/a1rYlF1E7fokFFACyaSi6sBSyCbSGIZjoSuwLuV6SWyG8Q19VVEukebM0v+xMkkF71bDUWP5yx6uUd4J+hwEUCNlDKO2Te7DuEtn0yPbGPUnFk372CRvM/uxYKjgykQgUHErtHqe/JpFamg2cS3PlgelS0AF2EI4jRFki5bE+oPian1M6f7KONMKsoGyvanEU3REqBVfXz7mmYZbRU9Trl6jD0MTlkc5SWlvrzZ5r9+y1XiPjrabIt6HFGDxAiKN8266zYXH0Tifxn1atX9qCQPHjNggYi+JnJzk3CpaiFmIyE95BZWcm9W7FTSnGYDuD/zvqNSOGnxDBas6ZAfvW3PNRnqFXjqVjXQ02YBu8AZMvWJr/Q15/hnBKLSNLS+Yhe6Ea1R/jUatNZtg1uMWSEqeWMoXil1r1DE5cWhDssgUP8x7tmeBoiHYJXjmgTVqWEmg+cx/QdJMr1HfVpS4GFAHQlKixx2AmUt5lg/9mAbdiqVMdScZLaHBTLNrcizsZ7Y09WC8jBpneFymWp1CbqQpJi50Rvfv2RL+z0EL75+PnpDWUw6qjU8CJCPU9uU57S/r3SjMS0eyHQyI8g1pmFpVnt3lCQHDsvZfnfvmEql5L9SWpY/6zosZulnAt7fP57O356xnYdgCrm+/jjjoog6d9ny1F5Hpn4zu0Nhy/ln3l5ly659jNQEJvWS/WB2eXLMuoAqxLP9zL0bl96qZEAYUcZa8U2MnNoFEgBkK/80PInsAXc5lsfEA0XIVwsijitt7TcUHAk4XihH5yUJQ/lZaMvD2gUlPFgHTqjKHnjUGliI/iBmxspYo3XBrM5prq2vwIf2JPv+qdJ20OG1HkYs1MyvasIC8zWK0SRzpbwiXdcrPUA4M+R32Sp02rRjbAVSa2jJ+H5UO6Pi+/X9QT/QGD9Pd1uUOpZe23sX4jf//AoNUdJ2D+1w9W3PClFEldarT+zlyO3cm+Y4gjDRC0LiXoV++2fRIG2m6dxpnxOHlD9AdQ+Vw+3g45Muc9JVw3Q1Jm4MHwLn170QNQ1e+EhvWO2yJVmnftm7tMcDylSGHpawMj9ytf2YADKxdUDWyQ94JavonPntgD553Mk1p48zp0Zuf9MuFJ2ZRt4zuQgqAF/tWhJUxzDncIeTBZe+iKwtXInx86Z7BBErwt0uBeTkjU2a7LUkQ9NvLaoYuVlV8nIC6Rn+IOD1DZiP3JLjSsdozqv+gl/Osc15bGwhpdfckCJOOM+KHs/YeWKIn7J6Km9BTTMrcHMAFD6FxFjWbK4KeIKqkvGMSBpSIFOFXaKFQtuYzlgQkFi8i552Rch5551/5fVjxdVxFEKWR0kwumYrX2fq3hiFv55hIldi2Ycx1qd2Ohjei8xzeneuhf1tojoC4OpPrM41a2RWfj/kyxvByepYpt+f9pVz8gg0UjLpDCy3sOFlGieNtcFflw7PHzlzvA3Beln5/acMxCknUvaZiDpz09hdKQnKgy5kv2GLoCZtdwnJ2yQ83V4V3ubXSzHKyocyWNl03uNmyFtLmLnSHzmbVERD97aQwa3ZuoXojCOfxCRJBMZVVyWi7J0ez4snVWkN+z1MonPluSQOIkENb3WOniNYbw+JZHlgr+W16tvL3BafHJBQiOhLBo+1pg3jSwubzV6+z8jo01F2poF22D+Ff890hRHbulTPEsnausGHy5WYix8negYVygnsH6cszxLuKXJax7PCqiKzbyt5zgwLdsmSSugDMc2aFBe2Ra+0+byLITBV6LKAGl3Mgidpki3r+dkHddqThNgXrtpGNEw8rlrpZAJOGVUq0gO5kBo5W2uImfg8t1iQl6+4ZEZLYMGe/O6wBFHdJh2CE8SFlhYHhmJtTIxUqRTPFmUy59RLemnVr/w4BQSyKr9sC+8qGCN3vRVFHmdEPQZ4tXGvDGEBiP/y4JYeS+FWxlKDROtXwbic+YWbHaQ5Zc6dGf0dQw/67InB9iuwRiFMKl+960Hjcz0iotz5z0sCeEPgo5P7ml5CR7IbO7UrtjV5gB7CUjnVRXVHXVciWT3UNzuOAnUrJk4dmBK4Y3+0AMwesQSBK31psvFUwbqxIHMvld3v+AufcmIE+a82KgQfT8gZe4J2iKrIMzIJHkk3uhPw/x7WRSxubm9xUBApwThSllyVaXxz6hDbUDtuVMwTWUg880b746a+FMZAlpxEwvSceyXyJsLsz7gEWT78ak+7jYSGnBe6zbg05OizfgC0bL0UHuCT+hJoMu3fw41QJG+ftZ9X6M47439DoaLDMQOTtWZoJzLFFPzuwq1rAj2G+s8ucfYYOOj+CckbBLzSkE8cyxpmZ0g5VSJr2mDjk2MnwUkZVrm0spXAeaQU8Ssv6Em6eNIr5uHmbZHnf1SiVbedufm9ABGESY8h+IDWa80fRPOtJTwlikllT9/N5TReeUP5Sq/XxyCnTbDfL/t3Rcmi1zLlp37k/9fm4PgZpwWUAcava06EluIB8/Uuq0A13ijiN5NBMuQMlXulesymn/k/K/frwZSFMljSvv2Aev8MPRKKjxL7eSnc8E7a9Kke+xSvldS8+bLsLu53PN1qnpqlInoNIBpS7yFGj69BNvAXuj0L4y5HSa0k2Ru7/w8iacrQiJnU3zG2+4SpVJZotoS1tg8dcn3Oj2QsNui6M/BbQqTEO7zEo30px03ThoLONouoF3LfCgTkZONqqbsnfCVLx9wgjgqQ6nA8tiyXnDxWDsqU+549xXwQzl7KtdnfTLFiY96PVBbDvH/TC2zqAZqrHLjmUrYh0VDVD8j99Y/RZHKWUp/BSY2aSduVHDidGrT3DzUXvbVPCIcKhmNTbizaL/uW5jD+D095jsF3U+eU5snql1m7oyfHWNpQLuxKrtoDEysSrmox2caoSA0w9V8tBFbyJAAYcASBrLdG/sfd/ZS0Kkm7Fq5mfY6SIKQx8FZL68D5joKqQ+jbgY8Vuh2hiypwnAuxwesnks7qeRx6Ul12iQtPU0rqtVQ1tHh2fotAMWV2r5xhlY6VfogQ8cWjGRer8rSw1mr0FBDtCicAfKO4fX4PnfBYvxArj4ks5/lfVTMhVB8/RBUFblOcSffuFVfKg9w20xNCeE7qO3G+6T3d4xKfBwO9VnotsESb3dVut4U5qvq6NROySUGESS22haOMJvjY19JtoMy4r/NpPd2RPBr1hRNMa1HrmO9um9gDcYnMULMOVejrXj3Vv1ztbZXII7Qm1mB4dxIhKOBA6OZI0RZ6P2Mn/HwNmuTBrK9wIf1borXyjt0OW9s+Pw1rCiqmIYNbspb8mIE3GwCYW+RdWLZi4BGL4cSuek5GQZ0fuKjLmvpAVin2JPpGtVgBgHq2q9JnbHMnvbtSSYUOUTBeFM7IX+rKbLcWualuJ1URtr9N9IXsRUZ6xkRo1ljmpipQoS/PEA53Q9MEQs/EyiKzgOvAo7ZQmAlPKHj1HJ9lOa31F9wWPhD0lm3Z/OL8AQp7wFSaRFjr+X30R+KHDDAxIDydejQZXNCQP8p1uzMV1ZFox6V5CF6wvfH+6478Fps/xzfXHNK8nvKNHBKh6ynarT6jjdh/lM/mplEhKMZRiY762KYfg1anblIU5T/2SVubT6zgQEXpr+NVymy73k6gihX2RbuzjeIKCZXgVibMHJC8tqJj5STxlFD9bD/7WuEQ9NIwGZ/ZvPV6MK1da16IP6rTr14xaNSXxI2d2SKwixUX4sb+wcvXza7ct9QsbYsbPYLQRT0TwvQtOwFsd+a4Z6/aog4MCAqpp6oArL5iG0t6Lo3xczhw66rLP8h/qybf7Ffd93PE8/woTeMLIf9HP5D/hJ9nXKlWSSMOjUHvyZbjNiTJrNqQdQv3HtxgW7UNcrfT+Y1WCBZ4r4CihTTNQ5R/MNKDzyVsKVNpb9Vww3gPZa+bzbt4eFT1zziABe1BpzVOuaGc/cO671t+1qpu0VpQX1HDzWEzzv4pksrQS56WoxJGBYdOyRWBFgsHyoI5P/atrTqL3nUwUIKEeobmfIUifJS5RujtOBLHL16ZuLzewj5+/P4le2ZWgOPhbVRTU7vZSF0oqJvyeVDKNa7YJS4QalxsWlwzmI2lBtf0lI/GnuPz88aUefUGnLPwM7bNc6Ub54OFKJoRIOrbvRP9AtMCbb7v+3qigyHeBwCfxhCE3FYsMD8UUkremTNQapu24MWP2mh274orMdw9Luq0FwYUtD2ij8jYbCHG1KnoxeybI13ev2SacJ5NvZMozVLtrROq+HRcgUEZ3Tt1gg/F5Ehab2i4K9Y1X0BRp8qzjEbPrzKhE1ZLmHEA+SMeg/qhQ3D2v9RJPV6mAqTV5nL/nEy0HEgUOJ26OvWmyKnsQOCFPY8JAmV56ubNXKzD7nLlKs/lheG0wL8X7mWWqfH6fK1GhJ0SCH/7h9NisC693cdYJtSmGPcfBOX464R65YFXV8yVK/pKtPn9CHzKxb4eVflB8GjORp2BkzZ0kOSTFC+yv52j9/s2+x8S86MWNgPwzk7I/qhigQJqIpV7K8wd2wQITxnBgv7xI+gvH7t7zWvCWr+K09wLyJhZEiRIV/PUqpNGYoDLxvjVolTekWi4BBqNJSMvheeQY5FhfKQEw71KzlhoSFc9HErryGzu3aCkFfpm1zhPMDQUjvtB8Cn265c7vjCJU3OSxMDgPTjiefT8+OE94kU1VE+yjISqNe3UbuP+5mGv4s4VOtVrA4OSHG4XxJtBSNVfp7K8+b2ut12mghJro789vR+O6Ywh20krBQOotenEfDJ+oe76ZjuOCqLzK3F0nDhsDJqVec2ig1wSdGFmw80H6uQPOqdmS7uEMtc9BE+YtAdcWw72BbWKBjZMblosnr4krZf17RGQweAIVy+o/dYVfr5BdWzZmlwf3cfA0XtN1+GpfgQiPiIcagWWCz6Wq3KNq1H13Q+BzCWLGyMdsL2jirrxuDSZf8cF33JZtJJkMGZbykQ7ahNElFncxx7KB+f0V3QMVMJFaYemWWOgCXdRrDrMGQx3Dyn5PU2jCNI2FTPY7wq7gNGvUwQE1X4M+jMNoyQNdy1+Lia15S+LjxU1b4I4cUSuSQwzWdMRbkzPF7/S9Da1Ab0KG1zuNE75O54CfT63QIM6m35R7FGusIHzA2e3KuH9E5RsOzvzGnYJUjm9CRrR7THNgyK03PUD3lUTLpanIvPvpO9Fkp0rmhswwg2zRIjui5aP3AaRZuoYxmCGWPGJgdfCzzp6Z37mX9KFcocFSvSExqn/kHXI++fZtiuReLJnNoxicq0B4J7iR2Jc5NKEbRZQp1BM/sIek+c8gAy5TH/zKNEYZL3MEuV+2Orx7H45OQjVjk24Gd2vYoOLZybmiFQFJIgmykJT2xQsefUW1ScKwyyVSnjwyqE0CbwprmBsoYx6EO8AYSzYU7iPWxShnkUdhWtwfCCqH4+65tfAET2lAhaAY93qABMg3HKf51fdb/jHInUesF2CMlcR3/PRB9gxq+wPH8uRgQbtEpv2CNgqGALZFn1UaGC7KMu69xkCpapw7JnuYDFoXt3cpbFuAZeMbMNHY56uXLOQnOv7p52yhPrlX1LDbLam0CJq+l8ua0yrYnRKme/TJi1Qn1h6X+9N9ueNdgF5v2dm9b/gF02zbI+lnruvxboVN7mHgE/XD9bNkjW5SEDy4VKu+CBJ3LnqU7juj+F195+r+jl2p3/Uyw/WWvAuIVCRQIXJSFGNTDFHFV2oaUHYwMZYmA1LdvUFInKUHZyXQ/PKZ5wDltR02oyfsOPANDjsYL3fa1t/fwzkSU1ojQmTK3pljljwOTUu7FazEowaDwsw6mwwqejKClaWB1lNzqmJzmt8VIfV3qZbFiG9A72iH0MAc9iWoFCWR4pq1gBhLx9o9wRCxvRVGUiV/FtZRK8+3TxiIIhyd7XDPWHCBmpsXtPDOP7CVkWMKU8fxqq1BFI9JZ8c7dKC8wlpFbxxcwQOEYNFx719m/IQkQr1EqnKhYbFNZ7nQ9xW7+rCJ8aERldsLzWmfvmeNpZ12nbKxWB2nTGAmmiYZTknSRvJo88Ia+nOka93aG6Rcpqu43TddHnNnajbGWxhAtInPDMffAcWGffNmErMahgk7Lom58ViOXLAWZJA7qq7N5Zp2ngvaUnUPTNb3rs8cMiBR7piBi9vYVkSTb7ewP12wFWWc8jWjlrtRjBOWfxt7hsrFwDv2EJy4Rrloy5GTWLF+BZP+b9qPfyQkD9ODrxbU3PTGJWsdmIBFL9jXlIyUBiUvU/S4NjJ+J7VFl+3h84GYGDCQxTsaC7NplJhQxuBeD6FJu7yrcLU4wSqpoVXPVg4zOnLyDKfJvhRS/hOiATJrcHJi25UiJGa850OIMkliIILOYO0XssvyTKoaKGYkPQq3PqZvlu2YFU0DzXclrq2bunmOfmq3bB1tlWXLhH7nCDCNbcpJ5dP5vkK1HaZSFHwJAgtLjAghfCGjgAQYtIs2+Twwds1wAjlhisn+iBGTiSp5r20eCVKJGhBvmp/sl1pvnv3n/YraufRJYWTd4xtkcPk3vByVlTFrczhIfqVFkOoMYlDPrN3CpZHqgAbVrRp5AHxEU5jZ9M49GkuCeqtsLFXy8yywxzM3Rb6JTmjJL6p5ZNffJJwDPx6/RYjRQf1e/lKDsxFz8GORwtv4fkhS3+RFINmzCjR8sszbYBQ4Jd0qa1yUh/FN1uyab1ySti7LMt9W5ALImt5ocb6hwTsVSAKppYsMHhnG8Sf/KPKuD3o99zHq6gmWHpw56eCraK1Xq5pzL8ZfbuRbRwEf2hP21gU7voKdX/wqxN4pbljAhjluLuHK5uF/hDZhO271I4JcnrpH8ZxR0MbfWLUKsMQv/X3OZOaAvHKJ8XEgnCs2zBJqSky9KuQQCN4aI31BXnTZp34CRrs8VgU3d126dvfttSj4Hr4/uHDuMOniQpLsRsa8CuEbrzGE52xP8wTpYaV4345DIOiw0ujxwGtmHay0RvkSy9tKDKHlLrsuocxllFT050rNPiEpQDf40wkh0xJT/qCcen8oao4fqdf319cNFtlEacnpPH7PlKSRqqcVPk0IcMfh3pOOV0HhvuyiRbQceW0g0Iun+lcPK+tdpEhgicjBdnqt5+MMeXPbinis9GsYoXTXcT9UYOzx748JDyAGfG3mCFU1S+rUO65useAG0wVGeKMgPX4e5evd33VzVOMcvtebp24vemku1mQFMADbIzYVgfOVcTCKQ63OPA4Heo9u1HzHqR5wYHEUdMyWAxfOqQ7gBda1WjLGAjM7x75oUMaa8mbDZ8AifJptOS19yVYIX5ACTfx5krtMDNRCIg5PrGno3yjNGg7DKb9tYqW2Pi9nVJdxOM70i5LFVTI7dXivKKMD2b5C8ohYNLpSyQdB31RjAaZu87jB7sbNpzuWVd5B+3AECMb+gAW5FMjMNFlREaJG3EJAem8uNTz6LaD8C1WrZgq/mQotMpi8QeNy3NlAd3lTML/zmmqzCSZ9n4iL8O05g6k6IVuJxxemb01CkXAZKIit6O5RDC95Bw5STVFJI0bQkQ6g1TwTtdY9352471Qq+HJEOTxg8N8ZQRMCkvtEWCLZztleQXQr5/Spr/WafZ/7C9oqC6VoID9IRgvt7Dbu4qoL4cIshr4Hv2dip0iECyIlAZwWJcAQraRsMY6XX06SzSTjYckOYOotmZbTJXRBKTLVxMKSL1LBifNt08qR5q2xvTgcMADpmqfTtA4s9A/gKVUuuRko/hQ6S6GD1uGm/l8OLGQwS6ohqqqob0Pcz8jNiVnV4rNwSgmI6ZAYMMzkfffmx0ZMABT5l8oyE1lqJQMuLjHycbFO50YRTrJj3GCfUYUppUSK1P+yxvduU/jyRbK/pASDieLn4TgaPaMGm0a0BKRmjax4verCXD8V6IKCPVpmR1eOuAqadLVPAOvoKM0VNdK9Oig/BPZfcaDt5FPTAfhovzLRmzvjlh2cwtLAZvRm23+2Uo2JfHN7+JW3mbMpSimZLrzjNYYqLpevLmfJYT2vYRJit023DRxX6NBvfmedrGxjkyQ+bXQCahQ8vKRRQhLW6OZlihph2dvVvTakBKrrdZfhNeMrjPyO/nH0s7tcdElJQSrF33z02QwIvOLMyY062S624ZGvYLErkQr33yQgL2Puq7bbDSoMitk4nk7QmLzwXPuLS1zVTMJ70cs8cLCDCiMOxqdTUj32NmJ0kBrcKN5YebHTLzhzFrtSGCMyD2SKU28ZEpb4V8bnHxdb7UIrnikn2iKltO7MKuTu1DwCb4lS/qKeC7rJXBv+Wj5flKg19Kgp6RXt3UeSgroOwi0ZavRuevRhj070+E2xAIMxJkKZsdwCe0td24VVIO0ldklCSBRexzkoGeWgTG5Lfft3/oYAiuIE2VKhe9CVnegnfldQyzQnw38W6fMxJ/bHd/jvmj3Bdn0aoHohQ2f1hkPvzknfie/XKD1zif2pFctGp4Usoepgkm2nVIv6Ly3+aLtXiax6WEUr8z9/MLiN8y/UEmDMuoVJxv87Rqbd8ifrdSwSlR3FsTQrKpsrPEYspyg1c6pNQ6jHsnH/CDc0GS7LktQuy0cEnizqh5JgCsdAuHUqluCZKOmsyY0ACbehHeKKL4g6EkSuQk5oHKvZ8t3XzveRop1fq5sA3T4I0GBK1FWWz1mjseKfmLAJK0N8ClZKJG3PQx1GERVaRbSzHRwaqXf0PjMrk58qDOa1RwBiHZasWa1kcBZ2klD/ohxUbS1/33Zje8BjuDiEV4imHx/FCIbbO+QKlhiM4pQ0PG00vG1wzLfRZNWZTemLUgl5fhGVkglNztu+rAL7nMj5kn4T237r+1EgLWEl8G6VBPyB0rdUcSxl7Ec6clwbvB1xhZn/x4It8IFJj7md9Tgz0PtIGr4kDWVreipQNoBUmFXvq3YmZmCEbZ6R58XVFB2YiajCP1Rme0TXa0V/BqvVyLS4jxD5+5GD++nP3Zo0oQKI+egaKJLd3hdGkTx35N1X3Xd1y+29NPZM+xNyHRl7TbLo9HSYnMyXKE6Ck+G7Re7tbgVaC2DyGKfN2q0R1Qltv0grrk0PX/MA6bOkMx7alM72OTlFJG/XvLyaEW7JjfIagKmKMgL4rPH3oetSZLa/4Z0xs6+7R6cOVDq0l5mZAuJCq1GxSPxRmC9tMMWVGDc0M8Mu6qhEI+YfnciLe/Ny4ugRo8E+0EzyhFPVgyy6DXlUJvYXXPA6X5bpMy8OvK9QytqLguziHd4XUs3dDPIpanuknJwfdgDaLc1p8GCHtsB/6o/b8phgAWmznuH2wyBtrqnqgwtFIry1pwyKDs/MLg22Qjbw2inCnEcRgwxqSYdK1kDHHksfuE6mWTTVfnKX+WeUkNvCJDirjZCS5wdnP7ttYCuwxsG+8YKS3boAHVrpX3Jw08nVIn/RK2t92uBq5zl9PFy3NNk5zHPDWmbIpLwrIer/WbFFF3ydPItgI7Wsp7YgSE30V7ise2dxfYx9hff7A2o6Y61DOShzeYX+12Jrmn7kCfBLLTOrzJogThLHIXNvJ85mfY/HcAhfb1y7YOVL109uSAeucPd8CzB1cWZ4Fs7LiUU2vLefoAY+/L8Z/TzcCz2X86DMbMTTyFKz21DIn1TyHPH1TiQcmPT80MLrQ5RvmJ+pk0Xx1a2m+djySkmtu9cWgD4Qr8NH0RKF59VXdoKIl45rXI7gu2no7z5TWHeT7kv6DURdAUSLAaFUjiDEYd1BN3+scXM3J4Az4XP3ylW9LFsdfYf7HhqP4j/Veqo3VXKVRbCycaVdfA0VySG/tHR+uP3coWl9JW9L5Imi+PrPRGP9eI9euGC+inRIKqb7Nzm/X8fxIsqRa5ZU6FKu/kxHPQjG9XRhQeeqyzsT6XsxGICPaMRWFsGCoj91wZc7pK3BaJn77Yeb31NQicEOa8mEHjVDE9lPI0Vw1t+Im+t8NjVJJIsKcSOVk/M17C8+RX2JDiidvMOiVrXU1RRHf5iGc9QANMBxo2/8jowsIPkPrNulWTyMXkC7g7hQDKeHw5kXOt46NN07QemarmSRuo7qGzZ0WBeLZaNyI0pVtgJW9iYXnKeGzM08RR5l4h3qGRUAF9qyqS6hCRhgKAcN1fhGk9zO599TWk+YsUbX8JFStadtmALUauM6mzZJVQ+x1VmTIdz8of7DqnCraDDMCa0mHxrqRWCDbgAtu4zHzKWVJ8x9BLsoab0hFa3j0cLstKEmVZOUEEtay2ejhVoV19l6NCmNQToEYd+a6SPXaaIHxDerc+lkbobfEW3kD2AtFt4IiL8jUl13eAajaYWFi7SpQz0qfPFf0KiqDqXnjGwwNXs+pUwSZauzJGdoM0jbhjtvjtmzKjsGv39Z5xooZlcrhOddOpugJa31tOE/zBJDa1tpNFEr8fDZ+J8JZaNCZwZ/yAaiikToJl15eQAfRhYOn5MYR/8rI9InfCVhGTAaJD8q+OAoJpaYSv25SK6moUU28wC8MX3i7ciBmmRfnzoQVGklHaSR49P9HgU4BGbHBCK57H28uo4/nqhn5kuS8DbPovQkKEz3cJSPbHRS3B2nWHVF77AqrYDVT80DasQY4cCNLNEpYqDNFG1637+aFVeyaSnOM00JBt8YMzc1bcdPVfVyxUh+uUygBl3OPJWLTirHFRd75EZNgkn2LVeGsa1CjG3bSIOhCbuohAAiib6HUGqUYomktAI7QPv8Ok5PxtC3zp5yuFgyBgD2bFEZH/Wme/5eaVPCneuln/NmR8pmuB8VHF3qayfSlfnJXr4jYc8T6C0DLC6SLBLVcpkOnvQbaw8tsXnI/LjWl3yYvtSdB/Gl5fCHoZsmYAjoqyBiY/T0DcZucdrmQf9AtHMfj7m2egQS6eOzh9ONJOAirwlGp+fv7GungUH/PBMbEMnPIJec0xMSJj77I2dBhizqsJrOdxILaxNfN9hefhteeaJjfyecRLtlmKyNh9Dfx9P7+6VG8ChGwzFsvBXjRuzMF9A+17hSik0gAck2STMuQGIhfhZPRkMDZf7diHwTrJEmVmiIhpB2AUGBLlELUpXD5RoTl2lY5R/Z8U3588WxrpVaNTAB2zjxzSy/4y9PIMlEhpdvXO6orQfxCXmrdQ48yJP22RspOGGH5LzZtgeuxvAiIYCGXM2nzXphe/8O6czMAsjo689cs27fxBY75tLSOHRW1RVGNUk/gf5vw0tQycsdFBfG1jVVDY4zfObJ5PRWHdcmzKkYql72biYCtmpPz7togAdRc9Um9yq/ePEkfhMuIotUdKwiasOTufDqFkJ3OKz0+AXYMHzpGCnisiinK1VyN/1vmJNdZe+4cqb8Z2r7WRbiUpCQXEtXL/dW0Cuy4b95DunD/sQAVnHVewEmDiDpVGWWejULBEpQpAKrLwY9NrVc4+KTmtPk7pbFW4N1m8VFJiFJwjz8xjoKoqLPkk3m+bzJQvp199Sa43v5Ky+Wpehcn/GHvDR1Tw7hCY86GftRBwAy9r/uenuHgApnJEnxSszkRjTO9393nJBeudD+XfaVnBvleBcwjwY6UWUnjwzHYL1v7peZfqw9uicsUbh3egGcCAMgX2r5bujB27bagm43Xo4PUwtQ/7L+oUB/mmUaaTCyqNA3hNMyF1zfUdfcluk6avRbq0ujk+02XPCoPci/HW907BlXWkbHpLyT6a9Xh4mLJ6emrSKEcUNgkSfKjhKa3YT/54AEx0kfx4NRusKCRw/BZSOxGs0c9Gpgo1a0pn6sdLDue4+XDYrnJBWJoouD2JK7kataA44IpkVEjGR1XVB8+vYC8QyK8D5HmBv//OB5AYFFnMvCoOf4uZqmuxMlTdh5+gXAbF8JPbzkFIxGyQ0HWFCogYWyCHuLEhHaoTacD4HVEyeFSE1/DF8/2hfH3AvJjf6xWkL1ior8w++YhPzUncwmESGMWHWzIRQwKcVSDOym1tIAaCQJrxHrhOfId4zyt9zxu2nb+KV/aGMMsCTH9InENPtUAyGLvs0M5RHPiGs1D5fJRW8wCvWPfOgPJfyG3soga9gtEBbuoDxDS+Vuq00+wbKBlYEawTF+Xz5MQcWbLFR73CWv88cRdLgz82xRNtZVh5OlLF3dFrlBlF3AImBxS8/Emke1eYVrDZaxLdOwr2gOCdrseINRmLDd8XIj06pSO2cuxHzDhC41r8Mbvup4xW3Njl1jLaYoob0yXJ3CUCZkMLvjxn64ZnlaUe7Y3qbbXmBMF57/0/8nTSq2J9FGYzMAGyufcQ6j66QRXAjej/F1ApAGKzd59dVf4Do5H6lW0qubIvdCqgZBWtavnyDHiZ5IdGA1orK5+EKVuqwG5fhsvP2a1kFuuYrtJm6ASqgrSyu1wNa+UpMpN0vvCqG0iVzxhUXL5LUJ98ahMvSJk9aYYhgLxmZTPva8vr0dc/iMenW4uk2rvCQI+kSIGsZ7075AkayfJA2bH6qm+mpiTIma9FgJ2/GU2RILxSZ6zc1tMmn26Z/jwMKrZqU2/KLg1Cl404ffpbRLqe86U2rWzFztAYzMPplNwT/4NYT9ivdHH/c4mGWHq3hf3VQsHTclcohZZn7k+vRkloTs454B56iqz93heJHrZx8E5iYO5SX4W0mhQ47b2EjwiPHJPATSLKVNNDLccJSvsokTbCMR9W0qKYhzGCELekRt9kzBhKXngJxlNTUxcczySBry0IpKOtYLOEEoTkYeDmGTUz+zvYZspYgso1+1mx1foQ8xvEmuIS7ME2GX+eLedA7oPElB0M64W1Wqq7Wx0/KTzNEs255id0kcuo3YFzEx+IkgeeY4mFd9ZRz6gsJXC/6c3aRBLyZo0EqAjUXczDEluB9BLpUxKjA76k6Dd7N55NIE3UK/hMWWs6sV7+cm2nm+ihtMcDrqHA7d1HrhM43shgwx40IQ9fDPlUjSQW/oDtvK+ikzmUIRhj0YERp6sx4brCjKQapRRAIn6SH8uR1NcgG4sAaTpAasqyMj5hcQ1wo0Di91RvG0Icyje5l1x/CMLZC3u8l+35xh4HiMH5OexYS5Znbb8DhS7PMm/QtwibHXIjssE5vDFEACzUMAGdS6hrefD90Jo28QXRFKTR7+QDPjDVardqaLH+cOrJDZZZZvOPSEYgypCdcdnfYZbKmykqDFIaHww/pgMEH28dd3RJ5JkWHIEbWEZFBBo91STxYCVUYKLXMkv3iGGExrZuLR2iTalMKtaWPM+i/4ePfackrHwrP4eNV7pSDn6WFw6tiJUSgfWrEVbeytT4O57e0kxpNgMKFDrfC2IFPF24C+gY6s4lGaDrvJWAHaRAnqs3CjyRBAci8urJ6WrpG4pZiQPcyHXhbCepo5VnWWXVsREN3Z0SXd5bGrdJhhvYl7ardZyYtbLbNxcon9MXFGZP5NIZHsYGUHKVVbPwnXhM0DcKokoYkaoSIE2zjMdOYWnZLqMchXrcOsMGio2SHhI7TVFDf0jPryC45iE0r4xna8kSZFPNO4ThQ0mHJwlC8HmoLSToqRAyGlv0mCZXEXu+yvR58bly5RBffZhQOjkGvkF4rXDUForfLvAZQsWPsthklEB00FLvtkMzoCbhji00o7zNV5I+HQWRtLpjD3sxbS0ogAJ5jPGLE61PxKbbqo9K/JosmnnqXPMA6gMrQVfFV4XssXzzhkHXQFyl0hpeTFpUH0cz6FGb1kfqdVgIe1tV18yAi6l0k6VN/kNtQuAPOaRBVIteVjPXpfGaLFUUBrQrZkMPr94eF4mA9Hk7DfJfw3VkNGAbXW95SrSX0YI9W8Bnm151YAkIHwlH5uaJhp2EmTYlu/h8scbHbayVaRjPnmoP7xVw7r10jxY7xMaeS6GY4jJiFmntS6YEZHopGVl++y6OPsvi2YV17lyimCNlUc4rAMrAwYMYhlTkGTQUNBt17Zyscb7dtNSiVZEmmvrIyJODcyo/in+Std3rjep7WEcgc8IgFdI0ZadnWcn2vpNEEtCXj7ORxYkHlHu0npAgIw/53hGujkYN8tq61GFxenN0yC2j5Y9R0UC42DfKwFL7vb3u0phL4KG+U7aB0D1vfIgquyPYQ44k2fUcmiLFMyZLkw40kMPFbwY0CgW1vWyoI6ytspndeqWCDDgE6n7ocG4mfLQRGSlyyXj5NWbG3KjVrlIvXyYgpwJKLqZaHmHQilprR+iRi3FgCUD5w1iZudbZU44jnjj4GnBXRFfEDMVN7DfSlDSqynbtRLTG0+xSfulg72PVmPj3Mv0WN7X4el4nBK3PoV1b8z8iR8eABid2g20jd3TZjCTn9PdEGYKxmNRhjAW8VEaZelKy2j4c9SrWCOYarDXmFxqeP76nbdd9yMrgIZUINy6Q/qU2DQBhTElnRpA/6EF886y8sy7m8/ypyQdIl7KEdNh11dmrZihvu3EgWnCzPUnnkJKnuIe/PiI3m1HJY/pn/ucNiIZp9ru8y8iSTUrT7Nhk5Pz+50rXSppbopPeHGNQF2IdXIfQdaFwgCJPKIQSw31XUeB5eplvyXGAJL+a5ysK3/AL65QxmUds47Tjcr04lxdujOh8tQt3+tOfFkqMCS/us2G62DZTN1ELDYlEaVYXdNfN+T6mpur6eZZIY4tnTsvrmhA9628938e5Te3Flo0st5f64IQZjez4SmfVphX00QKfbas0madiHsfZuadq5zJ3UWoqCTg4HVhMi4FMg6glXzeTCBq7p8TDOg5uPNmZXB2uiPnBt+tONQd5Ip/GY2FiYu7naeCIqtp/AU7e7uzE+0oNsvkLxzD5aIt6zbULvsj1UV6fQ7kz4IdRxyTvcK5JcyuiKIS686eV5izGD7/XrfjLk2Zl4aOUglte2pdr/u89PBXCCUFB9v6SRVLWsic5KEjLgwvfpQfHZqPoaqvPv6YC+56TdWK3kYqmZGJEjLy1riH6ARQlbuPyYl+x/8dZivHTydGvv1sssyp1NpvCn/oirWIka0SkiAoTFPbamKEDrfajRSUzFEWA9lLdtTRwk3FSkIfJUx/78k+ZeLOhmoTKu95hhmfzaX4tL1Iv3VUTT8UoTLOsy8+Dry61DJjwU6QtOKS87WbjeSqW44QAir8fpRM7qFN31KkPzCphlBEjy9F8OUxRnQF2f4VEfBBcuAeqUFfASCgWounNvkWsDo4XxPztvM4CSaJdLMdVkFNBkvVXUEYfjS7m+2pmSg6GTXSdlLBVy7DYNqN+KOuadEMIk0VhpraEXktbxfARhNLngjJ2axHQBkYzF7r0E6GkON/17xXTzi41xONDA9zUECZtQgpJEFoLFZ9ZpDxT1wySfwXm0Y+4gfbW2WDGoRaJ6HBTxkxogj3U3rIrrr3/KBEmQexFjldQv4kDcWc6zB/NfCOiMIIws2H/ps+9WIqrW+etpXaAjM42BIXMmE1aViU0o6ljr4l34KmWdZchras8/VElSNl+beIfaoi0nxxmSxlf3ylrDRjU+eMXEbKLrpBxMBUnqvHOZkJ/cF4hwIfK0k564Tb4/roUpKqAIuNFHCgMT2HlwDdEYO/Xn5F1lYsJILDQbtXudgCzJ2wIEYAQrE4OkhJJ8g7aCoh/DZ22MR2WgncavgnwMG6rfSHZhb2/bhPQAK+TgUewXriEQqDbcrpYt49ZY/aEbq6374464OKg2fQqx+JnFk8I+YZLOxTDeSTEpR5hShtA5zvtMfbNKqhfpb5FKHamURfasPtzd5f7Dokw3O2Z+RdBbi5jfDbvjxVQIko8KRfUb/hIW9BbgTH9FNPKSSPAWjUwHGi8Jd9FxHenRp7J/uAUgZ4GITOKjU+8fxQVCI2CUMlT0r8dJuzap+mcyLVXz9iGGjD8we1huuUexTT4+LSwT8nH7NMyQtoNoadzq2qy8BFPkgcsKM7cGiuaGfrOBMT0ALbcquw0NsBGitf9RMKh03h9eKaow/0cmnk7gbFgKL9PaawdYQuEIzK4S0ef8bg2JJrgYmBOCTvPqyd6jbyn8sq2MKOjxqBZI7eSxyXC2vTLpavO13wlOXgIOqPQuS7TzK+27FGir4hvUs/u7iFpX+W84q+7dKJuIyse9bUTnvddL4Aymn3l5zjavFTxoePPeiC9Bw4lfgFMxlhNIEQmlMBtDrQdk4S6IqRKIEuo6QpMK4wgB8nKllU/T+H+SI6jYhe3EA0YwS3SrnF0g98mHpdV+rIXB9xlRAI2qCrnu5n6VqYLdCjWa2hZ3PBgkI+3O6dmiwxAZmxoSHjMTCb4r016i6+2qIfvjqsUcJx3rrJIhNDzpxcNLKL2JK8aHkgIgCljmDbEyzW4V96+f7E/15ET1iizFWhmegYzMQseGs3l4g0t1a9KazLJfHP9Yfqz4ND8p+ezIxe9z7KySoTV3hVGBpgq6LEgjBuuKPvnoz+dsHhMJj8QXT6h//AkVZ+IeDb2aYLGPSKXxfJ/Mh4KCf7TLKrSDKrJq6NYND0qeKCVF5DEkuv2b/2R/KUnMZdtdc2jigltRF/cjUDMWUTmlYF5ZP7p2Ly7EWcy0VmD0cXCYi801kyOA3538iNE9iKKbd6AP5Nw4R7e6tZHPkbtmEPhduzS+j005cT82TFdiVjcIUb6106uvMyFaTt0346YTU/uUo2F1yEKU27d/DL6XpvcHyGMGfIz64ZCSvYOGkfPDGekzZiDgMF3dpeCocKO/JsxatUImJJvze0OUmuKYnf4qhhrIPOcpXM68jUtTUFTmpNXEShZ5nND5QbptSAEe9M/5Rso/HSiouGLBVbNiY3OddzKpRI5b5x5oom0shdWUoec8wdQK2d5wi+4FvSVTDwtyVTIfQkUSaTu7sC3LaaBh2LwEV4t56ImxeI+k2DrCT3irbancXNR3jg1FORGb3gMjYEeSapxOr4D0T9Ym0nXgBxrknTyOgdQMoBvdYQ9jSK0SJcTAoz9jOa1iu6Bp8OPLj8rzGih31EgTmJhijzvRs//MRxneqA09PPySSsF+G4/mC3hzXyX38lysL1LjhfgwfXnK+hxfNrmMNTcIX7YTbpbeIk6+/J0TRR8oInUEkFaUjA8nhK/LjG9sM4JgvwvNCUUHtPotTJW3T6vJ6XB8N2fcC0z+0JDMEOAyRXQ0OO+8bHpqmu9Pb074528iipPf+0hKCy2aL48zx/Z2eIWg52j10pOQ/4xfEfmLYGWy1O82pfcIZerrM9d+k3+gNDiumb4NygQ3AuplQLTHRHPqM/JFIfxOiGVlSYS37CXUNY4S7XHztsUi0rkb0y48tPaMQc6Vn8GNMuNuqR7VxaeNBwqU0kvbzR27b5hGkqWyTYX/WNej1GhZUrI909HMaLUN/TiU3dcbqgc11R6IdE7uKh1d2mat6FiKp6Os8JINvjGEy93zmxpfKolSrPzM//t2K4tN/DX89spw9ybkepT7/VGKzl4h3enqxFBvGfePGnsL++fnuOOnBN6dvHr567wXOy1E2JYItP38xKiAhKghz/9yDTKRXY6gLuNPCgFhs5PFw+w8ooNHTdEIZlyAXuFtPmsHoTbvRGp3JUB0354vecxWG2tqJUnlgI4kU60JXmIoTyrXDkMKUf/NHaMiWplgYaLEvIn5Gj/0MoBeveshebEPlzjAv3V1me5ytXBOceJyxKWUEH7LPb98k2/YWeJ2LlLT8uHV9liHgqZsK5QEkhqNIoqlHeJgvE30iaDsegv7bRQw9eG0gymKQy0bUNDiQOoCyKgYRZW36rWrzR8rpuW2SfMOdZh5lKvx80zIbjLXf/298pH/5B4E4LjOQvGDAozpbTPrdr5/cj5d2afM6u9Uw6Fbg3ZP6dJH96e8iLkBt85FneIGnjMQC4ayplse+NJkSOUa6Sb/qFSvyfrdlAhCvVJqEWPWVvsQO8NHn0cWha1iu+sTO2QuMXDjAPTxVBE8iZXjsjXj5E+O38XzKlBRs4aCJR1YSw8pkL/I2GdxWpA2cmhX17hmXBOk9wX0iARHPM3E+60IlCo0bGQ8nThAVYdOsxV7U5RwLK3smW8zrCB62L/gP2H1Kx4YIv/qvzqMztz1Ii7K9TDztALFyyhPO0Aaap7pXh0lMk14DJ8DwOCsLOkzdre6WpWkK75+f69do4ykvCOxTauAPpygvbSww0xCppDshfWN8E5B2w5LZrD9Qe76qAwCPZn9ZAwAsySMx7UBa6XP8Awyk0ADywb3OCXjGgR5kUldNfNpUxdMUMLJI7wT5VkYdAgxioY6LTbrTBgcmbXcnyNHNeI1+f52ArzeJpgCQvpfPBgxCJHFIu77Q7Jj5p+lQdYpP/b0/Rqr5irHv/oOsgnnSwU7K9Pawp/Ir2aa8n++Cv/JzV4cMvHbLJMyVzORqW5rYxIR67xdu533WT2K2wsMeI8lzrpnRG02kqVQyKtvcepP9fF1sALYRMQBYg+ijV01xvkr67mA3zJGncQ3ZphUmR295kTeCtNuGTLvfOWN9hzGpLlBm11W1USF7UEKR++xOVc44m3UqV/rfqhbyTXSwW/abeXH0gAIaAj25vOVFpM+Zoa93fhs4KJD4Pa4FFG7fhCuLxQlcg29rfOw+uAtKhvMMOQ6WUza1gyTuSxc89fpAuPvXEQYF/ALxWVDdD7JK2t4CJPdlfEYm0E5HJE+r2nukSvfAMBwJNk2TjezMEZwMbqcxHuFhO6HdIGXbTTT0fYGjm7d7330cGUUZ1N/bP6BIMar71ZOoowrsvNfrwRmdK9ukuJu+ivg9L1HsN+sUHMwO777f0OTQ90WEMuO8gRLX1r5NiWU1YLnfA3o6syQiBghwhM2X6GrnX/lRhWwzzQi6ye9eFh66HUnvp+0/3yJ9qzKQaecf4s8WhGFrivBw9ikuwDfD8xEH7Qncq5fKnCt21q8LCcJZaSYP02iSwUP/o1k/VcOpotiRRZu5LcK87daomuhu6ctuhWa7ESQ5KJD6g2cYtG9CvyzuE9ASQVhBdmMfIw4PkCUGhZI6bYEHghsxwEY8VHksTLzmJhqa+sjqEexYp7udEfH7KyQS9DRDt31FRf8KvQjXDM565akr/qQ9JMW6a1vSIbV9YTb5TNbIf73L5vppAbNlOK3Nx88cTCaD8YELHcFmMGqL3DpY9J07tme5xxi7RwvkKWjzDfEfc6AGKRhE1YmfVAPRjBtMGMhoRzBQpDZBeVLK/0vve7QqkoVuw+39Of9FB3PDLhu0azV7BzBbXr/D6P9VZlsIpe8VRkF8wNWNdCwSIUUroMp5qokAhWEDt0qlJxppFeYtxSesmRkWx3HABXFSStJmj+/y4W77PXsIJYa53DZGH8at08DPwWJZu5XxEToZKfFFmBjok4hQR6xqTW41F0MqatCF73lZeRgW68UEsWnPYf4UY3blbehpd5+4i3PUsgsBCgr0W33W5eJDUxtbUorfZfakjLXEY+C+owJe4GXfLk1XDbxn7yLW/i1WSoKiVqyKwiLdBAUHe0fcWY6miaqc3N5+3egL54vq9RkmGZ+MgFaDv08bxx7cCrI7Uh+zMHgcU0D4cg/L+qmVK6lqFPOeXwfJrnbVCX2a/JS9t5ZXDTxNJrO8k9NAJbPDUg9copnX4gJ13lmHuXPTW/90CS9kFCMUEgxZu7M0ilgFJSIBNmDCa2in699PzK7IB5d4xO4x/9yHBEnXhrD9IWww7Pw0uTeD7pWy1elGAVOdXHzqEy9Kkfye2SCrZIIDTgPZSsSDuVJG/cz6gUQEhJruPVWUVcZFliY6C58KkYig39mnQcIsnFrEUbkqMbqbLIBsFm5h4reYIBOjBts428rWBdtSt+JltgImJGD2weezT8GJZGv/nlf9K5/qGf91mqPl49ympjYtjYpNV8kERMMEK3QpieeeybhLm3LOjYG5YMroX6Su6DyVqDfoGIUzLHOE+xDh6tAE3DwETFb/B/u4FaIVcQ5CdPfs7pJPK/Su3Ya4zkSSUR4gmQQKH3BxyKtyvcEdySUuYZXsngb/5HmNkkoHeEAD1FtL5ia7oErC1VQHxkIUFaQZTXcu1cxsEjrniIMghiEYXBbqekx/taeFdYZWlLnu4cTd1S+NKUCfD7yTfVkgm6nQKK/hAFtFpbgfA38kv6/2MO2xwchmGelzmG5fAFGqsbV/NsdKgV0+Xq6LX1ctGWsivD6cwIWaWnWr8tk0RIPwVfROuPYwJOqYqzWT9hUYBvsT4fHbfqVuxRfwcc5QhaYppeq7OJ2Aty9HBWp3Zecf70HL4VdZb9Sr4wRIhJLq1vTnlEBHRr17/QQg22i48vey0u28x5CftnzpRGamnDB3YdZy2DY83ev/vTMpOR0rauF76cZZ508UvGIxpR0oAtjj4KUHM2O5N/uT2SlLmLgU2D98pK5d8L/FCjzuaIiWJ+vljga6RLhT5A3gU/VARyUum5E/vKwq4F/5rueUlXyag3aXg047erbUvonjZikGCwVN8Sk90cIl5FdmJf2OaYyTGXdx+BmgOLwwdfxZ5qsMK7ilEmKwtRyIULcc0/QtN7sIFR88YB+Hx33/PdMYVGN1vZStGFTzqgrdgH5jAQ+CcBYQuaVykHL9iPsUFipavou4IC+U9bboqQv2ItF3ZflAJQjykNdzEypUPyn74qtRBUsxJx/BohoTtL4uBloLh9u8kic77BbuOL4ACZ0AZn8TQrmFhlqLP47t2m5wLSXXGVrfem4ZXUSzT0Uk3NiZ0wCmHuljwOMpSIQzsfgInZtwR52QgBasCo+teDgM5vhfxeYmZDO2Ejq2jdNdZTTMrCq5Xlz4sWKOvdtR/AuWlP6YrOkjWWccWkq/YGwHQqBUEoxGzspU8KazAypI3og1tfTh3SxSV0i7ww16KphfCHQhCgfzcnwiwY1HGdC+vga9gN4TTL+chp+cNszhy6TfGfPi+Lb8FbB78WgoB5jbeVYweSPN7xrkSIPrv5LMxdwGGEuYYPBvSNc4Q5vdHsGR4I11sAGkQyQgEP3nX51rkLlzr/jWmOPzhc4z4FpC31+Y4oczBm/0h1p/XQqru+BYC/h2hFF/2iH0iTdYf5kFqJi5MZJTGvZyFE56O58i6+u1tvflo/xo8tkocJ8lwey8nZQVBYg7AqSFPytRoxl0rwUCUSoem+mxt5Y8BQerKlaEVQIGneMmfOi9C7b0I3T+OJqcHBNh02NIRJDo1a4qmTwfGkanlThG80SQ/uS48yixxOnAYaifRvwxmCy/26qymdNP0nlI8nSCn0Mz27wYx4iyNmW1jfj0N3sr5EWMlYuLbT0aP3/f6xvKl3UDQ/pC2s3tcqlGTc3r0dElBNuw5NgrdJSl5TLnQ774EkkofR4GTUs9NJP16s1/6bEiIVmGQbT+yxmPEkHbrTB49sVxoFedVlw+1GYwJJd5DviFjlEo+AQNNb4MSAy4E4IZcl1t4IVV4AQvTfcr+YHqXWl2d+PDVmuZ4FQjncyswktiCIoVjulm7XDq7JaBJMgqYv1zSDGpu+95vkF3vT8fvoMy1QstBm+XjfV/f+Az7iRb6gP4KB9Kl9TzVVtmYZtCdIQqtab23uSdsvcv2BEWl0IR2LfeGwktd11pqSKWRx8ku+ClCHgi2hC8WmjGFKosZI+X/RPwmiLz7Rxc3Vg1c74o5OPc0014edelqF0g5Ihwouf0mJLxMx0BloOhkXR/o+t85IiFope+gFgMNxrg6A4LBJNkh6QVnd3RIQQxI4/qlrswaYBuJ3r+wNLFgNaLWprAqugA6Uso5YLtfEQ/ooiMtRdT3jVJv8a/PHypaV3trmJAc8MMzZ/bJJPSK0GAziGrCi5faFahH/VW1NRZvxQ+OqHaD7GqMJz6iZ31Ps1rlsDBUEfLKvfxLB8C2gsf77IoTp1TuSm9/xVPXPxtaaEwlSm8iIMkqc+Vs9fOi58h4EuPYD9f7FnzeVgDUAAISKjTPrkHyNjlrRjemsJuHiPU5HrlsmxxK2SkYcdnO1faFfTGr2a2oSRqXGQSDGrShuKjzrou2OGyWlsclY/tqHGW70UMG65JayViPrncyC8jcciuB0bjrQWWhdXPoXx1gjhXOnzMszgUGfh74DDrGI/CmX9z4crV6WuLdGLT/CSSorB8nA8RaJCd8qODp94B/3fBIYPuXMTsmqAXgK3q9AlIh7tJjOrRk8xjfETs1kbAL7xyxYRnvk+IKGG98dZ/zTo+XxQk25uFkAQs2BopXi/PYax9M9AFeZaRd5D3xPrlUFoNFT5/4b652icEtbo97gAPFnGSbcR3VyWt2ZlXbM9VAI3ylzGVcp9ph3FH8PHpO5nnMZYTXgga0lOtRBCjAvbpB8O4xu0VH3PP6oqwIgBDlXNyu6R0QJmSYn8UQWti4vX5l+miJod/LtY/WrDINY5wkArJBbFNLH19EGMJ8E05U9GnLZrrJ7WA4PDjbN2R7gOFiR+buKDVxpb5KZhoN2X4AcSIScjJhxHW/NZKdoPTUlWfGxlsPsyyAIxrWVXgrAH7DOo209yZgg68izT04kafqWIIWfj4vZgjX1gOpXdnE7/hzyGjE7G9yzHGGKS512FQbFkkGtiOFK7HGB9jiOIEHc5gH3kPVv5HvFFkqx13hLyoLY6WzBgKy5trEFnSigJ1Blb+tx6ee86pPuMJsAZ73XkgSLFH9i+GpWRgYFgOMnt0SpvtCLTyUs/QHfxNuB/zMoQL94AN1yb/m7cAgnGJJvOMy/FKUHkr7OntSROSofURSx9bOllVrspiJHYFhTtzWu25WJCROhgbWgQotF8af8PUbYLamf7CUaY/R2dVH5qvVPFkfGo9FW6Jyd49+f5ckA54iuSrq0SIj3ZK9n2gDtrku2BI6Z4c9S+mECOkXjlBtLOdLX7Uzw8za9GkSJ7YePWMdEroapotWlDKrkcpL5GkdXGSclR3+RlTcfnFK5Rur2DBLnkN7rbmgF0PsgpEcs/BHMAMLkqaU02QfuysnWj3mhJYiBHy2lOrKsASCTRetjwRj+kvi7981p+Qykv5WTIySHV6xfDOebKZKOVO5p1IgIEjipTXZPDk3VF70GTBFLU/p8wnkFvkjo+l9QUWCSlo7UaWi/G0xxf4r4GdcKMP/Zc7ViUap9hUJz+Ofz+Gnmj2zWo9IeGxeYWx1o8/KL9xE45SMMlj/0LpLjf1F6QxI6tRgzvo67a11cA1oXJZNNCG3KFvwIXN4J0ZKRiepfDwTKGy1Vhc9WaXFJs4mvUXq+b4+GNvZFV8B2gMkyrxZI8cMOgftb/8mbONBwP4zLjeKtJlNpKFjh4lXlKwKChHg/AhleVFLNs4mY6R0u0gxOpD3lT2uUEW79lo9gi44ZmZM5jXZS8YtqxtHQrw53nCPe5zMofxbGWvg5xPimKK1UcLA8+j03I8CIzzvP+3bmdrclnjcIFgfmpQAZEJu4C3wh3W7U3STB+hagLhYcQVVI6QX7JsKugZ42RAt8GudK5tK/m9bxoY4lhw5/PvoLetLeRdtrC1qqSyZYS7rMZs7OvCnh6siXBgQNQeppPGH1RlmHbVcjkqOw1VeVMKC9zmcTw9EDt1fL1lLjzjf5G3cTF9zsDNZJs+hUhxs8r0m5y6dzuWWqW/2/HDWnyJpCZl6p1QWzNe+5FWJLvhEsSJ8bI6azoQMGmfCP+7W2ujVhgvVFWd+MxnyVPthrVFcArSRRdtZ3q++5z4Nc0AozoFk/CTMVmcCtG4rQyioH+McvKJidAABaDuXpc+YilVHubheV6y9t3DM+Ttb2hNJxvaqCmZhK/evn60W1kFJR7Za3XV7hXvyvFh8shhqxxcBLKeLdpxV6Psn13UrlXcVLYy6PyiiEqndIGX9WUHgdf87AxfpMbBCqnGmZJKtSaCJa+3ALkhZDBuZXOBZ1ju1Gv1MDvCPO+FeHI+19nc5QtG6NbWZRD4Ct/+E2ZD3EbrkfNWcrm7xMJPaEO8Fh7bSozwQphOhJ/QBMwlk8Fa/zPOWRCAfo/sk2jn+RzTePjjCVtVeiSijppgH0yqgObdsxn9/wYtE38fVNrjrw87Q+qd1DM4ZOxY7UfXYxWNRkMIHkkxGb7+YZATTy5Y+Pi2LA2Jh3g4gKPywTwBloZu/VAUvLgZVEkWq8TldOMSHXFB+D7MJWAcxh6uyF75xFXHCMaKTk4fNphghUDukfenWVyJWN4vt1BWoh0fMylmNEhHRHYoilCthgnaoKZJ8z+YO+oSM2xGmmKXtzpAYzun0n9QeNlgAJoRwGtSiZ9QpHRAaiG8KNrkdTLdngMFhXRnCha9QSm4LuatNEtLmdQgibw9tE++x4RFgypcwHv7jOFrkL+366gpwK9ldRR+azhQ172TSUtqHKYTdB543J1ag3Ki1MuNvj22iNfGpRRqaTr4mS5X17Aq+xG8q6WC3H1oYRWlYPX0e7cqGVRMxHaH3lCa+LprWXJwso2TSjzHqrqDPnexMSHYVR5QcOtqPoytta61ekPs3B0j0mQbSE5/E1D+PfskbLVQpJwFJmILALaNAMqSahHXMI7kdRPWoQxGIL+q8TX2t5O3GSiCPyOlVtRr5rlogIYrdhdcGFVd0BEvDX/3TKVIlJRHk2DbWskRhFbbIcWy4SIsUYKY51Lba/gkgmy+rGKwZSeGuRFCc5u/IufyR0F9DPQpSDYbGItA8RUlYIyVTC1iyc0m5CGTGlZkoHnsglmpiqfY8C+hhB/4gaz8nXfvroC7WULfcjQpEgbeZEF5GP+eHjK4pmO62eG5T5r3Z9X4PUSQu2pDa3QwPKhbhfymFprAomBxFW5eiDcuBNKJVZ9GfvwhsohGq1b/uZQsIJfyJkrxnnFHZNMu1fGR2avsE2KWiO7VGYx0DsFpfJ4/3C3jBDC94M4D9eIWzU/kmkNmZdU6H8G+xAJh8JTWcd0s2cWwMt1exMHPVYqaW8QFlPeNXu5BvQbn9ILJy0FBfsf1pcIK1vN5oacUC/u1ZTZeJ0pbY7C/gEYRpoKVHaFJ+pGpNf/GYnlNWAsADtU1HgQJvgJL+JEQ+Fim5WwvInrikyl6MLNuoAga81+n70tNHHV0VKijiGGRTXiBEWUQc7jwixp3lkSAkFzredlZmynpakgcy7udCMPlo8wXOnguSeNsDF9Y284wZ/jMGf5X97v0/TJXU3J8W1GrbVni2eqKmdjDGVOJTirmaQflCxRs0qDlS7Akw51/SacmEQz/P6CKt0K2hovYEbK8c4P/7ACbnIBBFC2dySSOgx1CmgN8brFprMc57A2u6veGV8V3+ZjmgyJ62zFA8vSzm9//KeFLX+mp+eMGuzWXsr16j1rmZvcV4PQtdyutNB6d4yNwRQZRxALLGJp2hWy+VLk/KIuq102pN6w/tbHyxW4yOWigvxRLeX+2RyvQ2oCvXTRHoQbo5ntmdw2YRFZFnHexz5ybMnWckBRNr1+qaegVIW/g6Se6oTpclaqVoWwvbwwc8zoZE6osJYQAqWi4+mL/sugutJd7sJy/gGU69t62KHqSHMYoJ979HMB6ESHPBNEevZCC6+r6R8VXrAQA5mNA6DFvXZO9rULEDB/bjRmM6V2y8ux06grXo5klb99hgbmHodNBdOoSpiGcEoVmIIPHaW7FCBQ4j4st91qd/jVliK6hQZhFSK5JlH8EiQfrvrQvWoVhVjoc7GHnXd/SMrRvtRCLZfCjH0NmGJsKOV8+VedrTCjk7uKr+Qqx5OMhkyp8bgmKfvkU/+YYbx7Xr1eGv67JIwu5L3EaIGug3YCJBvgW5h+7inByiXGyQ8oc/gp8tfh/RqY4mUTPI6tfPzxnz7NgXYIwsjsIWhOZC2AXopzDbkvvs8sdyS32krUHrS1nd67clqSNig88c3l+ygjZic1wtPLo3O+n/1Gj7dLf3M17tSAlfITqm/hYNF5HhZZx3qpRlA3+hU138xN/jtjyWcfo4JtF9RrQDfHM30Xo+XSyNdEYHmUzqXqKn4MUmS20y9Q26CdU/oLkHVnhTfopi/7rEUOUmYJMWcslXCz6BdNIbghTxqY5ktm0A7620HLz+dMlwGpjxQzZr/1cppKEkR8hZUgP5Z4+8lWkQz2/v2JIEV47eNzZm/TO6PK+MxEXcI7i9pLHc7LBdKgDuvVe+XC+VFahUko+KO9yTE4ojq4RCfAVLsqC4o+YxaHscNxg4VW4z2QvlnWI6FAGWTyXF2p0TA3GynaEm1yHo42mM4k4PiRv3ROFMkrcVUO6IC3qkqOOlk1ZKxjBZnVNiBjNgdTaU4PklxEZlZIUpvK8Wfp+zs9O08yAViFdaUHdEL7mjQh5OCdUdcTqTWFKtM1AQth0DjeG73JbRJK/rWWVvzlp//yu/f7MeToLvdfFdpyYrJ6JmynOTXQzj4EWKC63Dk+DfQCHBR11A9d/eSCkQ1rwqXLqt6UF69bS5p36b4NgZR3rUCuud2+9ktwIwG5w17HEm2LERLSi6gbzrRgf07tbthWx6PVJPByQV/hOEQV6ZAMEy/MM0qlPv6J9OVR2o+KVPW0xNe0uEmeGt/jgkE2/pnA4OCfGSws6IzjwViPRvKsAnrM0+eCGnxcvyulfnJeIQGZgC1WNTjpBKbfrZITgtNqMdlAbHZyNf36es/vJLV7HTmhAfhuuhaWUOJszOKsc7JMDDA4AqoYJM5uW1kX3TiI/tLDr5IFp+0Rm0zIGsJc3Rsngxk/rrI1ZkUjnuetwo46eJ67fq2JbS3F8cyi/LTo1FpNl9i4h5ycab9NzMDvQ9STzL7PWey6ZMQWbKgOvOt984ue3HA28V1x5zCS8FcdpBpGZvR6rIZksT5NPK82YNUifwN30BllSeNdwHtY8SdRKMVlKpNGVoHtSwg3qO/6iHuH1xE65YrVN5ggvLSoGQMvuOhswuTn8zwmX1VR8Ad7JOE+Pkki6BO0FV/9p/DHlShZMbnGDvZi49wWibqrURBL15iEzuYDANSlYGRGCi5bbu8vEhPh9LyCay+b7Qz8plF/SgIm4LyNW/Tw8pG++3D3E9GUS5Pi2UTLMJnYLQdYQZ7Oqc73t9hPHTJaYre6Ejd3P6ik6IIjqGzWHOEyqGxtf6jxV7+fNCcPMCzROHJFZ9WGNyptvccqVsAg5x/YhBnzJERQno5VNj89D3P+X1MHa+K697KrOtcLBWduhobc/w3+bhr9y0gECgPsqTiW2UG46YGVFfwDDW1lBLBhKcMburziMcroSg5cTwgEHx9T3IwAfuF8F20n39CzZxQYjOECyftjz3dLD3Z98H0Fm2zn8IKKEoj1L9EHxqqdkvQ7+aQJy2tTzA0CeJIukA1WNtupLovbRiDeKdzxcwqXuA37Rsw+BPURAJBo8KDrGJwucKJf0vZueyEAPxPAoAJaGqfXlJ50SbcR+2Ol+pIAaChOfnMGtgdFm3HuuEMBb9Yfq5/WsbmguchOrSHU3NDN/eDXMWaG1tcVZRQaubyDJgoeoUIEb+WtE5+nDPWxXAtdEDSYH0nLBqynK5VX/qymsxOgn03OAeGJVHz6zUXBeWsPcVHBos3ohXWatoX+g43HZUjifA5f9wxZkSmJdyn4B4TbN9kUkcilXpB0yi+n6F8S7xViboTzPWhEYEFQ4pjEvAaP8rovUvF2mLUL/sfV8AR8pfhHz6YfBqeG6UNIwCKJDhKxqTw4PrpEolzj26wvkezGu7xz9uzCl9w+C1bAypiq+pKyn6gr7KTnnu0364Eq9ZcFxHZZawNto/URhmgxn6Q36Uv8MAevlFy6YTHC+YKXsyg+7nf0fzE/X2RXRkIUygD0qqAjZcBaYB1DEHOylIAC55b16OWh85auhgy2Abn6BpTqac4pmc8NXee9OpItu1yyTQyO7s/SkOLTG2XMoWjOEi+9jUyCUUA8eQVC0dN6ts6wz4i1Zp9mpIE21pvqdzirKSY3Q/w7tk4JlCiHSFNLosY2aP9ZiwXg0wTEGSR742ofshrr2BKa77Nt1syHIGpQAAL97UL4RzoExhxuMznQMwSc/w4rGbAXV+DOX13V52r+KZW0hn9EMpLrlut4V8QmHfkM+7zfRalgiu0l/g/qXd5Nok9aG9+12E0qGr8PT+ZoODVA3m9iYxKOHzUuRMMrkeICttf4eZzYMsfCjssZ8Y3oEYLA9LRpSbmOpH01ADf5X0PXsM54X61F1OF6smNeNHESZEq8ZfcYW/R+hKt2YKA3YR0khtXV51sqnndQj9tY3YtTn4xSQ9AJCpD2/g92Aq59Gozxf3+vr/DcRcF663s9XXcp0U52RqhJVlqi6d4js/S90q/YxUNyPW/6qe5c6BJSyjRNh6N33qZshRmR2NnqJS2VoN16TO2f3eWASlMKBMxcX8YiM/gB1XJweJ5XL54Cp0fdgW40v69oGX/rVvXos3nIMxv+GqQooOWDVtpNv0ZJ/9Nsm5FtRSFIv382xN414Ue3gHhJhvxAAJprbvu/X3yCzdyjB41S6/Ef5iABlcPye0dqqvnCZv5TDLt0NJG/JJ+e2k8OR80sP4todvPivpB5FpeUDIPu7qOSSyt9GDE8YrVM10lokQX7SlZ1QpqpDXpNUgHHr9vr2OemH11AvDm0t0d/f/aJ70KsIntemP0KWgVGxjnH6j0TbLHSF8yzcNBYQpFSWvXXjXF8NrqiySVERJ8FtQxBkyOPwgEXb7G80biMSyJuKr8ZXPSUsNqe4jumQV2nH2n/nSkcIApfa+5rDkp+3WdnYAS4nYC12v78fWo/GwNubI3eIyoVBXyqJpZAonb/f50PFlFeddarLdLIdq8E1FrWzq+GmonwUUxVhDniXcmNM4OOBn/1ne+U9Ndlzfc2IdFkebgIyDkLsWIijLlvt4uHnEF1NNuBT4UYyiYkMgH16vhdrL7chfuiTMb7Q8DU3AhlggzfUtBNkIhSjSS7Kqa0JEL//EgULXKx9juv8QzgcWc6TU+5GeirW42Ysa9GwSg5dOfyDaSQ9KVc2IneG9DA6mHd3wTMslJXoAZWsqNicjL7K7p8uWztLVjP7uJKN60FlP77aO2gyTfHYgjwK7+bENtRmJxb+THDtw3GNC/kZesCRVWCAPb4uQtQqU5k2ggs4eekALZJ1OBxptpOxliVejknGjC8g94A3CgcoDW/dpTOUUwvBl2a1J4pYjeACQ3Rc2spOCn9/DWCzpl4ag8Y17RGlno2UbYzkVBN5zUs/Z9h5JXqpLlqOgBFGsYB49SFv8/aG+Evy3Sf0oKt2lvkQ1mRN/yRHrUop/6G21QbL05/rzQ99tnEKYBUSBGCe0zXmnfzSvWFRXI5riTbd1imv1yLb/012rnzYVLQGV6utamLNgAgLH5oIbnaA6ShP0S30ls2ZS604vWgo01DASuDWNsn06mx1YjvvahD5QFI29x1FQYtQ1i6jRn88xoH/Td3ECAUFrvd7eHrppni0goRZXbIiqogpaOudmejh6FH+ss0KCO49O/la+NXDZl2CrSC4/Udj5FYk9+Sv/n6rCbvidHTICbmz2/7nWG2WLTxHXZVQoIvITEkR/yRu+OvjTuVSjHLOfVXJz4mSyQ1RizHOumCQWUm7ycq4ubfCoS1E5lpbIz2yZ5OhAsv+kzrMozGpvB2gCSzKZG8sqCz7RuHqpP6lY8lPmNaPT+eGoBNY1Hi5OvlAy62+4weKCcaNrLg8ABn5wtOFcaTHHixl6o2mTZUjK//2UTvdjhxnjxhzT1zELSMo83XaBcRRiitJi/64/sJViaJ9DUNyhWcLE3ekrCj/C+tcWdo5mkITOJ0/vFNxTaTZL32+KUFItx0iPMKFUecfjJKWth5HTsp3zDY2AXoNmI4Vsd+aWWLoGPTv7wdwqJGkCB5hKGzi4xhm7F/ZAJWoRKM0SaCttcJ4TTykFPBIhzdw5lIdfwbfGhbgSwst65Ge20YGhZ+I4Hu0IHX58ZmTgVrcBYd4F4PROesp/+mLveepWSkz6OK5XhI8OFNcXr2WXSu0ta2g76EptC6rU6Wrba31/8KenXqo/g28/WELp9KvKSx79+bEYVyLGqeaBgmCi18mAl9QapHgmRVV6XxD7OnJURoHIw6Bvq2+jBHx9wwyOZyTseMlkD5rXI3eK+GnINGzsASKW+9K3/MermBwN4j5tB49wNJ8/91UIyUhYFONHH+lxBk/1JQA+1hvXBQctIVf4Ia1O+SLWqd6M6KCGbSgld9HGiN3naQ2ukEmpb7aA4xnfQlrt2pQwn2AS8e7PrGJrWz9fSjAvrxWaHYAz+2Kq163LEtiBcc14PTHNrlkycFZ53aO4pnywQhxLdYF2kMyOuXnYwHivPlJrObhmtRlgCSbclZxPONVjdXPS9OWObwsGQkbXKrklrtptPCmFnd3S6uw9UfQl4KdgwDQQjD+L4SLW73GTrFH8+S6p/GfaEtlX5ipGmQjaHxuxR/oGxUmOIIRipq4UMIj+aogMOk8wXBBxzThu57h/KP0CxR2lvg1fRTGwUViZuNyaNnPYEfviX275uCfWe4UoBbXrJHoCcwbwO7p9Ml/2Z6A6gQrleeJW8VcXno57HlHvRyYHGO3ot0dNDGGGbAT9/WEMOHRqIu2oqAt6oHktiBq6UxWuXEseQbq1dSQPZW05iyjD213i2f5UWdmi44mY1mkevn3DN0mbd7/JjgLReHPzSMeyKai/GkDuFLt4CE17xcDiiZIWwevbAf5TY60wAyB6u2yD+4q0xfgvf3vLVb8szn6vt0yhcgUoKT59SA0SFz/k+UaPPii1u4NH+flsyl16vLX6kmEjvvzbpqxwe2bTTx8XemJBwJm6W1u3NOB3i7HMDiKIqJ1C/3Ev7zK29HsQNdsB9rhOlWjnScPtP5yI36r6DQoVCQAlk4DEseXloanyPeESr89iKGvE7jT45uyuHvbBohsaZZcNXy/6vVMZc1zzdteWX1zCb3AFmMbTrWWGy4t+CVJQmZ27ElpH5T2oK/i6/ZQWHZuaBZugsDl7sx/BtceMRCuIiwz4CYX3ujYQsFK1lsY2wkuN1yDp2VCyJcqYrAypJRCEFFcDAxDRWGi/jYm1I+rGLeGcSDcaJCgc1qUCi7p3oolB1Yk/j5MJO6niYc7Xd0y3gOF+56tcLB6ys/NxVrXMCN1Xxn6KNm3yFgpB7ED1nOR+MiVNeMvlUkvGuCwr8WqXQtoQJdgQ47c0ZcVgQiA9SttebW7J1kRFG841CRffqUHo7p1cbojC53fKVEzpiX3XVEnXtyrnGBXOsAeV4C8sSaLw8XO6Ld3jOQ5RSSUP1CkxHmVhwnVNSToAhHLN/kV6syQotLFa+e6np6VV/DsNSe5BMaiAvcuMd4OfKBd7m5LxRV7AOYxf2+yKqUgLeGxk9DFLrV79Wo5t3bVZJtCnnFD7Y7hKNwjRewk5ISeEZphbkvoGry6sKyH6MDM0tqoB/Cts11Ach3tgBKKISUH8VnhomLK5xcpCxkier3+ofmMlve0aAInqbUv1Ucg1so9OJWsB9ElGq+uYk8AqYGdRa16FClZHhzcny1Cwe2wMMJd324K5S73l0W/HA66fE+4o62WDo50XmRPPbiNosaD/KZO4IlCSSY0dbjCSR9FDHu6FUuDUIY0aXaW+o88/70XXTcMW84d5ROKdsSUhuqpr5vhFk1GGjnv4Ev+53CEFk0WFQeNhvsZf/frpZvkPL769HPwWHMSual8c7xWjb3UPFccMkeI9Zt0R4TPe5rExzDFitjK8QcmcKPevTSwagIQYWl06QMCLkROxzSKFZmbKZl9DBNzGdtxWJeTM313AM0dFUDOQY53nPia1/WmFUqQE+TnkbnBIVj7hsypkpDnFxrCgb7nCL+fpC4GtILMUEv81atgntYhYoYn9+L3yO0kKx4wcJx79wkZeNa0jKavJInQz7+YHwbqJhhF5S8Em1Dkgh3wBep8ruxZwQgzfvC6IF8ihp/MPxT22V3JR5+iCXfN8qCXQFrbTtPang0jIZ4nu6TLI9eMgYm1rYk3vicJWE0TdwbgJAQUgjeY4S6uOjsFKZxz9jqbqK+IwHW+B9jANvF0gO12QZ6FcOzMe0KqqR7tODXp0NCqPsC4fQCafd+Is6KRVJy0j8Kx5ZWxJb24fhLGtOoC/tGOBOchiVfOgLhioVV/HepKy8bHnqGjulSw9/YrOeceQ5g3ro144Zugje3NBScGwheleamzekRs4GrEb6s9KHVmla/BkB3Rit1/aXKUCSMCf8VdZFMaksKbi7xCSDieK9taI7vv+D9+kkrFrkSaR10n6lv9vx45r9lquGctBpB0ghlSX3AZq9pjxvseJN063i+3kNN0LVCkJJv2dxPtv/ygXlbsHPE/xwRmg8L4XgaFJxG55vwZop6xQxqKdUHimNvwq0w4Nz/o7gx2zs7Ia6wN7PaW8cWl5Uyli1a1qUOdhoFHp8m2ryjqT8agn+4JhmS0G7JQ6GKzr1Y1VZBToVihxqYbenfFlO8PTEgDK/I05YDLeardj4DNmg4oAXs7G43v/P8hA47mK1gDDGlULzSSJdXlmXLcUBlR8eTvF4mAr3yTXhqfnPnusimR7ysTfkkFHedV16BnPJt39LA6IZDmLsFi/Q25lPqn+Vfn+wBziqf+9e6pUjIwP896pWOrnC+dXHv8nKdoJCTzpMEtE2IB1k4Y8LijZlfEDiWJzJSNJCKqWm8Moew3DJk63P4vl7dOTGLbflr+3UvuENfOxwrahAzdtHjThHpUn158ZTf/v3RYcvkRa2m/4nfLFwY8iQ9DopIkxG7XMrLHxI9Uwsk5jTFz2A+S47BsMWYilP+zLxu+hrNlev5N32ev2PTvR8i0Xko4Zjcpn9AUO8oqKSOYRecx1LJrFmFTtH8usvnGjJZJcOLWg3TgW8iuJVCBKlwMg41iyU7UxMn2rEVdcWvoKnK12wvjsI4rT/kD4Y86bc4R5PBpqKLUwzMvIzIPeP2CTNLxFWoeJUObtRUWI4n03fYC8eRN7V4q5r/KYGBr+D3X5RGpr0/wd8fWixgRHdhth8dTAg/Y3XrVb1Ou5zcH9Pr8k7JzCY8p1x9N/heejwohNLODubU/qlAjSwPzvNat9sczhOoe9Zcagkl3OmKyKRSOOhcv5BOzbc8YJRavAy1vgW2xPPpYMU0l3rvY2mBbV84GtzeasLzXA/ERlVKUmvBIfAKVbYh89y5T+H67uZEEZ2D4XEzx4RhTtXKVvfSTMozmxNgd/qcO06NxV7M9fNU81TPRorVX33/C/yh2OnZlE0iPmbOl+/8FZrg/LVwEN7NxZooJXTqcZg4GyqS4akvnJqSD4M/2fkF8xUbOfHuy94frYfiPMY/Af5hPIJbXCAAl6ie078wsQpF/BLNl+Wh7hs4k9Y8gzn1Gu86lWnewqJwcfaR8KRwQ1UH9NMYvBx68U8WnfLfLpwxtaQ/PKdbc8vzeF8P3wxlYubGwTLj/Fu5YADRXVP1R+TvJ3Dqcpj5DN+gIF7XnFpoiv5QxJOKXnhVOO8IBCLzJ1JiaVnNFvJDfkjitGKa2Y73F7mvtdizrwjuLhvTsmUSWYcNT5IFHkYutJWXc5WSpIPhCwNzsPuifbnf1ae769cSq2e2l+mhZS1CkFjFtK9ZKKtYoOls0nuKH007nfJOaEF6y7ryNePSuwe/bT3/dXF1r/oSbnnjJAnzOE4xwG4IK/nAWiBq3AB+yO9FngZtCgG13WydGpm2k3yWLJXi+GDkSj9GdwHTFAWRrcN7EOAoEJTiNQ0myP8mq2rYqVIfFANxz7oYn8+HJtAqkq3d3HtbV/PQs2b9yK069sdxAenIhI+9/alR/A/fcu/1hhAHZrihnl69j4k+Y5B9vi+YJrFOh5e/Q1sPHy8+VFLBJ4eZyX3a1HQTFleb/52q/KR7fXOT0SLbwyV5QTBEvDfVd3sKU+DrqbK+5jDsj41vMPF1IvD6O1LNXP0EkSxwYZ3hahVAi/Y/bjnrX66yPYSV3A+Q9oElBOkqbzeI7+LIYvA0Dy5REmnslOpQPYY8UvvBMw5d1321atfIfqhegvm05BNEWlujgpJ1AN1Ic0vUTbGMUAEyhfsLWd9cOcGbPmEWcI76wtX4EnwSylOe7DVmA+yWkUHRVFXs7EQC8HsZcDso2hbfDGMR5JhQQw5woMcESaHcKnFgRNBF6mlMv9bpbx2CoCNjaeH9PgUseWgYUcbmOHW/TuPSF/w7dnRL3owcCAjf3eeRGLJHewLpm82CANBqDxDVtqCnx18ZlHWkfWFwrVh2qgKIRCE2fPaSRPNU02ludslX+H3B3DJSCdL/eA/mbuaFBbftQ0uJoFxihwci5HvIPgWXzoxBJigmeBlTKTETyp/h7qaXffg37wvsbdF1B4DQReTbxh5ZStC8/cL/xRzHGPB4++wPD/JMHokdLyeqlnh9ybOAkCAnnQfc2J6SkBB0Mat3RRmSQGyM2esAzQpZpNYgFTJz45IbS4uPoKYbSpAIyTFfSbYeoGmcyJQUnh4m2h3U/f/fxoGLUTVUKGcF1q+N8GELhMNhjD6g9skoKacAR1Eh6tI9Nn/nZyfS91hxtBsBtpeIoFzSQGSgvhKFW7oPEETfii1b8N77LrkkAdL2ey9vH73WH/l5mCUnTFp5P43Fn2quRPQYQLV+XeT84rkb+tIfoe9/sGtQ1THVUX4TZ7FRFkg7W776Mn12M43w51e/2S2UYcW5x/5LjGPWJuFDhDBINVsJSI50ayvUN5X0ARscaASecJHrxS3817vRTTCoXSBpGVKapmZNU+2SPOaMfVYEnAmVddCnK1SAEsz7RLwgs1y9XZ7v1fSUXJ/2ePdcx8w6T5tmbxjblv8SkUBU0gYGRVN6aIk1D1fw7eZCscI5V15/LixorH3o+lqwvBpjNZFbVZl4c/I/ynV0CZeR2ao0ecFNKiUiiicYrSX0yJwAQMOYpUq/V9ONuaJNUxF+9UnCq93ZFX5Jz7LLrCIm5i3DTLXoZvJMCpOLBu7NDi8gaxoLdJy9A2F8EP9En7wC3YMko/FTUuRiKtVHsETrjwfglbAmZbAtMNGl54nZz/NycQlQbywKdMrD9SAGjibJslgLU0SNyXF1usKntIlJgEghINu82Iogy0J+/8udhDGjeMscPJlPTZAVqy+UNhMw4iknH90Dk+dzjI1rnMWFgWjqqXzmtakw2ep0KIt0v+V9lqPFvBTddxeggHNn3sFCEgOe3qvEQF8dI2pcr+S0pm534NI86tQG+XOl6ppMFPkyutVP066flDNab9jxFzT/iWOd1PQ/i39CJ265tKG1Uwbg3meZXHAf/Kfx+SOGxJ4SDofjtc5sSF3gEFhly0ia/ft//MpsberXJsTn1klKPXGZDfLuPLuKbs2b5GQJCik1Rgq5vhWcKJ2pOHgcP5ROU+B9q7yx7vnKmSenhgR3JoNuDJm4Q3szZjxasPwrfrPm3nlRhxnMF7id6OACXLGmVxGUcRLpdivwXhMIEz4gqpDDTCvBW+0dz7meYUOogRkG6wpwnEOKlHuL+PzFiT+4SLYeMWtgDa3CsC4NrTZhLIgwdIz+jdei3P/Zx3zLqX7kH/dlI/5Cu9VMP9kWejk6Xfzlve2GvAH6wHy/vRuIr7U9LW4y/EF52Ts3/rwAMStSQ7xSmpR4mXaYTx35339E2AfWhLDr0WTI0rsmpOOyptk3XDNRT20flP0QErpvie46q1gO9L1EpELRClQkRf2H0QgIW4Y1JPKvQ631IQKoUfr8QKoTgYGu17zDFF7INhyVSSnHnW5UJuA7nxrzTN8eIKgrxXzQQDmDM0YETmuBXsyxn8nKurBgK0dev2LKxvXQ9HA/Ai9MsCm8gQt+jihOKsxBbcKN9bhd393V9uBWTe+C8bnR52oUJ7CvUlM2netqpmGmbFgU43obCZbUcCQP0DQNG5tCWU4d/UKECbju3Up9adeK1+uSt0Cs1tMbgjtFV6ZS7xNxmw8vBFyLoDJCAGmw18QXEyFv5HDM+BgWvzAo3+RAll1O2hR/S281NfPWTKHN06PA2FytzRcXLftotIAOw63ewaxWK/cm7k08IwpvdYQVTrb6AtUIvfvfgpXrnBX2PhvUZ7+q7hA+VIF8LaEA7UwdHlf/Uga0l0QLS3bkFewsbQm0ssALbt/DvCD6Ho41GD8meMEZgE+8yI7AAsSSnjeaacWH7vfS5Fjn53Ngnci1ZU8pZzylrlHc1uyeAqFjEYkhAWT88/AaLzv/siz+GjSDtX6L7/y2OvYoRMrpj0B1W6AjuRC2EzXJZvEvR8CnjIV2tBIYFdXg9v3CCsKJDrqfbhZfo1axIdQ/rjRWxE84D0Yl0ME1fVvvUfH24VjOSUgNS77DqVli9HuoN614qTVoD+r9ZrI4b9usYlVjJ+llwAAAJXeaYs9za6AtQPIyadL0jUhKXI2FkVQ0ZxfojcBWTqbQyMhUdK68YnYlcIwiAOtxQ07N1Lt6ek8z27w57dDBYJoZ2L2J+c0k33V9Yo32gUwAFH/jyPAXXsAHNxkcN0mFUsz2UfFoMOWTHrUyNsDcC+JSqOgDN+AUAUkcvM3QMcC/XHaBRyHa7g9cJ5DcVlBX7w8gBFW+BFrzseOLJj+5yGc3KvYKobUaajqqJ2kiUbLIG3M2KGa5o9NhjTL2CBYRo0QU2BDmxdAl5vkfCskTYSTfDHNisOBVHwpW5TT0+/aFxi4BY9equIji+BmLG46RiomRFpddbbCkrxxg5Xt7gqg+oM4b5Ok2utI8ezfgKpJVubMqF92o5oo+ek4EuVSOJpuO8qq5Z0QfP3NB47Kx82dbE7NP+rKzQHDvchw/GA1HV2pSAhRoZWnS1b/y0BLg9aN6WXEL3rBHkgTC5kSC8wEicuMNyuX2X1mvlM3cvbllR2mYdrtabMkMk0VbGkqHVJ7dCcXhCDXUSG6EjtvqYe5dxPFiYJV3K5eHovdsSsqT9sB1zqaCHu/No2+zmebn/vNCD9tMtZVgO+qG5ieFdns16jrEyRF7bvrEmyfKLSLpTswHXvhEI7TwyV7BHdj+5S5zq9VTytzHHOPZ8VL09pVs4+VvN15zKADOuty0XKQmHaFrzYcZCYsLVnfgcMF5rzswPCxIZZVQ9zMnMdTZ/YY9jnXVQ/oKsDBZCUygLQdJz2u3hPovsmJypcV2Rqjmh3cPNCG1Z/J3jaQ8od6MHoQwPU6v0eZ/PxxNMv4PPhO86v/QSNtasLLp08eemdRQ+Jcyff/9fsLGuajKg786s6ul14Qsrf97rHNxvy2R10d/hARzUjgfjCZ3JINY+cuMBnBwK2eMHp9e6pQj6qkJA8oYprAVNQA70kbaNZxHKW/f2x88PyGgcrkW1yg6oabaGBETj1h/9LNdtF4xdZHGQq2xDQdpvcNO5agY4gWIJPlqKWjqIzI+2BSWFcTsdNI5jk3e7RZWOPU7Rc4OOBVvSXK7aEPT0vFTcMo3RgdCrgT2jecNRW3xcpt9ds9X5r5+GI6izXpbdJYNsfmMWijnHG9Gf97SZ3MId7n2ZvqBPk81m63smGJBiq+DsV7U/YPqz4bEpaw+EqPJKGUwS8WI7acFY63+WhovXgYphOYAbxOHKR00SGv4I60DtZdPwF+FxgdYzBwrGQdpLT7G4fH2bdTH1xbH+wi6AQnR3JoZEtALDjt9gGXJIesUnBsiWGHsDmFnO7r07NtAUbU1U2+rDYPewLUVU2C/nYYje1fNuFukFzwDJyrxj5pmmwWM74DY7iYIPEYi6sqTtB9G8zhKTN3MmoCSYAa5nE7QiqwZ4+z2EjlfJDYYD+3fdKz7z78v59dHy6YHD4lrhv4GrOrCPgVMMfnSTiD35bGgw5x4xjlGDUSh+ue01C619Z3BtUYaFcg9f3ZGDMqTD/4ZhD82rpxi3/hoFRoMKsH7JOUT9qb7hav+N/nKrX7XrWcWhNMyCVXdH3Fr/vZ+VeMkdScDGxNaqU+PSKMeVUjNJF+Dte+yAwog2oPrRcfp67w+WNUQghuFYmV61HXtZOZlI6WqeM53a9Gr9zEpMa8bEb6AvoHbVnESMPIVHRljphpdWXpw2xZ1Jji611U5znke9O9YrxHXcXzcgEiPgfCSOnzy5yv3NQ2gd/SEbM363TTLGC1MiqkNm0vCRKfnIFCmDrf/v5P/dnweuwfN5QrHyiY6gYerH1pENKJS1a6KcjHcWimarEPz/UgW88vn+c8qNRVhZWFd7INhVbGSIHtjg/fnLKJzX8gV5KIJt5aKnW9AeQO9tqqCPOROJL9jEcUTwFMU6JWjJ6/o3rRNbu94jyUTtSmvBSmoNt5iE2pjN05arpN84iB8zM1cPqf5rwhf4fKogmwDG+oHbxUit+V/0ytTfNqgSGatu8K2Q9FviQ+ekJUIkq5ReTCW8dJVTIh17l75jPJPWIjoVBH7SN3nPfrcShJYhCTBpzfn385xmFalLPuOjNSlJnS98Rii2eWsWuanQ+wjLjnVsoWoSabQrAEZ6P+wPL1C6hDpyhfoK5BUS1275K6ugrMgeKmsG/8CkPKy4XWi+TSaym+86Kf0nJA2QAs1NDw7r/PDHwgtIGyLy/gT+welsVluSCNUi7qAY60Clc2RfyHB0MpqIC4YjRFVB08kKuhA0EIffDjCkPPnmUtil5nCQpOOa6LkSz/5qgGg7yluAf8POI/eJ9tHNmOTx4g+niHPrU6YPWm9At/WjJ3ADxSx+mkgFMVkcn1945VsXOey4UxAHyT720Z8do1XrZY+2CO0TUMkTAqcHgL600yn/uLj7CQ0wJIK+6odBbBw5hvPM1ijPjdrEF7xnyEfuMCKI1Plka+uU5RRoPbPJY2m4K3JqKskpf2+t+KltxhQQtgH/YZWhOEDX+P1IQQ0w9nQLpW79lrlpFoClXV0+DI8581ewocM+D/oFHtcFCUTbzVwfqHOPUcCnqaJUq57RMDD1SWX9tDDvVzhLTQM/GUPfn/YGQTyT+qq6TYYRfeEwWzvWzUMsaZEn0pQqw5NtR+DQB6gl2FMy36epwnDrbK0mnrFAO4bTMPI4mT3r69ZSAH/1+kY8onRXaGBGOA8Dg+ons6yphj5yLgURhT2Z3OZq1Do/wEacct95Qh5pZxi8kZtOvnpKThYnSLq/gdJr5+hWwD1BT5Z5wIh0rN9B6YYvr8iz74IoQVvp6PdyaJlD2mcP3XmodzefMoopqV0Vouus9IAfPfWblDkC91QlZ0hdNBfPIrM7tWPkHvxqmwTP5EGlGqI0czT8S1MmYfm6KqB9ebk7uUBLP4ZkSlK709gUAh/fzBqI7RQu/IN69fRNP1djKUJxjm/g00IxqCfSIqY9+/VsiFYP/wW0O35foZec7paCCqPt8bPTHpGC7c+1GG87VPOf7eKIpxVRTgLHjdowrPxSKpof/nip4ocYPlCOITL4HJSE2Li1ftZ/o7KtO3teIRZMbs3vee/KI7M8LRsCH/RBC+8tghMEaU1MQ6aXP1Pi9TjAOi3z6HN/y1S0t2fhp2rAnn613kbGbSQCK5zBIxNnHlqtqcQUEodlb9s03z5HDqhlNHcxLELx+/VAmfTIFDbDTmtaarL4sZbYWFoNgWQWQ8KIWuebzvHE1FwJtWiGr47Wp2+CNHfitRpAqHR5lyFcgsxbZi+mEGMRpciZxOx6DHnKS3iYJAjOFGfU9HiIMt3pPqChrR7Hp5ZAmkXzzK89yPWRZu4wl6oGU/BVd3K4E3xED8yvxa7pZEFJ/RW2BquBQES8iUt8bb+9U346fnWSgqiK1NbD6kqoCr41V71kjIYeGGjofridC7NS/HGT0ylhl1EaGP8ihqoxNZOGd3XAMIvzY+Y16NO4ePP/KfdrgaSF+Vjt7OP+MIzuOiaxQpE4ynb1+/ur6QHZh4jzlzTQCxkemF4zOaN/rL/N14CD6dMfGVy7yKNthx+7ACN8f+AozpTMjtCPoXvE9jd70UYKqrA5IcrMDUaZXnesjZdsgyk5+K9cvkKdis90sHINcLryQ5VWT1tralrfvUgsC/PAU7gO++mbfRKlR5qKB5/RVDR0j2wLCCWILQDq/5ZhBnubtEu+8d/BpL5OrPeSCDSF5qOjwDaMh5tEzUxP8xytVIliN7dc7nheWCga3VG43fTvJRzSAW7FXj2PQujABqscOS65Ws/861BikOVG14xWbH3mgIyDW0uPODu+BZ5yrgBT3BtMz5rkrf3numHRyN1GOtYHEzdR320ANo09z9a44HQbizO1vOnje2rJqRY0mz/b+iMN9DM1+fXjLIecglw7H11+8cYGe5gBK9MlM06qd3F2ENT39uDUaR6jiRKzGQCzT9Q/nMiVqSWpuSKT6Hyhb8DuACQS6d33Nrvi/sl6teLkHr2+B+783xW9P1fo2EU4uhNR6v7i4LxO549jomlGu8yrf0n9HE7aDdA6VufzbKVsqMQ8Qjgk4u1b1Tx9KvTMboy9MzRs0+OSCA67SGR4xxMUNM0DMVN8/Qf5D7Od88gi8uy9wdZdjdKo81qF47NW5gflKp6nhbZLeVq4lPbL83bMmXE/5vBsn2QeODBSxd+5aF2OMwZdbje77qDXug/5fj5hpZi0vpn09q96VGR3ho/3n8+crCFR6ij2lK6J9h47TGchhWn/hLJtwlv0pi2piqDRTdNkc5EKdE5uSZ1iYILuJXpGNutKzJjTpIiEmfiTBiXKtfB8hkXc/oDaOe3Vj61vIPqHj0/A87Azohftf+Mft/HSZabnfLTPyEX+M5Fpyuac2NKuAL1jB5xIetvZK38ixrr7rEwdjGEyx33aLUYRqyIc4jt5h/wPUGavTwTzu50WHlErI3dswYpGSsW3Ry331aijTmHymEujKhzM73pFgwXxmqi/NE7LAAAAAAAk3JciyGSRgjUZ/n53qlOu5dBnAPkPcw4axAmq7ctsfe9k1r+jnxCBfrD6NSIeu/R07D72l9vp4FcRsxKngAihsK0Nyw8AIxiq+Ni3okZop+WNXg50Elkz/j27Rgz/uzDOxLmXuisE1StXvhu7JgURCtwBOYNN+0qKZj9ZqPHRRfqwSmoYT8Gx1IN29Az1Ln/eaOip56fpfcknOaPe1T2gVwCyg6VTubYi1z8yITfVl0tgcBF9Iu5boZf2qmYw0xqL+0qpclVStWL61oIikjBpvYtXrAddT0XMD5OLASoOsNAPDFFovI8LV5fbqqK17cXpuTb5Z/CHawJ9/uMLkAgPZQ2AhcxSAoIMTBVfw3QYAoqMbi3GWj/zExbuRJXwAzdrqoaWoePqUA9XYVT/cFDQKU3Bvb0zFmRxPCLMcuNnjkyCUjHesP6NnxgmHWuCmgMWmScV1DqaaUoiZ05OxPdnVpLA+1D3Uae7XZMXdidIux4uC3BhAb8JANFgvYiFvyUg7c1HkQjuepDdi4qsDSvI6o+VtuoJu/r+YS9EXGhLKV2w7jZ5RieLRm6I5tietLpgP8GMSsvzGKTQc39GGZB3isRQIucgKtEpcdS7N/LDcVUI05s2eAZICT53n++CkkKfp8zEmXCKjTqIYGthScoo0g6R9RPBVtQY7TsEkkBZ6ttKpzzzFAOJ5aRhnSKL61w3B0XEa0E+erSnLXVsJY+qNcn/v/YWO7rrnnQZAp05lulCMOYTxS6zrllE/PKql7MfLVEFQsIQbbFhBbP0ylFJw0Mk8T14IQ0a1WRzLt76AYMi9fy9UHngmUjoviU6bxNv1nCwvjnXdfJm0GtyEJKAl0qXjQtI6TenQASMcJNcbn1bRtNYVWKZejGPqcaNkDo4ZWdRoza4HW8tKvCXuV5FrCEkrPERWtsQbsC6t4IG7+KKE1k8NS1+sZ94XD8TZ9p7+60KSJP846CbexQBnY87+qnKjHz4wHhjH/qrIH7ctut5AdThuKISim/5ryoRh2MUNW7YsbX7ZFH8oViwpgLS/bEj2hlEHAT7XrdozQp1i7R9u1uFJGQDJ9oVgqIRkY/WFLCopluAihxijimIeQosl5lRRO+WROQ1HsJuhL6gds0u/Eb/H0xdVby0+skg6nwbXn4YinWubZgVfKX0IUoYXD0JEsgoTn+Ct9otsEZdwq7TQl7CWdTgbkUm7P9S9d8ubF85C7s1MGwhkdCEbwl8kaRQcOyF1CMEXoVqRDfEBJFfZTTN6zRsx2NPct7DwHT7m7M6/6dViFEKqCWzPCDcfPi6NfVv43kBU1iZfLlXmoIZ8x7EzwsXcJAloXzkf+GgUvGgRfXFveKDRXrT/AAEUtAleSUiA57RxZUZzuyLynV894+FrEiH4aYsPth6EQDW7JyTNM9KtIH6optJDZtsl+RDiLY24+vdANNdmMn0In9gLE0B/kwOMG+42E9WVgehzB1WxqT0dmYO9Eh/n+yfdukBZZT/cZ4l4VncI7D41kQLsq3zCCRQ/YTufylI+LmJgwMAWWLfDnZMZtc/xU6RWMQylxrhbZWFwDDXrliVyvjo7wvRKA2I2a0iVOK2phy6WvwdUc6F/JOvURFnt9c1acItYsZ5re8AotDqXfKVQuIsX9KHQmZbplLkBGvCluWOT5SC3h0fHgcIuYwAI3j9YIZTNrJsqNW+wFAcPT2DNNHE1OQxkz1pShKB3D1WdUhmxEhaWCFM+M6MuA1SDHhZit8fdtNV79Y8wz77kIr+O4Odc8F/4Eg90xkx7RNLvSJgy/Bz5tw73/iMF3FDFAerSI/StorYj92/iSepDbq3tfioa2oXuGkMTDPi3X9y5WSPu3PIJUidmBzZenoEVqY7yIMzR+xH2sW9GWQyCXXFjACIzEYxTE+6/FhZLUMgzaw44d4nB804K+ph5Rbs33dibhbgk3pTYCz9InuthKAaw50AdQPxJ23RgMgOf8bsYuEKEUQopYIEmT56Jnsv77aNaYe7mkF9S0sOLbah9L7u6Z0p0Au+h+KoxTGj0LBD4pquDtJHiOXEUVfbK5OqSQi6vkedsC6AnzB2DxNtoD2Ki/pL+fOmzUdzxSxgck2fw98Nmrd0RF5lyAQmoBN7/T0QJpFWp6wXrsAbbGXhiFqlOzkCUf9rUgHFwDMa6RkZZ8H+OTYE2fNvL6BWDUJ37fzrA3rvJEQk2G7LubfE6Q9dOoBZBiOIXt2V/TtXKQz0YA+48AyBrpzBgIN23eHwcN2p8F6mjqen+B2fv8JD4MHLe18xsahEBIavPHza7g1KO0Wy1IHRI8DjdNH+jxUynDwU387t/y54hAEQ50gRf8wita/xJb3IKBZaWNcpZcm6sHgJawFGrtdLJRb8QhboAAwdWqJahKbgOLN1bx2XkK3ke6vSmlbflWJsaL1uC8DjmWVtYEnoJGIYHaa5v4yIJznjQKS6EruwrTcRV3zCE0k/0ges7Cj+4Er7MBYZcdiEVuKVtZdRuk4XXvFnocUA1haY868rhFmM0+TzASgz2F0x4R77fn5fFJNle2zWQ0DpOFadHpSFGgTR04yZrhu+PiS11nM0t8lB0+jn5KkW+GB674E+YmzFqcUJkCUR7ZP/wQ+8U0fevOpgtH3bkFRXBL87/fbdSgRQuQ+DTXDX+0LcJZSbF3rLrI9mv7HWTC2gc1k9FB5CGIFBGDoU2L9rR1y8Y/+sQbIv6fNByhuN+M8p9Khs69OGVZ9hpwBkPV+8BiDPF1bRKNuay3TrYm8mc4Ni1dMB1ob5YU/3FY5I6PhvoDLjNV0KLsf9yVfrHrZNRHAf72Fhb9QM8Vb8TayDR8EWtsNE192DQwbQpxMUjoJeDe7XSWza/6sq1gqxx48K0pcMpd7K7XvVBmhFIPny/sM/e3HBfFVWDwqPmXOY39FE9xphxldl+R5bygMK4tatj+2/FVAXxlT2kyAWWuGkWsvS0f79VBm8Rb65+vYjTAHb/GzZQOanEhqOZ71nU6zS1kHLYeisuTJpmjBhL59OgwPQT3VLag+fXJKq5RaHcaIRm5AjYg4uqg+Hf4HmPL1jiBXaIoQR2YFyR45gs/CVxpaBwyAKlqcfhFxbtVm0dfX5QQJSSfAP2YLO3g9VkNfSVLd1XwWh521VsTliPViLbRUbxAkDPAzTozrvf5/QcYJdVt1YR5ZepS6+0qEWg2YOie0cQS5oTjKK4GowCqq35VTYUbcNeDMeayYtrdDz6LupVIuab5Ql13GElOilYbkwBXPWyS+PWxnksGAfypD9XSiSWwTwDD/lELG+s6MyaAjG4o+Ug+iXQKYKLNXUZDY+HDNuIVsUoyqiQ+HavLj6xj+MUkHtXDqAmNedGzyuHOmfSdE+KZRr/XrvafdzxtqXuN7nHn/3td0/hs6Ig3Q5u4N16CetOj0EOCp3mBWR5O/4j9q3la+hdwFp11QxdgeapZCiBjcgXg1+8G2vhJuz6nfS4shAlQWQOXSQ9GcHo91sDLi2DWpdQ8z7qiCkPu1AKUmV87aCEXrIGaoEJXVpgPJGOvf+Ym6O/Cy+KvPrnnzX7g0JYA7qOFme8yDpradKhZqFk83Fx6TDB8uJ0AG7wihE0HlWHUrJqgpAaOrBG1b7DLCdBKdmwbp2EbScrHaX/xGF1l6s6JOlQIy48OjOzxR95CBHsQGKvyX/VEqrFZ5ClVyPs7qWPRxI8XbR9LAf1MSYia9nNUsePNWP9qqC3AnXqvaTYCyeBbvuVof2Vf5bPeeEy8VZwPM/3GzeRQxQNOmI1WVccOWVQnEA7ifeDeYflonUXT0JSaiqQLS19PqzRfAygreleP46ExkvmdiEq5NJ6WyuSRCCDMZPZkPrABQOzYdc80d9nerZCOZ4ccilzJOLuP4Zd0cE9TJw4JgaDkV6AcwNr7FGwtxqJ6xEP+8NW9jlu1q0Z95CmCnSKgvrRVvxidGF5/nf/NzvbP37hxEr+IEzNyGHWLclUn4nvCkD0sgkQIGKDyd9zwqwUuVneXX3y/xUtOykqnUgVD6YezRl32STOQGsA+34QMuir0IwYWX5B13E+nEM8UTxyWsRMgcglQ8LKXLpEZi6+Q4XilLBd/Huh0Ht9t2U5nwNSqp0HFOaXCKFxReVhXKvBAEzANBATzWkBu+HOWp8wa0d3PPKCuanH9kTPzMco6r0YFsDUvJXNKoouIzL1zD1Q2PUIuWLspwEFy9cz4WbDCXE8Ds8KXUryo9E0+t8K1lG+1yL5l2qtVVb0xYg/ZbcWj4AKNAfydP+EHQ2MBR+o3amtb9S1k7iICBpeMFMDqULOodE84FH+pOkQYebJh9ioqGh7CxczJVmjUwYditgOBtJH6v5B0IUJ0hmHoWOjnJUsOfHMOUlIkE2mK7NhPYe+h1XaSDzPakd/RVv/GD0LmGIBvIr/GCldnaCQVuIujVOnLSlI0zzkgBOZy/AkIgbndjJb4chk2u0rRp35atDsQS/nfXLeEJbKA5B45vgL1qtJUbt5BU8bUAOaDPO0C3rsEo/xcx+fiAgyqoH7/TID5f8iuS5WXoKVALUWA/f9ABtGvlbWik/FWKTSLnXqldtY/l4oNHF0TqZphTiasw42t/eUmOoU1+6NU6yDYHrlns9vvCglICS4jsv7WOuHyQPVIksXnbZ4Nsbj3N13Z7l8NzhC3hyhHdtEgN984kP+9Zj6f1Xr4sMVug9/QZKsfXSxdMFKU3ncRuNi8r2KzotX9IMuf20Dy1TI68eCrxySjNCUPILeHARhXAEBtCx48WHo64T+I6ah8KmxXhyEwNdNanXUfYnskjIi+ngXMheQufWT5Dy0M8U4YjOiWQL5ZjXVqaSxX3sCdbRYO5jrLRaYg0APvhU7F0PdNgJCSxronptfrlF2HHgqUEaNRnXwEvaJDr8EqmehcOt1R6SsNHioGbjM/tzTQXP3zEaJKESGM+12LJD9ye3Yv9A3akXy1tbptaHNVr8I4in2WCKGRGNui6p9L7p0QllUUh48Ie0HOjH6EPGFDSEEfXUCQCHSnq7NiPK6Pugf7oCL0AAwhxg6N2mlN5ES4x/blabP/qQNd9rC7uMi9BlkzgQKFcYSlCiph4fSRiImAuskqvjVM6+Eb5RCJoD4vBn8//gvqc7II5e4+kTSEQIcaQ7nspNJRAewt+3Oc4y2H0UONR1/wY+SCILMONgcxyzwIkVTmXfnuZKHaQdGpk2y+MOhWN+VMBY8b57GJi3NEor/NIX1X0PjE+1aitwJoVsBhWks7Yau3uffUtc01MePIomoOWYo9hPDm4LxAR5iNpwX7XK90vLO65EwVRULeuUnoIcaVmZ+aYtVJs5Zd/EuV84TslKQ1vWafqW03K3OIhhmTgspTdMIOAg75CUnV3e6IQfyd+175m3BwiqB3sHfcbnATymMVQQRldyCi4d32kOQZ8YVx2KkPv1L9M6ETTCbwRM1Yk4Pn2u7jfi2RcvQcyTs36JlrfPG0KSRWrG6oZ2l8bW1Y206zQ0TmoG7Rd625kiuRPJGM8PYyCO26Q6KmNDv2TZV7ui0Qlt/G0+8VwdDc9URoGQ3kWCpO522RDxc+8e1BNOP7ifglCRTkomhNZHZKAYRvndnMLcP8iZYxkexOQUbrFkhgJ8zkhQJXkoIcueNMSywn4pU0HEN6n2Ee/3tCx+WVX3tkdriwzsZQL1BgnonWqxLc/46KndYsHoWZVKxfuME+xLk2dxsH/SONjOUjq0RZkRAslakIpfw5d4Rcuawst+xnDcz/Iv1NcsK/+EdbBn46S0+1jdCtKYDwbN9DA9u+EJ538LcHE6Sh96WdmkQNH5vUz+hWtxa5sL/Kxkgw606/jyMNOrJpMtqkwXDVEa4gcYRMd5EZQwkNMxDpKTEQ3f6yF91+7SlwCE7cJJ77B2yTUrr8WatNiSWkVcgqkgUg6bSpGp+6FrtHh+TYRUx4b2ManZTD2GlzZdCRKXRPgEi0+9wIh8DbsLOay4YJg2+MtvvBeVkehU0S+YExHtU05RAmzMiuJ9jDcFRgRCmwJCrJDcgeppG7E01+hMqGAwEW3zL+2YtRAZsqAIaosWFySYWxM2B8XA9UohIPV6R/L1zz3zuHtKLub2a1SzI55h/HrDKvNofw3htyJkdCfqa5XPMClqjLAk4DM0sX2IakywVjXxvjGC7SlHa81Lc/+aOjBgK2iFPsThOG+bdlTfWlfh3suEqzIjAr3IXWtiOxzUaFME9+3gKSLW/KYt6IWrNQ9E4bQb++WG4WvRJz2pLYcw5+iIX7M8RcZnHip7ZKHMFYdlBcftx8VCro4u8DVzhk2TB+YN3EPfhrG+yJSVoslFQlhEdrid0ZR3AcNo4d4o3k7bIHixprP31oLoCUcUauSpu6v5OPAvZug3VsjujpYVRd7RM9zeTpURKknVva1k1EAhPJ/yn1+ZoiZ4E8RUBax3VktF4euXF0Qlax/ReUbEJsr1CNrylQHdAIvwipcR8YhMfQqNjt8PXFyC+kzP4rHiYVHgqQoPCm6SsaSy7XWd+2jZCiinH18tgqrkaakAZDrt+YwbDJsqybFikBhNy61Q9X/iQD7YdVN30XGEggjQ8BU2EiPXYTUMox9S8LkhPgklgx6lcp1QlyS+bw/Aa21Bl3qR3+cQhd0LbEZR653VPrt0XHyzQOQ8l8w8qk8VsjdGy+9EQYpQyYbK64OU05Am2iJuWzJ4HUY3nW9AyVfo/FUKbNVJw+R2P3wF496c9ub7nk40phjMydhyZz4RanZRlgMj0xS5KzmTNth884Xvhja9d/+as7RKQe+rOhr9C9p04f0MTi86Pyg12BUpNF0VbPgsSQ6KdemdoRS7txeGIAdd5s7LYrHChvfW2BpecrXEzhVuMuD027XdZnU1RJVsxGpTvJegG73uZaiY7MNDiu//UWZCnTvPkMHomAxOtJl+e8B79Ph30yHTBb64NRgDLsIhLztY65DYtwTQ1T+9fTWD9ryGJ5p4Nj0//IA+Ll+5KDYBYAsy6GS/QaHoWJeK2RMZdK+zSugrZ69my+cI9NRQ/bMcF5l4JFndgUToFt8WvCeOqXDqUF7EpnDgpcWUN03iJjQGLtyFO49WenX06p6uVxGB7Go4wxdTKGS6Gqwo8fIanIrhtgyx6aFhMqEKmzB9hHDhBUGaXiwvfc/GZjHcvbUGWR3tsNBakWaovHwjC/b0C0RIhMm4GG4NigkhxL62l5DMJCh8RUsNZN2ykY/DZAlZZvcQcFPO7Emcn7FhuEKrNFlg96IL9qPBX8MZUDjc36SjjkeGCLNYodjWx7J5bQDJgTXcEsmfX1Q4bg6QzSWsWj7OyjocheW2EdBm3h1+2KR9a94QGQGW+j35Kl2ZsCn6iL/f8EtJ4CJJCvN3mtYHZwEYRg9JouTFM5mXyT6j4X5xFsYLovVwVtE1jQcd5aLVxFTzgEeM0nCyYzkt9TV11bYudG9m4XT7LYD7uu5t3I5gvSI4WavxElATHRuaWaA2k5pBAkpFORaOYlMNQZHd5zaALYziAqJ+s1R4Ov2GF4jQ5R6dAdcNvpICdYzM7F2TgbZEvmql0rm47KTE714DAkkYoB5gT96V93vmIGDzxdsv0HZHZLo1K4H2ZL/vOp09uOCvaVSCKZARH40Dv29UKSXOqWrZMOcHradW3WD1Hppbl3VjbGoFr/p0yGPvkPd69mEkyo6ZAj8liaFhR0Icz6zJfcmR/PFMbP1gAKQcT6vwHzhq1BYmpSwXELeQw3qfQNDY1ZZb4QuXn3+dp4xAEZj6gLThZnrd5DkkYb8/adHEbtBiS+r9nVlW/lqOMIe+bJYyQr3FUeK4qf9zXbJpfvrXGMhvRNOAv9v0XX6K/3j9fGHK9m3P5ObBqqRmRAMUDxacIXlXTXyE+AjmR9plThbYFOhIdjIMooRmtOt3Bxj7lGB9mGbnyXbO0hTZZzWoEWR8t7O/joon9Ysm574tW0aZgs0uIzfzRH9atV33e5fsLVkuLHmWirXcpPxllXi2ehcHDEIZZQY26QDP0PBn+yidCegmz/FLJVyv3yciVdkx+UDzobfugWGFcDEIuzKMNEmWOMJhLvGsL8voj4oAfCbqJP2g/3yBS/gJI0dYYPnWit9Mqqyaj4ITdVfGqQqpF3nPD9axyPm+56PZcTEUy2Tr/YX6M1qaAjO070g93ENXCVu3Mv+5FD6jF2t69H+DFAIyr/TLOKG8eDFM3zrDigm4F0nahmenf9o3SAAzIDc+uvXOC/1sUoNk27G4OJPoGilHHD0AMJX8FDmCEUlGZtQVIO9sfXsZc7eocX2r8Gg39vGjmENKCAENz23MVJIeT616ju3MiSVHNWUAnLMirl7LBAmxZALzRqDNx+Sso4iIAFoXSt6ZXCFGn0ywqdwS457Ynjkrr1ytkqkUzWsOQGKUd1BZonOqSioOEsfEgQo6bzZRibtkoQ20yc+NEKTMGftefsSSLxW4lgS+ikBOgT9L8zqLyB3pn/ROoloRty5NlaObrdwU75ZOPhHvSX/TQsd2Mhy8hp7n1kGCImNJVAoyvQhubiDCK5xCvMwjsvchhbB2yCTdRvzeIFH6i0u/oHFe66SJE0iL38eMX553J5w5zf95UvX+uXmJTIQd1AcC7iposiRikkhzkEK+bf6AofcBj5hchM5wJ5+Jtlx9NLyP81xt1aZ7GWy8Y4GY6lWjFpLjYIPCXTmApTLZusUWFk67X3k7fbWAMOjImF8scejkD5qtzf3lxrBchLlnwi8PJajwggtiie0cdsqPtF1oAoAqSYoEn8Xb8suIDhFT3FVrDhtXeja1KU0cCDeTk/42x/jju4VJQwP7bbfkEIGY+tAGgy7I/gnAVPqdeSeoYBTUzAxrCA5VxpAO8BTXgoRszrsERK82JyO8AC3zyRSuIUmeZLWLgCS/DsIRj2TudMemk3lpdy6tJjVnm+l38sJCvfV20RUy89SO7/Tm14mwUvjwL5JhavnOfbh6qXD0LxH+ceOvXWlIqLRr+BJrfCGnsVKzTM4M3yFkaoy7BuqQgAd5PdHCGunlzAlFxXnmI26o2r219h1YmFqugaoD7valjXJeyvSFxNQBYcGxw1e8yhfwFoKSGbw9jxhbWlmIuXNsXf2A1lT+2qV6sAZ/rf+ChhS5WndmsCC4SXTMqjRS8yI0Dnl+JQZR0NnLpugWTkDsy4nqHzPkHQm5XFmXBRmmlachRrsxeAcQhyNbs1bT/zmB8lz6arA1lyjlLVAf5Y1uyo6i5WpfU/9XyiveAcjLlSdok1Y66meBqD30igHGhz8YR+Z7AFaXgxrRHi5ydq6GEYGbsckpdwkttJj7UGYTC9uBbBTcRelIllLby9ZmCu91Ls5czyl4J7RaSx8NAf9FHTgA+hF4TZCkXb0g354rbReIVuQ6yoz7miLTRuwz8eCogoFCGeQK/idDbF5THGdUURo4CRRMCBkoN1h7QQ+YYjJv97DsSm5lgkxxeyk4awhppySbCNphUCDWNaxc4l4Xcj1FmZSMKe++hGeFg6AMkPSFTWKzCY3ZS7KmAjmV7tKY6VVZakEi+zpFcRAGhbWiaFMizUc1CV9FziLHswrjyRKaPRIh3bCw/2fiX4yjPBDaxVBEaGtCUnfmz8CXN5JbVH0EqjYZlyjSU0+ARQ12ik9VAoJPrcPEqaTxNJh5lYMqZ/3SwreCRr8WYLbW154cVDtRG/VFIdTCUOH7XOPCQ7+bAy406/bUrqpfafa3NOlNkd9zQZ23DYQVatf3ls9BQ0moXtvl1mYiQL2FnJa9Jj4lk4GBbwa3QDi0+U+0vMPxxuuMfZgE2z9C/e5WmNvVrkJchVe5Jf84DasjW+a8akrO1+N6WNZNXQGJFkpVj6W0jkqSHJXT3+tivmgsXQPiPxPAmrzWdu2tPIYCC6ONKwlqo583YMaZl3i0ez154MiKm/wEHZTuBxc6u/h1U6pTdTDcWYLWC0Px/WXqBhVtEcIw++MAnJdbEwF5meHnPVPA2NYRYl4ZkeMWMtITNpTp+4RJc//keHygOpUE8xY4gJoqROGT/thFt8w+63wdpuyefykPLButK8HDGpAqI5JpFRcZrG//YF2ohKg9jHgrxtuoKyqNkK41wf+ZwKamsXa02xAcJzns8mjiBJzUOikVSqR5pFLrOqS1It3y7PLXRz+DfzJvAyu8UPOD7ECDIUWdDrOdnq6dPl5FlwPmYp5s8hxZnqg+qMlu29do79pz1AEXSQd/hsToGA1ZCKhp1JWbrWeh+ar8wKHYKCc5q16bOj3lJ8+UEW07nqIR5o4Tp+12h408UC9lJtfyhR9ErTRtWXdoGVVZtHSI7gv0G6uFc3IMFig+W4XNbv9OzNdpzivwsa6jYLnHMHDpLxMNlK5/C79KFUhhIbCaVgo2oroY5a1wZdlIUlzUqlJxIx8g4KLBM+P5R1l/s8+NipCi+YYYIOb6jjYsLrou6jKizNWlV8jKnz2R44uOhyiY6AW0RQp1nsZ1WgNmZL2BOxlVxgW4IgdHCJ2bMg4QIkZ8S2eL7UisKJfDfEgaKvhuU890FWp+aKwJkAv0RwGb4qaUvWoBcqdmPornPesmAzpfuP7ArE9304wgq9SEiukbqyV3isWNYexoMGhc/zSC78tzglnNu6fYwYDrc2bo5LA0BREJ7nB7x4WbPhi5kvmDxGe+f9KZcgjBXtD8lIRfAUkA7LItytjwPLNX4za1337cgOzjqE/Fm91qkXElDgdDh1IYFuwSV7dli0VAODrWTsAt8c9K32M0n+QZehxbt8NAgPLZyr/BFwumJ1Fsp324ASy6Ft2mU5gpkBiRUZmkUrb/3gs9aFcEjocacDz9iFlpTPxuMsHQ0y3GIvoZ8jVZQkAvtcO/i3F9YXrpbMhj39muc3v54DS+tuuq00pCvsTvaQgH3ZmebT3n29gVcgzHUYi2efOuu7GO7EtNYJ8Rt3dmybXi5hr7Jkwxqhud2wsBBLGCrNkD0QHhiQFUvJKhqukhSKVmkuTQpKZ/eRviIemzWSqWZUeCPnYW9xfRZUwZ1Nc7BZeRsnqUZTjLKCRCrom6c5UqG8WBiSi0EIpivc9kkxX5q6sh+Mub3cbF+4qKw3TFY2eqvWzkLpmToATDT2OLqI5Kg4XeBCFMkEg56AzvkTNzIsalR42X5UCN5zb0bSOD/+LxkxjHUia6lUIwjgr5jkxqDJY1zi9pH05q49TCKHw/BLcr8HvuPdYs2NFopW+KAQDHmEJp4C7fZunk9c7VS0FvvHjGGuKIdRsMTz3iLE7rLVrFSFxRl97RgdLtlfevIZT0iqoHHB9StNYZ6AxhbANwiQhHdvLchLb/G4lArEeFHHxo6SW9Ffj9F0ryVsaVlWX3Flxjm4bbO1GL059SfB90H2T85fVh9tZwjRSxkLp11zxS9PJmQ24aV1xcJ9F9w+pPooocJfcr4iDZ9BogrYihrafI74pWIzwzkH07Wu2ChSzlf0Rt9xW70+cwBsruMdRZe+qqAxgiVnIiG4OP4c6evcx4MXXKLY2YoUDj8v4AyVTCAVz9XyS3HijAZkxx+VubVvX4XXBqMQ62wjXkw2MWE26+IcwbzhKNpEJQIdXvDZzJwPQpB6O1o8ClA/y0SKYCnR6R6wwN2KxR5LHLRQfEXpcv21qmE3ghPjLQLQU9tbJBWjF2xaiWkPNv21A2UmXvzd9TtlhcMRPSQ2iJX9+76HQNc4OyFSxakWDc9DRrS7mddRCXsbAHDJOVIZsnDMbQjr+dcYIPM5u85L+lh6GN4fLR0oOvMeQ1FKl5MWBhl4zwgb1dPlqcZLFaEvl3yMQrnRCGLbw3SfYcABQC5ts2DIlYPu4a5SbAFpkUHWsd2kqNNk5qGx4otXyqyZ+trgueXy9r1vYg99tr9FySu7fVpYuipG+DQl1B554f1lGAgcc32+7fppyfMrIveqCFx8tT8bsUkQFVShztWbcb5WFMoLAdtoNEKJ0POQd6wQpRZYWzEFR0CN53GjYYiFXGhzsqmelVW78p1PlH/r4YdnUEGCpQ2804bSWlRHM5b2KtKWRfKZD+QlrFVcJ8q/t8SFSxKsgpk41eQsqp8S840meL9IqV+WWipw1hVWi6tonUze+8w6uLGyiJk4PkOpqNjKrYHr4hd7rtIgyvj6kjg2GBZubYwtIRJ8WTrwFd3i6iHQrE1ghdDkQL7vjDddGBbVbp1TG3l2gA5K0+kEZNmJXZpXiI0atgo18+yzAmlsCyMhH4b7p/MsuaXslPDVMWWO/RgLsyh8IjG0y38h+XZ34+foKRsE/c9pXGCc2/4IDReSSoPbtoNHa30pxe/3kjRTs32rg8i55eH1joYsNsMOojfLFwWLfPv/iN4COIPHFD/3cniYeb5Fc3+JwiG1MkHjuM8A3ygsU0FimvUgwZK1eLRbkYUxlsF8WLEfXKm7SQvYuE29S3ABFZ3RXnhj7yvvIdKSKV3JtN68+MoDfzfEoaPYNf1rfyIuhq7qJXA3VRBLoLNj83YYQ7b+dGsEvx/D7jqW9VWuRoUJzlitwSCq07dvQTOwc5jEkWSpnXKGowfSCN4f2vFqyokGXV9f91nzMtjibKUHY7XOYXBKRoDq5OPBdUAoDqEgsgen++EZZIpWPorI9AhOCNkhytI8uIRbaD4SA+pZbWahAy+mgxRpztt4x9HmqQZJ9i0n1tqf7BTvV11lFSkgeD5JwDhtuF5Qr3ZiMXvI5HwAXYhRQPABeQmls8d1RJE4oEyKHpyjxK5N4a7C7m0QQ8AS3uIX8suHMMp4RVQ/ioJPeygSxXi/8Qz4Wd4+3gJ7Ls66rSD2HwX7PxytIz3DmAbqNqefAJk2YnehcEVsxb8xMYq64O/QqizFrUAfruYHFkDM15OmVo54TUNq7u72Rs83Xh/K7omHhQe2LDqNXhwkcJpBlias9zFrQGK2dmljOImSYqsvZLdmn2zZQEP5c4qOmDx/X7SKUTBssuTXC0lJ6695hpteom2pLGlIONFA+J9w43cgtTiF8xruwPaYlcvTmH9+2c9xM5hf5AH9L39z1MzG90/PYfNDLPv3RllNNPiYMnLvrJFiKoqJ4chts+I6QuG5jyVp91xZXTiNTdiKKDHZIXnHvzghepRzrUG5smEM2MESwP79u/xbQ72PFtXQE2jnYqubwfq50u2FCF55MneoGb1hyDXP7B3UNtQHiAirbzyvZztyAyExF13jZeKaZq6xQMb2YZI+4Vk00tpzenIyd0Bi4vj+34jCLHSAgK6mWQjaeK5FiLTGFqkx4vTdrAIV/0n8IwKz3eJTglfTbuFmguO4oAjaH6oJffjCO0Dwj0hAPRDzEuSYLfCLYQrojn/nhciLXP4TKv5JhVHUCCFHZbk29ssckAMMqY5MDCmz1zECEScyKCSVb/xaHdF8jl5jsKUi1Sd5xA/eI5QPiPg1vz03bL2rcbIjgj9MccekvDghf7atrFkr19psQschLQKHBt9/rhhqESZ2TlWcDn75/yXdI0x6brLf3ezOj9s3IGJHrc8IkxC7/goOXSbppTQSYqQEVks2ddu2NPfqRtwQJ/D2EAJot4n/r9aUAI2bNFIBC4LG2Jnz552LiG/X1n6SjYquJWxL9Z1oCls4TbTk/FN/DG08f73MbFTlbPI7SmqGz4nP44FgcELt1udgU7UMGI4hUa6bdUYX0XwSH3w1ZeBqH0jqhe5/uQETCdzAmr4eln+WMUPoY4ak1Cs32kKsK+jAJ4ns/F3J6MNZttYoHvBu6bjLO9pRBXKaZNTXZhNZF8/7eCyGCd6Ug9c9PFVEuRB6wcTp4S585pGAaQKnhVi2rC6c6Oy1J5PMTcGv4BoobDWt0/pTzUZ9t0dLpZHLt+ZR6995yMUzqokv2E65sU1J4vLHtlDBlwO0bL2epTsObRpwNaU67YDTDXyfFuVVnwK6MsYTrzCZAQyMKTjFaEDdvMonfj2wzbxUFRSFiXfzYMfAonZsfpS4loBjimbfbIxADTHces+lsfTSEdZr6/nQHwhoWBQSdwSXKy2ji6OkcxF7xCKVnOlW2wGl3UyddflERYeBfcN8/RlL/bUimLlOQMv9nzv6Eel5qJBljCfEkhuip6V76mEQs76VR3fQ7hwDU6hkUKD++faqDI2vSRxarM92g5sQqv+B1VAJ26ocAXR1vmzxKt7TYPQED7wTsEg52rxULHn1gBpHrUSqM0PjGvvbh0YthEI6Lq2M2KIw4LXKc/DPqxrFfMSFEB3lQL2zpYSzxvVlmC1EzSIrk/iMre1zNN5zXlMT5a2FwaOu0iMEUKSJkiTXz+gefrNeoxZqBPM6NXyqg7tivaQg9Akp5IBmm/RVqYbkS6X5oenIOdy/VzV7LZ3lhBIKU9p4tf74xWYgkvEdoJK6iBMK6vmMNYMd3HnXzh7Jv4OQ3KcXCQBLSdRHidVgIe7Ffz/4tWvZzF9w5p7u40YZojmAYAs4UyNce34OaRb/zUvOxNyxesBbVTC26saCiNehOwWxaW7Qw5iWd2/KDH2ZJBGeS7gRSnNNMi36gWTL5EEPHu1VmMTY2d4yyb7UBAm8PxaGT0MRMIraC3Z8IxzF4e5uryTk5My0RwT/s2jY5OMXZaEYf3gHiHk/VL3EBrAo9QAwX43LNveCA4r8oiNlFm5WsIwesqJUh6bFMx1d5CO1tsuz4DSZ37yf7/olU68O/ZsjI1FM6/E6vRNfLab6CY+Nqtz61vrLTot8uwCXTmb9+n4LFwFSZxq6PEswpt4fBA2e7IGfCwjruBq82Jiwp0nCEyL+/s78pIpH9EXlQEbyV0DVe9MAfJ6LlpHLFqhRJ2VgVX5xmWGxxNY6cdN/t5WseFyN2Uce6oByhyt80iBdfZ+S+eg0RAENIaZvpqVVrTeVDj93TlOH+UvS3RIok1MxRs/o2zCrA0Ph44g1szwL4/VV5EpfmR3CKi3cvM2eBWVLbBWrimgEKLYG4zEEQ7BEDvMwJ1YSULSqKfrgpb50soKmmGMsbZi4jF8AjWhy0z3zW+He4yjbp79wfqC5rVYPxcGfuK8zZzvFBXEM4ySnr17O9USwum8ZqQeV4/VTiIs6c14sipwNFfK+AS3f5r4FVv2B7KpzIEwRBz5WvzdgTnDCrw9LDlX2uaePJA3Q4QqWjA/PZpONoHG3YHC5lHtZqhVUHJHGnGCAwGeHLWOdkYory/J+YVG86VigTIxL8IKlSWvom20fioS8AbqIM7SUR6PFbhOIDRMU3EjA+xAryovusoLw02eMr4eXkxAEqF15/pO/d8jdYFpz5toqni2d5YiqRbWclkAlC6P3ymBVWgLgLpt4BOsK1i+h25qTl6D57XMpKhExq1W+lw8BOSxX5kjF0aDvspC9tVhR1Cc03T/oH5oqVjnAenWyM2BNsc0LJQSnlIXCOx/PGFxgR18x3qmj8CsF9B9gpoKXtYcBABwnzZbo5zfu37uZrF3aqC+FzS539W724x0l6NynDc6cyI9kTSEPjldpFy15I96/PlL4MO6Qm7tu/oixOhANDQthDLrCsIyhWKAwX7QPtwWqrwAiCrzq/4P6OQg1tpQiqeFi6+XbFD3QK7mGHGHPNgWfDeg/E2fdnvcQ+cPpcNnOZ5ZATMh4m8/IeksfV0bcr2Pan/kx88NwBg/034W+aXmxAUVR+v4b9sel1DtDtt9rZQOhXBi96rTE283wbH8BYSN6HlYZKLh+cv0fgr26CFfkwEyR70gMVKykmztgRVjEikJEaSxtbkx6vAqzwUvQpIh/yS2bdRPktR1MJQXDxmb4ooAOZ1OgO/AOyTsKMW/jfEoWuZcOx55+LmkOCRf8B2bcYUYdj3114GYUP4H7o8dq92mcIeJLXINSYMIM23pTuNSRYVK0Yv+LqNzessGmwaIgeNuSgGCbxvvwcxTSE6c+PKNjOHnxWymu+q+oX3GfdfRHXXn1ktjdLruJJ69CGRktCzIIKBljLuOUKupS7cI8un52Fii3ai7MzGAMMTIYzSAx5pRlRKjFz2qHZk/W7C8Sb0PpvSdOTpv0Kh+wEtmUcBTkGQft7YVV89u9/2AW7wLDCFD14j/Vjw5o4alVbTBLvM4bmXAWZX5iMNDIh2lARnzkr7YGuu5MGciKYUUUQsbIrbk/BLgkF3029cOnm9YoMmGDqf5ULMwsN3L9SlPKydwZuOwQnDEliy33eROJTLZkYsHG7L0CUD7maM1uYyK7ceK5j2DQQlHR0+XEufSQ8KqHQH2djErWD5nM3HcqnJVrgBifsaTIq9IUJaPKb9TNIvN4f5NAdHDUsmVrlyKGMKK6sUrgbE1Sk7LLnh3qoJAG7Lx7kXJCUJiqa3G9Nt5pl4vFsCZ+cPQoh29uflkui62X9siI4TT32WtCJoySeDk8NRGtBLoJZtb6gZejtq+XKhxwEiSO2w5wezbrBif3FjifRw9Zn8vX8u71xM/p29forQHdonlygzBlxpeMrI2DCcSvADleDoGFLAuBjjMa4ebcAPJtlR5tWBbUrscwvB+xL5lge4PsaUsv3xnaudCrcGCS6VvaykchSkrw5kw9KZazrRdu9xhxO1jdQGbcdJsv3kTnsVp8UFM2zuo8qE46P+2eulJrenXqc0q8gklaIp3mL0fw8nwZXk2WVD7A4yYKhua3R5Adi4OGVSbyEoPHforiONEJ9VZutp96Euww6+tKwBwWw2fIpw9ELWi/9sAKMipL/CmyQZVfaYYl9tsD8HG9qhszWQJy++Dgs85LqKCDIcGNqn5ogI306S3yRVubv0QPjXgRymT2RVcHyi8+GVij48wYIEFf/t300lNrVHRHCEWt8A5eAZwfCW1dKkKuRnCaHp6gB7cGZacs5foI9mqsBLaVn9VgKitOD7q+5aULWibsFBsqA2wA1ojtu0RNtQo9yfheQgPfHoFC40RVzW34hbfrwKzWmXpRvEbB6gqe9im3dciSRl0M2IrD2b5Y/76uIrqzxJaK22G7uANxb3oAictDzG/EzY2pKJQ2Rh7f9rWNCfTpHtXm6W8oyEbBkFsygjRjODPVu/4Ov2HvjTm2ZiyIiST3XCsSVYRuUIa+I/p8iMWycrXsB8QfIrzPSS1+i1RLZTcrNbZKc4lNnEjDT0Kaj5T+/HVZUxi4FVR3hjKafeGTC/CS7Zhy9W/NsYHySuSezDF2fsqf0sGSqxOtCFA6GfoeFyZ5peNcAUQZEqOZGjT1l5XmNmmF5oayLYhHVHloEjxjl3W6xkXqHmgOv/SKTbhZgPknpZe7pEV9m6g2p/1hi9IGEKgyZp9TS87L2eJOyMH8SqpkK00XxqEsX9cKlm9khpuZoprFVtOMU0UBEJ28vQxICQhCLbVAD44NqvLNbTkXYyUPWJAW6FbxFa+Jk04aoqlfErfdEEZSpQm8zT0kzZoiaM+OUTtMHzS4tnlHrrr7IX6AA2mA/QA3vPMrBwt2xIwNoMCKwUp38yGT7Pe0FcMJ4D0i5sxGq8DDbjpu90JV6D+a3Wjg8V7MZQyU3lorXfmQxkAwA3AFL7QhJjVqLZObdkrZJh0BhbTm6GqG1NkNRlHJZP6pIl0V0FFJxDcLAWADo4mcFVXBsoRqLZ2zG4Nca0BxbiQOuZqO+w52lTXf37QBKL/WH2oFsWyqpkP7EDgGCTJyICr/X3MJuzkAnLl4347WXTFP5UjfSR8GsUISRkk3IMpxWXN/9LF47MKwagueTfF55chCLpfQ2c8ylKONlgFV+uI6ENpRF2ggdCQ3CYP52+JhKobDssnBvFzOblAi3w7Vlq7brSbYTqRHDIxw93Z/5GfGIM6U8AC6hkuD16egKEarHQ7WcRt1L71tzCSsB/S6F1D8LR1raG6r2/S1okkTujyh/Y4/knxxdJSAiAe6DFliwfF5z8HVGc1QzuUQgJv0RCQgBH6/4KraehOxq6ez6CisgYDRE+jKyrsLcvUN8F6CiBmda6rgS1YydgrUNTDuzC0z7hiLe6heYhUXSiuwLqOwPpDyxVd9/NnMKpucatyuILwiHE1yms4ubFMt4JpjONfiiTAf8VW9JF77qS0bVMRN+e0rRCa8MlLdsn0St33lqyWURw/8lKLUqHeBsiMrAlCDh93UvFoF0w8VG29Xm3HoWt/terpj9au0JtBGUm2FMBnHD7sqXIgcYdVyVnGdGAQRkiypQ0OX32ry3LVWDY5I26IsKE+VHpBwuewC3UtFA9/I+eFFyoJ2GcatXDH30p/+n0Dwvp2Onm7xVC6HKqQhlC+eQ1vyu+rsoRT0b3iSe2k5/QTbx3eemgyiDp1w+IWSRbqibcUy7x04bNVMFn8+Bfi9hvbzr6tlLBgvnQ9fv6MMTYLLnIZsNeyLgXkNA1RdmDRfYtZW8AvJdEvXbuWR5Gogs3vONrBT3I5ofoTdcrA9vwVGAcCQYcPUKPliLXNz7F4tZaSsHRQoFSnW8E7bqu0iN2SJ/6koFgVZUM8qgBaEdkChbkWd5tA2+pvydb8sxop6vz6BpA6G58YzLsumSSL6oiduIDn2BTFtsOJLR45pAAQBjGyIukyWXHVycyW7Irv1Ao8hPsS+JuXVezAZoHLEFM4Q07qym+fdeb0XMuWvdvVAAMz9O8xKWmh+XgjmAiICeVGplkoMw56WRhR0wiCUgRVY5vm2OAm2NAXphGro+JVTyr5vZA5cxniWbyyAjL1bi3kdxqhlLNgh56yx5iptv6K7nbmY936jDDSxWQYwYtH9ubjASPISwWzPilOFIrwsVdEA4KhXZD/Fx19+XB356LzlWfGSzL6bWElLQeKi6S9i0wfse4oWtujzJYDo/6uHtO3DCFPZQxgm6oovjXPeXzdOMIprPZSUClUNfiyUsvWeuuGNjqwKrpSCgMahdz5dgCnqF5K7InG74Fz/DztqHqpCMUxrHX/hicVoAP9kIsiN00pAd9NU1bwAZmb6usojb21300FFxE96O5YzmecVh/GASZTFIj80dAtPmaRFxo50KQxV6G2qPUdfd/8wMFYHspczJpsRkcHksicmyEPvQ1fNcujmx6kl1pUyumCqS0hqBeYLOoo4bEvh5lTttI8pCXCg4JJFZ8mMxkn4zWbx8yc3/Fxm5ayl7lr8/6iQfdoE8fZiLJTQ6ZfHmQFFZADn46V8onIpjLbdTeWD3I+BTVDm69X43nvd2CWdAqqBhP/QTjy9slaZ86UBRyBacvKAVVLH7vJ2oW1Frywyu+UIk36H9iS+AfLrwPdQj6z8GCXbWwq6UPZ6QjNbkhKMJkMqVyppgIIlT+rJlXbDU/5ubM1PLEFRPyeTFzz6P19X4hI8KXkaeD2hmAYunqjhmBkZEtKy34Y+tTijSXbU8lv3ivVgrThAGDQ8ESUB8HrezEsqzEsK9koqzhn+Xok03muviTXfoZ4MwcWByddtgNJRr0K2QjwQG/P+2JknQxUmYSjzPqiiHan8YtR3J295vTacF3XjS0eGPA2EPtw9NZPlbmIjz4nyEGihWJhvm0rMmZei9hbc2T7KTwmdZg2CVA73P7B6SK9Xmw8tduKRBLDAE1bysy38qRvWMDP5KNhk50RUKFyzOrKhlc5s5dD+DtKtyl9L7deRnfJqlt2TeS3snF8VQ0KFTSTAT9nVPcyzlkbIF6D+zGYiYbz0XWQ/R3XVfebtXmXWwweU/rPeef8NDr+zX2iJlV0nIHKwyGtGj/w0B5wTElGhMG5Dapx4Wd85Er2B0l9CqKoLukh7w1pt4sxPgRmV6VHw/F17CGmiRwjiaJSSHs86ZpnU0B10YcVyaYA21FC/L9UiYZBAtndTRMBxuIbXnA4eeMSUE7sd/3V+JUdDfOwZP4OAxQljdz5qoVr2sAP7TvbP5JgvpnSVP+bfZfv2sI9cMY2LU30BTwaAzPFwrF8+1txYyGVztkDJk5n/Fy3WjICiIBpoxaxxihtVzYmQJR1gLzPh5mKkXrN0mZO9l4eXqGLPyammogL2DZ49QJnVsoit1jxYQ0X1rPOQy1FQX9BSHJJnXI4YB3q8laai5GfWIAOgyyftymbf0gMVHN3NWt0oUbPewbK0IMhLK+cVDjmZ3cQww+QofSS8Rk6JuSxHlBWEgiiPj1p+h3vI07yzbO7NlAGV48zMQKhU05crDaShxQ1GuuhAJ3oODyhUtpD0xmoforrLy1LmztAgXEgl9eVMvrOdRyS15b1h7HDD/ExMarH/DnXiba9mpat1TYaA/3bsAwhAXLNHsjTXl0eJG6dY7qU/FGh6rrfF0vxvS0vELubl+aNlkO17h9ECB9rfEDBojPr7G52Ay67azeWxKOeRhddvpssJEhM42YRuGcKCv+nd60EY65dkafXkY0QMYWyykdyNO3RHe6atiU0sJEM8PPbNKNxYqqMbG5ovv2p8CIji/niqM47m18fYbnTBPJiHFLboVj+HmJGOvQxYnm3WTvqbcwwMFHMXUlcd6R2k7czJ75mEspovXTs4KA6aQX2iCogHM8XutMfl5BChBo2KgCp+KBrrlWOkyJDQsPU/xzgCfsszWXYQxUESyu42VmfDT0xf8PFfYFZo2p8xqAz7rSPEUX3c8nAqCNQuF5WGIO09QkoPIJZu/RjiWHQAJzWrgNtLPT9eto5B6wd3R33q0WWA0MdndrXWIiGj20joVX4Y7wmdzOxHQ/1p1LYGzIAWXjPk0DlBC0SmU+N4vMAer3ysMGR5ZFoOjjsjpnUmnBuZhTYQJxow+Qvu7zr4hGujqi1JTE/x1Lbz/bDJ/X/SZbq3hSAqMxwgmkJYw5e5XxzQSjrfYvS3RL7KRsG/DhyPIjaKjGh1xq8vB5ZYvqpG0YtMg9q2LIW6XNpeqt+rW5Xud7zkaAmLO4krUjkTceWGObPSIQTAwUMk/IK8ykx7mraGXLT0yoBJb+HQiyGdaGkWvvS8RywQG8a2pgk0p4rVcTV6hqrtmIS8r24yY1lJEso/OlGAtQyCmkaiZ5wC5ZiFOSxQgrcyqQASxSHu6CXugEIx+BqcRxR8xHgkd3pr9xonqLJaC7ieIyLOuyD03onBnl53NsISWDcYqXUsSX8O2jpAuAKoFenX+t52gUacf76ajk0Ve4PJuxjoXVPJYNarL8nMiAGEoa9PqldFcFJjtT5D1N0f1awjv5/tVtPH8vAmgCx3uPEpoRakKrLiK0O3AW9AxvfRy4OxLtrbhHx7qFbgl4/+A4p84km9/5zM65G6zlK2qF3SOnYZrm+FPbQ5VOC8i3g7X18uW+SZjKep07Hl4JjKzwGN6OtT7yvZflxhkB18QXvPoxS6BVbYYnovUhRAjlN5xFDA6JoLzt7APJus+GDFiG9SIUaU0sg2jYpIoLT7EfTbYRMi3/vP47zkpy7ouTGvBwvtldd61whxUYiPUz+SRa7jTN3Pz99FIakfpR8Xk3lUl4ZTD9QQmo++Rt4YKD0yaLUY6YEj23yQBsv4AFn7QzYiOLR7k7pgvkEIGejpx6DOBeVvJjjA672gT5SmkocL99o1w7tffwovNYeIH1kSRsSFMS58YhveXKENKjiMFEgf3+/XVJbmSoMIAwVs7AiC5BzuEAkq9y6jN1s2muLDjoVoNcAOuf+aBswCRZGeuTv2IlfhCiBrvdjKRbw28Z80wFdpeqAO1PqCkFWt5rObdAktrHeXc79eZ0Ywgk6MIanqgLyDjqlrr8dLpxS43lExY8VHOsyEos1BgPtMwICKgZ4ZTm3r2ohD2Q/fy66Eyixx5XU65mWgubQF4m/pQlEF7S1+VeNNslOShrc1/uUiH1YBGpFmqV7LZsrZjvEreTQa7NtYG39jeKUBLPuJEpV5TNGQMHcqW7qaUaON8S9E125g4Y6sdSfYUG4F8tdrlDK4oqChMpF+MRt0A+vXLg4CyXBjSkwxKAEfzULWkdBLXDdTN7N/VRf5G+iHdvAlqpffqtHfk/gzh4eRinuhpFv9i08AnWDKfAVe09/ZFDjkmEB5COsj86yS/UNd4dqpqIybpIuQr911yYcDCAk+Du0dA11U53XpMh1mN3JMUAuZRtRkx+skjTr4HiaS7evjTxNLcoANRcySAinJiwR8lfkjplgUsFPbaWlds28lINsBgVR8HVo3KB6xi61deWvI19iMV0XKcwUCjXuHA7dfgtXFbWwqCB2QOtuGlsLwft/hygBpng/hM8DOO6LTpHBAZ/j1KneOTDl2hyuorOCUFCPWLn5va3WY23ecMplP6VkxIwNkSFlngoSpBvW2DkPQawefYS9/AHIloZpfJVL2BLpe1N8RKWTjTVWzbg6UJ8YQNTvZGUUMynyVg/B4AzQ4Cm6Ey4Ls2CFFQJb+K8zVg6VFmSw0Rfn5nRA3ohSbWnB5rVRxrPndcMRgxWLGT1ZAJ+JG+TAcUDA0m3RKXFCws1qLah1DiguDKOulj8gOmmgMmHWtpojduBZDNRzG192UHG1xbXnnLEv0tFBy/uojXx3OHgzYQH03xFsyHk5Y3ddJOjW8+7pV23F8S5gw5ALPPZfAzMqfnr+TvzIY/FjUFBJwCQdvGBDK5vc81TDAG3ekzujEZrZ6Dc7EoaDfFP7M+MSqlL8QtXGhv+8sQGyoiSeGY7N+m3d4PyD2XQcrMTjI8186D2qI02VzDCzR1kURnLuy0g7unzWGFIBk2HeyTqOzINeuNct7M03/3hY1ABCaEliCsgy5mkXf+kag1wOlf6QBo+ZXzIpXJV4GF6f+Ca1ugS82FNcgRW9F+KZVDwer5J8EvyCVmY7mNjqfgaJg1UyN2+3dYy1+fCZnPrCpObl3+rQ/j4iJGqea3bKYD3hKiv/+463oNPVid2AYnmqf64w6Uz/M/jmaxPLlvF8zZUsEIbgdo/tjDgQXJSCUNWtnDgLxTCEhwG7IAwABHURAfR4fq/Kx1m6V8DRAbJnQ0BZWnOFL0aTKlAhnKdwkXjxonmhtipJtdRUpSZ4AxHqbGZpOrJyUAvQ1KR0kvsOj3xanmiCL8JwO1sdnepdmLqMQn8r2zFezg2YrpZ6CcZFlPANr5SnJg0E/C7WNcfv5n3CalR88L6KyTN0QngddCuH59N6oZm3vRKkzbkltN9YL+xdMdEiQgW84ir1A0tLjGpniSfbYA1HG+Zqg1riSz4S8hcPcKvE/I7jtODjXqU47QoyPtDv7r6ruCOSd9h1HK62/Vbg5FhhzxuG3NKAK7+5llpE5A/aqgKPB6Mnt5nxB/s+abvFBNymvpT6DgWEX13GX6pODZ5lPtGSfWc/uL8pGqssPrzVC3hA2Kmz31rmnBnj9RtPlEg017920UemkOLm7U1DpAgZdNvxHzI3ke67bq6S+DC/q7BL66+UgT/YwO8tVo+0C6Xl8tsXjTvs+Qem4BFKNJfLJR0SVQWgzkIADitKF3VQvAsSyYxGGc7XTUNQe7gSGRgDeJ4mzncqm0uVIlz1SqLqc1zIqNQgHybJnMaqhVE97BMxn5YzBvhpYBIIYmRNzSsU+w0oCTnCR6bn8UfK7zHAE903K0LYm0WjoVMCpH05aqwqbz+P72EenmNKE0JRMa5bdXiFhbm4/L4OkIX/8/4CNjMRfnfQYVqMbpn0O6EjCq0+3yWc5vqvKaWYnDRwbrouYhqV97KymkoKpCkzOSru5k54ueP3io3laWjf4gVc/Nm5FcxM08d7iwR+pwiQR1UoHHOtTyPmoeG/OQ3aJsddjuO7DO9aG4Vf1BDEQhQ0ze7ij1UkOREurF/vonP4Nh2qree1ukLAmtI0QF9nZIgUhUTwG+8DDS13go10BkkGbdPZ4kRxF5NLLBVs9MfuZOgDeR79eFyNBXqAE6NHBV9Hsd1bjid1lk0+EaDAyZh3/VYg3BHoKExqxL9y9IgnaAtkIrLUPmPPgUTh+c9nH1iRukJrYqLoEfW+/EM1aDh1vqZwVxoMPRvE+0ShXzz/fLxhLDIvTzRpgLHJWU+PdNv7KraNe3aeaTeaq3aEGiD9FGWigANhgctsOmUkmnqpljCStDg+eHwreSq5FUmYz82uSUYhbpPLh6sYSu1ZAQk5KEzseHzrFK3MXCzwkgCOgmbg3uyHH95zAMgAHW9efwK3t3JxVHqG0g7+Vc+dHagCKUDCt3KbxKQv45w+WyD9jsKohhNKQbo7a5Yj1SXn73JNJbadPk1OpKVK2E7RFSeXYd9W8wXIJ3G6F2CipkEdkt3JUmpXQGIft8K+Is3pMFk7CN1jiSs+dmpJdZ4dSCEdPIqb/8gxYfSw/pPVNfLiY4ago18h7B/WOuWwLjiRP+2y4KQfS5C9AGt6T90U/vM5hSWCAueO6K4r9RqamdqapFYSqLMOzIe9DN7nV/wDaIHXqfdZjESGMjxi/aunK5izYNCtRWhAsxA8n46d8r6rPENI9WeZuRnhr+2EbTy29fUE4nfnVOK7Qe5g2wowXrEOpo40fSU7LgH42leQ5Vw36+5i4ska3b5PnO7pvzTbl7VlXrTH6J6pgOEgYvCuijZiaSt/alJqRQlrORZOAa7WBGgoDFkTN9WJ0y7sEQGIiIJhHLpTvpmnYCUgBwT2iZ5pRQf9pk0RIoP/lTgjW5HoTpiteefZcm0izNX+FMkEovGg7C2QLPMFhgEukMJ0AxY0Jit/HQQgSqHG7xNcTj3HyNii1JqYl3RUmBt5HGnmShABDW8j71VsP3N19U1ugXmHcAold9DllHFR7TkvHCLZJRI43W/R3cesZnb1lOg20FGiBiXIOaAtV+Y320krE3p/WjdHwVDrSI9D7nSbe3qqu2mUnAABLOTCMPsNLUvzQ0sV/azUCWJPMf8XHnZixmIDBCG4sNp/UKnWD/8h8qloYlsFpxheYsqKtjZX79y8FJEkLh9fHoutZTdQGuqYRIopYe87rivtjANcwWDRbX4TnmULU6nBAou3DRt4Qx09qs4um0VrSSCwsnpgZVUzY0y4HfUeBrFQ4NOxLGForegKnpgTBrIGE+jHtD2gs9gSoYdvR4ut/H8LV9aAAASsM+gEQZN0fUCxT7tYwfooOrsjNXG4CyFcTXoXtXN6OKwUKHvcvpkRKzk8KU0TlbHltc8k+z3lYb8kB7s8C8NvzdApBloWqdZKkMYYDyz7Z+L7TxyPd4ycCrphrM3MITFOQMW9pknvf/+TBsVYCwgnXqAgEBpnxywTUodklCdholfnDV4xwWuc4NPYAPL3DU3tR8n0DLu0JcSXNUI/SNr5ckTcLcMGyC3Sohb9L3y/yNq+XWVIKGoCQBflFWjapktoLjAd0YUhwWgqXhFjvy8U4KqusyXYSNpnUibqltFXW7Hgq6RUfkoB5DGPJwfqQmULIQPBfccAdYSpEzMUz/ieor6DqIBGOO8QmLUIzlBEbWvp+mL32MvRRFRp5Dh/2nkvBIctSHdffI0CbXxUM4E+bSozVu2tApw4ES8HNxayFRGyHJQXXWoYlDqJoMFi2HgEWb5z1vCDfutpD0j+5j+bziGfPN2y39qTOda8IohVU0YjJVl/KQl8mZiRl9+7cbIHQLrjAiIMNgfsCOOIzE30rw+xqkthAzMHhvvABwSILaAkczeWSeG+DFHCsOXPIzg4W+6SfqBa7QwYox/0F7im/oNrBlsNbQMuov7wn0fD6G4kZ+J/S3+dB8p3aVpe0CLlVPMVHFOhKhbE6TwK9btd84E/ZvszhO4nWP57/A4pT+sCO1rJyeA2RzG5cc1bUErk/baBDot12dTO4DORc8gYIseCN7v0Uc2r+f4TpbfsHtIz9VwK+VwXroEQxTEs1iohaF7FiFWJ+QXhaR701AjXLvdPztfomYeW+h7LqR95FqmdZ1qVOKXvoUOS/T//OtPm6i/dXyTGOwcenQ35jGKWr+nFqoAXoLhuFZ9+8MwuV4aEMHiE1vPmx98FqsGfP6ABZgvjgkwUHN25t1YT3gW1KYgoAdXHkjtzepfD7Gh/SXHSYz0vvmekEgMRnMU7T4OssmC7uGQt6OiGVqTI0qkcj+Pn/kM4wdCKYdWz6P9MMlAf7ps2Q1k19QY1xNvGmd0BJipCmMPcsxssbm2tu+WENZFOPoPbdt2h+ZhfM+bDsM3dJbvoBjS4PDUTfSbxF+VCqB7qrMbn7BQcYvu+DUx+z7BwKlstVBApu1dx5jcqnzTN944Qal5ro/krhZ+isr0y9V6z7vBWI8EXs3EAIDp6LZB0fJceAY1h8rQX7Qac8OO+l8vPMHlSBwTUK/sFhM6yHZbPV0boFvcn2+Az1QMztYBct63GohyVAvKAXI0gKE/pFmtfryVBmNHn7apE0LVylGAbU4iTM6EDK0tboliJ3OfX+mfwafM+Q/VT5u1Bbj8Y31Jcu9cKS1zDZYoC6hDKxONuQA8olh1m/pyiUsjfqKjAH0IDfJKlxvI6ljIbOfGd9C2oueG4Lg2naSrLafmiuGk6/VKDBQibLF80Dpg3qmcv1GDu9y0LNd0qU/lRB7FaosRmrr/J+7dk5P6C066MhoIbo+DGCA9QhLl0Zwx4QdVG+M3ZBrp1rT4jyNlQAbACZaNX6AoGKGvV4R8xKQ3A1iv7bDTjYCZv5VBuhu0ItLfri3SrbKXrB+G6XrT/pyGmfRe23DP96KgH4+4QZIWnOsRbZLSeurZ+U94juII7XqnpnQI/QYXjQMjVaHf0vHs/z3lm/Y9McfdGszyUr0NriO33HK7FP7q28tuYwZJmFVFeYguxML+kp4k+sK40gyXI85bVw73opSAojINeMELuSJyWwZBvtsLvwYlgIR9iT0nf2Wau3hoxGmsBBAyWVr8i2mGt9pClm4Af2llA1ngSQTrXRK7NwnLUCAonJL2XcjzOTnJpNmka/MNxtVZFIhjW1oGhR2jnHVsTAOVQqcTNrPL//mT3NJWQrkDnCBp3Nkk/8SFSEuhWv6i73HGlYzeKas478jIco1ndYoekIhWpPtJyUOOcuabijE5uOr2nNB/oRfSBprySg9mbWh2gNcGhFjKH+WRT3vlnr/n2jJImrxU7SwRxIaGFDGR+snm66vjT0qA08KAkhmDu40P4fiXCeen3R42tnewsS333BEV7QmBf1M3s397tO+wcjR7P5nugHvi4hAKwZ6+7qRRwywsyu6e/lWl1K4uCB+LbIYBJKBbfQ+GUTL//WchFsKnl/X72ntCapYgLYMOZ2WAxgktrp7hcMjJLolV+/arv5jsIl7RuXfZN175bDXHn5q0w7njuwly8m7jd57kDQzkU0uh8x6AuyUqX04AmJzTdx9miMnxwm4xoJI8TKm+HEYQSzbk7sC9J81vevux3UymhfrpZy4BzE0OfxB7EADxxoKFAQfXxZJbdi6igv7umb5gCSi8U86NAxCSP15I6+UiQlEAc6b3KQcaA3ZI6qU0rqPrxgYRhPMxR89rm9zXC/PpldDoInTLXhdnGPhvBEOR1sCsvTJXp4Ehgv2GAdywAkrDqAAzq5bpFB57/v7SlXEoJ2rDRxKj7sigGmhYdlQlF+IPhBpk8IZksxWeMaV5l8nQDAxipnDKdEPmxRK4HE5U3/aD2Fy59XcZRo6odo9wtbXP4CH9FYqBJHOxpmbpNAOgBM+lst2D3V7w5Wl8ekxD5eHxGJjbTaAukz0eWdQcm32oVCScJDYDVgkB9MbSgrR/CODJfoA0lr2KAAT59vbAQCHhxkEUr4AqQfVkNL+9dNHS76X3xgcDYBx203Uo6QEVBzRFT45WxxU4786gSLbGOPLKYxd00i9AKxgssNeDlQwIgVyEjgSvlpTjX/oHTuT2gygPAonsr2qACH8GFe6O4+rFqH4imnJKYBJEfdMhzkCRj3dGLnYnrl1IPlmdX2rO7yNiSuh/mlCN9DGAVFnqH9BkcBxwiiGv36HevoGY1pTQj7J71+4W1Xrfu4WREYvvu59dRWLb1BjJcNyLYwOqFSXh6/i5n75pGuVjrlup5BCb8YJJAtGl9ncDGWH4gWK7LG6Y8Jw9HzITdSmwYEkZ0PCDoD4lUskAJ0yTNA0Llr4gzBF4jI1XXr4vMvfmKmDdz66ZAKVxc09X9pI3//v1k1kQ6pVhvXYJqLSa66YSy3mLzlLkix5CgOzTbhFqOxrSIX4JnNWJ7gA3CjPuWFUni74h0sqecVpyjUOvrnVzvHwrLNFtXcRHpqULvIy/IYdPXj+Zpi3MkqOMh+Wlr6//gBKC9IfuScuc0WVUHTtjJMdOZXl4SW1oSe3esaLHdZbm8Fhf6L7PL1bxAkd8en3v4IOInUNie22mfYE8ox/tadxmvb8wQgClW1AlL90Jhk2WdZNEexRoGCkDr72R9Inmv9Os2hsQgfuE7nk2gI+gAEz8VY/Vs3GmChL/TXr/7FOmWlWMQwUZikofl/TUXygNRHrN/9iO5F+g7yilcn+cFq3I3XwHZ9qp6qLXS4heiQ8XHsQufHZYH7JDgSHfMYcq57sE6UlB4KAJUCu1TXpAzfnWTYNjEoMv9PxYPXWHfdGDoYdie7TYe46XhE9f9cuqfNxsoQVa+uc7KutN27bM09oOuCnxojUSwQEQBS3n0QMUt9jO89IXu6AshhQZkZk5PJhEzxWTpPwcHBJr/hvC+r9PIBkcVzMnZPDXwyLSOcft93pVRSs3/9koPWvJhvcqgueWZEAE8sA6eOqgcxk+JSw4DgJFIgF7TF5MsDVX1IKBxEZzu6X2swG7BX+uDL/wTMu1IUASGzYRdD0qHh/rQPGzL87wb2WvDRTZyj0oTQ8mWH23tFzbi7zRv2k6edgw+bayIyfr+/eo3/v8On8TcuA4/pZZr7E0QjdBZMk6GXIjGZeDIIqlzGDH6uPOlNysFAdpFH26JjXDNXEFdjqCH+DH3SCDUmY6+6F9zK4/uN26Xr0biYyW1xCMfQSyxtA8VwUnQRFXfAhFpQTAI0TSZ8OJ6QRVMi796dkMuIWj/+oIpGvDstY1QLbc3kMBzA9Tn/hoVKdyEt9aFXcfH77PGF6m8QJIxbYDYS9kxbWw85wlR8aKttUhG8W7nvFfAoJnekixYMICRTRYHx0ORLrqhVZabdP80wdbQSxODcfCaqV7qixzVMtgv+8nRc9OLxOQ/CV45D3hcsGt4RrNfYRm17DaeSWTFpWdIRxyE0Kyxt3Yc/q0lcXJmjEId5ua66bCAYEHs06YSuIDKYm/dymxKFtcALmBSlw7jgd2q1WnjRrUGgpjGIxAAGFvfjnnkNJlMGq+1c5tUzWuCooD+we6wxi0ygFuc94yDM5QOsu7xxS9khfArkldRpHPIkUCltnephL6gmZxpOdiT/uSkEe9Oru6/MU1LTVl6oP09H9Pul8+VVEHrKJlbywdM0ZyN52N5G8JmbEk8whwrnjfbE99IDcRnBIupMnMbszE7JThSNgXwpT+6yZGZNNLZIIUtLOphI2pIFgrCK23Wo+3wAAA3LaoNd2XN/d6ZqNueq6AjVsSOLO15+XuRbsak4igrazWbSuCfzv/HjMTk5tklKLL+EdKeFcyPfjBQGjwawwwyUujCzQL4FQ28rdxKrhBU9scMTZlh1/Kf0EuRbnA7IazkpxCoTt8XcRE6b/1GU0+vX46vu/waZ0GbfMKS07hbPeY4CF/kkZvSc20yPia8zVp9W1L26pQAlYNOQBhNr9U4+FMykZVVGnL2YgzwY7TKOoW3HIcuuf0FUtIsWOxbeXUHEruz6/hYF9LzOv464AZjZdRDxhM8lWz+8qZgyuzMlkAsQGnSOjkXSVUDQuE99RBg0f85byeZ+zV675vWZ19ggCJnRnT94Td8QKAbzp6umzfm6bx+tnnbiIuUIXe2Pqk2myucHSY2CLQvNacEkQwiu8AM8iGx+CBnWFa1dQaJ4NU+yCK6LU9GQ9ZyEhSAx3TnLvowP9CgS+YYwXJdxVGdFuCHmSMRYhwgO0mFvdD6CYbaRSPxq0bf5jv/AocCnvDEmr9GsUKtc6ZsogivsH/XIlhuCS+MlJV2AL/mQkGBVDiCBOHL2lReTPZ9r728qDIluYfGY8bWMi2zhiP8ap0E17yfOOCV55yYTT9TNN4yjjZOLUU1I+TenHBCQI+UkaOb8Iv3+dLE3smJDeKl7jeiXi+F8yvIxGJdgoNA8oR2swa1QR3ib6+RjgUg3yz5ZJ3ujX8ccYGs+1fe0YFWgtVKceTVjeeMHCmXirpIDxWxw/iwdsDyhoRh4ndabiM4DkvuHZWZeCJ32wJD0Z5itpEysbW8v3fSZSUNff6LEWV+1vfmhDo6HMtc2ErT01PFLFn1vifS15KkNFiHYj0t8gPR4cH0lN8GGF3Xu6hdypkm7yf6KcO4XdkzP11bNjVU6FKHC4/JsZzrDWp5Jk+1jCOXfOrBplN1yyvIP5UqU+lHu02Q2Hp45pER2o6esG1Eeuk0hXQw4PKNNmrKAhqSUloa8XlI/cbM/YPW65BdOIsQQ2tOgP03d3ZVTZPJvE1gMVDEupYl10QxSh7ZS7K1LiuS55BoYniSBa8G6WGh/kHjfBiu/TF11p5J/UVOVV6Ty+XbGbeixgaBm6mdr4RyNceLehOtjySkS/7A40MIqZzisawSZAEyNal0v7aalor6rT05AkOu9CJmEOddYZtAgMZ1ZHFs5Xk+bDob5SLI8nONdDqv2bKsGHq9wa16rPGUIU+oTBYjNopkmGivo1/VJgoo798QMivYqHWssSp2yVpD5latV0A5a9H4XKyGpN+pj3xk2qUYqqNB5s1Qkpy8WWqybl0pwuipJ1GMKFjdVwvkuKt+R5TaS05c1H90cJhIQ1ipORUfbqikQWKOqEhewMUBPclAPcRy5bInI3QiEt4zuVoiNnCR35CLZiqiepkjBjQMKebL6iiSmAU0OGKqAW1y/1ZbnRxbdhgVvd5CeK/vHzmYqhRHHA5F7OcIXM/xx4vgSCnYxqqwE5cs+hrBP23kXS+n0s6zn02XmtsH0CWauu09GKZwClagWHQJ6NjFMBWxuU8zmufwiF15LHfTBC2cCt3Z3MIrx8/+bTsfvGmsRH50zpKGY4dK6mnIvtiNCfBI4AJ9GoVIf/IlArrJCI/4CLuBYCqU5tCn6IjDXSy17Q0CO8oR0T+bDMGvh2zFF6i1RmZNsjzc4UlTEi2Lhz1a2Mr3J29aD+AhdlBatAoM4mjiY309w/vwZlT2+BOdvntWdaBuns8wU/3pJK4hnyu2+rDLRSCWxkqkV1CiRENHx/D692d1CSqGkejONG1GehjRj3Kdk1w3Mlun+REX/8hzCFITpFXOfXlQLodOOh6xWMSYOMt28mjvswdqa3BUtn7Tnw/YT5oIFzkf1yr12eMoiGwAoJXokVljw4Q4ZOuTqQ9v2oI40w5QuKsAZ0CYIlF/dfZIaE8Jbo2SzH3FOw7NojjAbEC7uzVWRVUa2AfDFYS/GbrjVFLRU2eamzo3KkMYemJPGjjErQLiU7o82DdhznBR+hpTePBKJckJjZxWTbldnqjUb07IFtoPOie98dnNDEMAVaGKH02Az65bOgRaz3NhfHR4c/t8W6556J8Mof2xwyIXm5ww25k+SSTLHvO8PeQOYm7Dm2Lbrzc39X9Izv1qumY96aJ1gfbjfXaEPbbZYfCZ9DwnT2Z5oKIEO3wlY1y3Km7JBPq4GVK+6WgOGlgmfCM3/uSMeFOPwQS+fixol1Zv43PeSinUaNmjdPHcQLZSe9PhGtaAxvxOH7/K5L7BPE3nUEg7tvwfI35L2SUsbdD+373WOzDauF6yZmhgKKnVkbU/Tz6jv2BYUMjOU6Q3weL3vqmdM1SgnoKV2MeB6+Z+G5b2lLlJ0CpIhMUvcYQNaYJkdIC8eJlUgGhN55XWwEK/4csRNuxyvUzmfJTijwP1/cBAd7EKpE54X11DSK0klYdIUnkMdEqCQDqbrt2FwpJsAx00YWCzAdaw3kX+GvhJeLp5doo8VXHSzkhIeIgJeBPZeGkCU1+cEzw07dXuxHQzDlHbBCM7QjscrHGA5Wv0Nb1lrMXZrG+JqFTiP4hHdb0mlYYEwqqOaJFv3Rzp2lefsiwQ4c+6JPH7MAh04wZsouRlhf1M9MZNDBpFdQPululdIQbosBx6CwGaECxyKv8rGoZ04SOzJs7nsEb4BkbQWDHeObpkf3YH8aVQ6w8o2pNXLQVU3/cQVqiZLREMercgQ7bYX9H4zA4mjoGR3U4hoDWctyyzw0PzYg/WFEIleoIGmt+2+S2JIclMtKGnLvZrVKdNnUGir4mNAL15ofiVaZFk4YERr4+yLMw65F+vUPIeonSGyKNpAhCihDZgBKlWgUlB+T+mSy4wawEzmrX5hctSioTOia7aN5OS0wPWL6oBzYV4k61wNYy1ctj+C5CnEI+cZxrMqn7GgylyUywX0ti/0w4MrsZ2UO7lw035ByW4i4gRgxMmsY8ue+UM5gm+QKs8b/ceQdTBlv4dPZrRTRGceIOdOJ/DshWcBZpkU12cg/kSdrOQMVtFgqMl3wbKudP7z63ZaAS1YCda57xsRTAjQPOnOoj6ozIMlQ0sHQmNOuorqPpJxaf4kv3OySM0Kpk67NX3WWPyWS/ytPpe1DxfuWnpnXUYcB0hHNWuwyrK9840CLzujtRdjh3s/6OT9cDCFBw/1QcVwUuIgSMn8HrHHJ+ngnQVgy+wi8Efbc/0YkWRj/zOU3MC7/8BTrtUkCD4SBO0L5aNIxx9f1Qr03jfy6991LhphlQDOwkE5TfB6RrcN6HCyr6JL7x0xBwpbxcx8SKFDB1EkWnlNTAKNhzhNEV+n14b2Uxi4JFMkSQKLp5EJJSpToqxgiRfL7VixjZxOJjWbLOoW/Gi5/06o7Jvwcdo92P0RbUV7j7ofxp5Q4KvAObNuKdykDwz2uwczngdYjYmFvLuiEylM17cx5+F66FU1zlJMan54MMk2lmgU6bTsqisj0mK5WYmwJfv5+JsAPkuzLJwlevvQIi23Ew4jy2VRxMqxirDZfrc/le4kdDHZ65BnR9jMYA5byLpbdRlFvg5n7MVusJyw/rzMkB08O0crvouJ2DdcbrYqfN+n/5S2iTwdfbiFvsS17vK1SJgruG3z0YLvwgw06dYPueHSCmEqMa/9XEkZZql4VL1KLxyfXOBnHtQZi9gZc6lD9WkR1NIDZbw5fT/RDR6psoaHv0+DWgEcMzj2mbvEoBYvde3el6bfI+57Qa8KcStzModLyNfOzzYYoUZU+6sAwKlF5Olfj9N18Cz5llIqvpAmLLxXNiiYYi5m5MbPMjJf5dT0oz/wJfOVyM+bgpDwz6cJ1UMTE3SzHHUINCE00r2FoC+ajBkB1VAq57PhkbR1b1kA/XdnYQWU5xhjRDTbvPLHx6KWqmmQLtYiBF3nw9YBcADizkA4UT11Z3ReTr4RaFybPiPTqNQWNkWpcSFC1suS7JYkmerNbo/cFxzX3eS6se3tgyFbQT6aeVG2eH14f1Fz0K+J3iCjISYoB4fEg7eiHwMSh9bjpgI8WSMkOXohQanGoJwgFScBDUo3HaF/uRZAQ5OjOJGrqDDkq7rcaWdCNck1qzTSHIwThXxlXMcnKcPbIJtItFEZfo8L6IaJaGFTTNhd9OBhQOxvuPzqff2Vj13ew1CsJaSboT6SR9CfCz0Sdo0H0DuAhMJRQNLC9UOOloO1MwOSSAqSb/zm2FbYHd2jkk0DH0DDp9SmNDN3NjNsCEyIDqnMfuekALR+UulFA5KoZ2gMLUFIMxdZoPdlgAiKakCMW0PZgihZ9bC/MSD2Uvd+gS4PSYfjxlzLQ5skjOeAsks1stldPhGXRBwkPc0nEdwSvOlmJ+YVoaUoNspEznb/JDKBYwLjwnUZanSaMuhWUdE1F8JxgBZaje126IA0BTKQoEbMw6jnitQXcRBjvdJP5qLRV2VYvfpQMISKQdBaXpHgXHASZ+9XM3cL2Wp8YEvGinkKkHthoGoRXSustsP1wf+59LDC15U3APyzHpRFiFKSsvheEx7QXA6GHn1UFK3DTxVsYB1juyhh0CjX9mu68tYME5YLF8nG2Ud8os7recXd4t8nthzamW2wRjO46WmLpBSszKBzekOEzuoNGNvNKSSDaXE7baw9TtEE4vJwRh0gILOpJ6MUOxMT+6GIomos68h8cS+sK2tL3M69N1FDAwOZmBLp52R5xV3N/Jry9er0lZC7d8tf5MJhmeAFp64MroCjh9BVQFz9YyW0xSfTGFKqKBzxvBO+W6EAReup+cfLb2pt8rszRF8eXJYy23s16hMZ76Fi/iSowRDiXtlBPpQQwU1wvgcMLumVokS0lcZAR148EW5+J4wPEr+uiPa+1FArXLl32HON0ZMXXxN5xrhAqPoELOS7xVfMjrmvE4/pjWmG7lp4DJVUSub2JP6xQYbxOleKRCe1iiFSKr7yEyK9uBHOsrT9TvbDW0k3oxP0luaQ6HN0CArvg60NiDn0QvSnfkEyfcV4lh2XTjHiW8jl0hjYxLs2XBdptdzVrk2rJbK6Hc0PT7SDZTz6QR1on/G3c/uty4CCk2kQoram9/6+JvIdrANdKkvLBL2LvamgvCExDL4Fp0NnnxOtCZ9oZCHZF2erIFgNhNDEXkoo8VCqxaNto1flIvSF45j7GC4mNEgLhDUuu5YbQriCY6Hx8LtrspVwJI3hdaRGZnjtlsc2JyW4HgtJ7D/CVB8HnZonVodJvJbaDIHZ2TSS7im8I4xFu7awunw5PVVKMcagQKn6UWonHuVA/0K9UX3Hckc2CZWPO+R4uqTpZWXoZPWCIai1XMyrRwq7NYoE2V0NihSivlPHO/c0xPJUc9sHwnM74Y+Q6Cs6EIcSjNOqJwcQSyZjXQoJGNtBAJqK9qlcA5pOMvmy85rtHEJnxPkMaMpxEt7BQunc4+Tt4lY5UE/I/7yDLFPbPxNxLKLs4ruDDZEJxYe+m6NrunB+Rl/u2vigd3zz2ankErtrjhXkoHG3DeRtAIylMGyYLtfunOJa2Rg8vlREHgJE0R2JciyFyTCpkQSIGXsYMZrclzEWY3ZKfvInJaTtohVaS0iEclTLfmD8ijcz38WBhsJt2Bu+kmELjmHsm0OfkbVNZpwQXv/7AzydWc0LcwjS0QrcgW4QdAT82yT67tsAIi+M74V/Zk9JBbDnClCM/ukAw3sDGIVr5ezzAWxLE7cm5FnYB1Cs4yvFqNCrgtmsqPkiS4cSUkQNxPlifIleC4oKnghRJ3RkksT+mPPnFiPuJ+aRpY++IHgYcrGa0DHe8R0O7s4PnxXJloUpi36oAvOeTpZDnSauhZA/k+1cCw477LYG9ahggGqZZ92nz6UXy5e3onvk8P3sRiF7ZnG6LwqCN1rh+iJT4dClkxivNy28jXoLIsnk4XYfIK1km+VYVo0suZ+Th1KOS6w7G6Bo6YMkGfUoEEvlh9C6ZMNGrNyIJbHUkmJdjgWfhWf+Iu1O3rqQ59umGZJPEUvMSiUEWS/m21UdRNDU3grFPNfv1O6/+Z7Aody982ilx1vSoeuZ0w9/DWUmP9ny92BNELEf0eqp8Rv9vF5sG0WQZEKAKicA/COmTP8+bqtUYOLw0jsVo9LnQRI3qHtcSx1uUY9gbvnQ1AYbq0BNuayzYaqdrbs7HkeT/t7hI1Htv9zKSSBpOSM6hSYiinWWnIzT6bJWZJjumYMrE1CIaKD5HlX5opbTR6SpGeKJTyAu13zFsjE77NdSdMLaCZxbpPpz402KAFwfHhIw3ebJ+VvSfO6eluM/g61WsLTbBlCmYKKrF769wovHnqJSjaFuYWH1ksmVCxWUf1SmCwpKeX6dS2S05jrc4O0a1hPdRLs0/HV801vEAch723GmDxfYL1k0+vKFe8IAJwaOqjaR1ADK1Shpgmopgyo4ZyOYOFTy/R64ELg2PDEoJAZKlgXf66ETETGVocMn+iwM509va2Q+Bu3Qc860sjRiTqXrkczA4sXU3fZ3UoxPuOQrEPtYC/13ArkQ6tAjctFcujaFZTl6ah/7pJ66pgU6XvTSrTx7RRhRoYaLUb6QNfUp4Q+dOqm8auMMEgfduhAWEHCzZdsv9doTvk8EtPOAO4n8MHusuqmjimARMRN+3myRfebJr78NQYQivUZ7RYUUVe3niO1tY5nhKDnVojzSZ7aSAhpP3dNb9fUOI/MkL2U/XcoWoxpUn2E3razVdHIO190PudhBoHduYLOMQ8ChEdcAj987N8V6QNqe2V31+KP98lnF6i31Qk2R1P2h5oE+b8OflXGdU36Z1SvmTcQB044sIXPVeroKtIm5WDpfDgLHoiF9J+pm4fcYS60wv3XP8zxJPmuFoN3ixABWcJx+7tRlcD+M3vwqtMq1bZIdVV2AVK5aJ3l+F3tLjM+wMfowkp0NyqnzFQfYl3Fied4bFG8DCOXt25kkh6dIaDheiJ8gAa0KOInw8ZUJh7ihSjFl2SsXh1hV6nCPSB+t2ENNKQGLg5G3Rdpr9gZaDbH0ubUUeKENvtzxdKjeSs63msPKYEhbBhwPddhJK0YGPVtP5ejpvdKGppMpQkMwBXoQ962CpOyBNPsa2ClGPVJW10Sv2xpJTvQs2aQ9ezk7EGmbF21bPTCBe02QzqxcmpTcdV5IQ9o2lWAbjsznvBAaxbmnUQiiQUgaU0W9Bo6P1WCin+2RhQU6i+LA2kQc7PEV234BZwFkEmvoAoJpQ9RqcJygjJzPIYf2CUA6vfIMGRc8Nbqac69Mg6ifpfkjtPBE2r85Zf/28E5GWk/3rx+C1ZHYfw9rThpfsvBIvfmU42g8L4wbtTslc1Lmr8rqZW2ufYc4AWDIGC9H+d1y8IJNAvVsn8bOlOzlE3CfEjbRNFDBV49iaFdj8cpBcYYkKet/w4cFlDuwTCGQ9oKrYUO5rBVfjDgNNKYmZtoAkemMCGXjBzMLPd9uzRydIY+ae7HGsKM4IROnE+YvYBRalipmuYZifJ184LbpJyyHHTsrxiyj+0ucxLlRq70FUVuYYtT0Tsn/Mrgs1k4xU1LpL1BbIELTdLiWL6bPc3jbqRM4VmAyQ0PaB0uYUZ/L4s60pT7GprjooomKMb87oozd16xRx4sqMZpcr5GxknEigxidp4z4CIt0XeTFLtGErF4xDGIA/oK7ShUsiu6jBhWw+DJyG//rUlzMQgsIJmqFCe47Db4ubnrucIglh5r8Kwb1JhkAr3PljxW4JLf8Bbx0fPihflnCZCpJriWyhAeElP5MfZ5pq2D6edLrHkw71W9me5KEQLByGUA1IK2vm0qahIhmNlmzjR3mUO6cdc1cSgiy2RFyzME/rSWbeIy2XudBlXjA/c9Pkp34ZaTY9Mc7VAEcYcN7RIYunXXnH0zn2ipUpfWL93LxYC7eBu08/F6cwuFu//sa8oPP5iIAI65Fo8RpD6GhR232k9s7hjaBjm/vFuhBg8AlfOQvn8Y8jPKergEVFEuLtCdbUFo3UIekPuQTliFk2bbSPMZgj/g0/MlataM5eAMv42k4LXNiWoXjZX4C7jfaG/wkfaX7k/+u0K8ZqY10+hpyGrF8cVHZ14LpVNNT6WkOamoIJg84S9NOfTA0AjxwBghSGUH0IFtrcY0TlVgXVAgK43Rb/JGkw1Fxq+IgSEhqR58AEr1K495W8Y8Hig1AOP4KvP4GcRGVlupSQWK6w8hQMW8r6lyH/JihUm3IJJvtie1CRQW7IyxZybyaEUXuGivPcBixSGyAGeFTV9RmSpQYUnLkgGB6bxxEVafemcHYi1ui/DykWxG2a1p6c297RhWFDp5aNTYKWgRD98F5Xym0QwdAv/jV3zcG30C8UvL663pJb3UNAlVouzNrhJNZnGJJcXbICkZLG8XirvZmUDT5U1ee3LCYUsA2JwRCqMuUm5gTgxYIQe+WGugr0IaerNIE14C56zexFJ8Jo1wlPGC20G7mjj7AiY0LP0vUEDFOVWDUyTi9g6DsknePUAQgZuWWJdBL16Ke3UfZkidngv2iEXXjePp2FlJN58E8H88qC6tvDynRWZsUDY8EI9gR1thAyM7zAHkTss++8D8iVi0Wo35LGD+yHkvURIcvTBxK8jyq8Vl9lB1aPabB3iKOo93Zs2ZqKm6qCzdU8OkCtRnrqKr23jC/qxsdQfqn+8jS+EUNhmkY7msy3OdGpxbEGhQcST7103Wm9k6Yw79hS0wYFTUs/EwwSpubKUxqCBYK+EyRvzUROVQ3/6KCUUIvSjKuJFwFU/1mNfqQe665m1OsjDn1KJTWLrBxXNI45Hl4w1JK3UJeIFxhU4QDapw3ntubS0Vq3oMmsiBWGRL9g/HnPmBSLRQBY4tjDdSmJPdAbBwZ3vWMPoBUfOjUxcuOtYvg7BmEVD0uic1m6nv/ZUk0XpT72J/K2piqIw1L5SruaaRQfTYCgEGfUULvSrVPmxt7u0Vr7vEXCLOQ15gh2/EIHmD0o0zlBVK8OFKuuMmYU67UanqGEcr27C/oj94dwKngmpKbvecV8F16xxI4hJPvD4z6Z948gEWo02nQcAkr+TkbUJgakheDBBiudnIFdzr7f1tuYDkhC6geoiAFETJRCUl/tMMH78xd3J9u+iqqASEtuczAaPkFtzZwcdZpiuPePGE55YC1yVRhMBNZdJtCbRlrM3TXGZHBl+y9Tkq6653xOQqNkKiMMyi4rX756KB4RQcG18GXJqELNTX5mSJLzh34kfq6G+IsUtSzzRV0SqCsmjut/EGAd4aOk2kOTkyLeUisR+Lc5aTtriS/2kIp5qMka97dx3DFGh0rusfjENIuzY+D7MvEA6zyi17FLwF9tzbPZmj424psBhPBn4Au4gr3ya7MA5SXja+pY6QZrwNEiHQVyuBKRpP18rGdBaIymGCLYsCL19MHr37oC8qAabF9V5d2CDwH//dHi+T8BFiSXHyMoEDRU09yHBlZ1HnyHKnVUYzu1C5IYyd9ZkXs157eMnni9KYWUqTnmulBanivY7LoRYj9kLqFroPP0VAflHFm7h3bcCD1LBU6J14p1VaWRjY+oM+jB0q2CZ/RxJtPQiGiWG2sUZgkqeAX5Y/XFOox5yGGtdhmx6zgodOv5xqoJHMp8EhmUM6EmheuaC000/4trRCiXq68j6cDO72jStfiFyTE2W+5OR4RyYf1emHwJWI7hjl35EG3Mibott3+aYYzLia/rUU4jHW9dAoJb0GNBxCnGuoPsqF1fWaR0vsrsnNoCs+cdEIslz5r+iocI2pQJ4VzyrFBBiU/hVwyT/Ar4Pr3zM/mwtP4A6kCeX4kMgalHhyq38k/bSgksiVeB4JeBXCE+eeofJPZY1NZGpf+Yw6ykYnDnOmQwbJVXvPiFLc/AhTJsFmz3o/+X1VIknlGqTx9WOQDUAWRlh7klw6fCPD9lurnb2H/AKEhWwpynZic8iJGJ6mPuLH6UrZ6o8aQxRHbqLc4ei1scYrmAigyM3JNcnwQ8AbMYiGD3OwBHIVY4xZxZ8xh862PCwXktGhus2gaJkwGcP5BDq3u7iIxHbby7QNkN6uQvhgMyhfkT/qlA4g/WbwB5U2iWS8T0oGxCuDbgPZq6G99ARXgM/WiJryKVykgQU8P5WM2dIhF20LI+o8G/t683eN3P4PDTjA/C3ee1BzCa8Yw13IP/TGgmyLEgUzJlSQ1rbHhWfJpl4qGGmihCYtVljwS7BIL7DrQt+U03Eabd69nf8bjf0FJNd0w6tx0MFqkIfSlOrD+yFmiEFyWwHMyXloDu/Y52jcwbbIEDPlWAtKIvPlaRqdxuiGM4MkPkNAmASmhLaj/VakLEOql2dTQlYjpEp/vZQ5xXOFD/48HbCHV3JhdsDIuS/C25KlBKxFL8OMbX2UgrQOdNOAkGudJ1ThjbA9IR64eR0IcwEu07YWo5uWIu45CUBiCRYaG+vprjVlq/3WxlXo40jFVAuiDOh1KfHFn5iY1sxhYQXFYEJRfmebhV7ev3KOtZrJDhdn+TtyHOONB84imCK+zwbPrxXfcVtGm7bvm7iYjrenoY6wJM01MMnvDscrPZrcu2bphArSli6VGJ8tghazCwxDzySGl+riqJCZnXYZVOtQ4iOqrH10Dl0s7mnpYBGA1ANmmQ2pJprvPjqXEtYfXiII5Gw7FgHdS0ASQ/K7QR4IbwNVhnZR56IVQNCaGwJsUDE9ruIpJv5rn9nMzo44Xuf57JHE7Bj2DPwaj/kQF0rXNpQTx6ac20ypmUyiSSTcvzyBri8J9w959ZdXpmWvb786DaILtVITTuzQEPQPlLy2BYwfFAM+tFx7mctvWi8Ldi8tiK8hc76B7CjJif8WjP2J13XjZWgp7MW6myToRPMM2ZBTdd9VIinId3gcZaQoUgrBknIanTiQ0gJ0Bc5MOEf44zwxainHmcgrXNzHQ2jaf+QqHNXQilwgArEEe98E6zBGPL8cLaRl3XX+AC0zOdu07GBls4ta5Eiu16zDp23opbJ6RPQZo1n3W18feJ+EuXxu8Pw3IWqVNNoS7wvi2g91AbuRdmjz1t5YvLfmmyF7IXh8AoeqV7m/r9TJzbFaZLOJeYThU5ZkzdOAGkUK+9Jj+Sx/ncRVccTZCDTjjLXNU0MTk/fXQpQb011k44cAMr/ubAvy0h3bk7NBGT8ZfazsjjzVaD8ACZ11h71iB/V5kOAEwzpvnq9ni72NIJKWZr3LnXeXL5UjuLaPZwzGdtVtwYotsSyFbsaPuthWXJ0LVhVzi2p3D0Z2u/E/MJ6N9IatRrK3Wa74jHXhyPyIj+xq+VJOL5cgZNuUDfobP40UAx4UAFoUImBquWIwlZfG5FJhRL6G0VFcCL7sGgA5LHbRXHbnuYJJudsQp73PlmC3pp8mJlpsLJKCQjH5r8YkAnTePAPJP+XsTfh4qYdfSUqOoyPGUkWcXHQgRAqSJ53+kNMC0K2U50S3tzYHvlysjdT4Cz3NXoCyT+Fkv4jaYzyTp69aRBvzRTCLdizXe2oRztJGhlbWr5GTLApzR2grMb5RN8V+TuZiFjbBFGlLr7M1pfDCezPzFzyypc/f2Fik7ooTFJ8Rf3cBg+iCYKJjcS5xbYo9z1L7niKbmtJt0gZ9i1U0waLnzH51LHUVHN2gBXTEg/Ugvd/BP1guJkFhc5SCDy5mdxaWhnj3TdrIClxzmkQJd32s3eF9zx4rw8cZckjmrtBYgT7dTJzX2uLpaoeMaDMm/yJx+eZJtJ4whVGHepG6koXbqmAKU4Gq/BpRLOphrgfX8Uyw4oMG6XLIY3rdaxJsUAtaNds3JUQIw7Xr8XFh993trzE8p63MS0Qc+/BnjdcXKEBdJfJvKy/6iuYawbAhHFTy2u6gkmao6TSvC/dqK5VDfHE37vNgKLfSH/LrdBH4h1EXeYAwfBqOtAdIOE5HbBZQqTWoqU04ianJ/hlzAiD1nHqAEtLITKwdqEw6FHtINqYjHrbDorSgNjmGjiufvxsZmpiaD0l0piHqS0RWy/v7KSP8H4vKT0NbeiWpfGg7GgSpBaZ2Ey87C62vVGWdkWXABV1/5Mf0Ay24J26HLWiJeu3uYMxVi2aGxockhO/aRLqPAgbSOrctCzQAw6tt+r8oVlG+EfrxOitP2geMlIMN6g1IA6lDXdBFxT7RivXsXqdspqwobSnrAFIWXkTs56l7ByAeGuzaYJsDtgIEx3ZfaOVXwUW/RpkYbqw44nJFECoXCpDxn8WPhAGM2tG2nyCU5FEvNv6Tiqc56zgeX7rHB/Yl6iDCBAjfFei5cHQJ3Zhf6hI/C0/1T43FvpZUL6d+qY1bB3CRbFE7RKCRe8Lm+M7drchB67GjjQDNQV16Fpr1FigaZLlzISDEdNhhw704VLTSGxlQb7QSNnFq4v8J7R6W9Cwd+Rjmct8IYEIDpoSePJFPtnhgEs8SyyLlXMMf9cb4vLhZ184R0urwOI87hKTEEGX8xNRkwH2JWOSEF5Nzl9tpKhVoH6D+8IDVGmBSBzXhRCcgBYHNe/mYBvr/NfcDwPQRPp1qWDaCpQcwnzXLyO+lNDmhvBjKJjnVSaTdutM5FxmFia0BKGBgc8/TC5Ac6OvkGfyvZqUiKgFrZosKuwg7gBwXdxJHjSZeT66NhGDq8eCVKsSPN5V0rHhBhf/HBuq73rkrxr9uJ+h/TFoPlE2N/qVxvWKvT7FpSUgctNDFR/Vv8dCHIK6bZlluv8TYUBuAzwokEdOPacbkrB+p4qDGpYN9YfKPtprhmlhtef3NMOUzP5RqLloxBZigS0NLT69cikk3DcuUxz7wnvjZcfvAiCtFUVEHjbBMKu/DSiw2G6YTyGuo2Qvvb+d39uxGwdDY9rIudB92uHN38dArJOC5t362+KhGY076PNFYvtMuYMGL2bo/VoDzmIwpkp4KB0OYODg+sKCXjl8g3UowKftUC21ROAwax8yrTBdZDaambv1hrJY+36+bs7TXUNXJ5T4zVERc3lolOjamsluTyoLZzy2IeR3xAvEdqajh5J5v8HcG6uGr9dpGzIqgOMmCfkcHTqd6/i6Z5xEz4QDFtjeHSmA7rCMBhuWD4B5AlD2sV3rYw7wQEs0dWqPdnBCktYSYxDzBtIkLPAZc9ZaCFE3mt2xCz5xNt+lDaWH0oJWV23AOSgjd8wpYS4NpTRokYImSw24QJL4ze+KgKWYDjgti8mCPNlf/2tJaOhoeD9j42eO17MvWVJO/EXTjfILRTluothrRJ0mMzG+H0zN40zBbNY1SWCuL0O1YcZG9JsTrZF7W5JeVO2c1nr3S3DWgbG6nPIgPXz0SJiDQS6O8rWqVljoB9u0jMOoIfWZkRIeGSVq6c4FAQ+wZjPY/+BBmnQgRuj0lO/eUWaJxEeW8NFH/xb9RhGVW8Kkz3cRZ84+znM7bG0NnGhko0vxPb2K0fb0gZu4IldVx9G4zMgGMnefHbj4l2c6p+/4LvygqHhiIslJaSf5vJaqHrKUeuZOo9n+iO3ty27FSvI6dvwl70mdJZuz6MYKYck3ixwhrP9iH+4XQvWFbNYPA4VzGH/rDPMWK2lb9xLvc0AKRCKpEL1s2hn0N3NC+Z89+uom2/ntRrqCHXuEXOBBXnyN1PQqFCBl0/1hdp5JbjCYbldvKVX8fCslc5t2Cxw5wzogtXm+EeykiHndSSKN9GPpz6nDX0btW/E3HQk3q1HFFw1b3QuhwLNEEnUxwKyBqctOobTj8TGLhqJbv7KRwYi5Oyv+pcN72uvG9EJa/QH5QcNpmaE/Fh0EOP41eSl8Iehjl8N8SpsEhn94nxAe9mT2h9D/MXbp5QMrVmXAVlpB7Uw8nnxW2sWN45fcOe/GoR2OQEmRC31tqNpZfte8NlnJy1rcfs3isKN0RGnuWXiMBtbrgcWimJQPEEMpY3HFfhay3BxoCNtwGciFYyflwjjQKZoUU3m+YQUlCdDi5hZk/xUKGDCQiYb5ySvIScb7EK8SripJxoSPaVM4gh/t1wvu/+jYKH7Pl1pgCnu/MadvunuVVFrTHgLep5dk7EIFAUbUakEGrrAdsuE41Z3/Q87ZkrldVkUC6FKZxHodG0y2XHD0TnFTIcY0FnN3dooN0/jgtLUwjd9rxxl7LeRb8Vy2fpnU0OoJm/m/W4Jspi/QPFOBg/9IJ4vx/q2GsBizaT13/UTgvM9KV6pWPlU6PZypsSHf/CjazNnLgSGlnLIsXcLU5/LS+Lt+jbL9QPYg0IBW2IEIr6qXcisLrymZB5T31GAQU/aOKuiN4WlxEnD8hsywRFRDorpiTtkaRz2uFYRQpMe91MmI+Dw3BdJpHZki1Wo21SIr83arQGf1impcmnVxuIfFSlfxx02HBbJ1ToWSyzMRoMe0op0sMPO487BmBfsFlYx6X/gNMr+yz8dRBAqa4Y7i6TLP40EFU0liEl36iQ7aRizW8heoKEqZa1Oz9RtXcZm4AS1AKkZfTX+tMaOQPjX6PeVoza5TuJln4uKnXpjBlxnuNrgH5x0LNQbFvE1pj7KOUzRjrPhPPYpwY6mrTGJnvzLa213mEwaMs1HU6sgC63R9mWxMrM04DmdihzNLQjKs8j5fCwX5hcAm0+cfCE+K/dpCVg1XjQyji6NXlakp7AkWzQWJCm1BqISByZt+8osXqSuL4Ie8M/0GFUaS1cAg4u08O6jzFL4T2RrSWhEXk+Uwe4W4jqhNOLq30xfhtSRW1gYOZbUtHj51aoIO5xVS4bSDocnFbQiVqlIKw17EV1HqM4jtFmAvFDy2BR+LzC5fIbF8Y63Q5dUqtLuV7qcXC6xq2mViBA4vbQQcybGun8fQHS+cnU+IpcrVymh5LdvENf3VbSn4z1burL7L/ueAbe+Pe2JR+RBOTh2zzkmTnFKxVtiurUp2F3FRKGuxcgPSL3HTR0QLSvnjnwir9w44WR5k9qL45SzpoPVPkSkeWOueMqGnHHRvYYd2Ge6rAaefPIWdO6RLjVOWagplIdO6N5+924EAcjAK6MA2ybKmimYx7k9fo99oSWdDnjF998wfwiKORxIKrPuEyhL/j/iLUFCUynTVrX6D4ug6Vef+kejapJ+lv2zf93OlIfvqjxWiE+tToztbq3sCgPha6//iSc+uF8WgT9wyKo4gwHMPJTWOa8ggljqFDZMVGjhom+DtxmrPx+yr4MO/VaGOBzopBhXlMnt2wsiX5JojYh7pMCuDuT6RaU6e88d6Hln1YN+z7kvJZM7t4l1IDoS7wNCf7Uo6J/UmbSLCgprErVZKp35+UIK2+dwODoow23zm4ULyIORbQ90tZH0gZIHAfpSlCCOA7NRiX4+tXCQ7Vi1vC8UgUxkWXYfjdktzPgIFybo/kiqvFV5JxQ/hVQUlTWv5tkegL4JOrgLY10mIPiA4G4UkMG7fKBKnIW0dx0d9vYqlSG2iziWeHgbWoOE4UFSQNMANq5/aG5QmvfF7aKKbCVeI5BsVBJgxEcOPMl0g/fH+c+f2SVPkx0wuVV8j5znqkrAphMgCbH/AKucfli+iBDiPG/IN3CZV9AZcUoseSmMKYV+tFFX8XvhkgLw8tbeVh39BNoSVZuN3sDDnUpz+RF0ZhoPiKFhPKhpDl5V/gDL4JAR0pyuVUPskAnPWyRhNRZIeuNH0ji8AOnYGBGeXGpR/Ryfu6xm+pPDsYhCc1UbH0P/2N283dXYaNzzvBf9oyglct0kZv4LhCZhwGPAIee1ZODIeIBb3TMqyKeIvKDwnIaGmYbRdIdNUBBUAoQfhKVACpTx8Xj6sVlRmVrvOBxf2ZXjBLb0Rz3DEF1Fx+TKmQNlOd4W3rgUmc0DrRRqjRZ3yZxK9p3CjW0yzTiYrI6TkHrrsIyHwDoaGUfgLrlLw7YUTEpBZblAIoS2T/NaFQAetKFMo8bA2ovd5P9E8USTgco70qxAyWrvhyU168jrR/46phxdWD23m06lRmuC9Rh1rQythfVOfSvtKfzvOKSWckp3eMLRBTzee3crfKNMEJgfUL+aYUE685xE0ibEGRy/THzUT4r1IYy4vGRBqaj9GeMOKkfgvXW6a+ZmcFIRKQHCBXpIISBsBXr/gEHwxxKG3bWAatJVP/cng08Jl1gBFIp2fPK3ciBgyXLczeSSFddieYpNLBvlgN9kLI+S3tkGz1iaKvyL3hVvGpwWf19RojcoKuvMxVgf9gK7Q0tSObIzOdv9W5wUzs3eaiwMQX9fqCdf9Bhy7M88UjS0OTxQIvU9DENBkXq5OUzB0qNPRh/zJ/gwEkT5d3d6Bd4I1IYgmcLFq/ERqezL7ftEkuuw9n4/7tBNPTCzo9w7mVltUmbAjXWibsayutZwJ2zDX+EkNJ7gYygg/Pk9lRJt2MjMHse51KnAxaj4/RiCXd8FCifvfdonfgmtx7LFmvkLeOzGfdqvFzhRNGv6q++GpwtOHWyZtEsLvQq6hDRoyDuVBtCWWI5Ui8apwApOBVWlwJWE+MenL31KFrPM+AJhDeFPVn+P4i+yXbEKjIuINuOq9mMuQOuajU18l3MemeA+PSs4QB7FAMyUyaN7LAIiPnPVYF1dwS6/6wtxAT9964cj3uHwVjUsphKblAIA4hwmf3rFFDfUq2lhd5NOg5A+0XxFdjNAwW9PIH31T8h8SZQEFxhTc1SdRIDUeOphBMpRXmzGNdspcZn/7FwEAp2xhZAv0baKvm18XH2QCOoUCUZ+9SFtPb2yrLfbcFs9S3Ke7UE6xHAfPaUE8+Uv0slbhIRb7FDsljWVLlHOKcrh0O/DKcNmRo6+CsILfSr1C9V+ZsD635zQV5aKesC1PADav+yzlECa08DGGfgBf1ZVuTkDbdt5r25FIqevb+9fJt/PypQln2ukwC7179IcDOBRRU+m2PJW3jbfJk/os28ZSdk9KmX3xN23V5g+3Y6S8vtpl7DAyIoOv4iopET7Im/KJXEHinKtlVUt6Q7+9KC8k338AVEW9ly0qGXCnVmAr5xS3UymLwNRy/NiGQ5gPkH99ITsazWaOtbXfqjEvccBnq4DXFCf4GRaTE277P4FXJPoSPqaF1DmkdfQFKAzv/iqxADBUG9z5Gs2JC5bZZBfnGl0ki1nuMlOt3F4Z+XnDI5WzFjFAJoqXWc5oAZDr9I08kyvjsWim+a+iIU9g8ucFHdAehbmLE7r6YZYaKgtaZVNYozK8QeYG4cI2FhbI2mCp7VPztMg0aC/cMPW5hCD28OvI/TOmazsmlJnrHR51rRWAArWvYTZUBcxPB4WbguGbXaHxaVETsZdrcEh1g3A8I4cMdwxk3EjBE1HH6KTAx1MLN40B9O/F3wbt8TLiUuGfMzwYQlEmoQpi2F3/0vtXqYKfi1JTrQ8jD6wxTlwDsVn7I5J8CrqTHs/T3zxyxJgi+10jEhqG+6qs4Afdmt/+ialOW+K41nrS9cDxtpyoWMZLfm5YcGmjITkStwG7KJweWnc+zrkW5wmWrh1014r7I6d5MOZEScNUm03f0Jaaeddk7o2i/YF8zBJnXKKBltmcZqZ5kxXNKBOuWien1xq3bP8b1wdSKpKv0SVnNR9Tap6sFPneYfCoQefmWELHr8W9Lc3vR24h5/9UZnSbL1aUhqcipzilUVrD21O/Y4MSoZMDHIbwMTLC8Ci2PEc8Pi+B/Z7eEOq0/27yVFv3Ki3Ofqfo4vy69d9IBo6o1ZNWo1tpSsDWRujaJkJhbk0H8ovS/Lm/PT6U5zdUjaE/BknD1RfkpwNwKg1x5xltqMYfv6uzFUxQccOqLJzOLBKDjirCnvhskDBfHl+DAqW8IphOJsHr7k0oXT4WeHxB0egMEMZfQungUDyjsbTLwXwDCyPXxf7adwq3Ne4sWmf7w9ncExCge2vLx+8Xu2V1RQtUejMNHvMyPKsVEgvaDMv5ZUpWuItpa67Du5vvjRUlLgBDSRYjhZz6JG/FqTvYQNUFcgqNcmCIO2vbZAFHt//KMy+RIv/z5mkCbOLSe+EGRlYjvniJfum5ZzfD4Nc3JGpxXx6yK1YYxKewOKvNhIZUnqRNldpjLpZpd9JJawFz6NriPb0Ui8/6HTkCe0I1jn7XnViSX/U1dNZi3Px8LNJTOzp8PT5AzkdivLYEkQTEkYyjiQq07J1jbsoj4vpHfXo72GT+9bhgShDm7/hqxLJEy0aiXJNbONtz3guuATSVl0K5lL26cwPhnOr9HwKbmGNpszorCJ5356CJf4BVx77FpgjQWVuClyoQCJ4GppxYIyC1Fxi7z7PixhKYg8kIa8CL8041N4zzEog7tkYf42eEikG31U5fiSXBYCtfbwncIXH2QnvRqPwJLQ/0qpP3Jsm3PzDemmYtSympknp1Ztj42FLSjfbwdd/1iNN1SVNzGBM24Mes3k0dWXbttpp5FU/VEoJT2/oEPoodfhtR3A5MXoYUEu/DI72qs/jUHyBz9xj/TszL0OOG43K1YtZJ3nl4YdWzkcavee4PSVI+hxSPesqGLWo4ifWeOha/fX1FV2ATscNDdtM7O4yjieI9IKyUPHAhxzNrcnOICCcQBYEBve2IqhJv6tLakvNPiDpa2BIIMyMonrdGtc6PrE6P7gQvnf/32M0YcPyuAL/Aol42xNgEGpRyGGtyRd7YIFPlM+jW22dt/sVXeTvlJa4h7nP9sBXzz2z+OWT9V+akYpvxdL/hx1u1MNf3Lj6o6Pih0e9LOPHdkJnBNclRJs/ykrmHtEA7xT0L2kCzDGF74s9T0wBKAXXKEhcYSxtfLrZo5OYdZ6i8TdZW1JaydqCdWQbJ2atOsY+Yz1nml75rIKkMiBPwFN31i7UmlzgICSY8OPtYhbpAtuD3dHDAq5E9nNz0CJlFUKVKQaIB9icDaGDDRwgRZ7pxEG51TtSbUr2Hum35q5m2G/KuE+1GrCtzqBhST0a8Ai4n5UZy8qWqFr1EleYMV46OWiwVard+WFJKqudwc2EdRqpNuwrLjLAHKbi1dRAeJRYaLUXdydmZSask4mecIe936Ffv+pllmXu4K9UELkcwR5Iv3a0ryGQMUqAsa1A+c8iWi+Db6VkhSCBEkekTTP84SrL7Icfi3uNQL6FzEZWwqSgk5AVp//9gC0p854lq67o6LcEoRFbZkxTWl6FuAMLJo1BK1nyHB53lp6MqcQUbNOnlZnuaav8cjrMJPj2chKiqhVxVLkg/SWfi2CSpBTmNZPWM9T7yskdW1e1QfBLWVHJU0WdggnWDgEEk8no+q4Dv/kYJsit4uvzrd2rKWp7nZaii/U77TkC1ir0LwaEJx6lZ4jEnyCHIgUrEIJGPJFUXdAmscZlO6SbV1/3AyrHZD7aR719Nm24Aw7CFG3mHczonnd0ZD1MlzNtY+EtO6hh0dI+en6498s8XU9dg5pQtggim2Ca/exkFp/UzSCvvQtdQ+iJc+25NxXDjqAFiy+X6pZBNnWTD0mi5XKNE3e57DDzV6TW3Xic2oVD1hFcDIO0ebLdEQsKs94OYbM6H3QvnhLulXEkWG8FY39d4jq2tNFGm5eQo8pRSKPEi5iofR4IHmnNXVsjAqVl/FagZB75wx/3Bm4YG3XEsvmPkJFYakGhUD+m2thg0i/XoOSfoEG9V8PAnYFnpaWyjsTEk7cpQ/PP/9YKgJhjVPWwXYhS9RHIcpE8x9TIRtTZ/c6vlDdtvKHbfxjA2M9qABUXzYA3giZxK4ZHbmGhtLGCqcgq8bgoA4QfAM9hEIHoQhRfcqVXvSzMjUy87GGLhnSA2DwQ7V1kYYbItGIVtyb+yoRaN+O1C0tXPNarh0h6MmSGEgf8AXCy4bevOBYKeO3jqzynyrtWOgPmjZJjatZO+xMXJbZ2rYh2yoMaKjqq1jbKbTbdQSPxiy8G32FJ4hww8B5htdsmZvQLyUvd/oSKty/rYZqJAmxvBuJOGQSPTy11LWu4AdcbJyb/qzEMhwfXAZU7wIFmNT88d9xl/vQ0lCT8TZK4XmnfCav6dnTKaLHGi1WiS9q3qbFixR87g8Lof5bA2Y0t/7T7sgxHtjSR4wQDhNpkcsPg4qKD3ClPTM1wGkmPMeOOKkSHKult9MruW5/onZiL204Xd7r+rEo9jLTgZgqnCdqshB9zqrhg3DZP2BeQ8nPIPG3ZJkyfU/3EawnhqsIFuJKX+Ix0Yj/eW12GZk826jLmq16o3k6Xo1KGoxSWhKT9lrkAIvD+YD4fVnX/VHHIhcUkg9cdXlYQRnA6szmc9mMXTyf0a+rIHjLJ2tZlfgWwRA9yvXRZS2FLGBfot+RpKl9XJSUluD0yE/4Hso1evH2J1l1TNdG73VMACvoaMrXSqRki/r10TNzHoNlu7MqYezER8sBC90oXhEPhRqplr9JaolC0n0hIz5NBEQmntlqPlXz26ZoExVWV3J6l/GBoF9yE0u3Py+UeWeEjGHdKGsG9ckae4dKJkebHhsHTP/F4byBX+mLhi1BKBheNbvuvGHpbfIYzWbZuRghpjb0TVkpJPWKR+4o8rcfqa7ijANg6JdjELMYsXoFi6jE0lEJ7SLbE9lG8rgOlHCBq4dlL5Ah2OQ/A+szqS38FvFeVb3/pDcKNf1gWekLXvwFXWNba5kH2kjHz6QCkDxM7CdwEG++sRKZOmCrwMFot/AC/4cWluKSbkPEpXKXfvCfWOzgtJDhsNXhvbNBdJkAUTbN+iL16jVz/UozpvhA3eGwaFw3c1A8gXVRaKwIzNcrIQehyItSF9qn+t+Q3EP4aqNHJ5X5ZE7Ivm9bEozahpKknLnm0wFdRny4T7cbwDqBtpIk85tMVYEr85z+fuaQDPmQ1iUuB7b39GEFytRJ9OxMYDvvBefLvts5WLUuDUS4A9cK3Nsb0MaPvB+BPdjQbnhX8HJ9t8DwsIYgZeZGBzqdhznQq3i1eoUx7VBMaUHO0OwRHHwdac/lTKDjoUXaBSB/riIQQjBIB3XhlEmoG0DVrqaZlj+lM+NDsAG2EzOtJRImN5wP3kOIwzOkoADBp5bmPFGSp/ylHhxANahK2Qp6WGogNUXTs6UsQIZAgOyv1tnLqixm1lxtPC+JAH+1Hm6L1ByT8Fu6T6qUHmL3NSVh8d9t2KPrQWCm2x8d+vY206WvsL4iQVWvk9oPcQmJLHjdQV4WCkp4kh6CQAdXNGO+DT1zUDSyCoDFReH/GUeYC02e+kv3eN8GrDVML/CBJZYONIYGS4k96U++rWfKuBHeKjI8yg5VDH5J+3TA0CtgO6wQYcorUhu+SgZbjbMUyyeP5eqwarEhd6xsQ1Pzs6JuuIte3x+DXkeS40EJd0Snjbzco9zYMFu7jIfR8XwnjTQLE0kOcq9MWBjVB9pqHvjfcA0WqHtkdI8muK3Ua/ohzZdhi6zcxy7i4ZFmguGECzgZzh/QxF6tq/PiDbWVPRUscihnbm3kF4h+6k2hIMvjzWeTLmFWACJuGoQxIq+xPOxZ/9d9JnQ1MgXaqkVqWJ6weOP4tu5K5WJ7P3bXwMNHKeQsMRzTzhhAmsRnNQIcEmuoH06rJSA5FuUc/xGRZeY6CiRPTrME9JIr8RmZi/qSF9XFYBttv7VhY/HAsl+CVEK5tUN03ol3lFYJ9XnBQPv2o0tKH2eHnY57enpXYpZMn2cK6VaVAJ2rOIa0yO6RDRiLET9fjdxQB2mHA8MV02vhq8KPtFFFQjSv5sOGuJB2oiUL+YO4xxFN9cJaDg498HaeH1cLm0Y3OZX0biVAq4Tq8gN3RIq4ZEFSF5bLv5mwidva7t1j6ZUTTm6B4UXdSBk4r6WM9zcNhDhbyROpTKIqh3gWtF76oyqGIL8YnBHMTHRUARWFJrUtC3SXRIFtle5TIe/vudY6ecMSqUwnl2dPVYdRw524eAVK/PK6Bgz8VMM/bFXSUODM5sLEK/jnozfox3vv1HAAHIjoA12WVICxEM/bdXYdorRIk8nvcP6QGwE7Q8ECPYdrRIMVUFvKTOwHdXY9qtDMxrGotabbM2boCOKRXHllfpYOQ7C7+MgSG1CFpGL8ZnHqE+ogDg2DSgMerghRjJRtor7kAeyWw2EMjwsBcxU60fhyu7aXR74OSKq+exJm5OrgXD7hU2nyVjTxg235+9QBztPKmpI7Ravpv8K/aStyKSVL5WzDG70799d2cAZn1UmF6e+ux/phL7b8ADCe4cMHAAA=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959"/>
            <a:ext cx="2198976" cy="39375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4557" y="1737360"/>
            <a:ext cx="6035040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96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importance of having a secure and reliable face base for payments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2wBDAAYEBQYFBAYGBQYHBwYIChAKCgkJChQODwwQFxQYGBcUFhYaHSUfGhsjHBYWICwgIyYnKSopGR8tMC0oMCUoKSj/2wBDAQcHBwoIChMKChMoGhYaKCgoKCgoKCgoKCgoKCgoKCgoKCgoKCgoKCgoKCgoKCgoKCgoKCgoKCgoKCgoKCgoKCj/wAARCAO8Bq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5Yoo7UVYw59aO1FFA2PQVKBxTEHAqStYgkNNJSkUlKwxKQ06ikIZRSkUlBDCiiigApKWlAoGhMZqRRgUKPWlppFpAaBRRVFBRRRQMKKWjFABRilApcUAhMUoBpcU7FA7DQKeq0qrT1HUngDk00XFDXbyo89+1Uc5OTUk0nmvnoBwBTMVDMasuZ2QlLRRSMwooooAKKWjFMYlFLijFABRijFLQNCUUtFACUUtFABRRRQAUUUUDCiiigQUUYoxQOwUtIKXFAWCiloxTsNIbilpaBRYYYoUEtgDNP2YGZPlHp3prSdkG0fqaQWtuOO1PvHc390Ux3L9e3QelNooE5N6BRRRQSFFFFAwooooEFFApyrmgpIRRmplGBQq4qUBVXzJPu9h609jWMABEKeY/X+EetUpHMjFmOSaWWRpW3N+XpTKlmVSpfRbBSUuKSkZIMYpDS0UDEooFBOaBhRRRQAUUtFACUUUUAFFFGaQDlHNPpF6UtUhoKSlopgJRS0UAFPi60ypIe9BcNySgUU5RQdKACn4pAKcKRrGIUUUUjRIKWkpRQMWnKKQCpFFBaFAp1FITimXYG54paRaXFAIB1p+KQU4CmaJBilAopaCxRTwKaKctUgQ9RUyjioVqZelWhkqj0qQVGlSCtIjY5RzUwFRLUq9atIpMkXipVxUS08HpTsaRaJ1AyOB3qdAD2BqspqZW/TpzSaZrGRYUDoMHipVC+gzVdGBx/U1Or+lQ0bRkTpgdhUoHQ4qBWz1/P0qVW4FQ0bRkWUx6VKgX0H6VWRvSpkbPes2jVNFlcVKoFVwelSo1ZSizSLRYUAD7oqQKOgHT2HP+c/pUCvmplf8Ax4rCSZZNgc/KMZ7VIoXH3R+VQKR6DpjpUoYYPNZsdiTav90flS7V9P0poPSnZ9KVxigD2FLtUkEqp59Of8//AFqTdkd6TdUsVhdq91XpjGKNo9Fz9KaW9KYz4FIaQ8hf7o/KmMFXsM/SmNJjFQSS5yB0osy1G5IxX9ew+lVJm7g5zx9KSSSoJH7n/wDVVJWNErDJCvPHvVWTB7CpHfsPzquzVpGNwlJDJNoxxUDAeg/KnuajY1vGNjCTuMIHYCpEUccCkxmpkWqI3LFrHkgYFb0qiKxC8A46YqtpFrvcHHuam1aQbdo6V5+IlzS5TeCu7HP3eNx6dKzZAMngVoXLdeKoSVUDSp2IGUe1Jj2FPIoAqznsCqPStrQ1H2hPkBrHUZrodAj/AHw4/wA8U72Q7HoMMYGjxnAyWHOOelVgvHStGZNml26+p3VTVc15jd5M8pdRgQEdKivyI4hGcZbk/SrscYHLdByTmsm5kMsxYnPp9KOhVOPNIqsuewFM2e36VMRTSKR1kLDnkYphX6VM696YRTAgdQOwqJlB4K8dCfT/AD/SrDCo2FCAhZRjJA9elPtYQWLHpGCenU9BQw7ircKCKzA/ik5P0pTeliZPQqzKuDkA/hVKVRnoPyq9Mapy+1KIkU5AM/8A1qrMPQVbfpx/Oqkg9R+YrZBYruAeveq7juR1qy/PPpUMikDjI/nVoTKk+AOapMBzVy5OeOvpVNjWkUZSK7jg1C3WppD1/nULGtEYyIjUeKlIqNqpHPLcYRTcU9qaaCGRmmnrTzTaZD2GYqNhUppjCmQxhFNNOIpDQSxtNYU401qZkxlI3SnUjdKZEtiKiiimZDSKZUtRsMGgiQlFFFMgKQilooERmkxTiKSghobRS4pKYBRRRQIjoo7UVocotGKKVRzTQEqCn0R9Kca2SLIzTTTzTTSYMSiiipJEpMU6kpCaG0U7FGKBcogFPUUgGTgVJjAwKaRaQmaSlpauxY2inUYosAgFLilxS4osA3FLin0UDsNApaXFKBTHYSnKKUU5RTSKSFUZIxUN5Jj90vT+L61PI/kx7v4jwv8AjWf1qZPoKrKyshKKXFLUHOkJS4oooGJiilooASloooAKKKKACiiigAooooGFFFGKACiloosAlGKXGKKaGFGKWiiwWEpaKKYBiiiigYUtAGTwM1IVWP8A1nLf3RSuNK4xEZ+nTufSnM6x/wCr+Zv7x6UySRn9l7AUykDklsKxLHJJJpKKKCLhRRRQAUUoooASilpKdgFoxS05VzRYdtRFWpkWlVcVIqjBZzhB1NPY1jBvQFVcF5MhF6/4VTuJjM+eijgAdqddT+awwMIvCioKjfUirU+zEKKKKDAKSlpKQBRRRQMQUtIKWgYUUUUAFJS0UBcKKKKAuFFFOWjcBR0paKKoYUUUUDsFFFFAgqSHoajqaJfloNKa1HrT8ChRgU6kdkYhiiiikapBRS0oFAxO1OUUAU4Dmiw0gWpFpBT1GevTvTRqkA9aZ1pzHcQB0FOUetMdriAU7FKBRSNFETFKKWimUkFKKBS0AOFOWmqOKeKpFWHJUy1EoqZa0QD1qQUxetSCtEIetSL1pi09RWiAkFPFNpy07FJki08GmLT1p2KTJRx0qVWx7VCD6VIpGefWjlLjOxZRuMdakU9KrRnByalU9KhwN4zLIft6d/8AP0qZGz0qop54qVWwKhwNVMtg09XxVZWp4bNQ4GqmWlfipVkxVMNgU9XrJwNVMvCSpFkNUg/ftnFP31m6aLUy95v504SVR3nr704PUOkWpFzzcUhlxVUyYP40nmVHsR85aaSo2kPXpzVZpD/k0wyGj2TDnJ2bjJNQtID0qJpPeo2kHr2/r/8ArpqkP2hJJJknt7VWkfpn0pryDmoWfP8AWrVNWF7QV3qE80rHnios/wA6tRSJchWIFNA54pcdKXBJpWC4KK0LKHey9qr28W4iul0ey3MPQck1lVmoRuVHa5btYvs9rn+Jhge1YWpShpDg1uapMFyAcYGBiuXuHJPPrmvOppyfMzppqyuylcHpVN+pq1MearNzXWokSlqRUAU7FCrzTsSSQr81dNoCDzF6dRWDbR5bNdRoUWZEHQ7qzm7IJaRO6vxttrZD1281UC8VoaopVYAey/4VDax73yQcL6D8ec9uteat2ePeyuVdSbyLMR5/eOcnHOPxrGYe1X9Sl866Yg5CnFVGHNB00VaJAaTbUhXrTcYoNSPGKjYVORTGWi4Fcjio2FWGGOlRMKYEUcZkkVB1Y4zV26xu2r91RgfhTbFB5jyHoi/r2pJuc1D1djNu8inJ3qpIOtW2qtIOv1q0WU2qtIMcH6Vbk/rVWRcflWkQK7DI7e/+fxqBuQasNx/WoJxtjYnsD+P+c1a3EzMuG+bjp2qs/AzU8p5OfWqsh4reKMZMheo2+9T2qNqswkMNMNSGmmmZMjIppp5phoM2MammnNSGmQxhFMan0GghkLUhp7cUyncljDSGnGkpmTRHSGnNTTTIZFRTm602gxe4UxqfSNTJaI6KKKDMKKKKYDWptPppFBLQlNp1FBI2ilopiIqXFAp1bHINApyUU6MZNOK1GiwowooIp2OBSGtiiI0009qaah7DG0UGipEFFFFAgoop8a5bJ6ChK40OQbVz3NGKd3orRIobijFOooGhMUooxS4oGJilopcUDExSgUoFLimkAUoFAWpFXHWmkOwgWnqvc9ByT6UoqC8kwoiXr1b/AAok0kX8Kuytcy+dLu6AcAe1MoxiisfU5m+Z3YUUUUCCiiigAooxRigAopcUYoGJRS0UWASjFLiimAmKMUopcUWASiloxRYYUYoopjCgUtJQMKKWigBKWlxSqpY4HJ9KYWG09I8jLfKvqaeQkP3/AJn/ALo7VDJI0hyx+g9KTG7R3HtKqgiIY/2u9Q9+aKKkhybCiilxQSJilxRS0xiYoNLikIoABRSgUCiwxMU4CjGakVadhqNxFWpFGKcop6qoXfIcIP1p7G0YAqAgs52oOpqpcz+acL8sa/dX0ouJzKQAMIvQVBWbdzKrUXwxCiiigwCiiigApMUtBpAJRRRQMKKKKACiiigAoooNABSUtFABT1HFNAzUlNFRDFGKXFGKoqwlJinYoxTsOw3FFOpAKkLBirUa4WoI1y1WqDoow6hiiilqbnUJS0uKcBQhiAU4LTlFOxVFKNxuKXFLinxpu9gOp9KTZpGIiLuz6etDHd8q/dpzHeNqDCA/nT1XbQjRRvsNVcUuKfTaZajYSilxRigYlLRS0AGKWilApopCinAUlPSqQ7DkqZRUaCplFWhWHrT1FNFPQVsiR6ipVpgHSpVqkMUU5RSCpAOK0SABUiimgYpw9qdgTHU9TTVHrTwKdh3HKakBpijiniixSdiRTipVaoR1p6nFS4msZk4PFPDYqAGng1LiaxmThqcGquDTs4rNwNFMsBs09Wx/OqytT99Q4FqZYVsd+lL5lQBsjnijdz61LgWqhPvJpN9Q7qTdS5B+0JS+KYz0wtTC1LkHzjmc1GzUm719QKjLc+9LlsNSFY5HrUZPrS0ho5R8w3g+lJinD+lAXPNSy0IBmpoo9zcURpk+1aVna7mHH65qJNRVykrk2m2jMw+Xkmuq2Cxswo++w5NLpFktvB9omHA6fWs/WLoYYmvIrVHVnyoqK55cq6GNqk+6QAduTWPM3WrNxJuLE96oytnpXVThZWOuclFWRDIcmosetSkUY/Kt7GHMRbaciZxUm2pIl55rNgiW2Tpmuq8OoPNj4AGR0GK5y3X5sGut8NxZuYR71zV37oVfgZ2GtH97EvolMT/R7BnPBwSP6VJrIBvkX/ZUVDq7bLYIPX+Qrz47HiLXliYDjJ5JJ9TTCKkYU0iqPQRHgVGRU+Kay+tAEBFMIqdlqMikMhYVEwqww4qJhTuFyaFPLsif+ejZ/AcVXkq9dfKsaf3EA/GqT981Me5Me5Ueq8o61acc1Xk71ZZSlFV5Byc+mP51alFV3Hb/AOvj/P8ASrQWKxB7evFVL4hbY7cDP61eZcHg/pis7Vj+5QdNxzWsdWiWZUh+bvUDHn6c1K/Xiq5610owkMamGnsKaRTMWRmm040lBmyNqYRUpFMIxQZsjIpDTjTTRchjDSU4ikNBDRGwplStURFMljSKbTmppqkZyGGm040lBkyNqbUjDNR0zKSCiiimIjYYpKkYVHQZNBRRRTEJS9qKSgBhopTSUECYopaKYhlFFFbnEAqWEc0wCpYBk1UdykTmmtT6a1bDRC1Np7dKZWbLG0U7FNqWJhRRijFIVgAz0qwBtGBTYV43U/FaRRSEpKdijFVYdhKMUuKWiwxAKUCloosOwYpaKUCnYYlKAc04CnAU0gACngUAVIoyQB3qikrjHYRRtIfoPrWWzFmJPUnJqxeyiSTav3F4HuarYrCTuzKrK75UFFKBRipMwxRiloosAlFLS0ANpaXFGKYxKKKKACiiigAooooGFFLRQAlLRigUDsFJTqMUwEpaMUoFOwCYoxTsVKFWNQ834L3NJ6DSbGRxF8n7qjqT0oeVUUpD+LHqaZNMZOOijoo6VFU3BytpEKKXFLilYgbijFOFLTsIQUUUUxiiiijFAwxRiloosAAUu2lValVadi1Eaq08ClApzMsI3ScnsnrSbsbRhZXYcIm+TITt6mqdzM0zA9FHAUdqJ5mmfc/4DsKiqW7mFSpze7HYSloopGNgNJilooEFFBoFAxDQaXFIaAEopRRikFxKUUUUCA0lLSYoGFBpaTrQAUtFKoyaAtqOQU6iitErGqCiiigYUUtGKAEoNLinKu5qTGkSwrhcmpaAKUCoO+MeVWEHNO256U4LTwKZaTY1Vp2KXFLTLURBS0VNHF8u+Q7UH5n6VLdjSMbjY492WY7UHU04/vCAowg6D+pqUI0uMjao+6vpU2wKKIxvqzeNNsgVNtKae1MNWaWSVkNPWkp1NpMliYopcUYoJsFFLijGKY7AKdQBSgUyrCingc0irU6pTQ7Ao4qRBQq8VIorSIWBV5qVRSKP51ItaoloUU9etNAp6itEA5RUgFNFSAYFUiRelKOhI69qMZNPWrQCqPT19KeBSDoKeBVAKopRSgUtAxO9OxxQBk07FFhgOKcO9GKUDmlYtMXNOzTQKBU8pakx4NKDSdKKlxLUx+6jdTaKlxLUh26kLZpKT0qLFJgT6U3cdvNL3pMc1LRSYnWkIzTqMc1LNEMxmjGKeq568U/Z61my0RKtSrHnnFSRxZ9qvWtqzkKozzWcpJK7NIoZZ25dhwe1ddoelb3DONqAZJp2h6K8jL8ufXPatrUp47aLyLcjAGGPqa8nE4nm92IpVNeSG5maxdDGyP5Y04UetcZqFx5jcHKjpWhq171VTmudlk565ow9HQ7acVRhqMkbJNRYzTutPCfKe9elGFkYyndkWDQF796n2Y4waeI8HnsecZ5xRISZAqfhUsafNUoi496kjTpjH+RXNIuJLbRkuMduOBmuv8LRb76FeRzXM2yAsM845Fdn4Pj3X0Wexz+VceIfukYl8tJs278b9Zxn7pHb2qhrjfvUTuB0rU2b9dl9FyentWPrDb72TjocVwwPKpayXoZ2KMU7FGKts7LkbCmFamIpjClqFyJgRUTCpyKYy0rjRXakhj825jT1YCpHFPsR/pBboVUmjoD2Eum3yOR3PFU5Ktyd6qyU4hHYqyCq8i1akFQPVlFOT/PFV2FWpR+dV2H500UQ4BbmsbWSBJGo6gEkVuFc1z2sH/TCP7ox9a2payInsZzH1/Goj/nipD700966znZGRTDUmfmxTHPPFBm0RkUw08000GbGmmEVJTSKLkNEZFNxUh4pjUiGNprCn01ulBJGaibqamPFRvVIzZE3SmmnHmkNNGTQ2mmnU00yGNpjDmpKawpkSRHRSmkpmQUxxT6KBNXIqKVhg0lMyCiiigBuKQ0+mtQS0NxRS0UEjMUYp1FdFjksJU9uKhqzajIq4LUZLimNVhh8tQNW7QIhbpTKkaozWTLEpKWipCwCgDJxRU1uuMufoKqKuwQ8jauB2pKdRWlirDaKXFLRYLCUUtFOwwopcU5aLDEApwoApwWiwAop6jmhRUyLjmqSAaE4pl3IIYcDh3GB9O9WVAUZP3VGSayLmXz5i5+g+lRUdlYblyxIAO9LilpaxOb1ExRS0mKYwxRilxRiiwxMUtFFFgsFFFFFgExRiloosMSkpaWiwDaWloosMSlooosAUUuKWnYLjRS0uKXFAXExSqpZgFGSe1OijaVsIPc+1PkmWFSluck/ef8AwobKUerByttwcPL+i1Vdi7bmOSaTvk0tRuTKV9FsJRilpaLEiUUopaYCUYpaKBiUUuKWmAlFOFKBTGhoFPVaeq04ACg0jERV4pyqWOFGTTkTILEhUHVjUE9x8pSHhe57mpbNfdgryJJZlg4TDyevYVSYlmLMck9aKKg5p1HP0EoopaZFhKMUUtIBpo7UtJQJiUooNJQSLSUUpoGJSZpaQ0rBYXvRRQKLBYMUUUUxBRRRQNBUiDApEXcfapdtNLqXFDaKXFKBmquaWG0Yp+KXApXKURlLTsUhFFx2EqeFOPemwx729hVoLSZvRh1EVaeBSgYpaR1KImKWijFBokFAp6rVqG3KkAqDJ6H+H60GkabkRxQhcGQZz91B1NWUhJ+aTk9B6CrCQhCSfmc8ljSOw5AppdzrjRsrsYRgVE7c0rNUTHJpjkITmiiigzE9KTbTqKAsNxRTqKAsJijFLT1jLdqVwSvsMxmpY481PHBgc1MqYFM2VJ9SJI8CpAMU7GKWrRXIkJinKKSnirRDQuKeBTRThWqM2PFPWmLT1q0QPHWpO1MUelSYzVokUVIo45pqinrVoBwx2pwHtQBwKdVjsLS0gp4HrQNCgY6UCnAfNTlFA0hoFOx2p2BSiiwxmOeadilNAFItCAUtKBSgetSxobRUmOlG01LLRHSGpdmaTZWRaGUm3NTeXTglSy0QhM4HqacE/DiptuKesZ9KzkzWKIdnpUixZqzDbMx4Bre0vRGlKl1Nc9StGCuzVKyuzKsdOknYYHBrsNG0TO0Kv4mtbS9HAxhcACrd9dx2sJhtiM/xN6149fFOekTCddt8lPcgvriKzg+zW+Mn77/0rita1Dy9wU5bpVzWdRWKM/NljXF3t00km4nk/pSw9Byd2d2HoKlHnmR3M5ZjzknrVYKSc0q5dqtRRcflXrwgooJ1HJ3ZEqdB/k9P8alWPPapljx/9bvUqqfSm3YggWHIGenFOWPCj6Yx/n8KsbOh/pTlUd6xlIpIr+WOfu/lmpY09c9c9alCe/v0/wA+9SInNYSZoiS3Tnmu28Gxj7UregJrkIEy3HfpXe+EYsb2x/DjP41wYl6HNjZWpMtWI8zV7tj1Gce3OK568IeeRhyGOc10FjydRlHTJOfzrnpOWrlizior3myDHFFPxRirudFxhFMYVKRTSKTYETD8ajI61OwzUTAUhpldhxU1mn7uZz6Bfz//AFU1lqaHixbqN7/yH/1zQ3oOT0KknJNV2GatSc5qu4wKpMaK8gzVZh1q03Sqzjk1RZVkH+cZqFuv/wBfNWXFQsMnNBXQrsMVy2pvvvZj6NiutK4rjbht8shzncxI966aG5lU2sVzTTUmKD8qlj+ArpbMbEMvyjjr3qL609hkZ7mmkdaCJajTTCKeaSmQ0MpMU5qSkQ0MIppFS0xqRDREaaakIph4oRm0RN1qNqlao2qkZsixSEU40lUZsYaaRTzTcUzNoYaSnEUlBDIzTakYUwimZtCUUUhpkjXFNqSmEYoM5CUUUUyQpDS0UAMop1FBNhlFFFdJxhVyzGVqnV2x+7V09wZZIyKrP96rVV5utdDQkV2pjCpGphrCRohlFLRUjADJA7mrJG0BfSmW6/MXPRR+tSYPfrW0FZXGJRS9qBVWGJRinUYosAmKWlApQKYxAKcBmjtTgKAACnAUoFSKvrRYQsa+1TBaFGBTiQiszcKoyarRFRRT1KXZGIh1blselZlPmkaWRnbqTTcVzN8zuYzlzMSjFLSmlqSNoxTqMUagJRS4oxTAbSmlxSUhiYoxS0UDEopTSUAFFFLigYlGKXFLRqMTFGKWlpiEopaMUAGKlhhMhOSFQfeY9BToYdwLOdka8lj/AC+tRXFx5nyRgrCOg9fc0N2KStrIWecFfKgysfc92qvijFLUkNt7iUUtLimITFLRS0WGJRilpaAExRilAp1MBuKXFOApQtCGtRAtPC05VxUkaGRsDHuew+tPY2hTGAelOfZAMy8v2T/GmTXCxArBhn7v/hVIkkkkkk9TWblcc6ihpHcknmeVvm4A6KOgqKiilY5pNyd2FFLSUCCiiigYUlLSGgQlFFFIQlFLRigkSjFLRQMSjFLiigYmKXFLRQKwmKMUUUBYKUDNJU0ScZp2uUkOQYFLQKWqNlESjFLRikWFFFFIoKANzACirNvHj5m60FQg5uw+NNoxT6Wilc7ox5dAoAJpwFPAoNFEYFqSONnO1Bk0+GIyHjhe7HoK1be0AUFgVjx0/ib6+lHkdNKi5MrW1sR9w/7z46fT/Graosa4Ufj61KzADgADsB2/ziq8j00rHYqcYLQSRsVWZutOZs0xqRMmRs1NpW60lUYMKKKKBBRRTlXNAWb2G05VJOKsw2jSc4wPWr8VskY6ZPepc0dFPDylqyhFbHq1WVjCjgVYfAqFjUps6VTjFaCUmaQtSZq0RJi0tMzSg1ojBsdTlNMBpwq0QyQGnVGDzTxWiIY9alFQrUinmtEQ0TJTwaiU1KKpCsPHWpAKiXrUq9KtASDpThTVpy1Yxy08UiinjoKLjSFUc0oFAFOxRcdhMU4AUtOAzTuOw3FLingZp6pSuUkR7acF4/GpVSnBeP1qGylEiVKft5qTFOVCTx9KhstIh2UbfarSQkn7p9+cVNHak4z0HJA/z/nrWUpJGiiUVQntT1hJ64z6VrQ2DE4IrStNKeTGFP8AKuWrioRNVFLc5+K0Zsce1adnpLyMPlPNdTZ6IOPMBJrfstMWMDgKBXm1sw6RIniIUzndN0ILgyLz6YrprXT1jj3PhFFXCIbZc4GayNS1E7TuI47DtXmTqSqO5yOpUxDtEk1G+WNCkPyqPTvXHaxqixK2GGaZq+rhM4b8K4nUb5pZDk8104eg5Hr4bCxox55jtQvGmkJz9KpAFj602NS7Vegh9q9inTUFoVUqubCCLaOnNWlj74wKlihJxVmKLO04wMCnKdiEiBIgO/HqP1qXZjJ447Z4z9fzq35fH88Uuz8MdP5VzyncZVEY4yMj34yKQxHPzZ3Y5z69/wCtWvL+bnv7daQJ0wB9KzbKTK4Q1LHHzUgTNSImSOKyk2WiazjzJ6133htPLsppDwM/yFchp0WWzXawr9m0C4bvjAP6f1rgxEtbHnY+pdKJVtcx6DdynrI+0VgOPmJrfuwYfDNooP8ArZC34CsE8msloRQ6sbt4oIp1JRc2GEc0wipcU1hSuBGRUTCpyKjYdaBorsKmbi1jHqSaYwqecYihH+zmhgyk461XbpVphUDiqRaKr9aryCrUgquw61RZWb6VGyjNTsKYw570xlK8Jjt5X/uqTxXFf/rrstZbZptx/u4rja6sOtLmVRgq7mxnpUUzbmwBwOBU7fKnuagYVvuTLRWI8U0jjkU/HXPpTT97kUzJojI5pO1P600+1MhjCKTFPIptIVhtIRmnGkpEMYRULVO3eoWoRlIiamHpUjCmVSMWRmmmpCKjbrTIGEUhp5FMNMiQ1qbT6aaZmxtNIzTqRqZDQzFNxT6bQZsSkbkU6kI4pksjopxFNpkWCiiigQUUUUAR0UUV0nEFaFgPkJ96oYrQ08fIR71rSXvClsWSOKrzCrZHFVpRxXRIiG5UYcVGamaozXOzcjIpRS4p8SF3VR3NK12BOi7YVHc8minOQWOOnakxW9raDExRilop2GJilxRilximCEp2OKXvSjmiwCAU9RQq1Iq00gBRUypikVamRc0DQqr61S1aXYiQr1b5m/pWiMAEscADJrnriQzTu57nioqOyFKXKrEdLRRWBigopaKYCUUtFACUUtFACUUtJSKsFFLSUABpKWloGNpaWkoAKKKKACloFOApiExU8MQILyHbGvU/0HvSwRBgXkO2NfvH+g96huZzMQFG2JeFUdB/9em3Yte7qxLmbzSFA2xr91f8ahApwoxUW6kttu7EopcUuKaEJilFLilAp2ASjFOxRinYQmKXFKBS0WATFLinBacBigtRuNVacFx0pyqWOFGT6USypBkDDyfotJuxvGKSvIUhY1DzHavYdzVW4uWk+VflT+6O/wBaikdpG3OSSabWbdzKdbTljsFKKTNFBgFFLijFACUlLilxQwG4oozRSGFFFFABRRSUCEopaKQCUUtJTAKKKKACiiigApcUUqgk4FG4Dok3Nk9Ks49KRV2qKdWqVkbwjYZSgU/FFSbJDdtGKdRQOwzGKKcRSxpvb2HWpYKLeiHQR7vmbpVmhRxgU9VxUndSp8qsNC5p+MCloAJwAMmg3UewVZtbVpWXcDhugHU1asdPd2yQCR1z0X61rKsdup2cserHqaR20cM3rIrw2ywqGk2luy9l/wDr0ssmetJLJuqu7U9tjsdo6ISRqgZs0rmmUGEmFFFFBBGwppFS4oxmglxIcU5UqeOIucAZrStdMZgGkwq+9KU1Eunh3MzobdpGwq5rTt9PWMZl6+lXMRwqAn51Wln/APrVlzOWx3RoxprUe5VenHtUEko7dagklzULPVKIpVESs+aiZqYz1GWJq0c0qhKWzSbv8/5/CowaXNaIxch4NOzUdKDiqRm5ElOBqMNS5qkFyUGpFPWoQacDVpgTZqQGoFOakB5q0ybE6mpFPFV1NSKcVSY7FhetSqarg1Ipqkw5WTipVNV1aplq+ZD5SZakAzUSdKlWjmKUBwpwXihRmplX1o5h8o0Kc08LUioB05qVUyaXMUokSpTgORirEcWerbe2ew96nitsg8dB2xxn8frWbqJblqBUSNiehHFSCHP93pnnjNacdoSx6c89PqfSrsGnk8kH8Sa5qmKjHqaKmzHjtchfl3DPOBuGee/4f/Wq3HZM/JBJI5JJBHP/AOv8637fT1yCwGRWjBZIuBiuCpmHYbiluc5BpbOOQSOTya1bbR+mR75xit2KBVHSrKIveuCpjJyM5VlHZGdbaZGmPlBNa1vYgDOMDPpQrKp4pXuQo7D2rklOUjCU5zLipHCvaoJ70KDtOKy7nUAO9YWoattzlsUlEujgpVJampqGpBckNn8a5DWNY6gHJrM1XWC24Bvxrmri7aZ/lJx6124bDObuz2qeHp4aN5blm+vXlY4OSe9VoojI1LbwFuvNalvbnAwK9mMFBGE6kqjuR28HoK0YYSBUkMHtV2KLbUynYlEccOB0H0x9OKnVMAZ64GTjOakVKdt6Vyyk2BGFo28VLil28cCs2BDt9KTbz0xVjbntTgmam5SK6pyM8c1PDH06du2KkWP0q1BFyKxkxt2Rf0mDLDPbmun17/R9Dgh6PKQxGO1UfD9n51xGuOpyfpVjxTN5+oCNeFQbRXBUfNI8mvPnrpdiDxF+70/SYfSHf+dYAHPNbfit/wDiYxxA5EUKJ+lYlNm+GX7tMTFLg0uKWpNWMxTWHHFSYpG6dKQiFh0qNutTGomHWmNEDirF0uCoHZRUZXmpbn/WGl1BvUpsOahkFWGFQyCqRaKsgzVdxzVpxUDCqLRWZajYVO4qMjmmUYniZgum4/vOBXKqCWH610fixztgjHu1c/ysee54rtoq0CLXZFI25ye3SmU4j6/4/wCf602tUZy1GsPzppFPpMUyGiLGM4yD9aQ9OKkIptBLRGetNp7DBppFBNmMNNNPprUmQxjCoW61M3SoWpGMxjU1hT6awqjIjPSmMO9SU00yCI02nkU0iqM2NNMIp9IaDNjKQ0ppKZA000in4pppksbSGnGm4pmYU09adRQJojopxptMhhRRRQIjpaMUtdNjjAVo6cAVas6tHTOS1bUviJnsXSOKrSjrV0iqkwwxrpkjOOhSaozUjUxq52dHQbU9suA7+gwKgNW41226g/xEtTprW4DaUU7FJitbDDFGMU7FLTGkNxRilxTgKBiYpyrSgU9QaYCAVKq80KKlAoECDtU6L8tMQc1Oo4wKdhooavJ5dsIx96T+VYwFW9Sm868fb91flH4VVxXNN8zMpO7ExS4pQMUtKxI3FLinUlACYoxTqKYDKKdSYpWAbSU4im0ikFFFFIYUUUUAFFLijFMAopQKcKaQCAZqe3h3kljtjXlmPakghaaQKOO5J6Ci8nVgIYf9Up6/3j6mq+FXKSsrsZdTebhU4iX7o/qagxS4paze5DfNqJigU7FGKdgExTgKWnAU0hXG4pcU4ClxTsJjcUoWl70ooGkN2805Rx+FO25pcUWLjETFOVd3PAA6k9BTtqxx75eF7DuapzzGXgfKg6KKhs2bjTV2SzXIXKQcDoW7mqlFGak5pzc3qIRmjFOooJG4paWigBpop1HWgBvNB4pWOOlMpMAooopDCiiigAooooAKKKKAENJTqSgAoxRS0AJRilooAMVZiTavvTYYv4m/Cp9taxj3NYQEo707bS7adjewyilNJUsYUUUAZOB1pMfkCqWbAq3GmBiiOLYMVLioep2UaXKrsQDFLS445qxb2pmYYBxnH1pbHZGDk7RRDFG0jYUZ9fatvT9NAXfJlV9cct9KuWmnpaoGmALdk9Pr606aYmkejRwygryFkdUXbGAqjoBVOR8k5pJHzULGi50Sl0EZuKjbmlprCkYMjakpTSUzJhRSqpJqzbWkkzBY0LMewFF0OMHLYrKpbpV+z06Sc9MDuTWnDYQ2qg3BDSddo/rRcXmBtX5VHYVm5N7HXTw8Y6yFjggtB8uGb19KhuLvPGapy3Baq7OTSUe5cqqWiJpJ8nrVdn600mo2NWkkc86jHF6YTmkoqrGDkwpaSlqkQwxS0maXNUjNsKKWkqiQp26m5ooAkBp4NQg05Wp3GiYGpFbmoA1OVhmqUi0idTzUqtmqwanq9Cmu5agy2pqRWqoJOlSq+ar2q7mqpstoasRnNUlf3qaOQZ60e2j3LVFl1anRaqJKo7ip0mXjBH5VPt49y1QkW41xUyp16Cq6TDjoasxypx1FZyxK7lrDssRx8jOKtww+vpjmqscqDGM1ainXHWsJ4p9DZYfyLscXqT+dW4owcZ5x09qzkuB3IFWo7nGOa4p1m+pXsWakMa5Gatx4FZEdwOhbkCplusc56VySm2J0ZG1G4FTrKM1hC8pRe4rJpkPDSZv/AGnC9qVrwDg4rnje4qvLqGP4sUuUSwTfQ6KS/HrWfc6kBnBzXPXOqAcZzWLeaox43Y+lVGm2ddPAJayN6/1fbn5sn0FcxqWqFyct+FZl1fluAaporzPzk16GHwTk7sqpiKdFWp7kskrzt3xVq1tuhqazs+mRzWrb24GM9a9RQjBWR57nKo7sZbW4HJrRhi9qWKPn0q1EvespzLSsLHHiplWkAqRa5ZSYCY4pygmnAetPC9MVm5DGbc08LT1SpFTNZuQrESpT1jqdY6lCVm5BchjixV60h3uOKbHESa2tLsjLKiKOW/SsKk7Iwr1eSLZt6NELOxluWGDjC1z82Zb+LdyWcfqa6PW5Fihjto/ur1xWBpoE2vWiH/noM/hXLHXU8yjqpVGVvEz79du8EYD7fyFZlWdWfzNVu2znMrfzqr3q2elRjamkOFLikp2KkbEppFONFIkiYVEwqwajYZouMiHLD606b/WH60sQzIufrTZfvH60ri6ld6harD1C1UaJlWQGoWHWrUlQMKtM0TKzCmY5qdhmo8c0mM5DxQ27UET+6mPzNY83oOg4rR1t9+q3DdlIUfkP/r1myDK16UI2ihy0RG2Mjjr+lMP0qQj0+g9/8/1pv19qswI6Q07+GkpXENIpuKkprUhWI2HNMNSkUxhiglojao2qRqY1MykRtUTCpiKYRQYSVyLFIaeRTDQRYYaaaeaYaq5m0RNTTUjUw1SIaGGkpzU2gzYw0lONJTIY2mtTqQimQ0MpKcaSghobRS0hpksaelNp9NaghoSiiimSNooorrOQK0dK++1Z4q/pJ/fEe1aUviRM9jUNVpxVwrxVW4FdckYozpB81REVPL1qI1zyR0rYZjPFX5RyFHRRiq9qge5QH1yanY5JPqaumrK40JiilFGKsYlLilxTgKdhjQKcFzS45pwFAAoqRRSY5p6igBQKkVeaRRUqigQ6Nfmp1zIILWWQ/wAK8fXtT4VrP1+TbDFCDksdx/CnN2iVsrmL1zThRS1yJHNcKMUtGM1QBRRRQK4UlLRQMSkpTSVJSGmkxTjSUhiUYpaKBiUYpaKADFFKKXFMBAMVJHGXYKoJJOBSKMmrjN9ig44uJB/3wv8AjVpWVyoq+r2IrqQQRm3iIJ/5aMO59BVKilFZt3E3cKUClApcUWJDFKBTlXNPVKtIQ0JTgtPC07FVYkjC0u2pO1JjNFgQwigCnGlUFuFGT7UGsY3EA7CiR1t/vANJ1C9h9aJphb/LGQ0uOW7LVAks2W6ms2+xpKapqy3HSyNK5ZzkmmUuKKixzttu7EopcUYosISiloosAlFOxRiiwajaCccDn1NDHHA602kAlJSmg0gEooFLQAmKKO9FABRRRSGFFFFABRRRQAUUUUAFT28W45YcU2GIu3tV0AAYHStIR6m1Ond3DFFFFanRYKQmlNMY1LdgENJRRUXAO+O9W4YtgyfvU2CHHzN1/lVhRmobO2hR05mAGacqk/WpI4yxwBWzpmlmQeZJlI/U9T9KhyS3PRpYeVTRFLT9OkuJOFzjk56D610EUcdov7vlyMF/8KezJFH5cICqPSqsknNTe56lOhGkvMJZM5qpI+aWR81CTTCUhGNRtTs0w0GTEpDmlpQCTigm1xm3mnpEW6CrlpYyXDYUE+vtWtHHbWK54mm/8dX/ABqXOxpChfVlSy0omNZZyI4vU9T9BVp7qO3QpbDYvc9zVS6vXdssxP41QklJzzUJN7m3NGCsiea5J6GqrOT3phOabWiSRjKbbFppNLSUGTY00w0+m1RmxKKKKZIClpDTlVn+6pP0FNMjVjTSZxUvksOZGWP/AHjTGa3Q/NI0h/2Ril7SIvZy3eg0NTlJPSmG6jA/dwj6sc0xrqVuBhR6AUnUl0QrQW8iwFc/wml2nvgfjVMyO33mJ/GjJ9anmqMalTXQubVHVvyFHy+pqrvI70okNZtVO4+ePRFrIpQwqsH9aeH96zbn1LVRFgNTg+Krhqdms22aqaLIkHenK/oaq7qcG96WpoplvzWp6zYqqr+tP4apdzeNRdS4kwPU4qZZD2PFZwJ/CpVYgcGldm6maSTH3qdbg+tZkcmeKmBx0pbm0aiNNLkjFTpde9ZCyYqRXzSsbqaNmO59CM1ZS7I6msFX96mSYjvUNGqcTfS86fN71ML3Ix0/GueFwKctzS5SvdOh+2n1z+NIb4/T8a5/7V6fzpr3Ro5AvBG69+cHJqjcah71jy3Rx1NVHuC3StqeGlPYwqYqnBGjPfHnms+WdpDxTUieRuhrTtNPOMmvUo4NQ1keXWxzqOyKdvas5GQa2rSz24yKtQWwjHaraLjgV2O0VY54xcndkcMQUD1q1GvHNNUetTL2+oFcs5X2OhKy0JY6mXioYvTv/Wp1rlmA9akUZpijNSqtYSY0PValRaEXNWFSsZSEIkfFSqnHSpY4/WpVj45rFyJbIVTOKmSOpVj6YqzDDnqKhyM5z5RtrBluldXpNuLS3NxIOcYUVT0qx82QEj5epq5qlyB8q/6tBgYrlnLmdkeRiKrqS5UYurXBaRiTVXwv8+vxMeQgZj+RqrqE2SeeateFjsmvZj/yzt2P51bjZHZ7Pkosxbh99xI395iaYDzTN3NOXrSO9KysSU+mCnjpUGTA02n03HFBI2mkVJimkUARoMMD7UxuvPNS4pjDmkIgcY6VC4qywqFhmqKRWcVAy1ZYZqJxVI1TKrCmNxn25qwy1R1aX7Pp9xJ0whqo6uw7nCXUnmTyvydzE/marv0p45WmkV6nSw2RN/Sm498VIR9c4pjcUiLDCM0hFOOKMelIQzFNNPxxTaLEjG603FSEUw9KQrETVE3WpGNMaqMZDKaacaSkzFkbCozUzDNRMKaM2MYcUzFPNNNNEMYwqM1KajYYqkQxhGaaadTaZm0Npp60+mmmZsbSU40lBLGGkxTjSUyGhlFLSUyBMUhXNOpKBWIzRUm0GigjlIaWkpa7DiFUVc0w4uQPXiqoqxYnbcofetIbomWxvEcVWnFXMZFV7gYzXdY5kZU1Q1PMOahNc0lY647FixGHlb+6hxTh0pbRT9llb+8wWl24rWKtFFDcc0uKXFAWgYmKf1oxTgKqwCBaeAaAKeBTsAijkVIozQBUiihIBVHFSAc0iipkXkU0gJokwornNYfzdQkx91PlFdMx8uFn7Kua48sXZnPO4k/rWVd7Imb0sJSijFOUVikYiUoFOxS4qrCG0Yp23rQRSAjYUmKkIph70FISkpaSpLSEam06kxSGJS4paWgLCYoApcUtFhiClxmirNnb+dJgnao5Zj0UdzVpXGlrZD7dUhiNxNghThEP8TVQkdpZC7nLMck1Yv7j7RMBGMQxjag9v8argYFTJ30FJ9EJtpwFFOFJIjUSnBc0qrmplWqSE2NVakAxTgM04LV2IYzFGDUgGMmkosNDMZoxingUqoScD/8AVSNoRu7DFQuwAGSahuJxGpjgPP8AE/8AQUt1OOYoTlf4mx97/wCtVOs5Muc+TSO42looqDAKMUUUAFFFLTC4lGKWgDJxRYVwxnpTWOOB17mnMdvCn5u5qOpYXExzRtp1FIBuMUlKaSkAGkpaQ0ALSUtBoGJRRRSAKKKKBhRRRQIKfFGZGwOnc0kaF2CrWhFFsXav4n1q4xvqy4QcmIihFwtOp2ykNanZblVhKSlppNO9hCMaZSsc0lZNgGaswQgYZuvam28P8TfgKuohY9KhnXQoXd2NUE9KswQM54H4VYs7N5pAka5NdLaWkViueHm7t2H0rOUrHtYfCuWrKlhpiQKslwuT1Ef+NWp5iT6AdhSTSk96qu2azvzPU9S0aatER2zUEjUrGomqzKTGNTW6U40hoM2MIxSYzT8ZNWrOykuJNiKSewFJtLcSg5FSOIt06VrWmnBEEtydidh/E30FW/Lt7AcYlnHU9l/+vVC6umkfLMST3qbuRvGCjqy1cXoSMxQKI4vQdT9TWXNOTUcj5qJjVKNiJVOwM/NMoNJTMXqFFFFMQUN0oowScDk+lIW+wykPtU7W+wbp3WJf9rr+VRNcwR/6lDI3q/T8qOboiJJL4mJHE8hwik/hT3iSH/XyoD/dHJqvNdTzDDMQv91eBUOznNNRkzF1Y9EWWurdQfKhLnszn+lQyXk7jAYKvooxTNtLtp8i6mbqSfUjwWOWJP40u2n4pCKq3Yi3cbilxS0U7CsJiilopWGFFFJRYB2aAabSik4jQ8E04PTM0Vm4IpSZMGp2fWoAcU9W9azdNGimTBsU5X5qHNODVDpmimWlfjmngjtVPdT1ep9kbqoXYyB1qYMOxqgsppyyUvZM1VVmgG9acr4qgJT608T49KXspGirF8Smnib1rO+0CmmemqLNPrFjU84U0zAVm+caA7N0raOEbM5Y2MepoPcYqFrhj0pkNs8hHU1p2umknJFdtLA9zkqY+UtIlCNHl9a0LbTySCa1rewCLyBV1YlXoK9CFCMEc9pz1kynbWirjirqoAMAVJtx1+Udsjr2o6HP459DUy8jeMUhyjp0/OpV4PTt3+uen4VFkbcf0p4OOvr9K5p7m8R6jnk49aevYColOeAQD2GcHP8AOnocfQfyrnkikWEOD/Spl6VAv3vfHHtU69K55jRMlWI1yarx9qtwiuWZSJ4V/wAmrUSYxxTIl/z/AJ/GrcaVzSZnIWMVPHHmnRRetW4488AVlJnPOdiOOLkYrStLXLDjJp1vb8jit2ztxBD5snBHSuepOy0PNr1+iGttsrQIOZGFc3qVxgEVpalclmZifpXLalPknmilDqx4SjzO7KNxJlia2NCbZo2rTdtgT865mab5uK6GwbZ4Ru89ZZgPwFaVFoepiI2ppeaMQU9elNA606szokSCpF6VEKkWpMJDqMUo6UUiGNxSYp2KTFIkbjNMZalxSMKAKzDrULDFWnXn+lQOtUmNMrSDmomXNWJBUTCnc0RXYVz/AIyl8vTUjzzI4H4CujYVxXjWXzNSigBysSZP1NbYePNUKjqzB6Kc5bjuM0win9B1zx/n+VIeQOvTsK9JlsZ7Uwjr3p5GPUGkNSKxGwyOOtH+RT8UhHpSCxHTSKewpCOBQSyOo261KetRNTJZCRzTCKkamGmjGSGGkpxFNoMmhpqNhUppjCkZSRFjFNantTaaM2RmmNTzTTVIhojYU3FSNTKohoZSU4immgzY002nkU2mQNpDTsUhoEMNJTjSYpmbQ2kp1NNMkKKKKBWIwKcBikAxS13HnhUkJ2zIfeo6VeGGKcdGJnVJyoqK4XIqS1O+BD6iiZcrXo9LnL1MWcfNVdquXQ+aqj1zTR1Q2L8Q26fF/tMTTcVKVItLcH0J/WmYre2iLG4pQKXFLiiwxMU4ClxSgZosIFHpT1HFAFOApgOUU9RzikWpVFFhiqMVPEuWFRgZqzAvzVSQXK+tP5WmS9iw2j8a5VRgCug8VNthtov7zFj/ACrBA4rmrazsZzeotPUUKOakxUozG4pwpcUtBI2mkVJimkcUDIjTTT34phpWLiNooNFSzRBSYpaKVgsFFFFMdgoopV60ILCqM9OtXL5vssAtQR5j/NLjt6L/AI1LYotvBJezLuVPlRf7z9vwHU1mOzOxdySzHJJ71ctFYOblWm40ClopcVmkQJipFXNCrnFTqMVSRLYiLUipTkTNTqvpVqJncjVKftp+2iqsBGRTGXk1KVzQqEsAOp6UrGsYt7EYUlsD/PvVW8uOsUJ+X+Jv73/1qfeXAAMMJ7/O3r/9aqOKxk7vQ0nPk92O42ilxRioMQooxRiiwBSUuKMUWASjFOxS4J6U7ANAyeBmldtnC8nuaV28sbQfmPU+lQ0mxBRRiipAKKKKQxrUlONJmkwEooooAKKKSkMKKKKBhRilooASlVSzBVGSaACTgDmtO1t/JGTy56n0qox5hxi5uyFt4BCuOrdzUtKaStX2PQjBQVhHPFQk80+Q9qjJpkyYGoyaVj6UzNQ2SKamt4tx3N07Ci3gMh3N93sPWtKGE1m2deHw8pu7QyOLditnS9Me5YY4QdWPQVb0jSC6ia4ykOendvpWzLIEUJCAiDoorKU+x9HhsHbWRFGkVpEY4B9W7moJJKSRyTULGs9zuvyqyEdqhY04momqzFu41jxUbdaeTSEcimQyKnKhboKmigLngZrZt7GK0jV7oZzysYPP41MpdhwpuRTsNN3r5kp2RDqxqzPdrFH5VsNidCe7fWo7y7aRucADoBwBWdJJnrUpX1ZrdRCaUnvVdiS1DHNNPUVpY55SbYhptOpKCBrUnankZp8MEkp+QZx1PYfjQ2kKzIadHE8rYjUn19qldra2zuJnk9FOFH1NVZ7uaYbchI/7iDAqU29iZSjDdk7iCAfvpd7/ANyP+pqCW8cjECiJfbk/nVcJTsVah3MZVZPbQjbLNliWPqaAlS7RS4q0jBoYq0uKdQaoljMcUmKfRimIjpMVIw54ptADce1GKdim0gG96KU9aMU7CuJRRRSsFxKWijFFh3EzS5ptLU2C4tLmm5oocR3JN1Lu96jpcZPSjlGmyXfxSh6jCH0p6xMR0oUClMcHpQ5p8drIx4FWY9PkNUqLY3VKu40bjnvWrFpLHGTV2DSEzyK3jhWyfayexgKHPQH8qsQ2k0nY4+ldTb6bCo+4CavQ2iDoAK6oYPuL35bs5m20l2xuFa1rpIA5FbKwqtSAAV0RoxiUqa6lWGySMdqtJGBjaKeuOM5z60Z9ck/Xr9a0saJJAFGO/wCIxS4HPpnqPT2/OjIxwBweD+VIc4Ge3eocS0xOhPGT39/84pOtHYdKSsJRNExc4FOzTKUVg0aJk27Hfp1xUqscDjGPf86rqT15HvUqfrn0/rXNNWNEWU7Z/wA/5xU61XjHy9sZ54z/ACq0grjqMpE8Y6VegX0zVSIdK0IE/lmuKoyrFqFKuwR5waihTNaNvFnGK5ZM5qs7DoYcmtC3gz2p1vDnpWtZ2uSOOK5pzPLrVrDrG1HDMOBzzUepXQ5VeB0q1eTBI9i8DvXOahcdcGs4Jyd2c1Gm6krso6hccHn9a5u+nz3q7fXGc1z93Nlq7qcND6HDUeVBuy1dPcfuPDtlD0aRjIf8/jXKWeZJAo5LHArrdcIWS3gX/llEOP8AP0rOtvYvFJc8YmQB60+ilArG4NhUq01RnpUijGKlsxkxRRTsUYqbmbY2kIp+KDSuK5HSEU+kalckhYVEw61YaoXHH9KdxoqtzUTVYkGTUTCquWmQkcV5pq1wLvVrmbsXIXHoK9D1icWml3M3dUOPrXmSr0z36124OO8jWkr6iY9aQjjpTsYJHb0pD36evIrsbNLDGHtikxTzxwOnbikIzn3qQsMNJinHpRilcGiM9aYRUh96Y1BLRGw5qNxUxFQyUENELUw1I1MIqkzOSuNNMbpUmKiPXFMxkhDyaTtTiOeKTFIzaImphqRhxTG600YtEbU008immmQ0RtTDUtRstNMhoYRSGnGkNUQ0R0GnEUlBDQw02nnrTTTJY2g0tIaZDQw0lOPSkxQRYSinbPWigLEVFFFd55oUq0mKcKYHRaU2+1X24q1IPlNZ2gvlHT0Oa02FejT96Jyy+JmPdrxVF61LtOtZ7jisZrU3g9DQlGIbcf7ANRgVYmA8qD/rmKhraxqJijFOFLiiwCYp2KXFOxQgEUc04ClAp6rTsAqrUqikUc1Mq0DBRVy3Wq6DNXbdeRVJCRzXih92oRp/dj/rWWoq5rjb9YuO4UhfyquBxXFLWTZlN6iingUgFPFUjNiYoxT8e1IRTsAymmpDTGpMaI2qI1K9RGpNIobRS0hqTQKKKKQBRRQKBhVmzgae4SKMZZzgfWoQMnitWE/2fpklzgefPmKH2H8Tf0/GriuoFbWJ0eVba3bdbW/yKf7zfxN+J/Ss/FKBS4qX7zuyLiAZqRBSKM1Mq00iWwVcCp0TmkjQ1ZjQ1pGJm2Iq1IqGpUSlYYFaWIuQsCKYalNMI61LNIobjNV7648lTDGf3h4dh29qmupvssQIA81x8o67R6/4VkHk5PJ9awnLodEn7OPmJRRS1mc4mKTFLRTATFLilpQKAG4pcUuKUCiwXG4pznyhgf6w8/7tOYiIbj989B6e9VsZOTQ3YYnWilNJWYgpKWkoASloopD6CGkxQaShggoooNIYmaKKKQBRRS0AFLSVo2VrtAklHJ+6v9auMeZlRXM7BZ2/lDe4HmEcD0qz0pT70lbbKx3wp8iCmM2KVjgVCTnrUjYh9aYx9KGbNNqXIzCpraAy/Mfufzot4TK3P3B1NbFpbPK6oikk8AAVnKR2YXCyqyuNghJwAPpXU6VpCwKs14oLdVjP8zVjTdNjsAskgV7jHTHCf/XqWeXJ6n3rnlO+iPqMPhVTScgnnLH+XtVOR8mlds1ETUI6mxrHFRE5p7GomNaJGLYhNMNOoC56UXJ3GYqzaWjzuFRck+lWLGxadhx8vcnoK05Z4rWEw2vf70h4JrNyeyLjDqyJVisF+XDzj+LqFrOuJ2YksSSepNJNLkmqcjVSQ5SsrIJHqBjmnNTa0RzydxtFLTo43kYKikk+lF7EpXI6fDBJMcRqTjr6D6mpnEFr/rz5knaNDx+Jqpc3ks67eEjHRE4H/wBeo5r7Ck4w3J5Gtrbhj58g7Lwo+p71UnupZxtZtsfZF4FRAUuKaj3MJVJS8kMxS9adtpcVojOwzFLinf4UoqrCsMxS4p1JTRLQ0CgiloqjNiAUhpSyjqR+dRNMo6ZNMhySJKSoTMewAphkY9TQZuqic8U0sPUVBkmign2xKXFIz1HRQR7Rjt9JuNJRRYOdjutGKB0p9OxcXcaFp4jJ6U5FqVRilyl3I1h9c1IsA71MoqRRk1pGA7kUduD0FTpbDvUyqAOKsRLWqghoiitV/u1aitl9KlhSrKLzWsYFDY4BngVZSIDtTkWplGK2jEaBIwKnRR2pqipUrojEolUDFSrmolqQMAOTV2sUpIdRSilpWK5hCc0lOoosLmEpKUikpFJhRRSE1lNFxYtFNFONccjdCr7ZqePjHGOarLViP7o/LNc1Q1Rch5x09PTNWoRmq0IzzV63XNedVZSRZgXJrTt16VTt0rUtY8muGoyqj5UW7eMjtWtbRHjFVrOP2+lblpB0GOa46k7HkYmrYls7fOAOK0JHFvHgdaFCwR5PXFZeoXOc/Nya5rOTPNSdSVirfXPB54rnb+45OT9atX1xjoawL2frzXbTpns4WhYqX03UViyNuarF3NluDz1yKqDkiuuKsj2IKyNvwtbefqUZYfIvzH8K1LqT7Vc3VwOhfy1+gqHSnXTNIuLlv9Yy7U+vb9anhg8i0iiP3gMt/vHk1xVn7xxVXzVHL5EGzpShamKUba57kuQxRTwKXFOAqbmbYlGKdijFJsQ3pSYzT8UYqbkMYRxTGFS49aYaExXIzULCrDComGelUCK7getRMM1YZSckflUYX5qGUmcn45m8uxt7Zesrbjz2H+RXGhQMY6eg/wA/5xW34uuftOtSIDlIQIxz37/rWORn9eSK9fDx5aaOymrRISMHjHrycU3PAzUpHB7U3GR2q2UMOfQUxjUuCemPpzSFc0hpEZBI/wAT9aRuDxT9vvSEc1NxEfHrTSKkpmOMmgTRE/y1Xbk1M5yaZiqMnuQkU1hzUpFRyUEMjNJjApwXuaGqjJx6kTdabUhHNR0GUhrCo2FSmmMKDGSIqa1PNNaqIZHSNzTyKbTIZERTSKlYZqNhTIGmmmnmm0yGhtNNOpDTIY2kxSmlC+tBNiPBNOC4p/QcU00xWEooooAr0tFFehY8kVRTqFpaoZf0V9t0V/vCt9hxXMWL+Xdxt711WOPwrsoP3bHPVXvXM68XrWU4+Yitu7XIrHuBh6KiHBmhMP3dv/1zFR44qWb/AFdv/wBcxTMfWtbG6G4p2PSinKKLDAUoFLilAosMVRUijimgfzqRRQA5RzUyimKKlUZqkhEkYq5AMnAqugq9bKM5qkCOEvju1S6PrI386aBmh/mup2Pdyf1pwFcG7MJbjgKeq0KtSAVookXG4pCKk28U0jFOwiJhUbVMwqFqllxI3qI1K9RGszeIlJiloqSkJRRSgUAJindqKcBTSAs6datd3UcKYBc4yeg9Sfanazci6vcRH/R4R5UX+6O/4nn8auQ7bHRprjOJpyYIvYdXb8iB+NYwHTNXLRcomJinqM0Yp6iosQxVGKljXNIq5NWI0rSMTOTHxJVuNMUkMdWQp7Vso6GTZHjFMNTsMVC1Nqw47kR4NMZ1hjaWQfKvQf3j6VMqb2AyB6k9AKx9QuftEuE4hThB6+/41hUlZWR1Q91czK80rzytJIcsxzTMUtFY2Mm23dhRiilxRYQmKMUuKXFKwDcUoFPxTgKaQhm3FHCKHbn0HqalAHVuFAyTVaRzK2T24A9BQ9BpDGJZiWOSaQinYpDWYxtIaWkNIApKWkpCCkNLSGkAlFFFBQlFFJ0pBYMUUtFIYAUtFWrC1NwxZ/8AVL19/ariubQLPZD9Ptd2JZR8oPyj+9/9atBs55pxxxwABwAO1Nc1ukonfSpqCu9xpqMnFOJqJ29KlmjY1mzUbHmlc1HUNmTYU+GIzNgdO5pI0MjYH410Oj6Y9w6xxLn3rOUrHVhcNKtIbptg88qRQoSTwABXZ2NnHpsWEO6cj5pPT2FSWttFp8PlQYLkfO/c+30qOaTiuWUubY+sw2FjRiJNJ2FVHbrTmPfvULGpOhsaxzTCaVqYx9KtGchrHmmNTqVIyxFNsztcaqEmtTT7DzMu/wAsYHJqSxsgcPLwgqxeXAC7E+VV+6BWblc3jCyuNurhY4vKhG1B+Z9zWTNISafNISetVXbJppEzlYYzZNRMe9PNIRkVojB6kbUBSexqzFbtIC3CoOrNwBUct6kAK2g3P0MrD+QqXO2xLSjqxxt0hjD3b7Aei9WP0FVp79mUxwL5UZ64+831NVZGaRyzsWY9SaTFSk5PUxlUb0QlJin7aXbWySRlyjQKMU/FJirCw2lxSig+pp2JG4zRimtKi9Wz9Khe5P8AAMfWmkYzqxjuWKjaZF75+lVWdm6k02qsc0sR2J2uD/CMVG0jHuR9KZSE1Ri5ye7F+tFN3Uhaixm2Popm6k3mixPMiSio85pc0WDmQ+ikzS0FBRRSihDFUU8daQU5etaco4ysSLUyjPWooxU601E1Uh9TxrUKcmrMdaKI00SIKtRioIxU8Z5raMB8xZj4qZOtQR89KnWtYxHcnU1KpqFTUqnj2z/jXRGJXMTpzUi8GoEbiplPNapBzEqnNSDr05qFT/Onq2MHsPfr/nmhi5yZcf570q4AwKj3euPw705T19qkfMSCj1x1pmaM560NMakPNNOBUZ+7wCKTd61LRrFjnPPFIT16Hmms2TxSA1lPY1iyQH5ufzpc5pqnilzXFNo6YCr171Zh6g9W9RxnNVl5q3ACa4qsjeKLsK4A9x2rRgXjNU4EG7gdOgrUt4zXmVJamsV1LVsnPFbVnF0HrVGzjywresYcke5riqzOPE1LFyzhzg44zW3AojXLde1VraMKo9BzRcTgLXFL3nY8Oo/aMS9uawL2461Nd3HvzisO8uOozW1OB3YbD9SveT9awr2fgmrd5Nx1+lYtxJknP8q7qcbI9qnDlRE7Zb3NWNPhM06jGeaqKNzfjWnHKlla7j/rCPyq5bG1m9Eayn7dqdtZIB5Nv++l9DjoK1ZFyxPPWoPDdkbTTjPMCLi5IZs9l7D+tXWHNeTVleWh5lWa57R2RVK0hWrLJTNtZXM+Yg20u31qUpSFcUriuRgUuM0/FG3BpXuK5HilAp+KAMUCI2HFMK4NTdulNZaQrldh1qNqmYdajYcVSAgYZ/lVe8mW0tJrhukalv0//VVsjnmuZ8d3hg0xLVM77hsN/ujmtKceeaiaQXNJI4WRmld5HOWdix/Gm+mRn1HX/P8A9anYO0H2pCMHn0r2NlY9G2gznj1HSmnkcZJ/n3qT17cdfSmsOOnHT1x/niobCw0gBiBzz1phqRhyAPXHHakx9KVwI+g5pj//AK6k7ZHT2pD78n165qQIQMtxTJzhcD8anOETcep4FVmG7NMmRGRTalxTG+X/AAp8xg0QyHAFN29zUxQ9W60jCquSQGmNUrVEaCJDDUbDmpTTG71ZlIjpGp1JSMZETc80ypWFRHiqRm0I1MxUlMIpkNDGphqQimHpTIsMx1ppp1AQtTIaIzQFLdKm2KvXmmk0yeXuM2hfc0h604000CY2mmnGmmmQxKKKKBENKBRThXppHkoKWiiqHYM4IPpXW2j+bbRv1ytclXR6DJvsyvdGrfDvWxlWWlye5X5TWNdrg5roJl+Q1jXy1vUWhjB6k8gzFbn/AKZimAVKebW2/wBzFNUVfZnUhMU4ClxTgKLlCAUoFKOlOC5phcFFSKKRakXpSsDHAVLGtMUc1PGKuxI+MVfgHHFU4x6VegGOtNbMpHnq/wCsc+rGpFFMQfM31NTqOK4UtTmluPUc1IBQi1IFrRIgYRTHFTkVG9DBMrtVdqst0qs1Qy4ojeo6e1NrI3Q2ilopFCUtLiigAxVizhaeZY0GWYhQB3J6VAK3NCItIrnUHGfs8eUz08w8J/U/hWtON3dibsir4hmVr1baD/UWiiFcdyOWP4kms1felyScnqetOAzUN3dxdBFHtUijNCipo0x1qkjOTHRpzxV2COo4Uya0beLNbQiYyYsacdKlK47VKqYHFMkrUzuVZO9RGpWqOaRbeFpZOVXoP7x7ConornRThdlHVp/KjNun33GX9h2FZGKfI7Sys7nLMcmkxXG3d3LnJSdlsJiilxS4pEDcUop2KUCmIbilC08CnBaAuNA46UqrubFPApty/lr5Y++33j/dFAiC4kDHYmdin8z61FS4pKzZQU006kIpDGmmmnGm1LAKSlNJSCwUhpabSGFFFJQOwUUUUhgOtLSYqSONppFSMFmY4GKaV9gH2tu1xNsXp1J9BW0qqiKkY2oo49/eiKFbaIRId3d2/vH/AAFK3SulLlR24ejZc0iMnApjHNK5zUTHFS2byEdvSoXPpSu2KizWVzNsM0qKXbavJpAMnArd0HSpLu4WNF+Y8k9lFTJ2Rph8PKvNJEuh6RJdSiOMdfvMewruoIIbG3ENvzx8z9zS28MVjbiGAY/vPjljUUj1xznzM+xwuFjh46bjZXx3qrI2aWVsmoWORSSN3Ia7GmZpWNNpkMa1Mp55pVTLYFO5NrsasZc1q2NngBpKfYWYHzScCpriVVGFyF6VnKRtCFldjbqcKML0HSsyZ8k5p88m6qrGmkKUuwyRs1EeTxUmM1NBbM6lyQkY5Z26CqbsYNXKqozMAASScDip5Rb2in7Qd8vaJT/M9qgudQRAY7Iexlbqfp6Cs3kkliSx6k1N3LYylUUdI6k91dy3RG84QdEXgCq+KWitIwOd6u7ExS0UVrYkWkpRSMyovzMBT3E3bcUdeaRiFHzED61Wku8cRj8TVZmZj8xJq1E5qmJjHSJbkulHCDd71WeV36n8KZRVWOOdeUgopM03diqMGx9JkVGzc0wvSJciUvTS9R7qTNF0S2yTNGR2qPNJRzCJaM0xW9ad1NNMQtLSYoqgHA04dRUdSA8UiojqcKaOtSLTSNLi05etNHNPUcitUhXJEqUVGox1qRRk1qkNMmjFWYx0qGPAxVhegFXGJSkSpUyVCtSL+nU1vGI76lhCVzU68e9Vk6cjnPAqZD3Hr19K1ii7lgGpEJGMHPP+NQrT1/D8a1QXLCHp/WpUPHb8agXGKkVhVhcsKfz9/wBKcOSB9AKhDBee/p696cGHHp0OfpSJuTbsnPrz6YpwPvkZqFWz0z2J9qduyPXn8KRSZKGx1weBS7vU4J9utQ78DnNI0mS3uPz5/wAP880jSOpKSO5wfTHFRs/oaj3cHnvTdwrOUlY3iiQcmng+1RA+lOU/zrkqVTohEkzTxUYHFSJnPr9a4JzOuECWMd+fyq9bLgZPXH8OOKrwx8c8HPTHX/P+etalrF7Z/wDrVwVqvQ6owLNrEc1qwR5biq1vFt+ta9jASAfevPnIVWSgi9Yw5x+tdBZR7eT/ACqhaRbQM46jNXTPtVf5VxTbZ4deTm9C1JOEXANZl1cZySe4qO4uPesu6usdeTThAKOHbC8uMA5PX3rDup+uTTrq56kmsW7ud+cGuyED2aVLlQl3PknmqLNuPH6U2WTJwD/nP/1qYZVT5m/z0rdI6VEtRssS73IGK1fDdg2rX/nTA/ZIDlgf4iOi1i6RY3Ou6gkFsCsefnfHCD1Nen21rBYWsVraDEUYxnux7k1x4msorlRhi8QqMOSPxP8AAWU5b8KhIFTHmmkV5tzx1oiFl6U3bUxFNxSGmRMPSmEe1TEU0ikO5FijbxT8UuKQXIwOaXb+NP20mOtArkRGBTGHQf5/zzUxGKiagaIXGOn86hbpVhqiYd6aYEeOleceK7v7ZrUu05ji/dr+HX9a7/VbkWOnT3B6oh2j1J4FeXNlmLNySckmu3CR1cmduEhvJkRXHGKaR7VIV9PzPNNxnGfxrubOwjA55z1poGUFSYpMYA74qGx2IiKTGfbnFSEetNI64pXERe/tSKoLc8AdfYVIRTJjhcDqetFxWIJm8x844HAHoKjqSmkUzOSuxjCm7ecn/wDVT8ZpDQQ0RNwKYwqRhwRTWPzVSMmiuaYakcc1GaoiQxvvUw1IetMNUZNERpKewxTaZk0MaoyKlJphHtQQ0RU2pdho2juadyOUh+lHlk/e+WpScdABTGOaLkuKG7VXp8x96YxJ60ppD0p3E9NhhptONNqkZMaabTjTaozkJTTSmm0EMM0U3NFMi43FKBigUtemjzEFFFFMYVq+Hptl08Z6MKyhU1nL5N1G/TB5q6b5ZJkzV0dhIMqayb1Mg1rg5XI6EZqneR5z713SV4nItytCN2mwtjJUkGjFOscmykT+6/8AOjFNbI64vQTFOApcY607FNFCAfLTgKUe1OANCARRUgpAMVItOwDlHSp1GKaoqRKYrEkYq7F0OP7pxVZF4q5CMqw74xVxjoV0PO0GGb6mrCCosYlcf7RqeMVwJHJLcmQVIBSxrUu2tUiCErUUgq0y8VXekwRVccGqrVbk4zVV+tZs3gRN2plPam1kbDaXFFLSAKKBTgKYDo1ywHvWzq7fZNFsrFeHmJuZfcfdT9Mn8aqaPam81GCBPvSOFH407xBdJe6zcywjECt5cQ9EUYX9BWy0j6kSd5KJmgU9RQBUiLWdtAY6NasxpTEXpircKZrSKuYSZNbx81pQx4HFRW0XfFX0TFdMImE5WImXAqtNVqbhapzUSHTVyDGax9Yn3z+Sh/dxnn3bvWnfT/ZrV3H32+VPr6/hXP4yc1y1pa2Ov4YjVGKXFOxRisCENxSgUoWngUCGgUuKcBS4pgxMYpcU4CnxpubFNIkZkRRmRxkDgD1NUiWLFm5YnJNTXEnmv8v3F4X/ABqLGKmW5SG0hp5phqGMSkNLSNUjGmm040lIBD0pKWkNIBDSUtJUlAaKSl7UDQYopaKBhW5YW32SHc3E8i5x/cU/1NQaRaAL9rnHyKcRqR99v8BV5mJySSSeTnvW8IcquzbD0uZ8z2GngccVFI1KzZqJj602zubEY4FQM1OkbOaiY1DMpMaxyaSirVhavczqiKWJOAB3NZN23FThKpLliWtF0+S7uEVF3MxwPavR7Gzi0238qLBkP339TTNH01NJtMMB9qYDefQegqaR8k5rkqT5nofZZfg1Qgm9yORuuelVZX5p8r+hquzVKR2yY1jzUTGnMajNWZBSUUuM0gGqpJrW0+zz8z9Op9qj060MjD3PU1pSuqJtTgfzrKUjWEOoy4lCrsXGBWXPJuPFS3Eh5FViMikhyfQhbmmhSe1WY7d5XAUE1HdX8VjlLbbLc9GfqqfT1NNy7GUmoq7FkWGzjEl4Tk8rEPvN/hWTf38t6drYSFT8sa9B/jVeR2lkaSRizsckmmmqUG9zinUctEGKKM0lbRjYyCijvS+vbFWAlKcAZYgCoJLlV4T5j61UkdnOWOapROapiIx23LEl12iH4mqzMWOWOTSUVokcE6sp7sKT60E4qNnpswbsSFhUbPTC2abmlclyHbqQmmUm4VNyB+aSm7h60oINIBaKKKYBRRRigAp6U3aaevFXFCFopaAKsApwoAp6j2qlEYAc08elGPSnKpJrSMR3HKKeo5oA6VIBWqgFxVFSouMED8KaoHGamTFWkFx6df8AD9anX9aijGeD0z/Pk1MG5FaxQ7ki9KeOlMFOU4561qUiwp4/UZ59fy7/AOTUyn8ecD8qrqfepARgcn2461SKLIanZqur++c4xz608P7n8vqatDJw2PWpAfwquJARTg4x1qkyi3v4IBx9KXzTyefwqp5g9c80m8HHNDaAu+Z+WPrTfM5+o/8A11V8w+tIZKiVSKNFEuGU+vv+PrTd/YYxVbzBS+bnpXPOulsbwpss7qUHNVhITTw+Olck8QdcKLLQOKkQVXXJPJqynArjnVOunSHip4E5ye/rx/n/AD6UyNMkE+taFvD047Zx/n/PFcdSrY7oUrEluhzz9eO9bFrDwOM9BUdlaEYLj8K2ba36cYHbArhnPqOco00Os7Ys3P61t2saqM9PSqqFYx6D1xSvchV6+3Wud3keZVcqjNIzACq01yRnJwKzJr/rg1l3WoqM5fk9s5ojSuKnhG9Wa1zegfdOTWNdXgUfMe1ZV1qvykZx+NY9xflsgfnXTCmkejTw3KjUur0nIJH0rNkucnjoPfFUHuCc9aRVkk4XPvir5lFanRGl1JmuO3pxV3Q9HvNcvRBbKfdj91frW14Z8F3N+Umu829pxlm6sPYV6XDb2ujWf2Wwi8tujHuPqfX+VctbE9InDisfCj7lLWRQ0/TbXQ7L7HZjLH/Wyd3b/CnnJNKTn3xSntXmuTlqzx2225S3YzFIRT8UhqRMYRTCtS4oIzUsLldlo21Kw9qTFArkRFGKeetGKB3I2HNNI61LTTQNELdKjapm4FRN1oLIW5NR445+lSkZJz9KYxEcbSP91VLMfQAZzQh+RyHjq8OYLKPjpI/9BXI1b1C6a+1Ce5f+NuB6DsKrEflXq0o8kbHsU6fs4pEWO3bFNZfmJ9z/AI1KR7UhHNW2XYgZfbFIVxn+VTYphGam4JELDNNPepiKYR7fpQFiI8DNQNknNTyc8CoyKESyDFIRUjCmGmmQ0R001IaYaoyZG1Rt1qQ000zKRC3WozUsg9KjbiqIZGwprU9hTaaZEiM0wjmpGppFUZMjpCMU496a1BIhNRtTzTDTM2MamnrTmPFMPWmjNjTTTTjTDTRDGnrSUpppqjJjTSUppDVGTYw0hpTSUEsaaKMUUyRKWiivUPNCjFFFNALilxSgUtUB1OlzedYxk9QMGprhcrWT4elGZIT9RW2wytd0HzROKatIzrEYkuU9QDS7ecUsI2ako6Bxt5p7rtYj0NVHY6Kb0IwKeFNKo5p9VY0EApcUU4CqsMAKlUZpqipVGBRYTHCpUFMUZNToKqwEiCr1oAW+vFVUHertqMSL9auCH0POpl23Uw9HI/WpoxTtTTZql0vpI386WIV59rSZyS3LUa8VJtNLEvSpdnWtUiCBhxVWSrrLgVVlHNKQIpTVTfrVuaqrd6wkdMCM03FPPWm1mbiYpRRj60uKADFKKMU5RlgKpK4WN7w7i0tdQ1ButvAVj/33+UfzJ/CsBRXQakn2TwxaQ9Hu5mlP+6owP1JrBA9K0nvYwhq3IVRU6rUaLU6LzU2uEmSRLWjbx5xVaBOlatpHjFbwic83YtW0VWGXC1LDHgdKbPxmuhKyOVu7KExzVVxubAHXirEnWqd/L9ntZHBwx+VT7nispuyudVKPQw9Um8652qf3cfyj3Pc1Vxil+tLXnvV3NpO7G4pcUuKMUE3ExS07FKFp2FcaBTwPSnKtOA9KaQmIo9abdP5UQjA+eQZPsv8A9erCgDLv9xOT71nsWkkZ36sc/Sm9ECQwDijFOxSVkMY1RntUh6Uw0mUNNNNONNaoGhDSUUmakYhpKU0lILBTadmmikULRRRQACrmmWZvLjaxKRKN0j/3R/jVaGN5ZFjQEuxwAO9dJ5SWduLSI5xzK/8Afb/AVrShzO7KhF1JKKCaRXYBF2RKNqr6CoGOKcxxULmtZO56aSguVDWNQuc09zUDGsmZyY1mzTKKKhmTY6Nd7YHJr0bwno62Fst1cKDM4ygP8NYXgrRxdT/a7lMwRngH+I13Urn29MVx1al3ZH0+UYFRj7aa3I5Xye/Jqs7U52qtK1Qke5JkbtUTGlJpjGrMWxhptLSUhBVyztzIw4zUNvEXccd637SMW9uXONx4X9KicrI1hC4rgW0fljG7+Ijt7VQmfP8ASpbhyxPX3qHaW7fSsbm7RAyF24qSO3GxnchY15Zj0FTP5dvC09ywSMdPVvYVzmqanJfNtUeXbg/LGP5mqV2c1Soqa8yfUtV3qYLLckX8Td3/AMBWSOOtGaTNaxgjz51HJ3YpNNoJozWyVjNsKSlAznJwOuT0FV5rkDiH/vrFUlcznUUFqTSyLF948/3RVOaZpD/dX0FREknJ5PrRWqjY4auIlPRbBmimk4prNVHK5D81Gz0xmprNSbM3JjmamE0xmpmahyIJNwppf0plFK4C5oopQKAEpVyKcBTgKEmK4ikmnUBaeFxVqIrjcU4ClAp2KtQC4AUYp6r60oFaqIDQKcF5pwAp1WogNUU4CinLxVqIIAtSr0ptOWrSGOFPUc00GnKeatCJFxz71ID0z1/nnrUIOacHx0JFO4yyDj1FTBgTxx3qmso9hThLjp3Of0qlIC4D+dO3c4ql53HWl8/mr5yk2Xg3HWnb6o/aPpR9o9KPapFq7NASYzijzfTjms/7Qc0eee3FS8QkaKLZo+bwenTH60vm8nnrzWaJjS+aazlijWNFs0RLx1pfPxWZ5rU7zTWEsSzohh77mj55o8/1qirk1MtYyxFzrhh0iz5ualRqroM4wKsxRk9jWMqzOqFFInQ8VIoyRUlvaSv0Un8K07bSpGxu4rnlVZ0RhFFOJavW8DPgYNalrpiL94j8a0oYYowMAH61zyqNminGJn2ensSOOPUitm1slj6gH3pPtCIOcCo31FBwDzWLux+0ctjVQBDnrzmnfaAox04wcVzk+rqo5ZR+NZdxri54fPGetZ8i6h7Fy3Owm1FU/j6DoMVnXGrqB8v6npXIyapJIfk6Gq7STy9zT91G8MMkb93rG4cvn6Vlz6kzn5Tj+dQW+nzXEgCK7seyjOa6fSPAup3uD9laNf70vy1LqxW5c3SpK85JHLGV5Dxmp7ezmuJAqqSx6ADNeqaV8OraHDahcGT1SJcD866yz03S9JT/AEW2hjx0cgEn8axliukTza2b0YaU1zM8t0TwHqF2A8yeREf4peD+VdzpPhbTNJKHb9puD90sO/sK12vZLuYx2ig46ueFUepPao3kWBWW3YyTNw8x6n2X0Fc0qkpayZ5dfHYis+Vuy7IfczfZ8DgzDoo6R/8A16zmJYkscnvmplhJ6n35qVYkUZIzXPKdzCKUfUpqpPQVJ5ZPtU/QcUhqbj5mQ+Xn0o2YI7+lS01ulIVyHbjH0oxTwOPamt1NAXGMM/yppFSHimEUDIyMUzFSN19qZQAlMbrTzTGpFIjaom61K1RvQWRnr3rA8a3ZttMW3RsST/Kcf3R1/pXRqvPOAM9a858S3v27VpnU5jQ7Ez6CtqMeaR1YSnz1E+xjYxn8+KQjFSkc/pTCK9G567IsUwipsccUwikIjppH50+kxSEMxUcnCnNTMKrudzYHbii4iIimNx1qUjApj9KEyWQtUbVK1RNTRDGNTDUjVGasykRtwKa1OamtTMpEbDrUbVK3eoW6VSM2Nphp9MaqREhhprdacaaetMyZGTSUpFNNMhsaaYaeajPWmjNjWph4p7Uw1RmxppGpaQ1SM2MNNNOam0GbGmkNKaSqM2NIpKU0hoJEopaKBWGUUUV6p5gCnKKaAaeKpIBaKKKYFiwm8i6jfnGcGutXlcjp2rivpXV6PP59mhPLL8prpoS6GFaPUZfLskhlH8Lc1PdL++PHB5FOvovMt2A64zTd3m2sMntg10xWtgpvoR4pQKMU9RVI2EAp6j2pQKcB6VVguCjnpT1FIKkUGqSAeg5qZOtMUYqaMc07ASIOB6Z9KuW/3hj2qtGPlGOlW4AN4+tVBajRxfiSMRa9cjGAxDfmKrQjpWz40h2apBJjHmRD9KyYRyK4Zq02jlmrMvQrU2KbCPlFTYrRIyZXlHBqnMOOK0JF4qjMKiQ0Zs3T8aquOatzDk1VesZI64EWKMUtFZmolLRRQMKsWab51GPfpUGK3fCFqLrWLaNujSqCfbPP6VdNXkRUfLFsXxgSuqQWna1t0iI9yNx/VqxwKuazc/bdZvbntJM5X6Z4qqopy1k2ZxVopCqKsRLk1GgzVuBKpIib0LVrHWzZxcdKpWcfQVuWkPFdNOJx1pD1TatU7o/e+taUq7V5xWXdH5jWjMYK7KMn3qwtcmDzrAOVjGW+prcmcRK0j/dUZNcnI5kkZ26scmuOu+h6ENIjKKdigCuawCU5RS7acopiEAp4HtQBTwKEhCAU5VpVFScQxvM/RBkD1PYVaVhFa+bDCBei/M/17D8Kr0qgnLMcs3JNGKzeoxhFMPWpTUbVAyNqjNSMKjNSykIaYc0+mGoGhKSloqShtIaUmkpAJRRS0hiUtFaWi2Iup2kl4toRukPr6AfWqjHmdgLukW/2K1F2/wDx8SjEQ7ovdvx6CnE1LcTGaZnIxnoo6KOwFQMa6Xpoj0aNP2cfMRzULNTmaoZG4rNsqTGO1QscmnMaZWbZi2FXdIsJNRvo4Ih948n0FUuvFek+C9KFjYfaJVxPNzz2FYVp2Vj0MtwjxNZJ7Lc2re2jsrRLeEYRRjj+dRSPnNTTHrzVRmwK5Ern2ekVZEcr1WY5NPkbJqBmrVIxkxGNMY0E000yApyKWOAKaBmrtlFk5boKhsqKuy7p9t3bgAck1Zkbd16eg7VM6+VCE7nrUIUsSK5pSudsIaEOzcaLuWHToPOusdPkjB5Y/wCFS39zDpdqJZcNIT8keev/ANauJvruW9uGlnOSeg7D2pwi2znr11TVluP1C9lvZvMmOB0VB0Aqt2puaTP1rqjGx5UpN6sU0maTNG7tVmbYuaGZY13SHA7DuaZLKIBg8yenpVJ3LsWYkmqjG71OerXUNFuPmnaU+if3RUXWkpCcVslY8+c3J3YtMZqRmqMtQ2ZOQ5mphams3FRs1S2Q2OZutNJzTaKi4gooooAKWlC09Vp2EMVakApypTwlaRgxXGBacFqXbTttaqANkYWnhaXFLVqKJuN2ilxRRmqsAtKvv6U3NJupgTdKD14qHdxRup3QyWlzUXmUnmUc6AsA4pQfeq/mHHWk30vaoqzLW+jzMVV30b6l1kUostebS+bVTfRupfWClAtiSjzTzVQNS7jUOuzRUy152aXzsVVGaeKh1mbRponE1L5p9agANSKtJ1WbRpomD570maaqE9BVmK0mfohNTeUtjVRS3IwT709TWhb6NcyY+TA960rfw8xP7xsU1SqSNVKnHdmCtTRxMxHBrq7fQreMZc5+pq+lpaQ4KgH2xVewdtS1iIdEcnDYTPjEbflWna6NNJ/B7Z963fPt4/uhB1zjr/n/AOvTH1aJMHjPPHboP84qXCEd2aqtKXwojttDA2liDz9f89K0rfTreIZ46cGsSbXNv/LQnjHpVKTXc9Wye/NYzqU49TaMakjslltoQQNoOT3zTW1CJMcZ/HFcUNVml4jBI+hoDXsxwBgntXJPEU0dMMNJ7nWyatGpIBHHvmqc2uL2k/KqFj4a1a/wYrW4k+ikD8zXR6f8N9Ulx9oENuvcyPk/kM1yzxcehry0afxyRz8mtSNwmT71We5uZvUCvTbP4b2Maj7XfyOe6xIAPzNb1h4V0KzxtsRMR3lbdXNPF9iHj8PT+HU8Whs552AVZJGPZQTXQ6b4J1i7AKWLov8Ael+X+deywLDAAtvBFEP9hQKm81j1Yj8aweJk9jlqZtPanGx55p3w2mIBvruGL1VBuNdPY+CdEtMGRHuWHd2OD+AraaYD7zVWm1GKJc7hip56kjiqYvE1tG38jQtbezs122lvDCuP4UAp8t4iDLPj8a5W818DIj5PaqELX2q3HlwhnbGSBwB9T2q40nLclYCUlz1XZeZ0d3r8aZEI3MO9Nt7a5vNtxqDtFA3IUD5nHsP60/TdJt9Pw8hW5uR3P3EPt6mrzuXbc5LE9zSlKENEYSlCOlFfMaeYxDEoigX+BT1PqT3NNCgdAKdRWEnchK2w0igjinU01AEdJS4oxQAn1ptOxSdqQXGEUw1LTDgde3SgBhx65PfimMOKkIzwfpTGySc0DGMOtRmpW6+lRsKChtManGo2oGhhFNIOePyxTmNKq5YUF9DI8S3gsNIkwcSy/u059e9ecgY5Peui8XXv2vUti4MMGUHue5rB24A69K7aMeWJ7WEpezp67siNMIqVgepppHFbXOkiYcdKaRzUrCmHrRcViIim4qUimgZ60rhYgmO1cdzwKYE2j371JtLyeZ25Cj+tDCi4rFZ6jeppKhamjNkTd6iftUjVG1WmZsjNMPepDUZ71SMpDGNMNOamN1q0YyGMaiJqRu9R4pkMQ1GakNRGmiJCN0qNqkNMamYsj700080hqiJEZFMNSGo2FMzZGaaaewppqiGNpppxphFUjNjTTacRzSGghoYaSnUlMhjaSnGm0yGNopTRQIZRRRXqnlirT6aop1WgCiilWmhigVq+H5xHdGJjgSdM+tZgpY2Mciuucqcirg+V3FOPMrHbEZGKqWaYgnhP3kbcPpVi3kE0CSL0YZpm3y75W6LINpPavRWupyw0diLbThTmUqxB7GlxVWOkAOKUCinqKpIECrUqimgYqVRxTsA7GWqZBUajFTRiqsBKn0wKtQD5h9agQD/69WYRhhVIEY/jiDNpYz46OyH+dc3AK7nxNbG48NzHqYWVwce+P61xFv0rjrxtUOeruaUA4FT7RUcA4FWQuacTnkyrIKoXAxmtSZeKz7kc9KmSHEyZupqm1XZu9VHHWsJHdT2IjSU4ikrJo1EpcUoFLinYYCup8HjyUvbwj/j3tpZAfQ42j9TXMAV1th/ovgnVZsANMYrYe+SWP8q2pK2phiPht3OVVcfnUiigD2p6j2qUgY+Ja0baPkVVhWtO0T2rSKOebsaNjHk9K3LWPCiqOnxccCtqOMrHXVFWRwTd2UbzhePWsW461sXx61jyfMaGa0UYmvTbLZYwfmkPOPSsMDFXdYlEuoMF+6g2iqgFedUfNI7Og0ClxTsdaUCosIQCn4oAwacBinYQBacBSgZqRV9qpRJuJGtQ6g26WO3HSP5n9z2H4VeQrFE8zj5Yxn61mx7mG+TmRzub6miXYENIqM8VOwqJqyY0Rmo261KaiaoKI2PBqM096YahlIa1NNOam1BSEpM0ppppMaEoooqRiUoopQM0DsPhieaVI4lLu5wFHc100yJZW6WUJB2cyuOjv/gOlQ6DALKzbUXyJn/d24x0/vN+FNJ9811RXJHzN8PT5nzvZDajc05jx3qJjQdstNBrGq7tUjnmoHNZMxkxD1ppOKWm5JO2s27K5BteE9N/tLU03f6qPDOa9RbgAAY6Csbwfpo07SlZh+9lG5ye3t+tasz88VwylzO59rluG+rUEnu9yCVs5qpM3pUsrEdaqu3FXGJ1TkRsajY0rNmo81ZmxDRSUoGaQEkQ3cCt3T4tvzf3TWXZR5fpW9Cm2EAjvkj3x0rnquyOmjHqxoUs2SOp5pb27h0m0M04BfoiZ5JqaSSOxtmubggKgyB0JPbiuA1XUJNRu2mk4HRVH8IrKEXJhiMQqa5URX13Le3DTTsSxPA9B6Cq9FNY11xVtDx5Sb1YpNNzxRQqlulWZOQAEkADNRTTiPKxfe7tSTzgDy4un8TdzVStIxOSriOX3YC+/ekJxSE8Uxj71ocMpCsaYWprGo2ak2ZtjmbNMLUzOaKhu5IZopKKQBRRShc0CACnKlPVKlSMk960jC4rkarUyp6VKsRx0qRUArZQJciJUxTsVIcCmEitLCTDvTTQWzUZagY/IpN1RFsUm6lzoaJSaTdUJak3+9ZuqNIlZqTdUJcUm+pdULExejfmotwPSk3Goc2Ulcm3Gk3GmA9c05anmZaiOzmikpaTZdgpQaMU9UJ6An8KVmWkJSgVYis5pPuoavW+i3EhGRitFTnLoPmjHdmUAakVSe1dPaeGmbBf+VbNr4chQfMoNbRwk3uJ4iCOFjgkfG1Cfwq9b6TcyniNhXfw6bbQqMIvHfFTNJBCOCoreODitWyPrTfwo4y38NzORvyK1bfw1GuPMNac+qwR5wf1rNudfA+4R+FXyUqe5SdaexoQ6TaQjlR+NTZtIOmwH2rlLjW3Y8sSO2TVFr+eT7u459KxnjKUdjphhZy+JnayanAg61Tn1pADtOPpXLpFdTEdR7HrW5pfg/WNR5itJ2Q/xsuxfzNcNXM0tjtp4FJ3Y2TWz2NVG1WZ/u5P0FdrY/DC6bBvLu3gHouZD/hXS2Hw90a2Uee1xcuOuW2D8hXmVc0b6nZGjSj1+48j33cvOGHuxq/Z+H9UvmHlQ3L57pGcfnXt1homm2WDa2FvGR/EU3H8zmtTHGCTj07VxTx0pbG3toR+GJ4/p3w31OYg3KJEvfzJBn8hXRWPwzgjx9ou1A/6Zx5P5mu/G0Yp24VzyrykQ8TUfw6GDY+DNDth80Ms5HeVuD+VbdrYWFnj7LY28XuEGfzpxcfWk84CsnJsxnKpP4mXPNY9wB7CgNzksaz2uQDUUl6B3FCi2Zqg2ahkVfSkNwo//XWDNqPA2nP0qnJeyMeM9K1jRZtDBt7nRyaiidxVG41lV4U5+lYLu753MfzpYYHmcJFG8jnoqjJNbKiludEcHTgryZan1WWT7v8AOqgM9y4Ub3duiqMkn6Vt2vh51YG/mWEf88o/nc/0FdDZW8dmpWxgECkYLk7pD9T/AIU24wRjPGUqatSV3+Bh6d4b2BZNUcxA8+Sh+c/X0roYmSGHybWNYYR/Cg6+5PelWDHPJ9z1qVIfauedZy2PLrVpVXeo7kHP9KX06/lVtYgKmERNYXOd1UjO70VqLFmn+Sp+8oP4UNkuukY5NJWwbOFx9zB9qik0vPMT/g1IFiIdTLpDVi4tJ4fvoceo5FQUjRSUtmMxSU+kxRcY2mMOakxTWoAhIP600jIx/nmpSPl5zUZ6+3TigoiY559eaYae1RnpTKGsajantUZ780FIbVbWLz7Bpk04+/jCD3PSrSjmuT8ZXfm3aWiH5Ihk4/vGqgrs6MNS9pUUTmDlmLE5LHPPemEY9+KsMvHb1GO3+ef0qIjjArt2PoGQtyelMxUrCmEUXJGYphqSmYp3EMwO9RygtiMcZ+8fQVMBjJPSmR/xOerc/QUANkGOMDp09KgfvU8lQN3poCB6hNTuKgbrVIxkQuKjYVM1QmqRDI2qM1K3Wo2q0YyIyKY3WpGqNqpGMiNu9RtUx6VEw4pmbGGmNUlRv7VSJY00w0+kagxZE1MNSHrTCKoiQw9aY1SHrTDVIzIzTTyaeaaevFMkjIpDTzTTVIzZGabT6Q0yGMNNxTzTaZDG0hp1JQQxhop2KKYrEVKtJSr1r1keUOpaKKoApwpo5NSAVSGLRRS1Qze8N3O5Ht2PI+Za1bqMtEdvVfmH4VydjOba6jlXseR6iuzUh1BXlSMg12UZXjY56kbSuRTAOEkXo6g/j3pmKlhX908R/hO5foabiuo0iNC08DpS4pcc0yhQKlUY6U1RTwKpIByjmp4xUaLU8Y7VVgJFHY1ahHzCoFFWoRjscU7BctGEXNjdW/UyRsuM55xXmsA25B65xXqViSrc5645rgNetvsmu3cYGF37l+h5rnxEdpGFVEluMqKuqvFVLX7oq8q8VEdjjluVplrOulrWmX5azbpcA0pIqmYk45qpIOavXA5PSqUtc8jvgRUmKdSVFjYTFLRS4osA5Blh9a6nUsw+C7GMZ/f3byH6KoH9TXMQjLCus8VjytG0CHGD5LyH8XP+FbQXuswr/FFHMKKlQZxSKKmiXkVKQpMsQJwBWvZx/MKz7dPmFbunx5YVtBHJVehsafFgZ7AVoSfKn4U2yiwn61LdcIfpW9jz27uxhXh61kXDiNHc/wAIJrVvT1xXPa7J5di4HVztrObsrndRRzOS5Lt1Y5pwFAHSnAV59joY2lApcfWnAUyRQKcBmhRUirVJEsFWpUTmhVqxCmWGenU1SEU9SP8AqbYHqfMf6dhUDClQ+fLNcHOHbC57KOlKwxUPV3BuxA3So2qZhUTVkwRE1RNUrVEx5rNmiIWphp7d6YaiW5aGGkpTSGoGhDzTadSVJSENFFFIYtXtHsH1C+jgTgHlm/uqOpqkozXV2MI0zRQ+cXd6OfVYh/if0Fb0YJu76Cs5NRQalcLPOBCoW3iXy4lHZR0P49apE0HpTCea1k76npxShHlQjHionOBTmqFzzWUmKTI2NRGnMaaelZtmLY1mwK1vCth/aGrxo4zGh3v9BWPjmvRfh9Y+Rp7XLjDTHj6CuarLSx35Xh/rGISey1OrI2RhcADFUpm5qxO3BFUpmGcVjCJ9jOXYglbt3qs7VK55qu5rexjcYxptBOaaTikJsXNOTlqjBzU0K7mFTIcdzW0+PJH61vQxjbubjHv0H+fWs7TIst+FUfGGqm2txZQNiWQZdgfur6fjXHP3pWOtz9nTuzG8Tat/aF0IoT/o0PC4/iPrWJSUhOK6YxsrI8ipNzfMwLU00nWlUbmwOtabHM5N6CqpY4HeoLibjy4+nc+tOuZto8uPr/Ew7+1VOlaQjfVnJWrW92IU1jSMaYzVqzicgZqjY0McVGzVDaM2wZqZmjNJUMQUUUUAFFFSKmaaV2Iaqk1PHHUkMBP0q0kWK3jTIbSIo4elTqgHSpAMUxnC1skkZ3bFpjMB3qOSb0qBnz1pXRSRK0nWomeomeo2es5VLF2Jt9ML1FuNJmsnUZViRnppemUVHMxi5opKUDNIBKKdtp6rSuUosYFNPVfWnqhNTxW0j9FNNRctEUkluQbfSnKpNaltpUjnkGte10QcZGa3hh5PcTqRRzUcDueFJq7BpU0n8OK7G10uNMYUVpw2ca9gK6oYRbsh1m9jkLXw8WxuratPD8a4ytb42R8YFNku4416gfjXQqMY9CHOT6leDS4Y/wCEZq4I4YhnAFZV1rMcefmFYl5r5PCGiVSENyoU5TOvkuoYl6is671yKPOCK4q41OWXOXNVBLJM21Qzt2A5Jrjq5hGOx1Qwi+0dNeeIGbhTn6VmTanNIevWruk+D9e1Ta0Ni8MTf8tJjsH612elfCtFKtq2oM/cxwDH6mvJr5rbqd9LC9keZyXLnJYk1o6ToOras2bSynkQ9G24H517jpXhTRdMUfZbCEuP+Wkg3t+tbajaoCgAegryqmYylsdsKCitTyPSfhhfy4e/ngtl7gHe3+Fdbp3w60e1Ia4e4umH95to/IV2GaC9cksTUl1NlG2xWsNMsLBQtlZwQ46EIM/nV0tnvUPmelI0mKycpPcrlbLGaNwqqZqY0o7nH401Fsaptl3eBSGWs9rlAeWqFrv+6pNWqMmWqFzTaXHeomuMHrxWY1xK3QAVEdzffY1tHDdzRUYrc0WvMfxCoJL3P3eaq7QKQuq9SB9TW0aEUWoR6ErXErHrgUz5mOSc1Jb29zdZ+y28sg/vBcKPxPFaEelIq/6XdRhv+ecA8w/n0q7QiiJV4U9GZXAFW7TTrq6G6GI+X3dvlUfia3LO1jjwLSyDP/z0mG8j+grS+xPNg3s7P6LnIH9KylWijjq49r4dDEt9ItY9vnSPdTH/AJZw/Kv4sefyrctraTygiIlrD/ciHJ+p6mr0MUcYxGgXPpUypXNOu5bHl1cRKb953K8NsifdGPfvVhYwBUqpUioMVi5XOWVQiEdSJHzUqrUgWlcwlVdyJYxUipnpUgWnqtBi5sjWOniOngU6ixDkMVBTttOopom4mKp3WnQz5IGx/UVdopNDjKUdmcxdWsts2HGV7MOlQV1josilXAZT1BrB1KxNufMjyYj+lS0d1Gup+7IoUwnn3pxpvTNI6kMPPfvUdSHt9ajbjpTsNEUhqI1I5zUbdKC7EbnmmGnNTetBaGzTLb20kz9EBavOriQyzPI5+Zjkmuq8XXQS3itkPLHc30rk8V0Ulpc9fL6XLDnfUY1RuO1SnimMK2uegQEc00jrUrA5qM96EwsRtTaewpMU7kle4O2Mj1pQQ0YK9MVBcPuc+3FRwybW2n7p/SqFcsPUDCp5OvFQNSW4ETcCoG6irDVC4rRGcloQsKiYcVMajYYp3MmQOMGo2FTOOajYcGrRiyI9KjYZqU0wimjKRERTWFSEUxqq5myI9aYe9StTDzTIZERxTWqRhTDTMmRsKaRUhphqiGRmmkU80hqjNkRFMIqRqaRVIhkeKQ08imEU0SxhHNNIp5pCKohojppFPammghjaSlpDTIY00UtFBJDSrSUor1zyR9FFFWA5RT6atOxTRSClFJS1aAWum8P3XnWnlOfnj469RXNVa0y4NteI/wDCflb6VrTlyyJnG6OuHySq3b7rfSlddrEHtTsBl9QeQacRlAe44NehFaGUCKnAe1KBS1aRoAFPUUAU9BVpDsPQVPGKjUc1PGKpICRB/OrUQGRmoIxgVZjXpRYRctOoJxngk4/+vXO+O7QJdWt2o4kTy2wO6/8A1jXR2/BGah8UWhu/D8xXG+AiUfTo36VlVjzRsRUV0cZadq0o1ytZlr94VrQDisIHnyI5k+Wsu7XrW1KuUrLu15NEloODMC5XvVGQVpXQ+WqEgrnkj0aexWxiinMOaSszYSlxS4pwFOw7D7Zf3q/Wur8c/LcaZD/zzso/1yf61zViu66jH+0K6fx+u3xFsHRLeFR/3wP8a2jpBmFX+JFHNqtWIlpFTpU8a5YUrGci5aR9Ca6LTIcsvucVj2adK6nS4enHTit4I4K0tDTgTag+lV747UNXlX5T7cVn6j92tbHFDWRhXhySK5TxE+Z4Yv7oLGuquOWOK4zVnMmpTE9FO0fhXNiHZWPUpKxTxRT6MVyGjGgU8LSqtPC07Egq1Ii0KvNSqtUkSxVWkviYrB9n+slPlL+PX9KnjTkVBeDzNRRB9yBckf7R/wDrVT0QiuI9kYQdAMCo2q3IuKrSCsmRe7K7dagep261A9ZM0RG1Qv1qZqgeszRERphp5pjVnIuI00h6UppDUFobRRRSGGKKMU4DtTSuwNPw9p/9oalHG/EKjfKfRRya1tSujeXjygbU6Kvoo4A/KptPhOm+HPMOBNqBwPURr/iaoV1W5IKJvhI3vUY1qhY1IxqFjUnW2MY8VExp7GoWNZtmcmMbrTHpxOKiJzWTZkyW1iM9zFEv3nYKPxr2aygW1s44lHCIF49q818D2guddR2GVhUufr2r0+Q449BiuOfvTsj6nJKXJRlVe7ZWkPU5OKoynnNWp29KpyGtUraHqN3ZDIfeq7HipZDk1ATVECGmnrStTaBAKuWi/OtVBV6yBMi1nPYunub0c6WWnzXUv3Y1Ptn0rz66uHurmSeU5eRsmuk8XXJjsLa0XH7w+Y3vjpXK1jCPUzxlS8uTsBNNoNIehrZI8+UhfpSXEht02Kf3jDnH8Ip7P5Mfmn754Qf1rOZixJYkk96uEeZ6nNWqcist2FMY0rGomNbHntgzUxjSMaiY5JqWzNis1NzSUVAgooooAKBzQOasQxFugpqLbFcZHHmr0UHIzUsFvgVbVAorrhTstTKU+xGkeB7UMQoollC5qlNMW6VbaRCTZLJMBwKqvJnvUbNUTPWMqiNVGxIz0wvUZOaKwc2y0gJzSUUtRcdhKKXFOC0XHZjaXbmnhamWMntQk2UokASnqntVyG1J7VoW9hnHFbRoSkJySMqO3ZiMA/lVyDTmfH+FblvYqMcVpQ2qr2rqhhUtyHVfQxbXShgEjNa1tpyJ2FX44lUVYXC9a6Y0kjJtvcjjtVUDgVYVFA7VE0yqOao3GqJGOGFaXUdxGt5ir3xzVW41BIwcsK5m91tjwhrGn1CWTOWNc9TFRjsbQouWrOpvdcVfunNYd1rEkpOCcVRsLK+1W4ENhbyzyHsi5/Wu+0D4UX1xiTWblbZOvlRnc/49hXl4jM4xWrO2jhr/AAxPPpLp5D1JJ/GtvRPCOuayVNtZvHEf+Wso2L+te26D4L0TRQGtrNXmH/LWb52/+tXRYwABwB0FeJWzOUvhPShg/wCdnl2i/CmGNg+sXrTEdY4PlH5mu70nw/pWkKBp9jDEf7+3Lfmea1cY600uBXnzrTnuzshRjHZDue9FQtMB0qBrj3rNRZuoSZc3AUxpfeqDXI9aryXijocn2q1SbNY0GzTaamNPxzWU10xPGB7mommJ+8xNbKj3No4fuaz3CL1cZ9qhN5z8qk/WsxplH1ppuQO9axorqaqgjQa4kb+IKPamFs/eYn6msxrwDvUTXbuQqBifTFaqKRfsdLmuXVfSmNcotR22j6ncrvZBDEf45W2itCDQ7KIf6VcyTt/diGB+Zo50jCdSjDd39DOa9UEACrltaahecw27rH3eQbFH4mta1ENthbG0iibs2NzfmaupaXN2+6d3P1OazlXSOapiXHWKUV56mSmkRxt/pt/u7lLYbv8Ax48VftrW3RgbOwTP/PSf94f14/Stm30mONN74C/3mPFWPPgi4gTzGH8R4FYyrSZ5tTFueibl+CKaWN1dAG6lcovRc4Ufh0qzHbW0BAUb2HPHSlaaSX77fQdqfGvr1rBybOZyl6EqsSMAbR6DipI1pqipo+oqWzB2Ww9V74qVaanSnrUmEtiRetPWmKaetIwkPFPXrUan0pwODTMWSin1EDUikZpohjhTqYDzT6CQopM0tMAoopKBC02RFkQq4yp606koDzRyt5C1vcNG3Y8H1FQNW1r8OVjlA6HaawyfWoaPXpT543Gk1G1Ozx+VRv1oNkiNqjfpT2NROaRaQw9aIuuTQTzVfUp/smmzy9yMD6niqRajdpI5DWrn7XqEzjlQdq/QVnkU80hFdMdFY+khFQiooiYVG1SsOtRsMU7lEbUwipD1phoQyJhxTJDtjY1Mw4qpeN0X1OTTRLRSaq8nSrFRSDitUZyJrabzF2N97sfWlcYNUSSpyOD61ahkE3B+/Ra2oovoDdKhepW4ODUbU0xSIaYakprDiqMmQN1qMjrUzDmoyKq5i0Qt60xh6VKw4phGKpMyaITTWFSMKYelUjNoiYU0ipGFMxTM2Rt0qNutSmmGmjNkZFMapTTDVIhkZFNNPYU0iqM2RkU01IRTDVJkMjNNqSmMKaJGHrTTTmpuKohjGGaaRUlMPWmQ0MIpKcabTJaG0UtFBBBTqbThXsI8gdRRRVAPWnU1adVIoKcKbThVoBwpcUgpaopdjpvD9359r5TH54+PqK114bnoa4zTbk2d2kozt6MPUV2ikMoZDlSMg5rvoS5lYwlHldxpFAWpNvFKFrpGhqipVFAWnqM00WOUc1MntTFFTRjn2qhMmjHtViMc/wBPWoU4FWY/0NBJYgBz6ZrSt0WTMTjKSKUb6Gs+HrV+A4YHgfWl1E9dDzh7d7S9lgkBDxuUOfatK15FXvGtp5OsJdKPkuFBJH94cH9MVRsjXLa0rHDUVmWWTK1k3qYzW3jis6+jptaGcdzmbpfvCs2RcVsXiYY1lzD5qwkj0qWxVYc03FSEc0YrFo6khmKcBS0tNIZZ0wbr6Eeriuj8cEv4muQeyoPyQVz2lf8AIQgPo4P610fjIZ8U32fVcf8AfIra3uHJV/ip+RiKOlWbdfmFQgc1ct05FCRnI1NPjy4rrdOj2xg+tc5psfINdbZR4CD2rogtDy8RImcbY8CsbUT81blxwPesDUD87Vo0ZUl7xjzHG4+mTXDSt5k8j/3mJ/Wuz1J/LtZm/wBg1xacrXHid0j1YKyDHNOC0oFOArmsOQAU9VoUe1SqMVSRDBRUyLSItTovFWkSySFQOWwFXk5rPsQXiedx80zl/wAO1WtRcx2DhfvSYjH407ywkYUdFGPypS3Jm7IqyCqko5q7MOKqS1nIhFVhzUEnep361BJ3rBmsSE1C9TNUD1mzVEbUxqcaYazZohKQ0UVJQlGKWikMKvaLYvqGpW9tH1kcLn0HeqVdf4NgFpYahqzj5ok8mH3du/4DNbUYc015ETdlbuSeIJ0m1J44MfZ7cCGL0wvGay2p7/ifWojWsvebZ6UI8kVEjfn8qiNSOahes2BG1QtUrVCetZyIYx+lMqRvu1HWLZEj0D4bWwW0nuSOXcKPoK6yTk1meD7f7NoNtngsN/5nNaMhxmuemup9vh4eyoQh5fmVJz+P0qrIanmbtVeTtW6SKuVpO/61EalkPX6VCeaQriE0maDTc0CJBV/TwS61nrWhY/eH1AqJrQ0pu0kZ3ixs6mq/3IlH581imtjxUc6sf+uafyrHNYxeljkxDvUbG06NNx54Uck+gph7U27by4hGD8zct9KtXl7qOWTUVzMgupvOlyOFHAHoKhJopjGutJR0R5U5OUuZiMaiY0rGomapkzJsRjTKWkrMkKKKDSAM0daQVZt4TIelOMeYVwt4SzVr21tgdKks7TgZFWZXWFcDGa9CnRUVdnNOo27IjO2Nap3FwAeKiubnOcVSd+etKdVLRFQg+o+STcxJqBmprNTDXJKbZulYVmzSUAUuKybHYSjFPC+1OC0FJEe2nBalVKkWHNNQbKsluQhKlSImrUVvk9Kvw2vfFbQoNkymkZ8NqTWjb2ftV2G2AA4q7HGF6V2Qo2MnNsrQWmBV6KEDHAxT0X6flUgIA5xXRGFiGSKgXtTxxVaSdU/xzVG51IJnB/Wm2ohuarzqg68iqN3qaJ0IrnrvVGYYU/rWXPdMx5Jrlq4lR0RpGk92bN5q5bIU+1ZU90z/AHmzWn4c8K6v4hkAsrZlhzzNINqAfXvXrXhf4XaZp2ybUz9uuOuHGEH4d/xrx8VmcYaXO6jhZS2R5JoPhrWNflA0+0cpnBlYYQfjXqHhz4UWNtsl1qZrqXqYl4Qf1NemW9vHbxrHCipGvRVGAKexAHOK8OvmFSronZHqUsJCOr1ZUsbC0sIFhsreKCNeAsa4qxgCo5J1UdeapzXuOlcesndnfCk3sXmcDOahe5UVlTXuT1qnNe+/61UabOmGFZsSXfvVaS6x6fnWO90x6HFQtN1yeff862jROqGFSNWS7HY5NQNcMfas1rgLnH0qBrs56gfjW0adjdUUjTeXrubNRm5Ud6yJLvOec1F57t90Vqo2L5EjXe7HaoWu8g8mm6fpOoag2IIXYd2AwB+NdDa+FYIMHULnJ6+XCMn86mUooxqYilTdmznPOdzhAST09a07TQNSusO0ZhjP8cp2iuotxa2QxZWscR/vsNzfnSSzyTNmRmY+5qHVfQ5ZYupL4FYzbfw/ZQYNzO9w/dY/lH5mtSForVdtnbxQD1UZb86fBazTfdU49xWra6PnBk5rKVU4q1eO9SVzKVJrhudzH1PNX7XSXk+/xXQWunqn3VwB1PTFQXmrWllmOECeb2+6PxrK7ex58sZOb5aKFtdLSNdxAUDqzdBST39vbEpaoJnx988KP8axri+ubxszMdueEXgCnRrilYj6vKT5qrJ5ZpbhsyuT/IVJGmOtRoMVYUcVLZTSSsh6CplqFetSqaRjIlXipVOKhBpwagyaLKsBTwarK3rUitUmLiWA1PVqgD04GkZyiTq1PBquGpwagycCcHFO3fWoA3vTt1O5m4FjdS76g3UbvehMlwLG6lD1X3UFuaYuQsb6N2ahzxSbqQuQn3Um+od1Jn3phyEep/vLKQHsM1zJINdJdtm3l/3TXMCkd+GXutAelROcVITULHmpOxIYxqBicVI5681CaEaJCryRWJ4un2xwQA4yd5rciGXrkPEMxn1SXn5Uwoq4K7OrBw563oZlIacaaa6LnuEbVG1SsOKjOB79qQyNhTcU80ymgGGs66O6ZvbitFsAZrKZi3J7nNXElkZpjU+mN0q1uQyBxzUSsUbcvBFTsOahYVSMZFuOQTR8feHWmN196p7ijAqcGrUcizL6P3FLYcZXVmRmm9akYYqM1SZMkMYVGalao2poyZE3K1G1SNTWFWZMiNMYcVKajammZtEZFMNS80wiqMyI9KjYVKaYwpmbREaaRUhFNIpmbI2FMIxUhppqkS0RmmmnmmGrRkMxTG4qQ01qoREeaQ04000yGMNMPWpGphqjNjDSUtJTIY2ig0UEkFOWmindK9hHjjqKKKoaHpwKdSClqkMUdacKbin1pEApRSU4VY0OrpfDV55kH2V/vJyue61zPWp7WZra4SaM4KnP1rSlPklcc43R3QFLjmm28yXEKSx8qwz9KlAr01rqc6ExT1WlC1IoxVWNECip4xUajJqdBTEyVAf51YjFQoKsRijlJuTxdqux8Ef41UiHr61aj7UhMZ4ntDe6DJtXc9ufOGDk4HB/Qk/hXG2fWvSbMgHDDI5BUj8CK8/vLRtO1S4tXBHlt8p9VPIP5GsakdbnPWXUsAZFVr1MrmrUZyKSZcqRSa0ORaM5S+Tk/WsiZeTXQ6hH1rCuRg1hI9Kg7oosOaSnuOabWTOxBRiinAUWHctaWMXsP+8P510vjQY8S3Z9dv8A6CK5ux4uIz/tCup8cqF8STf7Ucbfmgra3uHJV/iL0MJVyavWw+aqsYq9ar0oRlPY3tLjztHqa6yxTLdR+dc5pC/MuPSuqsl+TmumC0PIru7I70ECuavuWeun1D7ormbw/M9VYdBHOa823T5P9rArlsY4FdH4kbFvEpx8zfyrn9tcNf4z1YrQTFPC0oXinqKxsSwUVKi5pqrmp0WqIY5VqZF9Kag5qZFq0Q2VblRJe20JHCgyn8OBUsi460y3UvqF3K3RcRL+HJ/nU8wqPMyqPWxQmHFVJRV6YZBqlL0rKQRKcg61Xk71Zl6mq0lYs3iQseKrv1qw1V361kzZEZpjU81G1ZM0QlFFFIoKKKWkAqLuYV32oRf2d4f02xxh3U3Ev1P3f0rlvDNgdR1q0t1HDyDP07/pXTeJbkXWr3Dqcop8tfZRwP5V20Y2puXfQmC56yj21MWT7x/nURqRzzxUTHipPRIXqJzUj1C9ZsTI26GojUjVGayk9SBr9KbGu+RVHUkCnP0qbS08zUrZT3kX+dYT2Y4R5pqJ7FaxiGyhjHZQP0FNmPH4VN0UD0qvcHFTTWh9vPexTk61Wl+9+lWJOtVZK0sZtkEh5P8A+uos09xzUZ6U7BcaxpKQ0A96VhXJE6VfsT8w9iKz1NW7VsNSaLT1K3i4bdYz/eiQ/pWJXQ+MF3yWM46PDt/EGufAzXHs7HNV1kxYwB8zdF5rOlcySMx7mrt4+yEKOrVQrpoR+0zzcXPaCGscVExp7HNRMa2Z57YxjURpznmm1myBKKKKkApKOtPjQswAo3EPt4y7Yrf06yzj+dR6TYM7Ditm6dLSHYPvd69GhRUY80jmqVLvlRBdSpbrtTrjmsG5uSzGnXlzvY4NUWOTUVq2tkaUqXKrsHbNRE0403FcjdzdDaXbTwtOC1NhpDQtOC09VqRYzVKJREq1KsR71PHFViOLPatY07kuaRBHDVuGDPap4oatxx7RXRCmjKUmyOGADqKtxxYFCDHpUgIHtXQopEDgMCpBgd/w71CWABzUUtwB0PFaXSAuGRV/ziqlxehR1FZt1e4yARmsq4uix61z1K6jsXGnfc0LvUCc7TWVPdMxO454pkKT3lwsNtG8srnCqoyTXqPg34UvMsd14kYxDIItUPJ/3j2rycTj4wV2zrpUJTdoI8+0HQtU8QXXk6bbtJ/ec8Iv1PSvX/CnwqsdP8u41hxe3I52dI1/xr0HT7C20+1W3soI4IVGAqKAKss4XlsCvn6+PqVXZaI9Wjg4w1erG29tHbwpFEixxqMBVGAKezqgqncX6rkKaybnUP8Aa/CuNRctz0qWGlM15rwL901nT33+1WPcX455rPlu2bOK1jS7noU8GlubFxf46ms+W+ycDms1nJ5bmmNKBwTXRGmjtjSjEuNcMep4qMzVRkuQucVVkus962UCrpGnJce9V5LvHOazmmZu/wCVPiheYjaCavkS3Ic+xO1yW6HNEayyNwDXTaN4Oup0Wa7xa25/ikHJ+grq7Kx03SR/osPmTAf62UAn8B2rKVaMfhOSpjYxfLHVnH6T4Uvr1RI6CGE/xy8fkK6ez0PStOClgbuYd24QfhVm6v3kJ3sTVNpS54/SsXKU9zmlKrVXvuy7IvzXrldikIn91OBVXzC3AzUtpp89wc7SFPc1v2OlxQcsAz+prOUkjmqVqdHRGNa2E0+OML6mtq00lEILjca040UDipkGOSRgdaxc2zza+NnLSIyG1RBwB9KW8vLXTow1y43fwxr941i6t4jWEmGww8neTHA+lc3ueaQySszOeSSa0jT0uwoYGpW96q7I2dS1m5vfkX9zD2Re/wBapRLUcYFWohTbS0R6KpwpRtBWJ4lx1qdfvVGtSKfmrO5zS3J0qRahQ1IG9KRi0Sg05WqINzTs0iGiYNTw3rVcNinhqCHEnzzTg1QbqcG6UjPlJw9SK/rVZWFOBpEOJaD07dzVUMacGqWQ4FndxTg1Vg9ODUyHEs76N9QbqXdQTyFjdmjdzzUG6l3c0E8hPv4o38/WoN1G7mgTgiYSetNL8c9faoSx6c8e1MZ+tK4KBJO48iQf7JFc6Tjiti4fML/SsUnmkdlCNkwY4FQsakY8c1Cx5oOhIY5zURNOY1HQmXYljbYrOeijNcFO5lmkkP8AExNdrqLGLSLiTp8uPzrh8cYramejl0fikIaaacelJWh6ZG3FRtUjVE3FMY08UynMcGkpgQXJ2wufasxjWhqB/wBH+pxWaauImJTDT6Y1UQyN6jIqRqZVoyZC49KiyUYEcEVO1RMtUZMmimEvDcP/ADpzLiqJ4PpU8NxgbX6etFhqd9GOamGp2UMMg5FQsMUhSiQmmnj3p5/D8qafarTMGRkc0xhUhFMPSmZyIzTGqRhTCMVRmyI01qkIph60zNkZpjcVIaYwqjNkZFNNPNNNNEsjamU8001aMmMamNzUhpjVSJZG1NNOamGqRLGmmMOaeaaaZmyOkp5phqiGJRRRQSVxTxTRSgV7CPGHUUUVQDx1p1MWn1RQ4U6mCn1pEBRSim09elWUhy08CmrT6pI0RteGrzypDbSH5G5TJ6GuqxXnqMVYMpwQcg13GjXgvrMP/wAtF4ce9d2HnpyswnGzuXFFOUZoAp6iuokctSpTFFSKKZNyaOrCdagjqxHyabEWIxn86sLUEXrVhamwi9anDcHvWX42siyWuoIM7T5EmOwPKn+Y/EVpQHDAH1rRa2W/sprSQ4Ey4B/unsfwNTNXRMldWPP4R0qWReOKijR42aOZdsqHa6+jDg1YxULY856MwdSi4OK5y7TGa7C+jyp+lczex4JrCS1O7DS6GM61HirEi4NRYrFrU9BMZinAUoXIpwGKVh2J7LH2hM9M11/jpP8Aia2kvXzbSJv0x/SuQtR++T612/jRQ1voU39+yCn6hjW0fhOSvpUj8znIxV60X5vwqpGPmrRsVy1NGVTY6TSEwPwrp7YYiFc9pQyvFdLGvyr9K6orQ8es9Srf/drmbrmRvrXT6h/q65q4H7w/XNVY0w5yXij70I9yaxMVueJh/pEQ9jWPivOq/Gz1I7DVFOAo6U9Bk1nYhjoxU6rTVWpVHFNIhsegFTpgAs3QDJpiLSXx2afOehKED6nitLaEdSPSstYpI3WUtIfxP/6qlmGVP+fWp44xHCiKMBVAqKQVnsjmk7yuUJRVKQVoSDrVGUcms2aQKMo5qrLVqYc1VkrCR0xIHqB6nfvUL9axZsiGmGnmmGsmWhKKKKkoKcvWkpyChAjtfhxEIZr/AFFhxawMVP8AtHgVTlYsxJPJNbWhxiz8BXUo4e6uFQH1C81iSdq9KS5YxiGD96U5/IrN3qJhxUzYPNQt92sjuuQPUDdasN92q7VlIlsibpTKe/SmVhIQ16veHl363Zj/AKaCqD1peGP+Q5af79Yy1RrhletD1PW2PP4Cq83epqry5pwWh9hUetypIMVVl61blqpKMY4z0NaWIuV5O9Q1JJUbUWFcYaSlJpM0WJuOU1ZgPzCqi1PEeRRYdzR1xBP4fjcAb7ebH/AWH+I/WuYVK66yjF5b3FqTgzRlU/3uo/UfrXKH5c57da48RDld11Fe5m3zb5j6LxVenOdzE+pphrqiuWNjwakuaTZE/SomqR6ic4pNmDIzTaKKgkKSlpBSEL9K1NKtDNKKo20RkcADvXd6BYLBbm5lGAo4rqw1Lmlcyq1FCI4JHp9qTxvIrl9Ru2lkPPNXdcvzNKQG+UHisNjk5revV+zEmhS05nuMbrTcZp+M0oWuNq51WIwKcFqQLTgvNPlAiC81IqZqVEqVU4qlEG7EaR1MkdPRMmrEceK1UDNyGRxcVZjjx2ojUcdORxzUo61vGJDY5RgVIpqMUpYYzWqSQiXdjvQZcd/eq0ku33NVJrjGeaTmkhpNlqe62jrWZcXZJ4NV55ye9VctIwCgsxOAByTXFVr9jaMLbjpZd2c1u+E/CWpeJrkC2jMVqD81w4+UfT1Ndh4D+Gj3PlX/AIiUxwEBktc4Zv8Ae9B7V7DaW8VrbpBbRLFCgwqIMAV4GMzGz5aerPTw+ClNc09EYnhLwhpnhq3As4hJdEfPcOMsfp6CulyByeBUFxcxW/3yN3YZrFvdUZywBwOwFeO+ao7yPao4V7QVka9zfJEMKcmsa81Isev4Vk3F7kfezzWdPcn14rSNM9Wjg4x3NKe9J/i4+tUJrsnviqDz56GoXmG05PXtW8aZ1xjGOxcaTr3P156VHJPjOCKoy3HXk9e5z+lVpJyc81tGmTKqkXpLrjrVWS5Jzgmqhlz3oUliAM1somLqtkzSM3elhieQ4UE1raB4eu9VuFjghds9h2HqT2r0bTfDumaIoNyqXV2OdvVFP9azqVo00c1bExpuz1fY4/w94Qu9QxLIPJthyZZBhfw9a7ewsNM0aPFpELi4HWaReh9h2p97qEkv+tf5QOFHAH4VmTXB5we1crlOo9Tmfta/x6Lsi7d3zyNukfcfrVCSct0qEFpWwuSTWxp2l5O6Yc+lHuwV2W/Z0I6lC1tZrlhgH610On6THFhpAGarkMSxLhQBU+8AVhOo5Hm1sVOppHREqqFGBilyKg8z3qG6vY7SLfIeey9zUJOTsjiUHJ+Zcknjt4zJM4VBzk1yusa5LeZigJjgB7dW+tUdSv5b2TdIfkH3V7Cqg5rqhSUdWevhcAoe/U1ZLEMDp05q5GMCqsNW0PAokzqqE8dWYuKqqamRsdawkcsy4pp6nNV1OOlSK2Kg5nFkymn7qi3UoPFBm0TKacGqENTg1InlJw3rTgag3cinBqCHEmzShqi3U7dSIcSUNTg9QbqcDSIcSwGpQ9V1b0pd1IhxLIYetODe9Vg1ODUWJcSyGpQ3FQK9OVqmxDiTg0bqiDA0uaLk2JM0m70pnajNFwsOzTWNNL1Gz8UFJDLt/wB0wHpWWTVy6b92apE0jopLQaxqFzzUjGoWOaDZIYx9T/8AXpppWNN6ihFXKviVtmiYB++4H1rjz3rrPGR2afZp03MWx/n61yZ74rop7Hq4BfuhDTaWirO0ic4NRNzUkh5qE0xoRqSlpKYypqP+pX61nVo6j/qV+tZpNXEiQHvTKUnrTSashjWphpzGm1SIZG1MapGpjCmZMhYcmomHFWGFQsOKaZlJCRytGeDx6VZWRJRxw3pVRhTeh44qrXJU2i1IuKiakS42jD8ipCFcZQ0rWG2pbENNPSnsMUymmZSTQxqbUjVGetUmZsjNNbrTyKY3WqMnsMYUxulSNUbU7kMZUbVIRTGoTJIzTWp7dKaRzWiM5EZprdKeelMYVRDGHrTDTzTDVohjDTW608000yGiNqaaeRxTaZDGUU6imRYrCloor2EeMKKWkFLVAOWn0xafTKFFPpgp9bRGKKUUgpRVDRItSCmLTquJohcVf0e9Njdhzkxtw49qo0/tVxbTuJq6seiph1DIQykZBHepFWud8KajuzZzHkcxk/yrpsV6cJcyuc0lZ2BRT0FIop69asRIowOKnjqJelSx9aaEWo6njPy1An3anT7ooaAtxdRWnasRisuLqv1q/bt0zUtCMPxhY+RqCXsf+ruRh/ZwP6jn86yk/lXd3tkuqaXNatw5G6Nv7rDp/n3rgotwJDKVcHBU9j6Vkl0OKvCzuiveJlTiub1CP5jXWzJlM9KwNSi6+1TUiOjL3jlp15qvWhcxkMRVNh7VzyR60diOgU6is0USQf6xcdc13Gvgy+F9DlPOwyRE/iCP51w0Zw4PvXeuv2nwIxH/AC73St9Ay4/pXRBaHJitHF+ZzkIrRsh/OqMX3RxWjYjlfrTirszqbHU6SCVA98V0kQBXngCue0gfICPWuihwAe3/AOqulLQ8WruU78HZz17iucuB8xrpNQGAfqa524HzGqNqByHiYf6XH/u/41j4rb8TjF5F/uf1rGA6V5tVe+z04/CJjjmpEFIo5qRRzU2IkPRalUUxRU6CmjNkkY5qPUBujhiH/LSVR+Ryf5VYQVFMu+/sx2Us5/75x/Wqexncs/WoJBzVlhUMlRJaHKUJhVGZcGtGYVRuBx0rKRrAzZxzVSTpV2cc1SkrCZ1RK7d6gfrU7d6gk61gzdEZphFPNNNZM0Q3FGKWikMSpYhlgB60wVc0qEz30MY/icD9auCu0hOXKmz0HWFNn4U0SzIwzI0rD69P51zUnQe1dT4/ITUraBfuxW6qBXLHmvQr/G0XgV+4T7kDdagkHFWHFQydKwOhsrv0qu9WX+7VaTrWch3ImplOam1zsBj1o+GjjW7U/wC2KoN92rWiNs1S2Po4rJmmHdq0X5o9f7VBL3qYNlAfUZqGTr+FXBaH102VJhiqslWpT1qtL7VrYzuVXHJqBqnk71A1KwDKQiloosK4Cpoz0qCpIzzTC5p2jlXVgcFTke1ZXia3+z3srpjy5l81Px6j88/lV6Fuak1+EXWhtIozLb8/VT1/Lg/nUVqSnH0Jc+VM4fGKY1OzTWoZ4T3IXNQuamaoHrJmT3G0lFFQIDQBSVLbrucCmtXYRu+G7Brq5UAZ5rpfE12ttClnBjCjnHrUnhi3XT9KlvZBggfLn1rltQna5uHdiSSa9W3sadurOJfvqt+iKExLMc1HtqcpmgJXFqd5CEp4TipduKcF5ppBchVKkVKfinqtUokuQ1VqREp6rUgq0iG7gq4qVR9c/SmU73rVIQ9T8o+n5U7ODxUW6kZ8/r/KruFiUviopJKieT1qrNL1rOU7DUbj5Z/SqU0pOcU2R8mr/h/Q77xBqKWlhGSc5eQ/djHqTXFWrKKvLY6IQbdo7lTTrG61W9jtLCFpp5DhVUfz9K9v8B+ALTw/5d3f7bnUyM9MrEf9n1PvWt4R8M2Phmz8u2AkuWH724YfM5/oPat2aWO3iMk7YXsO5r5rFY2VZ8kNj3MLgOV809yxn5c/wjnJ7Vm32rJEClucnu1ZWo6s9xlV+RBwFzWPNPxk1xxhbVnv0MF9qZeuL1nYkk5+tZ011xyQKp3F5gkAgms6acu2Sa3hByPQUYwVkXZrnPSqzzBjVVpahebmumNOxMqli081QPP2BxxVVpaiL5rdROWdbsTtLk0zcSeajXJPFbOh6Nc6lOiRIx38D5c5+lU7RV2YuV9WU7a2knkCxqWJ6AV6H4X8EMVS81YiC0HIz95/YD+tb+h+HLDw/Gkl4iXF7/zyPKofVvU+1WL/AFCSeTdM+cdAOg9q46lZydonK686r5aO3f8AyLD3UVtbfZtOjEFsOuPvP7k1kz3OOBVee53VTaQt9KzjDqzajhVFE8sxY9afbW8lw3AOPWn2dkXO6XIXsPWtqBVjXCgACiU7bDq1lDSItlZpCozya00IFVFcAc0plx0rlk23qeXPmm9S4ZaZ5maqebSSTrFGZHPA7etJJvREql0J7q8S1hLv1/hHrXM3t200hkkPzdvanXl008hd+PQZ6VmyPuPWu6nTVNeZ6WFwyWrHls09DUCmpUPNNna0WYzVqNulUVNWI25GaxkYTRdVuKmUiqiNUqt71DOeUS2GqRWqqG6VKre9ZNGDgWFanq1Vw1ODY71Jk4lgGnZqBWpQ1BLiTg04HFQhqUNzTIcSbdTg3vUIanZzUkOJNupwPFV8805WIpEuJPnFANRhuadmlchokDU7OOlRU7OcUrmbRKrcU4GogcUuaDNonDClzUAbmn7qRNiTdQzetR7qRmoFYVjTGJpCaYx4oLSIbhiVx71VY1NOearsRmkzpghjdaiNPY5BqNutI0SGE0q8t+NJSwj94M+tCG1oZnjg/NZL1wjf0rmG65H1BrpvHRxdWn+4a5k9eMV0w2PVwX8FDW4pKXqozSVZ1kEvWoTUk5w/4VFmmihaT1pMmkpgVtSP7hf96svNamoDNqfY5rIq4mchSetNzRTSaohg1JQTTSashsRqYacaaaozY01G4qQ0xhxSIZERTGFSEU1hVozkRMKaMgjHBqSmtTMWh6zno4z707COMo3PpVYik6dKLBzvqTspHUVGaQTMOvzD3pRJG3XKmiwXUhhphqVk7g5+lRsMHmmjNxGGmN0p570xvamjJkbUw1IaYaohkZppp5prVSZDIzTSKeabWiIZEwphHWpWpjVRBGRTcU8jFMbrTIY0imNUlNIqiWMooNFBJVpaRTlQadXso8LoLRRRTBCrUgqNaeKpFJjhThTRTq1QxacvSm0oqhomXtTxUa1IK0iaIWnLTaetaAySF2ikV0OGU5B9K7/SLxb+zWQEbxw49DXn4rR0a/On3gl5MZ4dR3FbUZuLsZyjc73FPUUkZWRFkjIZWGQR3qUCu9GHkAqVKjqRB/hVJAWIzViM5Wq0Z6/4VYh4oaAtxnmrsJqjH1FW4TSEa1m+GBrnvGGn+RfrexDENyPmx2kHX8xz+dbVu3StC5tE1LTpbVzgsMo391h0P51jJ2dyJx5o2POSPlwefwrL1CLIyR7VssjI7o4Kup2sPQ9xVK9j3Ke+aqSujij7sjjr2PH4VlyLgmuh1CHk5HNYkybc8VzSR69KV4lTFGKcRikqLGosY+au+8MSC48N6vaseTAJAPdTmuCUV2nw/dTqn2dyNs8bRH8RWlM5cWr0m+xlIMtWhZfeXPrVNozFOyN95WKn8Kt2v3h3yaqC1M56xudZo/3B9a6KE4H079xXOaR90fWulhGVP+e1dHQ8WutSlf8A3egHPQdBXP3H3jmuiv8Aoe3PSsC4HzmrS0NKGxx/igf6VC3+z/WsZa3PFK/v4D7EVjKK82r8bPTj8KBRT1HNIBUiVmRIevSpkHSmKKmjFWjJkyCmoudQQ/3Ym/Uj/CpFpkPN8/tGv8z/AIVTRnLYsOvFQMKst0qFxUyOYozL1qjcD5a05Rwaz5l61jJGkNzJm61Tk6Gr1xwTVKQdawmdkCq3eq8n3qsvzVaT71c0jeJGaaTTjTcVmzUM0UYooAUV0Pge3E/iG0UjPzg1z9dl8MYw3iKEnqoJrow0b1EY4h8tKT8jX8eNu8RTD+6qj9K509K3/Gxz4iuj7gfoKwSM4rorfxGdeF/gRXkRMKhbpU7VCw61kypFaQcVUk+9V1xmqkowTWb2KT0IGFMqRhTDXNLcoa33ak09tl5CfRhUZ5pIjtlU+hrNjg7TTPYrVt9vHg5+WnOKoaFL5tjGc54rQfpW1Ne6j6yctmU5fSqslW5BVWQVpYhMqSDn8KhcVZcVXbilYdyOkpaMUrA2JSr1pO1KKLCuWoWxWtYOrfJIAyONrKehB7VixtV+2fBq0J6nI61YnT9Rlg5KA7kY/wASnoaz2ru/FFidQ0xbiLma2BPuy9x/X864NjWM1ys8mtDkkQtUT1K1RNWLOVkdFLSVAgrR0eDzrlVx3rPUZaup8H23m3qkjOOa6MNT56iRMnyxbOh8QzfZtLtrNOONzYrkSpJya29fn+0alJj7q/KKzCldtd80rdjKjD2cF3ZWxSbasmOjZWPKXcrhM07ZUwWl20WC5EqVIq804ClqkhXEoFLig9KtKwCijNJmms1O4Di2BULyY6UjvVdmqHIaQSSVWkaldua1/Cvh268RagIoQUt0OZpiOEHp9a5a1VQjzSNqcJTlyw3E8J+HbvxJqAhtwUgXmWZhwg/qfavetB0ey0OxW00+MRx9WY/ec+pNGjaba6TZR2VhHsiQdcct7n34/SmX2prCCluQ0ndvTivlsXipYiVuh9RgcvVNaayLt5eR2cZLfNKeien1rm728kuZN8rbm+tVp5yxYk5JOTk1nz3WPukntx/n3rlS6I+ho4ZU9XqyxLOBnknFZt1ecY3fTFVrm7wSBycDA9OtUGkJOSea6qVG+rNKlRRVkWGlJOc1E0tQF6jaTk4rsUDjnWsTNJjvULy88VCz5NNzWiicsqzY8tmnxqWxTI1Lniu08G+FptUuAzLtjX5nZvuoPf39qUpKK1JT0cpbEXhLwzPq96iLGSnVj2A9Sewr1S0S00K2+z6ZtabG2S4x+i+gprSwWFkLLTV8u2H3nPDSH39qyLi4znnArinNzZjyyxNrq0ei7+pNcXPX5iT3JNZ08+fWoZps5wars/NCikelToqKJSxY8dc1q2VmEUPMMseQvpTbC1EKCab/AFhGVX+6PWrQk9TmlJ20RjVq83ux2LCmpFfHrVZXFG8Y4NYtXOZwuWvM9MUhkx3qr5go35pcolTLXmetZt3dGZs5+QdKS8n/AOWanjq1Z08ueBW1KmlqzelRu7sJ5dzY7VDnPWmlvzpN2a1Z3qKitCRTUqMarg04MRUMTVy4rVIrVTRqmVuKykYyiXY3x0qZWz0qkj1KjVmzCUS6r1Kpqkr1Mr0mYSiWlapA1VQ1PDHtUszcS0Gpd1Vw/rTw1TYzcScNS7uahDelPBpE8pMGpwaoM04N60iHEm3U4GoQ1ODUMhxJQ3NPVs1CG5p2eaRDiTBuKdn0qEGnBscCkZNEwNPzUIP607PP8qRlJEqnmlzzUYNOpENDs0ZptITQKwMeaYx4pfQ01zxSZcUV5utV2NSyGoSaR0RGHpUbU9ulRMfQUjVCZp0Jy6/WojTojiRT701uEtmZvjkkXlt/1zP9K5rPvxXTeOl/fWrdthH8q5jnGK6YbHp4L+ChGOelJRRVnWV7jhvwquSf0qxd/wAJqqT7imWth2eaTNJnJpM80xMbcjdbyD1FYRPNdCDkHNc/dJ5c7qex4qoGcxhOO9JnNISeeaTPpWtjJi9KZmlzzzTCcNjt2pmbFJpCc0lJmi5ItMNLmmk0yWIw5php5ph700QxjU0jNPI44ptUZMjNMqU96jIpkSGkVGR1qU1Gw61RmxuSOhpwmcdcGm01utMlsf5iE8jFB2Ho1QmmkUWJbJih9jUTKfSm5I70F29aLE3EIpjDFOLnvTWOTVIhsYaaadTWrREMYaYakqNqpEsY3NMp7U01RAykNKaQ0yGMPWihutFMkpIMZHvUgph4YH1p9ezE+eg9NRaKSlqixRT1pi04GqQ0Opwpopwq0UOp1Npc1YyQVKtQrUq9KuJaY6nr1plPXpWiGyQUtIKUVaEdP4T1PY62Mx4b/Vk9vautry9GKMGU4IOQRXeeHdTXULQI5H2iMAMPX3rsozuuVmU49TWAp600CngV1IzHpViI1XWpYzV2AuxnkVahPrVKM9KtQn5qhoTL9ua1rOT5qxomxitC2fBrGS0EnYzfGWnhJUv4l+ST5Jcdm7H8a5aZdyH2NeoiKO9s5bablJVwfb3rzjUrV7O6lt5RhkOPr70qbv7rOavTs+ZHMajD1PrXO3UfJ9q7G9jyprm76LGampE3w0+hiOKYRVmVcE1Cy1iztGrW74ZuTa6pbTZxscHNYqjFXLFtsy/WnDRkVY80HE6jxTALbxHeqMbWk3r9G5/rVS2+8PrWt4sXzl0u95JntlVj6spwf0xWRb9RWiWpw0/epI6nSW6V00B98Hr1rlNJbBH0rqbdsqK36Hl4hakN90OOBWDc/frfvP8AVn1x/SsO7HzVUSqBynipf9QT71ggV0viiMtbxN/daucrgrr3z1Ir3RQOKkUU1akWsrGchyirEYxUSDmplq0jJkgpLcf6XN7Ig/8AQqcOlFr/AMfE/wBF/rTMpbE9RyDmpaYwzSaOcqSLwao3AxWjIKpXA+WsJFxepjXQ5rPk6GtS6HzdKzJh1rCaOyD0KjdaryD5qsPxUEneuaW50IipKWk61mzYSlxRS0JAFd38K0B14ZHRD/KuEHJrv/hZxrQP+yR+ldWE/io5MZ/Ckix42GNeuPqP5Vz9dL47XGvTHthT+lc1W9ZfvGdmElehH0GsOaiNT9ajYVk0XJlWTiqc3er0oqpMvWsmVEqt0qNuvFSsKiasJo0G008MMU+kIzWLFY9C8H3G+0CMegro36VwPhC52TBCevFd8DujzWtDWNj6WnPmpxZUk4zVdxVuUVWkFbWLTKko5qu9W5BVZhSLuQkUlK1JSEJRR+NFAh6datwtVIcVPE1NCNyzkxweQRiuF8T6Z/Zt+fLBNtL80Zx09R+FddbyYIqxqFlHqunyW0v3sbo2/ut2P9KqUeaJz14c8Ty81E9T3UUltPJDMpWRDtZT2NQHmuF9meS10GGkp1JipFYdGMmu58Gr5VtPP/dU1xEX3q7rRSIvD9wQeWGK7cErSuTKPMkjN/1kjsepJNO2e1SW6ZB+tWPK9a3SurhV0k0USntTCmKutHgmo2T2pcpmVttG2pitNxRYCMjikxTyKQj1osBHQaUjmmscUAIW7VExPoaVzULVLZQ1mzULU9uKlsbOfUb6G1tUMk0jYUD+f0rKU1FXZcYuUlFbsm8O6Lc69qiWlqNo6ySEZCL3Ne6aNplro2mx2lmoSNRkserN6k/nVLw9o9r4a0tbeLDTNgzSEZLt/hRe3jSZAb5fQHr9a+WxuLdeWnwn1+WZY6avJast6jqO4mOA4HOW/pWLNKFUk5x6UyeYJknrzWTdXG5jj16+tcNr6I+jp0lTVkTXN3nIHT0rMuLjb945c1Hcz7E9z0FZ7yFiSTnJya66VHW7Mq1dR0RM8m7OTyaj31CX/wA5qMvXYl0POnUJmeomeoy3PNN3VRyymSbs09BkjFRqM10fhPRZdTv4kRC25gFGOv8A9aiUlFXY6ceZmr4K8NS6pcKcBVHzs7dI19T/AIV6dLJb2dmtlYApap1J+9K395qi2W+lWIsbMgqOZZB/y1b/AAHasm5uOTzXFKTm7lQg8Q0/srZfqx9zcZOT+VZ80uev5Uyab3qo77jmnGJ6tOjYlaTJ4rS0m2BU3c4/dKdsa/32/wAKz9NtXvryOBON3LN/dHcmty9njZlihAFvENiL7ev1NN6GWJnqqUfmDSFmJJ5JyaQSY96r+YfrRvFRYy5LKxa8zFN8081X8wU3zKOUfIWfMNDTeWhb2qp5tRTSbzjtQolKkDyE85ySeahZqGbFRMc1okdMYpDmPNIG4pmfzoz/AIUMolDU7NQg+1OB9KzYmiZTipFaoN2acrVDRDVy2j8VIrVURqlV6zkjGUS2r4AqZXqmrZqRX5qbGMol1W4p6uRVRXqVX6VBi4loPmnhh2qqDT1fFIhxLAanhqrqc9KepqTNxLG6nBqrq1PzSIsWN1LnioAacGzQRKJODmng1ADT1akZSRODTgahU808GpMmiYN60/PUfjUINSKfT/P+eKRk0SA4pcnNMHAoB70GTRIOnWkJxSZ79frSE9KGKwtRueKfUUh4qTSKK8hqEmpZOtQMaDeKGseKiY09j8tRk0i0NpU+8PrTTSr94UIb2IfGURfT7aXGdjlT+NcdXf6pH9p025t+rFN6/UVwH1610weljuy6d6bi+gUUUVZ3kN0uY81SJwOpz71oTruhbFZYOAOwxjFUiokmaaTSE8j6ce9ITimMcDg1maqmJFkHQ8GtHOaiuo/OhZe/UURdmRNXRh5OOaTJxSHgkHr3pproOW7Hccc0jDcuO46U0Hp+dL0oJYzdkfzpM0SjB3D8aZmmjO47NITTc0U7CbFpKM0lMm4jU2lNJTM2JTDTs01qZEhrU0jin0w96ZDIyKSnmm4pmbI2FNIqQ0w0yWRkYpCKc3NNpkjDSd6caawqkQxpppp1NNWiGNNManmmtVIREab3p5puKohjDSU8jim4poljD+FFLiigkot939acvPNIelEfTFe11PmYvUdRRS1SNUwFL3ptOpljxTqaKVatDHU4U0UtaIZIp5qUVCtSKeKtFokpymmCnL1rRFEy8inLTF6U8VaEOFWNPu5LK6SeInIPIz1HpVcUtaRdgPTrG5jvbVJ4TlW7ehqyK4Hw7qh0+52yEm3k4YenvXfgqwVkOVPII716FOakjCUbMUU9Tg0wU7OK1EWomq1EeaoxnnrVuM0hF2M/KKuwNis6E1chbBrKSINyzkIPBqh4y037ZZrewKDLEPnAHJX/AOtUlrIa2rNwy7X5VhjFc7fK+YqykrHkMy5FYd/D1ruPFOknTdQYIP3EnzRn+lctfRZQ5rZ2kro5IXhOxyNyhGfaq5HJrVvosHNZzLg1hJHqQlzIiqSEkOMdabSrwwJqVuUzuZGF54MjK8tZz88/wuMfzFY8JFang9xcQ3lg3H2mBgv++OV/lWTD97mtUedSXK5U2dDpbcr6YrqbVwUH5VyGnNwldTYtlf1rZbHn4mOpPcfMjVi3f9K25BuQ/nWPdjjFUjOiYGvJu09z/dINcpiu11FPMspl9UNcX1rkxC95M9SlqhVFSKKYtSp0rFkyQ9alWo1FSimjJkqilthiefHov9aatOtx++l/3V/rQYz2JqQ0tJQznIJBVSZfl5q9IOtVZhWUkOO5jXYrKmFbV0OtZFwK55HZTKElQS1alFV2FcklqdMStRTjSGoZsJRRiikMVPvV33wy/wCQwv0rgl6iu5+GrY1uL3rrwn8RHJjNabNj4gL/AMTg/wC4K5M5zXb/ABCiA1BHHdK4pvvV04j+IzbAO9GI0U1+lPpZF+UGsbHRIpyCq0q5FXWFVpRWUgi7Ge1RtU7jFQtWEkbEdFKetJWTAv6RMYbgEdjmvTNPmEkQxzkZFeUW7bZV/Ku98NXXmWoB5aPg1NF8s3HuezganNDlN2UVWcVaOCtV2FdjO1FZ1zmqsgxVxhzVeUVJoVWFMqZqjNSJjaKKKBBT0OKZQDigC9C2K0baTHWseN+lXbd61i7EMo+MdI+225vrcZuIx+8UDl19fqK4HNetwSYrivGGiC0l+2Wq5t5DlgP4G/wrHE0rrnicGJpfaicxRR3pa4kcZLH94V2ennGgMPVhmuLh+8K7Kx50Mf79d+Ee5pTSbRLZr8lWce1QWv3BV3HSuiC0OatfnZWZc1C8eQMfSrjJUTrTZldlJkxUZXFXGQ1XkX60ikyuwppqRxxUT9ahjI26mo3NSGoHqWwGSHmo6kamn261FyuhHjNeq+A9CXRbH7bdLjULhe//ACzQ9vr3Ncz4C0NL26+33in7Lbt8ino79fyFd9eTlnPf39a8PNMVr7KPzPp8jy3nftp/ILq4LkgHr6Gs6ecKvXBPv/nFJPMFU84JzyO3vWTcT7s8gDvXhK8j7CMVFWQ66uC7dfr2zVCaTapYngUksmG545NZd1PvcgH5F4Ge5rppUzCvW5VoOlkMhz2qBn5pjPioi3NdqXQ8qU29WSM5PemF6bnNNJq0c06g4nNOXJqPPNSwjLY5pmafM7Gjpdm13OqDp1Jr2nQ9PTw/pIDBftlwnPrGn936nvXM/DbRVjjbUbtAYYMMQf4m/hX+tdBqN4007yOcsxzXJUm5ystjsVPnfslt1/yI7q4ySc9azZ5cd+aJ5upqm75NJRPUpU+VAzE5zTc00nNT2MBuryGBPvSOFH40zaUlCLk+ht6egsNH805E94MAekQPP5mq5bnnmrOszpLfMsP+phAijHoq8frVDNBw0IuS9pLdkm/rQZM1Fmk3UWN+UkZ8mk3HFQs9N3+9CRXISs4FRs/NRlqbu+anYpRHls03dTC1ITTLSH0ZwKjDc+1G6hoLEuTxSqajBpQahoViYHFPB96hBpwNZtEWJlNPU1EDS1LRLRZRice9SK+RVVWqRTUNGUolsNUqtkjmqqtmpAcVnYxcS0rcc09W4qqrYp6vUtGbiWgx7U8PVdWzTgc1DMnEshuetP31WVqkVqRm4lkGlBqFW96ep4pENEucGpFaoM9KepoMmicN61IpqBTTgakxkiwDUoODUC9KkU+tIwkiUdqWmDk8U8cHmkZscKQ0f480nYUE2DPHtUcnSpKik5FItFeWq7dasTcCqzdaDeOwxulRk09zxTKRaEoFFNFAy/LJ5UtvIRkHrXE6zbfZdSnj/g3bl+h6V2N8M2cLf3TzWJ4mt/NsobtR80Z8t/p2raDsy8HPknrsznKTNGcim963PZY7IPBNZU67JWXB/wA+9aWfXt/n+tU9QThJPwP1oCLsytn+pNFMz0oyMfhTNB69vpS0zPHPT1pdwpEsytTg8uTzAPlbrVA10NxGJoyh79KwZVMchVuMGt4O6OWpGzGd6UGkpKszHdqgdfLb/ZPT2qXIoYBhg9KCJIhzRmmspQ4b86M1aMmx1IelNzRTJuFIaKDTQhDTaWkNBLEppNOPWmNTIGsaQ0tIetMzYw001JTD0oJZGRTakPWmHvTJGGmmn0jVSJZEabUhFNxVkMYaaaeaSqRDIjTDUrCm4qkSyOmmn4pppiaG0UmKKdySjSDh/rTqa3Y17TPlNh9LikHNLVI2TE706kpaZSY7PFKtIKUVSKuOFOpopa0RVx4qVOtRCpE61oiiQCnKabmlFWmVcmSnUxaeK0TGOFOpop1WmA9a6nwpq4Rls7lvlJ/due3tXKrxUicHI4Nawnyu6E1dWPVMevFFY3hfVRfw/ZLhgt0g+Rif9YPT61tYx1r0IyUldHP1sOQ81aiOaqLViI80wLkRxVyI81nqatRNWckSzThYjoa1rSTsT9Kw4HrRtnxjFYTQLc0da09NW0xoTjzB80bejV5VewNGzxyKVdDhlPavXbOTn2Ncx460feh1C3XpxKB+hqKc7PlZNWHN7yPKL6HGeKxZl2tyK6i9jyKw7yPrVyRtRloZhGKbUrDmmsKxtY6bm54auzbXkEy/ejcN17d609etVtNYuVi/1LnzI8f3W5H865vT3CTCuv1RPtOiader1izayfhyv6Z/KtY7HDV9ysn3Kti+MV0+nydPyrkrVuldDp8mcCto7HLioaXN88qay7sdavRPlf51WuhkniqOCnozIkXcrA9wRXDzIUldT1ViK7uQbWrj9Yj8vUph2Y7h+NYYhaJnpUH0KQFSrTF5qQVysuSJFqQVEtSA00YyJlp1uMTSZ/uqf/QqYpqSE5mPpsH8/wD69BlPZkvWkxStxSUHKNccVWkHFWm6VC44qJIDJulrHuVwa3rpax7petc8kdVFmTMOKrNzVyUVVcc1yzWp2RK5FNqRqYayZshKKKKBjlHzCux+H7+XrcGD/FiuOX7wrqPB0nl6rAR1310YbSaOeurwaPQviBFvEMmOcc155IMNXqXi6MTaejDNeZ3SYeu6uveuY5fO0bFepgu6E+o5qLHNTWx+fB6MMVzo9Cfw3Kjiq0o5NXpl2sQexqpIKymhJ3KEqiq7irkq8VVYVjI3TuiEikxT260mKysMZ710Hhy78q6UMcI/ymsLFS2rFJOOvUVhUXLaXY6sJU5JnqdvJujwetJIPmrL0W88+1Ryfm6MPetVvmFdsZcyue4+5WkqCQfLVlx1qBhxQyolV6ibvU8i81C49KkbI6KKKQgoopM80CHocGrML1UqSM1SJZqQyce/rVsiO4heGZQ0TjaynvWVG9XY5OmK3i+hm13OB8Q6RJpV4VwWgfmN/UelZVerXlrDqNm1tcjKtyD3VugIrzbV9Om0u8a3nHI5Vh0YetcOIoezfNHY8+tS5HdbMrQ/eFdhpJ36XMvUrgiuOj+8K6rw7LlZYv7y4FXhHrYzp/EmaFqeKvLWfbnBwavoQa7ImeJXv3FIqNx6VLTW6U2cxXYZqtIMVbaq8o61I0VHHFQvU79agcVLKIW6VC1TNULdKyYIZVnTbKXUL2G2gGZJWwPYdz+FV0GTXf8AgXTxa2jahIuJpfljz2X1/GuXF1/YUnPqduAwjxldU1t1OkSOHT7CGztceXEu3jjJ7n8ao3E4j69T+n+f6VJcS45JJ7DJ/L+dY11Puf5SfXPT6V8hKTnK7P0mjSjSioxG3M24tn8azp5cZp1xLt4/P/P41Qkk7k9Pet6cBVKltENuptowuMkmqJbPX6Ukj7mz+AHoKjrshGyPJq1OZjieKQmmscdKYTmtUjiqVL6IcWpM0lJTMR6nJFaukW/n3KKAWJIGB3rKj+9XoHwts0m1r7TKAY7SMzEHuf4f1qZu0WbUWovmfQ9CukXTNNg0+I/6sb5fdz1/LpWJcS4z6mrF9cGSR3Y5ycn3NZcj5PtXLFaHs4ajyR13GyPmoWfmkd6hLc1pY7CYNW54VXF7LOR/qIXkH1xxXPKc10OgttsNRfv5Sr+bVNrHNi/4TXcj+p/GkNRfffDdAM0ZA6ByD2oLSsrIV8bsZHXB9qJNgXkn14qMyHJ2jBznk8N/nGaQn5s8HngsvIx6807DH/IVUnPzUxwAO+ScAEUxmG1hgEA5I/PPelyS2Tk/UH/D/PrRYYmV2nnnGajzSqAFO7jPQjke9IwH8DA5B/8ArU7FphmkpM0bqLFC0UmaA1FgHU5TTKM80gJQaeD0qIGnAmoa0IaJgafnNQg8809TUNEtElSKaiBzS1BLRYU9PrUinp9Krg+5qQGs2jKUSwpp6moFapFPepZk0WFPFPDVXU56VIpxUNGUok4NOBqJTT+tRYzaJ1NPU8VApqRTxSMpRJwaeDUANPVqRlJE6tipFOagU1KpqTCSJ1NSA1CpxUqmkzCaJFNPFRrUg9vQ0jJodnikoH9aPSgmwp4qNqeetRt0pDIJ/uGqbGrzjKsPas7PNBvACeKZSmkpGg09aKKTpQBbuPn0qX1XDCq1mEu7eS3kxslXac9vSrln+8imiP8AGhFY1i/lybT2OK0REFo0uhzFzC9tcSRSgh0YqRUZNdH4stPMWLUI+QfklGO/Y1zfp0roi7q57dCr7WmpDetMZQ8ZRu/86Umk7CmasyjlTg9c96Tdj+lWr+LkSqOD1x6/5/rVLPp16cVSKTuPyPQClzx6VHnAzS7hk8c0WBkm73qnqEHmJvUfMOtWM5/z2pd3pTWmxEldWMHoaKtX0Gxt6fd7+1VM1unc45LlYGhaSgGmSOZQwwaqupQ4arOaaw3Lg0LQiUSt3pc0Muz6U2tEYvQU8UZpM0lBNwpKM0UxXEJpppxptAhDTacaSghjaaRinUhpkMZTSOtPI5pppkjDTaeRTTTJYw0ypCKbVJktDCKZUhptWmQxhFMIqQimsKq5NiIimkVIRTTTJI8UU6imTYzqRhS0V7jR8mCdKdTV6mlzTRomFOWmindKZaYop1NFOppjuKKcKZThWiLQ8GnqajAp4q7lEwOadTFOBTgatMaZIlSDpUS1ItaIseKfUYp4rSID16U9ajWpR0q0BNDI8MiyRttdTuBFei6FqK61ZlvlW9iH71P7w/vCvN15FW9OvZrC7juLdtsiHIP+Na05uLM6sOZXjuekrT160ljcRaxYfbbUBWX/AF0I6xn1x6Gha7lJSRhCakvMsRt2PpVmNscVSVsVYVvm54pNaDNGBqvwvjFZUDYGTnHSr0J4ArGSJNu1lPArUG2eFo5AGVhtIPcVgW79K1raXvXPUXUuLPMvFekNpeoNHgmB8tEfb0/CuRvIs5zXu3iDSo9X0x4WwJQN0Tejdq8Z1G1e2uJIJkKyIdrA9jWkJKUQtZ6HMzJtY1Ay1p3cXBrPZcVMkdMWNjba4IrtvD7fb9MvbEfeki85Pd05x+Wa4jHNb3he+NlfwzZ4RgT9O9OJhioc0G10JIDgitqykwwqlrFn9i1aeID5N29D6qeR/On2j4IrWLsYztUhdHS28mV9QadPyv8A9aqVnJxjNW2bK1oeZy2ZnzD5q5nxLFiaKX1G011NwvNYniCLzLEsBkoc1NVXizqovU5sU8CmLzUgrhaOmSFFSCoxTxQjCSJA1PjOJ48fxBl/r/So1ob5Xhc/wuBn65H9aDKS0Zcam05xg80lByMSo3GRUhpjUmhFG5TIrIvFrdmXIrJvF9qwmjeizEmXBqnIPmrQnXmqUq4rlmjtiyq1RmpmFRmsGboZQKXFAFAxy9a2vDj7L+M5x8wrGWtHSWK3SkeorWjpJMzqK8T2u/P2jR19QK831CPbKwNeh6fL5umID0K/0ridah2TNgd69Oqro87CPlm0YR60oyCCOtOZfmpAK5EeundE14uQrjowzWfItaUfzwNGeSPmFUpU5NKaurkJ2djPkWqkq81oSrVWVc1zNHRB9CmRSYqRhTKyaNLDaOhz3p2KMVLV9AWmpuaBe+VOFP3JD+RrtYX3LzXmdu20479q7PRL77RCN5HmLwwqKEuSXIz3MLVVSNjaYVA1TBg3SopK6mdaK0i1C1WZBVdhUlELCm1IwphpCsJRRRQTYSlFFFUInjfirUT81QBxU0b00xNGpG9JqWmwavZeTNhZBzHL3U+/tUEUmKtwyYFbJqS5WZyipKzPMr6zn069e3uUKSIcEHv7j2rV0Kby7hD2zzXa6xpMOu2gikIS6QfuZT/6CfauBjimsLxoLlGjljOGU9q5VTdGd+h58qbpys9jqGTZM+PWrCHpUBYyRxSjoy/qKcrHiuq+ugV4c0blkHNIelRhqXdVXPPasI3WoZOSamJzUMg5NIEVJOtVpOtW5Rg/jVVxUyKIGqJ+amYVHisrXAt6PYtf38VspwHPzn0Uda9MOERY4xhVGAB2Fc34Ls1itHvGGHkOFz/dFbV3KEXaec9ff2r5fNcR7Wr7OOyPuuHsF7Gh7WS1l+RUvrgE7QQePrWTcSBc8/WpLmfP3mHTr+NZdxLl+DkDjNcMInuVZ20GzSZY1VuHwmPWns2DVS4fLV104nBWqWiMzSE0maSuhI8qpU6IKRjgZpruF+tQMxJ5pmFyRnzSBsdai3cUA/4UCuXUPNep/DdBF4f1C4/ikkSMfQAn+ZryeNua9X+H758JTDv9oz+gqKnwnTh1zTRfuXy3FUpW9KluG+Y1TkfBrNLofRpWQjPUJkH68UyR85qHd68VQmy2j5x2/Suh0Vs6XqYB/wCWaH/x6uVVxnjg9iO1dF4bmDSzwnH7+Jkx74yKmWxjXV6bCR9uF6DpnNQGb0x1z6e/XrUUznPXnpVcvzVxjobKNy4ZgDldx57t/T8qQy8kgnuOevTiqe80m81fIHKXGlzj5iPfJP8A9b/IpGcdsEfWqof1o30uQdkWWbLfnzjGetIzZPWq+/0pd9PkGTZpQcdPrUG+jfRyjJ93NGah3804MP8AJpOIE27NKCKhDZ+tPU+lQ4gSg05Tio1NOqGgsS5FOU896iDYp2e9Q0Q0TqcU8GoA351Ip5rNololBqRefyqHNPU1mzNosA09TVcHPX0xUqn8KhmTRN3qRTUKmnqcVJk0Tqf51IpqupqVWqGjNompymo1anA1LM2iZTyKkU1CpqRT6VJjJEwNSKc1CvSpENSYTRYWpVNQKalQ0mc80SipRUQNSqc0jFi0GjNKO1IkDUb9KcaY3SgBtZs42ysK0aqXq/MG9RikawepWprUpOKaTQbBTTRmkY0x2LdjJsmQ+9ZV+ht9SlUcDORVyNsNUfiFMmC4X+MbSfcVcSY6VPUmtJI54ngmG6KQbWFcVqNnJp99Jby/w8qf7w7GuitZduKta1ZDVdPDRjN3CMpjqw7irg+V2OijU9jU12Zxhph6UZPQ9ehoNbnrAyiRTGejfp6VjSIY3Kv1X2zmtfODUN5B56b4x+8XsP4hTW4LRmZ145JHJ9vx/PvjOKNw25yOmRtHHTtz7jA/WmZHbkAAj296Nw+U5XGPUjk/5NMdx5bGdxVR15OOO+Onfv8AWl3ZHP4jHIqLJG7nbkdRj+o9v5daduyvbp0H1/8Arn8qBEjEEc4weKyrq3MLE/w/yrRBwePUg47U18OpDAYqouzM6keZGRTTU9zD5ZyOVqCtVqcrVtx1JSZ60UyWKeeDUDx46dKmozTTJauVTxSVO8YYcdagZSp5FWmYONhKSlzSVRAUlBopCENJS0lBLEpKWkpksaetNpxpDTJGEU1qeaYetBLG000+mkUyRjDmmkU8immrRLQwimkU802quQMIprCpMU01RLI6KU0VQjMooor3T5IKBRSCgaY6lHNJRVFoUU6mU4UIodThTRS1aGmOBpwye9MFPFWaJ3JQakFQrz0qVatAPFSKeKjFPXpWiLuSCnCmLTxWiKHrUi1FT1rRATKaWmrThVoDV0DVp9Hv0uID7OpPDr3Br0oG3vbJL/Tjugbh07xN6GvI14Nb/hXXZdHvc/ftpMLNEejr/jWkJuLOavSd/aU9/wAzt/XP16VIrbWLHseQByPT/I/wzYmihltY72wbzLSUZU91Poap8DduPcdT6Hk/59q61LmVyIVFON0XIXOOv8JAwPU//rrRifJ4PGfQkVkQlhjGQd3rnHX/AB/zmrkLj+HGP5f5GKlobNiFsEda0raTnmsWJs4q/bvWEogmdBA+5BXI/EDQPtludQtUBuIh+8UD76+v1FdFay4xWhwy88gjFc13B3NFsfPFxHkcVl3Ee05r0Tx74f8A7Lujc2qYspjx32N3FcNcJmui6kropOxl1NayFJRzTZF2tTBwc0jT4lY7K8Y3ml212Dlo/wBw59ux/pVaBvm9KTwzMJ1mspD8s6cezDpSYZJCr8MDg1qnpc4aPut030/I1rWTpWirblrEtnwa0oX+XFaI560LSuSzjIqjcx+ZBJGf4lIq7KciqzDrVPYUXbU4cAqSD1BxTxVnWIfI1CQDo3zCq1efNWdjtequKKcDTacKkykh4NJMT5LH+6Nw/Dmj6UNypHrQZ2L8xywYdGGaYDUdud2nwknlcofwNGaDinHVktNagGihkEMgrNu0znFajjmqV0vWspIunuYFynrVGRa1rpMZrMmX5q5Zo7oPQosMHFRkVNKOaiasGdKGYopaTFSMVauWDbZs+4qotWLY4kq4OzE1dHr/AIbl8zT1FZXiCHEhNHg+fNqBmr+txhkLdeK9VPmieSvcqnESrhjUdXLpPmNVGFcslY9WnK6HwyBJA3YdaLuLY5C9OoPqKjFWgDNakD70Iz9VoSurDlo7mTIKqyDrV6VcVWkFc81ZmkXqZ7DmoiMVblWoGFYs3RFRSmkqBh9K0dMvDbzLIOnRh61nU+Ntre1ROPVbm9Cq6cj0OzuFlRWU5UjIqZuetclot95EnlufkbofSupjbctaQlzI96nNTV0DVAwwasN0qBxVGhE44qIjmpqawzSAipKcRSEUEiUUUUAFSKajpQaYWLUbYPNW4ZKzkNWI37ZqlKxNjVhkx3qPW9Lj1q3BG1L+MYjk/vgfwt/Q1DHJ0q5DJzitU1JWZnOmpKzOd08SCzlglRkmgblW6j1qX05ro7q1+3yebGFF4F25JwJVH8J9/Q1z8i7CU5G0kYPGPam1Y55QdrMbuwaVZAfzxUEpx61H5mBSuedUplstxxTGNQiU/SgsOlMwsMl61Xk68VMx4qCTrUyGQ+tEcZlmSNersFH1NBOK1vCtt5+sRswysILn69B+tc9ep7Km59jbD0XXqxpLqzt4IltbSKFBxGoH5Csi9m3Mc8AcnnP+e35VpX82xeOMnPIzXO3koHDE818Unzycn1P1GEVSgoroVbqU7uT+tUnbnv6c0O3T6VCzetdUYnJUmEjepqqxyakdsioq6aaPNxU9ApCwHUgfjTZH2jjmqrH1rQ4Gx8pDNxmomNITmigkM0vakpKBE0bYPXHNeo/De4D6Hf2+fnSUPj2I/wDrV5SDg8V23wxvlj1p7dzxcRlPxHI/rSlqjpw0rVEddcHmqUp5q3eAq7g9qzpWxWcNz6Ry0GyGoSfSkY0wtV6GTZIG5rQ025MM0ci9UYNWUDzUkblTmk0mK6tZm/q4C3TOn+ql/eIfr2rNMhz1q9bSfbbL7Ln96nzRZ7+q1lvlWIYEMDgg1pSaasx87SsyTeaXzOKgzS7q1F7Qn380eZUANLmgftCffS7qgzRmixXOT76UPUGaXdRYfOT7uaA3pUO6lDUmh85YBPanK1Vg2MU9W5qHApSLatkU9WNVVapVb/EVk4DJ85p6moQfTpTwayaGybNSKeagBzUinmoaIaJ0Py0/0qFTUinpWTRDRKpqQGoRxT174zUNGckTg9KkFQAipV64qGZNEqmpAfSoaepqWjJlhTThUSmpFas2ZSJVqRTUIp6nNSzKROhqRTzUA9alU1BzyRYU1IpqBTzUq0mYSLK9KevFQqalQ1JhIlHSim7uKUN60EA1Rk8U8nmozTAKgvF3QnHVeamNN7EGhDRlZopHBR2Q9jSZpHUg70xuKVjTDTQxynDCp7qP7RpUq9XiO8fTvVbNWbOQCTa33WG0/Q1SJlp7yMGN8HAP6VqWFw0bqQTx71mXUZt7uSNhgq2Pw4qSF8EGqaNpxU43IfFOlgf8TC0X90/+tUfwn1+hrmwc131rMpUo43Iw2sp7iuV8QaV/Z0wlhy1pKfkbuvsa1jLob4TEf8upmWTQrEdOueKTNJ1PNWegynqVvx50SjGeVx9096olmB5J3cDJOfp9R0/Me9bYPGG5BGPb6VmX9r5TboxmPPHHT2I/L61SZKfQq+oUYORnJHpSbh3yR2JPUev+fSm7u/49On+f6/mv3SB6ccjkdev6/rVDH7ucMcnvuzk0hNMGTgcng55PHrRk8n6fh/n+lArjiAww3IrPuIfLORynrV7PH0pGGeDg9qqLsZyjzGZRVieDblk+73HpVc1omc0k0xKKUUUyRKRhnrS0hoEyF4v7pqMgjrVmkYZHNUmZSgVTRUrx+lRkEdaoycRlBpaSghiUlKaSmSIaSnU0igljKRutOIptMQ2m06kNBI000inGmmqTJYwim4p5prVaIY2mmnGkIqkSyMjminYopiMmgmiivoD5AKKKSkA4UUlLTKuFOptLTLHCnUylFUmNMfThTKcKpFpkinFSLUIqQVaKuTKacKjU08c1omNMlU04VGvWnqa0TNEySnqaiBp61pFjJlNSCoVNSqcitEBIOtOWmDrThVDOq8H+I30qcxXH72yl4ljPb/aHvXc31vGqx3Vm3m2s3zRuOnNePoefp0rs/BficWDGzv1MunyYDJ3Q/wB5f61pGTjscGIpOD9rS36o6FD7jOM9ux/Qc1ZjfrgHA554x2wal1Kz+z4eGQS20g3RyDoRj+dVVOCG29Bg+oyT/iK6L8yughUVSPNE07d+QOeKvwvg1jRPh+fzHf3rRt3Hc1EkXY2rZ61LeTsawYH4rTt5Olc04lRZa1Czh1Czltrld0Ugwfb3HvXiXiXR5tH1CS2mX5eqOOjL2Ir3RGDLkVjeLNCj1zTjHgLcplon9D6H2NZwnyuxoeB3EfHSqbDHWtq8t5IJ5IZ0aOVCVZGHINZtxH3FdA4sfp07QTJIh5U5FdTqyrI0N5GPkuV3H2bvXGIdrV1ehy/bdLnsycyR/vI8/qKqL6HPiFySVRDYWweK0YX44NZMbdKuwyYAq0x1Ipo0VbI5pjUxHzTs1otTltYxvEcG6GOYDlTtP0NYQrsLuIT28kZ/iHH1rkCCpIPUHBrlrR1udNN3jYKcKbS1iDQ7NLmm0UjNonsmJS5hI54kX+tKDUVrJ5d7ET0f92fxqRhtcj0OKEc046koNOqJTT6DnlHUGqtMuQasEVGwyDUsSVjGukrKnXBreukrIuU61zzjodlN6GZMmRVZhV2VaqyAg1yy3OqDIsU2n0YpWNBAKlhOGqOnx/eoQdDtvCFxhtua669Akh/CvPPDs/l3S5r0BG8yDjnivSou8Ty68OWdzl7+LEjVlyLiug1GPk1izLUVEddF6XKuKfDJ5MyvjODyPUelIRimNWWx0b7jr2IRyfJkxMNyE9xVGQVpRnz4DbsRvHzR/X0/GqDryaia6hF9ym61WkH86vSCqrrmsGjaDKxFNqRlphrNo1G0tFJU2AnhfPB/A10WjaicCKU/QmuXzirUEnAI4YdazacXdHo4TEWdjuywIGKY9ZWl3++MJIeexrTzmtYu6PXTUldDTTTTjTaYxuKaaeRmmmgBhpKd1pDxSASiiimIVTipUPFQ1Ih4oCxbjercL9jWarYNWY3qk7CaNWGT8Pepb+0GpJvjwLwDGP8AnqPT61nRSVdhkyRW8Zp6MzlE5m4ypIYEMDggjoaqs4HFddrGn/2nD51soF4gO4Z/1o/+K/nXEyEhircEHBB65qJXicNamTeZg9acsn61U3ClV6SkcMoFktUbGmb+OtN3elDZmwaus8E2+22uLg9XcIv4f/XrkHPB+ld/oK/Z9Ats4yU3/nzXkZvU5aPKurPd4doqpiud9EN1KXMhA6Dp/n/PWudupdzn/OK09QlOCc8knmsKVsZr5+lE+1rzsiOV8H1qBmyaVzk0yu2KPMnPXUWqrSkFgB361YJqhKcSN9a1SscFefM7IVnO73qMnNFJQc7YUuabnFGaZDkOzSU3JozQFx2atabdvZXkVxEcPGwYfhVQUopMqLs7o9n1CaO5ihu4DmO4jDgjpnvWNMfmrM8EamJ7GTSpeZEzLAfX1X+taMxw3NTHc+ioVfaU0yJjioiaVm61GTVD5h+6nqfeoM+tOBosK5bhmMbBlOCDWnLt1BDImFuh1HTzP/r1hZqSOUowYEg1LWt0VdPRkzEhiCCCOMGgNU5niu8CchJv+eg7/wC9VeeGSBgHHynow5B/GtoyT3MpJoXdzTt1QZpwJrSxKkS5p26oQ1PBpFqZLmjNRg07NFy1IdmlpgNLmmWpIdmnBqYKWgpMlV6kVqrU9WxSaLUi2r1KjdM9Kpq9Sq5rKUDRO5b3elSK3NVkbI9alU5PFc7jqBYVsDPWpVb0qsp45qVT8341m4kMsKc08GoFJxUoNZNGbJVOMY+tSqRxx7VAD0qRTx1rNoyaLCmnA81Eh5qSoaM2SqealU8VAD609TUSRk0Tg09TzUS08HBqGjGSJl5qVTVdTUynvUMxkidTzUqmoVNSKc1LOeSJ1NTKarKamRqlnO0S5zS5pgpc0zMdTTRk0UCsIabStTe9AFG/TDBx0PBqpnNas8fmxFT36fWsnkHB655pnRSd0FI3SjPNIxp2NEJTkOGptJQO3RkOtpu8q6U8kbW+tZ8bYb2/+tW1sE8LwN/F932YVz+SGIPBBII9Oa03RVF+7ys0YZCDWijR3Fu8E6h4XGCp7e496xI39auQyYxzSJqQ6o53WNMl0242sd0Lf6uTsfb61QBrvmEV3btBcoHhb1/hPqK47WNNl0y4Cv8ANC3KSDoR/jWkZHbhsT7T3J7lLOBTs7htI3BuCOxqPORSd6s7GjPvLQxEleYzz05FU8YH9c1vAjbhhle4rNvrJkzJBynUj0q0zO+tikxA+9kc9enNG/I4B9j2znpUeTuB6EZAzz/L/PSlDdSQTgc559eOP8+vtQxd+5CV+bjIxzQSd3UHnHT6Uzk/Lkk9M8dc5+nekDcAjp1A9Bjgfy/KgGx2d2ePbA7fl+PrULxiQblx+ByKe/KtznqR35/z/nmmyNkkkk4yR3NUiJJMgK468UlTsucg9RxURXFXc53GzI6KcRSGmibDaSnUlMljSKaRTzTTTRDRG0YPTio2QjpzU9JTRm4IrEU2rJUHtUbRjtTM3AipDTylNII60yGmNNMNPNNoIYzFNNSGmGmIaaaRT6SmIYRTCKkNIapMhoiNIaew4puKtMhoZRTqKYjGooor6E+QCiikpCCnCkopjFpRSUoplJ6DqKQcmlpoocKUGm0tUikx4qRaiBp+atFEqnmniolqQGrTKRKppymowacDitEykS5pwpi04GtEWmSKamQ5quDUicVomMsA805SKjBp6mrQyVSKcp2tkdaYtO71aE0d14L8TpbqbDU8tYSHnuYz/eX+orq9SsGs3VlIkhkG6OReQwNeOxsVIKnGDmvQfAvieOOH+y9Wy9lIeGPJhY9x7U03F3R51ejKlL2tJeqNZPlq7bv60anp72Mo5DwPzHIOjD61XjbbXSmpK6NIVI1I80TZgfpWjDJhhzWFBLitK3k7E1jJFI3raT1PFWxWPbydq0oHyMZrllE0TOM+Inhk30LalZIDcxqTKg/5aKB/MV5LIu73zX0kwyOa8o+Ivhk6fM2pWUf+iSNmVF/5Zse49jVwn0ZVjziZdre1XdHu2s7yKVSRg8j1FRzLuFV1G1q1Q5JTXKzqNSiVbkyR/wCpmHmIfr2qOFscUmly/bdMe1PM0H7yP3HcUxT6Vpcxo3ceV7o0YXqbNUIm5q3G1WmROBMD6/SuY1qHyb4sPuyDcPr3rpc1Q1qDzrMsoy8Z3CpqLmiKGjOcFApF5FL0rjsatBS0lLmkQ0NcZXjqORV2ciQrIMfvBu/HvVSpLc77d07o2R9DQjCpHqPBp6niogc07NBzSiS0x6XNNNJmditOvy1k3ScmtuVeKz7lMk1lJG1NmHKuM1UkXNaUycmqki4Nck1qdkGUyKYRgVO688VGRUG4zFKvDjGKMU4dadgNGwkKzKa9D02bzLdc+mK8zhOMYNdtoFzmEA11YeVtDjxUL6mjfLuBxWFcJgmuhn5Wsa7XDHiuiauZ0W1oZcg9KgbrVqUdKruK5pHZHYjyQcjg066AlXz0ABzhwPX1/GmGljk8tumVIwy+oqRvuVWFV5Fq7cRhH+XlG5U+tV5FrCSNIsoyLiomFW3FQMOTUNHRF3RCRSU8im1FgEpVJU5HaikpNAnZ3RoWs+CHXp/EK3bO7wo5yh6H0rlI3KNlT9a0rO428jlD19qy1iethcQpKzOqByMjkUhrMt7gpgg7kNaCOsigqc1qpXPSUkxxptLmmmmXYQ0lLSUgG0UUUCYUtJQDQKw9Tipkaq9PDUwLqOatRv0NZqtirEb+9UmJo2bebBBBII5qn4g0gapE11aAC+UZkXoJR6j/AGqZE/vV63mxjB9xWl1JWZlKFzzosckcgjqD2o3YzXa+JtD/ALUjN5YLi+A+eJRgSj1H+1/OuDLYYhsgjgg1hJOJ51Wm4vUn3+tO31W307dQpHM4kzfvCEXnccY+tel3n7ixSLgYULivONLXztTs4z/FKufwOa9A1d/nx6D1rw84leUIn1PDNO0ak2YGoSbpNvUAGsmducVcuXy7Gs9jlq4qUdD2MTMaTTScUyZ9o461WaQt96upI8epUcnYtb125zxVO4YGTI6GkDYpkvK8dqZhJ6Dc0lJmkzQZOQ40ZpuaKCbjs+9FNpc0BcWlBpuaWgpMs2dzLaXMdxbuUljO5WHY138d5HqNkl7Bxu+WVB/A/wDga84U1qaHqj6bcE43wSDbKn95f8alrW524XEezlrsdYzVHuomKlVlhfzIJBlH9fY+9Qlqpao9Nz6om3UoNV92TTg1FgUiwG4FOqurVIG5oLUiWrEF48KleGjbqjDIqoDS0rDuaASC4/1DeVJ/cc8H6H/GoJYnhbEilT+hqp8w6VZg1CWEbXO5P7rDcKpOSJaTEBp4PNTRtaXI4LQt7fMv+NOaxnVd8YEyf3ozn/69Uqqe+grNEWacDwKipwPFVddBolFKDUeaUNRctMkBpc0wGnCquaJjqKSloKQoODUiPmoqB14OKLDTsW42wR9amjbgetVFPSpUJ9D9ccVnKJqmXVbI96kXiqiN2wRz6VYQ1zygDLCmpFqsG5qVTWLiQ0WAakVqgU+tPBrNoyZOp/zmpkbNV1b/APXUgb07is2jJk6nnmpFb8ahU5pynis2jNosIeB34qRTVdSKkU4qGjJonzinq2TUOacp5qGjGSLampUNVkbp7g1MrZqGjmkiwDUitVZWzUqGosYSRYBp4NQK1P3UWMmiSimbqAc0Ei0lFNNMLBms2/QLMHAwr9frWgTUVwgljKnr1B9KZUHZmXnP170nak5BIPUHBFKapI6wpDS0wmgQoOCCPWqOrxKJhMAQkgyfY96t54olXz7d4u/VfY1SCL5XcyFbr9euasRv0/Oqm4ozA8HP5U9XxjHQUNHRJXWhpwy4I7CrmIrm3aC4XfC45GenuPesmN+lWIZdppHLOFndHP61pMmnSB1/eWrnKSDt7GsyvQIpVeNo5FVo2G1lPQiuZ1rQ3tt1xZ5ktu46tH9fatFI7MPi1JclTcxgfSnBsfSos8cUuao6mire2IceZBw3cf4VkSZTcpBBHQEeg/XkmujB5AHrUN1ax3K5fh8Y3CrjKxPNbQwiOucnnGQc+3+B7frSbun0A4469fw9qlureS2J3YwTgEDj/P8An0xBkcD6YGc9/wD61aoroB7dvf0/+tTeo6YFPA6k5GD3/wDr0NjH60xNjc8UzNPamd6ZlIQ000+mmmjNkZpMU80lMljCKT1pxptMliGkoNFUiGNNN7U4000EsaaSnGkpkDDTcZp9JTIaIioppWpCKTFBDREVppFTEUwimmQ0RUhFPYU2mmS0RkU0ipiKYRVKRLiRYop5WiquTYwqKBS9a+jPjhKKMUUAFFFFABmnU2loAUU6mU4U0UmLmlpM0tMq44GnCo6eDwKtMpMkU08Gol609TirTLuTLTxUQNPU1omFyUGnCoxT1OKtMtMkWnqajBpy1omWmTq1SA1ApxUqHNapjJlNSA1CDUimqTGS9qWN2RgynBFMHelq7kvVHpngbxXDJbDSdabdaNxHIeTAf8K3NU02WwmwRujb5kcHIIrxqN2jYMpwRXpvgbxZDNarpWstm1PEcp6wn/4mkm4O6PMr0ZUJe1pbdUX43xV+2l7Go9U06Swmwfmjb5kcchh2NV4mKsK30mro1p1FUjzROgt5elaMEneuet5q1LeX3rGcTVM3UbcuabcQx3ELxTorxuNrKwyCKqwS4I71dU5GRXO1ZmqPEPGnhyTQb7CbnspTmKT0/wBk+9ctKnPFfRmsadb6rp8tpdrujcfiD2IrwrxJo0+iak9tcAlT80UmOHXsfrWsZXAzNPuGtbpJVPK4/EVt3SqHDxHMcg3D29q588GtTTJ/MjNs5GTymex9K1T6CatJSLKNhqtRtVIHB6VLE1WmKSL6vwKecMuD0IxVZWqVWxVGVjmL2L7PdSR9BnI+naoe1bWvW+6NJ1HK8N9KxK5ZqzNB1NzzR3oqCWhTSwvsnHPDfKabmmycjA+tIhxuiyflJHpQGppfeiSL3GD9aQNQc8okwPNLmoweadmkYuIj8iqtwuKsk1FIKloI6GRcpyaoSriti4TINZsyVzzidMGUXHpUDCrbrULisbHSmV8UvenEUlBRIldBoNxtcLmueXir9hL5co9Kum7SM6keZHd7ty1Su1yuafZy+ZCMelLMMpXdujjirMyZVqpIpzWhMuDVSVawkjpg9Cow4qNqncVA1Ys2BWBXy3HB6H+6ahkXacMOaVqXduG1jyPun+lS9QWhWkAFV5BzVt19agYYrJo2iysRimkVKy0wipaNCKinlc0m2pFYbT43MZyOR6U3FLilZPRji3F3RoWtx5fI+ZD1HpWpFJjDIev61ziOY2yPyNaNrcY5T7vdfSsbOLPXw2JUtGb8c4kHoakrMRw43KeKsxT8Yf8AOrUj0IyLFJmkznpS0zTcSlpKKBhS0lLQAZpy02ihCZMrVIjVXqRTVIVi5G1WY3wKz1fFTxvnvTTE0bNtPhgQcHPFZPibQF1JXvtPjVbtVzJEv/LX3H+1/Opo5cEVoWs+0gg4IqnaSszKdNTVmeWZ7EEEdQaXNd34p8O/2nG19py4vhkyxD/lqP7w/wBr+defbipw2Qw4IPUVzSTi7M8upTcHZm14ZXf4gsh6Pn9K7LWHw0hzjAxXHeDfn8RW2OwY/oa6bV5MoxPBLccV4OZPmrJeR9Zw+rYaT8zEuG4PvVNj3qe4Pz1SuXwpHc0U1ZFYuoV5ZCzfSot1IxphNanlSmP3Uuc1FmlDUEc9xv3WI/KkzTpfmGR1FQg5pmMnyuxJmimUlArklLmmZozQO4/NLTM0oNBSkPBpymmUopFpmvo+pmzYxzZe2c/Mn933HvW9Ou1VeNxJC4ykg6H/AOvXGCtPSdUeyzHIPMtWPzRE4/EHsaW2qOyjiHFcstjaD08P60141eAXNq/nW7d+6H0YVAGxV3T2OtVOxbVxUgfmqIepVeixpGoXVepA1U1kqRZKk2Uy3QVBqJXqVTmkabkTQ85X5T6inw3NxbNlGJ75zg1LgHFO8vNDt1HydixFrEUvy3sKOfVhhv8AvoVcjtbO4wYbhoSeiuNy/mKx3tg+c4qH7NJGcwuVPWpsujFqlqjdm0u7QZjQTJ/eiYN+nWqTAqdrgq3oRg1Wg1K8tJAWG7HcHBrWh8SJcAJeosg6YlXP69aXPOPmC8imvvTs1qiLSrpcxF4HPdW3r+R5o/sWVs/ZbiKf0XdsP5GqVdLfQ0v3MzdTs1LcWdzbECeCVPqvH51CvpW0Zplqz2HdaByaAOfSn4/KquMVeRzT1GSx6YxTMYA4qSM45H4+v+c80mPoTDhDnjAJ/IdP5fz4zUyHbgjkVAn3cZzzjkEEj39e/wCfuKkByxGSDwBjqOnP8/z96gV2Tq+TUqnFVscg8en0/wDrf/XqRGrNxuO5aVs1KpqqGqVX9awlAllgMRTleotwNLmsrGTRaVuakVvSqqtx+BqUMM/Ss3EzZYU1IrVXVqkDVnYzZY3U9WqBTUqmocTCZNu9OtTI35VV69KeH9KlxMZIuKc/WpEbmqyOD9KeDzWbjY55ItK1P3VW309WpWMWixuz1pQah3UopWMyXdSFulNz0pM0WAU+9N3UhprGnYRU1CPDCVOM8NVXca1OGUhuhFZU6GGQoenY+oqkdFKelmGaaTTc4pCaZtYdn0NNDYIpp5pCcHmgloqalFhhKn3WPPsapg1rMN8bIejVkyKUcq3UVRvTd1Zkyvip0f0qj3qWNsGpYSijQSTC+1XILkqevPf+tZCSZA7VOr8cUjknTIdX0JLgNPpwCSdWh/vfT/CuXdWRirgqynBBGMV20M2CM/Sk1KwttTjzIBFcY+WUf1q0zaji3D3amxxQNAPfFT39jPYS+XcIR6MOh+lVqo7bqSuiRgGXDAMvcGs2803BLW/TupNXwaUtTUmtibtbHOMpUkMCvqMUnHrn2rfnhjnGJFB9x2rMuNPkTLR/OP1rWNRMtST3KDccE0ZocFWIPBz3pBznFaCfkLSGlFLTIZGaaae1NNNEsYaSnmmmmQxhFJTqaaozY00hp9MNMTGmkp1NpmbGmilNNoJEIptOpDQSxppuKfTTQQxhFMIp7U01RIykanYpDTEMoox70UyTApaKSvpj4oWkpaKAEooopDCjNFFAhaXNNFLTuMdRRx2opoq46lpopRVJlIevFSdRUS09TVJlXJFNSLUIp4PNWmMlBp4NRg8U8VpFlJkimn5qIGnZrRM0TJlqRGxUAqRTitEx3LANSKearoamFWmO5OpzTgagQ81KDkVaYD6fFI0Tb0PNMpRVp3DRo9L8EeLIntV0vWCWszwkh5aE/wCFdDqunPYyqVZZIH5jkXo4rxWN2jcNGcMO9ejeCPFkawjTtVBlsm4x3hP95fakm4O6PMr0JUZe1pbPdG5E+K0Lab3qPUtPNmVkicS20g3RyryGFVY3x0rZNTV0VSqxqLmidDBLjA65rQglxgGuet5sYrSglHHp0rGcDpTNoHI4rI8T6Hb67pr29xlSPmjkHWNvWrkMuMYq2pyOKw1iy9z5z1nTrjSb+S0vE2yp0I6MOxHtVJGKncMgjnivdvGXhyHXtPKMAk6cxyAcqf8ACvDr+0n0+8ktLxDHKhwQa3i76lGmkwuI/MH3hw4/rTl4rKtZjDJnOQeCPatNSHXKng1ogtpYsI3FWFbmqSmp42qkzNotMokjdGwQwwa5W4ha3meM87env6V0ytWdrdtviE8edycN9P8A61TUXMgRjdaKKK5xhikNKaSkTYW3OC8Z6H5h9e9OzUTcYYHlTmpCQcEUmYzjqSK1OzUSmnA0jFxH01hkUuc0GkTYqyLkVn3CYPStRxVWZMis5IuJkyLiq7rV+VOvrVWRetc7Wp1QKjLTcYNTFaYRilYsbU0ZIIqOnL1prRiZ0+jXGV2k1rMciuU0yXZJ1rpIpNycda6YSurHLONpEMwznFU5BnNX5BwDjrzVOQcmiRcCk4qBxVuRaryLWLN0V3FQsOKsMOKgf8Kgqwbt/B6jofWopBSsDSZz1qWiloQuMiomFWGHFRkVDRqmQ4pCKkIpuKixQzFJUm2k20rBYYeaWNmjYMhp22jbScbgrxd0X7W4ycr17r61fjcOuVrBCkHI4NXLe4ORnhvX1rGUXE9TD4rm92W5rpIV7nFWEcN9aoRSCQejelSgke1Fz0YyLtJUCS469KnDA9Ko1Uri5opKKBi5pRTaXNAWHZ4pQaZml707hYmVqkVsCq4NSKaZJbjb3q1G+CKzlbmrEb1VwaNi1uCMHPzDuKzPFfhtNYhe/wBNQDUQN0sQ4Eo7ke9SRSY6cVoW1wVdWViGHQ0NKSszKpSVRWZ554KZ08QAMCGRGyCOhxXTaoThB/WtmbR7e51E6laqkd7tKyRgYEuf4vY1haofnH06V85mFOUa93sezksPZYWUXvcxpjlzWdctlz7VfkPzEmsyVssx9acNjlxUtSF2qItTnNR1aR5dSQuaXNNoqrGSqEoYGo5BjkdD1pBT1OeDStYpvmQztSUN8h5+76+lKaLEKS2YZozSUUWHzDs0ZpKKCrjwaeDUNLmkUpE2aWow1OzQaKRd0/UJ7CbzIG68Mp5DD3FdNai21hCdPIhuQMtbMeP+AmuMzTo3eJw8TFXByCDipa6o3p1nDR6o6aQPFIY5VZHHUEUuam0nxLBeItprsauMYWfow/GtG60JzGJdMlFzEf4c/N+HrRz62Z3xSqLmpO5lK1SK+KhcNHIUkVkcHBVhgigHFUNTa3LiPn2qZH96oKalV8UjeNQ0FkqZXrOWTNTJJUtHRGoaCtUqgGqUcnHFTLJUWN4yTLPkKaiksY5AcinxyVOrZqbtF8sZbozDp0sfMEhGOxp6Xl9bHEqF1HetZWyORT9qNxgE0cy6on2X8rGWHiZ4xhnZR3B5H61qx6hp96v+k2sLZ/ij+Q1kTafBKOVA98VQk0qSNibeUj8anli9tCXTa3R1Q0uwuBm2u3ib+7KMj8xUM2h3kalo0E6f3ojuH+Nc0txfWp+dCy+orRsvETxN99kb60fvI7MXvL4X949oyh2sCGHUYo24/wD1VvW2vRXSgXcUNwvqw5/PrU5sdJvSTBJJasegJ3L/AI01ieV2kh+2cfjj9xzY4AA6fy/HrUykNjOM/XBJxx+n6ZNalz4dvEy1tsuo8cmFsn8utZLo8T7WUqw6qRit41Iz+FlxqQqL3WTBgegOduQMe/8Ahn/PNOU9cZIJI/E9PxJ/HgZqurFc44zyM/lUysD69zgfTIptDaa3JVYf5/CpFNRKMkYI3cYHfOP8evbmnqeCc9s5P4D/AD+PXipepJOrVIpqDpTlPSspQIZYBp+7NQKaetYuJm0WFYcVIrDNVwemPXFPU96zcTNllTx6VIpqsG/Onq3IzWbRlJaFtTinA1WV8iplfNS0YSRMrGplb1/HiqwOelPVqloxlEtBhTw3pVUN6VKrYqGjFxJw1OD1ADk9aep70rGTRNuo3VFmjNFibEm6m7qaTxSUWFYXdUdzEJ48fxDkU4nFN3U7DWjuZbZU4I5HWjNW7yMuPMXqOo9aoZosdcZcyH01qTNITRYdhc1WvY96bu4qagn1pgm07oys4P6nPFPVh6inXUflycdDUOefrxmg6dJK5ODUiv74qqrkgHGM81IrDvSsYyiXEkqwkpA/Cs9W9DUqvSOacDRkMdzC0NyoeM+vaua1PR5LYmS2Jmg5Of4lrZSTmpopcY7+3ammZ06kqT02OKzmlrpdQ0uC7UyQERTd/wC63+Fc3cRS20pjnUo3oaZ3wrRqLQbmlLcUzdS0FsbPBFcjEiDPqOtZtxpjqSYGDj0PWtM0A8/pWkZNE8zT0OedWjOHUqfekyDXQSKsmN6g/hVGbTozkxPtPXB5rWM+4+ZGWTTTViW0mQ/dyPUVXbitFZg2hDTaWkqiRKa1ONNaqRmxKaRTqQ0yWNNNxTjSUEsZik6U6kbrTIG00040hoJY2kxS0UyBjCoyKlNMNMljGptSEUw0yRKKTmigRz1Aoor6a58SHelpKXNACUYoozSGFFFFMQUUUUwHCikzRnmgY6lptOqkUmOWlGRTQaAaaZSJacppgI4pwxVpjTJQRTxUAqRWq0ykyZacDUQNOBrRMpMmDU9TUQNOU1aZaZMpxUyNVYGpFNaJlFlaerYqBGqTNWmFywrZNPqupqVTmrTGSCno5jkDocMO9Rg5pc1VxHovgbxitsh0/U182wf7yHnYf7y/4V1mo6f5Cpc20iz2UnKSr/I14grFWDKSGHIIrufA3jF9Nf7LeL51jJ/rIjzj3WjWL5onm4jDSpy9rR+a7nVRvtNaFtN0pdQ06P7Ot/pj/aLCQblZeSvsazo3KmtYyU1dBQrxqK6Oht5fU1owzc9eK5y3n960refGKynA64yNvIYetcj448LRa1abo8JdoP3Un/sp9q6KGXirGQy4rFXiy7nzZdQTWlzJb3MZjmjOGU/jU9nPtYq3Qn8q9b8ceFY9Zt/Nhwl/Gv7t8fe/2TXjc8E1pcSW9yjRyxnaykdK3TuUnc2aUHFU7Sfeuxj8w6e9Ws+tWD1LEbcVOCGXDcg8EetUlNTxvVXIaMG8ga1uDGfu9VPqKgzzXQalbC6tty8zR8r7j0rnwfUVhONmCFFFGaQ1IAehpIydpU9ulHamHIOalkyVycGlB4qMGnDpU2MnEfS5ptLQZuNgaoJBkVP1pjipaF1M6ZOaqSJWpIuapyJ1rGSNoGcwyajZeatSJzURWs7GxBilFKy0gp2HYljO1gRXRWM26Metc2p5rQ0+Yq2D61cNCJxujfY5qtMOeakV9y5FNcVqzJKzK0gqq4q4wqtIKyaNUVXXBqGSrTioHWs2jRFZhUTVYYYNRMOakoZnimtSmmmk0WhrCm1J1phqGjRDaWiioYwooooGFNIp1JikIlin2kB847H0rShnB+8QfcVkYp0chjPHI9KznT6xOyjinH3Zm5Sg4PFUba5BHfHcelXAwYZB4rO56cJKWqZOslSBs1VpysRTuaxmW8iioA+cVIGp3LUkx9LSCimWOpVNMpwNFxEympVaqwNSqadwsW42wM1ZjfHf/P8Akms9G6Cp0ammJo2LefBBzyOai1bTv7QjM9t/x9qpJTtJ9PeqscmKvW8+MEHBHQ0qtKNaPLMcJypu8Tg58gNkYIyCO4rLkNeieJNFGrQm5shi9UZeMDAlA7j3/nXncwKlg2QwOCDXjVaEqLsxVaqm+YrvTM05qjY0RR5dWQbuaCxppOKburSxz8xKG9aXNRbqUNSaKjUJsgjBqJgYj1ynY+lOBp3bnmos0zZ2n6idelFMIMfK8p3HpSq4NVuZczWjHUUZopWLUgpRSUVLRopi0oOKTNFTYtPsSBqdmoqXNFjRSJCAetaOka1eaVJ+4cvDnmNjwazA1OU0mk9GXCbjLmg7M9Hstb03XIwt2iiUDo3UfQ0y78P4y9hNuX+45/rXneMNuViG9RW7pfia4tNsdyWdB0cHkVk4yhrDY9WljqVT3cQrPuXp4ZrZ9txGyHpyOPzpocYroLXWre8jwxjlRuoIpk+l2Nz80DtA57DlfyojVvo0dksLpem7oxUbNSrIQealuNIu4RujUTIO8Zz+lUt+1sPkN0wRg1pdPYy96PxIvLJnoanWTpk1mhxng81MshFDNY1DSSXnrU6S+lZiPUsclQ0dEZmssvTPFWI5c881kpN61OkvpUOJupmssgNSAjis6KXGPrU6ydKixpcucH0qCSxgm+8g+tKsnFSK/FK7Q7JrUzZNJeM7reUqfSkjur6zb94Cw9a11alwG4PSq5r7kcnYTT/EW1huZkbsc4rpIdYt79Qt7HFcrjALcMPoetcjNp0E+TgKfY8/lVQ2tzanMLFl9qh04y1RhUoRlq1qdrPoVndEtp9yYnP/ACyn6fg1Yl/p13YErcwyR+h6g/Q1TsNcmgIWXkDsa6jTPEEcsXlS7WjPWOTlT/hTU6kPNGV61Lb3l+JzscpBG7jkD8O/9PyqVXBI9cA57/5x3rpbrQrTUFD6a4in7QueD/umubu9OntZpI5I2VxwVIwf/r1tCrCfky6eIp1XZOz7Eq+vYcAdMAf15/8ArUvTGfSqccrBjuwTnnI5/H1qwjArx+nStOU0asSg1IrVDmgHB7VDiQ1ctA+lPQ/NVdWqRW5rGUTJxLCmnhulVwacGx3rJozaLQfGakVuKqq+KkQ+9Q4mUkWQ1TA5qore9SK/+NS0YyiWd1PV6rhqfn0qHEyaLG6pFbNVVNSK3FS0ZSiT5FO3VADShqVjOxLmjNR7qN1ArDsj1pCabmkJpisO3VSu4dp3p0PWrOaQ8gg9DRYqL5Xczc8UlTXEezkfdquxoN1JMXNITx+NJkUwnge1MYsqiRNp/wA/55rNI2OVPHatAtg1WuU3DcPvCixdN2dmV8qo7gdKcG65qAEjg0obn88/5/Ok0aMtK5FPD596rBuOppQ3P4UrGclcuK/NSK2feqIf8hUiyc+nvnpS5TnnTL6ycfpRMIrmPZcRh1xxnqPpVVZeOcD61KsnPIPFSc/K4u6MS/0mSEF7cmSL0HUfh+dZuecfga7AN6H8j9ap3mnw3WWA8uX+8o4P1qlLudNPE62mc3nNFSXlrLaPiZQFJwGB4NQg8ZNUjp0eqA0Z5ppbj29j9aM81S2IYGo5IY5B86g/hTyR1GT+FITTRJSk0+NvuEr9eaqyafKn3cN+Na26kzn8elWptBdmDJDIn3kYfhULda6I8rgYOePrULxRyN8yqfw/z7VoqguYw6Q1qPZxE/KCO/BqCSy4+STPXqKtSQuYomm1aa0cd1/OojbyematMV0QmkqQxOOqmk2N6GmQ2RGm1IUbHQ03Y390/lQSyOin7G9DTdjeh/KghjTTWp+D6UhB9KZLI6awqQqR2pGH86okiNFOPB9aKBHNUUtJX0p8OgooooGFFFFA0IaKDRigBaKQUtMAooopjFpQabTqAFzS02lzTQ0x1PXpUVOBqkyyZTnrS1GDTlNUmNEwNPBqFWxT1Iq0x3JgacpqHPNPU1opFJkwNSKcVBTlOPzrRMtMsqetSK3FVlPepAatMZZDVIrVXRqlB9KtMaZYU04VADmpFNWmBIKcCRyDgjkEUylzVoDs/BHi+40a48t/3ltJxJC3Rh6j3r0W7tLa8sRqeiv5to/LJ3jPpXhOa6bwh4pu9CvQ8Tko3Dox+Vx6H/GlqnzR3PPxOEfN7WjpL8zu1YqavW1xzU+2y12xOoaMQGAzLb/xRn6elZWSjYOQR1BrWMlNGVDEqej37HQQXHFX4pQfeuat7gjrWnbz56GonA7lI2Gw6etcl418KQ63bmWLEV7GPkk6Bx6H/GukhmyevNTFgy9M+v8An86zXulpnzpPDcWN00NyhiuIjhlbqKvW8omXIPI6ivVvF/he3123LDbHeIP3c2P0PqP5V5Bc29zpV60FzGY5VOCp6Ee3qK0TLTTL6tjipAarxurqCvTFSbqtMpxuWonwcVk6vbCKbzUGEkPI7BqvqfWpGVJoWik6MMfQ+tElzIztY56k606eJ4Jmil+8p6+o9aYevFYWCwvamnpRmikwsIDTwaYaUGkS0S5pQfeo88UueaRlKJJSMcimZFLmlYjlGN3qtMnerZ61Gy5FZyRaM6RMiq7JzV6RcE1XdayaNUVGWmFasuPWoSKEWNHFSQsVYGo8U5aYzcs5dygVZY8Vi2suxgO1a6sGXPtVx2MZR1uMYVBIKsNUcgpMaKrVAwqxJwaiYcVDRois61HjnmrDioWX1rNotEDDvURqdulMYUWGiMGm049abUtFpiEUlOoqHEtDaKMUYqbAFFFFIApKWigA5HQkGrVvdEMA/wAp9exqrRUSima060qbujajkD/Wn1jRStF0JK+npV+3uQy9f/rVjyuO56lLEQqItU5WIpoORRQdCJlkqRWqt2pQ2OlMtTLWaM1Ar9KeH96LmilcnXrT1aoVNOBp3KJ1aplYcVU3ZqRX9aaAuI9WI5MVQV6nR/WqTJZrW9wQwIJB9azfFWhDVYWvLBAL5RmSNRjzR6gf3v509HwavWtwUYYOO4NE4RqR5ZGc43PKG4JB6iomNei+LPDyapG99pyBbxRukiX/AJbDuR/te3evOWzux3HBFeZUpOk7M8uteLsxppKM4pm7NSczkPJA60A1FS5IoJ5idTT1bFVlbFSK3pSNYzJwaa0W75kOG/Q01Wp4apcexspKSsyPcQdrDBp4ankBhhhkVGyMn3PmHp3FCfclxcdVqh+aKiDA9KcCR0pgpD6KbuNOBzSsUpWFFFJS1LRqpi5pQaZS1LRopEgNO6jFQ0opFqRLEXhffAxRv0Na9jrzphbglD/e7Vig07gjmplFPc2o1qlB3pP5dDurTV8hSrAr6g1fN1b3a7bmJJAfUc/nXmyGSFt1vIU9s8Vo2uslWAulK9tw6Vm6bWsT1aOaxl7tdW/I7CTSIHUm1mKd9snI/Oqc1heQctFvT+8nzD9KrW1+GTdHIGHsa0bfU3THJqeZrc7uSlNXiyhHJ6fiDUqSetaZntLr/j4hRj/exgj8ajbS4W5trjGf4ZOf1qua+4vZSjtqVlkqdZCD1qvNaXVv/rImK/31+YfpTEkHrT9ClNx3NKOXjk1YSWstXqZZKXKbxnc1o5M1MklZccgOKnST34qHE0UjSEhzUivnpVFHqZZKlotPUuK56cYqRSOMdM9O/wDntVNX9akV6mwx81vFN95QOOtUns5YPmiOQO1XlanBuKpNktEen6vNbtsYkY7Z6V19nrdtqEIh1WMTR4wJBw6fQ1yEsKSj5hz6+lV9sts2UPFTOCkctbCwqeTOx1Tw63kfabIi8s8f6yP76f7wrnWhkjO5Pnj9R1q5ofiC4sZg0chjbv6N9a63ydP8SDfamOy1PGSn8EtEak6WktUcbr1cNpV1j3/zOJjYMOKdVzUdMmtLho7iIwzKeh6GqXKna/yn+ddMaikro7IzjUV4seDTlNR06hq4MmVsqKetQBvanBqxcTOSLCmnhsVArU8NWbiZSRYVqkVqrhqcD61DiZNFlX45qRXqqGp6vzyT+NS0ZNFtWyacGqqr+/FSK/p1qGjNosZpcmoFcH+dLux9KVjNosZpc1BvpdwqeUixLu5ozUW6jdRYVh5OKTJqNnxTSeOtOwrD9wPB59qpXEe1sr92rGaQnPUU7Di+Uo5pCalmixkr064qsW9KLGyd9hxOaYx7etIx5ppNBSRWnTacjpUWKuONykVTIwcGkaJ6BmlDUyigTH7u1OV/Uj8DUVGffiglosK/Hb3wf5f5FSCUf/X7f/q/x96qZ4PvTt/zfpmpsYSiXkm555+n+fb9akE3uDWeHwSM8e1P8zI46449v84qeUwlAvsUkXDjIIwQayb7RsKz2bc9djH+VXBNk9AB0GeKcspXH3u3cc/5/rxTWgozlB+6ctKrRMyupjdR0bj/AD+tNbg46fXiuouY4LmPFxHuGMhuMj/PPtWJqGlzW+Xh/fRAn7o+YcVaZ0wrKejKO78DwSD2/wA4ppbj0OM9cU3PfOaTORxj2qka2FJ54xz0/wAn8KQtz3/Kmsc9RmkLdweev9f8/jVBYcW9s+39P8/1pGOOT0zk/r/+ukLADGAe/NRs2Bk5yAckdePr+FUiGh3OOeo6n/P5Uwtn096D949OPT+lM/hwD0H/AOqqRLQE/TH51FnrT2PzelMqyGBph5pzU09aZLGEUxh9aeaYaRI003sadTW700SR1G2c1If/AK1NPWrRDI2+6ajPNSmmMKsTIitFOJ9jRQI5WjFLRX0p8QJRijvTqAG0UppKB3Ciig0BcKKKKBhSUtFMYlLmiii4gzS9KSimhjqUGm0opgmPBp2eajFPFO5SZIppwqGnhqpMq5Opp4NQBqerVomUmTBqcDUQNODVopFJk6mpFbFVw1PBq7lXLCmnq2KgVsdaeG4rRMLllWzUimq6MBUqtnrTTBMsKeafUCmpFbPStFIq5JmlpqnNLVXHc2/Duv3ej3sc9vKUdeA3bHoR3Fes2V3ZeKLYz2SrBqCLmW3z97/aX1FeGCtDSdTm065ikikdCjbldTyp/r9Kdr6rc4cThFV9+Gkl+J6m6vFIVkBVh1BqaGbGOfxp2i65Z+KYlhudkGqgYWTok59PY+1QXEMltIUmUqy9q1jPm0e5yUq7T5Jq0ka1vcep59avwzbuprm45SrVdguD+FKUDvhNM3s5HFYHirw9a61a4m+SZf8AVygcp/8AW9q0YLjjirQcNWaVjS54PfWd1ol81teIR6MOjD1FSqwZQRzXrmvaNa6tamG6jyOquOCh9Qa8n1fSbzw/eGK5Be1Y4jmHQ/4H2q0zWMrgpx1p6moFPzD656U9W45qkymrhf2/2qEMo/eoOPcelYfQ89e9b6vg8VU1O1D5uIhj++B/OplG+qI2MvFFJmishgaKKSiwrDgaXOKaKU1NiGh1LTQeKX0pEtC01hTqQ0mhWIZFBFVnXsauNUMi1m0Uii68GoSKustQMtRbU1RXxSCpCKaRTsMF4IrTs5twwetZg61LE+1qEJo2c1G1JHIHXOacaqxFiCRc1XYYq29QOOKmxaK7Co5FqYio2FQ0UkVyuKay1Mw4qJgagZCRTMVOR61GRSKI6SnFfSjFKxSG0YooqGihMUUtGKmwxtFOxRilyiG0U7FJijlYCUg4ORwadijFPl7j1WqLMF0U+9+dX45VcDtWRinIxQ5Q/UVlKl1idtHFuOkzZoqnBdggB+DVzOelZbaM9CE4zV4hSg4pKKRdx6vUqv71XozTKUi2rZxUgNUlbFTLLinc0Uy2rVKjd6po4I4NTo1Uii2j1Yjkx9Koo2TU8ZPWrTIZrW8xTBBwex9KwvGHh3+0VfUNOQfagN00Sj/Wf7Q9/Wr8b9M1ftp9rDkj0pTiqiszGrSVRWZ42xIJB4P0pteheMvDYvFk1HTUAn+9NEowGGOWHv6156eDg8H0rzalN03Zni1abpStIKKbuppOagyciTNLnHSoaUE0CUicNUgaqwanBiKVjWMy0Gp6tVZWp6tmpsbxqE7Kr/e6+oqNo2Xp84/WgGnq3pStY192XkRAg/4UtSttb74z700xf3D+Bo5iXTl0G5pwamHK/fBFGc0b7E3a0ZJRTKUNQ0Wpj6KQUVLiaKYuaUGkoqWjVSHhqU4brUdKDSLvfRiqrRNut3Kn07Vdt9WZCFuVIPTetU1anYBHIzmh2e46cp0nek7eXQ6GG7LqGjcOvtVy31AqRyQa44RNE2+2kMbexq5BqrL8t9Gf+uiCodPsd9LM+X3aq5fyO5tdTIwMn86tObS7JMsSbjzuX5TXHQzLIoaCQOPY9Ktw3brjniosevDEqSu9ToH03vbShv8AZk4P51XkjkhOJUZfc9KhttRI4zzWpDfBlwSCOhBHFK7RvFQlrFlJWxyKmjk9c1Ye3gkyU/dsfTpVWS3mi5IyPUGi6ZXK0Wo3qdZO1ZqSVYSSm0UpGgj59alVyOKoo9TK9RY0TLavUqvVNWqRXpWKLYbjilznrzVZXweKkV6VhDZIQeV4PpUlpey2zjcxwDnPdfpShqZIoYUvJilFSVmd/put2mt2yWmtEFukV0vVfY1l65o0uny+XPteNuUkX7rD1rkY5ZLaTK8juOxrtfD2vxTWv2LUf3lm3AJ6xGocXHVHj1cPPCvno6x6o5yRGh+9ynr3H1pM56V0OtaW9jMMESW8nKP6isCe2MeXj5HcVrGr3OmjWhVV0GaUGoElB6/hUoPpWhpJWJVNPB4qLOKUGpaM2Tq/Snq3rxVcGnKcmocSGiypp4qANgU5XrNoycSfdjtS7siot3WlBFQ0ZtFjf+IpysB+VVw1O3UrGTiT5zS7jUCvmnBsUmjNxJgaN1RbsUbuKVibEpbNNzTd1JuoFYdmkLc00mmk89aSCw4tVaaLPK8e1SZzSZp2GtCmeDzTSatyKG5PWqsilTzSNVK43NV5V+bNTNTOootoUV+9FOK4zTaVihKQ06mmgQA0obmmH9fpQfvcc0END93WlDYHFRZ9OtJu4HvzSsZyiTh+cqc8Y/DB5/WneZ97sDxg8569fX/69Vg3al3/AIfTt/n+lJmbiWt/y+vOMdMnn9cj+dPWVRznA65A7Z6/5/WqYYYzjGe/oc0u/HGQBxjPp1x+Wfzz2oRk4jrqziu8lhtmPBZeeenNYl3aS2w3OMoc/MOnXvWysh2bm67VJ7Z7n8//AGanCQ8jB78dc56HHrjGPrjjvSZUasobnNbvQHPXPX/P+OKQn9OOvStm70+KXc8OIm68dB/n/D8Mi5t5bZsTJtwcZ7GrTTOmFSMyNunI9eOn1pj9/wBePb/IoZj+P6n6evf8+1ISe3Y5/wA9qtFtAev9P89fWm5/likJxx36emKYTxVohocabQTzSZpktCGkNBpCeKZm0NJppoNJSIYjUwnintTDTRI09KZTjTCatEsaaa1Oprc1RLG49aKTNFMWpylApTSV9KfDi0vWm0o6UDFpD1paSgBKWkooAKTvS0lAxaSiigoKSiigQopaSjNCGLS03NLVXAWnA4plLTQrj6dmo80uadykyVGwRUisKgBpw4qkyicNnrT8ioAeOKdmrUirlgGnA1CpxTwfSrUirk4PvT1YCoA3rTga0UhllTxUgPPFVVNSq1WmBZRqlVsVURqkDYAq0x3LQbpinq30qsrCnq1UmCZZzS5qJWpwOapMdy1a3clq+6MkjOSpr1Dw34sttYtY7HWZArAYjuz95PQP6j3ryenxSPFIHjbawp3u9Tnr0I11Z7rY9ov7KWzl2yDKHlXHIYeoqurYrB8H+MgIl0/VEM1pjAUn5k90P9K6i8sxHBHdWsguLOTlZF7ezDsa2hU6SPPUp0pclQSKcg+nvV+G4Pr+NYoNSxykVbidsKh0CyB1qtqFnBe2rwXKLLC4wVYVUguMH+lXI5g3Ws7NGyfU8v8AEHh+40OQyR7p9PJ4kIyY/Zh/WslSCAR0xx+tezyIkisrqGRhgg9DXn/ibwo1oHutJBa36vAOSn+76j2oRtGfRnNjpx9KmjbH+etVVkHUetPDZpplPVFLUrMxt50XMTHoP4T6VRroI2GCp5U8EHvWTf2v2Zt8fzQseD/d9jUOPVCKtFJnmkzmpAdThTKdSFYdRSU4dKTJaENFKetJilYVhKawzT8U0ik0Fiu61XkX0q8yg1XdazaLRTYU2rDDHNQlaVihlFLikosMs20m01dz3rKB9KuW8mRg0yWiwTUTDipc0w80mgK7DvTDUzDpUTCpZa2IjUbjPapyKjIqLDSIcYphB96mI5ppFKw7EBFNI5qVhTSOamwyLFJUhFIRSsNMaKKDRSsVcSjFLRSsMSjFLRSsAmKMUtFFgExRilop2ATHrUsMzRHg5HoajopOKe5UJuDvE0oblJB/dPoanrGxViG5ePg/MtYTpNbHfSxiekzRoqKGZJOhwfQ1LWNmtztjJSV0FLmkooKHgmpFkIxUFOzRcpSL0c3AzVhHB6Vlg09XI71SkVc11bpVmN8GsqG429eatxShuhrRMdjYtpypHOPSuX8beGxOj6lp0YDjmeJe/wDtj+tbKOQavWtwVK89Oh9KU4KorMwrUY1Y8rPFjwcUV3Xjbw0oV9S01QF6zQqPun+8Pb+VcLXnVIODszwKtOVOXLIKKKKggM0oOKSikNMkDetOVsHioaUGhlKTLIenq1Vd1PBpWNozLIang1XVqeGqbG0ajWxOGoKo3bB9RUQanbs1LXY2VRPcUwn+Fs03aw6rTwacHIpXaK5IS2IM05WqbKt94Ck8qM9CRT5u4vYPoyPcKWlMB7Nn603Y69VNO6Ympx3QtLTN3tTs0nEaqDqUGm0ZqLGykiQGnHB4IyKiBpwakWmN8rY++F2jf1Bq7BqbphbtMj/novWquaXgijR7jgpU3zUnb8jchkWVd0Lh19Qf6VainKY5rlgjxPvgdo3Hoa0rXU0YiO8Ty3/56KOD9RU8p20cbry1NH+B1FvfbcDNaUF2GHJ9e9ctyqhhyh6MvINWYp2TvmpcVLY9eninHRnStFFNg4Cn1HFQGF4+o3L6iqNrecc1pQzhuh6VnZpnZGcJrQjVh2OamVqGRH5Hyt7VESVIDcHOAe1VdD1RbR6lVs1SDYNSIxHWkyrlwEetSK38qqK2e9TK1KxSJ1f3p4NVwadmlYZITxzSRyPbybo+ncdjTN1BJoQeR2fhvXIZIRY35zavwu7/AJZn/Cl1PTzazMMlkJ+Vx3rikcxtleldl4d1Zb+EWF237wD9057j0+tYyhZ3R5GIwzoy9rT26oxbq1LPvi4foR6/55qnHIVxk+mQeo/z0rpr21aJ+Omaxr6yEwDIAJPp16URnbc2o11NWkQrJuqUHI61nKxVvnyG756irMb8fjzWykbTh1RaBx0petRK2akBoMWPB9M1Ip6VADT6lohk2R/SnZqLPIx07f5/KnZ4/wA/59KhozaJt1OBBqEUoPb/AD2qWjJolFOzUeaXNSQx+6nbuKizzS5pENEm6jNR55ozzQS0O3UjGmk0ZosKwuaaTQWpjHIosFgJprEHrzRnFNJosOxG6cfLUDA5qwTTGGetKxSZWPWkapWWozRYq4ym05hzTSOtTYdxh+7xSdMilzTWpiE9qTr+NITRmlYTDODSbsd/bikPXgD8OP8APamnv0P9aLENDt5wc/XnrS7xk4z17H/PtULe+M9OlJnPc8nvSsQ4k/UcZGD2/wA+opGPyMBtIKk45HTPv7n8x7moS2CcgcdsfX/6/wCdJu+XHTnp2HPFCIcSy0jbiwycHI9uv+J9/wBKN4Zem6PoOMg/T8PX2qqWy2c9OBTS2SSeSepPJqkZuPYZc6csmTA3lnONp6d/yrKnikhbEibfT0NbO/8Azmhn3KVcBlPUGrTLjVlHfUwAc5oNac9jHJzARGf7p6Vn3EEkHEi8eo5FaJo2VWM9iOkzigYzSHvVDAmmmjIpueaDNgTxSUGkpEMGqNgR1qQ1Ge+MD6DFNEjG6VG3WpG6Uw//AF6tEsb2prU6mtTJYjDJPFFLkc8d89aKok5LtRRRX0p8OFFFKBQAUd6WigLjaWlpGoHcKSlpKGAhopaQUhiUUtJQCCiijNAxaKTNFFxi04UwGlppgOzS02kqrgPzing1HmlFNAnYlFOBqIU4GqTKvoTg05WqEHFPDVVyrk2acDUIbNPU1omNMmDU8HpUOacp55q1IaZOrH9alVs1Wz/KnBq0UhlpW5qRWqsrZp6tVJjLQapFeqqvUitVXC5aDZp1Vg3NSA4qkwZMCQcjg9cius8KeLJ9LlKSMrRvgOrcq49/T61yAb1papStoZVIRqLlkj21UtdTtjdaSeFG6S2Y/On09R71R3YNebaJrdzpc6PFI6hTkMpwy/59K9M0/VrLxAikvHb356Hokx/9lNawnY86Snh99V+Q0Pg1ZiuCPpVW4ilt5XinQo68EEVGXINbb7HRCqmro24bkEYzmpg4b2rCjmP4VajuSOv5VPKdMZXMrxN4Yjvt91p+2O76smcLJ/ga4N1kgmaKZDHIpwyMOh/rXrSTggciqWtaRaaxDicbJx9yZRyv/wBalY1U7HmYanK/y7X+ZG4INT6vpd1pE2y5TMZPySgfK1U1bNI0TuUb20Nu+9DmE9D3Hsaq1uI2OCAVPUetULyy2fvIeY+47iocQKVOFNoqQHg07NR0ZxigTJO9ANJwaKQC0Gk7CigBDUMikVNimsMipaAqsPWonX5TVpl61CRWbRRWxSYqVlxTGFIoaBTkJB4pADR6UAy5E+7/AAp5IqkrYNWlfcM0E2BuaY1PbtTDQ4lEZXFMYVKaaRUDIWFMbpUzCmbaVh3IiMdaYw596mZTTWX0qbFEJFIRUpFIRSsIhwKTFSlf5U0ilYCMijFPI54pMUco7jcUhp2KX60uUpMbSVJ9KNvFSMjNFSYox/8AXoGMxilxmnYpQPWgBmKMZFOx1pcUAIBjFTxXLqfn+Zf1FQ4xSrSlBMuFSUHozRjkVx8ppTWcBjnpU6TsOHyR61zzotao76WLT0mWh70tMVgy5U5FOzWPqdiaeqHA05T1plLmgZIp/GpFfaagzT8/NTTKuaMN2R9/kVehlVhwcisNW7VJHMykEE5rRSC501tPj5W5U8etcR4z8NfZi1/pyf6OTmRB/AfX6V0ltdq/DHB6D3rShlDKUkAZG4II6iqlBVFZnPiKEa0bM8YzS10/jLw42nyG8s1LWjn5gP8AlmfT6Vy6nNeZUg6crM8KcJU5OEhaKKKgQUUUUAFOVqZS0DTsSA04NUIp26kUpk4anhqrbqcrUmjWMyyr07dVcPinK9KxrGoWAaUGoFanh6lxNY1CXcRTw9QhvWgEVPKbxrE+4N1ANJ5aHoMfSoxSg+9KzRanGW47yj2b86YVZeopwc04SUk2g5IPYiBpc1KSrdRmmmP+6fzoDlkthAacKjII6ilDUmVGXcloIDDDAGkBpaNjTRqw+1uJ7Fy1u2VPVG5BrVtbuG6wIsRTd4mPB+hrHpGQN7H1FJpMunUnS0jqux0iOQcEFWXqCMEVbgnKnrXP22osqrHdguo+7IPvL/jWrG/yh0YPGf4x0/H0pep6NCvzfAzet7kMOTVrO5R3HpXOxyEcitC3uivBqHDselSxKejNDbg8dPSlzSJIGHFKf1qTq03Q9WxUivxVfNPUimCkWlfHFODVXVuKkV6RSZMDRniow2aXIxRYY40scjROGRirA5Bz0qPNISKVhNXVmd/peopqtjl8C5jGJB6+9VrmDYeOlclpt5JaXCSoeR1Geort45o7u3EsfKt29PauaceV3R41ei8PK8dmYGoWgmBZeJP51lK7IxDZz0IrqZYuTWZf2XmruXhx0x3ojI6KNdPRlKOQEjHeplfsfSs7kMQRtI/Sp45exJGR9cVopHRKHVF4HIpytVdSeq/Wnq2avcwaJweB9M04Nn34Hv2FRA05W556UmZMl3fl16/SlU9jUQPSl6VNiGibdxxn05FKG/wqLPpSg9KloyaJt2eaMmo92KOgqWiGSZpcmo80mfelYQ8txQWqMmkzmiwiQtTN3vSU3NNILDiaTNNJpueaAHHpTD1oJzTCeaLBYU9/8/56io2HFPzxTGoGMYVGe9SGo6VhoY1MPNPbpUZoASm5x1oNNpABNNzQ3Wm0WJaGsSKPYAnnpj/P+TQaaTSaExT1PT160w8ilNNNKxLQuabSU0mmibDycUm4VGxwtJ1PHNVYhq6Jg4zS+YNp9Kq5znrnFJuxnHXB5PGf8/1p2M3AWa0gkPHyE+lUpbOVPugOvt1q00mDnjGCf0zQJSG5PtmrQ05RMtjjg5HsabnmtWRlcESKDyRz/n/PvVZraJ8mNmU5x6jNNFe0vuU6Spmtnz8m1/8AdNQurIcMCDnHNMLoQ0ylJ9aafWhCGsOlNpxppqiWNprU40h5qiSM0UpJHb+dFUScnRRRX0p8OFOptOFABRRSUALSUUUAGKSloxSYCUUUUDEpKU0lAIM0hFBopDEpaMUUBcXNApKKBjs0tNozVXAdS03NLmmmAuaUGkFJ3p3AlDU4GoqcDVXKuSg09WqIGl3VSY7lgGng81WD1IrVdx3J1NPyKhBp1UmO5ODTlbtUCt608HNaKRRYDVIGqrnFSK9XcRZDVIH4qsDT1Y8c1SYXLQbNPDVVBNPDVVwLIarFndy2sm6FiPUdjVJWpwb0qkxNJqzPTPD/AIshv4UtdYDOFACSA/vI/wAf4hWzfWjQIJEdZrZhlZk5Vvb2NeOq5U5UkH1zXU+GfF1xpjGOUq8L8PHJyj/X0PuK0jUaOCrhnB81P7jrGJxgcc5/SgS4PercMdrq1ubjRixZRmS2Y5dfceorPbK8EEH3rojJS2HSrJluOcjvnmrMdyfXAGayDIRjmnxykHg+9B2Rd0bUvk3ULQ3MayRnqrCuM13wzJaK1xpxM1uOTH1dP8a3kmIFWo7zbg80rFqVjzdW5p6vt5U4rtNY0W11NWlgIguuu4D5W+orjL20uLCfyruMo3Y9j9DSsaxmmVLmzEmXgHzdSnr9KzjwcYwR61sBqZNFHcD958snZx/WocSrmTmlp1xC8DASfmOQajzUFDgaeDUVKrYpCsTEUlAOelBoFYKSijNFgsMYVCwqw1RNyKmwyBlqNhU5FMIqbDIMYpDUjDANRkUrBcSnq22mUGkMshtwFB5qBG2mp1ORkUxBimkU6kaoLGEU3FSYptIRGwppFS4ppWlYaZDtoIqQjimEUrBcjIpCKlxSFakZDikYVKRSEUwIcUYxUmKTGaAGUuadtpMUrDQGlpKXNS0UmGPSjpTsUuPSpKGUp5607FFFhkeKdinYoxQIbS04AGjABFMBBwcrwanSf+9xUOKMVE6cZGtOtOnsy4DnkdKXNVFJXpUySBuDwa5p0XHY76eKjLRk3anZyc1HmjdWR0pkqmng1CDTgaZVyZWIPFX7W8Iwshz7+lZqtzTgcHPSqUmhnTxyRzwtFKBJE4wQe49K858WaA+lXPmwAtZyH5W/u+xrqba6eLGOR3FbCPb6hayQTgPG42sp7VpKmq0bPc5MVh1Vj5nj+aWtXxJosuj3hHLwOcxvjqP8ayCa8ucHB8rPDknF8rFJpaZmlzUhcXNJmkzRQIcDTqZQDQNMfRmm5pQaRVx26nBqZRQUpEwanB6gBpwaixSmT7qcrVBnJ4pdxFKxqqhYDe9O3VXD04PSsaKoWM0Z9Kg3U5WqbGiqMmzShqjDUoNJwNo1mTBgetJtDdOKZSgmp5TT2ie4YK05W9aTNIRmlYd7bEoOaBUXKmpEbNDRpCopaDqkt55bSQtCxGRyp6Go6WpNUtbp6m3Z3cd0P3Y8uTvGeh/3f8KuK2DjuPXtXLnrxwc9a1rHUg22K8OGHCy45H19anY7KVdPSejN2CcqetaEcwZaySjL3DA8hgcg1JC5T6U7J6npUqrWjNTNLuwcVXjl3CpOtSdV09UTBvenq1VlPY08HFKxSkWVanBqrhqcDSaL5ifd6U3NRhqXPvQFx2fTNbnh/Uvs0wSVv3T8Eeh9awM+9LHJtYc1Mo3RnUipx5WejSAduR1FVnj71n6DqHnRCCQ5dR8vuK1DxXJblZ4s4ulLlZk39l5wLIMSD9axfmU4YEMOorrWUGs7ULH7QpZOJP507nVQxLXuyMeOQr6n29anjk3KOf8A69Um3I+1gQQec08N0I/CmpNHXJJq6NFW9afmqKTc4NWFf+laqSZhJFgGndaiU09TRcxaHg07NR5p2akzY7NLmmijNBA/NJmkzRSsAE8UZpCaQmpJF3GkJ4pKTPFMBWOBTCaCabmgBSaSkJpuaAHZpjGkJppNACnmmUZptACNxmo2pzGmGpAbTGp3amNTsAhNNJpaaaQDSaRqDSUiQpmadTKAENNzStTTVJCEJ9Kb14OOeP0oNNbp/OghoUtnpwOuM8DrUbHj8PTp2/zj0pWJ5prE/wCRVWE0I3T39KZmlbls1HmqsS0KTjvz7dvWms5b3Pv+NBptFiWgLZz0xjp+NHnHGMnHoTkUw0yqRNhxI7oh/DFRssZ6Bl+hzTqY3Q8kcetCAY0S/wB4gfSmNGvPznr/AHTzUjc5zTTn/wCtVWFcjaNR1f8ASmFF+XDHn1WpSOD/AJzUfTp+PvTRLYzAOCNxBAI6DtRTxx/9fmiqJuzjaUUdKTNfSnxAvekozRQAtFAooAKKKWgBKKXFJSYAecUlLSGkAUhpaKBDaKWkoGJRS0mKBoKQ0UtA0IKXNIaSlcY+im5paYhc0uc02nA07jFpQabmjNVcCQGnBqizSg1SYyYGnhsVBmnK1NMdywGp4aq4anhuPSqUgJ1an7qrq2KerZq0x3Jw1OzUO6nbqtSKuTq1PDVXU08GrUhllXp4bmqqtUitVKQiyr56U8ORVZW9KerVakFy0rZFP3cVVVqercU7gzU03U7jTp0lt3dWQ5BU4I+hr0HT/EVnrahdQKW13gAXCjCuf9tex9xXlwb1p6SMjAxsVPqKuMrO5z1aEamuzPU760ltJAkyY3fMpHIYeoNVc+vI/nXPeHvFctrH9lvAk1qePKk6A+qn+E11P2eG8gNzpchmTq8Tf6xPw7j3FdUKiktTBSlSdplYSkU4T4qs+QSKaTWnKdcZ3NCO5x0ODVhpYLuAw3kayRn17Vi7iO9OEpHQ0rF2vsU9U8OyQAy2LGeDGdp+8v8AjWFnDEHgjqPSuxhvHRuDxTLyystSG51EM/USJx+Y70nEpTa3ORZsqVIDKexqpcWGfmtjkdShPP4Vr6jpdxYtllLw9pE5H4+lUQ3Ss2jVS6oyOQSGBDeho3VryJHMMSrz/fHUVn3FlJFzH+9T1UdPrUOJakmQhyKkU56VX3UoYg8VIyxRTVfcKdRcANMfvT+tNPSgVyMio2FTGmEZJpNDIWFRtUxpjrUsCGkNPYU0j+dIdxtORtvSkxSUMCyrbhxS1WUkHip1bP1qGhpgeDSU49abSGIaSlpKQhKYRT8UlKwDCMUmKkpNtIZGR0pOlPI5pMUAMxSEVJ2pCKQEeKQrUmKMUDuR4pMYqXbSEUWAj20ucU7bRjFDSYXFHNGKMZoGR05qXHsWpBijFOUg+xpdhqbFXGYoxTiCO1GKAG4opaXFMBtFLijFCBiqxU+1Shg3TrUNHQ5FZTpKWxvSryhuTg05WqEP604HPSuWVNx3O2FeMloTBqerc1XpQxFSbKoWgxqWGZo3DKcEVURqlBxyKcW0y732NxlttasGtboZJH0Kn1Feba5pc+kXjQTj5eqOOjD1rsY3aNwyHDDpitOeK21+xa3uAFmHKt3U+o9q0nBV4+Zw4vDqouaO6PK6KtapYT6bePb3CkMp4PZh6iqleZKLi7M8bXZi0UnaikMWiiikAUUUUAOHFOpmaXNBSY6im5pc0DuLS5poOaWgaY9T60oNR0UilImz6U7dUANP3Ui1IlDU8Gq+aUE0WLUyyGpwbNVw+OtODZpWNYzLANLmoA1PVqmxqqhLnNJSKc0tFiua45W9amBBqtTlYiocTenWtoyejhuDTVYHpS1PqdN01c0NN1KSy/dyjzbc9VPb3FdFGqTQC4tnEkJ7jqPY1xynselWtOvp9NuBJAcxnhkPRh71NrHTRxDp6PVHUqSuKsI+aW3SDUrP7Vpxyo/1kR+9Gf8AD3qHG00M9alUTXNHVFkcihW7NUIalzke/apN+a5Opp2arq3NODe+adg5ifOKXdUG+lDcUWHzEuaM1Hvo8wUCctDQsbh4nVkJDqciu0s7lbm3WVT16j0Neexy7WBFbuj332eQZP7p+D7VzVYdTDEU/axut0dVmk/nUYcHoc08EGue55bKmoWCXSZGFlHQ+v1rnZopIJNkgIYdq67NV721ju02yDDdm7imdNHEOHuy2OYBqRXIOQSPwourWW0k2yDjs3Y1EDTO26krovxzBsdqsKc9DmskMR0qWOTA5q0zOUOxpg8c07Iqmsu7mpg+aasc7RYB9KAaiD+tKrcUyGiTOaM5pm4Gl3elBIuaQmmk0mfWpAdmkzzTc0maAFNJnFNJppNAhSaaTSbqQmgAJ9KaTRSGmAZph6UtMJ60gEJpCaCaaTSYMGNMJoNNzQAN1pjU49aYaLCEpDQaQnmpENP1pDQTTSaBCMabmlamGqEJxSE0E8cUhNMQh70w0pNNJpiYjUylYikqiRDTWpxphNAmNNNpTTaZDEJ5pppW602mIQ0w04mmkUyRKYafTDTRLEoooqiTjaBRRX0h8SFFFFACgUuKbSg0AFKKQUpoAKbmlpKGAUUUUhBRRRQAUlLSUDEpO9OpKAEpKUikpDQUUUhoGLRTaKBDs0ZptFIY+lpgNLVXGPzRTRRTTC4/JpQaaKM1SYEmacDkVFmnA1VwJ92Kcpqvmnq3FNMaLAbmnA81XB9Kk31SkBODTg1QK1OBq1IdywG5p6tUAb1pwNUpDTJ1b0qRTnGTVZTTs9qtSGWlbIpwaqytTlarUgLStTw1Vg1PU1aYixnjnvV7TNSubG4SSCRgVOQQeRWWD6U8NTTaE0pKzPR7DXbHV4wt8RBdf89lHB/3l/qKlu7WW3I3gFGGVkU5Vh7GvNlcqdyEgjoQcGug0XxLPZAxS7ZLdvvRuMq3+B9xXRCs9mczpSpO8Hp2N5qYTirUT2eoRhtPZkkPJhds4+h71WkQqxVgQw6g10Jp6mlOqpO2zG7sU5ZMGojTc4oubp3NCG8ZRhvmHTDDIqteabaXg32xEE3XB+6f8Kg34zSrLg0nYe2xk3lpPZPtuE2g9GHKn6GoVcg5BxXSR3hwUcK6NwVYZB/CqVxpdvOC1nJ5D/8APN+UP0PapcSlLuYk8EM4yw2P/eWs+ezliG4DenqtatzBPaPsuIyh7HsfoaYr4PBrNo0TfQxckHI61MkmetaM0MU+S67W/vLVGeyljBK/Og7ioa7FcyYUlQpIR71LnIoGIab0p5pnekMY1NNPPSmUmBGwpjf1qUiozzUgRmkpzU00DCjdjGKSipYEqSbuvWn1VNSJJ2apHclooBzRmgBKSlpKVwCkPSlopANPajFONFAEdGKdRSGNxRin0YoC4zbRtp+KKBXI9vtRj1qTFLigCMLRsqTFGMimK5GUoAZenPsamC0baWgKQxCrcHhvQ04xUFfUULvTgfMvoahxNFMYYsZpu01ZjdX+UZDehoKcdqQ+YrEYGabirDR88CmbOvFA7kWKQ1Jj1FIRzQFyM0BiOlPxTWX0pNJ7gm46okVg31ozUGKeH7GsJ0Vujqp4i+kh+7HIqVJc9TVdvakLYNYWOqNWxoKQeakhkaORXQ4YdDWdHNtwD0q0rgjOeKI3TNlNSNjUrG38R6eUbCXaD5HPY/4V5neWstlcyW9yhSSM7SDXfWdw0Eyuh5B/OrPiTSIvEGnfabVQL6NeP9sf3T7+laVaSxEeZfEjzcZh7+/Hc8ypKe0Uikqy4IOCKTaR2ryvI89JiUUUlIBaWkooAKMmilpjuFFFFIBVNOplFA0x9LTM0uaB3HUUhxSA0DHZpwNNooHckBzTqhBxTg3NKxopEoanqc1CDSg+lKxopE6tipAagVqcDSNYzJwaKYpp45pGqdxVOOlSq2RUNJuwwxUuOhrTq8pZpVOOvSmqwYcUvas3odifVFvTb640u7S6s32uvUHow9DXoNl9j1+wN1po2TouZrcnJU+o9q80B7dqtaXqNzpF/HeWL7ZEOcHow9CO4qWjalVdJ3Wx18iNG21+DTa6S3Np4r0v7bYbY7xB++gHVT7e1c3NG0chVgQ4OCDSR69KqqkeaIje3WhWzTd1MJ2tnt3qi3In3Yo3Got2DS76LD5iXdxRuzUWaNwosPmJS9XLCXdmM9uRWbup0cpjkDr1BzSlG6EpWZ22k3hZRC55H3a1Ek55rj4JvuSIcZ5rdtLwSoD+defJWZzV6SvzI2d1GelVI5anDZpHI0x0kaTRmOVQyGsC+sHtm3Jl4j0bHT61vA0ob5ccEdMHoaVyqdWVN+RydLWtf6ZnMtqPcp/hWR0ODxjrWiO+FSNRXQ9WI5qwkvIB61VHNOFIUoqReDU5TnpVJHKn2qVZAQO1UmYSi0W1bml3elQh8Uu6mmZvclzR3qHfSh80ASZpv1NNLUhagQ4mm00nNJmgQpNJRTWIzQApNNJzSMeKQnFAAaYxoJx0ppNKwCGmk0pOBTGPNFhXDNNJxRmkNOwATSUU096CQamUGmk1ICHrSE0ZppNOwhCaaaU01jTsAh4pO9IaSixI00hpe9IxpiY00lFFMQ0000rU00yWMNIaU0jdKCRpphpTTTTRLEpKWkpokZmkNLSGrExD/niiiigk4ylpKM19GfEi0UUUwCiiigApaSjvQAtJSikoYBRRRSEFFFFABSUtFAxDRS0UANpKdQaQJjDSGnU2hjEopaSkAUUUUAFLSUUAhc0uabS07jHZpQaYKWmmMfmjNNzSg07gOBxSg00c0tUmBJu9acGqGnA1QyZWp6sc89Krg0/fTuBaVs0u6q6mnqx9apSCxYU08H0quGz3pysRVJiuTA0/dUQalznpVcw0ydWp4b3quDShqtSHcsq1SBqrBvSnBqtSAsg04HAqBWp+7Iq1IGW7a6lt33RuQfrXUab4iiuY1h1BNxAwHz8w/HvXHZorSNRx2M501Pc9Fe23x+ZauJo+pI6j6iqrCuT0/VbmykVo5GOPeuotNZs9QULcAQTnq6jg/UV0Rqp7mXPOm7S1Qh60xjjFWbi3kjGeGTsy8g1VbpWlzpjLm1TE3ntQJiOlR8imk0DuXo7vKbJAGQ/wsMj8qgn063mJa1Ywt/dPKn/Cq5NKHIOQcUDu1sU54Li2P76MqOzdVP40xXIwc8+ta8d2wUq3Kngg8io57W2uPmjPkSHn1Wo5examuplSRxTf6xQD/eXg1UksnU5iYOPToa0Liznt8ll3r/eXkVAHxWbRafYobsMFcFW9DTRzWjIVlH70Bvr1/OoWtFP+qfH+y/8AjUlKZSJ4pKklikjPzqQPXtUVJl3EamNTm+9TGqQGNTDTzTaAGmkJxTjTTUsBtJSmm1Ih6uQfapgwbpVY0mcGlcL2LdFQpL/e/OpQc9KCri0UUlAxaSjvRSASloooC4UtFFABQBmgU4UCExS4pacBk0CGgUoFOxT1WiwmxgHpzT9lPVKkCmixDZBszineVkip1XAFP20Ccim0AYYNNIdB03rj8RV8JRsyKTimCqNFJGVz8p57juKChqxJbh+vB/vDrUTCSL743r/eHUVDi0aKsmV3j/DmoytXgBIuRyKY8XpSLUyiVpCOKtNH1qFloHzIgZfSmkVPj1pjAUBcizSNTmFNYYPFZzgnqjWnWa0YzNSRSlOD0qOmnpXM0dCnbVGkj9CK1NKvTbzdfkPUVzcM+x8H7v8AKr8b9xzThJwd0dUaimiz450QSxnVrJRg489VH/j/APjXC16t4evUcfZpgHRgRtbowPauG8YaG+i6mVXJtZvnhb29PqKzxtBfxobHn4iHJK/QwqTApM0ZrzjC6FwKbtozRmgWgYpMUuaTNAtBKKWkpiClpKKAFopKKQC5ooooAcDxSg0ylBoHcfRSZooKuOBxTwajopFKRLmnK2DUQNPoNVIlVqkU81WzUqmpsaxkT7uKbSClpGl7jkYqeKsKcjiqtSQvg4NTKJvRq8rsyc0opKTvWZ2J6mjoOsXOg6nHd2jEYOGXsy9wa9YuobTxRpa6npWPPx86DqD6H3rxjgjmt7wV4km8O6orElrWQgSpnqPX60mioVZUpXiasyNE7K4IYdQeMVGWBBzXceKtJh1SyXVtKKurLuKr/EP8a4PpSPXp1lVjdCqxHyn8KcGqGTO0EdV5oV+OOlUPms7E+6kJqPdxRmgfOPzSZpmaTNMXOamlz5JhJ91rWgmMbcH61y0bmORWXqDkVuxyCVA46EVy1Ya3Nac+bRnRQXAPerkc1c5bz44NaMU+cVzWMalM2ElzTg1Z6SVKslKxyygXt5zwar3lnFdDPCS9m7H60ivnvUgf070aolXi7owZoJLd9sqkHsexpmf5V0LbJY9kqhl/lWZd6e0WWiO+P9RTujphiL6SKVFJ0pe1M0bHq7DrkipY3DDg1D0pCuT6EdxTTM3Ys5parb5I+oDj1HWnrKrdDTuRYmzSU0HjNJmncQ8nFJmkJ7e3rSHkf/WxQICaDkUhI7Uwn/CgB/HemZ+Xn8aTPWmlqBCknv170w0buaaxoAGbikJpKQ0CDNJmkpM0xC5pppCaaTSADxTTQTTSaAEJpDQabTEwNNJpScU2gQhptKTSZoJENMPNONNNMQlIaWmmgQ0nNNanHpTTTJY2mtTqa1AhhpppxppqiWJTTSmkNMkaaSlpDVEsSiiigRxYpaQUV9GfEi0tIKWncAoooouAUUUUCFpKUUlIAooooAKKKKACiiigAooooASig0UAJTTTutIaGMSkpaKQDaKWkpAFFFFAwooooAKKKKB3FopKM4ouA8UuaYGozTuMkzRmm5ozVJgSA0ZpuaM1XMBKGp6tUOaUGqQE4anqarhuKerU7gThs04Gq4apA1UmBY3UoNVw1PBqriJwcU7dUKt607cM00x3JlepA+Krg0oarUhpltXpwaqqvTw9WpAWcilBwcjrUG/pTw3FUpBc2dN1u4tDhjvj7qe9blvc2d/tMLeVJnOxm4rjd1KrFTlTg+1XGo0ZOmr3jodjIjRnD5Hv61AwrLstali+SceYn61qxzQ3K5gfJ6le9dEaqe41NrSRGaSpMYPNNYVd7milcZmlDYpCMU1qLjLEVwyMNpPSiRLe4yZU2Of4k4/SqufSgMRRzdxp2CbT5AC0TCVfbr+VU8lThuCO1X1lK4/nUpkSYYnVZPQnqPxpNJlqfczVkIqOSKGXkrtb1X/Crslgrj9xJg/3WqpLFLCf3iEe/aoaaHfsVJLKQZ8srIPyNU5AVbDAg+4xWor1J5m5cOFcejDNRYpTtuYh7U04rUktIJD8uYz6dRVSaxmXJQCRfVTU2LU0yrSUNlWwQQfeipZdxrUw08jmmVIhDSUppKRLClVivSkpKBFhZQevFPzmqmaVXIoKUy1SioUkHfipc/Q0FppiilptLTGLmikpy0CFpaSlpCYtOFIKdVCFUVIq0ij6VKBSIbFUU8UmKeq0WIbFUZFSKvrSqvFSKKdiGxFTNSrFkVIi1Kq4HNUkZSkQiEGkNsD2q2Eyf8/59KkWLscVVjNyMafTg3zRttk9R0P1FVJC0TBLhQjHgH+E106wZ7USWaSKUkjDKexqHTvsOOJ5dGcuyAmonj4rVu9IntgXtQ00Q6x9WUe3rVFSHHH4juKycbbnXCqpK6ZRaP0qJlrRZBVd0qWi1MpstRsKtOlQsKRSZWYHPao245qyRUEqdx1FZ1IXV0aQqtOzK7dantZyp2Hp2qux5qNj6cHtXO0bxqcjujoLWcxSK6dVOa6/UrCLxL4c8v5fPA3RN/cYDp9DXn1ncblGTz3rr/Cd/wCVcG3YjZJ0yejdq2oyTXJLZnVUtVhdHl1xE8E0kUylJEYqynsRUZ4rvviZou2QatADhzsnGOh7N+Nef5ry69F0puLPLejsxaKQ0ZrGwri5oyKSkosK47NGaTNGaLDuLRigGigdwpKKKAClFJRQFxaWm0tIYtOB5plLQO4/OaQCmg4pwNA0x1OVvWm0UFJkgIpwOKhzUopGsXqTqRTqhjNTVJ0RdwooopFFmF9y/Snd6rxttYelWCKzkjsp1OZC0jruH+0OlGcU5TxUmt01Y7b4aeK2066Gm3zg2kzfKW/gb/Ct3xtoIsZvttoD9llPzD+4T/jXlD/K25eDXsHw28SQ63pbaJquHlC7ULfxrj+YpNdUOlWlSlf7ziyfzqFTsYr17j6Vr+J9Im0XVGt3y0THMT/3h/8AWrGm+6COoppnptqS5oku6l3Cq4bIpd1MSnoTbhSbqiLUm40C5yYsK0dJnBDRH6isfdUltOYpldT0NTOPMmioVOWR0m6rUExHBqjuBG4dDyDTlfGK4mjueqNuGbPU1YV/SsSOTFXI5896hownA1FkqVZO1Zyy1IslI52jRD5x0+npUiyY6VnrLnnNSiXpSsZtEtxaRXGWTCSe3Q1lTwvbvslUg9vQ1qLJ61IXDx7JQHT0P9KdxKo46GLmlHWrc1jnm2O8Y5U/eH+NUs4ODwaZspqWxJmmMgPPf1paQmjULjcume4pRIDTg1IVVutP1Fcdu4o3c1Cysv3fmFJ5nJzxVICXOBR1Peo99BP+FAhzHrjJprdff06UhOetN7cUBcU/jSZopM0yRKKTNITQAuaYaM8U0mgAY80w05qaaBCUlFITQAhpDSE0maBMDTaXPNNzQIQ02lY4FNJpiAnrTTRmkzQJhTTSk00mmhCN0ph6040lMgSmt0pxNMNAmNNMNPNMpkiGkNKaSmIbSUppKoljaKMHtRQI4sUuKQGlBr6JHxItFJmimIdRSUtABRRRQAopKKXtTGFHekpaACg0UZoABSUUUAFFFFIQUhpaKAG0lOooGhhopaTFIApKWigBtFLikpAFFFFAwooooAKKM0ZpAFFFFMELS02ihDHUuabRmncB4NKDTM0tUmO4/NOBqMGlzVKQEqtS7qizTs00wJgafmq4bmnBqq4FgNT81X3Yp6tTuBPupytmq4b3p4aquInzSg1Bmnq1O4ybdT1fBqDcKcDVcwXLAf3p4f3qtupwaqUgLYYd6cjsjZRip9RVQNUivVKQjZtdWcALcLvHTcOorShnSVcowYencVywepI5CrbkYqfUVrGo+pm49jqeveo2Wsu31I8C4G4f3l4NaUM6yLlGEg9O4rRVLgpuO41hjNNapvlf7n5GomQ1akaKaYzNGfQ0hFHSi5XQk8wipo7njDDcPQ81UzRup8wFiSC3m6Ao/qvT8qrTWMycpiRfVf8ACnK+GqRZ2HeldPcOZoz+hwcg+9KrYPHH0rUZ451AnRW9z1/OoJbBX+a3kx/svSa7DUkU3KyD96iv9RzVaWyhf7jNG3vyKnmhlgbEiMo7HtUYfmpa7lKTWxTmsZk5UCQeq1TYFeCCD71tByDxRJIsoxMiyD36/nUOJaqvqYdJWtJY20mPLdo29DyKpzWE8YLACRfVOalplqcWVaQ0HjrkH0NFSMSiikzSELSqxB602kobAsLNnrUqsD0NUaXJHQ0KRSmXxSg1TWZl68ip45UYdx9adyuZMnpwpq9KcKAFFPUU0U9eoq7kskUVKoqNKlHSkQxwFSqKYtSpTRDY9Fqwg6D1NRR1YjHIqzKTHIKlQZ601RzUyD0poxbHovPpU6pjmmxqSRVqNfSqOeUxUj47HtUqoAeKcoOKmjXjofxFHUwlIiWPj6VnanoEd5+9hxBcdNwHDfWt6NNvT61KqZ9+1DSZmq0oP3Tza6gmtJzDdRGN+3o3uDVdhmvUbrT7e+tzDdxB0PI9QfUVw+vaFcaU5cZmtSeJMcr7GsJQsehQxcamj0ZgSR1WkTmtA8iq8qVDR2qVnqUWFRMKtSLwarsKlGl7lK4jwciqrGtN13Ag1mSrsYqawqQs7m0Z3VhI5DG4b863NPuMOpU8jkGufNW7Cba2w9V5FYJ2ZvSqWfKz1W3kh1bR2huRuEi+XLn+f9a8Z1zTpdJ1Oe0n6xtwf7w7GvSfDN5hihPysPyNV/iJpK32lrfwjdPbcP6tH/8AWrfE0lWpcy3RnWj9pHl+aKQmkzXkHJzDqKbmjNFg5h2aWmZpQaVilIeKSgHNFDKuFFFFIYUopKKLCuLS02iiw0x1GaTNKKTKFopKKQx4NLUdOzmgaY+nKeaZS0GiZMpwasKciqinI4qzGcrUs6KbuOoooqTYOtTxnMfv0qCnRN8xHrSZdOXKyY9fxpykd6bRmszrJCNwxRY3UtjdxXEDFZY23Aihfu1HKP4h+NC7BPbmR7paTWnj3wqMlY76Ic46o/8Aga8yuoZrS4kguUKSxnaymqfgrxFN4f1aOdMtA3yyp2YV6h450eDWtLTXNKw8gTLheS6f4ipaszfDV+X3X8L/ADPMA21ivpyPpTt9R3HGHHbg49KZmqOi9tCffSbz61FuozTDmRIz+tN30zNJTQnI39Ln823Ck8ocVcz0+lYOlzeXc7T0bitrPNclSNmd9GpzwJkerEcnqapA09WxWbRqakc3HWp1k5rJSQjGKsxy5NS0ZSjc0g9SLJiqKyEVIJKmxg0X1k96eJMjrVBZKeJaViGjQWQgggke4p0nlzjE64P99etUll55NSLICOTUu5m12GT2rxcrh0/vLVU1opMU5Rh6H0NI8MU+SB5T56j7ppqQKo1uZuaXNSXFtJCw3Dg8hhyCKgPOTVGnNckDEMMn+lBIb72DxURNG6mK4/yhj5H/AANMbcPvDFAbjH509ZMHn5vXPOaLhzEeaKftRuuV+nT8qiaNwPlw+PTrTC46kzUYbnnj60mc07gPzSE8imk5FNPWgB2aQmkzSUBcM5ptLSHnNAgPNNNI3TFITzTEFNozSGgQGmUppuaABqaaUnim0CCkNGaaaYmBpppaaaZDENJS000CENIaXNNNMTENMpTSUxCGkNLTTQIQ0hopKoli0Uw5zRRYk4ukNLRX0R8UGadmm0ChAOpaQUUwHUU3NKKBC0UUUAFGaKKYwooooAM0UUUAFFFLigBKKXFFIBKKKKAEpMU6imBGaKcRSMMGpASkNLRQA2ilpKQBSUtFAxKKKKQADS5pKKAFopKKAFpabSii4BS5pKKEwHUuaZmincB+admoxS5qkx3JAaXNRg0uapSGSg04NzUWaXNVcCZWpwaoAacGzTuBOrU7dUAPNKGquYCwDT91VwacGqkwLAanZzVfdTg1O4ifNODVAHpwammBOGqVWqqDTg2KakBZD1JHKynKNg+1VN1OD1SkJq5sQ35LATDcPUda0YrgSr8hDj06EVzAepI5SpypI/GtI1COTsdLw33Tz6GmFayodR6CVdw9Qea0IblXXKMHHoTgitVNMV2txxppqUMj5x19DTGGKotTG0ZpDSHikVceGNPWQg9TUOaTcTTuyWy9HcEcE5HoelJJb2twclfLY916flVQNTw5Hencm7RHNp06cxYlX1Xr+VUclDhgQw7EVrxzFehI+hqZnimXE8av79xRa5SqdzDD5oWRgwKnHHatGXS1fm1l99r1nT281uf3sbD37VDRakmPaRZRtnjVx6kciq0ljbv/AKqRo2PZuRTs4P8AjRU2KV0UprG4jGdm9f7yc1UrZSRk+6SPoaV5I5VxPErn16H86lxXQpTfUxaK0zp8Ev8AqJih/uyD+tU57OeDJeM7f7w5FS0y1NMgopR70EVI7iUUuKCKQripIyH5SasJdH+NePUVVxRSuw5jSjlRwNrDPpU61jc9qminkj6Nkehq1IfMa69amHSs2K+XPzoR7ir0csbr8jg+1XdBdFhetSpUK9alWqRnIsJjjpVlBVWNsYqzGeatIxkTJ1qxGOlV4+9WU5x2q0YSZYjFWYxgVDEKsr6UM5pskjH+cVajHI7kAZqGMcD86soBkUHPKRIgzViNQOTj8TUcYzVlOKm5zyYoTHWnMqupWRQyEcg85pcc04fKD/WkRd7o4TxN4aNruutOUtD1ePuvuPauUbkV7MT8pHUdNv8Ah+lcR4u8OmPdfWC5U8yRKOnuKho9PC4u/uTOHlXFVJBWgwyvrVSVeuRWJ6sZFRutVb2PK7wOR1q2/WoyAylT0IpSV0ap2dzJakVikocdjTpBtYg9qjfrXE9zVy6o6bR7nZMjqcDqK7uzmR12MN0Ui7SpHUHtXlelzbeOhU5/Cu80i5821T/ZrsoS0szoTUked+LNHbRtamt8HymO+I+qHp/hWLXr/jXSP7a0Hz4QTd2gLLgfeXuK8hIw3NeXiaXsp26HHUhysSilNJXOZhRRRQA4UuaaDS0MtMXNGaSilYLi5pabS0BcKWkooKuLSikzS0ikxaSiikO4tANFJQMkWnVGDTxSLQ5etWoehqpVq35zUs6KL1sSUE4paa3SkdDEY5pFODmkooJvqW88cUmaZEcrT6zeh3Rd1cehyfansMgiolqVTkYpFp9GVvunBr0n4UeKvsV0NLvpP9GmP7st0Vv/AK9ec3C4O4UyJyj5UkEHIIqmrowUuSXK9j074h+HDpN8bq2X/QbhiQAOI29P8K4rpweor1bwXrcHizw7NpWpAGeNNrerr2b6ivOfEOkz6LqslrP8w6xyY4kX1qEzrhUbVn0KFGaZk0Zpl8w/NJuptFFw5hyvtYMOo5FdDFKJI1cfxDmubzWlpc2YyhP3azqK6udGFq2k4s1g3FKGquHzTg1c9jvuWlapEkqor08PzUtDNBJiBUyS5PNZyScj61Ir9KTRlJGkrZp4aqCvipEkPepsZWLu7mnK59aqeZk9acHoJaLYkx371MsuTzwen0rPEmKcJOetHKQ0acM5GVGCp4IPIPt+tNlihlUMh8tjyFJyKpLIemR0pVlPbjJ7VPKQ1bYJYXjYBxjPOeuag5zVxbj5SD3ycEUPHHJkp8p9DVIam1uU93AxSbqfJEU6jFQtwaZd0xwNO31Dk0ZoEWPNzw4DD3prJGfukqfQ9Kh3YNG4UWJHNG49x6io8+tOD7ehp3mZ+9gj3oDmaGZFJmnMIz0JX9RSNER91lb6HmncfOuo0tSZ5prBh95SKaG4oHddBxOaaTTS2O9LmmhATTc+1JmjtTEBNNNBpM8+1FguFIaQmkJoJuJSUUhpkthSZoJptAgJxSZoNNNAA3FMzSmmGmK4E80lLSUyRKaacabTEJSUpNIaCWNPWiiiqA5SW0K8xnI9D1qseDg8H3rYpkkSSD51B96+jcex8MpGVRVqW0Ycxc+xqsQV4YEH3qXoUmhKdmm0UDHUUZopgKKWm5paBC5opKWgAooopjCiiigApc0lFAC5ozSUUhC0UlFABiiiigAopKM0AJikIp1JQMbSU/FMIqWAlFLSUAFFFFAwxSUtFIBKKKKACkNLRSYCUuaSimAtFFFAC5pabS5ouAtLTaWndjHZpQaZS00xj80oNMzSqaq4h+eacrUzNGapSAl3DvTlYZ9qhzS55qkMnzxShqiU0oNO4E+6lVs1CDj1/EYpwNNMRPuxTg3NVwaeGqrgTbqcGFQZp2aLgTbqfuqtmnhqq4FgN605ZCrZUkVX3UoahMVjThvyOJRuHr3rRguN4BVvMX0PWuc3U9ZChBQkGtI1GiHE6Vdkv3Tg/wB09aRlOKyINQzgXAyP7w6itOC5Dr8reav/AI8K1jUTM3eIuKKlAWTlDn270xlINXcpTTG0YoOaTNFxjhTg2KZmloETpKR61aS4yu1wGX0IzWeDTwxFVclomlsLacEx5hb2PFZtzYT2/LDev95ea0o3PQGrCSnPNDSYKo4s5nPNJXRz2dvdcsux/wC8vFZd1pk8ILIBInqOtQ4msasZFCpIp5I87GPPryPyqMjBwetFS2aehK32ScH7RDtc/wAcfH6VA2luQWtZEmHXb0ag0BipyDUuz3C7KTI8TFJEZGHBDDFGM1rJfErsnVZU9HGaQ2tpOpMDmF/7rcr/APWqeXsHO+pl7aTbVy4sp7cbpEyn99eR+dQhcmpaaDmISvpSbaseXR5dKwcxXC5pRkdyD7VP5dJ5dKwuYfFezRnk7h6GtC31CJuGyh9T0rLKUhUirUmg5jpoWDLlTkHuOatx9q5CN5ITmN2U+xrUtdZZWAuV3D+8vWtY1FsyWdFHVmOs+zuobn/UyKx9M4NaEdbJpnPPQuw1ZXrz09qqxHpnPTscVZX3pnNIsx9Bk/pjvVlBVWPpkZ49auJ2zSOabJYxVhKgU1ODgDFSYMkHWjNJmikSKSffGeOaRgCpBGRjBGM0UyRhQB554t0hbC6+0Ww/0aU5xj7jen0rmZlyK9R1WOO4gkimGY2GCK80v4Htrl4ZfvJ0PqOxrJnr4PEc65JboypuGqL1qzcLVTpWbPTWpS1BcS7h/EM1VJzV6+GYc+hqg3JrkqKzNY7D7Z/LuFPY/Ka67w/PtfYx46VxT8dOtdDpM/Mbg9eadGVnYunK2h6RpU+2TB+63BFedfEXw5/Zd8by1X/Q7hicAfcbuK7S1k3BSDW20MGsaXLZ3S71ZdpH9frXVWpKtC3U1qx5lc+faStnxPoU+hai0E3zRnmOTs61jGvElFxdmcgUUUVIgooooGLmjNJRQFxc0lFFAXFBp1MpQaBpjqAaKKRVxaKSlpFJi0tNp1A0xacpplOU1LLTH1YtD82PaqwNT2v+tpPY3pP3i0wpjVI3So26VKOySsMooooMySE4bHrVjaaqA4OauqQQCKmSOijLSxHTlOKUrk008cVFjdMlcblPvVM8Ej0qwpqO4Xa+7sacdyKy0ui/ompz6VqEN1auUZDk4PUdwa9f1KC18Z+HYp4MLNjdEe6P3UmvD0Ndh8P/ABD/AGVfm3uHP2Sf5T32t2NEl1KpTujImjkt7iSCdCksbbWU9jTc16N490A30H9oWgBu4hl1Uf6xOfzOOleZh+OanU15iXNIWqPNNJoSFzDy1TWM3l3C56N8pqrSZIOR2ptXCM3F3OjDnvUitxVG3l3RqwPWrCt61zuNj1Y1E1dFnPSnBsVXDU8NU2NVMnV6kV+lVt2KUPzU2Bsuo9Sh8H3qir46Z/KpBJ+NJxIZeWT1p4eqSyZqTcB0OaViGW9wNLuxVVZKf5nrSJJw2aXdjuarh6N/FAi2r05ZSDVQPRv60CaTNFbg7ccY70MiP9z5T35rP8zinrKQamxDh2JpIWQ89PaoiKmjufWnZjkGc4NGpPM47lU9fwpucA55qxJCewz9KgZW9D/WmilJMRjx+NJupre1I3UgZGDjntTsMfn/ADijf9ajDU3dgcUWE0WBMw78fnSGVG/1iA+44quTz1/Wj8P0oFyomPksOC6frR5O77siH68VDnA4z+Bx/Kkz/k0E2ZI0Mi8lSfpzUbZA5B/KgMR0LD0IOKcJ5F6Oce/P86eo7sjJ+tJn609rgnhkjPvtpvmR94h+Bpi5n1GZBpO9P3Qnqjj6MDQfIPQyD6jNMXMRmmmpNsXH7xv++P8A69BSP/np/wCOGgVyKkzUuxP+eo/75NN2R95e/wDcNMLkTU2ptsXeR/8Av3/9ekIgHVpD9AB/WgVyHsaaTUreUOiP+LD/AAppZP8AnmPxJoER5pKlEu0jYkY/4Dn+dNaeQ/xEey/KP0pgIIpG6I31IwKPLG3JkjHsGyf0qNiSeST9eaTtTJHkRhfvsT6BetMcxn7iAD/a5/wppNNzTsK4/efQD8v8KKhPJoqrCMeiiivpT4XQKa6K4wwzTqKAKUln1MbfgarMjRn51I/CtakIB68ipcSuYyaKvSWqHOz5TVaS3kTnG4e1TYq5FS0n+cUUrjHClpqmnUxBRSZpaACiiigAooooAKKKKACiiigAooooAQ0UpFJQAlLRijFABSGlxSUANxSEYp/FGKVhjKSnGkpAJRQeKKAA0lLSUDCiiikAlLRSUALRSUUAFLSUUgFoFJmigB2aM02lp3GOozSZozTuIcDinZqPNKKaYD8+9OBqPNLmmpDRJS5qMNS5qlIRJ070oNRjmlqrgTA0ueahBp6tjNO4Ewb3pQahzTg3P407jJQ1O3VCrY/KlB4qrgTA04GoQ3Sl35NFwJg9LvqIEEUtVcCYNTo5GjYFWII9KgBo3UXBo17fUfmAnyP9teta0NwHGSQ6/wB5f6iuTDVNDcPC26Nip9qtVGjGVK+qOq2B1ynIqNkI7VnWepq3En7tz/EPun6itZZVbG7Az0YHINbKSZi3KG5BRVl4genP0qIoRV3GqqGd6cKMUAUXK5kx6n0qVT61CPapB70EsmRuanR/WqqmpUNUmYyHXFpBcr86gN/eHWsi70qaEbo8yp7DmttDVmI+lNpMca0oHFkY6001195pkF4CSvluejL/AFrnr/TLizOWXfH2dRxWTidUMRGXqZxFJnHQ4NSGmEVmb3JoL6WE/Kxx3HarBks7nHmL5L/3ox1+orNYYpO1HN3E0jQkspUBaPbNH1ynX8R1FQKM1HDcywtlWIIPUGr6XcF0CLlNsh48xOG/EdDTVuhDTK4T1FL5XtVz7IwUvCyzRd2TqPqP8KYoz0pWMpSaK/k0nkVf2DjpTxGPSixDqWMpoPSo2hYGtryM9qa1uKTiL2xibWRsqSGHccVp2Ot3FvhZx5yd88NSyWuelV5LXHahOS2K9pGW512m6nbXn+pkG/H+rbhq14z2/CvMvKZGBGQR0IOK2NN8QXNqwW5/fx9M9GArWNbuZTp31id7GcYxxj0q4v3u/wCNYmm6lb3sYeCRT3K91/CtSF88cD6Vd76o4ZprRl1TTw1QK1SA0jEn3UbqhLUbqBEzN71BK9MaTiq8klIRWvnG38a4vxEnmoJBzJHxx3HeunvpeDXL6g/Woex0Ya8ZXOel5HrVI/eNXZhtZl9Dx9KpycMaybPdpyurkVwu6Fx7VlVsdRWQ42sw9Diuestbm8H0I2rQ0uTCY7q1UDU1i+JSPUcVhF2kVE7/AEifdGB6VvWdwYZAw/EetcXo1xtbAPeunt5ARXo0pHXB3Rt67pNrr+mmC46EZSRRyp9RXiGv6NdaLftb3adOVYdHHqK9s0u62N5Tn5GOR7VJ4h0W21uxaC6UZ6pIB8yH1FTicMqy5o7mc6d9j58orX8R6Fd6FetDdL8hP7uQD5XFZOK8WUXF2ZzNW0EoooqRBRRRQAUUUUAFFFFACilzTaWgaY6lptLSLQtLTQaUUDTFpRSZpRUmiJFqa1/1y1XBqe2P79PrUvY2pv3kXXqJqsTVA3SoR3zGUUtJTMgNWrZspj0qo3SpLVsS4PfihrQqErSLbUwEGlY9qZniosdN9R3alYb4yO45FMzTu1LqWnzKxXU1KrY6VFMMPnsaVTV7o5k3B2PVvAPiD7dZ/YLlibmEExH++vp9RWT440AQSNqFiCYZDulQD7pJPI9jXFWN1JaXMdxAxSRDkEV7BpOsx61pokODuUrNG3Kg8ZHPY0rHWmpI8kzRW14q0Y6Teb4QTaTHKH+77GsLOaTQnoOY0wmjNJSJuXrCT5SuenNXlf1rGgfZMD26GtENUSidtCpeNi6r5xUitVNXqVZKzcTpUizupwaq4bIp4NS0ylInDc08GqwfFOD0rD5i0r46U8PxVQPinB6ViWWw59T+dP8AMqmH96er8ilYkth804OO9VA/HJpd9Kwi1uwaUN71WVqXd1pWAs7vel3e9Vt1LuNFgLG/nrQJCo4quHo38UWBl9Log8+tSCeOUEPxWZu5/GlDUuUzcEzTaIMvykfQ1XkQqfT6iq6zOvQmplu26H9aLMn3ojOvSm7u9WN8T8kBW9RTXhyvyEPkduvT/CgfP3IGOD603dT5RhjuGOe4qE96Y7jt1GaaT9aTPNFgHbqTPFNzRmmkK4pNJSE0ZoFcKM0hNJ1pgKaTNNzSZoFcUnHvSZ60nekzRYQppuf50lJTEKaaTxQTTSaYmxTTc0Z5pM0xBmkJpDSE00iRCaTNITSVYAaKKKBGRRRRX0Z8MFFFFABRRRQAUUUUgGSRI/3lB96qyWf/ADzb8DV2kpWBNmW0bofmU/XHFGa06ikhRuq49xSaL5ihRnFWHtT/AAN+BqJo2X7wpDuNBzRmkooAdRSUtABRRSUAFLRSUALSUUUAFFFJ3oAXNFFGKACkopaAEopaKAG4pSKM0GgY3FJSmikA2ilpKkYlFFFABRRRQAlFLRSASiiigAooooAOtLSUUALRSUZouAtFGaKLgLS5ptLTQCg0uabRmmmBIDS5qOlzVXAkFLUYang01IBQeacrYIpgpaaYEmaUGoqWquBMDS5yahBp26ncCUEgUu7FRA07P400wJN1OzjpUOaXNO4yXNLmoieOKXP+NO4EoOKt2l9Lan5G+U9VPQ1nhqdnOKakJpPRnWWF+k4xGQH7xuev0NX0ZZAccEdQeCK4ZXw3BrZsNWyFjusnHCyL1H19a1jU7nLUodYnQlM9KYUPakjn+VSxUqfuuvRqsAg+la3OZycXZlYLzTlFT7KTZ7VVxqoMUc09aNtOVcU0xOSJENWI6gQVOvBp3M5MtR/h06flUyoGUggYPUVXj/HH0qzGaLmTk1sY2o+H45iXtcROe38Jrmby2ltZDHcIUb9D+Nejx8/Sm3VlDdwmOZA6nsf6elQ43N6WLcNGeYkUwiul1fw1Nb5ks8yxjkp/EP8AGucbgkHgjgg9qzaZ6VOrGorxZEfak6GnkcU08GoLJILiSFwyMQV5BB5FaUV/FM3+koN5/wCWicN+I6GsekqlNoTimdF5bBTJEwmi/vL2+o6inxyg9xWDb3UsD742ZSO4ODWpHeQXWPOHlS4/1iDg/wC8P8KpNM550eqNOPB6VKFBrOYy24DOQ0RPyyKcqfxqzb3QOAcZ9KZyTg0WfJB7VG9sPSrEcgarKbWFGhg5uJizWnHT8qoy2hHb6V1JhVqgmtM5xzUtFRrtHKKstvIJInZJF5DA4rpNJ8S7CI9Q+U9BIBx+NVriyzms6e1Kk8UtVsb3jUVmejW10kqhlYFSOCKtq/SvL7G+uNNf90d0RPKHp+FdfpWtQ3qDY2H7oeoq1O5x1aLhqjo99NL1VWdW74oaUetVcwbJZH4qncS02abjiqFzNx1pXGk2ytfTda52+k61pXkvB5rDu3zkVEmd1GNkUpj8wJ9eaqzcVPMc5+lQScxg1nc9OlsRg8VmXQxO4960lPNUL4f6QfoKyq7HTB6lUnrRC22VT70jUxuBmuS+paOh0uTEuPWussZsrzXD277ZEbtXS2M2Mc8V2QkdFJ30OljYkY/Kt7Trvzotrn516+4rmIZMqMVdt5mjkVl6iuyMjW5s6tp1rq9i9rexhkboe6n1FeMeKvDF3oVwS4Mlqx+SZRwfY+hr2eOcSKHU/X2omWK6geG4RZYnGGRuhrCvQjWXmZzhzanzx0pK7fxh4KlsC91pgaa06snVo/8AEVxNeNUpypu0jlknF2YlFFFQIKKKKACiiigApaSigY6lptGaCkx1FIKWkAtOFMFOFI0THCpoDiVT71BUkR+cVL2NYPVGtN9yqzVZk5QVWas0elMbRRSbsGqMhpbNIDhgR2pKKDK7NBvmQOO4plFm2+Noz1HSjpxUHbF3SYU5abRQNNoWZdycduarqatKfWq0ilJMHoeRQiKv8xIpxW14a1mTS7wMD+5biQe1YIb1p6nByKbQU6jTPY2MWp2rRSATW8yndxuPTqP8favN9c0uXSb0wyfNG2THJ2Yen1rY8G635ZFjcsBGx+Rifun0rqNTsodTtHt7kLgksHB+4eu7p7/p9Ke51S95XR5dTWNWdSs59NvGtrlcMOVPZh2IqoxqTJsQmtCKTcikd6zasWkmAVP1okiqc+VmgrVKrVVDU9WxWVjrjMtBuKfvNVlanq1S0bKZYV/WnBqgD0uamxXMWd1KGqDdilDc0rDuWA30p2+q26nbvelYVyyJOlO8zK1VDjvT94xSsFyzv5FLvz1qvuFAfrRYm5Z3Z707efWq2+gPz7f5/wAKVguWQ/04oLgL2/z/APqqsHI6GjdTsFyyW9eDSbzzUG40u/FFguT7+KTeag3nHJPSl34JosK5OHI708S471V3+9L5lLlQi+l64G1iHHo3NPD28nUNGfbkVmb6XzPTr0pcorGl9nZv9Wyyf7vWq7oyfeUj696qiU+pz61YS9kHG7I9GGaLWJ1CkJxTxPA4+dGQ+qf4GneUjf6qVSPRuDSC5Cc96TNSSQyJ95GA9cVBTAcWpCeeKbg45/GjNOyC4uaSkz/OkzxQK4uab60hNJmmIcTTd1ITnFJRYQGiimE0xDqaTRTTTSADTaU0lUhCZopKDxVCDNFJknp/OikBlUUUV9GfDBRRRQAUUUUAFFFFABSZopKACkalprd6TGJSfWlpKkYxo0bqoqJrf+6351PQaQXKbRsvam5q7mmsobqBQMqUVYaFT0yKiaJh6EUDuMpKU8dQRR0oAKSlpKAFooooAKKKKACikooAKWkooAKSlooGIaSlPNJSAKQ0UUAJRS0VNhiGkpaSgAooooASilpKTAKKKKACiiigAopKKAFopKM0gFopKWmMKWkooELmlzTaM0XAdS5ptLTuA4NTt2KZRmmmIkzS5qPdTg1VcY7NLmm5oquYVx+acD/9ao80uadxkmf/AK1LkVFmlzTuBJn607Pp6ZqLNKDz+lO4Egb607NRZoBouBLnmlD1FmlzxTuBoWOoy2bfLh424ZG6EV0tldR3MXmWzE4+9EfvL/iK4vNPt55beZZYXKOvQjqKuNSxjUoqaO+hnVgPT1qwrA1z+n6lHfEK22G79OiSf4GtCOdkco4KspwQeoroUrnDOm47mkFBpwTioIpg1WEYEVVzBtocq4qQCkU5qQUXIcmSIOvSp4xioVNTL2ouZtk8Z/z/AJ/GrMZBFVFODUyNTILIAOKxta8O22oZdAIp+zqOv1Fa61IrUPUqE5Qd4s8q1LT7nTpjHcpjPRh0aqJ5r128tobyBop41dD1BFcJrvhqaxZprXMtt6fxLWconq0MZGektGc4RTafTWFQdw0mgEjpmkzSVIy9Z6hLbcA5U9VPIP1FakfkXvNqVhm/55M2FP0J6fSud605HZD8pqlPuZygpG+J5beYxzq0bjqrdq0Le8B71kWerJKiwainnwjgZOHX/db+lWm0uV4WuNLk+0wLyyjh0+oqk+xw1KVtJI3obgNjmrSsGrj7e/ZG2vkMPXiti1vwQOaaZyzotao1niUiqdxaAjpViK4VhwamyG61Rkm4s5u5tMZwKz3jeGTfGxRhzkV1s0Svnjmsu6talo6adW6sxdN1wkrFcna4/i7GtpbsMOoNcbcW/PIp9pfyW7bJCWj6fSkpWCdBSd0dbJccdaz7ib1NVBdhk3KQQagnnB75qrkRpWZHdS5zWTO+WqzcyZB7VQkPFZSZ2U4kUhqMNlXX8aHOaan+s+oxUX1OyGmhGKp6h/rVPqKunrVO/wCqfjU1NjeO5SNMbpTzTT0rjexoXLdt0SnuBW5p02Y1z1Fc9ZN8rL6c1qWEm1iufcVvTeg6crSOstJsrj05q+j1gWcuMVqRydxXXCR0tmva3Hltg/dPWrvmccHj1rDSSrdtNgBSeO1auw1I145s5VvTH1rk/FPgyDUQ9zpgWC5PLR9Ef/A1vk0+OYxnnJTuPTionBVFaQ5RUlZnh95aT2czQ3MbRyKcFWFV69y1fSbHWbfZdRhjj5ZF+8v415l4j8KXmksZFHn22eJEGcfWvLrYWUNVsc06TWqOaopfWkrlMgooooAKKKKAClpKKBi0uabmlFDGmOpc0lFIpMcKen3hTKcDUtGsXqa7cwr9KgbrUwObdD7VC3WskerJ3SY2o2+9T27VHVHPJhRRRTJJIJPLlDdu9XZRhsjoazqvwv5tvj+JeKhnRRl9ljCcUm6hqbQW27kmc0kw8xPccikBxTgfSiwaSViupzTgTTJBsk9jzSgg0zC7vYngl2tXoPhvWPtsSwXDE3CdDxl16ce9ecVcsbl4ZVkjYrIhypHY0HTSqdGekatp8OrWhimIWUf6uTGSv6dP8a85vbWWyuGhuFKuv5H6V3+jaimo2u7gSpw6+nvTde0uPVLXB+W4TmN/T2NNpdDSSuro86zSxttcGluYJbad4p1KyKcEGoieKVjDmaZohqeGqpG+5QalDVm0dUZdSyGqRWxVRWqRWqbGkZloMKUH3quGpwalY1Uyxu5pQ/NQhqXdSsVzk2+neYKgDUuaVh8xOrCn7qrA9adnvxRYLlgNinA1W3GlDkUrCuWd1Lkiq3mGneZk0rCuWA31o3cc1B5mKA3HWiwXJ880u/NV99Lvo5QuT7qN1QbqXdRyhcm3Cl3cVBupd3vRyhcl3D1pdwqHPrTd1HKFyxuHvSb6h3UbqLC5ibd+XFKHAqDdznJ+lG4e9FguW47l4z8jMvfg1Kt6W4lRJB6kYP5is/dzSbv8aXKI0TJbuPuuh9QQRSmNWGYpkb2J2n9azt3FG+lyBcvGJxn5Dx1xUZP5VAsxXoxH0OKk+1Oc5IbOfvKDnNHKwFPX3pKcLhWxujXrzt/z9aTzIT3dR9MgflRYkbSZp42MTtkToScnp1/w/rQYmPTH4np/+o8H/wCvRYCPNJmnFT/dP+NMP61SQgJppNLg9v8APXFNz6dKqwgzRSZ47e/NNLjBIIwBnOR/n1oAceFJNRSHg8cf/qpGLeuOw+bHPb/Paj+LgAc4zn27n8uPamgHKTjkA+5//XRUJIPJJGfY0UAU6KSivoT4YWikopgLRSUlIBaKTNGaAFpDRmk7UAGaQ0UhpDENFFGakYhoNJRQAUUUUhhSGikJoAaajaMdxj6VJ+BpME9RzQMhaMj7pzz0NNII6girGKTFFwK+R6/nS1Jt45x0xTTGM8ZFFxjaKNjDoc/Wm5I6j8qAHUlJuHc4pc+lMQUlLRQMSilopAIaSnGm4oAKSiigBKKKKQBRRRQAGkpaKBiUlLRUgJRRRQAUUUUAJQaWkoASilopDE6UtJRSAdSUUUwFopM0ZoEKKWkpM0wHZpQabRTuA7NANNFLQA7NPDVFS00xElKDUeaUGmmBJRTAadn61VwFzSim5pc07jHA8UtNzRmncB+aM+9MzRmmA/NKD+VMBoz9aAsSgkd+a6DS9VS5VLa/bawGI58cj2b2rm6BVRk0yJ01Janbl5LaTy5hhsZ46EeoPpV2C5yOtctpOrKEFpfktBn5JOrRH1+labmS0lCSkEEZRx0YeoreM7nDOlZ2Z0cUtWY3B9KwLe56c9RV+GcHvzWl7nLOmaqmpVaqUcuRzVhXpmDRaU1KjcVVV6lVqZNi2r4qRXFUw+KkV6Yi3nikaolkp28GgRzfiDwylzvuLDEc/Up0Vv8AA1w88bwzNHMrJIp+ZW7V69uFZGvaNb6pHkgJOPuyKOfxqJR7HfhsY4e7PY8zNNq1f2U9hcmG5Qhh0PZqqkVi9D1lJSV0JRSGm5pDHZ9au6fqE9lMskMjKwPUGqGaTNNOwNJqzO8gu9M8QoE1CNILzoJE+UN+Pb6Gs7UtDvdMLSRZmgXkkD5l+ormY5mRgVNdb4e8TbAsF6S8PQOT8yf4irTUtziqUJQ96H3FC11E7Rk9617a/wA45q3quiWmoqJ7VlikYZWRPuv9a5O6iu9Nm8u5Qp2Dfwt9DT1ic6UKm2jOvS4VqJMOK5q21DsTWnDeBl5NNNGUqLiLdQA56Vj3EGM1umRW7g1SuUBzQ0aU5NaMxFkaI+3pUhuN1FzHjmqbEq1Zt2OlJMlkfNVpGoZ6iZs1nKRrGNhCai3Ybd705j6VGxrO9tTVEsmA3FUr7olWyd0Snv0NVb3/AFY9jVz1ibx3KBprHinNTGriZqPtGxNj1rRhbbIOe9ZKnbIp960ge4+taUnoTezNq2lwRWrBNmuegf5VNaVvLXVB6nSmbSyVMsnHf8KzI5OKnSTit0wNu2n8xcE/MKl3VixzFWDKeRWhDL5i5H40zSMrlpZShyKnE3mLjt0INUC1AYg8Gi5Rh694Ts73fLZ4t5zyRj5Cf6VwWp6XdabLsuoivo3UH6GvXBLmobhI5oyk6JKh/hYZFclXDRlqjGdNS1R45SV3GseE4pN0mmtsbr5Tnj8DXIXljc2chS5iaM+461wToyg9TCUXHcrUUUVkSFFFFABRRRQA6ikBpaChwp1Mpy1JojWgO60HtUZ60tm2bYj3pp61j1PVveCYyTtTKc1NqjF7hRRRTEFSWkuyYZ+63BqJulMzSauTzcrTRpzJhvaoqmgfz4Bn7y9ahYYNSjtdmriUucU1ulIp9aCB0i+YhHccioIz61ODUMy7TuXoetNEVP5kOpQcUxDT6YJmlpV/JZ3CTR4yvUHoRXodjdx3lqk0J4bqM9D6V5XG20+1bWhaq2nXHPzQvw6/1+tJPodNOemp1mvaPHqkORhLhR8j+vsfavPrqCW2maGdSkinBBr0yO4SRA8Lo6NypJ9vQf19Ko61psGqwYO2O6Ayj4/Q+1VYdSHMro8/hbBqcNiobqCWzuDHOhR1OCDShs1DRnCT2ZYVqerVXzinK1Jo1UiyGp4fiqwanBqmxopFoMD6UuarhvSnbqmxSkT5pQagDU7fQWpE2aXdiot1GaQ1Il3+9LuOaizS5oHcl3cU5XxUG6jdQK5Y3j0FG+oA1LuosFycNRuqDdRvoC5YDUu4VW30u+iwXLGfejcOtV/Mpd1FguT5pc4qsXFG8UrBcsZo3VX3/Wl30WET7qMioN1G+mkBPuo3VX3/AFo30Bcn3Ubs+3NQb+KN9FguT7qXd/M1W3Upc9sDmiwXLG7NG/6VW8w+1L5nFKwXLHmdKXfgg8jHp/n2qrv9TRv96dhF0TOOkhB64Jzn8P8AP6UfaHAGdh4xjPH+fp6c9apb+OtBf3NLlAveeG6op9cHrn8M849OPalEsZJyCuepHPf0/AflVDf703f70WEXd0fHQMff9P8APr+TgqsDhxzn5jj3xn0/ziqO/jr14NBkHt7UKIy60efTDDHBJ4x9Pb/9dMZDycf/AK/r1/8A1e9VfNIGF4+lHmv/AHzTAmZGDHK/+PE/0oqL7TJ/faigClmlzTM0Zr37nw4/NGTTQaKAHE0ZptLQAZozSUUALmg02loAXNNNLTWpXACaSiikMKKKKQBSUZpM0DDrQaTPFJQMKTgdAPyozjOMfnnvTf8A9VAx2c0lJn8M80flQAmc9KOuMd8Y/Ghv6Uh60gDPf8aQj+eOKP8A61HagBuxe9MaNe3FPb2puflOaAGbWHQ0bmHYGpDwOfpSe1A7DPMHcEUocHvRtHrSFR9aAsh2c+lGKj246cfSjLDofzFK4WJMUhpm9h1Apd4zzmndBYXFJS7ge4oxQISilpKACiiigApKdSGgYlGKDRSASilNJSAKKKKQBSUtFACUUtJRYYlFFFIAooooAKKKKAFzS0lFMBaKSjNFwFFLmm5padxC5pQabRRcB+aXJpgpc07gPzRmmZpapMRJmjNMzS5p3GPopuaXNO4DhRTc0uadwHZozTc0U7gOzWvpOpqsQs74k2/8D94j6j2rHpD7U1KxM4qSszqJBJaTbGIIPKsOjD1FW7e7/D2rE0m+SSMWV8f3ZP7qQ9Y2P9KsSCW2uGilHzDnPY+9bKehyShrZnSQXPvV6K46YNctDc//AK6vw3Oa1UjnnSOjSbNTrJx1zWHDc1bin9D+dXc55UzWElPV6zlnz1qZZB60GTiXlbjg08PVESfSniTFO5Ni6JKd5mRg1TWT3pRJQFhuq2EGo25jnUezd1rzvVNPm0248uYZU/dfs1ej+YPaquoW8V9btFMoKnp6j6VMopnThq7pOz2PND0ptXdUsJdPuTG+TGT8j+tUzWDVj2YyUldDM0maDTaVykOzShiDkHFMzSZouM6HQ9elsmCMd0JPKHp+Hoa7NZLXU7MeYqywP1DD7p9PY15XmtHS9UmsZtynKnhlPIYelXGfRnJXwyn70dzY1rQZbLdNaEyW2eV6sv8A9asuG6ZMc/rXX2OqRzW4kRi0OcHP3kPofUe9Z+saJHdKbjT8LKeTGDw309DTlHqjlhUafLUKEF9nqasmcOK5wlopCrAqynBB6ip4rojualT6M2dNbo05uQazph1qYT7hUUhyKJNMcVZlQnrUZPFSSe1QuawZuhjGmE0rGoyallolhfKuh7/MKhu+YT7U1H2Sqe3Q1LOvyyL7VW8TWLMs01qdTGrlbNxpq9A2YR+VUKs2bZDKexp0nrYiRowOMbSfer0EmMYNZSnBq1C+DXTsbQd0bEclWFfisyJ6sq9axkWX1epYbkxNkcjPIrPEnvTxJWlwudAsqsoZeQaQvzWPa3Oxtrcqf0rQL880mzRO5OHI6Uu/1NVTJSeZilcqxaJ9KiuI4rmLy7iNZU9GGaZ53r0pd4PQih6isc3qfhWKRi9hJ5f+w/I/A1zN9pl1ZNi4hZR2bGQfxr0gv0wfpTGcMuGAZT1BFc08PGWxm6SZ5bikru7zQbC5yUVoHPdOn5Vz194eu7fJiAnTrlOv5VyToTiZSpyiYtFOZGRsMCCOxFJWPqZgKUUlFA0Opy0ynCky0y/YnKOKc1Q2LYYj1FTP0NZNanpU3emiKiiigkM0xm5pCc0lMzbDNFFFBJPZzeVKM9DwavTJ3HSsqtG0k82LYxO4fyqZHVh5/ZZG3SmVNIuKiNBclYM0v3lINNpc0Cv0ZAPlbaetOyadMu5dy/eHP1qMHIzTMfhdh2TUsT54NQ0dKClJpnS6DqxsyYZsm3bt/dPr9Paup35HyMSrEYx0PGc47+v449a85jfcPet7RdW8tfs1wd0fOw5xtz2+lXFrY7aVRPRm/qVlDqcHlzcSAfI+eVJ6fh0//XXE3dpLY3BhnHTlWHRh2IruA5bBB+9yDjPPr/8AW/GoLuOC9tliuE+QLuVgMMmfQ+mB/wDqpuI50ub3lucVmlBqzqVhNYTBXG5CTscdG/8Ar1TzWbXcxvbRkoNOVqiU0uaVi1IsBqduquGxTg1S0WpE+7il3VDup26lYd9CUNS5qIH0ozSsVzE26lDetQ5pd1Kw1Im3UbqhDUuaLD5ibdS7qhBozRYLk26jdUOaXNFguS7qN1RZozRYdyXdRuqLNGaLBcl3UbqizRmiwXJd1Baoc0Z96LCuTbqN1Q5oz70WC5Nvx0o3VDmjPvRyhzEu6jdUWaM0WC5Juo31HmkzVWC5IXNG6o91JuosK5KWNLuNQ7qXdSsHMSZo3Got1G70osK5Juo3YqLdRu4p8ocxNuNIWqLdRu5osHMTbqQtUO73o3ZosHMS7v8AOaKhzRRYOYZupc1W304PXsHx1ix1pc1CG+tG/wCtO4ibNGai30u+i4EmaM0zdRuouA/NJmm7qXNFwFJopM0mRQMXNFNzRmkFh1JnFJmkJoGLmkpOlGaADNGaSjODz0oAO9Jx2pM8UhP9aBjv8aTPUUgPzdutIOn4d6QC/nRTc8UZ/nxQAtIeRSbv84pM/hQMVjlj9aT1ozmkP86QIXP60lFAoGH59KD+NJxijtwB+VACU2nZGeKSgYhpMUtGaTENKik5HQkU71pMUAG5h6Gjf6g0UYoCwoZfWlpm0elJjHTIouFiSio9zD0NL5nqMUcwrDzTaXcD3op3uAGkpaKAEooopAFFFJSAKWkozQAlFFFIYUlLSUDFozSUmaAHZpDRSUXAdmkpKWgQtLTc0ZoQDqXNNopgOzRTaXNAh2aM0lFO4Ds0tNozTAdmlzTaWncB2aXNMzQDTTAfS5plGadwJKTNN3UuaAFzW5ptyt9bi0nOJ05hkY/e/wBk1g5oVirZUkH1pqViJR5jbVmRirAhgcEelWYpfQ4qus39oWxmAH2qMfvB3cetRI/pWqkY8t9DZhuSOtXIrmsFJcVYjmx0NaxmZSgdClx6GrEc9YEdx61ZjuK05jCVJG6JvepBNWMs/HJqZZ/Q1VzN0zXEwpwlGKyhPUiz+uKZDpml5g7Gl8z3rPE2e9L5wPekTyEmpQRXdu0cq5GPyrhr+1ksrgxy8j+FvWu1Mox1qjqcEd5AUfr2PpUSj1R1Yeo6bszjW7001JcRPbymOQH2PrUZ6Vgz009LoaaTNFIaRSFzRmm7qTdQMvaffSWU4kj57Mp5DD0IrqLW/wB0Insz+76OhPKex9R71xWatWF7JaTCSM+zKejD0NXCbRz1qKmr9Trb63g1ePcu2O7A4P8Ae9jXLXEMlvK0cylXU8g1rC4V1E9tkIeq55U+9T3DRapDsnISdfuSn+R9qqcVLVHNBuno9jn1kp/me9Q3UMltO0cylWHaog9c/M0dFk9UWXbNQuaaZKYzUrlpCMajY80rNUbGkUhrcirSkPEpPXG01TY1LZv87Ie/IpxdnYpFJuCR6cVG3SrFyNszj3qu1c01Zs6Og2n2zbZee/FMpoOGz6GpTs7kyNKpVbmoQcqDT1PrXXe5VJ6l6F8irKSVmRtjvVpHqos2LwanB6qq9PD1pzCLG6rdpck/u2P0JNZwegtgjsadyouxtbjTS9U4LgSLg8MOvvUm+i5ummixvpN+05zUG+ml80uYZaEuevFIXqqXJpPM5waOYCzvpd/p/Oq++k30nIBbm3t7kETxK3v3rGuvD6Nk2smP9l/8a2N1Ju+lZyjGW5LgmcddabdW3+tiOB/EORVPBHWu93fSqdxYWs5O+IKf7y8GuaWH7MydDqmcfSg1s3GhOMmCQOPRuDWXNbTQHEqMv1FYSpyjujNxlHdDrQ4lFWpO/wBaoRNtkBq+/wB38awe52Yd3jYjpG6UtMc84oHIbRRRTMwooooAKdHIY3DCm0UDTs7o0yRJGGXnNQMKhtZvLO1vun9KtOKi1jrjNVI36kVJmhqjbrTJbsSA1DINj5/gNOzThhlKt0oIl7yGUUxflYq1PpkJ3FBIORUyt3FQUqnFI0jKx0mjanwsFwfl6KxPTnv7VsbtyK3B3Duepxz0+o/IdO/EA9CK29K1I8RTHr0PrzwD+NbQlfRnZTqp6M2i0csXlzAPC3Y9h6/hgfSud1PTWt/3kB8yD17rzjBrbebqMFs+vfjv+f8AnJoEzhTk7wRgg+n+f51coX3NJ01I5MGlzWvqOmBt8toMY6xj+lYxyCQRg1zuLjozmknF2Y/NKDUYNLuqQTJM07dUWaXNFilIlDUoaos0uaTRXMS7qXdUQNGaLD5ibNLmoc0u6lYakTZozUW6jdRYfMS5o3VHuo3UWDmJN1Lmot1LuosPmJN1G6o91BanYOYk3Ubqj3Uu6iwcw/dRuqPdRmiwuYk3UmajzS7qLBzD80maZmjdRYOYfmjNR7qXdRYOYfuozUe6jdRYXMSZpN1R7qN1Fg5iTdSbqZupN1FhcxJmjdzUeaM07BzD93X1ozUeaM07CuSZozUeaTNJoOYk3Ck3elMzRmnYXMP3Gio80VIcxWz70ob3qLNGa9S58wTbz9acHqENijPFFxWLG+jePWq+aXdTuFiwHB6GlDccmq4NLn6UXCxYzQGquG9eKdvouFifdRvqvvpd1FwsWAwxQW6VBupQ/wA3t3oDlJc5/P8Awo3cVDu/+vRu4oHYl3UZ96izRu9KAsSZ4/8Ar0ZqIk0A80ASUmelNBpAen0oGOzRn/Gmnn2/DNJ60rgOzSUhOR+NGaLgLnH4UYxwfp0pMikzx+lFwHf5x0pM+9Ju5pAcGkAufWjOKbn5QKCaYxenNGaTNJQAtGRSUlIBxpM/WjNGaACikozSAWikNJmgBTRSUUAFFGaKAEI9qTkdCadmkpCDcR1GfpS7wfUfWkopgP60lMK+maNxHXmi4rD6KaHB9qWi4wo/KiigBKKKKQC0lFBoGBpKKSgAooopAFFFFIAooooAM0ZoopgOzRmm0UXAdmlpuaXNO4h1FNzQDQmA7NLmm5paq4DgaKbQDTuIfSUmaWmgFoopKAFopKKAJ7W4e2mWWM4Kn861LjYyrcQf6qQ8j+6e4rEq7ptwI2aKU/upOD/sn1qovoROPUtI1Sq1V5AYpCrUqvVKViLXLqSYqZJfeqCvT1fFaRmQ4Gok/rUyz+hrKWSpFkrVTM3E1ln+lSCaslZSOhqUTe9VzEuBpianecKzRNzzThNT5ieQ0vPpDKDWd53HJpfNouLlE1OFbhCR94DrXPMCjFW/A+tdA0me9Zl5EGyex/SsprqjppSa0KVNNID821utLWVzqRG1JnFK1R5ouA7NLupmaTNFxl60unt5Ny8g8Mp6EVoeaOHjOU7H0PpWGrVatZ9hKtyjdR/WqUjGpBS1Nl5I76EQ3Bww/wBXJ3X/ABFYV1HJbTtFKAGHoeCPUe1XJPkI5+U8qR3p7sl3F5Upww/1b91PofalL3iIrlMvfikZ+KbKrxSMjjDKcEUwmsjUex5ppNNzTc0mxik0iuUdWHUGkJppNS3qNImvwDIHXO1gCKptVst5lrjvG36GqrVNTubx2GUw9afTDWLEy7bNmIDuKlB5qnath8etWia6YO6FF2dyVWqRXquDT1aqTOkuI9SB6pq1PV6pSAthqXd71V307fV3ETrIY23L2q/HKJIww/GskvToJvKf/ZPUUuYuDsam/mk31CW96TdRc1Jt9NL561DupC9TcZL5pXryv8qcJMjIPHrmq++oyxU7k/EdjQNMub6N9V0mVhx26g9qXfSuMn3ml31X30u8UXCxOHoYhl2sAR6EZFQ7qQNQ3coguNMtZuVBjf1Xp+VVLixljTjDj1Xr+Vam6jdWMqUZCSS2OeIx14qNuWNdDNEko+dQfQ96zrjT+8Tfg1c0qDjqgkmZ1FOkjeM4dSv1pmayMxaSjNMzQJseTSZptFBN2HertvLvG1u3SqVKp2sCKVioTcHdF9qhbrTo5BIvvSNQdTd1dDaKKKDMSQb1yPvD9aYrcVJ06VHKu1tw6HrQiJ6aoUtSE+9J1opiuSRvg8mpwfSqlSxv2pGkJ9zd0y9DERTEbjgBiR+WT0+tae7vjOB1J+nfFcmrY5rV0++HEcpx2DY5reMrrU7KdW+jNYPjkEdc9ufz/nVe9s47xS64WbGSR3/zz2pxPXJGTyc80m8gkknOOuTzVON9zZ2e5gzwvBJslUqwqKuhmWOddkqg+4rHu7N4SSp3R+vpWMoW2OacHHYgBozTM0uazITHA07NR5pQaGh3H5pc1HmlBpWKUiTNGaZuozTHcfmlBpmaM0BcfmjNNzRmgrmH5ozTM0ZoDmH5ozTM0ZoDmH596N1MzRmkHMPz70ZpmaM0BzD80ZpmaM0w5h+aM0zNGaA5h+aCaZmjNAri5ozSUZ+tCFcXNGabmjNAXHk0lNzRmgLjs0ZpuaM0CuOpM03NGaAuOJpM000UwuOzRmm5pM0hXH5+lFMzRQFyrmkpmaN1dlz58fmlzTA1GRTTCw/dS7qZ9KUU7iH5FGaZRmncCTPvRmo6Mmi4WJM0uaiyaMmi4EuaM1Hupc07gPzRmmZozRcB+6jdimZozRcB+6jOabSZ5ouBJk0bjUefejNFwH7jRuNMzS5oAdnNGabmkzQA/NGaZmjNFwHZozTc0ZouA7NFNzRmi4C0uabmjNFwHZpM0maKLgLmikzRmkMWikzRmgBaKTNJQA6kozSZoAWikooAWikooAWikooAXNJRRQAUdKKKQBupQc000UxDqKbmnA0AHakzS0lAwpM0tJSAKKKKACiiikAUUUUAFFFFABRSUtABRRRQAtJmiimAuaWm0U0IfmlptGadwHUuabRTuA7NLmkFFAhaM0lFAC5pKSloC1zRil+0W3/TWIYP+0tNVs1Tt5TDKHHbr7irUwCOCnKMMitE7ohqzJlanhqqhqkVqNRNFkNTw1Vt1O3VSkTYtByKcJOKqh6du4qlITiWxLS+bVXdRu96rnJ5S35lL5n+c1U3Zo3Yo5g5S15lRyNuWod9Ju96OYFGxWuEOcjr2NRq24Zq1IQRg1RfMcme3esrm8H0JGqFutTA5Gajanc0GUUlJmlcB1GTTc0Zp3AuW825fKfp/CfQ05jsbDcEVRzVkv50e7+NevuKT1IcdSaYC6iA/wCWqj5T/eHpWb061Osm3kHkc0lyBIPNXG7+ID+dS9hJWIc0mabmjNRcqwpNNooJpXGPtm/eMh6OCKrtxTs4OR2OadcjEhI6NyPxpPVGsGQGm0402smDFU7WB96vZzyO9Zx5q5btujHtxWlKWtiSUGlzTaWrudEdh4NPDVDmnZqrlE2c0oNQ5waXdzT5gJc0lR7j6mjJp3AuW0+PkJ+lTl81l7sNnmrccu5OKLmsZdCfdSbqh3k+1ISfWmUTbvWk38VBu9TSbvelcZK2C2ehoWXJwwANRbqQkGkO5Z3njpRvOarByOCfxpwfmlcaZYDe9LvzVbdS7qLjuWQ9OD1VD0u+gdy1vp28VU30u/3ouUTuiuMHGPTqKo3FgCMp8p/SrIfNPD1EoRluDSluYUsTxfeX8ajrfZVcEfp2P4VRuLJcZX5T+YrnlSa2MXSa1RnUU+WJ4zhxj39aZzWTRl6hRSUUgHRsVbirO7cOKqU+NsfShoqE+XQnpCcUbhimMcmkbNjtwpdwPB71HRQRcQ/I2D07UtL99cHqOlRqT3oI2Y+iiimUmSq2RTgxqAHFSqcihOxrGVzRtL0qNjn6E1o7gwGO9c9nFWrW7ZPlcnb2NbxkdEK1tJGuOKXOVqusu4cGnqWAPNWbORWurIPlouD6dqzmVkbDDB962N7dxTJkSQfOvPrWcqd9jOUE9UZNKDUs9s0fI+ZfX0qvWLVtzB3W4/NGaZS5pApDwaXNR5pc0D5h+aXNR5pc0ilIfmjNMzS5oC47NGabmjNA7j80ZpmaM0BcfmjNMozTC4/NGaZkUZoC4/NGaZmiiwXH5ozTKM0wuPzRmmUUBcfmkzTc0ZpBcdmjNNzRmgVx2aM03NGaAuLRSZozQK4uaM0maTNMLjs0U3NHekFx2aSkzSZoC46im596KAuUs0UmaK6TxB1JmikoAXNGaSigVh2aXdTc0U7hYduzQGptFFwsP3UbqZRRcB+RRkUyjNO4D8il3VHRmi4EmaKjzS7qLgPzRnNM3GjNFxWH5ozTNxo3UXCw/NGaZuo3UXYWH5ozTd1GaLsLDs0ZpuaM0XCw7NGabmjNFwsOzRmm5ozRcLD80maZmjNFwsSZpM03NGaLhYdRTc0ZouFh9JmmUZouBJRzUdLmi4D6KZmjNFwH0U3NGaYDs0UlGaAFopM0ZoAWikzRmgBaKSloAKKKKYC0maM0UXAXI704Jn7v5UyjOKdwFII4IxSVKsmeHAYfrTvIEgzA24/3TwaLCIKKCCOGBB9DRUjCiiigAopKKACiikPFAC0lFJnikMWlzSZpKLiHUtNzS0wFooooAKKKKaAdmgGm0uadxDs0tMzTs0wFopM0ZpgLRRRSAKswN5kLR915WqtLG5Rwy9QaaYmThqeGpsuA25ejc00GtCbE6ninhqrq1OzzQKxYDUoaq+6nB6AsT7qXdUG6l3UCsT7qN9QbqM0AT7qTdUO6kLUBYlLZqGbk0m7FNZs0DSEjbB2n8Kc1Qv0461IG3KD+dCNEMamZp7Uw0mx2DNGaSipuA4GnxuUcEVFS5p3YiSddrbl+43IpiPtPqOmKkjO9DET7r9agPpQ9gsJIMNx93tTc048jBpnQ1DYC5pDSZoNTcaEJpX5hQntxTDSoco6/jSuUhhptOamVmxsSprVvmI9ahpYztkBoTswsXqM0hORmkzW7Nab0HZpc0zNLmi5Y7NLmmZpc00wHZozTc0ZouFx2afE+1vrUWabmi4Jl0tSbqiR8r707NXzG9+ouaTNJmkzU3HcdmjNNzRmi4XHZpAxH0puaKVxXJN1G6oskfSlzSuNMk3YpQ1R5ozTuVcl3Uoaodxpc0rjUicNTt1V91KGouNSLCtTt2RUAagGi5dyR0BHGMHselUprXJ/dcH0NXN1GQevNQ4KQpRUtzHZSpwRg+hpK1Jog6/MNw7HuKozQMnKncnrWEoOJzyg4kNFGaKixnccretPqGnq3Y0WLjLuPopM0tIoKSUZ+YfjRSg0A9URqaeDTHG08dDQDQTF20Y80K2DxTc0maB3Jye4p2QRzUKtin1SZSZZgnMbDPStKKYSLwRWNnNPjlaJsitU+hrCrbQ2ScUm/mq8M4lXrg+lSE88VpY6FK+xJ1ORVO4tg3KYDfzqcMRRvzScVLcb13Mx1KNhhg03NaTqHGGANVJrYjJTkelYSpNbGMo8uxBmlzTenWisyB1GabRmhBceKKbmjNMq47NGabmjNILjs0ZpKM0Bdi5pabS0BcWikozTHcXNGaSigOYdmkzSUUBzDs0maSjNAXHZpM0maM0BzC5opM0lAcwtLSUZphcWikooFcWkzRSUguLmjNJRQF2LRSUUBcCaKQ0UhXKdFFFdJ5AUUUUAFFFFABRRRQAUUUUAFFFFACmjNJRQAtJRRQAUUUUAFFFFABRRRQAUUZooAKKKKADNFFGaADNFFGaAFzRmkzRmgBc0ZpKKLgLmjNJRRcBaKSigBc0uabRQIdmim0uaBi0ZpCaAaLiHZozTc0ZouA/NJmm5ozTuMdn3ozTc0ZouIdmlzTaKAsOzRmkzSZoAfmjNMzSg0XAfmjNNzRmncQ6im5xS5pgOoBIPFNzS0XCxbS4SRQtym8dm6MKSWzfZ5lu3nR+33h9RVXNSQzPEwaNipHoapNPclprYjzzzS1fL297/rwIZscSKOD9RVS5tpbVgJRlT0deQfxocWtUNMiopM0VJQtBpKSkAUlLmkoAKKKKACikzRQA8GlpmaM0XAdmlptGaLgOpaaKXNMQtFFFMBQaWm0A00wHZpaTNJQIWkozSUgJ423Jt7jpRmooztYVI3DVaYh4OKA1MzS1VxWH7qXNR5ozTuBLmjNR5ozTugJN1LuqLdRn1ouhWJN1G6o80maVxkhakzTM0UXAGojbD4PRuKTNMbmpvYa3J2qOlVtyA/nSUMsaaM0hopXAXNGaSii4hwOORwetOn5xIvRuD9ajp8Z3Aof4unsaOgEeaRqQ9aSobAM0ZpDTTUlJAaWI/vMeoxTTSKcMD71IAe9NNPf77fWmGkyhppKKKkZdhbMI70uaitW4YVJmt07oqApoBpuaM0F3HZozTc0maAuSUZpm6jNAD80lMzRmi4EkbYaps1Uz6VOpyuaEzSD6D80E03NGadyhc0ZpM0maLjuOzRmm5ozSuFx2aTOKTNGaAuOzS5qPOKXP1pXC4/NGabmjNO6HcdS5pmaM0XHck3UuajzTs0DuSbqUNUOacGzQWpE26kYZOV6/zqIGnBqCr6EEsIc/L8relVGDLwQa0mwaikUMMMPoaxlAxnBboo0lSyRGM89PWoqzsYa9RwNLmmU4GlYcWLRmiikUKORg0wcHBp1DcjPcUIT7iUtNBp1OwJhTkbsabSZoGnYnzilqNWzxTs1UWVcerFOVNW4rndwxGemapA0dDkVqnYcZuOxp5oziqkM/Y1PuBHFXc6YzTJN3NGeaZnmkzQPmCSNX6jB9arSwsnT5h6irO6jNRKCYmkyhRVuSNX9j61A8LIPUVi4NGbTQyikzSZqbCuO/KlzTM0uaAuOzRTc0ZoFcdRmkzRQVcXNLTaM0BcdmikzSZoC46jNNzRmgLjqKbS0BcWim5ozQO46im5pc0BcWikooC4uaKSgUCFozSUUDuLmikooC4tFJRQIWikopDKlFJRXQeTYWikooHYWikzRTELRSUGgBaKKTNAC0UmaM0gsLSZozRQOwtJmiigBc0maSlpALRSZop3GGaKKKLgFFFFK4WCjNJRQKwtFJRRcBaKKKACiik70DFozSUZoE0LmjNJmigLDs0maSimFh1JSZopBYdRSUU7hYWikzRmkFhaTNFFMVgzS5pDRQAtFJRmgBaKSjNMBc0UZpKQDs0CkFFMB2aKbRQIdmgGm0UAPpc0zNGadwHZpc02ii4D81ctbxogUcCSI9UbpVHNKKpSaJaNCayWZDNYEsP4oieV+nqKzwecGpYJnhkDxMVYdCKvN5Go/exDddm/hf6+lVZS1Qr8u5mUE06aOSCQpKpVh2NMqNiwooopAFJS0lAxM0ZpKKQhc0ueKbRQA4GlplKDRcB4NGaSincBwNLmmClzTAfRTc0ZpiHUUUUwCiiigAqRTlajpyGmmDHZpc0lFUIXNLmm0ZpiHZopM0UBYXNGaSigBc0lJmigLC5ozSUlK4C0hooNK4wjOGK9jzTzUJODkVLnIoi+hSGmm5pTTalgLmjNNopAOzRuI6dabS0xD5/vBh0YZqLtUh+aIjuvIqHNEirBmkNBpDUABpO4opCen1qbgPk++ajNOkPzGmUmykJRRRUjJYDiQe9TtVRThhVpjWsHoOIlGaKSqLuLRSZooAWjNJmjNFwFozSZpKTFcU1JE3aoqVThqExp6k+aM02ig1uLmikooHcWikooC4uaM0lFACmjNJSGkwuOzS5puaKAuOzRmm0tA7js0uaZmincEx+aM0ylzRcdyTNGaZmjNFxqRJSnkYNMBoBpl3EPHDDK1Xmi2/MvK/yq0cGmEYPtUSjciSuUs0uakmi43J09PSoayZzvR6j6SkFLmpsWmLQDSUUDuI3FLSkZFMzTIvZjxSUA0UFXFFPBz9aYKM4NAXJRxS5pmcigGrTHcf1p6yFev51HmlzVXGnbYuLLml3dapgkdKlSXI5qlI2jU7k+6k3UzNFMtMfupc1HmjNAcwrIrdR+NQtCRnb8w9qlzRmpcExaFXpRmrJAYcio2i/umsnBomxHRQVI65pKhiFzRmkopiuLmlzTaKAuOzRmkpKAuOoptGaQ7jqKaKDQFx1FNzSg0BcWlptGaYXHUU2jNAXHUU2lFAC0UlFIdxaKSigLi0ZpKKAuLn2opuaKAuVqKTNJmtrnnWHUU3NGaVwHUUmaM0wFopM0ZoAWkzSZpM0rjFzSUUUAFLmkopALmjNJRTAXNJRRRcAoooouAUuaSii4C5ozSUUgFzSUUUAFFFFAC0ZpKKAFzRmkop3AXNGaSii4C0UlFMBaKSii4WFozSUUrhYXNFJRRcLC0UlFO4WFzS5ptLmlcLC5paZS5p3Cw6im5ozRcVh1FFFABRRRTCwZoooouKwtIKM0UXCwuaM0lFMQtFJmlpALmjNJRTAXNApKM0AOzT1bBqPNAppiZqR3MdxEIb0FlH3JB95f/rVTuraS2YB8Mjcq46MKhU1dtbkBDFON8DdR3HuK00luTtsUs0lWLy1NuQ6MJIG+447+x9DVas2mtGVcXNFFJSGJRS0lABRRRQAUUUUALmlptLmgBc0tNpc0XAWlBpuaWqEOzRTc0oNADqM0maTNAhaTPNJmigCaimqcilqkxDqKTNJmncB2aM03NLmmAuaM03NLmgBaKbmjNK4DqTNJmkzRcBc0ZpKKQBSxHMeD1BpuaSM4cj15pJ6lIkNMY040xqbAM0ZxTaKm4x2aUUzNLmkIkjPz47Hiom4Yj0OKXPOaSb7+fXmqewDc0lFFQMKb3/GlNIv3hUjS0Fb7xplKTyaSkykFFFFIBRVn+FfpVWrP8I+laQGgpKDSZqhi0UlFFwFozSUUrgFFFFABR0NFFILkoPGaM01Pu0tM0TFzRmkopjFzQDTaM0CuOzS5plFK5Vx+aTNJmihsQuaXNNopXHcdmjNM6UuaAQ7NLTM0uaY7jqM03NLmgBc0tNFLmgdxc0uabmjNIdx4NFNoouO4ZxUEsePmXp3HpUx5pAcGk1clq5VFLmnyR4+YdKjFZtGWq0FoopM0BcfTH60uaCM0A9UIKWm96Wiwkx1JRSZoGKrYNP8ApUdKpoGmSA0oNNozVXGSZo60zNLmmO5Ij46mplaq2aAxFVctTsWs0ZqJXzT81RalcdmjNNzRmkO47NJmkzRmi4cwpNNZFPTilozRZMVyJoyPemcjrVikPPUZrN0+wiCipDGD3xTWQiocWgG5ozSUUgFzRRRQAuaM0maKAuLRSUtAXCiikoC440lIKXNABS0maKB3FopM0UBcWikzRmgApaTNFABRRRSAqUUUVocIUUUUAFFFFABRRRQAUUUUAFFFFABRRRQAUUUUAFFFFABRRRQAUUUUAFFFFABRRRQAUUUUAFFFFABRRRQAUUUUAFFFFABRRRQAUUUUAFFFFABRRRQAUUUUAFFFFABRRRQAZpQaSigBc0ZpKKYC5ozQKQ0AOzRmm0UXCw6im0tFxWHUUnYUtMAozRRTuIM0tN70tFwsLRSUGgBRTlNNNC07kl6zuhGGjlXzIG+8h/mPQ1Fe232dgY23wt9x8df/AK9QL1rS0seeHgl+aNlZsHsQOCK0XvLUnYzKKDSVmULmkoooGFFFFABRRRQAUUUUAFFFFAC0tNFLQAtLTRS07gLRRRTEFJS000gHxmn1CvBqUU0xC0UUU7gFFFFABRSGii4C0UlIOlFwFopKDQApNJmgUGkAmabnDqaU0xu1K40WG61G3epGqJu9UwGg0ZpKKi4xc0tNooAcaV+UU/hTTTj/AKkfWgQykNFIaRXUCaFptO/hqSkNooNFDAKKKKQBVn+EVWqx2FXEaEoooqgYUUUmaBXFopKDQAtJmlptIGxc0ZpM5pDQK49D1p9Rx0+nbQ0WwtFJRTHcWkoNFAXDNGaTNFIExaM0UlJjTFzRmkooHcWlpopaLAhaKSigY6kzSUtAC5ozTaKAuPBopopaLjuOBozTKdQNMdmkPakopDDPUHpUMibTx07GpaaeVIPpUsmSuQ0UgpakyClFJRQMRhRSnpTRTJHUUgpaQ0FFFFAxyn1paZTv4RQh3HUUi0tWIBS5pKKfQaF9xTlkI602koQ72Jw2aXNV8kNUqHNUXGbY/NGaKKC7hRRRSFcKM0UUwCikNLQMTg9RSbAehxS0VNkxXI2UikqTJpwAbqKhwQEFFOcYbim1FugC0ZpKO1AXFzRSUtA7hS0hpTQMKKSigBaKSigBaKSigBaKQ0UBcWikopDP/9k=">    </p:cNvPr>
          <p:cNvPicPr>
            <a:picLocks noChangeAspect="1"/>
          </p:cNvPicPr>
          <p:nvPr/>
        </p:nvPicPr>
        <p:blipFill>
          <a:blip r:embed="rId1"/>
          <a:srcRect l="0" r="0" t="25833" b="32500"/>
          <a:stretch/>
        </p:blipFill>
        <p:spPr>
          <a:xfrm>
            <a:off x="0" y="3006559"/>
            <a:ext cx="9144000" cy="21369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080" y="182880"/>
            <a:ext cx="786384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Adaptability and Innovation</a:t>
            </a:r>
            <a:endParaRPr lang="en-US" sz="1500" dirty="0"/>
          </a:p>
        </p:txBody>
      </p:sp>
      <p:sp>
        <p:nvSpPr>
          <p:cNvPr id="4" name="Shape 1"/>
          <p:cNvSpPr/>
          <p:nvPr/>
        </p:nvSpPr>
        <p:spPr>
          <a:xfrm>
            <a:off x="444599" y="2051769"/>
            <a:ext cx="2651760" cy="1676148"/>
          </a:xfrm>
          <a:custGeom>
            <a:avLst/>
            <a:gdLst/>
            <a:ahLst/>
            <a:cxnLst/>
            <a:rect l="l" t="t" r="r" b="b"/>
            <a:pathLst>
              <a:path w="2651760" h="1676148">
                <a:moveTo>
                  <a:pt x="73855" y="0"/>
                </a:moveTo>
                <a:lnTo>
                  <a:pt x="2577905" y="0"/>
                </a:lnTo>
                <a:quadBezTo>
                  <a:pt x="2651760" y="0"/>
                  <a:pt x="2651760" y="73855"/>
                </a:quadBezTo>
                <a:lnTo>
                  <a:pt x="2651760" y="1602292"/>
                </a:lnTo>
                <a:quadBezTo>
                  <a:pt x="2651760" y="1676148"/>
                  <a:pt x="2577905" y="1676148"/>
                </a:quadBezTo>
                <a:lnTo>
                  <a:pt x="73855" y="1676148"/>
                </a:lnTo>
                <a:quadBezTo>
                  <a:pt x="0" y="1676148"/>
                  <a:pt x="0" y="1602292"/>
                </a:quadBezTo>
                <a:lnTo>
                  <a:pt x="0" y="73855"/>
                </a:lnTo>
                <a:quadBezTo>
                  <a:pt x="0" y="0"/>
                  <a:pt x="73855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5" name="Shape 2"/>
          <p:cNvSpPr/>
          <p:nvPr/>
        </p:nvSpPr>
        <p:spPr>
          <a:xfrm>
            <a:off x="3217239" y="3140678"/>
            <a:ext cx="2651760" cy="1676148"/>
          </a:xfrm>
          <a:custGeom>
            <a:avLst/>
            <a:gdLst/>
            <a:ahLst/>
            <a:cxnLst/>
            <a:rect l="l" t="t" r="r" b="b"/>
            <a:pathLst>
              <a:path w="2651760" h="1676148">
                <a:moveTo>
                  <a:pt x="73855" y="0"/>
                </a:moveTo>
                <a:lnTo>
                  <a:pt x="2577905" y="0"/>
                </a:lnTo>
                <a:quadBezTo>
                  <a:pt x="2651760" y="0"/>
                  <a:pt x="2651760" y="73855"/>
                </a:quadBezTo>
                <a:lnTo>
                  <a:pt x="2651760" y="1602292"/>
                </a:lnTo>
                <a:quadBezTo>
                  <a:pt x="2651760" y="1676148"/>
                  <a:pt x="2577905" y="1676148"/>
                </a:quadBezTo>
                <a:lnTo>
                  <a:pt x="73855" y="1676148"/>
                </a:lnTo>
                <a:quadBezTo>
                  <a:pt x="0" y="1676148"/>
                  <a:pt x="0" y="1602292"/>
                </a:quadBezTo>
                <a:lnTo>
                  <a:pt x="0" y="73855"/>
                </a:lnTo>
                <a:quadBezTo>
                  <a:pt x="0" y="0"/>
                  <a:pt x="73855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6" name="Shape 3"/>
          <p:cNvSpPr/>
          <p:nvPr/>
        </p:nvSpPr>
        <p:spPr>
          <a:xfrm>
            <a:off x="6178275" y="3140678"/>
            <a:ext cx="2651760" cy="1676148"/>
          </a:xfrm>
          <a:custGeom>
            <a:avLst/>
            <a:gdLst/>
            <a:ahLst/>
            <a:cxnLst/>
            <a:rect l="l" t="t" r="r" b="b"/>
            <a:pathLst>
              <a:path w="2651760" h="1676148">
                <a:moveTo>
                  <a:pt x="73855" y="0"/>
                </a:moveTo>
                <a:lnTo>
                  <a:pt x="2577905" y="0"/>
                </a:lnTo>
                <a:quadBezTo>
                  <a:pt x="2651760" y="0"/>
                  <a:pt x="2651760" y="73855"/>
                </a:quadBezTo>
                <a:lnTo>
                  <a:pt x="2651760" y="1602292"/>
                </a:lnTo>
                <a:quadBezTo>
                  <a:pt x="2651760" y="1676148"/>
                  <a:pt x="2577905" y="1676148"/>
                </a:quadBezTo>
                <a:lnTo>
                  <a:pt x="73855" y="1676148"/>
                </a:lnTo>
                <a:quadBezTo>
                  <a:pt x="0" y="1676148"/>
                  <a:pt x="0" y="1602292"/>
                </a:quadBezTo>
                <a:lnTo>
                  <a:pt x="0" y="73855"/>
                </a:lnTo>
                <a:quadBezTo>
                  <a:pt x="0" y="0"/>
                  <a:pt x="73855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7" name="Shape 4"/>
          <p:cNvSpPr/>
          <p:nvPr/>
        </p:nvSpPr>
        <p:spPr>
          <a:xfrm>
            <a:off x="581759" y="1083450"/>
            <a:ext cx="2377440" cy="2468880"/>
          </a:xfrm>
          <a:custGeom>
            <a:avLst/>
            <a:gdLst/>
            <a:ahLst/>
            <a:cxnLst/>
            <a:rect l="l" t="t" r="r" b="b"/>
            <a:pathLst>
              <a:path w="2377440" h="2468880">
                <a:moveTo>
                  <a:pt x="104756" y="0"/>
                </a:moveTo>
                <a:lnTo>
                  <a:pt x="2272684" y="0"/>
                </a:lnTo>
                <a:quadBezTo>
                  <a:pt x="2377440" y="0"/>
                  <a:pt x="2377440" y="104756"/>
                </a:quadBezTo>
                <a:lnTo>
                  <a:pt x="2377440" y="2364124"/>
                </a:lnTo>
                <a:quadBezTo>
                  <a:pt x="2377440" y="2468880"/>
                  <a:pt x="2272684" y="2468880"/>
                </a:quadBezTo>
                <a:lnTo>
                  <a:pt x="104756" y="2468880"/>
                </a:lnTo>
                <a:quadBezTo>
                  <a:pt x="0" y="2468880"/>
                  <a:pt x="0" y="2364124"/>
                </a:quadBezTo>
                <a:lnTo>
                  <a:pt x="0" y="104756"/>
                </a:lnTo>
                <a:quadBezTo>
                  <a:pt x="0" y="0"/>
                  <a:pt x="104756" y="0"/>
                </a:quadBezTo>
                <a:close/>
              </a:path>
            </a:pathLst>
          </a:custGeom>
          <a:solidFill>
            <a:srgbClr val="F2DBDB"/>
          </a:solidFill>
          <a:ln/>
        </p:spPr>
      </p:sp>
      <p:sp>
        <p:nvSpPr>
          <p:cNvPr id="8" name="Shape 5"/>
          <p:cNvSpPr/>
          <p:nvPr/>
        </p:nvSpPr>
        <p:spPr>
          <a:xfrm>
            <a:off x="3354399" y="2172381"/>
            <a:ext cx="2377440" cy="2468880"/>
          </a:xfrm>
          <a:custGeom>
            <a:avLst/>
            <a:gdLst/>
            <a:ahLst/>
            <a:cxnLst/>
            <a:rect l="l" t="t" r="r" b="b"/>
            <a:pathLst>
              <a:path w="2377440" h="2468880">
                <a:moveTo>
                  <a:pt x="114377" y="0"/>
                </a:moveTo>
                <a:lnTo>
                  <a:pt x="2263063" y="0"/>
                </a:lnTo>
                <a:quadBezTo>
                  <a:pt x="2377440" y="0"/>
                  <a:pt x="2377440" y="114377"/>
                </a:quadBezTo>
                <a:lnTo>
                  <a:pt x="2377440" y="2354503"/>
                </a:lnTo>
                <a:quadBezTo>
                  <a:pt x="2377440" y="2468880"/>
                  <a:pt x="2263063" y="2468880"/>
                </a:quadBezTo>
                <a:lnTo>
                  <a:pt x="114377" y="2468880"/>
                </a:lnTo>
                <a:quadBezTo>
                  <a:pt x="0" y="2468880"/>
                  <a:pt x="0" y="2354503"/>
                </a:quadBezTo>
                <a:lnTo>
                  <a:pt x="0" y="114377"/>
                </a:lnTo>
                <a:quadBezTo>
                  <a:pt x="0" y="0"/>
                  <a:pt x="114377" y="0"/>
                </a:quadBezTo>
                <a:close/>
              </a:path>
            </a:pathLst>
          </a:custGeom>
          <a:solidFill>
            <a:srgbClr val="F2DBDB"/>
          </a:solidFill>
          <a:ln/>
        </p:spPr>
      </p:sp>
      <p:sp>
        <p:nvSpPr>
          <p:cNvPr id="9" name="Shape 6"/>
          <p:cNvSpPr/>
          <p:nvPr/>
        </p:nvSpPr>
        <p:spPr>
          <a:xfrm>
            <a:off x="6315435" y="2172381"/>
            <a:ext cx="2377440" cy="2468880"/>
          </a:xfrm>
          <a:custGeom>
            <a:avLst/>
            <a:gdLst/>
            <a:ahLst/>
            <a:cxnLst/>
            <a:rect l="l" t="t" r="r" b="b"/>
            <a:pathLst>
              <a:path w="2377440" h="2468880">
                <a:moveTo>
                  <a:pt x="85513" y="0"/>
                </a:moveTo>
                <a:lnTo>
                  <a:pt x="2291927" y="0"/>
                </a:lnTo>
                <a:quadBezTo>
                  <a:pt x="2377440" y="0"/>
                  <a:pt x="2377440" y="85513"/>
                </a:quadBezTo>
                <a:lnTo>
                  <a:pt x="2377440" y="2383367"/>
                </a:lnTo>
                <a:quadBezTo>
                  <a:pt x="2377440" y="2468880"/>
                  <a:pt x="2291927" y="2468880"/>
                </a:quadBezTo>
                <a:lnTo>
                  <a:pt x="85513" y="2468880"/>
                </a:lnTo>
                <a:quadBezTo>
                  <a:pt x="0" y="2468880"/>
                  <a:pt x="0" y="2383367"/>
                </a:quadBezTo>
                <a:lnTo>
                  <a:pt x="0" y="85513"/>
                </a:lnTo>
                <a:quadBezTo>
                  <a:pt x="0" y="0"/>
                  <a:pt x="85513" y="0"/>
                </a:quadBezTo>
                <a:close/>
              </a:path>
            </a:pathLst>
          </a:custGeom>
          <a:solidFill>
            <a:srgbClr val="F2DBDB"/>
          </a:solidFill>
          <a:ln/>
        </p:spPr>
      </p:sp>
      <p:sp>
        <p:nvSpPr>
          <p:cNvPr id="10" name="Text 7"/>
          <p:cNvSpPr/>
          <p:nvPr/>
        </p:nvSpPr>
        <p:spPr>
          <a:xfrm>
            <a:off x="572540" y="1126596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Integration Flexibility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572540" y="1686009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 recognition technology can be integrated into various payment systems, offering adaptability and flexibility for businesses.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3354399" y="2215505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 Advancement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354399" y="2775004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Utilizing face recognition showcases a company's commitment to technological advancement, fostering a modern and innovative brand image.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315509" y="2215881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Personalization Opportunities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315509" y="2775322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use of face recognition opens avenues for personalized payment experiences, catering to individual preferences and needs.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" y="1657807"/>
            <a:ext cx="7315200" cy="1828800"/>
          </a:xfrm>
          <a:custGeom>
            <a:avLst/>
            <a:gdLst/>
            <a:ahLst/>
            <a:cxnLst/>
            <a:rect l="l" t="t" r="r" b="b"/>
            <a:pathLst>
              <a:path w="7315200" h="1828800">
                <a:moveTo>
                  <a:pt x="228600" y="0"/>
                </a:moveTo>
                <a:lnTo>
                  <a:pt x="7086600" y="0"/>
                </a:lnTo>
                <a:quadBezTo>
                  <a:pt x="7315200" y="0"/>
                  <a:pt x="7315200" y="228600"/>
                </a:quadBezTo>
                <a:lnTo>
                  <a:pt x="7315200" y="1600200"/>
                </a:lnTo>
                <a:quadBezTo>
                  <a:pt x="7315200" y="1828800"/>
                  <a:pt x="7086600" y="1828800"/>
                </a:quadBezTo>
                <a:lnTo>
                  <a:pt x="228600" y="1828800"/>
                </a:lnTo>
                <a:quadBezTo>
                  <a:pt x="0" y="1828800"/>
                  <a:pt x="0" y="1600200"/>
                </a:quadBezTo>
                <a:lnTo>
                  <a:pt x="0" y="228600"/>
                </a:lnTo>
                <a:quadBezTo>
                  <a:pt x="0" y="0"/>
                  <a:pt x="228600" y="0"/>
                </a:quadBezTo>
                <a:close/>
              </a:path>
            </a:pathLst>
          </a:custGeom>
          <a:solidFill>
            <a:srgbClr val="E2534D"/>
          </a:solidFill>
          <a:ln w="38100">
            <a:solidFill>
              <a:srgbClr val="FFFFFF"/>
            </a:solidFill>
            <a:prstDash val="solid"/>
          </a:ln>
        </p:spPr>
      </p:sp>
      <p:pic>
        <p:nvPicPr>
          <p:cNvPr id="3" name="Image 0" descr="data:image/png;base64,UklGRpjoAQBXRUJQVlA4WAoAAAAQAAAAfwIAeQQAQUxQSBUGAAABEUdu20gSrPhW/39xL5Vy9ayniP5PgP4hvaLqnt1WE5LdVHOyU9TDcQpStBN71dPQoh5SRgjq3kdyjlNkp8j2nN0i2VNS9chWSao7aysGQvhimBSc4xT4fg1CqqJqrAMQ48ZYcn5SdDFFCn16E3glusVzQIIAtnHbCP9/NLr7SKxIIEhETAAkSJLbNieh9hIgF0FEgsnPdZHfJ/5T/Kf4T/Gf4j/Ff4r/FP8p/lP8p/hP8Z/iP8V/iv8U/yn+U/yn+E/xn+I/xX+K/xT/Kf5T/Kf4T/Gf4j/Ff5p2iP6NQGx7u8ZKAL34rwYZ2V7tKh7ftzFpxvf9TEqxvbFCI5r3N0lD8xhGFppnKQSheaJCCprnKjTAPZ25f80OmLvXbENx6dxmmAvnNsRctmZTzD1zO2OumNvd94I54TG0z+0jPm5ZJBhIfNyiQY4uk7tA5tB3HrpETnqMBoc7H0DpHVrXU1JNlWWbYMj5HBRYKzmgchn6lGT7pb0D/SzFsEehkR/F+M8mCZLvwBAG5e48GGArdZ75WMxQt5VI100E+kb7BcWMTeMXCpgoftwRAvyv4XK/eoPGl2mzZSH3w2UAROobc96dBO2vBZtZFryOf5frGWZkar2pzsxrbuKHJX7EjL9ppd9X9aT44el+uEBRo/bUlD2WEZP94cSyRK77znjHOF32SAHOL9vUl2/lGyaYsyZgAvy/8rbfybP5r8cEnaP/NPyJ0H47S2eZh9WMLbYWAfebxQD5VRIVHaBQe+jyC+LLUJBdXUuiSw/Ul8ugwCG2/KDfnMozjgAZoHPkg1IEMEDn4Q8gftwJlgR43hPRwcNBKH7KBQ12hRSYzSDB6PrLYRDgYHwpcwam48cVnnBUkNB+CibAbj0U9+x3+lBBUHsp4SQcUYGXRR8Ck+jBXiFk4StZICNBJRGpL1IfPhjt/kr6/4fzQFdFHhTY3IDOvOilzToY1zwDvb5k6Cw+HbtIH3GLas6B3u1vBdn4Cs6B7uzkJzqKDUj68X9fUJqGdBP/8oBOYYPJ0IMOu3gdkT/d0n5EHyttuqVa8HNxegh0s1d8o102wk/6kvQGIHDogXa2L9Idz/1JMNDGtoYeGHpauGuGtqS9boXubELc30H5C7p8KBBsICjgN57J6cH0sKAKxYM4dShIc9zvPCyVo8X4NGR9Ix3zu/ln7n0mUYi+b7GVfXX2h9ljqf9C6de7/crjnyV+eMZ/msIpe99rOP5/lvh/4CWAX/gt/tMS/9f9L5BAADqwzwC4/CuAiPHfsQU5BpCICViM/zCFQwBxjiDOZICv42CAkIFVE6DPCBhlAoQRcPIxgoABqiIwGKCYgKEB35Md5r9r0Ix/cvu1pF85fjyDR/vF/jvrGP9jjt8x4++0d/y3lL9l/Iudfi3tF+MvBRAa/1Zdj39y+7Wk39jpA7OvTOljwWH6wPThnRvkBvwvKey9YVl6MIL96RwUqXvaIf9eoRdm0TjusoaCTDEOeB7OgqsNocPqLBAbryNZ5Np9deksUvS1+lSnAbTHe6ATOBqqvJiQ+haVCVZ2soJCcqpFoZWeTAUvcu6lsveJ8PZ/MCnr4J+JycIFEVlAfWY4gi1PVxfA/k72P3/0/2aP/PFx5skYloOb+JwDyFNLjvz+fmAmYxYwrn4wfORqjlra+wgbIMim6aCPPMwFUxH75jPeGWkPeWpzbPAxqXZ3zCHjDC2aQo6/316Wk02nZQmWZaE5Y9INfKXnQ75ooCqZ9bYPsYUuuiH/6/SQ6VisuMdDAmxTi+sL7tL/J+Ne9EA3IcpPFmCgyrK4RH1Noi2zpMxDObKwKLOivC3ZJvrM0Jlvd3iDOwLJz9JOU6XPih7SdSudMz4vZZRQaHUyyW+SRGUBrsoXQHnyyziqj1RPvcAKvQYtHNnl0ABXHIoPQJdFhRTo7SCG0jnhxBjEIvMmj7tuFXhMk7hpJGuAQpKlOVcgsd0CWpedpHrYryqKNdjHYpraQhKZ3WUM5MmH/NQ5OCUlooMMz5WFVD2pNLnnLCKBytQ5vamoJh3J2mpmcJO+KykYfW1iyLjP9qS+elwalj74WQAAVlA4IFziAQCwlQSdASqAAnoEPj0ai0QiIaEhJ9a7SEAHiWdu10Z7f/1eN53R+u/9D/Wf6P/pf3n//93//g/4fLf7N/sf/N6l/53/jP/D/l/2w+FDi/3n/j9Uf6s/zX+O9Y//DyzPP/+t7gv61f7T/Cfi778fNTkc/l3+U/53su/9vu89c383/5P+f/tPcx/PP7Z/vv8X+8vfb9KXEX9AyenaTyR+1H+J6qlndnfNPjL9wv8fpDji8J/hv8y/qf6u/2n/if4jzb/6PuJf6r7gH8T/jH9B/pP68fzH/k/6f5cv7NxgH9D/pv+d/t/7lf4j2q/5X0A/YD1Hv53/fPyq+Lf8+/un8z9hT8Q/on+y/t/wAfxb+Nf0v+l/st/af/v9T/4X/Uf5j/S/8v/OezL9I/u3++/wP+X/43+N+gX83/pX+Y/tX99/5X+N///1S+y3+zvsbfqJ/0f7R/sPZ91v5lCiv57D/xeeFyz5UxiP8fZh7h/3vOFff/7XrU/r//F9hT+l/4b9oPeb6b/ND+5/q7+nP+6+o//aP+t10v72+yx+4nrH/nR8RX9e/7vpif//2AP//7cPRT9aP7j/gv1s/aD5Y/G/3D/Hf4z9m/7t/1PWX8a+h/vv90/y/+m/uX7W/Y59s/5H+l8jPp39N/zP8v+9fuh/HfuR+L/uX+X/3v97/cb5n/33+c/zX/I/03qL+c/xX+x/yH7o/4/95vsI/Gf5r/gv7b+1/+A/bb6wPpv+d/pPyd80beP9Z/u/81+4X78/Qd7H/Sf8b/fv9B/uv73+5/0VfR/7n/G/uh++3zX9j/97/o/9F/2/8f///wB/lf9J/y/95/cP/B//7/i/fP/A/9HjefhP9//2/9d+S/2A/zD+w/7H/Ef5b/t/4z///+D8Xf6j/i/5D/S/+b/R////y/Hf8+/wv/A/x/+h/9H+X//3/v/QX+Qf0b/L/3P/Mf83/Cf///yfeH/5fz3+jH7kf9D8+v+v9nn62/9b8+ze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00ZqSz6OOX/Ne6UgIhs5P2xBzNGP1XX2hD07h+ftxX4oa94ymsK1ZTiGtpPwoGsK1ZTiBYit80bHe3uZz7Qne5aUf6miSEh/eKWTU/7dlEs6nP6F/xLvko6gtjLFdrjnN51okSUoRRr77n+HZiidKoO6Er6TpNYVqynENbSfhQNYVqlkvRMcqR9LfsoIIu298OA32W5NLf/z9yonMOJ/IPP33gov/73ZD//+Hk9LVRiBI6JggKlEI5ep5FR/AZu7uPkBoKrLtbp7G64+kdgqXmk/CgawrVlOIa2k/CcMMLltdZidld7QlPNiV62ErGYmr2+GgGfdmCwnfIf95Pm3pV32sn5fv/yw2HuQa54FA6KCNcnnI7oJF0jGJXuthdhqasQvTEiSJXE2ZzQLREqNOiw9xDvH+WDNy9NmihCvGc3G3hDSawrVlOIa2k/CgaSuWay5QVyBq+Z4rGbfjqVd2qLRo9nc/V+AvgPcD4XRoU5GvjqlpN0+BbZb+r/IUHjSuKTDEJ8Fa2AM80WZF+jgnoWu2ejgEwHgYZgrV8vJv6wjD4o8nBoxVBy6t2BtwKh9GtpPwoGsK1ZTiBYdrlxLYZhHz9zbPeG5P/nhyqWeo/8GBPjJURwfyCftjaqC3dfpmJHKl0d3vnpNXbGu9kf7cyQ7je/64GuSnT3vrLqYSBq77ykRFZ0kgS86U5NYHOddV9heDRkxNti+IF+eqynENbSfhQHDNJ0mmo15TQqOVfk4/HQJXzqipiPGrmcc1C5Irl7vcDYC+srrJDtmZYXk64C+5vGXYO/b7hggnaSSU0OanlMmzPZTlorN6g23+xwkYWcyyzDYw8eQ1GU3W3NyQi5TuoqA8Xh0+XCgawrVlOIa2kxJ9XjqTO147NYQ/wNoFUBANYuViCWxjdbQrPL5SpnQe99YZzV45ucQNW2jifnzMdgxY59XDK+KRu7wpJrQzExaaEhsnoUAUdgRvvnejPmPEyEpqr4QByMhrcCBrCtWU4hraT7/n2kv38kLdJD5UPkihzTFNAU31ANrKR8PyZi7L3xGL3+u5wtOEDye8d9/o+u0Y5ZvluUfnf631dPTCo3F7cYRqAufWz6h+GGvLtAWAHQhOXqC6NzLDuQcCbHfLp1f124Q6Mx7gz6a2+Ae11vvub4UDWFaspwCrFfx1PKwRQx9ndNjsRQKdZxNnGchIFwt10cAnnVqCFTRF9ctXk5ermE04dDSHCIl8Hp36z8wxQP73XBdE6YDx9FRPb60cZ8jVkUoUH7+LuOXS5aVUJVsPRh4stothL8vdm0d26PB3/pifnJ35TmsmvrUX5IxHg5eR3blNc8mlvLBHO3eQ/DW0n4UDSNHq/kQwlQSmNgrPm8vYqrCK9QEvnQgLZNiS4yhIvj0CPpk2cgJPDbhmSvDXOndY1AGeM16a9iXqtin6UyTFKg/zQ+wSj4nBiVwfD30eilFV1FQ6+ujzHb2m7Oh65BYzGj/aPnAPdpMLW2vY3CM22vd7QLlNsY3IwXzkhXbvIfhraT8KBpGpbibhDS1u0m5EuJn3HaperUy1pnatuUvSLvYvx0bBo9I5QceiOxQp/ia6t8pP8Bl5ovPyIQUXR2QsYJI4ND0Ep0ir1rQM55g1xLZKxrjZVNdivqNdQE3HZ7BD/wO3P1u4aO9S8g0W2W8ztGcAQDWFaspxDW0n4F5YMCuITSZ312NRbX2/qwNW8mcO4xtTxRm1Fm3PTfSNEzw9AJgH2+Dt7UFlulLKyO0kss100GoDE5J/5/8aHHqRAZzqjGq3wVv/rbw9fqWvkTAKLdDNdmTCYlByVGDDRVf90M9dUBk/CgawrVlOIa2l7rnQvHR73nhSpzplmbS/4oKgUEnw4xkXGrm0nxqbI+qAv8BQNtCKrr++FzTBPupJpcB2iiZIeQ8C7k3n6XkWoy5d3E/+i4fbF+MeAyoq0zwJXTJee4yZcOIMNYVqynENbSfhQHVZpToPhdnkNBlkjb2E+HpfQK7D0FXle1m7CY8X+fmDx7fAZUOfQ/t1BL8Xrz9jBTzQExca7I3OS7k1zTayX+jkx5txfKn9oN1eTgC6/0/CgawrVlOIa2k+XYKhO+Bh1XGSoOuHHfl5L+vm6eI8NAZv11ohpBhiisvEBDDsR7gmQUtfxcbxylaX6Xyey/p2z4/i3uZus/m/Wxfc3woGsK1ZTiGtoS6IjyMDx0W2TXi5SU/8rBD/0abUoGut+IYNXXSwXvL707KeXRl4kAiPdryVYQCziyMf8n1fwwnWRCgecyohM4fc5FTtUje0B8Xxy93tPVtrDWiXJKL6JdwGGsK1ZTiGtpPwoGr4yb2qn2SZfMGcIB7mIj8vU1eXtm3Sb6rXQ3k8JK//YVf5xrf+ekkw1fD2+W8APa8SzWssWaed7axr8PTy/NzGA4BM66my3UCXh6bSIqmeQKm/zGPP7VYcbRYTSJ6SYRR58H6uk5Cq9VlOIa2k/CgawrMd6xpgwD0TO6k4CIsrFT/9DdOrZuHxxgHyxB/PryO3Fnn2UODFvXW9IP07Yw80e9bizC/b7/RAAunfdP/V0j/XTQz/1M9wUgX+6HaEfrtlE9DkBl8WxaROYU/+ySn+xgOiAHiHOry6re+lVkPw1tJ+FA1hWrIUzOFY6fYVL3W756qeSM160zRoFH+85K/MMp91///Oyhhe06D8ArrMeqGUZvmobTlqTz4ow3P3g4lGa2swhAKDaBi1b3Dmefp4bTDYRvb8EZWD2Te3DlKatX1VYdxPO1URbBc2GuvL7H/Iv2FaspxDWz3qfe/zi38c/IQJRrLzzD6igVGaJgtYrSupQIw68Muh7AucD5n8GEirSY+fYvAR+20MjwP//0OODx9M8LV2EteJ8uydEn4d+y3LkY3lcVt9IRI3GWq4SLKv7DUkZNFBwN2u/DiZVST3/mRf2oWeDx/yrMjzUg+3X2y3xayzt/Xep+FA1hWqiR91vimWEsjLnHLL2C5jZwY0RY+i3hLNevY8lK3xIAOtVbvTyPZB85Sa0dQwZNCQ4AflBWm46jUEOEL+pKBX/DRBZ5NoLgBosDNULALZeFDh8bLONV7o64DnozwpUP5hMZs67EtrGxQGYgmo8s1SITtL8MM1vTPN6dG8ubXO1hE0bBBVJOYKXYWOWQxSRCK8tDhZ74oz4QM19Yhn9CaX1jfCByQY1WUWnpHIUeu08T+SsXG2ikTieFXRldE5Pk2R5lFrEdE5+kL7k38kSJKpLjpUr/b2tdynf8UwrA3zRPHnROIZaqZ4wvDhlnxUMMeZwFCtTRuSpxVPqkajInOCqAkYWuVaycdkCYHuaLf55TagmGLetNbfFAwSu7yCJn6ALv7E9S63/jYMWexdfjlbizT6RhRGURNUgjQD4+IzKcRYOpzbKAVhUSd/eNsXbQOQ/ziSpv7b9U/f7SHcHMQhHcxKpUgW/Q4kikw96i7h3ocE8lLROFIZnP8CU4YXL4qC/nKDsT1Ag+8OcJYyqTGm9KbUec/qmYwXFiKFh1Ae8b0AWO/Rx0LfTHv1+6RQ7swO8cT5OYoikBYaREliA2Dk9sT63VNqNeIxrwOd+dHRLYl3px9t9/7fxpiTXDrd2kSA4WA0SrUEnpixlej4QVQkjOr7x4dBv1agjEuYV/biRtlKRPnPZkw9iiMf1PWrXZwVIZk4zRufm7ehmBR/RqmuIt9BljKmRoB+Z9+EDHqDkRrG0I7cKqdlqTES7LGJkYsVmh8gG/FXgy+NPufI/1tCZ5OcnLZ2QijDNtc62ldi8f4t0PIRWPXqrEg9vW5Hc5SWg3k6zOXdZIx7tEk54Ilsje0D/0iClyY4AjgBDfGwbKVVx+GcVSAbI2UqbRcmuRAQVPC/nV2IE/m3yZUu0ptnKo3DRzltyscqh0mWqS2OMlfTPC3MpfnUbu0BneyoAAAS/DrG9hzJz06TOv8ER3haB2qSBnTKLQi6WwmuOhAQKL1SgVOxFO+U8i/4vIXLpXgf/L6PyUrl61cPil7LM2+beZ2XNvi7qIXDT1O8Sf8h8mev7AVj4OV1f1OGWztZNSeHgMt3wVVojer68D7dkVtDGtrAOL4H1k1+K87AtcrEbb+D2t3Egnrutv7pY8/bcZPj/kMVJFUI4/f/+ignelYUJ1VYeIFugxuP6mOiJaLM33MLCr/haBysweS5KW8AN6vhcBvSQoDgAab+5IEJDcC9zHa30+4N7/TIXS98HTLNU3x819h2b+RUeNpwCH9xq5rugOBwAAbhGBOqjaOeUXyvt6ioj+UsYmcQjgCXD8C9SZC1Yak6GjsXubgNNODHNAawUBUoi3am1rOZOkCWgSbvXrLxhxb4P2ftb91CHtRS5t08RKvWLkGvMFbnAvi46FbVODzMUgRoAQROvt3Q7vp6g3zO1plfZbRZT+Hrt7yb67VpEy8nlCt6sIrCyBsbDHh2beC5LNeiWVc58JZzbGVmYtJm5hiirgYaYnyCE8Qbvvfas4fvkmpjp/2S2vpJpyFFAbbuS7raV69VfJzo6ZZTVvtgnZihvHnEhxpdoNab3ESrCEsf62usLph6IBu6Bt6FglFuA4MluTqplt89prow39PtCIfxq8bK9g3duD+DEG7t6XR+p0n5JuZwfxD+gI8sZCgtSsmg7/gfzFy99F8ipfsA1CGUGo4Ao6GqwMT7xyqG1T1NJvSL1OZ7gAbFgoeDXdv/96fGDRBg1K1Rrf1VATPACUMtfGvsb2nS4m6De4eQgGCSVKJa6DWkkKnVlV3FYRW/h6aL7NrmD4OSOYVshi4JJaoX//80Lfb81yGewxKU+3USRpOJSqVjmDk3ECH7EjyTUzVTSshOC4k7zhQRwQFAoCXEfoIao6uajTSpLvNHQsPsCEwglNIX4pPCF0erY/pv2a8e9+dIRmPx6z2HQlANYR9PbuaF1SZjDBRGlI2obnLVYszJvc7d7OErERPd+JykKrxDs2SGGdsyuBnNuUb1yNTJb/+tji0518eaZdF+lUgQ7+Y7Kn+g4oYMnaL0Vaqri7R1g+ZrFKnW5CHbugPiDHTmWwvc7wZdg0di3/Q+v59Hf0+cZDuAJhgK2OmN9KSXfjxOdoKaxdjwYTUmLFQQGs9KSMr4Lt6UqubzXKg7GYqHLb9w2ByzTB+hBkBvf3/or7JoEZ8RdnC2AbjN/zv+TyaTbTTKpZrJzv3JoJ58qaUszhOXlCgzjDG+7TDPvqDrxdXQ0Tga0mQkv+jr1PiYvQ88Zme7djknSibIAd2t6D7q+pNwiEFoHLk8FvjYncn6cXcz1ocRfbN83wYrVVlEht11+oxGZ5tl2GDI71XZFsD8AugXSPXW9DCWa/3MEL2BN/gkL5BEdn26/gcBXHWl4zaXtg+wzquWh5GbPNxKGHC0BxbBQC0Dav4FjFKdD7W2aj72J6+xsnMNbkpMi2ujkK3v1pjo36qYeNh2EL8bc+w2g8hrQ9G/cjPjw6kXUZ5mswiwUBHSL01+daE69WO2vgJs0HvegirJWr5/RksThEevOyOlR7M079LqL6HYi1wB9Y6cdzDCPALXpzodRd7pRozLvqdJMYaCxzX/b/Us7P/2ZPaX9Nql25QAG6vinyTc2Dj8J4IlGnRgMIs6Ii9MqcBckd7MPIFqvdV5jJLhrJPkrkuUlaUK3GF48aXY5M41P5HhaW2JCbbvopQzp1bQU07XKCaGgPLJ789jDc/iqSXRdSgewh6qMYYDdzTgbFROihGqvmfhsYTBCyWyyfTOo1y6+L4U5s3QmJ3ein6O17f8sov+xKEOvdu7Vuvos0fjfFg11KSlpyzpmB3vSzQY/Oi2GjOM2tkfhT+SESVh8wPFJerwOqNZC2Gr8QPmcyrxGEDIgnqQl88IhPnXNfSe6WZbuEI8U4D7V3+cEIpPW13F7BXYaU/pHTLVFxwPaRcmR6PDVYDcKNvGmDmAlIPfpG2hl0WymsC4WUwHDWz7lIp6csVv6qwEZJIu15PLeXvkCvdXXL7nFF1HD8PJMktZMyI0H374pLQ7uWTZfpEdF+9mHASNUUAY0l6obYEbFbhcs9wvRLjaQz0oOLjksPWV/p34+/nAVL24aiFxl7YojJOpkS6WmAbGhOFCJK6I3m8vC/IEeOmN5kxoBcyKvaScQxTigfmdTMND/ZwoKhVkkirNC1Adqri/WT/iC7aMSwJgaFnUHKnqzTS0308O4+caWPd+jvKbqCWSC6kga5T2iSZldYYvKsM9U6GOlBW7pNlr4TTe/GIJkIZEEDhr8VbkJg+iLYKeu9v6HaYFQRw5ocq0qTDBp5ADvXxZTY/xeHXByk7tFI9ZjWomIeFVdZjFa/GRWlg+6Ua1gx3ZKHFw9+VRyW2gwh6ck3nWH3zvTN5LoGFArYzlL78DVjSrsRBvT3pEit+UsaKE7DUYL44HicEkW75KE/8+3BAQK2Uw0XRYO/P7WajAzPYrqvpRdsLiR+/najO2vTsWBGmqcAPp0pj1hJrYxPFJKdxf/uaf6w0DrjBk+cbF2gmBCsu/b9zC7J5+sf4Kni5J5I4u9SYZ5vFcUt34i/6vc0qixR4WRW2ISJvekuPlNjuRIbKGGB35XbPwPLqwIUKDH/dV1R5rjYSIC5nApwplB8hWo+EHO1MnXhlZPo8dPOkHyOENgL9rX5peKFSu5EWmAvzY9PVG4A2ROr0y9a1W+6Yw0GyOJGeEVU8a5hBfouM3fjs9g5HWw9MEpt2+YPqLE9qoLSqcFGMbUSg0eeJHzW8jIx4uUv16xBUPoGu9yf4vBH6j1Qprj2q1aNgaUXA6i5rIrCaOW6VLGkiGvy3wrrDBorn3qr2eHhE0va1+Z2N0BgxjT6LWpcL1HBWalzgtbiXuEL7qGrWxapW/DOYxACY5RWswsB+8b3ipp1pX8wEVMsdiQAgl5LpiuPo2iCXvlCKUT1j/vscPRImiAfJew5+vvqvHZSz6tBfRYovM882t7n3iUsEkMZzvbWXKoK6v8xFZ5fWpXua/HqPMrQPm9OA8JUOrdFCk6suOYSdp9Pp/28rnqxW7rG4+XLsZ1V9sEZhOYeaYbl6lYkoF+tuTLxse4lNsjbrNcdHaY3cprUt4Rqd6XRGMcVKgizZQQq9Z6CZSIJf2ZXqy/iT+GCbufHom+9v5yoVVaXRGjauWwEVLvr6MdGLAI4cZwpvCYVJPwK/9F8Fv+Va9XT/f2mriZUqVkob/gF1eykQ+ooIi05pQehaHrdawh2DcZe/whvOUSrKtAqWm5ZnzqFThQp0Bn36cP38XlsXglBMcmtQv2rmN0sCXp0tly74LJiaOFDEG3/obX5Uhrt0Ez6Yvv/ikaY6If2/uyLNKR1bTOvWdlhCa5kv8yHqquIzrMjM5xUg8iSMvDkmME7HEPh8g9dzhjW0evuYgKyhQCJeYh+povt0xF+uEk9F0KXCCDGcxvDIwgDX3HlLeWB+O/rHFR8LJAXW77L21qVzVBoJd3IJltwe0fO0VZofzH50jXCTuGWPauiCfoJY2Rq3LJEUNGV3PAkDldaV4yCGbNivgOfjFtD+WM4VcLKGwcXPMdmxRGH0WV2Wi8TrstaBfLO8N0n5KKWBp+EztT7z9+e09YfEAyzkOZBiFuTFc0a026PL4gRqCjW6OX4wemR9AcTGDJmmVGlBjft+vSI7Fs/EQU7+2zrXrZbOyJzuLgTCvQLu/77iq/hcVyuTojdHJutgg7AgBXEi1GFbXrpwAaF0BiHZGP0JBoEWYYTv+zX71n//h+b006/kqUaU0sXk/+YvDD/nVEsc5XaofnFArg0OdBLBACW6cSNN5LtxDlVnFRs4w07WQjjfufuJ8Y+RHJuu0BCBPMytK3hmBxwus8FoPlKxC1h3NPqSb0SY599t4GNxUF1PyjRHL99sjtkb7hooVr4DItYdyvZx+Wz2Sml8mz9Te2FdbJIV5E0aECVN5qQtbJc//8D3//ipE5+rr/MnaZIRuYy/r3+9NfeqDgeoXKEvzSNGqsLfoyHTkGmbiPYEXFypAV2jK6J3YVHH1CVvGUKcNWk6BGhN1U2ifeNzdwGOCtrY06/kaUWkaAy7uAMj4EZdd/asheCHexuuysvSenbGQspAcObgOM8RYSDgzW1xbLRkJDTwmDakc/q/IK9CdMqqcTyhDywUkN2hFLr8juDu/3ct/P2jv30Sk2zcRfrP1MwYuRfnJOStJw0q1jafthJ5DFy1U/97NDoIOj9ogXLwrjPmxQoc0Z1f/7GvBdv/b+y303J4HpwoIi1Tu+56JOd8QdX+ao6kxZdb3AopOH3k7UE447JrmivFtne8XWvHAeGT6PwfOkvJUFi02n73GWlKDkyLR6upzSa3YRHlp/K7ruDwr6ZaQIMs1yUfX8yuZdlmEnk8kmkWT//X/tcSEImxyvkgZ9i8mmtBP3DcijBN/VfZknx9lyau6aW9SnaQy+SoMHvFc/lXhfM8ixtE8OgyOcTsjlAuvnOs1Sx9t2zUDYEFmjpjV3d6mfHaDVznTz778PVTkAW77PeoQK+c5AvMLpVEPIqOOTjcEQpc8Fs9UYQxh74Wz+anBH4notD6s3q98L+PjLhCiikE7OXreG3k9wjeBlBfoBg1xzDLxmxD3e6LgjHbgNoyVUq7qVXlUxw7/7B6S6seskfGVAzaDgggWz+ceNs4hGd9xTG7xAZcNC0NUFh8kPUskIjOiOL7UaBhqvDUBqBFVYtPhug83t4K/gN1F5SEbEPLQ8lljkeSix0spZp7OAWbZocwwdK0dhTxAKmN2ogY1TNTpinFcIWm+e8Fxx60zLOcpoPscEsAWLuauCI0/WvsTxrq7G+KsCo8ZGSczmFqutQRyYQj7OKu41bmHtgBQv7dWBDanTZwyzBh6Q5kfLjV1PetgP2z1qUco9Yrij/dEZDGBJK1Hgm7IQXToDYatV3TcFl9cFZqG2OFjsUoGgOQIjwaU8MqitL/52fw2gdOYnAoTt4qYruAnxszro+g9lmwYhD9Q37Zup7m7hZ9rPCvLQ3u12w+7OdQUflX6f+P/rUZksAFaSnRRwILQ3pgnl/fkXnbQMYa+qSGs9EVQd/yNPfGKnagpBrUHqqPxr8/CFxjl65q+yo+HjQom6uGt5Mxw9I/nHuB/77LQHv7t8X8ZcrVCtkHlmJtB7giZTsPUYKKxfeOCikkXhnjzebMOHT/JcgzdMVx4pmRGoYulMkxW60oba/x3A2W/vIcrkdHe8BxYyOcK2jyBMrJ9HsfY1EoM4jjkEDM5g6lAc6y5Ih71obBscos5z+OAqYTQM9/ueClR4A1RUVU9c18PyYDhLdTdJQdmvQ3s8WYBztXGLUDXdB9/XEApBD7QXUEsRGcp23kVXXvf9HZjlSMJSZMjFTtafT4ZZD62lqDVWOBqFxah8XZkMwdzcy0L1a6ECpzZF0rNecgKq8nIPEX7vtaSqt3jfzOFi65i62NCsBpnUqMavg7rKOTnSLod0mAznCYXPKGcPHVvq9/jKI2E1iRZLBOMPYOcVXK5LtHbf/udi6JPVZT4TBE83bJRgmhDvrCBt5J1JVe+M4wKfprAa0ja0jRJo360rjtE0/t+cq+h8afi8qt2M1ljAjTQwl7nVkVYdHRx0zBMcr5Tu3//MTIUnZhX7JHL5qgAKRcBpbRX/5Pqi4CNoFFgtP+xb8vgj38cPPYNAkjgHPmFwQpyo2box4sAtaNxkmy8C8138Q0sIXiy8+N075y75K+5rs87xcWE6N5uiUZSOwZLI8Hvpu1T6036XSr5OIQh6DnB5ixMDH8Xo35sKnhGNhglXc+96HrZmSU+cdtR66C0frQSEs1giRezH9ABWe5VGf3s980sYcnZUAgthSQdyIWQihsFM6dR5z9Xk9xoUKBxzg+61eEAjykHwvFMFlCJ36dcMAgCHgMoPdz6Nre3VsJs0D94eaJGpnEI8xyR0+NmFGX34BAd9oXTDSRcjMVUcZyiZ5ZrB23HTNAn75bxEfiGW84T4uIVUD7PFP2wPTiUu8qLcyffXEpckarFzmdqHaLi54A6imD8KaYF8m8pRsd4E9zU0z8qzpcSdxl+ZPAQtSRl4mKScOyRbY+EmrnWy1AwqBO7KH/srwiwETJrkIwkErzvgn5PY8fcGJzm+K9A7UG3C62H2nqLIhUrkRFYaIY+1sw81WRkRnBxDALYbcE0YriKxJ+IFzCmv5f/zhU1/Xv7nkCD0RZMpth+DOyaIIo7GdO4WpaItwcAnUtZbTeGU9Jok6kRWRCBadAx21+NUwXYszxb1FXiHkllQADxWb3qKcY6NjKFZduN8qDT4MGRwT8ukO6e3G6Om75nqL40BjNMM8v+00CdJx9YqXJM4KA69jWc0iZCWJ/ijkQ/8bt1uBvUW4gtdjhYxF3x3/z+VdpkC5jdQrfjG0AQzQrdaLUm+DFaGSNnH5nkOZnOlV6BUIU7ypaA3G2hxMomYZQ8HPByDwZ9WWLi9AN07fSBPzez33nyvMJ8HzsD4RdotHEH/frj5fkwEzKlkhfVA43wB085eikiCIu5egjVyOJiHo/gGz855JxP99//p38PzxwGOEGgcC+/V8P9QNpy+FRBE62rRFFrlMrl2ZiCPrIMrByfQf2FbNpeXb8YefUqYrCoBbJMEQb3svsWOuik2udN2tX1jchBQFWieFzHDiLYbxjiDwn/A4MggW5H0E+P/EAIWtdMy1RBOfr/CkSLvSSv9MVFA3kZa8G6+4EXFNGiaXqxZR+d9VEVCWdBPjIKZn5Bo/L319EFTgP8kQkg6ytqlY3RfjwGEv9L4hh3BjDJWkZuBu44CsBCqqTSwF6XXjkX828bjamAakyDG9kyxKabRAyt9ltyH2NbGUqUtjx+lGlnKgnrmoFG5RkRxK3z1sUSb7f827yZ93ieF0ywZYM5wsbxl7t8u4LDXExRllHLTRtf/03P4GzmVEtB/w6G2Zm2ZmseXGrbZ+/VhinSqF/0ZSOs5twOPhxWrYm2Qx6xlRKSaVoGX5Ubroym/4yNOZ4QA6iFkH4RvWrZr+2FB4dFqS3kC0H9e6xbk0QmTgvF+HLwd5olnOlh/8pmx8O/t6RFkMV6bBrsPrdGVQFTCU4L4jAmhyBiLEwWBYeUss/WWS91bOY5zVjAgW+QzR1/GTDHXKQNmELHzLtWdqgZN5HCRN0umjwT/Hu3RCVpl5WC5oTTlaE7LYAD+9f+gAAAAAAAAAAAAAAAAAAAAAAAAAAAAAAAAAAAAAAAAAAAAAAAAAAAAAAAAAAAAAAAAAAAAAAAAAAAAAAAAABNWe0Gj2bVoN5q1PjRJNhNyXgf68QOjj1QodgFGobUTM6UAIPTDe6fVfO0vjjPvbBGO1xcmn3fOmlPhdubwzuw56Ve9RIbCNqOOMfr2sf9edySZY2j4Tzp9NL1iXY1DTFQfrD5zZKb1nbAEsfOJ5azPfOZVDbSMFkIi3dGS0BwaL78fLhypNUi1vQ/06tf6JISpmdVLXA8eSo/QftfuyFxs8NGcxzvT6YuVG7z/NfUroyrJwKfsG0m1JJZm3ZgrDvnasO2hCKFLLda9djNFg6OlaG2/SUG93SDVocmQ8F2JFszOGypp5Xw8EMnxXnWrYjL6apoS76qGVkRAETgW8U5fTFMhMNx8byvvejBu616wEcuTILAbgSFHY086h27YiMxcbK39jMFZNeMkJgGbMFY7H5b4Q96424EwKPk2hYFVyMuTdhzzlFzNyzn91S6MMbxQPPY94T+o10dAXEpONMLC3Ny1N3AM+NESIO7LMas9MNLgLELjtPSJyyRf/y2GKkX6ePw5hcpOACjAgMaiZpQRG7L4POT0VJH/Ls1HWPgskVMoMu5ZcwC+D24JGZH0DuoDI+4cVfLXltXTvgaoDWikWjr/KJQUIINql6Qe3t4xV0ORXOKXvycnoQ48v5NbCNLIuuQWSERshhidSoAAAABb2enOEVyQnveEwynDtx3cFf0/wa4Ybz4MX0nQ8Y60kaklORVHmUMEFUu6iUkBIvQ2iKQglEDcLH18mdd8ru2KN8BFYr/GwgYF4znBXnYQ94OUTu0rCHp1CGsYZ97ma5+CcvXhzXOip8xtPge/HRCSh1zBOPJJUPApPXwZWA6sLG3saUt1fqGwUhdZeByIJSN67nN2+0H51SY6B6dp13oUOAEuoztKHnzlga1SJMKth+ix4i/XmUsX/skDTezMcnLCjhCGvoSkPztYyYyppPz9vAZ1i8aU/gSJXIYzL11q9z/BzCjLDSctMk1MNuPmcJT143cTp85AG0yFHmli2H0WIyOIk5gszx1L+w88QxYdOHLxLtZpwoLLjDkJ6mtcn941NTTWiKTUTGPI/N4O62iJFzeH/XTg4o4VJOBl3K0ZyLGvRhn+BBrX/1LKfsh6oBFlRNatMUqje6daUMHUx3uB1dgBLmRkwj2eevwKOgn1b8C/bd5TaJqmhY1Pcx/wL8XmpEcVGMM6aaYa87jwm7rTYNRpOk+fwnJIu7hJSfVgzqpCaVgAqQsHcNC4Od5b2CrLv9HuTgjtWAZPvmHTv3+T4cIhu5BVhtwxwkNxpwum01s+xhiVvcNEH6PMhO1gqiSL3ouuHzFBwXirRvj0XfvGyyjGtqPe+NPcZI8SNwsWtWH0oa9z3xPwH67hUkjdWyaGsE2EKD5UZP/s0e0uWWePpKU3XWpU/twAaFopU9kWMLCvOJkITa9GN7q5nqvLItzZCxSrlpqnh+Xe2XnrVOTFZu9xoTUk/+oInYsliQd5CSXO5T4bWAvfu4pS10Wvl3eW8t6nSNNsVWHFcScxKKQ3ntzDbxCaCkJFEfb72WH7k8f6x6+gzaWk++Q81OIFC0nkf2ZnEm7CAdkLInY0fZSXS1tk+s+yP7vM91PCZAvPwXYfPdf5JxA7GfQn6NcSZZcT6YzL80sGV/nbogNecT8tPlHOTwajuz/sdWuLi/wcp1vKRHRorUXhrW6YsS6SGgEEZsdmW3JcNEdkuPMAAAAAhv5SOHkM8FMBT7kbOYeiL55pGNJB43xNiehAzxeydf38gDAqfeHPJnVCFUKyVZuSwsy+yHk4veJ6Tj+jd/i1Zh5syRCjsj2KMGab+LhfxEoaZYCqYkTp8ukz7iePkVyVY6vdm+4Ujz4SrkvbFh3jeZSIpWe1VRu5W028dB7pOtwOyWFnkjTZaGx2ZVVt9AdzrGL3Z6YvhOSYXNvz5cxxg3jy26bGdriJl4WkMT5+htq2WHP07d6jW8GV6i/2dd4gFmPz3Sh+Kc1sQkQbQhL/QvTFzyt9oXl0gpMRi6eD5NHqlW7LfLWqwNmy2e4YmY3vzx2FokcN8BHLQEIhD8sI4AlB9sD3KaigUDyesxh+H+Av0SPyEzJT6c61XFeA63Qb3RIrEUcs8IyFQnkC2INSh2ejfsiTYHFO/u4W5NdIgVsKTLd5ZFv7cRaR+TyVxblMcLIGzBmcIM5p5ZCt4zePLHjil3xU+aL9oVoAC/Ymal61nWG0zNdfR+llNZE+oI9jMBaxfpZQpQtvYrR4BhTwkQFsoYgx0DNQPTW32Cga4+imrTnsF/uo52yX+aa4wppNRV15GmRhWRvYdd84xayPqX+oF6aQ01SuaQk90uP4W+FSkB65OurDdjeomH6Iyxz2YarVk+QRdE/5qAGrLmWb8vRTzEmDvQFi+La2JPRAEfefbyZfTjheLAfCkztt3F35U5vs9ZyFOcMym6H0hsaUdAAztYUg9exFLlaN3sJ3SUOx2cyiu0zfUQneLHPw+W83JBKPCaVyupjhLX/OpUjwnFDz1Hy/tn1YRWhzWdYgh6iDTjDg50dTPQZCemJMgga9VCV+h8EDPioiQQPA/4l8oGJifa+KCSeTHegZav4whzu/41oqXK2L9/he1Y2RCRGHOtaQnWqCR3AAZGB1wqPWC4l977jmVrA4MTn4O37v4p8qBEG+FYMM7NLV73eWwOQlwwb9r1mYdjgyCn/cEUFxW49V4WStWM/XCpYKLu/u5hkZTdQrRCXjYvXzTJy178nOjDQoueYYZQTmqmsFRQnViJUra6FN0wQVlf41FaxWeL6hXMwSr9UE7NsrXMt5qpfgV7EiEhO3ZJ+KzIx68XBJu1exkbkydSOJXFhrRmqKMk3eghkQIVCeBrchEZdQ0BU9sJ0+Tvn+xefbn20tXjhbFH5yj1MGKnF2B50r0PNDwhbmsf2ukhgBXSqvhPbAft9OXmtd0qSwZtfi2vXWGtfSBWIwSrWh73v5Ue0I1IGXcgbIAAA0/xNDkE5h6tq1L2/+SiO38lsZ6jZchgwxnVdCfF7OTD4zjaq0+mfrQvypqkMBfa3UCh58dFGOWwF7IzLqQdR6B/UQJMuHrPLSHHMPUNOU7sSNfJFNd3RMiSGQEI3brn/ujn9Iy7wDBf9YYTYGCgATiX0xMEgTiomvUszkljW4QeOvLJvhLfwH0BNKkyXcJaRGgrUBP7a5AYu/Y0EGu+JFB7WjwQfoBk4m5ITes8fOmIgoyGNMkZVcw6NpnaitzVOZtyPZ4VVUa49tK7+ODCXQhKzUR69qf0r5xKWqZ42j+yHZDoKrwUFaUwn9lq9GwT4E67NpBdG4St5FPfp7nS6C7Vcyf4XZ8c7yGzvgOu5K8K7PNk27sJvLjxBKUbPC9apjBDg27X9mkscAnyzXG9tlfFHE4BIRLR1kOPLJdFdjjL86thILDV1OJ2MBO8VglP15oM0X/sESPhYl+w2qB54jvtVO6VHzkCpxgVxi6OJTtEBzUnlS+gsg9dGp6cu6dWzbX9y9D4c8oj/b4VNWeT/Wcj68qVWp0paaR5CodoWjdASAHTawB5kvZOujRqyTKuK0ty4Ea4nwiAwItvSuRaRJ18CvQOsBN25HzkdjEALHmc8BCiDzfJzR97yvjkz7CxfpWE+2mbSJwGjrPtGEgTuDbFcPkL81D44IscFw35EOjgY0P8kwly0nSqxBT2se0FbenIIrvAIxJb31XpemRTOUqM4eHjre0d40s8iTBYC4kgBeWd3dm2x97lvR0lnLnSUbokhIxR6LLX5+2OKYyynZGTqVcjM1gFWeJ+Awh8Yz88JgQnvOvXNFAj7EW24COyWTJydhFW+1Xe/S0LsX3D7TD1BvgQwROydGnmPc3pq3ud+eKeVvFPS+YaORJcfGuyxZ3iqhVQD30Wm3x/b/MCxeuOYu6srrLRscAj+YNwSK6hMXoxM3fxISFHBM/gz7/096vhDyhfmQvPuPpKQI3cX3Bxsxlp0YYshTz4pNoQn5tPE1Vah4ruRuHBVKbgNfa0yWKI0p6pNfPwZUPEn0dri5U7YyLsWGJmD/UU271CyUoSpDZ/65W9BnEU8s17Xk6iXQWUy4r/mE0lSukupqSz2yvSi6D3ck3kwIaf2esVTCpmpiAyynMJgbZz8lw4+gpafvVlTj84O+tk6LPCMq27otBUkSBv1HE57ZdtFVThZN6/g/k470oyoLgFu3uQv2bkCAbrAKRoN+mmHaEN886P1xh7sP2FZgLRpwOWnozNQgKkMimkEsgxBm2/it0MobzLhuWMNgMzQHN1nOu6nBhojhH/EHSdntZ+Ow3UxFOwUc2poOKQ5RmwSxSSCkoiS5sPZgu5fp8TMBueOxceQBpbVRqsyoqYPD15IFm2tbN7vy4+x1ESOYFHxX23yGtTeXP/gME16NspltoQW8eh2uw6get9vfNpnGpoxyscpADeCypv//UtmMJSNSE0wDTvBCAT2E1Qau+xlL+V8lY8E2gTAMIkxjvxQfk7O9B4E1PQNjpZHbRSM/IFpsQ+yRv16YzhaTU3+wZjb+HlFz5J17WTdXHU3200yNmqjUF2TF8mv/GbFD/CZESh1DjNcjR3klTLqtF9NMjqQ8Z5NS3pjViMXBcnDYocCneZQ2EW8NPOa8sp6F8+k3Mrsk7HV9eqI/R+wpOWPND5d+awdY0NGY5RDmy2iknqIbBq0tFYw2IE2O0aZNtKMeETAwpM8xMW5Iy5i3p9Ol31hHLwo5SD1M4vfZv1bEoAaBzPbj+HyIWqsHYhz5bFxeq9aOsHGkK6v+cEksg67WdEvbvZ20ZlRJAAA0f0oSRD5MnBNuFBFnVNGAC8mQLlR+7uEj6W/H54Q3NrYj/hLNmEfj7cHXiHp50H0/pxd2Pro69UeZrIMoQDQ+lH+GVtvOqMZ4QVEjiY7aj2hI43D5sJhietyOHaf9wrm3PaJfQ9Ngc0JcjL6A+ax507/2oUvmqe0WJnO0NzXzfXBx+Je5Yrllt999rUKgMyOyzdXasld5KbKJzOXYih3rblLBkeVjOhG9UNk0IZZTrzp9GCgYVXcIHOv/odmb8Ocyn1dACVI6yzAJ2Cr/6R8IQT6nQmEg4TsKRPlJc3cC4oEsSqRSUCnCYncaX0lq+Utw5ogMxxY2zDavVoF/tGXelWGEtdJi540tURkh0oz5HFlNDbErkA+nitNaUPeO3RihsTedKQQP57aOmdrjh6ovJ0Xo8FKLWdLnobZMKLOjp13I8eO74vm/Ep0nhVzWY8vgjWFTR9Q5vdpk11j9KVse1dwRsoUO7UuiMaduSVEytiV+/r92W0ph/N8Ztp0m6bZJga1V8CgQ0/YrbnSg5eWG74hlCtvCnjZkEPtB3u+TaPbtiWB2cPnPDmKxFYXHsIPWdxEGgVl5fTkSmMf3WDA5FzHWZrHxK0LUVh4RSAhi8c8wJL7nchNx3dW0fMkhCkllZhx2uncqWPUqN4dg30RKDg+s51nsiGUC1sJX1IgnUBNb5mOKVjYqrqLjsBDuOoY8aDwkpuD7nzZbY07FgI4zDbUMpi8zdnU6YH/RWGRcDaxj75p6X2B84iHxPbG/mvLC533zZSHSZtQ+IsraQse4UHtctoBCF2NapZBivqmb01xgszHm1X5a4jFh26fOd0L7KzsEmg7raykSUtOgGUCsThV4//E1VkATqDjEiMdfc9+7Hu9QSC0lVJ1ofxT96j6gh2tcmgOCn8tXMC8l5goajqu+8x4D/C5s5ZZRtdxvmBwSsZ70ky2eSaZ7sgHly3DkFTsSF727y07up2lfQLfDmPmC7iu+XecZnVSK320c+hgIT0ffpvoJUj3nvIvtcUYAdIpCZ+Y/U+dKAAAABcU4J2g6Xh3PSzD4z6JrE4bSjgda7rr7+QSrGFatXvcwAi1etr/rWQjlNr3FIW4dH4ctJtomSrODw4/J8uUgBw/cZJP2fmb8gUnug4Q3XmyduceetB8SiB/u9ifbOoqE1wjz9zr9xHOknZWCLhvZz8+axP9l7DpCE1M/LWWDiqnLn7/wXvf0XygKEVwc69KGyl76LVwZQWJ+KBpJgOdlPGhfEPeUWScwLXNJjBC4nw9hN2AebpwHqEIjU6TJ9PXrbTyZP3J3Bgo5jOtbjx4TEbB5uL7N9yxpOZD9TNEZuFcpaDg9zDJybYA3PioUZSqnAMxNyy8ZgVr3wN+CysH3eXJtOa1SlJFjUQtmsgadZcgref3Xfccp238UXb5RJjWRCnx7V1IbL1NckNfPyKTijvqBhOTp2Bcv/83SezO1Nd9NBz8XQztaR5atTzbYQfv3UjMPR0Ux3PxwEYyd+XZr/rIyuuZg8HqnhR12j7UVaKe4+zaKKhTesJeiCoKDr7svyXZyRiVS9O1u/hLofeg4wRXOtg2xgLjXqrRaXa9h2wiQOsKuY143/bMyuCbhGysvSBsWKgvWlDnqQmE8sB11TtESA/IWphWt7ANmqEt8lLtJlpbMm/n/H20QB1KB+rhevSrM0fXXM00YvCbcCbG34WJIu7iAKRWqTEKWTq8CsIpup990srog3P9jTbtQv2/8S661vx1DCudWKua4llYddqYvH9gG/5n7pUojZlYE9+GLKe7YOj8j2czjbRNq0twqeT66APxy3wXb0pk2ezSoaKAWkOMZbXlMZcEho4F95YV8uOJ0ilNtnxC4EFmGmSzJlQI6yAiGGTs0UVXkPumN21fSoPN+XUtrDyINKqZPkWeoQABb3wIr+HULHoO+DBTw//LfrjViWQc0htovKOdh+of5F1MGbws4w4YvqrbJqc+upiVtSoZrLl40vzlZk0dCUYRqBEG26Eg+op4ST7JEo9QihROrUYroNrFx779WN4d8INOYoA42BGMEAnVjetLh9AWOUZIFdJ2nxS+TdNWnUgtKWMWvjbSDjHe7UGZitsBTnIzciIREiGKjYltYwOdRBo9QFOufUeZngw5wgE4Sdf8bmXUmOK09WMMpZjB5Hs2UJzbZy1aSH8AonyKmeJAEt/icJcZkO8hGikGjv8iZGhWgkUvtJceZVFRrCkvnCqI/VPMe/tsjMUX5EWbjc+4wpgMjX4NTV+X1rdIuT+aQvnx1JI7rPJ0xAmX99pJQvVdUoMaBzsyn59FKD5Cs4ebXPQ4m7u2066WQ+SKe5sH5LuKQDLCnBdhPfxPoGqbwTvH8PgwoJqIOBfG2X8cDZbIVtdFXpIqwYsiZdxEnrHbmiAsdCW8HEFZPkpjRfDDLkuPcPRgC8ZIrvlSI61lk+KKU4P38r4Qi1uSlWOfun+gKOfIUBX56N/kK0AXkXc5VPL1uZhicEFkzuoX3QO9wj4nHK4lxsV6ehlhtKnHgjMktP5/EKM9YAYtUZU/gL7EmZbzL3p9JBiaBtjWFjMQvVHPA9edkXHuJTBD6VfcAxiO35B0x04rAXnLhNTp5Pbmp6S7i39cQTEyUQG3kbPoPukFRQEePGJtVsNMP0LuyNzM5LmERWrBsRlFNuiMwBzatMPE+E/mTL2HRC/Vxd1wYOcaDtQtJb4TdaNu7jzY9Ia+eOU30JdJOKB0Q22Y/5Nd8SfJ63Ies+AxTFUPy2I3BF+5Mky/gT5xqiucfLZ3fM3ZF9CuqzPnXircT9AoiGe3uDJKdAwUaiMroX9VAUeP30xDQZCof5XYlYBGE5u0EQNKHKjkPtkuZJnZyhS99MoPcPh0y2n0pcXoboTci2tW6lXingjHsEmB26ggAh8AV1GojcSV8J/nCJskwjqrJtqPIRwnNS735j1drW8qkflU87W7BiPyyBzgDVSyUJxV+qm2FtAn0fLkUx7aQ1YF+CjfR5ZIY3Hd7m/9eHaeVrOPaISdoaWuCTrvEbNHtOVxUF206YIO1XedlaZdTOPyP5VP0UucHA/pSIJxitJblwXK2O6Gjc9BMT9jH9Ey7lrVNqurO8YFOf8cuRK5tZAkE6l+4c9ZZoU2Ul1bq0OWM3pJ4zCt86OpB3Ge88VibD8LzQQOwlaI07A9qCMjqHBBXjqgO60laIxzavOJhSSpI1LjOl5QPfE1/OLX5JKEDCr7sW2QYGAsTeDI9rS+Qjc6U297giyOaKOiClFb/u6rb4PCaaZQ4QnP/fjUMhsYN4KCwJDRsQrQ5VnCFjgcZtYIl0EXcgf5cmGVBJKOZoB5HIqn0eypk6TyBxBndaosGkfU8L3bAsHw7g3NlRBlEZsYCGnTu0vLX+b0fwXq/57BTMObE3R0yaiTAGnl8s3PsdoXYBkFB0BxgevLAbPzWg5VFKTTRGg9geClv7uzsgrW2bsbr8BuwNW9Nxk7Vp5HCljfEGDdGxVqKqoL8Iz4vJ6DZMzl+EL4j2pr8NSrIdtRT232CnNZyFIDPasi6ckFNjw2bmqanuxmYOECG92M/xO6d3YG/P4P8R7fIUo2fYW7uqZvNMM7NeHjje+lXAi9aTi11r48o3r9U+G9xB+04okUBSc0VaNzAjtDUw6B920svjWuPPqj4gakjqDxF18zwzPNKyjDqwYp3/MqrsZcgAAGjWdte/AOaUXbsvXs4YxEcNfCq/4noezrFPZlZItEnHBZk8cmz8zY/7f+Ml7Yir7gCHt3aDOOgCnrz0gkDi327Dpl1xFI307WG6bVzm+xwMS/6gCcnOiAgSbaW8Qix/MDTR/CUmbK2JerMywpq0HqKL7p7FWP193pZdNvAwY7y0kJGJE/d9qnN0QouH10bl/bVVDXCsFnXg2MOm5JR+ilZd9wFZ0G7YqfhqDZ4KliAAySH2L0uX9wS2yZ/wIxrVoRQJUyHw+Cn5xZFDaq0tmrr4SyZRqUv05qfsbFJqLKyNfHriy4W2Ek1bTs/bxvUwUuQchm/6WabeVvHHr2u0tF8lK1Ak6HZhYOkByryPegL8Z3jpOv6O9NtR8GY9XE3HN9IGDgBXbSvMbX9rTP7ImI88kXRJjYiuKDQLA/pfFWvdRS30pY0ojwQx4GQFiGEW7x5nHYEBROvZ4lmZzcz6GSZT+azbkRa99O4Xhn9g7BGT42f7Wn6kRFvo6c+qxn71UqtI0H7eBxEVZLttY7DckhRf0N/gn7Go8QE34phJbBqnZpnbfYyioPoWLCzlXOgytIUlPT+mYfpYuUMdGCXntFuJdsxpHs/adCCZU97UHz3IR+XJbA4ry9SFkuvPbFhWksDpahpkJJZAH1GGuP4zIsyVN9uCWGdXxzanWo8PaoAdTtI4K6dBAz4NdFDvtnY1P5ooE59b+Qj8PyZKZDkiFh4oF/Sj8Pa83J4QMq2QN7VEVD1nwdwXvSn+rRU1LEM31gliRD8c0T1vcVG1atwC+egDu8sryZzllyRkyHHp34haOky7epmgvbnpU9hFe/g8mDT1BVgMyJM2j6KDm4J5z+afRd4M/zb5EaMj4n3KeCxfIndK0ujovzNMR212tlbB6SNEflF+tK8Wcm4N0E/F6lJRjIfo4vt2ndv+dB3dBq25E/JnPRPMIXZMS7RGou2DSukHi7AAl1PGKXPFABh182TGsEskIYC0AJxT6O8yN9jOwnKGlNPmAEsAU9qd0WzeLbwkoL8XEpo10WCRY7/wL1ZLEUxfzGg4qZzqgozX3RKlTUFfl66fWAZEVHHHFXKPG/AQaazeBKtrGHvDAdUkvazIofCM7gVD5iQq8jhsgaX6XI463VldIsOJVj3Kr1TqTzltYJe+0MwEmeKyt+MaT79WIc2R6X6b6SF1sXal+fIU6DwfZLOB+4dGBPJkflROnXDtL2ljRuA1nmIKjAb+H3YEMjG7G2OqZJ4RfZsAJrYM0LBN70ibWyogRyhwlVQfHYu7/jF/CCHKkQ9+jx5q5Zxry5EpM4LaGlPutzgOb97JifDj/rf86I2hYIWAF8ZQX2dRlPkYUq6NU4Cl7KOysc/LfPTlZuyCL+ZglfS+aB2xThLAy1aijS3GFBmqGYSPvorsWG/+zwOzwV/6H/qI3jQam4oDeDlWYa/B84pN0cVN2+VqMHwErXMKak0ERlNuebj0cSHw6lEZToAs4q6zljQ9WvdhE5fEQ497JcXzLtQFwTWWbuWBEYFjkwp8kmXtp5JbG92CxaZU6J6N+H+m/Pa5rxCUhPD1TH8CUf7aqcdzlrKWnRnVoGCxJHB8gtVSMthsSke/dsJ/ZxnE0LfpISw96YOTWGcdm5xRBcgXTp5W6kaYf3xnoUOosRif/izZLDlAWVGDY7s74LFwM+o7QbPdbvpg0qzD2lig2hqZj5RjOyMHgEjWpFsSfmGCPodFqAXpquldQLsN9uuKmFDWmaXu/U9Xs8ebOSlNORuQgW0wLwctFm/fiUqQbZ0oX3aAlrFWEAjxhWcxYuHgdmRl+U3DAAVvchOxfta/oUWp1yDwxrvG4Dd7RpZHgbs+ZlegrAfn/hO0OJS6B4xVWbUbqWH9/JQiJgdphyCMjMkrU2UgIgF4usBLa6rtoSg3Bw8I9PnC5n4htl//h5Futkwn0/dILUI7avC/b6WqhkzMdo2m4q1080FZlIObGm5T725oNx8TNB7rErnbOBVCjFIakP8FDcbevS/Y0TXLqkwBT5ahcv1YsabOXzYiKVkT4X3TDAndj63KT6us4LtFArAddaB7AJXmcedwU/IZ5w7EE+pp7+URyx/L+3Pg+ZU776mKFVj05LgrfA8OVHY7NSb6J/nkXsB0lD7d5wK9auU4sQwHBZT34Kt7jfArefuIt+azs/mHwsEOEcllkala0HeTMayv1kMXuZCk57EI4o1gcBskl5zwmHRDvJNEKm6PgKAdwMa0pNmy+uPsgwfgZCcnGJLaGapG9CC4btiKNXbI9kFBjyrmgz8jeY7OpaHssARHXsknVaEe9g5bIC2now02ceWONpCKH7W8UHgbmIMv+5CCgBReRvUQrYRaXS4MBcFVNG0/Qwr458A5iBK2Cdqr0KJOnVSev08MLJvdNvJ+9FBQv/EkaK9I/sBo2xjO7Gm3LcUnXQRb/bIvSxE22dj0awmaiFrMVuMygRPv3KuwBI/ZPXZBRudIv3/jBjADefTty8z/RPX0NOxrnIvV0DIFnHBoJlT8g+NGvifUBeW3AVrIRZ4MEIlTocVgkldfeG21ro5GVke030UyZy/XgYBWEWEsGZVWUN+lN3ykparEn7Z7cGE8dXpSVGThBp2DTEbXeywAACmkPe3YpNB1+KforDRHXS5Y03msufd4h7VkmJ3PGNQwzOP8XzM32C1GvCISqnHM52pJnWSU+vS5Yxb7WsLEAorRa7UGUUXkEiH6fDBeIC4Hns5KVPtDt3J01W0V9QwIPspvRtsMVDMpWIvFdDPUVO9XfEoEzK2HzmTFBeqFS6x/kWXLGbcY+Tlie8aUP7LpjTxzVn+WQVkQMgDLPAI7B6LLz7tRSFncU49lu0MM/yPcBWq1uHMRALazuOV4emjaxRy3J6FLb20yl2aUPzkz573aVj550DPwo6N3sqZ7ayFikje0FgRG7MbybaCexlq+MDJbG79k0RBnRvIQWWbhPlfB8F6avUi2ZUibq5KjSWo+8l65edfKvnUcKL9r7LTZe/0FU+8ptC84u49opcPfLkyS4PY2A/WNiArRIKZ2ZStrsyaK19+npRVN6zdxKXu8lrCKtfoadcovwwtLoN0Jliiyj3bSkVcOc3iRiGSzsKClLjurAOMZa06YNg6WDaGZrYxrTPz46HtQdAOrG8XuUxUTe3iXnxhOtDgyLz+cjoxaM0HHnmsyZTOCiwgADKbcuB/vA8C2ixzgsA3sLPT2Cn76PhQ2948KPNQXW8bNQmtPdkxLnYSe0EZBf4KmgLzFmQRbLqDq02bwK1JUJ51CsI148fSIUcCOh/TXTf+fAxi5D6zHBSxss5UW6XA4/tOWIbYRXatYyW+yr4BGN6znkhYWJKVCmcHJlmilbAUz8qOaT42ozAeMMeBUrVRyZeDS/SFoVg4fHc4xij7yMCR9KTVC0OS1lTYulPJsjYWBHbu7bZ5cr91EkvYUoqwyAa+LvANLW9wT29xJbqL7DDSPlxIbU6vJRxlVPIgyvaOtahl3BUo3/uqmmNH0QbGry0Yg3saxGE7lYM8B8y/w+gj0xcijtbEy3g11wH00gwIyx/Ok+BvBzWscwKSaTRfT4cybPevbBA/46avF3JXcShLB9mMINLKI7XkPL9zjv5RAAAjYJxtSMI20mTgLycF/Eoi5B7ICG+6Hzl3dIc9b1OzY73vSRkelph/A1o/rQI0SveLtUC3Yz210bG1dQz4pWE48JvioKmSdEKqueHOLqQp9lLjLk8a4OY+fdjD1IyAKOUGSA7JeeiuyNKmaOkrRog8o8vPTXF9R7xoEfw09oJC+9zOtj1CmPy88UQ9lFq/GhJc5NGRFKULxcTSoEsAgPBV1E3grFncGuZSol2tTxRhCAe0B+nJ5MbFxBod6XQXllPjXPCRjdzqnIeE01jaJRf6DxaW9vPkj14h/D16t+Xxjj1zYHZ16qrQmfJx2dcHS4g+ZUNaSVe6ltGjGN+VuNqgYM8bNDowLFDaenImW0bhWjQ3Z1tkcDtybJcKN4PfGudkC56UnqdJF/uLrMjkGOMnNqrsenJqwXPpkxZwb7cF2CsVmPbW8/T44BXqQL9sZBlMZwlsLwluw4vD6x2yfLEF/8/Uda7WHR6dTlXZpvzE4CSnjh8+0GLW/jODR7Bz7xs4tj+Saydrdq/6CJv7LckRYbyf//oSaK65rftERK62ZvLRywlsMAEab8HoyZMvg0za2+pVS7ojFWJuLlKXvsMUAljmhaTP6zKjGyQgLxcgDvttfRKONosxsCSivyXoL8XoKykFoMsfsvkshPDBLmCnQYl9DgVUUKu7pgKbCqpiyNLiDvsGk7U5dXmeIIWDho6gV+WfogKSSA8aOz+94t2xMIdR/miheunm+uiXTf8JFIQK7LQXHlJ3kpHZSHJkyXtoYHgPg3RlRMagMF2WiFkbBbSdE/64tW09VcwjLkCi/ydKXbXpZUeu//Sc9sAeAHCdWFoe2N9mWr1ki4dGe9TirXqllK6z4bcfaR/9ycm3ms+1k5YMLBQaoQ7gATAbWOHcNgZuyUdo8gZgP8zPlbo6+x7o2TI6kWMuc391RNLSR/qjrCMwTDI+7iJXgs1cbJbWZQC3JuLDYAs1pLFB4o0eaIZRb7smz552ry+RYmEchOgLXaxbNelWgsgEww+g4ZlrOKh5dhS3Oe60zOrZRwjR9GA9xlDextrRrnSfIcV8hASE0+rYCbNcwsOILwVtaylbtk/0Ber8SqKtjIG3hwv5FpurKkvKLJFmBOwmu0/bmz4I6tKW85QlM8QqmbC7OqcLZel6L1QhTbNAW+uLsECsiUpG4shTJLtjDyiWVDVlFZrNwq/3ReWnt1RLod8ANYWMxElvwf1lUKIkd7+DOgOfpHzpWFMBQtS+V6A0eFK/woabaSaYFvUJy7DcMod/8iAb/hM9bH927T8IXC9fxRnVZsqeWeLpjEYeiL78CSDiMoz2/M7upUrEqVN3Sh8hGLcOPfEkYPigaVs5GMjZeV4FYt85bYum9tJftyYA1ui/Og18WunoiTUr5Js5+gouPvFZ50yCaKFjr0E379uT9QhF8991q5bo+RHxcU50qUBM4ZQ8wR8DA0sE7uTu2f2S84sibOPNBo6z8eKVujby5bEbvIutcSvSSp4VQC3KHjURFHOR4AE0RXdKmy2ScH09uv+ujSeu/kQ4ru33cdyw3c50/TLlYeSwdHdQUU0dS3mPqGJ/BHw3ZL5l2d5HofFCwvWd7S8lHCZRulzS/l8o1dEQ2Erag8G4ZcXvEO0Nx4gs3N2I6GSnm5AH7Z3da3sY84mKNRQ+t+I539n5klU9ZKNuCOpgQurPWDXgXxCRkCgoriIQHYzWlZyrxtkTV8nOCEygSOIQQJFTv4DygOTWkoaBgZgdFFRnErEFr/lv22BVI06Gk0aKBWXVBTmaQjVB7DpVAAuYjTeqiQruXDIKR8GWAW8NpIDrRQWRQ08Q4ZtBzbDbB746dOdUyifXnTtb0rJMq1Sr/O6uujsG/gfITVdswxR1Bo+EXABRrnBthpSwFKBRSZzAMW/v+iYl+ZXqxLhrhagk6ET78VYa7X220xYtAID6Udf7D/3tcuDkD3+R3R7Gf02+tCJvCY3k4x/QSOVfmQ37JkZn+FWxFMLaUMhDXgl11+bw+vyvDncW7VvT7XVy6BT8AAABb/h1cQNs7WmCiDk95FgCOK4Q0uJj7rFtqjGoUtjyE2cWwktwmIQeWMNqvq5dpdCWUUaUABRqnbpFtJgCgJ1MEYmbRuGp84FJEGM/r/4WB1M/DCOkXAZsVsPoIWMStZMVvgIayTtq8L7G1i2SXs3tZ63GhVVmRKbT5wHhN2Y3DSGNeXl0B00s3WczACH6nhcp+GS36PZoCLlyIeNIbgC/c9hU4HBzpHmnPb9jeqmfp9jRNm+YMK1vIvjXq4xiKPwHqKwlGY3WBIMKuFRLVmw7B6dV6Wjf2w+nwB8Xztg3iI/p8EHWholRaijsE93kYzbwPziiQxLCjlNpLrHjB/E7TLQR5fZ+nTsHG1qHo5dtIRKwfAFV+Z4+DMtMRtX7OWiwg0IBAnfPAMnpK2q6UGL99UB00KDFe4kdUSz7o50JrDtGtxo2yLX0kUntXlKDLpqVCwlo9xHqxNjZrtHUgY3+DB6/0EltkWr1c3UQgRtZPyk2ctmtVb6sdTVrjwPiN0x/BU+sFdeOmt/AByCnJCxH1VQJfpbRZgXo5NCuujb9B3Vz/bDxHO0JEYX9p6Z8vvZkdz1ivKfgQ7FoBtjx2cu3BaC9OgkKds6eCO2gjxbqIk76jEdI45NrDY+FYUFMm8WlqwfMHNoApN5lu0uVYRQ692ZU+GV3Hj2A1LBlu+M3YJ4R85JCTnX9VrrP0MiJ90L/lvARL9mTkiUrGQL7DZL/lvaWk7Wk4ALxbexePIpgf/mQDXow4vEJ/UGGAprLnZeYKN82gteuUqXNCYfvbcV8BNHZ25XtoBScg4GtEDSEyMwwzdPR2S8PDnglFmCYFHo3ekW4RkQOafm1yDQM9I/b5SwdGKU/TlLbW/i8Gl/pkw6vU4GNURu1pTzAMCad2cKj3amSr7XI/M24R9PaNeqFjL4GU9GmSqTpl0WcI8CEP05Lm8otKPjDe1tzHlJHAqv5MLvkl6amz295qBw9QYMEX1r8iayx0ly/mM7hyXFKDABnlehtW903lqWbKd8tk3XoTHLlerC9IO+SL57i2OjxbzeljQPuVRsBY9pIZGPubnqfPI4jm2fnWJ7waLKyViEQYLgKA4YQeEI1ekelLTqEvBUzod+LBwrprPJmNnYfSUpBrvb+mPkyY9iDLRyGiHop3hzF/DCa8oyJrxAPXYdLXr5ubmvlJOBtMQJslDo0CqNgL6T9dmKiVr/YHpLtfiDU5fGgXiVwgFkff+34l2nw9Rp1yskqI2RHY//NSOhRNtg4V5mpyYE+9gTYUMGOeRilDy39WjMcgLaXSQtmHZ9wRNQIMZSg4BU9ZMxV+bTah+Sz1gd4jtGZGr2fy/jaYTOwAlUboFfcngkli1s3Yp4hiDKyIBswg0I1aJI+bRaqLzNOpLFik5M6HjSgdEArhyk06Qb4+cj0pZv7Bv4yVCY2fJgt5RUbVuV9xh/5yJcvxMsNaoAlbC4xu+3dasV5IjCEA+tolz8KyF0hw/1kkVQZzpCysBZ7uMc2/4DGepS90IchZyWSsGibpyOslf9rKKYhMecxd/wOYF1qNTdz1f4E0PRu4GJyOYJ8ueY3/u+UmP7KnvqeznFO6AwNoxjJXGZbxvCCT6t4kijyvXA2f3nyBYgZnCHp4fMesEd/Mv1JYKqll4m+Zc4m+94WS1LFriBtTV57CPWW/rLBw0t3mhO5E49TL3t0miLZ3FjrbXvA4tB9qLvAecaiLN/lFaVyhahVHOgceVZ8OL0xjD9TUCD0niEPGb5+jmxGdRcqIo0OHLDn5HV3UXpdooc6ogx1WPSNnm0BP7LgbVBkbjHjp8QuoToA4Q0c/cUMbtJ6dRE+bF5YquipIerb2WuBkdCXz+4ypR99pP8TXVccFWI+sabHiWpcGxtBHOwrEZqmMDM7hc8Ukv+vjo9yfQqbJcdJpLWWMr6RGdfYnomRv+5Rmz0tdeFY/GRTbYzGXX8/LBJop/Wc3R3KLKVN058xIHv2uRUBsYiQGMB0gNTf8ZNSSaq4tPkAKRoAtxJdcLhX4TSlz5qdKG+3ZV80hQSz3stvqKLUShvfj+U5nJVlIMvFPqQFlR5zh8/TpAdYFgRbXfklJU2YwZorEm2FVdEETqRX9/7cSzAmAdV7DGw20ZJkD1glWXSGe4PX2PzaoRMHwRSXCzV235Z15JmL7gP5KPLEHSfO46bdXK3LQ1OV6POW9aksdimPLTCqdnmWmzf6U9aI9xec0VB44qkuZaStYnhpNbiE+WoYol7o9U/sgWep2bUTOi7Ups24hRQ7XRqxk7M3ZEBL6BXyK1vxBD/EGv+2mUZia2spmw/226wo21mLgDWUepzPZanYvRm2ude+rx+HXlYgiPylj7RDRmg0GqSUAFpL27mjQIqbP3QwM7eBu1m9yUYZ4LflYj6rGS4++jbYmbBiRWs/QqwxfvG2FUN7H/DLtL9LBQoNOwu4oVrEfOex9EFSFPpCPsBLLtAej6czw14PFV3IHU1PlT5ZVgrP8+kRfLjlPjqceKFiI/wqHh7vulnKy9j0A2vWG5LgSm+OvfCyPFK4tMQurs99AFatdsGkMyI3XdshjBZ64hQO9cSujF5lcYpbJWGjaNpeHTHKwYdBOdg4uiSKCZPc3th5WyaJY/25nfNzr5qYWoshac8ETbNsHCslHdUcsFv2ZzpI4Guw1+a6kKP0d+R8Udf42G5X2suyB4aMgXi7y2ZwCgiqkqrd2oeLRTjEJg5erNPbEZu0xVwH9dJ0DVV1q5U9bQuRfE3+YxX+JoLsk77IE7A0cCDeJxAZXtojiHSjHQAEulO4NbJfOLN51DwzBt3Zk9rq8n2NQ7KbSYLGRJOMMHtezVOhiR994IW9QQdUebRa/BcYBLmTImEH4mhg6c0MfHlXAFzAsTrPw9lG1mfGELgArBrHJmHkAau0gS5rmYjjEw2oULKAhZ3TdmpGAXiLdSZKxBBzaZG3YydHcxODWEG9EA+kYRB97aOaX3LoDaC+O7HGFnxaVY9DVGjwT1I4BMfYg19pqzIF7LQFeF02xmMU7FBkjYtzQ4e/V7xFdbVwUWeUJFhdRwVBTLahIo0pGbU03aAExqanV6Mc+MVQH6cfVbxJuCeT4TWpgsNmz9WO9hWo9UExpN4LxUJCp46d2XBukS//y4zEjkJSuiovr/nC5HueTe7pWdvRfcYcbeCkSHnX13QVJiWmTMSQCWc/OE9mOJsaS4O2MmgIbvqInL3evq9hq4EjaLDyi9ZqubfcvfAtE96bfcHxqBnUscmXH0zhlf5K48DOre/FvviMY+giqPhna23FwJUsNYY7Crkhd+UpCdU5Rzu+/EtnZTLjnRftp9LxeyOWThRMRxaOk7G84N0r0wYbri5lgfNeZkVyWyTjUbcgdmzdKHqGDHqVW1nXxPqN5SzzkOupPcsP0ra2EQjnSg8VqWQYAN8huFeRYASZsxWCQXkNIezHId40Zp1X1+0UGV2tL16+b27JnFryCX8Z0gI/xzfae62daQ8cAXjqvNMK9NORDnvO5fWmu5E3Vw6Ygef4lOn1zPIGHGqIdrskVlHOPCbLHWn8rlD/U9xN0IxIewmXdw+ZziPb3FIpzQm4uTA9BOAEPigwB5dXr9nOO4/9s7oI7Zvel0TOMJTBr8SxjsUKuiB8UeZFq7EnrXDXsXfXFcLI8b9AI7MvhkPRszoUG+YnXtD1f+0jOa8cPlxRxODaW8+JSsWkADpxd/TZLHubWKaPdWHEUR0JYLbsHF132ZCu2Vrmv0XZyrdG09ScpZsWeO+xb0PVRsqyXGc0FSgobBfL9Npt2ZG6YnCdpsOshNfUuQzfwKO1YyRVgRRlAJ3UqxpR6goZm+bL4i3O0CV+dh9IHF5ybhou+N75kthRYtMh1duXyIOSnSBv64IHreW+AGVv2O+95igKvDHCQUU3pLshG0icDXYbTR2sdzdpRrc7XxzYvdDbkyXVYOEa5b+/vMyf5WZxTfd0slsxdwha6SvQ3xWzbyo6b1Uod6jjaCMonvb12q/UmWLXfrY4BgZ/BXWi8h9BXSPPaL+0A12PT7XjBzXgEyeyIXRZlsZgXacRBaj6LBIOXQnoDcoh9ATvKDDI9o6TsmmTXfFeG1XaCHOTE6H7XxBMzksFJ0t3RgmBDKckZndR9sRPtE9HNzNDESg8B1jFU2F6llmscVewBx/ic0pbdgUk1hbW56vJAQAe4Qb1ropZDwzwl3h9dxYoEsKKHtepop2KaHDt7aGkHLirqCoLi8S7lTGlJYJr7DOqveYWFHZspt2cMEg2ZS6eP5ErS0xM9cY5BAwZorPtBuc9wPbya+JjsZP9YUUfSQ3wFLjHTya+GBIDRc9O96V1t8G1TvwINRo3rVlDiUcLP8HFPnaIBl+xlaaTpVsxrKn246XbunVQaZrgXnlwzFQgnB77GtMzHdMhFe/BrRhulg20nRchYgR4id5bYjeW4dnFZeMjsyRUlD5eLcAj/aDKCEC1zAT5gUnZuxRvlQ+XO5oKwlQd9HpKrewSUh87mNg4lk9HOsjTWQ8dKLJGYfxYf8F497PlnTY+3oNLEajp0epf1dOdMFSGIilqg64ioYBuRFbaODLC8Y1SqDgVST0DRQYT+glUaC4H3zHXnltpctgigWBdVhX5GIfX1KL3h7ROUdob9hjlEWMKH/ZR2YDOIdmbJPVuBFc4GXOV2MmqxLTlvuVgmzb/3r9tQd2HXPFlUatiIoiMMAonXDfSimibB42/S2uSU50gfqdJAGJWE2TutRIOCJbjBDd9nchEizKKa1teY5/1lQUFTMPR9ryIZJC1V1iv32Ew3Gp4p7JU501Zx/cLRe/3qJykz88rOK/7Ev5LTCmKnizGFpuMdp1bkW9zZuYnkVtcSr57GuV6lBzLWIN8KJ0UsHbn/3vNPjcN8OmQmIxjiRlaII5rd8+cVNPAPMNN2fNRkz8KEArSsOk/0mvr3y9DrcWjtR96V4oo2y0UXjMcyWNd3WNITBoQjUucY4eTOmzifcv8cChgE2Yj73qszmtuaHWkdbDd5h+hf5W23QSRyadnN39xTkr26/zQTe7bKSg8Woss/abQzWXbc2rGf2f+mTk66CaNljowgIXAU3qvm++fAILEM0ZMzxjYAvQvKBBFtmxbrPBPzvl7uQCWk3QAAX2h/FBCcXwGcIu4QBm/ssgxpAfCO+Yk/xbnz9O/MS4RagBjh2pgyVdMOYjKnzp6ko6glxgr2k7Qe5SuvwyaGSxWwFTyY3/nZ85MtDzCmI1wRf51UIpPdhTl+90PDDaqXZ6fOx6e9BJLa175oL1x3/53bCaknoyzPsoMNVwEhrSX3N+Hk3DqK3g/J4RpsVkdduAYwmWHEEubiuJ8lQYxHuGDG+oCZityfOp7wXI60XrM9xvalXjsgc5GaP00Xy/xD2mG1knFkoZFAWGhSf8ghSJ8TTfmtJ28IoTXjlnTlUD4lxcus8OWAP1aKYxKmdT4RBc9a13Buv0CDN0b3IEYOQgGaPNlkHeJJql02VonYZAzohnY6nUcEEB0jjso3SidTcLJyU6F6u/6gHptPgx8sRZGrLRV1Qe5/B2ELFT+FS2cuB1r4iF2tHsmX5p83Hnmv/LCa032ujWOAR3QxcZdCody8+B2uZUhh9dmlKFoNBby3kSlK5UESqpT8+Ry3RSeh3IGZD01Ow55gQQOvJ+h121RKbO4IcSf7xCV1+o+MVRNK3eVgSJ9ZIpqgc1xmGxQUFTROT20MdTOEdmOoPPlwsR/FGS/S/i6fiOS6u0Q2HHqIze8+QMCdOLGdORECPdnY2FppmOupO90IcCExdk4Jl0mmc+ChVWK2ulQaj+TPh/yT28Uj0I59PwZw3O/mxURDEhCHyMQLPATlTqvdOd08RGT/BenT7k6Yk3LuVqWfi6juB7ZcZJpgf+rBMSjrXyEGNqdqiRhFdgaWn7KT8QAIQK47gJs9aLtgPZxd1mmxiqgPSYDdwLUfFIWLzvGxtoQFn1TifyjOilKMd6fNPY5P2NxSLwY1O1nDz56ZlHz0h9hDVVcEiZwQwEAdsWDkEn6znQDE3IUhrYHaxUrp6eRs2dsMWqvqk4rWLoGDN0zFmhHnz018tVbLPOWdvzpq5aETie6TF7QWg8TtrKoLQn0bCxx69EzMtcie5mi+ETb6mH+MJvBw4hs1se4vMxLtYajq1IyHQFV8VIjhZnHOgG+A8gOofcV9dia89eEFMH8lNmrmCujVPkPkzgAeEtVkXzkCc/sN5OH6dSACiX0SGxQ9ivAwC6R6W+y0Ykrge1pzHdSLgOdI1L61JUIaoxV4zKu9fxH4wXJnOEbkzF4Rd31CWE13So+LLW0eZf+VRlWdH0RdX3fC9wPNFFMvhemmQkiscCxEAh5f8E4D2MvRK32ZuMqMqVL8OX7PEB6n3nRXdAzwbDqpI2EGr3kqplL1IIVyWXIw4+77TwjDVH8ErI7j7A9zCm6G1aKkF14dF0qdD5gJ35cHvK4ocGVI9HOVXaH+W4gqlipcQx6DO72wDk1hc7Z/T/D3U4dN5rIjzSCVtHXJwUyJMaSqnqiRWXAiTzsrfr5XAN+BRlsgVj9SYDfdQQxlzTgRHumVIzUIa3H19MauAkADoev3ss3XpKRV0b0eBojOJTAYXnis80FZkIygdFpbkdxVM4kR0NbRj4Zx/JE0YeyPY0huUBDXG6l5B8MvLwnc03cWsEmm/nNWGWOWhOT20DpCo/W+e9XdF3U6bmCoa42ZiVqiydmAyVrI1+HYawNndWsy2Y9JOiE1EXAc4dhAaEFM8nCohWWHZeWLofBBJ50LGvERaIjmiYha7AdtoweaWYYZw2SWEp/XBf5xpMjkUAprHe3okfOfB+0nlui/D/sdWBW5k6HpJ+F4Q9ve8CFrWGvkuTUh3DmxjmDqvszjsxiwHKRlrPjrWcTG7BGMyO27QGPNHQrHylafDThVbQloBvxZQzhVODhjqEcPMcQdydjcxUmx6ObNW0SI4gOIE9dfRPN+S3++rRH3bYziUqlR9YpeQcBWCB4UQO5QiW9nR4SiMcJlksGUfoH90vT+MrPQ7m8FaylPjUuSnCBfxLc3KkPhR4iWuGFd0O89OK0LKK51Y20dn13RJkbfR5MKuDc9ONc82Bte0EvsM+HuWXBwUnm4Mbqt4zXMH2gyae4xHD/xbddPHVjChC337a22Udksef/V9YvfOfWtdbPsruThfFlebDhyCnVcvIxuvkgAAABjX97sx4aVf7++vGDmSy0MHfo/MlKuMYFvrebRPTw85woEp9AHjV5BP6dL5MuUhLvcSK66Up39uVSD+sgs6Z13zax4DdQaKHa3Uy+upRMfBKAbgbnsqjE7y5Jjm9ZtXH4UjW1oEPv14WCJKGpwiJAU/CZ/DrpMdu1WWKjwNK/C0Nj8+FORIy1Xgq1EA/TAhgPgTyjHJypQ0rgFuYvglrKEADxihB0DAES5ILkdTaDsgvziseb3BdKON0X2WrIquGaRrrhOXZhZBQ8eigDHtudDSZogtN/7QhCUZobh6ZopU2doAItqo8iVNS3oNYFXOzM2N/cCLZHG/U2HZazfB2FyoCZi4UtqV5yLITkM7ZMtw+DQLAHtuXjPDyemROyzxMdrKMTBpwfIX+7Fyg7pMGI0Zz+s0tPrJer+b9nBPdBabpvlmrsWADNcE99iaAfLIQH2My+QiurMY153ca6O0jivKBZTbL+ByWXZNhsfIXi79wNME27vUm7t1Ja6sAS+fKWwYhzBmLFfmMbNhKDw7ZZvDVt5TAoVQGdwagJEvPE4YABLcFPPn+B21GfANFJ22jmxjVvB7MELPW4NKoM6+Iz3pgF4Zh/W/jXD+dmCo9mBRqD8K3IhhtoSWEyVionOzc4T2z3136bAgBHxDvyMnMv9XdncBla/PBaUd7Rapx9pfWF2ZNBchiQFxrg12nYHnJaFnFuQSsMMXGap/W6oBnfHMf3A68G0lTCM7NFa5Uh5FOH/CD80Pr5QQUA2AgAbgdUheo9sq6atRiTRDM2MutSO/70lwTznHDPME+eG1upMtd9uruZ+qx8NYRU3qkilFeIMSziSHazzahEP9sv7ki+GlySEGFkhOwD5N+oNzJHpdP3Tw87Ht0lAXWKwUmIH11rxVVH4/+JahzZ1rpzuQVSVUmDQlridkRNM13aTc6pXEG50bIRaFlW/cjQXiL2Cf80UJFM8TJJdBwnAuGClvCv2fSluKEpEhEaFDrMj3cv8xeGWMGWxSZ6u14vLly6AbLNtNqGNsVUxC8Kkqi2ZOs7Iybq/QEIFkEAQDK4d3HWL16dP8a8ygHWyO42gKDXP/2l3XKI6BRxTmg395irrsMFJjOh6q25/0oh7rBPw/NXBFoZjdcU+k9+0UNnesWTrMtZRtU/8JaY7/OI2u5pP/t4EEM88+s9m5n64KEoWOQP+XT3+VZCqaw0d2wDy2FbbiuzmUA64eeU7n91+jz0KxImtX7LW0KNZzEYjMwHYSjiB9nIVGjGO/mLUfG/I5DNbqs3OJyaiyFQaCWkbnsD8YkUvbOUVQes5oDUaDDAfRAeNz8BsZ2+iUI2/wYNOnX/r8YpQiQmrxkG64947b8spBBkJunJcuQl8e7KnTAaDpKEWSlhOZqtKGCxK2lx+bu7TREXtHp4syBflJYTIclHtlQKQOkwjHSRdgefzLZpInPNFEokvpT/R3D2AgzFdkqBCkIOzY+buwd1rIfTRuS1a5u5oZTMwu+jDIc4ZMKp3wdLXOtGwAl72s6P/QWv7hqDQL7P+gA4Yg6QOtUvs2jOwP2ZtFd+3qTHHCYnBFAOBQ6FQk6Lwcvtjuha6oIWSXpbSASiT+xc9kdBpoEoI86oZvOoYPenL9uuiGLIoYB0M41UT0na4Jrd/OhWrp5iFnBTYXStAGPvaPyVpkvHldPjIaWfRkqOWSnf9I8/CaUZaHq0K+l5XnLHyror6W+uBphfnMbfctIHXYO5ghV09xfiRrV5uBYnoq5uR9v9PBxitswK5vpjnh6jgP/P5TrhpwNjW+PrSmuTqEG6tTcxSKkIv/Z3S+UlEA1+k8nhwTfUDXuvXOJ5FWT/nx846EmencYlJMG7vjLdeTT8fJtrKJxq3fvlt0DkU3/CQ+oGwOBZc6vCvI/r4tDq/r/INwi84K4JAAAEzgD4zUMPoj1OYy9TWoLM1tVkB8LnkFbOd9Tpv7chNKRiXJDfSbJO6Vfh7DokOH3J1pTZg/rMlbHErp6Lv5qzOF2gEseRuKzVexnFjhcYQemQwH3JbtGTYRZKfpk0BBSSKde+5KKWyTw9IfiQDBNxrAjOaYgnc8gkiUfk9Pgteg82/nGPO27DZnR1M64zI4NMU86IGfS5MwEBYGNwktj1/86X+JiMCoBQpZgtE0N6eCI6xRT8AHzHxRru1K4y5LFU1RfQUGeNdA8+GlEmEGDKCDFYwR9HefdYVlgttEJsDjeM+2rId9NZjz1jeY/aKQqMDlU0rPZN3Cj91E0Y8QfvM5UZ8SAas8CJTl+iBta8K8GQOd1txHSWUsNHpG++XN2AG1pMwjAbdYJPrbfsL5zfHd902SgdmTjHbSZVBB2Xk0+m4mhAWqWbTwK7YUhmQloQkG6+iubep2qoSph1XiG0vlqkqTYbmTLdaY9lQQbULnoWC2SZFNV/gW9easefdbjut7FSKvqVSLnYXVg31qzMqacOh6TlxPN+XZMQ1a2/K3zYqGnZ/3bB9wogh1SFzYyqTbdWg1h1hzAKUbLyiFdLZy7RPRO0DzIJdvJxYTLdoMiYMqP3sLdjTBp5aIh4sRJtABYFKxMyRkTQR6J4F13xEsR5qycXDT3MMHQj0HKDaNB7qoAFb5nZS74yvp9A9KLsItvhCMbhWaKJfkff+g5JbCk9QbFixYccx8LqE6UqHw6chG7VrjWqipM2qmE2D2eU7LszyO+oC8LqX9K52EuIJY7q23PYa4tUwycDLX3W3hW3NWehj/XvS7ngIREVflkTxNNZDZF8B77hqNAxB+X0BJOIwlyRF3US3OjZ1xou7P87q+x3mtgouMn4vSKbwIxuqV3mHOkHZoI4FfZzUmKuY7N2o48fCYjEDxGZShViAhFVbZCbmHd/tVuqXRsRfm7ZP/VMc83SAW6pZFFH669QWgNDkeTqKYyPp2ZKs1rAuAsCzKhAFAx6G/zvw6ZUNEw1idCIFAV5bGjo/GzCMdAjSFFmAwg7117p11w9/QNchF/lCOEsP8/59EBTJB0HCNTSbO5t7ihcrZzOYzdBAQgu7ldFoIWWjH8L9HFyM9NdnjQfO/wsYUeQoaM7ven3vSJ5XQOGGFQ8uAlTIyIl4vWinXo9kx0JPgS3CqSP7mtRsXSkLeQOTQKn20Edx6xRBwZrbdVqXuuS2TUsXe6DR+gkple3n4PBgoQXTfnL6IEHPspxA16gOh0aXObtiJWzrmiVE3g8NeywF9xDyNL0YaFshti4kEsrvvr0p/wLtrvJqYuqX01REHpemUR5uqmI/oKn4PH0ocsQEnfOO61RNEtQaOpBSYU7uj6/gY3G6VNN+tonBbP947hebCkHI66WMfNvnz56X9l2/EY8srDl1vmiC8b7hwRLEluJ5mPco9UXWtbWRvN8P7rpyOjhZeYOSZyucBSz/qYuBF8S/ltCHUAgjl2dzOZ4EU8679kc8YbvJtF5QycRBaXABf4Xz84bp0mMl5UQT2ocNGek865JJ1mbJ5Eefbb5zK1ePlFxT3nPl3H/F9PxOLzIVSQGAAAAJngpTLdoVU3P169dFDHLiOWiPNUrjOAhtK9B6QlWLoydAU5N7m2DV2dqJhI+rOoVFfY3MlE0ldfvYmsSzNzdktVU/pMFRNNgIQiCp/hzq06Ba1e3jxgGblf7VAx2RaAaDMQyRiXt3P94cQMlfpHTHWNt+gm9iDVhGnxbKcucrACcZBIS7htmIwXIgFGlwztLFLa+hegdF4Yd64BBLYLfDrMkRoH5NFOEFzuFzQtr/pWVqFxuc0Mjo3ixye7Rqr/vhLngNDX9A9azs5labH3m1jLE1Ct3wcmH2mJfXB5KJLeXKaW6Jv8tnk3VyjDHsBYnHqSMP+f1BmITGWfWY7LneKISndEIL7XdS0QFGbplCNtiCKUxDkv5lUGt1OuIaadj6LDaspmK59uaqPYnVJs5jfQueUkWZlbebWIso4uYvnKCI4RctPziQAHyGDSHoJ5j/2kKOBhXHbjOe6mywLJDPPEqL1EGWs3oBSPTssJIvL7XWfWiCpB1YeI4/OKBsNYsvLr6vyxUHSWK8mdYQdvF59ceGZogyvRjX4NsIfVJ+fIOSGPk3Pb4FOglLEZvQEcb7rFaYQNUTtfuYj3eqySz+mHoejJUHjPTyYdyb6pw3Hzz95pgpLsOytgGf4lAHFWnCS2YQPTf0wbiweFbGenrWIFx5jGI4BgLhE5wQfr4SQzoHJh0yFsg+DeuI3SI56hA7qHPSLtTqJtAydrBGH3AuBcWvME78h6Hz2qUsb5FLJPUb52s0y18Nqkoe4DdGeFz4PVCZ5mTE3kAogb3gYUUh3TvWFoJiTsyU4Hq9BXmsGcXX4SaroYFvyC8pvbXlPscbp3F0vaVkmbc43B+mVNj+dXeN5ZxRsQRxH/Fyx72clowcM+bJTDAIWEYe203M/ggV11NSg2NXSQ1pjMNluRQKdT/rIrg15JxeVrhtsqj4haT/x/h4lvl6rMSpo9rByqy4davB1RbCPHMPvxXMNPFq0XI3MXWKcELN7cs5JGBCd9HNoNSc4DhVjnwN1Rj6aArTfjIad4tNnWFh1on5pCcJipZPmFaccP7NRn4fWYs89tBtQS2dO2srfov7zO2M3hEWctLMeRMgakSOeXXNMp0VyuxFx32h5gGWjOTC4+i+X70vNVsVnywjmH+zr9b6AkuVh/tbjgem5kEK8xRzz13b8qL2+J1K/qveM0N9SjTqrueTQJQvO6aTMSmGnaSMjw3afkqyittVB4Ql84x4n96O95qdUFC2O3HzMxr9yRX5olSMzo5G/9sS8WRykXfb3xGJZD3bfRmqkq+UIoa9bOPhamtgOdxC7TYaglAH7m5Htle9x0ElIHUhPRLdl83XTlZU1QGuarZjfHA0T/RfXf7Vl0JpKFtC/zl0qdZxqZgXh+g9TsjNHLCnZKrr27olqYg1Sb1kacxMYgwAL+9JaEsJZNgG2U4A89iyKGY2ca1hOwtEHL5oMNe26isnGeS/sGNsXGuMTcG4AAAeqriTIDwaxHuDl7SqWQQd7KkhfPOHNxeoAt1QFlMKAjOTqG1fNPV3nIruLLR8+xZzIMu8vwIlAHX42e1Wsa82ns5tm1ZY4BakZeJ0RrDcxOH5X3mhggnKAaqYZu22ytK8ywwsjxZAWL1uaQnanovSHH3kkYvvZgiy7w8+7rAScPR+w0B/JUzbuuljj5FyoT67bgyNqf6VuRPsM4vH9cuQbF4cDJOfkQ02idAXR7cCVFlrsmYmchQmNuRdZSyAOdrZUTnugIdj5NfAnjTjqbqLRHBJbQ1oRWfkheU6/0ACMIDjjaPmg83ks0/rzrjE2eD7CP3/4OguypJwMxzFFt1BJCcGMZbbvcH81WmxcnHKJMKSsbNb/3PJL3j+y+rB4Swu2aiDpuTjeoz59PvASY2UncsBjrDdGoQKRlpHwiqR6o2dpdxpDzGAOPDWMu6sj6OPNs45FJ3ocsLZlMhLko915Uf28mutXysmm7kbASISpYuYq4FqjupsSJ3DwQ00GaTzQsQhdKuHG3YTMwZly+CDtgcrccyMcHR8Zu8Nl1S//bMY1fqzffdk0EEz1LO+VF+8YSFMoc9lmzeY6a9LoaNf0mizPwib8hKChURTXvksICEDOV0DqqYFS88Ctw8nj1gzdDymWm+TJJomx9ax4czrmhQOdhRSStnG6kGQSgImuY/rtRur1/FteIV2nsTTIniJcRkrYtLvuk2fLF7Rgxglgy1T2bQo7biWfYPKhKLFAegg/1iOv5CZH//4ByB+VwohE3SUyQKhdSsYfrMZRQQKQ4KpaWs0T0CVU5ouxLa3G7e9t/M7U2Z9oTYtLy+8vjxtM+1zO/hN1EUK+Nxs9K06xK4G5XfD8TJXm/qJOwddCmK/+t8tzYdg3DM9BKmgdXF9BDNOwSo2zkF8kU52f5zxsAmLCgdO1fZf9DwYEzTOLTaAjQpbnt2YZBRntIQ/pSQbC34x9IM4f+wc2qHNikoW7geklSlkYvdnGnbV3VNa8/83+da9+Vgtso7E51RnOFu0uj7GV7mHeS67HHSm3rC/bH+YlohHWOv8yBMXXRD/YWBtoxiM215T5/KCR5wvND5nF7kCocRJtUlFTG+lTeBhj5rsVlm9FuSI6EZNBe01lliptRtBgsjv7GGug7+u4Hxe5W9k3zqhO1b1LcsFHBabKEA2px6yxzPwNvx6D+YZBXSlLs7YobcI+G/wrYrTp+dsCY4bcBvumR9Y/Yb8NWI62Kd/8qbmbMExOaGIjJy5bY+oA9XFR9p5/C1md8LkMuikQ7jdm0PBzFt2/WeoXjYkS9ObMVbF4rj8VRKf1MqaZnv32fR4e0I9krnqArOHCk0zZp3s8Jryg8hiDGLY8p43j4yzpg1QrS9Dgqi/YrXW3yGSkYRHNfG6vpRyS5vxCkRBQXxtv8cGRHUSTPfzLyXo9UU5JMLJd0uNrIXg1+2eD3nkvyTE+WBJIySuALaqUGg6iH7lnLcKg7aazQMBZ1xsimningvpRAAAAASC/BWTHALUsZ99KDxsVAKYqvdrcE6Ot7ni+mhGSpl01zHaOsQ0srUxPFjsvl9DNujZ6VajzCuBWvb2fn9GqUSzkOiSDh3KaLd/X4WLBUadeLTANECWUNdEeMhU96Pg+AJMAapbs5jsiQ9HwvF5N0aw3hdNXounV2WUjriyHTG+nRk3sT9x2x/nLNpECzsaNWcGLJrN47FIBunlqKKZ2tMysrSPMnHorwfstqy3tHDLqjDEptfxFJphn1ZClF0q3YzD3xDlCiIdziBexiGYuyLsVT8yq37ez+uuhT7hkEDvHovCl/mxRqZWjMqQ18qiFb4ZinSBWdj19nd49UDUXqnGR2slxsWghCxY8G9hWHAleGWf+6zlMNIhzjRLF1zpWxHo4EP7v+W7dR3c+jUd4KQuinFPb9yw5dPlqAXNnowZU8bcw0p4CX4c6VAMaFDtOzOzegDHzzp2UaoBKfC0fGM7fUA8rBg8hJcCNmIK3LaF0tC/eBotezEruX161R04j7si4hrGdPbPfkV2fVI25T9o8QfpP/YEGaa0ZXYjD///33MX9juF75kM0LzMjkgT9nCgE26UPOdLbcHCQ2Efuf2OTT+4cEzfD6KmS265RGWybWP3XNu6QQlKbhid4/SDTtcrdiL69RhNWrZDukbAv2xmt1VZSmsP+74bs2K6sOeoImuct9oLbZqgWnhYJbLp5BUz4BAsNwPPn31w6K33Ato9C8y+4bEQCINvV99VChtZYoywTfAv6md2sQE+DiDk3xuOQk4ZijYZSID/QCS8MysWlvqhsxzUD1adoDNWc4euzolx/tDrEcpAxWroPdzoSdtamHpqLRWhHDKJqsC1N+FyjPnLlTYGN+f0GlMYmErUP2oV/s6Xn2akHfTT2xzYPgYvi9M/YmpnEmfg9bx4Iz4zbAN+pnR6CBBkkTY/hrRb6oPMsErZO+87HNVeVr3lHuh23oP5zqk3HW6xWS+Ffw58asGwWkKUaUQnkSCVyhyR7DBbPt1FcST9qu6eyQN3qwecPOZf4+f23P/gQl86yWKF0IhEn+7AVI/OquUpm3PyjedhmugxLq44rXwbpeUIGgaeFUahZUwfF7lFTkUJCv9npkEYkBacmlCXZhMXq+VKO8Xb6qYNkhERDVnLGr7S8g2dwaoM7RdEWe4Rbirh8lokz0TfPzGYuTz6ZuHfdzpvvdJMYAynzTk8y87BghjqyZ9sSe6WWTWlluMRAevOtwLbHmLa8TD3tHzElQHZRprHHY8UV2k4zGdwAAsk1Y87IXTX7A9klc+6re9kAi9hVuZ5ZM+rraCKFqJoAoKCx7uBaVEzBrQyQD1ptReMqgYjBN02lexwCSbOiJ6/ebCkqhvIKdpv6Q/K65lVdDar2RQ6K4NTbZo7WoyoMx9EKeGdkVDNHu7vgYMuJTZXtYugOmI8dYi7ZPklSSUHYaO9scmQAVeFsFwi5x0lSLXqovWS7in0EYK97yvvxVEELoS2TxzU/JQJF1qmqb5PyV2w9CzyZCiVEedj7EhNXRwauLPShmZkUHyGBPLeciaWHjrvetcoTcsrdPbMNJjxHc9VnPkcEctIsNkp56CxwzYwCXd3EcNLEdNmErtc9pkfGXF6DZuremCygNTLM9VN+JhOABoVi4t1cWBaemLpNEhndcw7usBA31Ltb+IvHlSCnSJ8iDZlawo9fvQMrvYlZYfJgowWj0mYByHfqf+d+Jq1MeLtcYmuaoEUGL7UH3eW8jkmWSi5PTD8nWw3bKSG2J7DSpJ9PD4CTy1EREg5VctZb7AKB+9dLgi7amP5KdxFHcsjyYWNAdjRZ9sDn4kwiG4xVe/vI/JDYRGEfbtTnnuEigTioemyVGePCKUHLy9RQAAAdQTpqglbCA5G60OJ3oVyGy8ZbloJ/lk1fNzyIqq7Q66am0+MD55EmtLyYe+6ZZL3Ol9l/yLLBVt4ZRpJiaGfrrKLxNKdzhAv3QFWNh5L1TDtSit1FbaNjeWxIRC8nF6DthsbMorE8ZHuxfpQ4dBRDHOJFGbTHf+SH58hWOdAy1wM67A4neMVx5+B5gRWCfYzrX1tOXrl5f63xUMtZXMSvgh/VLstw17MMaoIckCdgUPh8VdqTA30IT1Oz41rvom293tK6M987Ez4+H40scbXt4H2s/blut5MKj02tfQnCFcS/fEFWl/f//OjDYc8EO0DqzWRuNn3jg9YSmXRn/dUrZVl1OQ5Gr0Dj0qn+LmrQdTBEAbWDkRX0VlFrzQcEOWk9uEs0/e4cMZ/pmKTGBKa0UOyw4e1QDb83pYEGp3CYqlZnceryZ2PRkqnWZGOjCxv1TNfJ5/H6cSxjlBXM8jt3EYinR+3BVh9zaTrTcrBMGsccETPTzherQP0AWA+xnl6TcjchHLw5R7uWHek/Hm9+SCxbYtDfHI1cb/N0aLIcdgKjZHc9zx/Tk3KBGWCN2blPOSDEihRtI5P58/yNqRew1MCQNTH65WKn1pDLZCpt5nrz/P167e1gVXISUidUsn5NqdPApIhTtynUnn9DhmUXrtAqjPnJjpe4uzh/sCj3oLWM69OOjinUJsBEueGExTR93CD7ANzhImA0saa2iCsJKEyoUjTpJEkIoEvme3xm2saI5V8tCMEpsf+lHA7zBCZT/gG0k1Su0wS6Z/wNnkC7WDC7IQNXAcIsALJxbB3FC1EW+Q5SE+mCzz4eOei0/wEfXY1hAAjF19VJoml/DjAvMxzPs+wDTYeH24DM2vVL9KmjfIoY54AME3YPGIbMI3v8JzayWzEx6JnK4khuGsSZRLa5vPZTeLwd9TdZisZ4v4wRp5gLClLcFYTbt3dwVoX+QsPN2ctA/iflVorx7O+LGnwROtW7PBTxfB2/Hfhh4FcN3QVo4Xf6ju69R821/hVwHfZ/0hJPpCa8xy0xugPq4o1f6duycb5sYVArJ+YeRp2rnwNDCCBAi/jANML7xap8F1qt9CGa85mhJCorPyjL2G5h15p1fiVxVeyKKP6NlTfsORIOKwgVK6DHnFCkj4xekdbgG/KPDtWJNgFIG4506tomLfEhz/w1AL0DMIbsjoKUoReSYZ1htYO21AnVNJCOdSds+dZNuUc1CvjK82w4619hxxDFu+ieugJP6k/dooZsgBWzJLOb5izSuz+eLivTXKdpHwyPvNKAuaOvGoXdYvyDUsundeF+DvyBNqp9YTs7SbUvUqLWu302Q5hFBoG77WOrjv3JE7Wt0nem9+A/bVb5K86SepznrC31NJ/1OC3esbmwrHxG+o74yW9lmmNn0EEgM45618BcfPM3Xfm8l7C8Sa63zG9nfM8CJwez93U4vufxOj8It2s0y4S2AEY8odaaqb3cg3lgYuebxuzc8FvssHEnSpx+ya13gHzOqejwOJZu6z0ysSOi1yoaDBZa5Gl4itIz3NsbmPubMz+qeothkjaUcLKYcickYeVZCzulvO6Swm3U9dFGGFPFYTTIbVyhpW3G9iHs+CgjMx8Xa2FHhgL7hXHcD/JsF5DDFpzNOv+4RhBb57TzxGjsEuWv/yhyjiNJhexGQH3rnwy+iTKDXKaKJwNHMe5BbYIn1pyYd+UZWUnhKxFeeWyvXxAQePoYrAVshKkLWCTn72n2WiHK7QsB4C9n/77PDIN33gcJsZt63S5m4BNOsKReBl7quh9D7OiAIKWbri7cZyWKqmTFZ6cvxojdO1b1N2BMlKgyXYwB6FbbUUhLiccd8owWtj4U3Ex8NX2Hl8ecxqt2Fp5V0lM2qFAIrHMl2FDAw7iaAAAMePKgpIQ+bEngJ5Kjf1WRxEGE1KivdTsZ8KCIe0X1mBcZeZsfbYTTW46FJEl4T/arqTs8ARVz1nfzkV/6C8EkzbxZjdjBjkeVAMO7Ogx7sfQfapZ34OjsK8SbGTwvY/VRuY4RivyEesmLdfrYnUP8iUnCIBw3ejrLK5qRvGTnnu8lh/erc70VByWUqz1RVtJsnpjG2fCQEWhoZ3UA4nXcqkh8LBGMv2NoZrkajSI1hzL2UB+x/zI0QQdbtnp2kOiZP6quncyayqKX/6FkktmE4cA1Ok4Aqf0sK8oPV2Xqb3bFQBwy0hVFBn32VoekU4lhvMrkuDpPQaY8PXiaw2MB82aidTzDEPtPwcF7smoasMeTmRUcsMuAMpccOTalhOB52iagiqoXNIiLP79Hlu2GDg4AcHHMIx0NgGUNWUgls5I17i0SjeKCrjX3MggBZQoUdpc3Ma9UMtP/WbyGWZkVQ54A4OGuRv2pyCuFbNx4TAHGX69XE0pQ9y6kWOJOLqMZQJ40CksBFxTs/zXawgIlKctlOZ/qukWVKuL+XzaAktcqkP41bWbaO1tIm7y/18m62DfYrHBNzmoMNRQjwVPhrSuKqC7ajITK1I6oz6+WjnVB2poIBCb8mJU64CtnbzHSrBGCYkNTlCZC4caKwNsyzJtZG3R7H5WLAvdiLIxfptH5fo1h4/alOVMkb2DwlRIkgY5YuBKZThHCg3dk4ktVJBhIuGGYAgW30WGdSaTPu+oZknIiTxWN6BOv6pFFl9GT73BlS/kq1Yab5b01XcZ26QFbQKDxpu78hE4CW+IN9DEtJoLM5z2oT8eXlSPWCbftFxC7ggvNcyxy+p6gdkEF+TkUQEYETzcmkz3I3NCLrEVTN/PV+TRL7fF79dZAKGXHuPzy6tpeY6PcKKBAtptwYqF6ugh/pyrPtqp/28IbXDvDX93p27je1LZjgdpwqGqHa6CpVWqGEvdDzBsOb5RFFUUicM/M/iDy+HLAfojmjNhkqUkOw1OfEozFTReVHyanFGKs5Z4miOh6gqEKNtaJRiQf1l8spdpNu2NOEsg/pv9MvT8DBebHGjdAPDz030cJt2Ss+Bf4evpHP8dMuEDyJzJKIITSbX4tFIt+mgRhx1L7zrWLZcy1CPVjez2SvRHcDNTEcpCJKKHEvzwCfOPCqlCVlMTAXZ70Awx0ubQqIhvFVJ/ffIRwELPIEvABTKeiyPKSBY7aVUjKo6w5NhOcUtgCJmgx7hNloXUjdnkA/0aJ38kxMkvQRf4gFReuRQlExv/H51O7BLlvwf4XUVnzSvr6JIMy2OQW8ATl5IvAewFs3rMQjeCmkEqb62cxZKiMearN+USApJ0GWTnjAyiaQLcAbke4CW/ErSgBZjU2L6fWV/Wd8y2FYM27ZYUdLrJg6LRWsMjkb3LeO48FXsz6pl1QvPDj7koTTHVUsbBSWlp8RienBLqv4EkcJ8YjYyKUBsKoniw7ypcwagbKtJqcJO6i0E5wlNlfTLpmX4ixxUur+Igy3EGEXXXB8Rxivkqed8jQPfwm6g8SSNyGJ+XKQkW3NDqxiMowr5jhiEX+h2DNctm9848W0l4YtQBQ7ej8q2I1yst9to62WNbYCMlaV+x2shSWBY+BRNXj/rpLnJOTUw42F0DmiEny96m/AFP39l3jHw0HXkah1RfeGYVlQTZqt/PfZnCHi6ETC1OyAgmU1pCAKhV88g4EuNOr0LTU2F9qCYDeGDX0nSMI4QWybbenaTy5czUOh0AM31zeSe03ffirN634gajYTbFtQ08kKDIr2LyMIXy9/Tx2BuaELIFNOQxlk0Qb1jQvqAgsoNsaWaET4KQl+VeyZRfNn8vygmHRlPT+Mhumxh4M+Uiex8NudBGfo3So6YV4MBDsJC6Plu0kjl3RQzQUSpCn6OFXJVLufr764BEF6laOIIYUKi0/JnR6KpTtroLwU/nRPAO9pfMdgqW97Vpl/acQVRV/cSxyL8DhI7on/P3POaV6r8CUAx/LZ5ojo1+NOYPORedtpDa8HeqjjB3Vqi6qTLRc/uXHJIiQcZHpCdGNALYcwIDs889l3jREugHSuc4g7e2Chav0u+1JpDsU/uX550cFO4Jq8KM6FcaIpI7nfFhICj3EIARgR4ASxxYPBTbFle6Jmh6QInd8qV8acp4spX0Nm7DuUowH82Www5fBAt4zYfxNg93f0/BqMBeXFs2SZo6CfRbATp6/nurlYirQY9PfaTS/AovIAADPlDALjZAycUcZ14LMMIbwNdnxA7hIIu2Mif1dsvGI2Qvizn6tnfxFPP1JFY52OL8d642O8mE1wtQqjt6dankoXQfndizbzol4LGRXm7Rt4nRyy1vvtDgP2+E7/El7YqUnEoVV4iikdzmhYZ/8jcA2DQd1+2O4dE7hgOjq5eJKkG2so2xj9ncNxs+vQbEZtK6+fVoU5hwvtusvZV6kCavfybS5+4WoWwYVLcpkhdrK/i6llm8jut0KoyK9K1WsyenTHPWX0+oK5NIzIGs/QO/jxvjnfCdRWr5SNWMaHQ8K5FRj6bJ+tHDjU5Slf3f66tSFP62daCYecFDJBWaimyY3yN4zhq9ljSnIgxYtqy2svsqBe97DmBEcXsfOiUqXjcvw6SrWcv5nDGSZrudaPC0OvhZ5AOSSVSzEIUecH70Eg/AmlCHO7vnueT7Nf/WNQ0UIyc8tKoviWVHFGeldxmABkQ/N/eb+XIuNizlxnG4pafW1WNYVY2+udrctYBd61IajJ1xCjG92gdA8lenhQFQaYowt41R+fvyd4s/HTLaHLmY9hOcxawJtsq8vDw/lEpJqQ+t8vIl8jnh2h3Pyo0R45eJuSApjo6EueeUXSn7F4xCe30bXOG+f2c7Cj12fUsCwNKAVpwfnR+5C7pXW3ptHqIXjGSPCwQljt0HXKaY+VWhJKdn0KguwDZSyonElqYWearZ3TEa1vUZ+zq3NphchvyDfytV/7UykSykgXiaSy2q6vE3ki9ZTECQ8LHjAy4JZb8K8kzRCvZ0/1i963ksrdPYY5lUFDwzKkyWg9Dx4bu4Pc2aPuBXFSE3r3/JD7zW1BfYZlhTnix7VLaF7RsIDSnTgFX5tT/7fdTGEksbEa2/K5tCLRbS9KlbA5N9qxtvyghUJSbhB7XNQIyW7bhvF32r6EGkdT9ZjWO2UsL288xvm0DSRsbc81pf7/gAxlChucFljSUFFbI5KW/I6KkWW7VBVQ/bw1wNR66ebfuPJe5+GO1W0KFUOwmlD0XXcfyjUCzNErMyt+mhtYUk9/6tnrrD8hWDTfeDLT/wJAiFQCfgYred9odhGOKeDsEFbPIeUlO2H+uBQkBk7QMEs3xApvg5YqYDGJnPgkHWVnjjVBcBxBCDMLzn+HMX9PNamzcYyu98hl+SLA3ZVCCbbHua0znKvx+TCOX/6PNqpfIbauMz8ZrwYaV6OavsmsAQdAiUvE33LAvqOKU55pl++XJiMCG/gkDJ4PCMEalhJFKkpACNDh5I+7BHF7yJnNYwqanco2v3roKNFvbhvQ3FzQVuqyzoU7Aen63sJzRU2ePd8uDmIcuitwLubZrxY2SsJa32ITHj1Q1jPw6yC4BDnlp+GQWOYD13mdNUiHJqEqjVsgQynJgw/Dkie2mxQ/HabRi0eK9l6l7gN2K8rAZLgaZg0/oJXBjpwtPhKW3YBhApKAY3ieq6ULrBScWd+56Wxoeq0OIbNBlYk7nT2tCYtk+hPh1OSxOXBQerE80sfpw6+AE6y1G2nWfa+nCNT4NzMYyYhXCi4e5p4VzHsni9WRAeFzgEYpu9UQLmdq6ATqCaVVrjORsUYjIMkc4vDM0A/8fXYHUC+8OcYjSvBcjkt3isfii0F2Unlz+30rKwpLKib+T7GsmQUSSGxxTkdegI3K/90hYpKERL+p9XjfyxnFhN+4bdMpcYcxsHMhSG5D7w2smJsopKLkImBuftR1uQzFPg/OykgI3JdSE7OySjGuYtx/ujdS8+nnagJPilnilEtoP7GaSP9Eu1jEGqth+4HGCPRSmXT7MQ6BP6lU/GPqa8P3Yxms6zNEd2H/8kkYdJqoGDa3mW+jtxCSi7ZfC81Hr0CHc3DkywmuW4pRVpVAALx5wOtkOEyh0Dsl5VG6VNjn/gU9Z8GzMcDIi0iwXqeQCiG6LCF+m45NZy2Kb/srqlVKJdkXo3j43n7e5JNtRndbRi2wcb8dJNwj2BOut51VPcW55i5PGZgACUxrhdrQoxhSAoNp+L6u+X7VqkdRpNbHiUqfqnqYhmGYOs+i7QpbJGVdlU8CLV7MgHH1i3CdD+Stp7fhIwkx5ODXgy+CRpT208n7Y5fc5QOGeQB5LHbiWu2h9qoXX8b7t6+hF/5T6TdgCAoAJ3TPCMJ2vCHSTN+pUM+s7du0a+6vXN0XU8RqvA1CATSjZ/+YfqRYEvafpNVAO1VEUyUpidfsmlGHm+Ge9Il9mJEyMvf0w6n20qinbDmPcsJYMypcW5YajYVyaSAAEN/F94iYiItkUOPOZxUbA1vysccr9qtDIhjrakLWWL/MjwZ4Obw3q0dx2HnV9/ijynmSYOkspIKWfbnzOUZNrz2a72DSCm5WAAv1NlX4rAdwxRx27f/n/h7CKJrguIHuSI7sZQaItEEoM/qdF6RYtNXFWQoJSX4n3gX89tGUYLOIN8x/5hpNsdpruAY2XctM7Yab7bowZgjif0EN9Os2RSL9WsGpPEqC9vAccVYoGEozCNXO1oo9V2Bo+tq2pXq+7OImf/V4iiuzaaaGtNg21xrCBUNouARHH2WZy0Zm2JPob6BkqAI9CaJ2kglod9D9V07/mfUBhTa9qEg7EK0O92JHMExcfRbYnGeV2bprx1OQ3xV4sHEwR7tWJ1ffzNmeCblnLf1JjQxevI8R0PSnrDKFOdgJlI3Szy3W/3Z85LSgfhoS8ZC4d8Cv0Q7OlYDLEcIPM6YN2CKEU5/cVTEuRNTY6D8xAdLT+6v0FyEpD0oEoJenreBID6iBf6L624RUMz/JTjvLtFd6OWDEwtt2tuTkynGWNXupv7H5Ml3lj243moNGBODLHq7fOaeSB0LPmIR/walvJClUHv060uNS0tf1YWqTCy9bU9pl31kBkpl3fBfe5ySDB0Bm/Zwd3UwG/hk8Xos8t7heoZcFsGncd+wyAPiGK2F7NGlR8Uq80PpEsZuv1XhiQpfTnx2jnTpqEpjbH54oZDM6fpvHd4Ol17Tz96hdWQYz/4SKBaUNGTHcuEcf6P7b8Dbl9aN2akU4qS9rjH5w6Uo+swtAJZDlat7Nomj5VTkUJphbj/GfVjt/b49MoK3t5T0K2yEfJ0Ah5yZOs7UpmNYixIRP8z9+la4h60D/7hLdBBocd2fLhFjvTbxfhOZteUsYvEj999kEZ37hQDuznJZCFzSqcMceYhLoRd67DWU5f+1cd/erpNgHA4ryfWjzbdqoX+XP1xGo0CG7/Anw6rVqXe0DZr5m2kdhmhoEQffcdi/SU/ds21UcYxHyIgzbo14hsBzYCKdRGRc868XFuYSuFeN6y4FZdPzXXC4CzqXghHm06m3hIf4CcgFHxMsnoCfPpYxmsl7cRfm1Zte2KBLuh+Bfvx8S/kWQ8lLfuu7JRyT4uHqeCbwe6Qyvz/TfOv1wryeeeyAS6UcEyyfdxVrfO94+l52uySqJ+STsMu7CSoOqpBGJVPI6iLQSO8uDSSe3ZXS7ELHth7Lk23V0xBZmf8EJ/rPTCuBwbS3muaGOlxpsEnodltJ0CyaqgDnnCRe94LsJZ6NsNW8nJbUER90F9FItu2B7HTa5LBVAUO/rRjcwlOAQjlIxRULl2VPTKn+wU4V+b36xmAmzk7qEL02loIssKaxWf3f4bFSuArL00mfmAMsZJvZHPIejcZyupE7SPCQsXYxmE5K+vHKTZtwaynu1VpEHdMck3+/Jq3NQQrJSmoA7B3xPelKbph2jvF+g5JT7zf7sje54bpZ4QvX/QfIpXEd+n8EHN/tBlOEOU0te+1GxQM38MuEnXj+N0XEfhkKLA3Kfl/fqoIH08RTcOrEOSrtrGkCSWArh8jeGnwGR4Sv9EcSajoU0H2AH3R7b6Hez1Hc4v8ev1kPaQZgd8pCKrRWzgbFgpO5OWiy5Mkdq8OJRdIWEGbBFsYomKP47QfeJFNqzLS2NplZnogvxxLbRs50KxHM3t/wvurk9uZTf7IoDhf7gnV4TtdnqviVSJ0eiErtmug/j2yhMQufqPfGRKn0daHNMtCob/VdpgkGNYkhT7YwLyWys5PTqTTqc0ZUmb+AggpGpfUqWPrVjusIzRp7wjpNVS/ncoS/broUT/CuqjZXLTGKBO6pH0MB4JAJ7ST+z1utkTa4S6qb7/IBGIsar+DUctsD9pw5dDpsPQFfG1J9XpzAj/hprwf921RKStLpTJkG/rwkB5ITqjznf29XEzKovpl+/ZHLaEmhzPPxqy9/8aXlqdy0N3oVXnZWp1LGFMAM23Pjj4qKGK8b1uNcmRxMAiYJGqHfZse8bvdykdv/2jQ16T1Fm1PKpntWqzwVWUbctpyfeGUHFXvYoqaUB/R3HRznYXic1zDIlJLJuvu/g35AWtsCCVfwAuRqeIsw3+e3AKtpoNGC7VlwS0YarY8cTeia3Wj0zRQxilARVJFLEvWCy6Uah4B5RpnoF3sWKLS0OLzKAItp62SPlr3pe+IbUq0t93YaYwfgzWAHcWteBdhCKdww7z/CmQ7iyJvMWOaSLPqU7qArJr50xxaEEhNwSHxePQFs1WtkWJQ3O9YhRr6MMt8uh4bN2mwRt7mujFYOltrR3YvjgO0eizVq55gxdDVDkPRstKjVb7iNoniyrBi3il6tByaZntAfqrRXRzoSpfzq6Q0YBGbdbBIjuOLgdV6acNIPzXd91jhUo3cdjPOcR6nnO0iU2etW+5wPyvhOjLTtEPkAPbdn8Nd+2vHg1bFKOVD2KV8c1QMc9N5BdZzSuAKwLKZVr6Ik1u6fzTHch1OAb98v896N2Hq2pc7lRoPzlkBp+lVKiPZGRxNLFqO8nJetpVO9A2ekZBDyE5aOr7Ep9bQqyz/L9qALGhGR0zIMCMo+X8imY4Cb8BQanOt4MdxjpktoWOOvY+jPrHORWtgVv6HGfOLojJF2b7U+OQIjHQmW5eR2PjACxgjCnUDcME6PyadzoqbjEfTAxaPig5kK+IaR6H0WMNITyD+Px3e74qTzeijXQ65isa1HYMWrYS7jdPU99cQ2JR8hkTwqnlJJB+CZ1xjbwgm8PRF7wiscMIkZSZ9iSBUwauz+YHPQLT62vzDExQAUNbNH5oHVQ2KsCNlNCErQfrrFZjgL8awWAnKui4rY3BAKIlCuza1c+aQYl0pFLBwEjFl8PVXImU2jvNomak63I+5S6WGDt8pMxCO/cGxzt/aTr+gpZ3j1niKBbg1VE9qdyk5a0mFXdE4/D6mZxg+yfWogOhCLvVbvWimRIiZLSGhfwUBjBqL+fz+SctkoeKpjOqs3KzRMSPqeGw3p8YVzqBgma9pYz2tfkXT5Cemdzw2CnkHQIPA5rEFTv6bWORiqAZ0jqQjMtVw9LbcMVF6O4hHdi0BKMMK+l6q9ipagrlpPOFuuh5wE6N2RqvhNW6WKXtPdrueBHVKsJcguhfS+wyOnezDpWWOjEKCU3g6uzweRXove12l+ZqpKA1DBFZFQqGwC8tGTb7v9eSxVhgVxinSSiXWx97kGaYxH/yMzc3cvZwhFdoocObC7MLxaeswLYjLr7ngIr7oX6CUQ9pxKDtjLPRy2wvcT+J2epNYcwxptkMMgCUVbh1ps+Q0+39gryHy8CvSHvtl3qWT3T99l+G5859iUgqWgoiU2Okro6yKT+3gzKfbLAtMeApYJhQ79fGZWQEKyYMHGxq0Ytlq4oCJO7C6gZ2smE30fZBWfEf3CXV1GpOhCrtRnJ+RsJm0fSb7wcHg/1jBtmMss0I5F9GjF4DEs+4W14H+gXKKRkEWm/4RsHIlxXY2FBo/hDxYY+fE69POh4gWCeNfbdDFjnyEyq41fWRVf+zdzUw960+oppZYtENSqaiAqHtrpmwhk/N7W6Q/CH87U4v8hSJEoNPGIPjLGPk91vTH/swIAS5NyzYu6v4boz9KG2lVoWrCB5t9V8qrV3X2VPvvXTSvIT13sK4mqqy1x8h9AtuhLcM1MpEeYQNfFYXUmNShAqO/UsWgplxt6OPhwmNVEvS7nPfElaTdBI1slKLsK8JSL6tlACWykTLSr9wr53C+udCCM6Ts/i8H432qnhxlcKU0Ure7jNafo3mC7+JApLlGKKtAUHwZKgcyyYtsGDRzZ/xVXcGKP8qfGmJg//y9fxy6D1oWa9dVFvVa5yoFhexnyMD4mDYmFtv7vwLkVBN1xs9IXE6o/VG2NDkI37dafdvbr5jZtaWzX6ED7CH3tPA3ETsXOj6n/5PvZO8dni2lXpK9wqLNLBXxKh75RvmIxeQVmNby80i80Iz3VHXrGtltARQgqkOy4zG5ls0XGwOf0yNIKb6ptqjGiKEM7xvsQA6zFezgzAOJ5ijoDfnwvWH/pxeaMuNqVodoMlSFhz2Sgk1PAOI61jdR9ID2a13ERanYD2iLiDQ0pffU5z5hsREQE2xH6dCkndDETypt9YhyCpKEovUrKBlafM6s3spF1DPzNYAASTGKgPyCD36DnyxEt1MMd8qpSidpcqpZ0gzaUHXZf21pktGv0cOVUjb2svDDTwxD5eSjkCr2q4K/7ohgxRNPIzyaT7DsrjnfxAeZnWRiYho01H3oPoC2tQP1lptmX4jqar+8VgR4/egDOPmE0JrKfndWGzgob4/7TldS4jhMIi23SYfGmJ3jTt9v5ZelimobODyz3GMjrSGHdn5KigdWgf2sN9hJ8lv6mhqTLEK4Z9G4Ij9mPyfCimWwAXev0GOyC4HMRb2klbs6XBhf/uLHiOQic93zSRiRjb89oRnbmxLDa7rfNueqtQyt9tGYsYFmB+cMvt9DaFaD8LDYO6VfHmu20Igr93vFigaMZX/8mVsdU3njIPZurzWIVlP1aHerQdLdF2icRnSywuaO6nuqmPT1lCdSY5yKQpky9Wo4bjPSwzFhYtGeHuiFnofVRu/6LCIxuNbO274YnALcWFAoY785RJxI7bRvS0ieL6cgc1nwEmrk/UgLhziw3TVoev5/C+oROTVKlcK7Dj6sbU7dzZfsM2+c3JYFKxzRVKRw9AzaDBdHPtwfj2Nr2DNqw9JK+5u1wJqkY2Fh3EfJk6d3QdSkbTmlRcHBojVO4tpDHMWbMgldLXfTpdHin8NOG7CYasooV8D7+h/GEZJWeVhMtqZREDvGjtkLVwWhouzchfInVfx3+JL7qR0wiuxrHOoG6Q+lieQ6EBZr4YJ7lzqGX/JbSk9za8pj4lg+WtYD3TsxJ4iuXcrZZ2Imenh8nsOrbxpq0Bd/hZX//0hHTBZMXWNGZhuUUp5YlwNVKaYFdF21t/Sne6aF2/21l10bswkKtMe0lEvo79dAi/o8RER55g3XNOF9vS+QAr/ETzsmuGBPQR0aWrQnFkhOQSdrG5OKenZqy2aNWEi9pEGr9VhxxC11A4zPcP7ltK/sBWjWCGdcGQSNhj8r5Af7XcadMagbCe208mPn4k9PI5pfnK5WZ0x7NIL+BKpFxBEjV7DA9zO9rehORqkDlu2c+0vTijHo5wHx7KY+tKE2KqbCeGoDPqDr0Xnce4+US6pHOj6bdrvAjLGH9RQJBtktfmV6tWfnwi/SJRZKj6JUmAsimVZ3dy563y95+IVFnxhWoa9Oyrm2uONuYv4On3LnhMLIvkGTvNw3I9VZWFfdNOTiBfnJBSj37ZyDTX5+dptMYrDLj3hqUScYr0vvG+OKNuF2KN7+e1Smd5UN6hQnjZ2Yf72+xbsigZW0oFU5CUnJeCZeFK+wZ5XNfqdd5wt3I1KRRHkDIFR8YlhkkGzqsro/aCUqHplHiuCHJ7WCAdcKGlPzvn57a4lloq/lOjeQirLE+diJcpKHQafoQpak+JRYTsSaKiQaJBG3jWWDbUAcgj4LzoxNLymOB22pJOabEKq9muC32sIFYd8SHVHGAHFPat84qjdKAaUYp0sZ7EyxNpB0F40spl2PUx2H+UbNaQPVG/A2aFP5ubBblPEd9d3ASvdk9/XHc+vezYXFudJTYemrKbwE/Qe8x9fTg5IvawKfH9jsOzWSmu/pwFZOg0izPPQ3TAchiuJgag1zA3yNaVyTBbSI517zMRIBXjIroYOs+r20mLmtlwWi5o+SZJsGRjW4evdnD5EJMUVOLI3DKkI/k0DauTiKxL/KmFMG4HbWSokiNzDOmvxhdpHVQKQ2bJnNz8INv3UFbBVQgRIUztPeFSKe/CIjI3oiz8eIVeO1vSTKdJz2b+DjAS5j8wyW9e7cfna2Wkzr2/kmb+ekCGMT542U52rw/pl0TbN1L3ojNQ3MxscKt+Z2a6Sw6OBx6AObB1CylXfBi/wC5tmpBfQVbyXBTenMYABuvCRmno6PDp6KmeCH+ZZAtqdwDCtmfvsRpsUA/0Br4rW2OVD4byRZ+JnEFde4j7QDnioR8UaWz7iDADHRjcxFj3yT16r6YgGvX06sT+WR2WqmuvLGWMdDMvpm0Js/lpICoAYdSnonk5cVXYZQul1WpOc83CpnduLDOlKJCexdor2u4v9CS+JyX8X3jE54cHtICDgnDlj8dKkcLxyLKVASgD70TV+GvV9TXBDPO7npWnzIS76cOFy0hYvlIB/0QM8DWiCbnyJv0XjUAQH21MCojN5BdyJOk47JxNSSkAEdzF+ePraX2nBQ5iHx1sj+TOlEGnc4audIQ5IGAsILg3GFY7NnVHJ2w3hTY67l+V/FDBlfYMiKZT0IaHwRUKkY1jC7V5d2rI6BDyfiU49/THIQUG1IRKjcyAbkDCvCu1uvXcJ1TMQjnq8A/mWpj87LpYNQrEfVS1lC2ySnuk8Rh2x7shutxjRkg0QgNjKZQpDVDizZJyiSy+YBGepSQ0AJGYRMCZGpS5bGUsp/DTORgBeWq2gYTC6delrNFZmoNTO8Xg9bbldyqY0oldF2haLkhYW7RJxWJIJ0manzTcdmj2OQz+yMsW/x0V9aj047Z7uR2iHAXul2+Z2Z5V1ZhwCbwC9T320HyEV9eMwpKZ/LtoEAhJF/Pfp3VaNeYe3LMxtVE0Vbb+gBiBES5jE/5eiR1fQfUC0FwEGLjSD/9PvkKN0+DQY8eJlSiWLXslxVH0gnkXBQePmuuT0DftbrZQLJoRilYXu/oenCWU07vYMLRBx4Vlo9xNrmEaBPLsHELmYOFcQylnGl6PC6bdVmWfcJhWyD6vbVNaxhP9Mviul9yJKDA7XALap0preKT35ERZ8LD+l2QJPl1ya2DO3Uju66He1xF4gN5Iy9LSYyE0aP/BEeiptu6vKR2qLbh+E6D8tfycFWu137ZPhpCnXzdHcwcuvPrxigzYWovLRwS89B72+GM6JKsZIg+sj5Zsrh0pWgWSecEX8HndbV7WPubTCSc83ojRLUujFuz/IraK0wfR2fDQ5nzy/bpvJtpvkISl0wQx+6PkIOX/h31CuVC0A9gAw4P+Yfd7yfzmImee8fyP5zxjfWqOUqB2EOFloYYdRL+PoDN7sGsSp8ZVPOzDAqxpHYpLFmu1nZgPe1ILBFlXKiwAK9Hq3hau6xFycOeoSeH0X/fYT2rgTF04tUL/ooDzZJ/uOeq/es58yZfI6rf56FKngWWQhVrFDb6ZsK6FCDzbYSMX8gUIkl6hEGwUWCxjKNVv52L89sjqBkF+lcNfn5l5AEZdD31TELci5x9tec7oFuPfYJx5fQ+vuJjL9zShZY3uya08reRCoAFqnn2hC8M4p+1GGmZN7Y/E9PG9cjG287kJv5JEtNAm4Q+z0jOWYR3QUHyW7Bp32R8TZidG04VfpJSZ+G0dgH+pOfy0kHacuqyg3s/wl3/IUXhsd64JqXt8sypCdX7Wnq92jxc6FbYS+RxpK5nk4fbNtiAFGdnY7lkIUFlxrNDa2cAfRrBr2DmZ+2EaKFAbHvQV7/BMoeRzDrjBIHFTjOG2M+ne1CLVI6tG7yeAz17pVpcHmMNgJRJm0wsF3Mh2V5EE9JOdebnEEAn21PTXBzB4ENdiflMao1QM2SVKVKB5dC6YUKIxhtKh6mDwY3S2bzpKKYSJya7R955YPlUSLrWxg86sPuhmTze6naDJP6WQgDzUHRE+0D4o/s3Ts1hWMDV6/UtsoADzUnQHpE+Yzxz9o5w+tWjGT3lRjubkJ7UeKTyed7y80g0kE6Vzd0Xfe4zy8MYiCSBJfCKV56MfJojCj6Rils6wjjEjMtaral7TdVbkLuHwCr4Gcm1RA4uHjEs1Ov+qigEPevMLura6B0cyhq2WAYCh786hCZ3VWBh7Y4IAHXvZOcd32dXtWID04UNhn/+kT448+zm/7sThwc8q5XBQ2Bj6Xv4t9lbptFCNZn5WbzhydaRmrebmSzxmaF4VJEdMkx3QuzaEyq+LHBqMhTKxOCE5EVoqg0JRNmffqzkKGFFvlEYTwL4oL0C4AQGFbfMRgZNaSwo0XZzB/8kGC91ZEFHD+o7qwwdMeznRENaA0OWJytpLFOMjsfAkHGbYngTJsEzBycOpv3e+5vV4ce/7GLGEdUEMx6DINS9t4ecq1wtAQYm0wbETlVr0kVFSd6k0YmteJ4CETZEjim+aVT9GedmqfiQQtgrAktQ2WtVNqMJR2hHhKegvmrkqJBAsMdumR5rE9pEVUXKiqg/pbsw3ijJPDhmGunZnTJRP++L5vuhfmPm+NKutHu1O+B4eGtjuruzqXq1QnNMA/Q6M2Wx/j1fjaRnrkYobRCIjdrjhRyvAFZmZaPthUAhZVxcv9gRqs9wMZa3rJJ4uCQAOA9NNXM9leAJGUE8DoYD64JBUTKCvomEKE0JRpGELAUrqkhke07JZaHvQtNFVJ8vQuCyNpqRDMecmijj2AuxRbwvDgpeAg4zKykThgS9+mFUjrDMxaDyP1AnJISnfeDxJ6P4hrWGMBI+qNIOwggSLJz+3rkpqNWV0LlWWm3L0bK1XkEOlKaSYRJpia1m7ijC1iwHgWX5IFPJGscP3MiU0NzHoFTt0rN6BfwJh0qRRnfC8YAVcbM6kAbdhsBD1IWbWnhmqbxB1On4GSxPkiIdi/QvG8CGqB8ohVN7GRmRgZJKECjJ8vOUnY9wSbxYGxJOtmy0vxMDB1IDMJPzaue3cZp//ugmWh/0d/qwbKN6BVVlsQTeoT5i2WXvc/w+9BUXvcrT6mlPaWwD5PdrsE3Kme3jYPAtxrhblfuVipxrjseH1RwesOcccsDqZoAs94XQe0UqXaDRVp0mV3jsL3Ns1+hz7fQifo/bMlre96xIYzEay3Eg11wsouf9X/vy4EN7tbrZcPU+2imK4yBOhk/abKWNjfwDbJABgquZ0scbBe71Ou6kvy3irTuUOm+SiCwiIsNbnAjlTY/OGeZQkwtgWSn5bybFXdEXLVsXfWmP6ctLGiTX94seBLSWZ3haxG+hQhZPKf1eqRCMFSMZOTjf/kjOYRWTzQYlI1AOTmeVjWfR3vHJVGl6L8t9l0zLs9gJkMaXdKO3vi1yRsYk4R5gvmlYUwP1vUl03yDoyUm4y2ObhDEyNRwwmKHRWjIDlaA7o0IEmvrQFfKg0TySlGOGSMl40VpTsWeKnFvMWQCvskCALQhzsOWzOdmkEtc1spUmrFRpVQuW+jn8mRCBoRasvWL9uQ7T1Mzc7fVKocw+Cle48ONegJXA0naNGr9K3O3i7ZoukIThBiLjb5iVZuEPdlDtOg0TUcR5rXjuVe2Oo2Wq9r9S45BS8IhiRzD+aUGqG5AImLWkw6WM/QAi1Pl/r9sOjbWXampOXNdyvg97Ohvo4bfkVaMmCSmcGP9daWaKBq1Lo9npdOs4mZyG5z944nak4DG6KSWCmpslc2nROeQesmr2qWT1pTT2TFVBZoKKNw4OffqnaZADNi23etKlgH9/8R06n0ZNgKaPh/grRoked1CS+Vf3dThPGYq7esNP9pkjo3yb4/SEJO1LgbYfPpvveK74a5kyObIUJMzRlJTEmcXYV6KaCAx3ahJNS9wzvMeZhcfI4WG5firbEc1A6XQzDJh/VHOO/+ccyB+j1/eGXtNL16tU02glVYraUFyUmzlT01XdaYJAn5uLVdWXcj0UOz6Jm1zc33EHNgdlVU2Eu9E/Ol2MFisY+asEVuFP8VEFEnUV2ng+BoklJGBFsAhIeZXdlD70aSQfuAaiLfFgeKGpoOsoG3RSpX3wDPAHTuAC7cW8REVTFlhaCoTjyOJ7S2wBUTMPXbD4O2iAGszsSopyPLftG+WvE9L20qE6lP0vVTMbrp0Vh0dMo4aJaIu6q0BGYTd4FkV7FTbmgRI51+fmNDRZzs65ORrxHakYAnlwdBGnewc+S+x7QaxaSCYUHfPrrmD+o2KoaLoxA/mWlxMK7wConIvIiu6Mld3TmY/eiW3rFpp8Lxnavb7pwuZ1VluD+BgI5b4+9xwkCSSYoRsWisnDnwH17pUj++3LOXOJaBRa6cu5/7/bMbesPP+KOnMQomWysFTyRGfx493Mqn+mWnZJkRm95s91L4QZpXB9qf9bIEcCjeADxY0pJpp/oA0fgsYxGh7uiwke378Ef15GXgGqmlbwwoB+So6qDsGKlbVofHETlNc0qcqbjPVGE8wG1Jv5VidQ4EapYRHa+ho/+9utA3Nhg3o9MgE98jWGyEUWVT+r0SG/zft+JwRj65XmWiLQ7hZaWWHq7YmiAQF61L+Oy1vnPEOaKHmmlu1dkX4aSY9xSgbUsqzyjaCbcE5DQywWvYvHUyTt9xhQILzltLnkemVsX+wTizY3VOCXUU5XQbSnyHEou6mmoHBY3NS3EkYV0eI3FhLnfv2SHBbilGah3h7VBQCrJjhRpX8b1lr5mkXQEZf/RudQqF5SkbvDCIDsg/kvQiwbSSATPla4IQK8DGO/zYXVZCN/nr0mA8DWKJItrhPcR4ZEEsuJaJ4I2i/xUQPQ2aSBtxT3GtTNLd2N4DiJdfRVklothNmIJvO4vP4WicSfTNe15vITV11rVj+wP7wQI7U5WMe09a6Hyk1mcpvlOFyeixSWEwEqm1CkK3ooGIDur7KeGDCh6rrh8zJteb12zAzZkkFBptDRK/MrPpuLDjzTyANgeGACRi/sESCee/ssRM+6roYGnsCzptadWr2oVSSIll9PD2TUZ334TBOCI/DWeA4A+3yBYlQgkDBD5+9ObtpEVEfhodEooGwjm2Drl1JVkjC6VrZ7lUUunQap/6kv1/i+oOszyA4aV+Q6nR4dXE6JK3lBrrbf4TpYruYapeEhMrMP9+VkHCgQSpcL/ycREAz8B0yzYRAiSjZ8vBovzGAmwbcrY/xNqkYUncsGWyPlOaneaH79jJns09MBOHfZtflCXQsPJSTQm66fl+HndnAkEXATymT84RzWDtl+qEXXHxecWBEPacz3GAppv3Yec/CK3uONzjGMGfpI7bYZBFXymlWwGeV0309GDixuRZxJnqnVGbweFs22zKtFFVzGtq7O4MYQ5a3A44J1My8IVL42ICN1LDW/goeHuqrWGIVJMcfBrH5zNVOMxn191hiwqp9UnnPFwDSVlCsKbyu/bfL7nDwUn8Bs9NsMDxLcBfNAeNntNw+MzIdsUSYVu5qzZCKNNZx8ORSAqNSEffX9QK/BoR6XmvyalpevdMQmM3naSRMT6VpGk2x7tYVWOwAzeyYhYILV+aYdrq4+PfHfkk8mDa4V730PkToCHoTl+X0dGH8EReYdVJ5PHydwjEkGSLHCnDawTW93xpD8YUaM0cfIya5DsXkzqBwe4oPhYefvIE+K8uRlFC3bD0AXTJkYoUygVDrSljL7kC+MY4P1Eh3u2VDn+hATjUaCPJYc9FtzXEw9AHODGadzRYEvzbzrbbKIYg7QyjF6lrCrMvRP09R2fE0dlqpCI2EYPTTXM+o4jsBrhTG/+CPYbkxxAWYwSgp5RZw8Sj882Q92JMeicN1Kze+5rOlSAJvRc7eWl2BpitLTgz8SPnavcQeGDHJt2RveSgCxYiOrfiH8Xp94FxLrffBxKZSDyf32LUZo6DQY8lJ52w1GgoRN8u1V0UiGvTvyc/WYvjH7d/na3rYBNxJC8ylFBEJ2O+hDW5BM4KVYfYpIUuz9woVMA5LPHkcJfpzbaK5CH6/YTa0GdCcKhcCzJ0dw2hAiyZfJuj5hPpbLIJoqzPpjUUYrYa999fWOXLWjOkO96HxeHFtEnZGrD/X9mcePc2xgQ5Z3Q1h1NXxyyWVnoAVJfU/ZL1gmi7R3OLDHEJN7a1R7kBdF4/u7qoWtYJZUVkNEt+07BRL+2AK4ZMci2LTl9EBic9a+Z9jjxNUfJ1DXxqFj4hCUDqqnhMA788gV8xMnJa1t16qAxfc/fxuj22JeTgnqMNfTfKc+izleTNtzktUYKmk17FnN/b7n66ssGKMhqIovo5bg60Rg5nH7jLBHBujSjeofUm73Hb/BYlB/vmuOqz2HnQFqb5eTnu0xIiH/UDxIcHqK2dt2UB1KF+/VtVHV7U8OC0rOM25/+rhzlSU10IcgH+us6ek06pdqvmkQgc6PUCGD6G3MgPxRJGrqPrxa9YOTDrb0Jza60mmWgE9cmGQYAudFHd/rw9Sf4PzbFizXu3lmbPrHmG2O4lRcVdUJQkg5rQJP5wNvmBQSilUkJVyyLIUl+kSBMisewEuCbH1XbtNWIrpj2gYmnvolnB5xFL2mNsx5m1YEs/YDFxnom6hkiLM6p+sJXtR9X8p7pSkKdRbKPXXapZysn+N261Lihd+OiMzL01U/SZq2qLs0aoGQ3mZGUkrv6degkO58/s7ZM99lCc4IYW6Xanbqygk5h8cxlSJ4pfyvBOM7Z5wcP72Xp45xdXiciwVB31d6304HKjtQvy7G+u7N6ZMdfoVzMnKxMrVOLEhIkRndkgS0y13JfQ7YsWyLj7jN1qY876poI6Prcyez6x4/dO3qmQoy1NIzG+Ahxev6Idv04leQn7dTEJK+s73enlVhTYsYCoDYVJO8o2v8/xQc2PDl/N5tQG7+YsHjXQXn5FOWfA6VTzSKzRbSABwizEaPkND02Rv7Yqo9DyZOmjBAu8I3yH0YCcgmfUwgc4NsZIR6rfrijEVkjwj4rpwSVUXLIuAfMYrdrBXH4uvm/B3h0G8W9SgVKcfpoADJOP08Pl5wVn7MGl4gGNKcxhkD2l3cXvm+Dh6X+A0g0+6JRHpuQ8HMGXWE2WamA4c1aoX91RoaL5fO0EQgE5QcCToUAJmoKpWh+W4uoZ7cgj3CtbljG8bByJUq9k2S1wOm6TuADMVfjPePnb4+3yKYTWbn3T0xDM3mGMVt0AVKtDBm+fmODDuePtIeEU+efzwxQN4KA9agEoqpi2v0kWSIqX61jMdlDn80SHsDbiLoBIs4eZx7RCijZDTxJVREh8HloJMi/QddMFcZf0RgboR7B3WzL+aOYIhC6I0KsI2MmvbM7vusv+WMFPeMGoPo03qLZAenc8rI/mOKyd0iTPUJ2SV/UUqSvh42BT4o8D5nzLjswS9RfYOGPPMy3DmZHUirY2QFN9amqslrrjc6D8brJke+n2CL9stM8f6AtsRN7zoNDUsShLOYO33irfYnk6wI2TrgUXJLNosLeXHQ3YegxtewHbwBhmtaFNLYybHzPmnItBM29gFm7N0JiAc51eLhwQDO0p8uzKFMze1E5hwgFQVnoYy3Y4ijDtdLhHIfKPxuKcflotWiY0r6aqGdJo7vvqquCtRabT2Xhr36QL7513ZjQXPIYRovaXwxMGR8q99HI9A0soh93qXItscE6n6YHEO0rhJWZGXm4Pk31oZk4eB0opKult2VAAPHTPRFeQw0qvXdk8XYJX+CbB2ellaYa2KXZj9BpRO1M4vMGNrnNOyNwa5fkqBLyCeS1sACoiAzp7c/NtLYUTCIj2lPkFhs21Cpa8tvLz1KZ+aHcySb/a7pr2UZVSy+vSPO+tXMCxO+oRwuwKSRoDf0lBakOPrjWZ+OWejUldDY+35LTM7IW0p5Eytrpw+zHq9zo+Ioa9GF/Da84EqHKvfGBopajSNbtuM46R6Ofs4ADPijs9f5k9l0aTkFfAEXvPRdG3UgnoA8PFAUJtEUIGugYSkPXg1siZlE9Sg27S3TEYfAIRb00+p3Z71Mqo8mqkquHS/oc0M2QuA2b3wlS8MR6kZSYwde5xCLnE9OU1r6VoV5vp03eyiVZxxtCELC8ELe7GAf7vnCPM3V5IIBSqfFScc/1yN/7pL2QSqKdjdgiqta8U+abTVdpC3Kf/nRgoquRYISDG5LOfS/yxkUAouDdn1dzFM8QcGtqMLaFmT4t/c6Go5V7M+7h9ta5Ro7MNhNyeIPHjzFlwhMzb3Cqa2RoR7sAI8cC1Mm6IIE54XuYZ40k7haFJLZG0WV2edgar/3jXURVdbs3Qxzkt5K3/7/vjx0dm1bz3DxkqmedVE+CEy+VWz3xQ8EYMHW+LCPVz/ZCZgZnH0kVNN6kTVl6NiLMu0YocYxDUuYxxJKFbCX4q2mYruy5KhI4dtx+Dr86at+XVmiX74sozrXZgm245uVjvRousPUKEF/gItq+lV4Co5RDLAhL/r/+5QRN8PwIwmibtbZTmDQ9ttK2Rz34xzYZDnu0DfJUCU4paR6BT6hXGewiNui3YUvfSzJ9vYSxnyKZXKjjP49XG0cjpWFix94lmnl3EyWUIjTvNxAVZGMHnxNNRES8kaJs9OBqUHfdn4lEbsVX1pS2XI2W7PSFHFnHGMgFxk3RoR2EEXnfRUOAN9D6Ze22CYyRX19Qd9ZdbnYm+JW/qxuaulyvym+0/WO57R/37t0iMNjJ1prPdO5ZXXDSzeyYvEHeAr0lkfNoWE4iZqLDZsyARTIfSzTz3yIO6b7RV9zkk1xVPkrYS5koTDUQE2/rnf+WaaSFLF3uFJYuKF7FUX42FfDW1nS+Iloz8MS+JkTqYVZiT2N06bkReP14OIc/93D/EPHBjglypCltK/TPfSx9QTFc1NTVSLgkLv++3Iu/zi8Lm76iAL3vaGAoT/XErEvelxmjTufWyf+rdjezTCTNbOqB2Sq3Ski4fkoA9ALTQY5aqjwFao8MQ/0oMFjamsVHd9Yy6FlOgmyy+ek+99X2CGfLyNsxzkNRBc8M7I11+m+E904fSHKKeZCzXYyihIi3SpJgC8hyCNA+MUGYYevUrx6rgfjHhPeoyimPrTNBVnARwSg4MTNIuJ2reGmLPKVdgC2rid9tStKywgzzzNeFLnBsYqW9w1G748O45GHM4DZ2AtjUt1BTIA9FykX/w6EzD9CnFQyokKYY6nN4sUyssqKcY+qXQC/fkW/krLLJUKsBCxevyf3jnTtQ15r9BJiUp2yv16shCb+5912w2XJKmjC0JzvnjfFD3jfCmSgtSm2whymtGLjcxBvwfG8KhBK8SBjyiOpDUFko24VFsDV9qpT65irTwn/Hx3VBSusnZWCd4kZ89vQrdAQMsp6LTbmRxGVBPEUWkxqRIbfD0jLefg+OAeT6iMm/w/ZmZDoETA1fEb1zj3uigTNt9PZqlfHW8YCpwNlLsXeYRMYr9dPHznwHG9o4qfprgCmevDTYI/8xo1R5NycE0FO5yjpWwnKwcfTCA+8V0ujFS2haVSaYEgC5zocm2iv2muf0DBnmJtSmXFYdEzzK6eOjOPX95ZRrJbx18aBlvGl3xC8tjd946TeSKPFp1v5hBlJdwvAekkW98295M5Od/EZzOqJ3lh8ZJuG+QrH2PHvQiSlpOrDVnjUlqtrAx8MKHi26cPSNm/WTvEu0/fESVdtP5humrXI/2p1Zcqim+VGB7W5nzXeKFu464D748a3Qq0ob7fr2bZdXD+ezvdrBQTxq295bLcvODGeetQxQmBMndD61UnhgNMNzUjJvNqQZJZ1Sacg/1lr8mnhq5docGhU8Ts1kBasVB0/FsMmrEVmK63nHxiuDsO4W4KDmojvJHH9//qr5CGbAhsmN6RXr+Z7+Z+7lqtmxyY7+YHiakhxYuF2gG95TOBM526JOf6tn2+J91yfDihZtjkjkL8KhGD5NNz78l2y+pgLOCVJGWQLl3NyAo1OYw2cxQXs0Ufh3yoq0kGmd1s6hxfHkEgUqQf1h02v4zF91AAOFQT2gIbjxuoM8TD7gmd/A9fi3g8nln2nL2hWAprzh/dat4KIyOA1JZKn4QjlQo3/DFEfdPTSwelVa/5dNADTeqBowyhFiEE1juaa5K+hadUqSRI5T+viGqgO8JvEGYjAJspB17Dx9+ALYfNALY9RTCk7G2+2eo94LYHawo4yU+XsIx32Eg4WP8gSnJdzC4xcA4pYUWEALeEkuJDjPJkcocHCltOTkljSX0XLHcSt4vcsFUYyQNkdPDcb5kV7RG3L0vOuxwiHYCvuVFUbElesZjcxBkonBwhGp5K1HzbFAPxVyPn9DSMBOWRsBB+ryoJr0/HUFfGQgHdVNSeA6DPD+X39T3uHmXvFMsoLgi1ppZjRKXOGVHvudh0cBfP7OCJX7qhDEsm2asQpwVKfTKc19RyBVjKSPyO7IvFI+ZYN2EtEhtYgEA0B9VqtcfPC7nYV0L0F3WS8XDAEZpZFL5Px09X13ktX6VtH9bz0hZIYCXrTi+WxcCzm61hlguMm+51mDDRJZZ+d2gW3YA/OylzhLCGYBbVNi2ALLQyH+MT0czLrmTGAhR83abV5rS+gd772870sSEONsqvLCGS0hPGME49m/1OQ+9a5vHD80rMeEcbhJjIvizsbt1kasjD37DXh+vgxaxy+JW68hThSrUwNqlPuw/n2ISNo0KS8iDh4KEimi/84Q6ZZ8yrgBlhr0BV/gd4D2uet8BtHSPdY8x5EpIz5gUnRA3nZeG1cybrw1csggaWvINpNAOvx/5N8//JzBRfkBG65LVm5uTO8k7mmS1GaCSjs8tneCuDOrUoHIjAL17S3p3y8YMsTrjYUJ8GXM8aFly5iiXgkW52oOa7vUyzNq4hMtjpHSuZrRu2cmVmz6d1IFl7M67EJaDyDlTaqguLSDk56rAWFAUkaxoFNS2pw3XUFTDkSEah8iuTWJfcFIBD7IlLfVzVMIqj4zhykjmIuvZ8Ojzs852xRqxSV0rswNaLB4DFM/h/vVNyUIIyU3N0+21M85Xy1cMvBV/NsiavMT8wuTOlGvEXXUltT1782LmFbcqcEaeLDjGfNCe765YoprRapLEsd2uhl8p2ddNIJcDapt7jLrM4AqbsLwHVCBwITmN+9Ui0EDa2Mnb5vnzCIvZDxJC3JUtD1za7kh9izpnmfqlICqZUdQUlOuKXk7++rSB7951438+M3iCbvQ0cwua9a/GWnC3qV6k1fmpc7Fuykd4OS11r29ZFBgWIWwQD5c1mrfZwadrm6cfR5ARDOAwee1jdLHQyNfYBVvOYq8RGjKXGEJHuZY/KYCOo2XeIygRS/Nv7ek14dHTa6iuNe3KMIn9TMIHJPhtwISpHDimigNz5bB2113IH3RgFvtMqmQN68iq4cjBpmO8he4PJtakBcIspVluSyDfuOppR/lNvwos+wPTiTtqo+kiuQoTXe/IfOMgIF/DORqBlhmTNYUKJdhH1yR9TnCkrBxmAiLsjiaB5VV+cltBl84QclXXuiIvJZ/wbFkCL7CufJD5rJ8ESchbe908zpnlBP7zr2aSnAGgWCNUL35FttIC35douvVR3xakq86lado7+f+J+0vWrp/k5cjygWcDCGRM9CAh5EmjBo1LeZHFYlmFZmyjWf3SVRCfMWfGjcZ1hviYWxLMy+CGlxsKqVWA+7UHBJT8mwbohnLKa9Q3juKgLOyEem3Mh8zsaToqD9isg3AQ3gETp4A9NXFIIaCtY1AFh89TZ/gTN3GvMY7dkyxevieV9T9yzZ6hZax+dvjXDJpB+VKefutBMywMFeLPQc2TYpaSwmYEbOrh481Ju163t8ifpneZLsM/dvbIThSkGLOjmkDH/3sQZJl8kE3VogO6uaqzUkuv6OpXWy859M8tLDSeDm1O0uNGaESekwSn7UPceRBTUhUmHZkxOQBtbmJ3UpcP+fmjKaZdJ2QRCdkalOsQbRr4kmC4Rkq00/AO+TR2DGqW32byPUO5DvNtKeLH2RNl9UoX53JZ6Yn4RhaQ0lF7PFZvtMxvayhsuABUfrJya2Y/5iuWrsLLRrYi2g+qzJF8abj2cNAOrKnE0zuncGbz3MAZo0nCCwaGmV+XF3aWxGXtOUFnWjQjFot6FDRIWx9fQElDgiCO4Ypx45f1ckiFnA8tYDMWQ8jSA3Ydj0Fz9MtHQNdzIUPIh4RavYq3N7GKfehM+1pus8UA/gCMKk9CdopQa87sWMzpcfeUgQaz1dbWYzJIK8OwDnfRpn1Uv/RpQi+lIzK2MXSgwGtcfZZ2ltIQlzC0g5DihIiCGuv57ry7f7ZyeH8dI94YW0r1PceoCusIsn3+bga4tXWQ5uzujxggIHOJO+VQfYiM3Qg9K3zvnlIENGgrshm5odQAj8lnAwitAyrfJMOISHQccRbTkpNidD8Ec/Xvp+fy3XjLoEK1n1FMdEXPxhfdjw92jtaaDTguTQMb5rY4cWkazQlXJOvLBAYk04X8fBCW+EaD/3I2lN0nikEvWK9T0sDC6Eo+RBr2MbbWVgh1NectU3ecfylGeridPxru3LYueuW9BQBPtY+Wqq8eb6pHUb5Aj8SyzSCj7Rh+0CO7IdWtOf+AMlDPPgzYTfLWUcqKsqKJ2arw/D+1YfWBR4X1c5pGVGlI0sVwF3Oyy4RLoK7mRHCBnso6SkIvtnDFgQfIxV3UjHjTIGr9yBwj8fA/IkvXtWwCjtHEY2YjmW6dA6fOgeyCD+jKDRQHkV+Odio6I5oOIEKuZYnlQ18+70DnEgEafPwnuEfTl8rKFc8xxBfwLud9ZyETaxBmiIYaH8g9fWpo5+KmVBTgtbzWo7DLd3jW1qRG9xENJQVtWa52UwNbx4Uxt0fI99p/UqWraE2YpvQHojNJonXGXlLkiUBnK+zcoW5gEFERJHQod7KYy4R6eeXj/1i0/vtzHB8ZZdR7EfkofLebeGnlHxbmq29uwOA1pgVmxiTKH4hHRtytdMYP3o+0rAvhZTV1wNkJ9NyqwX4J8Q26MiqhkvUwKkotsYJxMdtRrVripzFCIPW02zqruEiuh6deZKkPdKzRK0pjkigsIu+FBqV+gKPBFTNTGOo1mtKnZERphEY6Ilo8TGfooYrpLzS11KMrjVYN2JEoawmm91H1bL2Zg6F9ZthIjPWwDUUwntS9faReB38c4/8Et+bA/fpi0kUtxCElXLhv1/fEcbZC1nl7p6thepVytFxT+ImIZJqfrqhdL4ID0WeELChCXRo53O9lUhMlZiAtmX4lBFw12ETwRIwBZnKxTymxC5ndKR90uriIT/uiPP2VzAqi4RaKYqU4gpVdFgBfN37Remxq8UfZJwoQSVuKEh0UZRd4oZsw1kdMYQWr7r9MfuSrwdkBW5KXadD6e06oQ4GEKOGrvbzxmSk5bQnW2Gjhswwa7Fn39Ivhh33DUDiDZgbY3HW6+gT3f4HXhsYegfuaqsnozFjK7rt7bOk8pvIR2XSuGE7vpxWNk+beQ1t3MNvfEodVS/YqwAg1J8Ew9rGlpLHv14fawD2SzrTXA864EHHU7o1pPMQvnSxTkixMEiWrRbVzXNzLgKLbA8JHjY+/NijDz55+e4ulMu0KHsS1S3EPHz/2/ZFhJe83uQgWnUVlajEmsM+1W3a2aA5Auvfy8FEp0Hkx0XaKEWfuzdERSNGqUqRkDpZmFJOivwLFGrsavCSYchBln0G6mKQOUXV4OEX8ZHmc1+xYjdD7epNhy8vPAotu8KDJ3UTv01LiRU4wbG/uR6rMZBaFED5xHurz4YnfFI7VgiXH2ftTAqMo9j76di7U2dPs10rTvSIkXi0t81hSaJgPQCqwEHem6/b6lGergxEn4NEqEDEkHUrYoLsjHq7c17Gjp2Iwi+Tyxpl5Y/zr4QpEDVkLwMJwmeUhrILO3GyWNzvLpOKiHycTxLlT+3PwH2ltOv6fsEuAudttCnrOneSd8mBEKKER3HFRrAiH3j2kCOcGMgBT8ztS48ihFNfgX9jZSieX0skGS2QRKHeUdxNa1gG4Js6B8oqnR4hmaghM9OCbfGj0TVFboYyoIwBBI9E+GTT7LQL4I+5Np5A2bMv86NbfyzsGV9bBSwTksXebw8rF2bmQ+aqx+/oPLk1wbsh/j/Ddbq24jcA9fzz9F697xIHjZxRFe9xUktspaMhcIr8DfV/q6pDUsW1RaBA0sEiEkh9uBdmE+M+E4CHfGocz8Tv+/aRtaksVwW6HPHwSHm84KnE7R63zvov5/vizi99Rwtw2eEtUDOGjWBHYAJ4q4SGFavinijeQyPFg36Nz6xB83N8JGQ9omL1h8NpalxUew9mO3JF9nLOybGbBPxMCsShoBQW8uPC0SpbWw3cy2PgXqseWbXussNWRByZqlrRN5uNvPuFB7O49mi5t9Qfllw2W7sQUmBMllgjWl6QK6nM9pbrRLZtnE08swBYTP3Ils4j1MYHjRbedrQQIzeULQsYqrKfIjto0Or7I9iokyFML8xuoCMV+2Th4L9nch0IKdDRDceBwZUWi77KuCTiOTz+Cl6W6pfhbaw8AKOOLdk+OZZK5e6kRGJqaZryrss2tU6GusrL4hNoyTmm3mIVIXAMK3AtihX5z3vFyea0VfDrfRf1zhuSFtpdh1D1Jq7u00Kgd7h/oRoHjEdD30pCUmsymOwKI7fxy6k6bKczBsgW7VBuMJ6LoS0QOla6Qd10c4i2kM0lvOyDZs8Nyl2crcmOOgwsG+lVd/5E7FE/zSK7LCDlw+zA4jA19UPol73Woh/S9hnZOt8JLkWPUEO4nWsV3Alh4ZPaRZw58H7eYVRWr3On3kobNDih7dgtTfzwcL+SpuVLMngWbyXKOf1f14CPdsFhvLEtGSg7c+TcplQDD7FeuWVao153VAbUpnU4wkgzwhJ1QBI745JiPZboflu5S2SMW8VRuELn1jiVbRHZpTfm7GUeQo7s4/Sk6Z84jVKWHpy7NlKTg8YUVRPOVVSRVDdy2iB8Juninn4pL6b3heCnO+61EfuVgo//vqp4vxUSat+Ei1mCfUs1nrJouSZ49jy78ZLTfjUgHVmz/vkNB3DEgXY6QRy72XbRpjjgQuGYViVMFBpdBoIzG7z4w93e2bRy/53yFXzkA0XcRHFnY+nftYqms3cAhbTPvHtkzQbYWX00H0d/FczbYmydeyy8hcP2KVevrWYrt/K9wGRUIcADPBUBfeLZvZmYtcY9RphK9vKZDl2rWw3TY+/r/Kddtciv5HIK7pgkLq6nWmiVmExctTA+w4biWrEpDteL9g6rDeHorwD3hqPeU3pwbGDH1lrIxlH+zgP4+h7roXROkLSzzvoj3MjNNpfBLdvsUcWqdz/yMW5kHYegpw/Q/R6y0cD2r5inCUeeRYdzmEqVGePdP18VUQJFJS/RTKeQRXPgWV+75KW29hLyo4OCvGHOegQkBOZrR19DSVOIZyKwi6dtrrSqrr4AyCr/BFwWL8RjH4v7rW1PMVZXPTyc2zCbJ3nIoni0R7VSSmyHeM3yDJrwVcfqdjsT4VASJDr9UreaLaXr5HoUyPjL5aH8CIh65h6i8r+s0gae53MAT1BehfHFenlkVcF0/fWoKfHpVheeB10CMwzEZyRzb39PCwwQiQIcJGMm8eYssGoPA21XiFHIIFsnfe2yJZJnM0YppQAHNVW9oyc6b1KUlf4sanXDDZN42PgkQsbFAdIz73KCI9asy2G/anIopE9yBiexgCau65xQHiZfZ9P3A63aCpPnU05vvGFKlBCXcBFOvkkZSleRwdTDn/YwwFDS8JTMDD23gdv3e5ZynlyCnDAPvtMfAHnnYf5wMVejBS/fXxceG24cyBJUhYHnKxh9XEwKvAAbb3IBcaOuVuTp0tbXiQTasDlljkiqxaPCBoTyy4FkfPsWWXcM/7AqYfQNtD8XwIM2s2zJ5p+fol2YQqaqZIWNPxPMZmdNYUByOuxuZ8oCJ7xj+tZ4bGzM8Xoew+v46NiQg7q6u1EC7vXMq2yIXJTZKXHNM3lio1Mg4S6OBKDB+Zq58oVroBzJFHJyCZJwMInf2EkkX/NuxRCenrL7/T695mnr7t9n5D7gXC1l28YcgeHpaP85ptxbQGPa1kdpjo8oBZgF6bFpFOuyXABmyPLoVu7Rn3NCMtd9otML59nH1uDRocTBXeC35GEmRL1oaOxtT8R/90K/ZW2lez0P8PrMI6asMUP6fbjpB/B1r+StEq/6ln9jyvHlMt/aE02vCnu4RQ4I268c2LP+WNSWLTKBjUaOlUAkSidMDn/dj2w/44M7u+AU5gqJCCv25YBDFqvjTzFe2LDXhQkPz02gOQaN0TrOTvrpksZaibh6acO1eGXKC6wZqWQ9LlKgdDN6LmcUPWnZdsjmvaEwrkD6Xus1rw0sBAKliOTZaDzTsGMflSp+Hev0MaIL9KNJMzR9aSzAFgYg3LyEKun4QWY2VFq4e0O5urFBjBj1LztT8Xe512eChznzv31qyCnOHxB2S/ROmJQlOemGmptxFS7H0vyONRDcW+V5l8SNwJ6+ZfBN/DIg/e9sFvlcJIM4vD9ErdXpLdGEwld222ehCyN86QjnVP1H0GEYMEnvYfgPLo9JiRgx84p0pATSSxwAlRRksHJdTW5Jp2aDVR2zzwQ2LQ95UBkGlje1qf7+UdZUjdTBM6Vy77EcZMNZn31Z6q3Nu6r3F9pxWPj40fiCImxD4k7IkzHzs8h/Hv0EzmF+EDi5CXrqV1KhzBt6j0SND9Lgf5dOiIPS4M1gDEYikmujBeieR0Gn3gz40vpwssJrtdmppOYeCKOyeeBNVzTn001HIXc+zJh1yuyjx5UAfDLTdQC+cwUD5FffAZC8oEH11GhlM5qWzMo5w7VTXoFgdtv7ccPCEEJ2dc6HGQ5KL8U/FVs6PQwfY4Xs9OMFUjv0+FQht8khCtxenk1WGn9p2tgWfRIisxdiIlSJNI612/+Ky+CDKlCHayaqGrWznM+qiLYMafUOcb71fhZlUlCm5LfqJsJp3o2nCgdrfzKYJCC66ML4ar4hXEaCHay4v9ewbXVyV09m0cozehmB/3Bnk4cfImXlWj1ZDSVRu5brxpgmFwtCjT7RXqRaSD/jFTYnmOogkaHf6yA5y0MwA2YKzOGaveoUlovsTH6RF5j+Eo60ecnqt3YUhldhLYu/CpjkZ2Q1xgdK2JpssjhYc2fRLO5PppnINnXUX5/u6MKUrPLylBG0+RoPZeMR0rKaQVOVqycQTD+yLH+xwJkTIko5TN1fFynE7YfS3yYCsttBtE26HNtjlrtjih1jwRL1PZE5l8TkAaQO+EUmYy5ID7UNtaoEJ20CdGCCDj3NdNK5DD1t6IJ75gdwjFdCMT7VgzM6B5eipBudNlnS0P9gWFf7vmVhr140/kAt4nH3AfLdWrAIwFXNkVY9+S1PnjzvQr7wHYBXRvfiz3/aL5e8VXEpscdR3BN9LikdrRM5jyTCg24+EMvnX4o95B92hQRcm+WMUV2g0Hpsxr02JBe+9VJiFeUSnwoNOTyOEENpMEBskHcUMdSrpylypVNMprF90yCJR2ap8LaHSYAcgzvn30a3mt0XSamOVGPMu+OLWXQJCuPCFgawPH6N8I53gy1c31e/x75OTlv1NgNXuO7EKLO0QEKBI3n3Y8ut5eK4c+6KibKkg4j6jrdgP4SOkBQmXoWgozucHxExls4uRyOsv2YwpdU0NzImY+bwlBxm4Osf+MSI3iL2NBiAveDegiPu5ZPOPNoeOx4PmNzUrsInCutnmwKS+BXOSTFap5p1La0pttGZszd3/4nBx3sCFICH2bUsGvY19vy8LR3pVRWxCt3AtrRBZevt1qXQDGwLnGcKN1cn636zYZulMR+AGYFvnAjHra6mmbPsO6jn4aFp/kIayTeUDttLWpq7IOmGsJ6ZZwOIJcV26hsPJysocZf7dxmbEahTLcmeaUT9SafU8asW6Sbz2la26DE2SyoYh9eCR/oxNXoYaGfSXx57zLWen+5nTVi1MQoYXpJlwsXop0nCYUGZLExO4YjRZB7ePZMITFUbWTg62MtmMCA/jhqmag8UT4wQcx9lo9DCSkIN+vEXwXGi2QA4Ha9boGLcooV+hUYHAK1RHwUQ1L7W9zW63F54KaX+JJxkC0gNFzVk7YzG1HrjLJK/AwpLpZDUlIS+DEw5I3nD6oE8blpCUKBB9Xrx5KG3poITpyf5cYDy87Vk9PNUiOY1bT7NfqwlaqqbGZNDkucAXXbPOpy14ln3tDIjsaw/A4oiauTGxKJE7mYMFG8PhySmQ2YCS4zXwkI6Swwz37pX/jjujSooM4au8/ge3XlfRH/wvP3ZBT0SIt7uzNd8vqn0D9mCqUyQvhVJeYn62CKRCxdKmK1srh/+6hVgkobSUyt9lPHISH79VQQpPGfs7t+2XPc1hHdRgLU2pXupsyMfy461ZSuS7zgfi+mWVzlTrI6kSvGz0CXyqg4uZG6TTeHq3m8h8EQeHOrUb1iNQi/w1zCEoBwzQSJk2hpgyfy1T6XpE7prfx5sALZ1rj5NVqVNQxQi8K/AwJXIDQF0Fp7uhOERBGkDv0sXiAbm4eEPwEc0B8CSn4ncMTUDbi1NcrrFLmtM3mHWl6c9ehZhP0bhUGjkgvnVY0WSQpKnZfp7g3HAym0rz6yTQp6whTGbgXZr8pA5r0s1aPJ6gy9zPaiYChU+H5eG7nszUbm0kcI254K5v+uET8oQwLwPTE5LCrcU5/fOi1k58aQjPTQCfybXo88j1LJIHxLcG8+ksG827kkO1PQYGf//yxRduu6USVCWcl24WO/V9nIYviZnI4IYPttR/g9dZNi2PksrW7uRWijKSJm8Nsua9e84ulhJfKsceSnVCxOIQNUiUUEATzKKaBzwQNVhZS0fMh+dfZlN0SecHRPE75Uquk4ws8XbYcUljNDL1IHvrgrGODLcu3KitfhKNZAlV31KrlsB6tnKcCg8q0M0K49kX96gJZTaKMGzylYKq+T0wCBxNL38tgHSwRo+hNmTCA9b1BR+UESyOeHMX1Q02O96TNTXScsTlc+WUcFE16ZrNgNKsQkcj5rxcAcoz4OZt+GcS0N6FrUOJEztVaZvKsuFoGptGjXC6zf3XCzA29dP9RzmPLibzOU8N7ah1xuIF0iXwmLunBgmZGoDiIXr8imNq8UsPFT/3yeqWe7Rpv4++ffk2P4MCi5e5l9ORE5v9IKFQSKv+mvcC4M1GXlMLSvy5pPslUIDdZd88KE9wWe++dIGdNmxkVQZKSqFQ7vmxW7k3Bu+hG94toaEF7SzoMD6nnb6n7Q4wtDBObt1t3FwF3GAsrnfNBvfq+EWrK3EkGvHvl8hgamB+BhC9lVn6ms2pq9BBkIOl7nHLvauBpqQKdQk69MWJl2VPceBJjVdD/Lj+dhm4yXORXspMmFwQg6HloOQUOXl5lGZyjPTmH+UDWH+zZciZUVQUCV1W4Pr0uipWzDw8bem6XPGwsjB/NLONVkzWuLAtqJn9XYD6xZSipUqPizIlgck6ENm/FuVmH5QtdQB20FKcbc6Dx4fJPl2gpmxYlXp0YagEinS4rcAhF7hsuLR2UyliLt5EZTlXndi48JLqSnrckuIv2IncsQbAX9R1bNmTTAaG1256UqNSUqYQuEUYctH2kLVWR/JsS/vUPiER7be5xgTIbHQrrZfVPCcy53AyS9Ws1mAxgqKrz4AG/670c5z2DSh+59RSUB04ICyvHrKpzTtgCPPr5QdSgsq9uWOqx9P2SAf95oRvaGh273Y7gTcM9neYH/I5EBeLAx69iLTfaVDsHYrcHZAVFGxXWwEFqRusBkf8cSM9gu0hMuMpmvTilRYoCAanK0Lk8f/8Q2xW+uLWYZZX0xPj2deGPMBgyDermQD7O0ka4z+Y9LKmkB2pqcOXeuaHRKvmBw3lqkz+H29/bfBqyIPftLvDSPIfUnBHnCKyTVDfCvE0vScOiwCrWJaBWqqL5XYR71NJo6WzL8gNqWMGUuzdNAuDQVdU/22nTnrAZG9Kx1w2OdiTWzMHGITUSpDxjQWmOhh/TZY3El5PKR0y7i9/3UlL6p46053GkykNAhgKi8hkPAZjwAyw6U/X2POkMnMSUJH43ej/ncBDhA3nlZc+qkGiNRlK8beSVAqCDmjTfzXlvYGED+hlq9zJnZ1a3qAkIaI6oy61lOfo3PizI4XfrjFJRPTZHhNLz6XlOd9sCPbMAk5x6HmmD++bP9H4b4X/XJMwkZ/0EhWX/ECnEwIyR1bgQihos49eM45XtOUlWe8H7hRq0/4FnlVKSD260AgHLJIF2oUmk8OAjCJsrw9pM4ht7Y8LuyfUlesWptbB3keq8HKHFWO/YjiPLjcbYAQuEAZ5LbhnuEExzYImp9ey5B4iV+1mdtvrqM40yOYCuGLKlJvU+Os6bg9Ny4A98UfhJkZ0KpHOBWibgg+R2aJ06uGYPWds5Bu8Hwu1Q/xpZgzR7bvPIA7FNBNzr+ni/TyRJ6nKOZMTD1pHlzKMqvJJhQeVEcXj0BdrKXoAhlm0VVM5nepMusVQYFYcz+hiPL+J3u7/kUA9xygsDhk49mGDIKRzsP8FeGiQhFG5cA++/oTRaVBE0I2WupxcTmd/I515Gexidkpimj9NSvu2lAels8uE2AhjkMfEaPHoSVxNAusCTM1MnVidIKHjvbjvAxsAwxJHhOk+sdrWZfnqsqvPx6/QmhlA1ZhIGMsQ/4tRhecYCZFWEv6adF+9s1Q+n4yVl/Xwsfu0CDyms6W/cqwgaCHiRrSEH9QoFaQQvT1zX4AALXnSWgMcoq7U+244amvX72o7RpdxdF+64khPAH4q6d6ABJQOU22JE29JaZ/bxKyC4jmhxBOfbq+WW8VCX+W8Oj+8v5cb3tHK9rIRZM/TELM4OWN/kLeYHlaYM9A0s9zmMQI4RYfvV6E/sfr9II0/rXchp0Jl3/sfNeO7uz1MKy5AYjAxLKy0n0UT5Y5pYPXnsyfVMBJl2Nxx0DnJAhiF9ITuQ9JcE5oBAcVDe5Lmk+c9pIWmrXXELZfBgsCd6PpIy4MSOL71enPUUkdpKkClXa8Mvu/3sby4/vdHQs3M/5RibQ7yda+xEAxdQnnBLFeD5rCmQRL3n5XoUyrL8AIK6Gh2zK621aD0oKgWbMlDTVjqnZrZQxm+zcQvL0bEj0hpixC71Tke19WSVBcnjFo1Bs4Dh3Jnmyg7mtf6Pz5YBy4+Z7BltV+63Oj9V2ERs7QV1HWxKWiIS819iiYkZ8CRX1GxPjrBQ3DAFFc9D1fN1ZORux9zRbF9E4F5kPFfJCOjM49qoUMcp4havEG4wZGp0dUznMdnaNsFtJvwfOzKG5XB6qZuOF5mawlQ/AnOQdO6cpy0wXub+N8HCAhtsie4B/vgrMeS3j9H6qTlA15pcBb+FlLyqWJo3rb1y22wicxC41t8s7aQTKLdTCV0j6v1+AJ119wGbo7oimMUVjBurzx/Dvjicag/mpa3T/zz1O1608yKTuE/Ozf5cUkuv7nU883q6rVBA4kBxSJV0p3PtYZ1VxBi1Jg185shbd0BdS+K3fOKets75mvv1tvdsoVyKaOFUaEwXjNUXUz71+LxaAREfQvLplcXTxrcjkC0bdT2Ua6kMgTozTudhflXiZhnGaWwTcyFZQsz4Rlf1yF+YGldQTpHD5LbeYExppsYSSiT+GAiJW6j3G29/VSo6DuEfvCSZCyWlhLtmNFj6BrE436d8xFeX6xNj8A1vJ84bYrIkRtC8EZpKWYs3jS5zFhPXhVOJHmXD6r6nJZ/1LxvV4FQxbKaj2vzy+3kmXYybNcrWAgsPBc4TriJblm5oaEpOSygLb0tGvFtCVvYw7j+P9IcmWuWHj0BIgn/7Ls8r00gE+wrH9d0iLGOjmxZdqZv7F8oDjcUom4tuyx+WUQVc+dXJdUR8mtXU0MKhbaa9DNP/JokTDfROlqUG9AxJ2CSAIHQ4WH7lczX6lAO7b4HzwtNshxMY5YIdj3zQELmTMcR9zPnACg3L3PisvriGrpaSM4qS1JTwbhSPkFaXLZQt0y7LTV5NqWZqtFxOnMFKHLQdqwnEs954Wy3GY2PinSJzOud6AO6e+WnCbeTeABkCNwvLbB3YdOWZwD4UcCxL8mWz9Tp89OdxJRIeDSOd8V0g1z5UgowEggBYpLgn+gM98yLq+cuJmi+0blBMz7oq5UpBaqCEFGGtaqk5WuBMOcXHu42eOt9mE6Krls++yiQXVp9Qu4U5bs9QNgM6loBW9U8bE5ZC4N0hjcPy+Is/2cxjjkgHCfXjMAN1zI6Mm3H83e302xS2Mzr6TpbTt89OedfwlPm2arh89zJx8SwDwAcPwF4GIGRMATYjjwWyfHBgq/u6ga11NPyq/97PvX0XnFwJ2lbsgsEuUM/naPEX2kzeaiaeKizCGK1sOuW4y+iC3YLDB1hjI+8Ao6c+RE6I+baSeW687nIb4NzhmUexwDmuOszZdHqhp9rvLaX9xe3NbJCIpM/FjTkHKBgP8A66Y4bcqJB+7aP/vcWkDx5KrJw/PTa8HH/L4XmwH2Ge3ETewYmNqV2t468SvpB3MpiewQPI7NMLEDECMYUC3nCFLwtbRnsn4TrcG0hu4WVHxh8UhJsOyWqPaFoRFsOqi3hZoH6NHm9wdwz+JDLhfQo4pMfSkeFooPfrIkCRos7p4forfS96GRJmmaMQucTvvbZKiEH2zOYDSgfdb+kgyFP+Bhx1cV2FTJc31WKoIvHZX8t2ywZSTQGUfdQWkDjRilcxfxtKpFBDCGmkNxQ8sqzi7RFfThBWawoYq/218cATHJ2nwrz8HzhoOZV1IVMe/jb5H7B7LI0JXsLan6KTl28VjAfnkO32XSAdUqSmjf3SkZAK9RtFyf7VLLj4MtyA3TA+8x7qqJ+ZVFJsObfZh8dbcxP9eoLSEw05fprODjUXrAFw8CzP0ppCD9WBcanT8V+OzK5ZjIlchK3CuDhcYpnJ71Tl6lDldbyhOTW6hF7jVF7Dt1ppPFfQhXin77B0Cm1vSW9qjCTUA6mHc49d3RS7cLvfXW/W1nO0QshI0tH9wp6L8jz6eaYz5D1XQlPB61nff7rWd+vCbq8a7aKWcIjztzTaJbkrrQd2kI+KtKhq62eKkS4YustE6fbHHsmjzYyJvbJ3eRUZyPQllYUQ1hLPxPduFPkEFVLSg6QazWfKVOlmrbnFWjll9+Bn+sogYdas6XI/lZNWbYJRLG1i46/0LG3OEMMLLStp2f+K0v7Tk3RtRp67PYUqMi0heQnnOqrejBaQUaeQ8QFC6Bi9D7mkfAq4Giei5I3v0GVt/8hBFzixCA0jiv5Fmt7fXvo0ufZAZpV81lPcvMVTX4OGeL1G3l6eUxXoqNErYHtmWY8SNiagUvd87ZiIYRW8oBfN2slmUVkPr+xIjBLWEF1pBH8mpv3dgpTRoPBPryPhK/nWYSTAeNKEnO7tkFgfj45JJbG2h62TC+Y1CCiWHgF8XdpL22xs1E8aapskRRgj965c/BdplfxBALSQOMKC38B+Qo0yAz4rWe9SEQYx6HtRmio6sW4smgVUvvzLC72FOvz+GuXNH3Yfhsb+Pmjj45R39lXYhNH2ThOnK7qpDk84P1Ww93NITxc/cgEPoRLm/SG55awe8iv0Tv3XfM2YBCLpSP2K5Ny9Nn1cBaf/GzzKDzAYEVOAQMjDRsUkp/lTAHgv3lvNDvkbfoYS9TVDAWRuGt0FYFujoJ4rLo1N/taoycX+BQFmT3K307qdwC80KLJ936RDrlQMCk572o3bxgmLrIi8Nb2tieoCeUz/54Z8Y3C06w+NzvSoyIn/MxYniM31vA1lbPf2g6MshiuURrmmt9j/dBTSBhed0w+MUewAey6Gt/CMB6K14McPdtR2tRX5/YdiwCrHZV1M7Q8WTem6M3QgCmUJdPp3f/nfaNywWEE74zkTD3zdbjOP0p3R+fc2YMNmpyiE+0eF5SMJVlsSDe8cd/2x2q4Y/w3m5fgmNTY321736PK9mgk853mY6kACJB5bJneZPX/bZofJFJWoe+CjN3zelwwJ4LQHSkPJfyPpYoLk45a6YgItmCS4hdxv2rDfdZvSuxlav0bJPrKgXBvC1Mt6M/fxHC0W9aY4nJc6MPWyzHEJSSJk1RXY/Lb+jjI/866otDcZwnfEhe2chwl01SlQRVlKLplyEgM9I6MFE6/S53FGGPnJFDlwghY0G6qvMQrttgRJlpdxt3xNauf5+5pxqNGnUHNpzOktlDa9iMOvTf1UFYf2nskgSMRvuj/oTEfaxo9Qy9VztZJmoyDQ9otosS78K9kUei6Jd24bgIkwETDRbV28OuOk90nNffqPkudo5onWRsCuzzRi5SbyySMKraPV5QsL4BTJrxTD3mPXZWSx8OsHhaADYSFVMdPVWXWXYsAG/c4XknV8/x8V441SVo4kYBBbEP4thRM6WG1gO1PP7NLqSep8szfT0fNJwMoW2I+vhd6xJJRjby2GHnvQy9b3hqzBg5Y9C6aBTB+/fvAHE0mgkl85QmA2Qx6y6EaDKpDdlxp1eJK0mv9p6ZlZm8HGwlD6OkdQnEtQY5yXH2URk9ztAMaglOymKDwJskVsbhEl4cYMCwNc/ssfGvgeWpKgnOZ7v1Znvspu0YVgGtmlNMstDugtiJFPLo8kPntB/Ma2meWB8CuMyLrl6h0MCHreGJV/WkMf+omklySpgDElzySJe61K6CQe0FKT5nM84A64A6THFhAijn+ihv8emGCeDPe00W2y8E7k9KczrSkm8SQYsD0pRUV5yOv6HNBxbu3UGRBly8k6+UUHgDBx+iOQwWPK7Xy2ksm/469l47EBT7CTjkm4WeMNAoFN782tU2ctAEbrB+C3vdvfiuY5/sIrHlTAHvk85lf3pvSklIKX8ib77w0egN31K5o3ccL1vRwvD2HpG8nekbHzFmt+AsGnRdzTS1uwJf4jR8/EG/wiHnU3cZ0jaZGDapzbyiEILDwQMzlHmddnmveyFZ1lLfSj6jYdyBfQBJNVr99v5oleAHEmxg+fIY1qRmKoFtrbn/6Kze7wgkeCrJU+6RVfostUl57G3VY1uGjeARih0bm9LXQYJXqI3ZlCBs2xGrfVdVCtAWT+i3iItLN8EU1SAG2AnW2NyrR9jQLNwcfnX00x5+XVB+S2YCjigV8AfBGAAppfj7i7AdvtCEEArR3CCyGfjPT8Dr5ha2MiTh0G2n/ZWMF4Xsc+pLFhknji+VRJMAV1kKD0+Fxbpu1aHVRvSpEASVtiZEK/UXZVq273uXgYNd1XGRLeV26VjlCcZ9xixh9O7e8XoG1MCSudP49Jvn93AYkUXf4NRb+9z2RD8lsp1+CsRLunxRmXjCET8ep7cTpxKkh2GUsfU0dJ46EoMF1KZGxCbLC644XYgeUVNGUH5ZUjTol3ziMAaTA/xHf8ML4XBkt7z8IH2jyBoCNjALCtxjG4PJqTQ98t0lUDU8GG2eSa82uH+uJuAceurwYhFawxtQcd9S+ojqWVDYpCTLB6CQFQDVOMcZfbdqim3eBtU0oO14suEBGSu36QhWF0yd6tkTNZDF32wWsroS3gtfvxSwV6s0j2flD01I07yECoa/MGjGolA0UkxPOPE54QtoRk9VMGKTVnQzrUf2611qgBy3tB+8n/REQyfAdMt8W2DZ6O7IZoCf8Q/02+k5yd5eLjbM5BUAZOyYvlnkZRb/eNXNvIvF1S1FYVNPTB5PkRl0UOvn77e4N0pokn68Vim9qWaixcuQLiakhpHA2LhT1Bdyo/rGWl4rLBg9PF15jle3svivgR5Mz8+p2qVom4G8PQoFHbfUyuaAWGcJld3hMiiaz8HLSng3aRO3+iDZXfON06mqw6InjwUqrTYLdPjmMshhDSxVEyDZuHw3czqNTjlEdPbbwQpb1DtiofsyteiWefN2f1w2nRrukMP/kYJ3JVatlyiDAGJEV1Di5N0sBjVeDLGpP7ineT+bHrqHSdDgUnRFa87mDiViff31jkNDC0ph5reoVxxGodtGrNC4Y9eiWVZugoWEsU5CaMfC4r3e9TIIhGhqtF5Se1qrjPxy/oJ1WbuO0kRXHRtlU2QIDRsWeK01eVm53WK9zNBa3WkOMp2O6jLZUQOOqr/RLdtgHl4f4MF0cDLrVEQZQQbxwssk8IXCCovZAL0eyOL5xccaSkbq6rUnhLhxot1RF7Ga9JI+Vq8TEuS1zb7MQSCXD8XPtix2jkeEy46jp9nCT4yXkQ0TwTNAkzjTVuSGL/cr12G4WI/aLlW2De+QZJ5Dh3LwSu1UXf3es9eA/p6ruoSbwmgUBk8sCfRqI888AKEXid6uHYcllsj7lqat8ghqGDTPwnza8qbMhGGW6In5DUPho+SAa6iWVHJsAwQ2U5ZLFhrOWDiW7hvALqM7D/kHrDAB5HVZoAj7MpAFzxeduIWiaDKa6DAcCKG34hBZje7RIUkxJnKOKcOwL7Yw9Snx92AwitNWkIdg4BMX0mN4n2JPeuNdc6UdkKMZHq0UajjhiRZ3PfTj4gd6Z8m775c2TUqbgBp7ogzRcbJwKD5QsI+KLuJ1H74FjtvsZzxxgpavJwTX8GJMOfa0rvb45c/7f82L49orgMdsMKuKDRnJLiLKcj91tPidk6Tn2t0L+jD/x46xfYUmadpMEXdMzAzuiOUR2nElT7chqRekaf6k3etsUJTQQ8r05DMsSQB8em4Qpx7niWZBsRuiOOVNSsQ/s4mrdB3rmS0fyxBNQreULxq8pUfwFBnDeYycbJLdlpQRMai99gf3vNDGz8Zu92wJFjZw+xBrGmVX4Y0fDv1RMT3hGc1K+ndkLC1Vh1u81ghx4Fdwz0DwPrjJTE013c5iOvmZ9S/wLg0luoGuZps41Gyx9ED8oRO5UJFmtRFv01DlZM9AP4hZ/zSDptP3QMj3v2QPiyq/5vk17Fh/WLLBuWlLyUjddkhNHk/Sj2R+DGWTZYnoOhjrCGbuq2tbAIU+iIYnX52xeFUZsRP95opHjogSg0XyiGbDbMXPfCSWFzemgohlXCwjoaMIK06K+io4iZVUnaO7XD0RuSIGuwi7W7DkhhqdfiIr5WYKjVKNtCNgCE98UapDC31lHEFX1Rx5EUAo6IIdWxqNZGOwsHWE7EQBTPwwT6wj6qEBMcgjpltvIkfM8rUBfKatw/NFCmvtnCA1mde4IDgrZ58F0fl5fsmm0HRKmjhogdt2LS28VDImTExE0SzQRgKv6GcZzabH/AiIIBiiflP+ireEBwoe0koiDxN2DHq+X0TKvA7mFph9VZoOh8BrnAi1TPQxFmz4miv1dtpce9mFMBPpVsLzD3w2rpvDAk+PvS2HwIrlicmyoufRL3GtHuvmbAexDsa+N75n39XTzK5v6qzM/gp4COLP8KeMxqktNRECO1dwNSWCKLSNCGUN7YiYOKEftqSuxuucfFcAUYsW0wah0GLIjH0luuiSYyhuQiypshtfR07AxGpkx52BKzS5xYmkoHwXcv2k4xE42WjFC0WxPEhILcUp90CeF3SmsGMhJyiBBw13KL1kxJOZ1/um4bSjB31KHOt76lwIpYN/Y9I5DdEE04KdONePC59wAJXRrZ5NsB5ZPmnEBVhsnTHv14H+75tltXXmRhX0x2jArs7xchpyyyr2TeDbBptQhD6Z16upKMwoHD0sElHfZDO52j3WmCp3acdB1y3ToQ3jGzCSGcHCwkGaDRLR5JQjEzxf24bTqYABvv24djm87qRHntJs9t6t6VND7RsFaJzt6MwHW9Z1iDUzUXsfMkA8bDLobxD7to9JahAmoshYUYlpz98bPFV6ZAioiXzTZZAp60xjLOiCkpTfHv6ahIjpTv4inZUvCfkoy29yJwwIX4pl0jL2fyb0Rm7kQYgPip9nA/pJtsReQD10dQPetOU6+PGBm1it5b8Thd6/psOwsE+CBx4EHtocy6YsVt0v3FPe8w4jEvdF00xY/+2lRYYDlzaZRrOQg1/r+VWO2uHP+RYId1Ip6dWnMdQ33OSN+ghbCcYU/SoRxR0cs1fVaYkfpB6luIlhivw01ya1GlMXLFljil9eWk/PNjyU0PMdahuZmLcuyzhy1FS0rhWuPNXxvuXC9CcesCBQKkstxxMcpsNe15HpKNU+BnrTzJ4jmrfbYPORFYOSUQjE2sO6MYAvnZlFUd0ALfftUWnf02xMNm7jnLrOwRQCHO5z4QVlPkU1WKQbrrLVd2WNPpg9WddWY096Bbd3hahq7EyptD7VJgGzqEs1T8w3wDwxiX8QxU4H5WdBrtJXzlVEJ+8YnKCw+uHNOTMmNPQaN3e7t/Jy8QYmqaK+AQEOjcfhoM7O8jsSoyKRvtpPtIbguoVc2qS5trCm2BSw2bm0JipxLTE4K1l2Xl/gmszywAYjYeo4mF3FkcGMHT+JzKj05/paVn5FBvwLFmWIWLLcLa3JjGxI9Mp6J//gLi08jm41YgJBXfPrD78CYd/4h07fkD+PwrrPwLuSyWQ5VmuLpv19ZB+ve19piiWTqJLPIKVCoV2/1wY+T8mIg9x4DQlEkaNjPN2LSPYx/Fb1HDck42l8ECI/k3PSPhVUt/w7Y1O0NL07atqVfZkwpkYhZclGaTRnqv0m7D3MjZIY7wOSQncs0lwuwdaUAg06SWAp1NHRLgCEut0epdysDYEk8KB1LUCJGUnCVGRDX0QZNPr6S5KYMMjLceAekutUXOqckw5Ex2+6PqHMQkNS5hOvWE+8Q2nloT8WVAmkIHxA1Ph6/sEX/xFdyy5wmVG4KofMjMGGxRX2mEOaEc20mT7B5CeHNsGePW3LuGaWLiz2DYxzlTdjRpQjZ+zcLu9Vssx4Ir8bqB90vknHtbYKax69bHBInd2LjfZ3HEuIJjQMPDuviIglILz228UsZfJMCqOit85TkodeOnYZf26q//sfr7r+qOa8p10ABMK+p666jeBImYD5QQjOJmiMUwIRDK4kFEiavNxvCcxn4YZ6Z/s2sy4T0GNw7wZGr+hblq/9hLFQyAjrIFyKH1VD+wtYZcT94kgig4xhXmqy5e6n0KReKpqHYhM4EnSjwrei6IVQtJGcXvdk2imDoin2XpyjjVu4g7d8ev5gTZwNKoXMIkCCPprrIDKEz3NFEyeEFoQPuko9mMNk381fnjBz0q4bHNpjdfLY27Nr75GL+TVSrTcsi6Wo0rRVi4vdWqbmg1l8XCeb3yPg6xAAUfMmEBNPMFrE+ql4jDHqGbqj2XiamL3zVaQdzvySpl+S6J0gJQaf0fJiOO/dZMCxgN6wW9eGwNyATEWxUBrriHnyHBr7NFPyMpIdc/cM8BxbtwLuIfs2xRBZgzR8kWsnnOZGqOGK7nVrU4JTr5V7LWu1p7LOUV36we2YUTrOUD9pjuXrXh2V4OGB3Qgqby4uVZg3O4sh2mNjNXy1xdfcbI/BOKmPI14UHGTXsiQ6Of+IvATYyOHObMFJqEFHUVqqK3MaQ4y0icp25KlKlFFzMeDUtyE+XDWlD8Kct8HBFVNG382e2sVoed6EwhnT5xd0zxLH8TUHJ8m296ZA7a0kz13EsbWCqXYmNRah8tb7BjiYUKf9kjdqUVs4fHM2SLQmfJC9ldEsAT1KjTA294NMPUR5aR7PXWRHJdZWbHSWisu57C7M/3c1g3OXDu9aL7UMWLeG/KxX5Z2SW35DhMa/QkAeupdpxbmOCMCTBj2RaZCk++rYlLlL2PJq9zN/dVwNm2DsSRTWL7d1/K6WgMNpKgNuZHJIhiwzkylgr8AsYbxoARt64/1kI0Qo00pNxkVnUIyc9P830F5Kie5Tl1HxJMLWdOQCwMn4QTDMi/P/fQcwMwWZUGbvej4MAQjHX2bgPYuqeX1hiO1oOuYGHrDLeYW2tMm+VWJnnLAQuJB8ElHkUHNx8RQl4VGf82MEv275BY+52xvlx6q7O1CSss4oyorLQ8SbS56dRnN2AO8WWEA/7RF7/9gU5rp+LELqY1+UXZvhBrgent4SiJR4jqSe3BNyGo4+SI1zAJ4cUJ9P2NQuSQKQTimmfYes5LlTYpbz2gASoBmJdiTr6mnfX9hQk67OBwb0yS+QAwVRv8j9HDCC29uUBC5HwLXOS6KZGSemwi7ZilU0CnE9nDPyh5ckvg+LxIEoYEz3IE0CYOusskpLVuxps9G3yPidSpOoddNn8ayM667ybLtU+9bab4Jtcx/JQ/3wQZElXYjBgFSPHJPLFDtyI1nQtSQu1Dp0cbHyAk7DQdED87XZNxSKvE6FZo3HVhXiCKDxkbIZzDM6o3uJEBQuBx3sXGbojLGL77UBugQ7sC0MjaDQ5IWSLHjNp65+k4o62OcXYG6tEQh1R6BEz26u6JGYjZtNRiHquiLTNmuRM2uZ8N5Iu7VkUGaJ4LuBL9dxznboBbEsMk3qWPoazPhP7sAbS1Zf1+M2hDwAWVEw6du0/cI14RLtFWrYkXD5Nd68jN5hJ0Rnyk4wS1zl7anA6BbJvZm63emoEWkyQT//nYN9H9mmcVkcISmCpqSrz/8bcZ3/Pu5s2/wk/lDLQ8EV6+TzAcuOQEX3u5xxLHg96VAMn7LEUzG7WNBIS5AW/asLbwP1XECspis68KoAl4gPopHBPHEnrYreMf0MyYQsNsXsLH5WDxxtGtVO2daOdnpQumFHXmk8OGNwGDt02Ps5xCaUw1Vxbaq6mOAiH2sy59Sz/m2D9wrGtbpefuEfe3N/BONjV/K1rvbri/SXQlXuA0x0S7XcAaqmoeZNIl0znwPB6EYd/z4HRVzktlASylNfbhpsARgTePzNQrBzy/8ToRod0cLSqxL8KyUK6IQAnoDVGCNaqZmjZpndqcuONOjowDb3epmtxmIO2KE5997xzTcIZ7k2Xzgz7HYeDWgdZtYtLzP+DPYOjn8i8ivAg6D2HKPT+CW6qBbFCgC3iNRCfGxN+sSkKkO1dFJPpzIobrCnsIsF7vOmXanRZ2AGGPZRHsO5b6z6zkxz4Q3apCzo23EVqplqxJpEkEzZQBb5MYfZdnNSd3glwt1X4H1Ok/K0DNgBlf0JLhWg0sKBmzJPcgTtCbl62DVE7lo8+ZBIzXbDitRiIWuuFiswop23k3PfSgjqX75VX7iE00p0OxDRnBzIMi3QcmyIV4B6IoBeAMiA/hHdQGdQXJz9W+AMV8/sKO2HeZxilqp9wR4jCmQJVuI+IYiK05IRwdyIOagMmArC5bffCCd0Nm1wnkJsS9dJ6gAhfpBZOv3iZupgrIkjARXhuxiSlR/khz1wwFdjeR9NZ75w1zC4IgVdfaYZbqwtQECJYkhGRTAbjWCCKwwyTF6SqCzepvl0x6KfOS0nu2QZntviNVcPhbs5JE5yi7fKBaN1JyLf7m2QHZI7A0wMzSXs+zcWFdW/2aYwrBYNkmc2HyRo6Soth/oYKFnrSJWkMiloa201b1koRhU7DOscKRtCkDqJZTUwTCTJJu/USceuz5XkYv7JDkf1aIxw9j2naUXWsDg88jhM2RFVJ3lsxWAjqU3JZ1PG4hTgL/3q8Mn8jggSPHdi1xneIHkcgdkK7ZMndJJZNMteFC2HdfbLjUTELjnjbrdJtbWH/tQRmTVi6wUwoQhSmel3ivLtOnZ3LW9N+MI5eRqVDs93HIOcsNvTclTTGUoX1MWy80po8HyXoUZTKsDm6CChPVj33COyDUgrAntRjk2mg3OKlXxqGiqTChNWa4ttFiYVWlQbsiIRW0DHVVlbc31nrX3buRvb25g1iUFXQcFkHUU+PWswCsQPkV7uL1+JuXWw1oCLHy5UWTJwHJJJK3BTBJttHGo9CVrsq8yzS5iJiYC2FFCsfBBuOYElXhrPPwVxOEBaUCBS2xDv/8HM9wFgfYvHlvthUPpcrWv7On4q0UTGfM9imWKhjC2KgwvoHyAfHpGnvF35AEAj94Ey3JIhjdA3Wk9fIsQ0+T1dcaC78yatr0h2SKMOXH9oqmg9k0VWciK+POzYfdzk6nJ1kC11PoVhz1LzDYQM/mRZvcA6f5S/GJgaAKa49h8yVB8VRfrFmUbIGCGkl/fA3PqtRfP5sSqzGKKl2kB42WxQ0Bz09vImthPZpIUfNWM1/GJPevzYgk7PeSt4xNxm/Y3st71Carwux8MiWzhayVH6pcZus+is3h29WNjzLUBOFrl9lGlYNphhlGdygwbsyIv20nrDx13SURn1Y0o2U3cd8HtBFYM4dMFW84WmyOxn8MLESUdjdqH/mjowAPeXzlvk/GFcEQCAdsAD88JnH7gQtdSXNgZUSwjBHoqWl9c6GzNcHy3IV0KLRsf0/XUL5aY5VNHjJqWXM8IG5+VU0Q1/kkcHPaDH5/FG1LE+AkWwvsf8Rm1bL0TwXxRxpJ4LVaMTJMC4QQ/rfeuDB4nJdsg0Qq3Uu7QZ1gkyL6ZDep3BxDpc0DjdKW3EwAS334NYv9RjME/qnlar3SGwCFMzkBx43JH4pGOrNNGEGlkcfKUaq9oR7LPudle5NM/S6xy2FSaVy2tUAwWgMgBj14rUEgALhtm3fzboa62N6rbjekApwRode/sqhc4j3UipstgBXUNbJ+G9pmEQ2bP1l6FTKp6pf/CUqZfCtHYHIC7sP+cgg4AQ4GCxEqiyCAhCLsZOZJkkbcMQ34cRikXElkyNsafeQ60Jl+7uRfP7g1tpLx3rO2ujUa3LaaKNJQ1n2aIRCUxdxccRTi9lFYWyUInvudKFL40YPp4mpijRWoKnh2DBXkAkxXBJS6AdHB+FnT33o3aCVWTFNuF5qifvA5cS7rwJy65H1fnmcZsFgK9UZwfMGZAIkPNH2VU/cVIIt3p97mkurFVQ1rvHEYEwne58tgmrWIPkVnd0YLo9YTibONT8bu5GxBzsbxUAs5CDQQHH1lPWKd9MY8xhFBHKUJu5aCU6tYSywLD0v47kWU09sLG+sOm5vRxevxaH9nC3aX3cvzTIS6HXckEAEtUwcuD0x5xbice48VwjxoYXY2+zWnMphL45aFZFd1yZDdzNIQmQl7DXnBOqfCef8QzFuLHVlFNhW4OjpJJbyBYzQFIDIZ7NucGKhZPcTeMuShAUV1wbaYJqU6GMPdKdhXSWaQ958w37xo66fK7D9Cyz6wtz+RXwTaaiG+C8FXSuhKv1JyqBrtxMp8jRJOLszT8HtmfaO5p0V5VO3ra3BElo++TURmoL8U7L/Pe7xzCpFwNvtODei3MSifr4cALjVYBhVfNkR4f1OTLQseOT75LCpJjtQjSsendfw0hfDUyn+aDttoc7izXuYbf/EHYKh7N69unuaCTqv0m1aQVmtITyKPDtsU5MsFOaGqm/ptZVlMRy1gp841BhKXOXLprwqVgWhHbXjh2xUp7eNFYn62RgrJiRcV4SH9vye+uKoCKnmDJZ2YO7VpbgJP8mq7KAo3wKDRYF3ucLAUJ1HJnJaTMEBSTNq18Mm/Uz5yOxDN0dfeN97myBR6UemvHDpJLiudKhmMNEjcU1FJtMR00e5Icl/GCfrMoIJ1X4QeBr53PDFSqB5JdpZk2VqizmhW63SIWfWKAz9RGhyM6cF5KfGSr1c5tHP44DyFpF7EwtQw4PE7JY+I4rYOZ8RJkjbLuP5hDGTHBS/6jXFQp8zOso8EDhTIcpkdVwNdvCBH3EaXMvtXN/zjN8w3jyeEMAjOOJjI8OFuP5oe3SeOQ+NY7nHEHv5o0hD7fO79D/ssI9xXnRfPIfb3AE62pLH+pPIMgQkADiN/DWvKMBv52o0dyYcGJHBUzzEgM5xUpHB+JkoodzWO9TI8+1v1RkCpQ26gdZtG98MIn7zBIOISC+aMvbyekApCnDGG5YFy5f+RWu3rkadL1KXOEaHjffPt/lLfi/zlHX7zUZGshedUz082Nm1avm3eTg2EhzhnR5f36I9nkEe1eVmtPhOkoxzcSQeOw+cwZTW+Kbmoty+JdKVCYqPhpGPOUrvz/x+qEa7GAH1xBMT9z4Kzq4Gws88+CLsT9U5XfIQmKq+/7gp3KxCCd4vN7cjWdK2ounH/xuF4gfkCwNzvEgd6BU/ZWnEYqvxlWY5xpBTB/JBUr6Sul8KRKnBlpHjVwbePZxv4uyJblovgfrJlvhg74oJFDiXCgobTVAfv+DTkP+JRjk7VH24iKidr8tcOR2fHWDDZ5kHgvXlKdSuU8rLwN2BnjkRskayopIZuY2k2AkCTLWzci2bDkGpfl50x4TU2EmuxRd98Mi5hC+1COIpXUhX7nitbxGekrtuDFx9SLlyx87oZsks4mdUP+TU7wl6Xkn1cshjHlOfazQBKMW8vysk2qjSId4mdfFDqSbrBdnQbO1Apmr8NxRzn+hiTb6btntmQ2qtgosE1kbB9/R0pS6C59UeW4dvrtFw5TAhtShYHeu6PTr7DAkQG+DIwCux4MBDzZnBxiHTvycwwaX8x9XNrL0jY4NM/XkLQxJYKkctfTATpM5/zaEFE0zGewjX71ieZuejDSGpo01c97tTOjtcA47t8hSBO17NJcXw3owmzNWWOfSL3VHIKCsZdo/9jeHVvjw2dPopyp4wywiAheSyVjUCm4GQVAM7y2BZ1CFkcLZh4x5nz4+3XrfVRidwGvqsF0K5idzbFhUfXy8Gw3AwWpUBg4oyXrdQK/6YCwVKHA3U5LtmYekQhgDcdZeVo6fdHjfcfalHpZn84nvnCWRIcqTdByZfEZVL5/GQ3cmxAyfKkTgPxIPN+EBbREGRq+PGjTPG/VQf+em6ErVbvgPJ+AFTb6B0Nz2ouv76Yx876BXMM6HaQbJxrHurPyr22ktOSIfS2o3B89IjGJzyea9RNs371PrcoRa2/5Ai3Q8fmmVJC1lCm2nTlvOFwG69BxdFVidaRmOWInDM0nmzZa34ymgzK5sAdvCFpG9wGv1jujpB3sSB4ecAC6+TTYdSzkAVxocpNvSUfWk4NkTWMgIgsXZklLQChP9VHBCrZmmu+qxwJAjHSJTtLQrw6gR3twOdL56wW3/8DXWd4CH1KJwzNcSa83KGaw7lW9AVKWAU9p0Qz8npQZ1hgGhryh+UVlKvhIf9AUBM5wRWUPjUZeKndkXNkLbhKtdsS0ofNrwUkkByJUGGXNiB1Y2duRLO8fn8vDBTcfCWsPZ56YspNKo3TT9R5pm6xw8ei1kS3vgI5Xy9/5sC6DJ1Y/LfUsZZ6G/FbvhAuO16zU6kJkcP2W6IG+ScL1eQnY2kKaJpzuNKnO3QkNGL/euLwsVw13v8GfSjAj67kNieLTBhX7/ToX3J+TYBQSGPy78CTIqK+03wNtRLaDgIE/acYLySTJYUa1l5SyjIo406ej09Rhuou0JW5yt9OdqQbR44IAql6nf6noQGvoLbOSZS/vKgC/8JNiSe6/umjc6Zmbjt9lH5UmpLh0B2Ra4Z95p+OUQ8zORCSJR0NR7PWAIxZEs334ywknLUubvOwAUZPWPYi7Uiypv2XdBnv43s87KENa90YAJJYrl6ANJegCv2hpNy3uLkufq2wFRlxdkUjZUsQgn+Vi4T7rzA/abTIfm126VomcKs2YlwHuXkX+faibz6Q7Zu3L8Kvv3/pQWX/ouY9u5UjMGdNakVtRF+g6sFmP67a7UwkPyvKe3CALQZ4ymauwdEmaYoG3h5FqSyglL2tWPvK/TvqWTZ1fWWjMTsMY8E5KdBo1dQw6/RlmOHO1ZLPxkxBvKGMxbJwdXMkN7ZZE2i/6/BUwnBRqlXE+WjsuO1q1xQJNcxxVDdOxHBL2/kePmnz9jv6Mp1OTF6PP70ZwvvEQhpaBPk1pddQQDj1IahFmDw05bSceK9Ll8KzkdoNOwGGwwFbLh0KxhmGvXclBw+OQV1EJI2mqtqtgasw9g2t7k3dg1Gc1YPU+Rt4Dc39FfAEZuAW53nDBR1jwdBybfjl51edZvXwCHQlAubRT20X7j+EkMZ1NMeq3cOsh/GNdIhMy7sZw6HriAWTevWr0y6jYdAQ7kMAd/9M/BsTaVVC1Vl7lkXPU6oU6wDeHsFvLz1K41v7SnpbtRBhn4A4owu774gFjzW6G0LW0QJncPajEjuESemywcvnEsoKTTk2nuJp9FdHhKmZg6OCD6NFhpw4qemFZIhQwQ/KTGu1OwPBOA3KFEcxqycunrBx8PKgCYn9Lmq2jf0D5TOX2AC/lRWp8X5QMUXi489AQquAD1u60GkjZJm3mfQSTVxTKzmZP7EctmV+4tS59PGxGFZ9BvsUI9/N3dXtCovFB3ssP68KE6k/60mZZhN8qFHp53WCOhmk//qvQBJzZ0+daIxVm01936820NqyL8KT2ePAH8ReU8rfflRL0exMYWUAG2KFqq17unfsAABrT3umDinEp78LkYLeIYQ2wIyr90B5cS1WmqzVEJLjQHHLgUlGz9YM7SWnxAxx2Lf+JHzQvwI8WPW+8z9OkXd/v9Fg4n6sT6PFslqlpgXKumUNapJJAuqQokDwMUKaK7EzhbgA6aPhBGBOi1g5CNvaiKJ23HcXY9u7MNLRPof9keSOC+z/BDe5fA69rJvPsmZ5/vPKsE8U0a4+ALHR36uIuCJkAcL0Ccx2SK5gaFlAz7UJz739QGsB1oanDH/YyyzFPJaMu9G+G8kLxb4tcbKAYmrVJgEzwJNzM2NGjjZYV29axkUd0eQJ83CsLSwYBksYLKP4ahoV7LQmx+mpM/NBO0sY+8V60zJPYy7boNfI/u80ZAFcCEPRV7EMyFnLoL3dDOJeO6qCAUE8WUb9J1l20OkL0++hCDQNZJEZInSjZvJD2MT2dJpTCQUsZtXLf1++VAEQdVdGyINgltgTk5NVFbIUZIRv7BUsHb4XU5xsNW8ug+VTDchjak1TRvti18DhzOvnBpTWVjkgfEb5gs28ukpYVHzl2OXrFdijO9yYycYkPzP33Jshl3kaqFXAIRX1xXm7O2AQn8AMnLevj6uUjrjxmgIFG+0ROoX5Uqc8mHk3dho8FFGb2mrCz/2snqDMPk7AUskhtY8KxVrrhEW/MgGpSy/ET3DKm4hMdtaL00mAF/MuKo+9nML3vCgOlKkVKzGSQawHPDkYLJ+ki53jdwEwme2KFHKm80HU39RpscFu+pLL1M802Z65HPKqBBj0dBtw3+gdVBFAh/e58B0873obG0loSi/qEH0fGmuF7ICrW+bisERb+INdTCXcFbky6rcXI5NbkMH9kB5uBie8MPsXwq9IDY8Zz0G4Ojkyi9RaQSs+57RHu8BJqQSjMIrku0rZa9SSGCbiIYwgUg8DuAP1gfAXXdSmydaZ00+U5hWE3gREDRG1u/LJxDo+kw+NdWAqtGSdGuEC/F2In0891Ig7QDAdRrwrob8xbFiggwOmazr9I3WS70kBjEzs85DaeU+o6sFJuepz4nKPcgf/U17mh3lQEWAts8JedWQQe3SLKoxqWmCxNSBSKaS+gphok7lsYtev476ywFMF0PNWaff09R1NL4rWmfMsFlA0gRkOf9w4isNVlWBvn7x1xqs9dZ5Wck5cBQ1OtPM01lhjw1Z3L/2iR2O7mpEpvJsTeT7aJAlEv9f2WoLjtkMNQGvr0TxwZCBOMgi9O3V2evgt8rlAYr78/oi+s4l/EWVcQmk+eVtgFwK28+kYX8kCORGrzSPEhP6BolRz/82eTUq17D5rq4Ich0H8/2hiWXM7/MLwjWkMXd0qGMIBDYzDOeYNiUlb8o+n/Vhm+LwxYmvTmS958iBjnHqTKtcfiT9iNeNeQgN8Z7bnSqkenLmWcd56O4VP8Nj3ajPLrttskhPjwc4pJXMJFXZZVTeVR70+ZdMgfkLpUdPx/RlsZ48jPNKPXA4IayVq5v+8lAIP5pHP+y0M+R/mZRDgQs9G043N3MCd40gfaT7llN/0jWHmlLiZwovtyzE1bfpt4zWwV/E0SNrZ2masNowhGpgkYcLgRYsbw4WDD8dwE+qvXumlfpwIWo1QqRgcigoIJFBmoCzZn+EIz7c3LVhRt2ZeLSe58Vz3gQBAdLXXrUGhrQ9UnLSvAZCvzU66ZAfe2Ea8e5JUa9A/IlNqY/xMFMrQ4i6dp9FHaVK3zns5NJp2ScCXIrMxhTKm9tFxjlYVRxDM1YP/0HAbrmydRDfzEw2d5ljbHDTBeL99bRZWLmtJG1Enokj3n2yCtjV1Nj/sLg7dkeSfQppGDjLPJGdaUX4EbheISm7FnixL6iMYemGopWi37DQ53jFwSx8Fympd3dkKFNURE8+ihW68tbP47ggmfZpyl9vvBi5AZJ8MTn/M46ya8cps77ui/BsTgqe1vxKnrPPrBy/sZJeH9trMecB2FSvjny7honLK/pAbTXuneLkh8gZnx1HR07uZKnGZzj6fsgpZXC3GEMpHk8rZJIjdKyCPvWb7+iv2ny5nFlOgQ6OhKJ4b/zyvRjEXNpPmXnhDys9AQlAtV9I412WW4aYk+6Bhid8LijKwlxzWvZ7qZ/C1at2cKas766Z8SxSYpoStW93eIFhgSBnUxt/eXgWSO54b32LjYwIuU300T/hq9L2XCkW8vLJJ3nNjpQVh7lOInj0cks//T4hISMD78//DEZ42fFGkAYpnpXiQHKSSGJMvY1ezwJqZaOfExSe18wIA8o9UcJAWGJqIczrKFkNRvYMoOHbzue2lEyZ3Jaq+iNRJm4qfaNQ5dO6UgjZKXm1CNqIOJJymtabaDJC+WFYmfnKRCLOn3Eebo+Hr9QKsWyYtzEbnFEjkSGRxILTjER2pFMgMl5PtwUpnpe3SP3j+cMusveql0LNhLqa3O+nDfETYBfa/p3fscp7pPA67XPP43gnhWEVrVTUHV+fD9y1GUkdJYNtj7HQnKJCM8N3XWWsYNbNZZ47fmNrl15RZzBzpp+W3/wddSc0XDtgLXMLd+9jptHo/Xj49M43uuAN4/bU+hl+S57vUDzA81psC9VzNv7fCqB2OXmBZ3M1NhoYGu1RpYMNKx5L13HaJCcdr7JoA2nPkRJjehp1E2R34mUMmJSxorK7Ls+Fxw8SND3XHr7l4NhQZrpPxQUgH2AdGXJMEKdMHpUauBDuGL1PAnCKe/dOI/c8ThJLRviDUVfnDstS/6MIqV82zMSHHQdCstVz9MHfAPd2v8osKPF51lWcrOCqB5uea5u8gObGqqbJreCUZQ+CwLx1UL4arR4/UyibORikzVV6cflJCUyOMHdz2Sl23Rk9bKdqQVMSGdKCf5d+A2x12q+FxdRIYyzP0KX2I0G+Qdx52z9EnOCCI0YxRo0nbjPxU4olF6Sstfc0oYJOhmk6gB4/ZhQjF+QL9QSnFAHHQUj52lDa9Z5gB/PhFFfTLgtc1tFKUppIhHW42ejnd+J9m7yVsIxuLdrvm+c5xOjlUmO2uSo2FE6Kztk/hyDFVclYxMGnydkx7J2hz0fAAR1f0c0BFKHg0BlgvZcIF7F2M9E7VStMZwHS5Cu8c9bKDnTvqyqagh6LmiVc35TSKwfgPiBMUTEw5UKWJDEW6gz2nz1LiDVBb32jYz0RWIKrg7Mpk7rdQt7lz3ZXrrfCVUBUxTMNEdjlOFtBxyVYAFaxWFayZZc0CX2W4n/N6Lg2vn5fW6viAHqzFXms52ewM5PRdJIG7rTPWKacZ43xG6yAacX4nsQ+hrMcQcekYf87K5UMfazLUFUR8JFF28kyeh4LVDMwYZirg7Jl6O9Mv+ZdWAGLfpkB6TngfDNLywJPRf7sS6oeQjvazcmnpBHN/PIbpN41ELPXzkktsqX6p5sFjWa2WYto3R1gGt6as8/FjHc5BGwkgd3UA+NE+0GnbpB736iM63FXOgvrNf016fXuc29vUWaqHV6ocl0CdOXBhYdTZCY+JTq4PMtyoAW8PpUcNWqed8aj7Pb/Fz91kzZIeU4FrlqMR/lwiOfON3Kyo6IPGpe8ULYWhTE6V4T2Tqtw2NbYNhXsZCBMCiYSOBlEmttehcjT0aOWPaG49tL7o/rDgfyo8yAxJagjNaeeYQ150jECuuKc2ydNqEKWuNbY+okq/RBnn30VLculKWkxl2xluq6TZ/RDgGW2wMa87ttA8RKXAEQ3M4UuZcjFdSogI0fEWMUdooY/AAdYHq5BOMMbR17Ue+iRYU6nr2rFamQkZm1nkUrP+7Sc83HZkr1SLgdJUjtBeW855YeIyzujs+VkbSdSfYLXlsmI1lL4QVtiNXlvpWvYJI6LBOBX9M13QPGL0JZn3EAjDXNAza7lYnQfrNv54Zw4JBnhd78d+9w1n+uol5kZsicEjMFTKf7l3MGPf8yzYuuYf9JWZ/RbTPr8E7NpemEfR6ODptjnpay5oLBgEVUS63Z7gFRE7Rim+pEgIVOwFChFA3cFTfbQVbSP1UAvEwN0kRs/BhQvUJh5AQgtS75XWxxV/cNUC3IbMQA9lNq7ZAgTYA7R6IOnnogVJuDg0ZV81N+SRdVtHaKQagryIwDdJFe2pk6abV4fJzwGC2MVTFqDtTaO5/Ufqo8vguFMDLEi3DtDenAhC6YRQlW5W4DT7D5lau03P0V1WgdKRQbThDgrOq+ERSi05Bi7vicKMk09466q0DHW/QAAhtBk4yLsS0IPrX0Uo+0rckLENJzpz2hJguhVKoX02qMd0h5wnkg+2HEOtFW+b0NiOnq0V8H0WKRhtRWjKr6K/T460AT30HSFnd+7H1t528bSLTlcZ7oWrfkE0NVyZakItcgBXxgL+B7pnqpIuC1dTF98QwzW7gEM3uyLj707AkKGdUMt8b7FOXoCSJVZLZt/QLL6GPZlKlXOWUaeNt7VkvedUcwehaVujIz7IAszVWIxzjDFiYEX8WAu/x0mll+lzOOwaW11d1BCgdNkc2W970uXx/BgruPkL1viXEWY2gqnl70THb4WtuNvCysovaViJY0i2Gv2zBiPqyAPA6Ku1qzXgl1pqNYalDPsnquOqpzO0xx6HWlyxpSBiEXC6Q8xtUt7retkhtAbTd6GRt6nqEwWxl/7T/uY+MZyn335DdByKOlO2D+GEYTHoBhLH1bRxk5Re7OvoYzBh755edggtVG6+XPbP6C5u0uy+EOH1DRa41ZDRrNLuj1OVurjnjg+6TVho8R2KK/fufR4FhneesKfUDV5z5QpgdyRtf+Bz3IrvrWUrR82TiXqQu6c9EkjRrh/9o/hzE3CrnWBWVjgd4vtR7R0jUHy/EYuVc+m/8sMiFIMqvMjhluABtazb6oSs4GVtw7atRi2Ap7+1X38xmBgwm/9xoyKwwwNdNVunykucgy5pXtaKD1Q3DK0EuXM/Em70xXDkQAW3UgNLV/a8wlt/CpyYCQfAZil03ReYBQRjjmAb8G74TBs2VMwGkUql5qsWQRM/TxYBjiUejuQbyWnLynfint8lXh2k2y448oN85uxO8q4VPpts9Nz0LPIP0IT9M/HhcR4dH0i2XZ6FNkIhnjtYpNRkA1e1asbwnlcVQTZ6zzU3tJg53BN4YQKNFAJfwLZInqyT2KzjAGZE+Z5+ZhptCSoyYxGZ4gYFC48hp+x1z+1+jzQkAsefDQv37RsvXTQrgI43S5J0eYzkDPfq7t1pqlW1Dl4krSQchzn5esTry2/Vs+AxLLyu+lVUQXNoIhfW7N7gLSM/4+u4opoMsZWXdlIgj6IJmzXz0DDh7pTozxk6L3rKC2eCt+GF8KwVi5NXDrkiPdADKZ2PZSeetEWeljOOLRqO4tNn5Dhi8JP5PfQykgG9AGVi7ouxrLEIGw/i4QhpsaaXctB1qyZAeW4Zbomfp8ILH0u7iDGgX7sO8VO5pbapngKw9NLsKKkirmnfMyddQCf7nTcAq1dYKb0m3IwUBg6d/W0rm5wY3rsS7N/PFmO2sYd79svuzll70tg3wIWEbrMNeFkUPTY+hWfHbHRJrq/wQSLBfM+yNTKQp/ByI6OQG1gh5CY4vaGJL3px02/hCtzipJ0nuJA0UxfbaHXT/ZcuiBBphHciTKuzo5jowrQ3kVxd0s2Jps50XUQ6cwCDR18NMYP+k20GrniHIBy8O8n1bIEuw5B5yAdRE74ISJNy5kg94aHcAdS7bUfovIqe8/ifjDaddgKNpvbrvd4IjnNOQDgFDGrnGfwLnWuKVHfe1Oo6nM5NK1fU3HVMcTrsUOjuPxqZPbkf2CJAe5RJYAKYMPk1EEsNbgz9RObjn2TschflqjWo2O9IB0awNvWE+6/vWNUbif/8MSBdkITllCk3SoMG+qIip0eNEyoEza8+YO1TRhhDJ8iU+6cn41QeKHvyM7Y1iaNH2pvCdS7BWvFqgJGb7W9eIofCTBRVgpunPGJPy8C7aUH0+S6HnfBhRoWW+luQOJtcVFe6GYnuKM6xTNx/LiD1CfJxCYXJiM2lwMlSiD8T6ljYuZLPsO9VlZyV7SuZYHmHT3qxffMt/1U4KlYDyjBO3Lab4hu3N1l06JrRwfhBVM7SujXgdZO78fqXwn1bfMVSXw8FOb36RKDLBHturokQaKkRF8S6zK6EbObb2M+gLfpI5yy8mhVTBZH30ymUWvCj/z37MJ/6DgQhKGN5fYmaHKvutebSzyrM9BM2mk4TuJ0J+Vpfqf3HRVAJhUyI3r1s1+q/AjrBKb4nja9uNr+v8t9VlxtGhT52H/M4/AzioRGWtyT9Q3dMqyZaPhzhKEy3p3iXnKpVmFR2cjmIT1ZQb1DqkOVsBQ31wR2kb61HJ2LIv/B4U8mnyH0PJKDlq+5RwtoyMNxz6cz/fbC6t4QiQol92jzsflZnVMRSv/QZxsWAiC9j9grxt6LuNNWhP+TuIl9dRhX8slN9skebdfJMCf0RhdNjltrYj3MFHpalyMb4ik/9p1cQdYVfNL7XTqYG+uhVL1E3P43lwZ+nnSUK6ULTPCsIJN06uxQetXWuSiGXd8oJvpL4D8++fRtvbEpnMsIhWaZq6BV9qzCXIEgpPQDKtPq8S/Ddx599Ft5PQ5egW5zPmQI5gua6GYez1AB8m3JJtSOzla1+nzPHkitl5td05VWQQngK83I0rwz7JriwSeWPs5yZ9rGl+kiDDixna0P6ayP7wjB+g0+V8zz120SiSvy4RBHAFfgHtKbYPLwAYx+2mLJ1Zga0GfKxB2J198Q0JqdGor68QEXJ2Dmg3IgL30DXpbn2JHrGGr/lRUgq4KLST34rU04JOWTr4khDfwLxHryIMu1gDgNRUsxxkSt6YD7Ws7AWiRM2bnhBwS5f2L1FLqUksbiGTInItVuItAdCxRggycp/xseMoiiiSUF0oTpHMGwOfK5iuksHzSvox8TXhOcKf5lhjsXbi24b6EyVbnfriD/ypSqsQgbQ4u/m64weJZuPvdobHFtdgkjHdEpsfuRXCmzFuIlKlSnjeykrjESGIZsxCVKD61r3Tp3me6fXsBcR6iSHPoJRE826EZywhvL4ugyvFdPi+HfQ+mJwRUCsfZe594i4nEmbU8Fipt5imbpCaYneK4XY9gTUaOhkE8v+AJEAr55GNxJ3748TVXDU47Ey+8v9Prc+JXtYkd802EHRQ03uvm3bn65gSs6n+o35nqkva27Ia4Dvqx04SSxS4ps9CPTr+JmozMR0GSLzy+ViVnPgex7/lKJLNPN2wOD29vWn0blhzmBBiKMxbHAbXtmaXwnkAqn3azKwVcb/EEkw7tVOL0THTqQvDFVFwLdm5JqZIIczYBLHzYrvyN1Lua90aekYTOgivnWcB9tneZ+HweYMxLP5TcoLkDMSxpLOWkOouWSgdKEwvmwWatBLNrH/r/SOnarkWb9PLHINGKbSzZwXK4EZyRRntShHDXDAaXIE8mAhZWkU+KTJ8BgWqiwU0TQP+zHQdLL5IU0gmg5EMA9SG6BdznUjTKA7H329xBfFX/CkpmqYNm3uiP9zlXefvj6vGjNaVS6bJtU8cf3KZZ8DwCfDIV9FdCAZTttO/MjZ45lb32u0sPIgVrYrgYaV6Z0fHHkxw4HarjMKV28HqTB0g3Ic1mf2laWveb2Axt+CtX2UvKkC/2xa3AlJi+x82/HVfQnz46nXT30hhO2mndBLyprAg/fnla5U6g+c6pv9K8eRTpfHaK466OqgFcZ6QwSaIwieUoROXJ+gURblv1lwNf+/Bcdu8hTq/CQkdrh4QyflFy2vzMNeUCB/zU702vQVVFMg+XQVQrMEFmwrHbS4p9XQY7BPxK1cZI79hyt+UH10AavCvJsU/xXfqgH2/gm1rUYOtWtYPGJOPmKihROl2zLaI86u9zznL4mINRVzMBLfcQs008+y87k6eNxVwc+gY7MB4iHnLbbF5pmOO+2hGkFgayJM66yH9DL5iVZbZbL+7PbeZ6qzfzRdsbRG4PjCyj7ot+kALB+yuRNCMwgcOA6SyHZtdvt2v7ojuj7rQVdtsnSNtz5zlfQg+mS1MVEztVyORJgeLvq5ftts8SqFD3d1Zf8KDAGWE9Ci3UQd4AxgAuHmEFA7TCcyqI4cvxF2kz15bFUW0qwPw49h57rRMaG2Mar+5nw1qOMsIG5Ve9AyoFQhPdDAmJIGwlRR8y3IKkK95C3aGF7mrGzMe25ydsXn5lDRyFWhoQkYVZHYzQwFjCVKyhwPMrBjZ8X7/sWgSQkL2s7XVMgJkTXEkHKdNf7APckngQOprxpKn8JrVvbOWewMLK5XWGLtkk1zGw9MQ2toarWUUxIZZZcIVVx4+yVjJBHbjQp8y3lzHpKKespVAn9A1T0/4WTSRr9S8yQG+2OD6mCTbhVYgP7Lj8P7RbVEheo5rHcNsNQKfXIqmONjvV+JMoKIwx5nGsTstsKPhgUT+Ir19UjGZGjIqLZodEwQbpEcphV39qg/FK3i3rPaAZv+ZPtTn1b3E8Bpl0fBDs0DV+EPiRXKILdmRCshd6M8K6VCb2KvtrqoYwB2QN+bCcMcRbLJu0WFUlFyAwzi64YVBbkQgl0tKGGtAtWCGQ7jrQCVmENwU/Z2VslKiwLjr6DtnewJraFcVrc8/7nKRFxoqiIT02Nzv4A+x0Fe27yBt/HKfvb44sKXbQZq3ue2zZEzBk6t7C8aoV05k3sojzKfBvRJ8m7UoX/UU3BqG/+eDueDGGphdCRrQwL0x+YE1j3FIg5KIbEW9/9G/fpayp9bAxu9Zg6CsgvQFVy6+VxvCOaRe7zLEgedr66VYxeWyxJamWGVLQjI9AVRZUGtfdZiPBcm5fiL55X/h+TsQMmO7d9vlZd1MQAb+mPf+TfvZe9z8xxJXtLrdjI5AnAE71lmIVIRK3rb8k1iB8U6U9skPNz1oej4JJBjJ15YfnqxBOtNhoar14M5Asy6QYipOxfG+4GhhGvrJ3HcGtKokG5MOkySN6KDeVHSlVD1h2HIlVJBEYJ0QM8DOO/XEbMFks13dUfWKSTotFbx75PT0D5tS2/uWZX5Jil7forNpC9Ld1/eH0IYZ6mZ17KQ1Uf5radFVTJCzpy2OFtX8FwIsmsxZWD2y8N4j4KrPUPQLnsMTQcb6dZ1yOzJ4ChOSvqz/1uq3/pLN4B8twq7y+SzGlS/xM50e0kzrHA3F3slYpIlRdC9QEb76CzjXRbtIXC+VX+9glcDSOFo2tla7OLwxU9CzBzimmB6oXRZ2wdd403yrh1w+GlM39op5tt1cHHKk0xmZAfUHZaX0AFLpqcCVY0l/uOh+tdaOhkcGq93HeWUdyafZ9J5P2jigg3URne9nUvDbhdFSQrrAJ41mc9pBGfJ+LjA5a3KDAyBrFmdUFkpgbMOmeufqTu5QpZmhtvENfvcQPoPk4RuQ0GwBePZOqEukKwpc6sVEjR7Ha/sfKBuozfrlx8gZ44i4PgV0qQ9u4QUzEA82HPY3AwokQ9TML9qOtGAcwT8tCfp1UaNE6zoHa0q7cDI4+H24c658lP9wQ66/EWhFX8bfm820bWdyZ6CikWBjJXbVOmtQqBn6iFHovyhfm6Z0ckv93VwhmQAA6KeUXxHnr9GtmRxGla4nxft37XB9KCvTZubIhLSP1ZFYecIdWfCdVM8YS6b27VgyblO3pd4Bnr2Rt7bhv0uUIZkTBhuxGbPx76oW1NMyyGVcozNytkakW2nbTykEPbNgLgJPP0d7616lIzOjh9pxMnWoQFkMCbRqHMWA9ROuMpPGT2Oiyc4Ihn9inwZ9bYqyiue7I4e7LjMPtoNFU93OLpSxzhkfKOVOKcvWnHhKhvqrSnYJ36rAUwvDYkBxCjlmMvaq0+0Lyp7s+qex8Q8EdY7Hf0Q+pvwUUhhAxvZ2B0YX+tAhOX3orcEyEDAAFhu2XqukbmkjEGqSpevdsgRBSRyJtvXHvzXz56Z6ryFOjIyKoosm0ALUsHp9Evr+k21KOj4CbA5vTVy+0xbmKwPQuaL77yA8HlPPWivAojv26+fbAFjD4qRNBbIKq4Hmpd4cbF+H9HfhZjLTeVnCWVECV8rJY/edkJXKKDIJYaV4g3qIJJqcTDgSbHVKLQzZV5EBaA5YjxWcvnwbdngndcHKo+nzEY1d+yZacJleDYFpzuKIbpW9L/lvBdd7Yv675BSZ25+t1aWemma0Rge01bgDI5vH12d676xjb2Zej/SjYP+FJ7z/giWYJM4EbK4Fu6wPYm7k0QwrXaqYta2/nLMhI58ghw9MgXheplpPlH0lVYHFgMr6dgrfTsLk+VnRuHE+RPSkrx3D0ZlUEriwCE2G2ef3B1FGRwACh0Ii5APH+e3M7dH14/0dUiKdE/oM+xxteiD1jVRgspX9/Gd0XPQUX6np8PVjIK1mUQDG1AqRz6B+cKQ3j5LjeqRHX8PocTCSwvdoF5IWEbTnnpVS8AVL9A3jDJi1w5DdOtltvYKBO3lDBb52pwvaXERQFe/cZr84oXfoxsQhJktBzt06PjBKHK5qHfhzhNxcalcsSdSNrBZLA65QpQzrM+4fFkG7BobxAD23JUeeXpOFvZHoKYRP45FmQ2REiAmp/mlphivZod7kfI+jj54mQi/zFgv2e0I4fhTG49gsB9mDHI6WtDyvBWutUZrao/CNoaiOiGDKUQccmL4zQg2GASYXwuWD9da1JP/ghtuno0UU7vPK8xGAV/xlyVYbchvXn2WhJgzyjE624nlUP6dbVHJqyaTknprqZsaX8hAMhAP1mQ5i8ZAbalB8S0XacBwfVppgI+e1r/5n0MY7PcdE+XkQ1dSSocp1fvNlxeDDVJqVGwLKSJzCYh+7a+TrWuL3tkCFuvIOAODY5AeUsFgaJsE71tmr3A2xSHHmG0y+P41tfMXImYAGWqqaxq4xKivoDxYbZr6I2lYUcXP8R+hCzk2CLzu6f92N84WCQc5xfhZ43E32iwT1LAf3mKjSZ+uFoJmAD2MwBhgP6drz59a2F6d69puhS7gxlaqAxLslDLkgeU/OJtO/GCIzMqcQRJlcnNMnmO0qRll4t8KA1xj/OhxgkviCsjIbgRJQHE25Yx9UgD+FHhMDJ26VE1crPXwZia9dK6QU6F1IBqUB3qQG0/QM8YNmWmdB2vNLtCHpwuWW8m9ZNBqRh193AJsFJlboz7kYZGk4a9zyf/dcAaVQXU9BXq0AaJ7K+8tQoKHT59XOBW3qz3mtIsOoMbhb3XvjGylK9zP3wLzbGgmq2GFGL54DIEBoKNns5FJieXiMPszYqO77VQOvP6F+Be6CkdWqF9QNpTWfbqBe8/2ev6fo97Szlx92ZgeXtBsyO4OEMc7fOaivk+/JPo57XsExPttVv8WZPUYFQ36t9xTZ+Eu0/G+2BpAFLtMMWcqBIJE5YF+YhkC/Cc3BhcpZA+LmOD5pRfvc8ikgr31WavjXMARqaslfEkmYfj8SGVpbCD6bJ1ceIEUmTs0I0eNKjZ+rUyd8sDvXSil6E6VLrzSr+8Wxt/JnMMeLFqHfR32a7R7VAZaD0ATjnb78F9rY1NuHFWrtgHYi08pORhTKNMb8lIAyno8jYgV1K1I3KG2lzvlofAfiywXOWMbSQZO6LVNaG48LZvMcaZ07P4E+qmmk5fFxoi1jxgB0yEkIsR130rSvwUufAfjPAZTgEd4HM/oQdZTKzdNUZ7c7VGhmz1/jqP5ujN2jreabumCnIF9m4qt1400pLgMuVX1Sj6nWl+3nzTHJCQtYzVvaGhoLsIK+ph7csfPApIJ33vhzMOvMidNRZH8q3CihMLmqTSnYX758dzSJnMCZj84K/B9+GMx9vmjH49KXlgD38zIwfUkOO/t/0UPMsys8lK7i5iGgra3g2NQPmH0MscxtmvU4C7NCRyUZv0vNRipUNGHj7i2zoJTB07x5pFUENtyUAfhFk9pExStJNanB8A19k+powmXAQAJKeV4hB+bSAufkkRRMK8wVJu6neAK/TKZldVhxWh+fj9GbOoftfZwq/yaafA5YH1WKlKCHvnhqd7g4kxsiCP/qIv9cqC254lqnuSGXjWt9aw0NjRLvR7sZjZiku51QytspalwmR16gHHKj+N5TZ9MlWCMDqHqtBvHEFZ7ErNW2stgyrPtZHtsc5yQ4AEfYbBhXj60HFo1zo2WPB68KXe7aDqww2ux/ZzmeB/w+WTm0o0JqYHmEP+XR5e769EoDQlwulo7DaPbCaJHp71dy8pArKSB87uUU2ExO1Nji5OFAJbQC9RHSoA2Z7lhdIy1oEbNMQWz3EP6iOxCrsCoNLEjCcwUK+A/BQ+6vGUi94j0AjX9pTNrFPvqRDAbgJ641yZSdTVfRGMjxcMQK3XyUbhp3SGPp1idx4XYiGt2kX9ktC5j5RdxpByn7J/GYg8E8dPhx6VNXKcwrGLh4p4yJakd+wk3OljhdhZ2VDL2GJx/OL/hjrhsDvNNgwkxevSiDRoQXx53URfmSpbi+rArxm1qwoKKwfXEzAM8Wb31nW9mQWAzBNV2eJyvj5wtiOYx+CKTgTXlc0XsURZm2fEw0qsfp/2jWB98kAo0+hvxOJzoJNKZKet9nmVzulmRa64qAeqWcX9KMN7CLwXgB3K8yYutfgwW6xbkrTf95H4N3FOztE02xWy+2P+Ghq6BRIPgNy80BGT4IPS+Sp68dKp/R0N88xO/IQbyD4wNTsARJPOLZLDXOw02FhSNHnsapIgp4NJF+IOUcMJLsxqJDlpvtfSTbERkLVO7Hm1wgfznldFpAIqu1qw4HT7EmaEPxtIv4JuT5i/uQECkXyaBfWtR8qjrOyTzc/ZFei8GK8GZN7XrHuQ178oLleuOJGZR+Dk8Klm4+SK1R2udIO3HLw7VXMSbPrOvlIXLgxAyNY3tokHANmdPnqCUrGhjaLQFb8WYPewFe5i349F+mGBHxYovjY6JGKYaCzlWcqgFrMZMwa/xYYJThVaPeZdl9FA8VAi0+KvlpjGnlN3oqgqHVKUg6DP0kZzOurlcfekB+OqE41f/ALvjlspDw4flrtttH4nf2AfffzxB7n1s/gJJcDx+0fiAIintODBL2o8smfPHKT250xGgFr1L6/yVTFq1PO1BmSVkgSFX64mZgREMMIKOo8Ehnt3tQT4ZVfAn/wQ+nYza+dP+IhmfpJ1ynC+sYl6XC0pgxx+/GvjW5oCbT8Cs+TJLIhgevTsXMAARZVM1daKqZ37YnK1SgkVPQD3Uao68nap0djt1eG48/Cp7KfsAAH79EHdp8whmaRZzx/F8Cc0su0+UEG+4Q2Jlo8FjJPEwDQkpYRcPL0HLoZ+fnOQaxQJ7+7m2P6SL0zpY3ys4F36J69myQphMKEbG+6yvajRBNBdFUAMSfKkhdKaDJeU7RyFgM2BEALZhg4n/H6jNFXY4nnInqwH/00aT25LEXxbxd5siiIX8Iw7vc0nN9U2JBkHoUWQP9vC6Oj8+W6LVy0GXmIMasW4UcCp8FvLcyXRIklSNkicpivD7ZcPky7R3ZeTYcaTqMlQdendIjmeCblaA1YQxj6vaWYdt3kRKGKdcNRGjDcYriQlIzT4ai06IOU1AH0WPgOJc+WTAuYBsbpX05zmt2+Q7XQzOYrZ+spCtnA2w4P5jd8LI1aLSZdEq6atWohBid+m0jC6/dOt/rwrdCHkEPf1jUmzuano73edkxB6k4Bl201zcT5MICBbFNnRdxHkX/MWH0uwsQ8cAM3AonAehRcPqIpkeTSr2D9XwNp6VwBLPVYkp0X4BY7+sG8uFra6paFPfNivItvSl2YGPvaw5/i+XVJNrDsq3m9PfnROmK0c44T8mDGkLTKFLO+ZpRgty/rJ5nA+2xNVQMPMJPQBEKkEuHzt1gsg9Ir2SYycd6rxMyuCZycp/Xwhh8xklSv7ipT239iJTik6uQpRRDLr55uyA5uuC+3BQHFqsAlN63HgVz5d5DlNUzKWc3CD1y1Bn0vti6RGsDcDcINhjSjcWfEyO3EXUhu2sGZauRbIzF1msYRv/thnauNOXqbAbfEhn8GpKUsEh7ZGnkVp1UIn6eZy+WTVUFEiyawYOHThO2cCUGZA//CjZFBGjgOLkm7+9GupOBpGiekrk4iydZU4K+H0ryVBAfU/7lBQqWv94AWwp86YfGgGqlmiE9sPd9DVWTDRt5sEtjdMQOiml3dJQR7iWdDGbVZLe4hZ7txk3Pc19Nng3lkVSM64LhJlYkHR0TkwDxyH8stC5Ru04EU2pCPXkyLXEnOBrjQBioX0xl7Su3QJuerdttMfucQqkgecx4ot0Ij6bUrppW5fU7ROW0cZ6xS9cOEtTbPeTxtuEcd29kPxvpnfS4xDONisM36wrr2F7t61FPjMybzuawuNZnPT3Q1uhjqw6ewqmlIhOpla8h6+yUGw8Ti/GD48ywNQDGs2Q2scATG2O/4OqyMli1kUp4d0lG2NVHVakH2KAPfss8W+kGyZUCTocHjE224dRCavb7ZpLM+KsPDh8TIHvvEH0WBkyNlsZLwyu88ewRlGvnBAUpg12OoikThHfMk+cXvp+9U7f+mqN4llbfGxPlE4S4IzhMFD1GNuZUore0M1rrnqlgHuMITxFLhBlcCQOt++Aa6/wgAnvnMWOTSVBRdp1dFP9F00Gx+Y3pYesGG6fPTVVt4OuPQ39XEOSOvjdWGDlO3E078mebuqxeWIrIg2e4iANv/LdN4cc2SU1K3I1GpJJdaOj7iLRS5iPNGMQFpM0CbFpwLTjsQhENRfCtFpwclFJT86BFmhgKTMUxW/VZcdueCDcPDZEFF/Me/ErXM52f1J3v0MRLMHwnx4PmzehkX5+EQaNKo8qOKgjTvVj/5u25k4nEDstcPw38OUEe9G9qj62WsUQCEyupK1a8i2fO/uAs7M3n+LkLMm/cxFOuyfre3tOR/iHNJb+VLw3meUm8A3zCGgPA9AXaIr+8+U796h0zDENS55Bq7K+WG0+0VnSraOHnOjrRXEDdI5R4BLLnsjh5ZHB990rPe9dAkstJSNwsjutK0hvkYn13YjNWOl0eZ/pSjDRRWcRMp7HVEkgZvmILH6vEg00KXWWpEKJar5EVnQr73cBs8DmnALrjpnQuk8cNS02+9vMB0JkaluHbZX8NfgqfNvIPDDMM8JE22U8oPNOrWageE2lJPyFpbW8T/cVLxQ15Sp6w0YORkLeNP7keu4Arn6jPnrC6W/C2a7+PDgFptbdllmk8WMl4ThkVL8ixIGVD73jyJcqO4Of3FHwJ1zK7n/fQrYOJvHJp9oPJRD+ooZNx3J4OfN2uGTEtctvosV1mNglURPhBVxGbWhRCTUopFkPl4pYfxgzbOdRkbG6Znnb3r0lJiBzAGjlje2DSWyAlsP9DKn5geP5erzQsrnUSaR55haCdRRdpvp91LR9vaDRJFnQTI2+WUsUmNI+VKBSeiGRqFiMgqLngmfNdqW4MB9QTmdgDZJY80CzjB/Zp7RQXPac3WMbH3NyWEP5kNStT55xa5dVAgwWL47aNHeQe9vKRKRjVd6FkF5eJUv5pDY1+H339cHSiCP6ZVEhmWh5MblyA3isfOC1U4vgxLRyiS5OogFB4kklFyX+3hkWVbNf2DXOiV5zOGOnOPVw+tuX1gamAj6qrPp6CqYR1Ld9064YQoQyzRZXw0UD77XFQtIiQ2OyKbVuJjeYjuNIjYx1x/PepT5oyTUiI4NEQ7FNKBGcqIEUY/rC9npFB5VmX3iXmupfOjYvoagFVew/v+QB/Cc4FnuGwHUqUiouX8MYOsd4rMwkTHdXNb3p6OGX6aTwFm+87FBlyjt8gqvXT3bRkp5rnCy6mYO0Wcy7QN9nfGBvQiIGK073mTvuph5F+KmtvN4EUmYLYsrs+0GYKg6R9GEuPjdiHoKKiaryJOcBMtsG4f1bqXt6k1naG1a5F3OMNFSsWmDFEgyTDck6tuL1ov2Us0ivKO+40Yu6bNHLHbGYJlllmikEfJBS/egL6Dyw1zmq4YhUrMZO1jD3s9E0AwTRLxfmlWq20zTl5PYCAbr95L9sSu10HCvcjfzhinhdSalN3WuH50YZvOCzhD1dpbLflhztJpMAvXebOrCFK/dOD/luTDTzhO76272+A8vujd5dmvcCVIi3tTjtaiHbSkEF0QRhICxqYCMQKcWBGrhNye9qSd+ZbDjRARsJzGxdCh8wf0nVWMXmSeMEM/Jcb7fLHKWwqPMblA9efWxVbrULVBaEXFYZo3+AdMO6iXeOV6uNhlVMU1XX+rd7+XaKYywQICWIygLnpmtL3vFPM8wSw67oY7g9Pjm+c6Rf5whKqa2VbX4sAkIUbwV6wBVar9dvzZbGfHQxvM28RU/YFyBU69S759w90e1YwAUg0/2S8WyHasio6ovzyQc2OMfpx1NK2CJh1J+xK3SMF/QziNPdlXeueiuuEp3MvH+4aTfkq2KOi7RyPixzL2PGpGf2u1ILdmXrdEEguRM9917avnDfLlqkWi4Go921La6PL/Neg/FK5d0OGxebyLfDccXj62JNJvUbv7byuKxjsBJTOk2n5EKsN2NsM2BvsggxnW3rnGFoKaSYYMxZzjLq8U7nRL+/hJ0Vk3KXVGpEhERnHYh2AtvsoSUSwKD0YyoK43cOI1TxEHvak71sRpjscAkoCvjoM/WC/gzdqTc4NphO7XWt8TmGg79C1dh2Kv29Xd/3nQk1IVr5jdS5GqnHU5yWRmEJwPMERzOapxCg6gAGjC6Vo5bfrNh/Tr0zrMcYLdmYs7Jd9orx1yOWNl16a2jf8RnaNg0CUv/HW7bSK/X7dwNcIG1WfzYB1OVCO8q4K8uAzGOwKzRj31pWJUzfvUz5AqCQ1zZLEvKbc2GvQNEW3uZ6izayNVmlNSh8CcBHVx4swP/STDSbQTwnSPaTbObuAANJBdbIAamaTYiScc+OeEjE2PhRp4iqb2ohqoF0z0M/O/J3zMuUy4ayeOugc4nJQncgCJsklTpNk9DbzO8tEkQnE7ZYpQVbcgYohZp8yYRoeWu80esENXMzYYlQAB9GnwRV2yVyHytHYbh7hB5zyF8xrOWAtz7ucde16jYz+GIRaO5Kz5OMoDX89VXIpbJjm/FJwlHDmoqeCaQxQ2YOSTZcsXMPS75762UKwByEWSUlouY0YaEtcvRL89ZS3KHi1aEFwEsyIEbd6i57dVvj2mCfiY2jocmVAK3mgRq50UKvKci+7nBrtDHBsvcWTVUJeuDmXevhalX9xwLBWkXPep0BjsMlsQ9LDeV++PKKnWDW1jhLpu1cBTna7PPNvNtBRKDgc960g37PlkXJY+YHLf891/fr4oDRmsstGhpZdsehthesGHQG+QXZLm0ifeH1cNNbyWAurQfFXxL75fTLiXVHd8K8N/7iAtKUv+DHxjwZtyNu0TzCzLoU6fma6cZ2kb6N0qIZEqB6hCwDSRUvwM4RIFsua/6YQ/ia5wb9LfXpX/S3oNdOUkgLkZjXD5DcCK2NoRvSPbgu7FYJsrdLwJ4BTW8Gb+++lVPMOKPLpwGyOlTmWzqbVmG8eAcQBtmxOd/Y9M9reN88CtBaDNOAZ0v5hNO852jy6z1+g8q5XDLkmi61nbgpS0S94xIFYU652Hn/a/aLMo4Ge9CyHeLnwq9YwGwsame1FP6OpBfPUexWTGnKrNzM3pFYt2K9dq8+1Ia0mMS2BFSPmw6ushv3+alrGwn+RFDuG4f7GxWpz6ZfL8m/DueAfhE5W2Ca/fmPS5/DaGc+Ex/U1Fb9f/Kt8fIAJEU6ixyW3kY8rNBQGj2q2pCjelh+j0nanxb7oIaYsIIVyjKZzWhsb7EpmsFlTwMp+PaFvyRJdkCigtp6zCjD21TKpuhdpskyL8JWT1cSshuR0uOb3YdBjSL9FutaoZLNSACPT4YUHlQFiGF1Ef07sW27eQIbWGLYPSNx5yWlfzwtEVsF5uoqNWwDNQwpdOJdkpuS9/IEYCYqaQe81huDYgD+8cP4d4aCCNAt9JKT1aVtbVbxIEfMq2qfq8HSI009X+ZeV4a6agfa8sI2aKo6NAI0zHAN7yGmMadaNT7BQQq+OcDGR2NBjGw3NPXW2Bf2UngAtyyHmwPtvqmXZM2+tr/IHdZfCep+PggjopnkK1+M9FWxg40EXUISV7qUIxEVfHa9J8roZVh9pQx48VYNOEMIolfQEcPSqTXcdhE31t5V2MaIhxjNWPbl04cfSCvVCyZAY25IjZg98FiEN5K5aUp3u2rHJpRNqhM9CNGFdiHBBww4QoCBQ0q9JmCFtR770+f+zMXcwcQP2dGsUYQkoLVq5Z9ZFlBhCuGsEGQFHc5Cgo667La7fNqU6pSbo0uo/05INQ2zgTam4IziQsqvUEaDAPgfLyzk+tL0A8wJj5ueQV5fwCNRiZ5eGfHfzRJJ4QMo6ONXm/GgRU5emqtRbSZFDss8RFPzuuOyfzv/qr5+brcYBnTwpbUuBHval0pfht2h1q/dGI6K613My3+K4kVdckfjCANSA4HcYbZstIzafEYUVLLIwMlCiCyA3fnsJIp1Wu7/nfuB/ZII6TuI7X3AGrhYjxLg58dZj6kRDmsP08QU9+Sfyfx/wqQ4L/hleTOTAz8aqeFOdDHLWgOQlK5Y4ZWgwR+VgGwKG+YBnGUUmQevKpWaV5UemyeH//prZdyA4ObfQU+4eJ134Pq48xKFYvh8BbWzvhKINRs4vw7EvCMa1+zSVosCvz5HODejUAgHUsg0/ViqCcBL6dhQQn2ADcE39RgYHEuM3Prc+wmGCa9oiA9qwl0JBVnDlEXtn0/YrPw5jQNh+r10L7PQ7KeZjhYPWTxMbXhLBvbOI+c32P0L+1zVZ7osD0Ex/vyd9U+7qLwHkcSRASFaMQaCxtMEiLca26VDrDY/yA5vUXd9h4owTiR7kJYJ7Ej3ZZzHSA8LLSOJhiDxUuYdBP9M/HuQO12pd+MvhGLzq1QQbiWlb8z+30NjGQGmBbu1DzIjWaqnz3vFEyGDxALLLb6r1HaKX1b1eEfa+gk5y4dgy8k+w0TedcgCxPboUDh7K565N3gAytALxlqRG4s2MExDg5eVPTY6ZNm1cygZnU+K4CtePtHR8BaThkVyKDEeG50Kkpw1ETzUsaxNXjBGOBI1+vuHUpcGQUfvgRQRqHXQBIiChCCACK0PtjWBgO3JUMzpaZ4hMse7jnPs3pwU9W6KYwTko64gB5OW3arHe4iy53siSh/2wecle17LPR/S3O6+ZrYlyfpCL67MGW8scO3dv8QShgUgkzWolqBWGnUXGZOcC8zMT3r3k8cVX9iDRSSCNqkmgQfR9yymZIBQkNq5CkZaNORYBUt9ThQeldMdKdziJDik4Tw6bjJ4aCDpRF2R2lo0fUHDxAAUkSfg3QgyWE34+wcKo2puzaNaZi7742YK6VqqY1TFNPCMI8O/r6mPufgFHDaQLCZCXKz0KilxVpU5QfWyg2BYKHFaFLYSygqXpTdIUIf0vTtGUSGsQrevRxbaeY2kKU07Mz1rdE8QHJCaKFGnysmTo/GOJTQoMVZ6QrWZgn9BV+EqvYbs6RsU84uaGwzjlq/hXc7C3tY02ZptEBRJWbU0aHnAHDmwsQWShWFoWAUIBXgLoB9+IFMhncE82z2ekSMiVNepIvsdpWatUACVCb4W0pv2e8B3bmW3KPUhPtW2sF3hJYVlOjaotu42OkGhN/QHSIu+1Og++Oh+WKIKB+tobx1yvwvS3yeJoPCWNXHKd5xLYBmXnpS4NrHLRT7scqWDgmXtPyVjsQrjeAJWDGUyyqcdNqcrYUpUqMqY+noUcaoB47Wu2fcYyO/K35BMWRixr+rhWgbUYb+29DZetV5WeAsPBuUn1/9UquFgkqMB8gwOnwEuy/3EO3tY21jbz4YORGKr80prpbkW8dontCw4WziNPPK8D9us9un0J4VbErcBabxKS7yELB+Ugtqngh2DLPyf25xDhm1qXglLV6RUMRQ8K+Q2Jg6t9P6Ck8fJ8crOy7dVks6a5E0ZZRD/4jUop94oJ89WItdlWKlxS1o9nYd0nqYJQyGNR7hZ7s1mlhYcZALAzkHqOI0/3h99bb3WFhpX1ljIpt5CAnxXYj6RRx34hqq5kUyVd9OCH/xAIUVvt7wOkTxTN74ZbAsRPFfSRuFG9y9+/tSIXXi8X8Wp4ZG65WX0WlsjMouUJCo18zPkmefWwz2ZfF6tcTukTyf0fxThHMZQA1SSGuvtuDBI4QXi4ssl4Xl3eecc6C3itdiLuMo1Y44nI+CwwAat1HrJX4aXAed4JiB0Pg+e77AfnwBJvyxzeHgMA/yVj9UnyfzHCsu+O0mNv8F9yseAOogzsbBD6jVcjWBvMOcsMNAfmeRtaufAr2rmriL40uLrQY0/rQgxV5YBLpPOs2j99UyAeyvdoloynHpIxXKU9R+He3av9R44TY3HhqsyDDg7ICrlmMkSOF5XUu9CUDF18hAVuG0MTUkx+Y8lLdaLmlFzAEvG0fktZsf2vKMgd/tqk461YdL+V14X6iTq5vIULnoGd9ThK4/CR9AUYvIBgNJhqtDIjmhTiDhwNiaDlcAkXMVG2WUBuJoEzcfKwyyUXAE25Rsgwn4ICeHuxwjV0noUN/OHDxIxTXHmwaA/qlaqX7/fvJDfJdpxS8EPE2iOqfK5DTGBiLwME3/qGh/IB5JAGj7CnZBJPH6yXGb51CJJ++j9rPxL568CZW3gxr6CVp60LjNHA+r4EtM178prWnTmsBGQntySBAlxloVz2DZC/6G0X3Moy1Yn3jeoKmQ2QVEcV3s9Bvzs1EI+yb5+yM5BNOrV3jLwDHDfqJURjPENA6/IOa7be9lQ0bqGiDSZZz+F81+rFoB8AVfLhRDD/3YMZJXwVgDaRpQ89g3TvWVliH8stA7wzw1SWIlBPKVl4g78fAHyfbM280Vem4eU08qp2Fggtk0jUCba1zaMik0fIdYl80FlMOuJv7EoML31ESJCGyr2+2XvOF0pWYikBjpOQN/6U7Obmr+w7PZuNQI70yO5khgmPxLqOu+DYqAfXjWog+UVOyvTMstVpgYECyn4LldmRNW6x49wP3RLKIBLxW4XJft6jFTtTa1aUjDH9ZOjcrFiHqm9b/1k27VgBJo299UCUc7asrU4dZ2C3ljWFYtKii7vtA3eISzABEMelXjCBwfZgAGAgxEC8U/40tStRaBikhL5bf3SU9LBA6+uoQxMJ7iah+MInMyYfzH0iUK0f0OLYDoKJLq+4zhmvFjA2lWBd05A8hCz6EZu682V2B6FoYu4YiJokBpcRq2Iyw5OvgmTHO1VLTF+LdfCpnI9DdWX6hLFtmMq3/XZiWgH+/yDKC5K6aAs+B/cfXzGzDKwHU5RlbCVi0UDvY70Is7tAsucePDD6RgQXcm557IGSXcxrGZ/d6ErRHQS7ky5kJGHIy5xbwZhBd00W59MMT8V//mrjHyRnwWZS+mFV2vpujmwsCaqLpgCcCCpGbvvCtAutMWibomrRkDoehCzQFHfHv8C/TfGuNBuDB6LPZMX3vm5DEoX4c4CTHiWoiIE/sghzv6h/xTcojJ+ANvguIVeKBArgjh6AZ5SOICbDeb7p5SF7zkjCWfTTIv4gG4rKsY2nkAgUaeBBT+njROt5V5mc92b38Ui7jIUnxY/9LBJ2GlyCSFA6MNCVX5wZtOivgf40qaWNN1an0Kp/jqY+9i0IQYnuuJlDE40lQAqtbQDnL/MTlX8At3wcaWbce1IMBHLBDP3wL6L+lc6I0iQRe5PFHB+o3e7Xm9rVAAR7I5f/MyOmsmjHlN+Y2jfK2yqY+w3LcYtGdPeOWwf0PMpnNEF0XQM5koL36jb/yKlcJJMx9a3xi1lnE/R3A55wSC7XlXM2TqMpXehT+Dl+B5R6gin4htjYb8sNkVBd/Q5a7xp0Sca/4Ag0o1k90XSaFL/xBgFM8TEDk8T4bsu00wgwBzT2RzvP2kQvLj0ZRnJZgbf43bfL0b7vdjliKEjT4BhysiMpIPBI1yFDPMFmetjbKxYduxoumaD5qGyowZ3ZFJXLyxztVEUMui9h+nNVNeGJNI4X7Z29aS8BMxW91hjWSRQ2rLOPZIdCPDmW7E064R9cQfSh+R+940hYtwWd+A3vUM65g3rG8B4VxlELdVd1RNjsi7M1LWOlW+hWWY7kn1NnVLdIejjo08OQXcmmfb/JA9djy8QDEhZl/PdO8kwrncTsir4WGEmuB/lRNGa3OET5QHgBeLo1ZtyymYMrQKOSbphstAouQuRoHLvPcQwJJqd1P1IR+4QnH2m4oBpONSxPbh02l2VrVa9c+dpmCigPCNbMqCHjLQkXM633wjnjPxF4hghBb9oA3fr8dksc37HypUyaVL3oOvk/CRFCRkC6RU/rwtoMUuKJGebh8NlSisuM1euzNS6qXiqQ+JoTFPGUjNHpzcH9tGm7vwhMZPmb/w6et44dYyFSaiO1i7BKh1xmxKtrorv69Gglm88Il3wtvaY7NYthiCLB/rSP7Eg1Y+F8cv8qYRCz+voMMedMp1xec2LfzQ2BinrZFCVBtOn7e1MUhCJ8YEP0Z7TubnZNTeFubT9wNcWcGR0iAqHctzHHYq10cVKJYg7yXDmg+0mY0AKg9l/yYb/VYzH/T81Qk5ctRXpgd9LDsZrwnXksRY++S0mF9/sQAti0LxBR/DElJJtNv+B08XnF6Lgh6Ad7Dl+E4gmSrB++RiwvD0UeS5P7OPOr2rLCZgXoOXKTrgh+eIYJa9t3r0NJ7DBR8cPxN4Hp9Nh42jQ4n8v3u5JtZnuVEwK+TeMH4MV1lGOOK78JFg4esvavpn+2IgXNKON/wnCG+PadlvZlX4V/iSds1Ec40SxvHApaqyaImy7XottcS9lHUS8jmAh2j8EqocbK7IpqlZfujSW4pfujU5FF4ICN/9MnpKqxzuTdkpLyNoJ8/Hjnc+YAwikGQh1yoloMRqpAbxiQrKNEwbhESd3CN940fA9A6f5oYK9rBC1ybgODo7VcX+Q1uQM/Ypgxp11I+BOwi+9dRIq55ifBFLxYObuqZp3yBFM7U28gkJw6noPL6t3DopGttWJbJ+a/5Kiy/6ppuXbPaMvuSaBD76kNM+X1nBPEWXc3bc9jyfotv3jhDvtVLGXMpUgM0ttmm9jUpzfTobLEWZ0767/N9l3PREnKmQN6q5Ns0womK8BXAL4kvfJySfzsTSpvN1DgwCpWyr7+hMlAsTRb/ZC9e7Q+AVExZY0rZ5EHumDZ291U5PNblAGBpB/vI3WcaW5IhJ+V7HjGH6zbGHQbxOZaTKFhaNieRxJND0GiP1W8oVnbt/WOXS1dc74vXXnXuU/QZ7NZhJkcUzESTGo2M2dMjvz3u3MaEeYgeN4F2s6bzxwQ92jLwQvgy/MfuIpMjbbbhOxLZC7Ghr3/hXY0FTVt/2+5VE9Yce4J/kOCu1xX/zQM7QeoadBzKVMK8tjYKkECxxcGE6Ls6+3NOYW+oDWBmLuZwDawkESfW2CxCnAGFX/KnAEbcNyVdSsTkpfHQ4JwKqFMbwVIEvCaLe6dqClpCTLdLsh7TmQTUSr67eOJN5ipE+JNdLHptxcVJR7AMorVTP58MKZb1GneEa31KHEfcQm8KUgSbsv6XjQQKZjk5nr6funmZ9/4xHq/cwBEkfi08x16KmBV7KFLLe1HktyP+x24rlGCsqXDGtobuCCg5l6TuGZ0RAtfy44u4Tu9R2xDA3VgwfnoER8G/FBRwmaA70+1/XWKUZGouw5YWKS5RfXzBVi/9qPh+JTlTsZsB7JCY6+ygQtrGMWxqB6jfxpZxb3RY671WX9m041nFm4+QiWqRkEFFlUw1oHY2SAw6O5uKY0AaAm8dDvDL28EzkrACxJcfbKZQRtoWxqG3S1NvTEWgPVcpdK7RCUZDdYaQf77Si1h7ki2nG7QCvSHPC6qM2HkynM1MmNrbO7cWBxuWp/BqTHRwWrNQqfHs2FLreKsC3cwYkiqQcYCbzNmH1oV02H8CMSwjnKzQ/GDCR0po2pedrNUDv2b3kBSCLF2Y5/+a1Kk/O2TEGkygcqx9sflPRkaoqiGg7Hh4WLokowmHHi99gWdCo+kB2rf4LOfA9GCzu3oF0UBsCBO9eu06oizOVBOrm3RwPIepAmXfeZ9K8I7rU9eyxJllWGXIcG/jvYNdUzajjy9mmAGywRPcBxuum63vcn+gEzI0BrLb19CtAzkncC37hQnO5mBIE+Q7wNCfDn9c5vwfHoOQPLnYBlYT2zeUWtNYBV652+HOHpv/lIEqKEEzWOWMizgM7j9YVR+IkA4LGSAo6lWjfSkONYYAjejmba4OBa1w9JPHeUk6tMmwSd9928FDp2VuAaEKAXsoqLSyqTWXt+ivoVtaEz9hjWhfOjpNZshtCl50KgAxn16MRjhIfPQYG0hfFiDvt0YDj3g6I8vlMXUsnj6WA2Ig7NKUGEPiqsDZ8EWBt3teYTfBwGtGyizSVjIAeyiwpAoAO7cS6jm9Cgbe19lQjV4jq/sLy1XN0SraT1XW237+eToBa6FwN8LmX5ti6rykvrnzw8kBPhTNhIyoen2Y7tVkDSClBp+fcUJ+5qRb/ucAjkJHGeFZ9TL8LipYDhLBBGdOgA5n6Ux6t51p3a37VTRCfJ9gOppCdEJDmlhILAmRL+oFmzbND7i6fTrbLST+dIteAMO3YyiPX/Em4wEr2qtX/ZpDWA2IqYELVXV3LkVQBopM+oKDWkh9UaYruMqauGarWRm9GA8oFTG2Jq2ROvjvHNihxqO0RF2iQwE7CgPkKU/7pF6PXJvqyBe4HEtma6qZ6Wac2Gn3l7TOqBxlebIL8IcpI55afREzogY9kZUVX7F0suGAQLFNaLeRqzTZwE9OnAWvXCBoDV+7BCzCO58yuANJS+RUXldGyarYYFeQBUXHpS27ss7swLvcN8tWDG/T115BMOdisp2PvGWI3k743Mr9mrlUO3U5BI29w6xEMzpaOCe1978jxMH+JFDdMGdCd8iSqLrwAwI6H/zLRlnwcfQCKnV0Ys6SrH/T2YPZRbpq7TAFRKC9w4rv45N+d17Z1ZaJyMpP3qlPGtgz5j5L6o6CSC5CuIYDNAxZlrlcMk+6CF354UijZnpzNTlQmijGATyaZJW3s+25iHsatq+2bMh/Zhr1BtBwpvff1VQqKYprkIkicuIPy2woBy5362pf33jZ0ZwjRD0BZ8pmGh8mnc9Dm1fqCD46HK8cwXKDHAdfHsJ6Ahj9Ehj67i2cKzHN6UK/QLuesTuMCxErBXMlmBPqFo07pG1PCpXyO77YeK23Ief2cdNBRA/PkmR40ksjrJs4fXeVym67xPujJIjUpeNEiX6nKUEMLJgdZZIuNKrrik3fmtjzmqmkHHG9y32+fus/LmITd/EKf/2i4gxiuU/JMdeDnzYglXW6256KDyESea60hHybARmGG/RgVbNongS4wcXL2Ha1IMcJjXDRLpWpw62lWGrpFsZrEuayFxxwPqBQU7fH9LuruTQ9HdY9AnB9PHodgauCq51Nvcy5sGUGcN6Hs1j/HvJd0RdKl0V970PScXwbSPWabxj5takI42Lw5p8onHLw/CcLWmjyFAnkvX0rWSVUikLEQEImN5HBqRGtkOJcxiVofBOjsMjIxaUFYaY5P2s46hvVcbkvIDoIf7NZrtp/1M5m1GhSJoc5RfmeYnupzGVj5FPPA6XQ5ozoZFQkemCbqpe5QYAdm8CNwxBL6hOimfH+0WWposzWv/cpsS0JanH7GAsqLqA+BzwWOJ3MDnSv19JD4+7FJWg6va3Fa2dLx7SCUl57YLwvGLjimJCklEsxri4CnX4dWCb3QO4szqnpJa3kZxYO/t5XPcEpdB/cQKiKQderOdjOGN3QdF6Yn5xD4XyrHkRb78PAgOjGZAK/LJFaTHumxcs6XSNatEkbfQBniDP/aOJCqjDQzqjh9gqXzXPeZVKLEG1QwKFJvku9q+S0zhc4a1KCWx0bZ7No5jihWyn8D4rHqfQjt5d6L6dbZeBJzsRhkJcu8ArVVZ0xE5gvWssGTju6CeY5WL/g/rlnHTIntXXcag8awrgARBWJ7kGF9qBD1BYPfCsr9S6yBIB+NVp+cxxdIeuc82h0F5X0rGz8BXQCFZNxVYsySI2FIy+1HfZskH1vZdexZFlUyVWhFl7OMFhkiehZOLeFvN40Ujr4JsOD3DpYzacirSc6fjiR1feOx+qT+Sa+VdjK5RnW8NrYTq1hK29WFpJkYcj4coPv2z7/jJOzPpoTu4Wt8KGUJnI+ADOYOo/eDnDFMiePHOfN+PyNXdHYL31QjpXGphNUMjEd9xB6dMgjIe8jlr3w3eZSr1o04gTx8+9lpuECFhIUy4juINlAPTOwBMnqeAkS1lrCNvtqrB24xU+rwog8fpw2oJYE6ItFV66ijWc31QgQs9NFvDECzsQP96snu8j9W5lGjFs+pGJzK9mki/NwMgwQ4w0BPplJAITYxUehwZDT+0PfCuk9km/2lpo0MCxs0xHg2RWEhFP6jT+EPlnmVlYmeXD3/kpTh9Fwr8TOW4Myaj8vZPYso36maR+vyQjJ+08i8STQxjbPWj9sqRz5IehlG7Fzdu0qyUFcOobu/PXk0ij0kg93AZ0pKjKdc8e5PFhATUJQv9xWP6gQ1uQvUj/BtejwgC2nuZSn/UFfFByA9o2uzO9HPVFFoIKiaZbS2rpXJYdrusJY7k8bct9EnWckT0AB8qd1Nkl2TSW2fjihn03ncjfMplsx0e3HTxzudZmHI50yUubiU/7AKW+Ofa/tUjX7g5FSQNO5rLqD3XjajyMq8bYA01pZCRfXMRTHIPRc5NV6z+rPXErSrgZY6uaKlBu3i0CJvQOqPnisJrNVjJAix7urSepwEilgV1KPn5zW57YOSFQ3j/VuvpXM2krH7GaE1WiBc6v/UIdwmG+9QP8hLZUTI8vN6GdlBOnUjbLksgsxkge1qHsi7WM0TXngWsC15sKeSDbpxR7UoHvhF9GMByM4JpgtB+wZSH/MfsXAtOZQ41bkeP/D3xMpb6BMnVo2CmXKwbCgGv2uY3OxX9bsdYoR/7d5UxrdlMQObAc/enTjRhCHrmxKzQJr9X5GSEcCQo8w0Pkfiu++Ax8m9KJnTu4Yfa/j/ID3zI0NkGbczJSWgjGXFwQH76zzEkjne6/TmSOCHf/6AQ6qC3u2n9zw//OTE72EeGEghAu1MwWM0NKAd8wo8K8jw0JI+ummjDaKYxwyUDxAnQJq0RGjioruS5blheFKj8yMzay6aAsLeGvMs7cabpYxh64pCNvTGWIlCjtKDzNhtRyfJpDSTqVkC+Cc1TOz+oGvixKcy8jq/KznGI9zdurwTb8y/ianYQROAve+EiEufBGAg8bBfwvzAmbcYpThzrLBLgMOaeWItCKJZFbi0k5FqBVWRxzkv0xHW3mHPrOYzFMEuB190GB3AmKS2JfOLwh4AAYh2M8YUcIaAcaYNPoMuPC/ywTWJxVXUBxXcaswnKP0lzuMfqIz8mSIuvtvpPmdeMZQDjvqUUut2fn23QTJ903TM8StEYHSll/PQPpHhG0f07QI+6K+6qhNrb/4D7P4GR5Rx31/RAF/KXKCrRViFtfmUgIEEgOzaJvcv35H+cRGVVzPcp8SyJi6WvTGl0mOz8HR24X9oj6+5REII16ROJE9EOWRx156E0XyWUSSHgqPllVLI4r8F8C/ROgIynXLii7p2BLResJTnFNTIncdwvS4g4KWwECpM6MgIUHysfjt9xssJ4Rbi9tXJXBaJrhIPJ4Je3qYbdfVzucA8sURrjEwbg2zeit99VFjBC8ZNTEt/3H0/Lq/IB38oHrtn15su8Kzxzm1q9KmwiQQf7UsE2RAfGOHd3az0HP5zD9bSXXz2BGOdjlOJrpzWVUSLqFlr9lhLZ+n5dt/c9UIpREsdbzUFqpptQAXi6ezr76H/GUykpM5NC74EIwiDh6sDeRs4cQLgBOJinCANP9vOwg9VRXCa686C8LTjlKpwq1yOObLhmZN/Jnx0WyMGePoZzhHFxNWXOY08UWGpzIQUzYFu8NvsPuaVD67MhVLspzO7khHeAx40DK68Xtlx2KNThiTMpMF9FFHRrTyk9vK4ehhajK1LIjAYmWIlrGtSRS3dTklKttWUN0Y/xJj5sC+lLmrHtWtalUUC9D0Hn9+nZqCMUTebxLq9Kbn+PXX6Df3/8NbBr6N+GIKY0167rkq6EFH+AqBmpBIn40BY5D3YbxpQidczk0V6gi4DI7HM6ryI2/dv4DUuOV/j3sdEH+23u3+irc40mV9uvnfdGbYlPGHjIk9C1758vOI/VIYKPngZmw9pglUlBCZMIrttuTkzxSpNjuTZCQghqG5hOnAfKbe2G4DZm+xmPEiqMESw7T842ngXycGBjq88XD5MAAZBLOW/M5aVt8D9IAZXNszVTxzCo2V7FLCkp4zXN6JzR/KYlIHY1zeUULdht0/KJDIvXJIQN7LucyCYuCRwT2tO/rex2xBAWnpOiBN3x4HFbMJs772WRRpGVFzeAxV72bPDx5CsZLgMh+vwHfGQvF+0Tev07RBuh6w+YkzCPxhM/IPY30dJ/5cQpCuEOGX5BkoFmDj6A7bq76KeeqhRdcfGNnvrRFMo+3+WfWZ6jFJ3FfBrmDGKLNPlokrNU+JO7OhVkAhaFz3I2rlmp2RKE5YKEkEegdH+tcpJSpx8TfnNinUKJnnJ+eJd2nPDo71n8v2qK8Bx8tU6HeEBS1CN4UTet0o3hf7BXFiN8S5AEI+4CWvYi+U6LVt8ZLNjm/2XobP+6kgxUYDBIEu7IVXNhHg3vptx5Sk9BcBaWSNCKSmV0ABunhjkTHDlJJTd0l1pTcuUDO/FYPqu5/o1OcPk0vhq8ZrR4OL+VzYorms8ACAnRl5aNJg4e4ajS4WmkAJjpMww1J10+4JCvYX0dxiomoe6BUnj5nJaQbIBA/MYKo0J7i0hASgQAMRmaDPFDJetqAXPgQdjX9OAU5yrCtsWjFDbgN5NWmvv8TLD2He1Rh05RB8iCxc+7/wyUQ2nKW79nJcReAsT8M729BATq9b6SkiCe5BvaXbYhGax4CDfeDco1rOHp6OH0WH/+tSU9LeJRJi+JLZHehA95jxOXavhEnOTH0wBMX3HuCSjRZAPvaTQvMJQzlRSfDM3vjpITcXUWY0KxJtIaagsmyRKpQqESgbE5XA0HSIC2b7+b2eAAoDx1ZcO//kHvgRjp14xN23Mp0YvH8OLBHfJi1SgCjmUA+HJyo/jfwnpIBR4Ufq1KS5wS0RZD8E7K9EUxqJtu90KopN4wpTSjBVOtE7fSX8L72aD7Xms84XJ34FcxLUe4RheafasvkHmE3ShplP2nKUo7SmcNje3Nfc+xJ0yoYfhriF3aGuJFdDmRtaFjIUZR9lhUojuLDIl+HiSbuXWFvSf6s6m+svxMcCJ9Vnc7Ru4w6RUqN/bj5Ei2RBhpeMQLst79RCIwUCqIu6od9L4LrYAV0epagqs2nNtSoolOMii53zWm6g+BO6CUaPEq3Re9BtfnpPStqiXsxQoa//VJtAee3qZtfGIjtKnTWpKEQqxFn/9hs54RD2TFJOmU8lN5bbhwchwWXw4fouezR1+lTsOFu0C2iIpzEeu44Y1scS0NdwTvB98kQuckBlp2afVM/sph7s1EH0SU1eX4fTX0VYFRuacR36Dlxb8jTtwE3juT+CKaaz4GYy0celOYwP/kpJB9+kPAYYe3OaMc6wW2RtjcUjHd229kEemII9Xlwwwtv4BRGwJNK3iePC5tAZgnt9VGtlF71HLnHgpqCYXHWiPJge3n0uwrADrJEpXK+mTLarn6CByFnwXYnOObX71lGbBCUdZd3nd0d5w9iBbT2VihRCKxvUD04E3FScNWUmmpkWK0fQ8RbYyTpR3bSBbt+glDEbhs2hNL4l9ncw99AfUUAlPbEXAPtqb43DxjtMMXG5L22IneQYVfwOCrSKiByEayaAQEVIqhSdlnibui5AVSL4FXgSMsm83OTNpybxOQaddve8Ie45vXEkItfUWjiKuCmK3th+3ZSQoAH/5xK9LJZzsgHXaQUDznmoJneK4wSxcMU2nh/Cr3FF2HGROafyWnNex8a2VjmtDfkD4+XnUdk8qqdAPoIAzXcIC7r7QfM7BI8Mbyd5TPCh1H+Vd3pFP7Pq5L+M9dsuhHXjny0wwAAvGTCI7JRjpt3Trr937OXdZG02IKVjE8W4HumwdG82GbtuXbGmGVc9Wh0YNja9vWEzHiJvcR+jn+hLN5ZN8hSaSDAY4i1YWrXyX+UJaiEkmhUkS7L3Weeb2lr/jcVPYdDL9/SvgUhLk7yDJGzB428PdKauTPNvpKS8a2vT2cr1IL2JfiI8rBp1136oQzXSVNAlKfL+tbKo2pJSTNW9Lhj8UoAc5CjJp6xaMPAkLYVZ3KOhpgVKHlYeQSQPWIwJ38C9qrpsR4lN0mXHPZclSyUKpEFOo7YJ290iYB20HGXmjDzfYMnBSxbjuVdHlyl66mqvGXvVqOglsdjehTGvql1Ye1x5N6J+BHLuByPSgCBljs1Aap6IhBLNmg6QiIW5YopxgLbPuGHeyiUaLmZ4SxdNnGeYMhv88NWgRu9ZNdbgt9StCLI+MHH3qcHwn8vuMJ5rHUZn0gj8nPLTpTA3iQw2frcMAgfDYiKs7ZmRJWRX3IJLjVfiXfHBmXqsBy5hHds7VlKMzVAtWV2IQ70O8xYafizekHOaSINDwon8cLPjJixIZxktvtTKvG7dUAyL2fVZiGHXUgVgj5GRvpSOgm5ykpJ1Ef9oGn79UWietuWBJoh7WseYrfV9DoA+bFx9rL43Yuvk05guZrdK7W8ZLq1QtnHhlFK3faRFUwIVDo2TfWYqJFA+QrW3GcU3eWx3X2SA3FcHip2gnwyssPCeRGf3TcqGgdT5CbvO66WqAoiE43JGSy+ohmCq+n1d94ehChJlDGugiO2kbc6acs3LVuYXHZDNoPbS6Gqwf6pv3S10aExfRGoAEnohg35M6oqwFx7rjf7nw6ehn6cUOTrridDeE2fCvlP//9HkfcH6eaTC9XC/4k11sF5AehIIcZAX5ytcM2pzAcxTZX2obGaZzCAOtSTdRBp2ZfBtju0onxjh9wicvpuzU6/ol7fN+p4n6+uJJ3pJJILOeO5Y4FvOzlq9khJClXu8X32a7COJeiOZ2rh+1JN+oe1aj5j3QWFW4OKtz3vZngq57pYF/s3Hi6stVwKfBt5eM7zw64biYzMmqL7aTU+v1r8Hos+6LeSg/6RQu7YJ4nwoofeDw2nVvVAeFWa2EUJZXVPbVXBH5bB2dUKIsXdM3vxKcm/mINk8WGmmMk8va3Tb8FvXdLNy8DoOvOvgdlyvxK66ixCYVNYyasrW/P1TCOc++EEHcrk1nb0D65AOj86NNgPHvkoNmZhMxAnzDM838jZ2LqiWF6mWGaMoANWmUviuF8uCdXTnSzRihMgTx4/i3ik/4bEhrICiTcoCvujgE3gmbm0/M1YgWbgGz2CS56DNIo4IK8Vdp4P8C+Aequ6EDEQQyqmhSoMeBSgVtV+pxhu12FXqTPzxC85KXOFnn5t9gNaNX3OXLpfgZgpnmYBwp5tYqgOFRMkTF9kg59eD3zSVR6OmJzuh3MMZgGJffDwDfLwz6+bZ8l/fwMxy8KgH1s6DqbTHGyH0U6UCROAUC2f86/FiOgffCjZVuajfVwHim3tiUGrTAVlg5HoCES2DuQLb0ynDRyVNwnok8q5Kdo8/altJZvO79J/jPDoXVUkN0ZF6e+KC9D7ITPEzGMI+nmf0aLVGly7wsQLK/cKfqDf2Uwnr644evQ3dyoG2E6mXJjeP4hK5XCON8Ux9vrJ2I3SaQlvf/62L9rG7T19mazX2nwAprrRFwXO4TJOMp68uaP2avFMNnYvIb9QIrnbZU1Lei9Qttj9DACffgSAoCOjfyClJ/m4cSSYv7mfkZjassf8YG9cJoYrhg/4AfIj20M9mTCBN53hFuCeNiXb/TP1thHsexj+UCChX4nh1Sw/uQwv2fjEa7o0+lPpB3yS9QDm+MTWZ4tE6oQfTlQuJp7i2DVNT1CTTscDUibqLpviu9tyWTTmqBs5AfKgzMW+jEr4mrxw0362/pg3Abj5+pfstpjGX64q9LWLqrx3+qgJFHwrerId+QjjqdDI7fxjY41Aptm4afQSfn4gEyiPn7NyvSjFhH52O8ATdzuSu0AB6/0NjZq6JcwEKbrjZz7hwx+SOp6XjktTBQjEz5Ddd1YtCR/FRuxpoV7xC1O9Y3sDE61kdKHc6SStkZeXB/1bHTxQrtAm//lTQeHO5Zpk6Dt/x/h7RGLDnwgONQPYbTsWOxWgMU4EWTzrJgQIYirNU8YWlin8rtT/HCRZBI+uK51Hm9kC2J7ROJSN8V8DwWzr5IpZ2nU3nlkimVSPpl74/gADUgDFlVzkYv664xBvk6eM3QhlDRfxQjcKK8TT6Y3sR8LtiNaj9zt/2nFwJaSzELPsAtU6lDYjut9Ysp5G3ZE6RK+Qng+Qn2PmCyAOVRGM1/7WcmLNzu9WNekNRBEc+xP4dILzVcPEEByWUFtVWaC+CxmPgAUQnaACwJ5kRzybGqD4ZgLT+N4N7kQCvAoY87sobDPLYroiTYDLuTMu+1+p/R6PtZarw2JFymRNb8clgRSsYg8XjhvKvnpJ/X7Qjq9HeFb0ykNmRAdjjPDDYDV79ca7l+2/E33n7bA58nUko5uBgnJ4MpclnBNcL97gl2yB2WD4kI/eY2nnNR7J/obGJvOn4JKV/qoxk7XOcKBp0j4HbO/cjr1PA0ZhV/+t66NE4Tcbpaydt9XEbJuYyRIIKtXdreaRvi3uxnK+luYa27SfHhRIFkLsA73jr76NjhJNXo0yu2IaebgjK/z4jC6AWA3weq6xqfFeWQu23WzGhl+tGOYB5mez8LisAdijY5VLZbkpJTJAiaq0PV1xL+9aUci7ZwOgOxg4727iIzTlLwHeojtxfzK8imtRGqINEpko4iVdz0ei92X6wOePjB0pJu+Nke70XUi3hI+qzSR3SsDlRtloVNwWVHVDhAGhBdhghSR2kFIxbUkt+Wvv16GrZbS/oXKh8aYROsHmqkeu17goVcCPwaLfY7xRwYAn/mPBm78yfohAO38FtfA+z/5fhcip/yvnYC3m9gjuRrBlhhrWwsonkMcoW/8bn03xqKCoVVGHV377sh944FrwtO9W2qRlooT7+LBP/bNfItsCia3XuZljC/+3+yY71lYDZ4Lxb/+w1OYUyMloeqZ1cAOCOjfxLO8n0ZtnmSmxHMettQAIVhDziUD9pIowMXX5QTpJAYSYOKmBGWkE/P+t/44Kzhdn3+zE4iTjSbFPFeAtZtBe8j2nSKEWhYVKqI31biMvLF7SbV6PwDbOFKz2GA1Eohweau3ji8CoL/MnLnzdKehSMB197luosRU8HJSXG2nHjUUvJPb0seM4hpGfFwq7qSEPez9SFvMllIb274+B29ncE0ypI2XHZPEp+GSQ6iTwhwaGYFXPswZaBM4f3rUkFOIifv9wf8P5+0Tuv995b96Q42qu0VQhW9W/deowItWNf1dmkzn8FpHDR4F07hSv4apbajyhaIBKDDKcp2bf511JtX2J9yJN4cX+M6Rb5ek7pE9F6oYccIIGr5RTD6iINPQuhCiIr1ujLXrhlEsTxV47xXxIc6PavqF/r264yD1Mc4vccX+N1K8rrPvLz7xC5bqY254XocLdbwdwThdqH4C9bZnNNWmqFW/Uug3pS1gC79BPktgrYWz7m/03W/cDODmbunHS4uZMRubQwOhjkfZB+EF6+pTkP8+wlrDt76fliznqGzxnnJh1+d5k4kzTI216MasSL8Ut9tWbzQpeQM5XtgJL4xh74bEFAq6UAtr36j1xhk7M9PPULpZDvShty5WrY8T7a4vOPRW/e3dAPIC0Ta7UjQX0hJEXWbeGZVt5BxLhN/Bln/LsOrCrwyl9RUFZTFMG2I7Q0nu8jTBLgwAXey9UZx+rtQxwNUQd2XvQkQdZejKkRI0qgv0TGFo7b16UFiqtiKb4L9MmXfQ24EeutbQduocovvjharhy3Hu6kjJEr5jKQL2ZBf/JQ188OdiDVzsBdSF6MIzundTf4XWzZNemzJvBtgKnj2TMB9HmobcjlWRF9LRe+MqLIsYgni6wJpnul33AyHtb5y8V5kpW5KCtZQF0J+zycNuzqKNOEzZIX/q9qTXBy+u5YhOHtW/3MLBmnO34Z+OQyJ6nQJ15e7obtwVxA6kTpx9AI0ZuVja20QvXN1PbvdI3LdHWA9/GrJzgywg8wZniMcB8E/9m4ONBqtMtzT3+c67Ff/h0Z9bOV6+gNSv8bX2lDZShKNQ4ed9pqJ/avTjt0E6jPJ2Yrmm0sshQbwgNIaeckTcb1Zt3kDjO+DX/rsChsiGKC0JglEVYO1y3Af46YC/sLTtO91fbj5OUeroBl12Fb71OeJke43s1WXJ/PUkJM/ZoF3RXD+6nyigSGkb9plrOAhFAq76tE+D1M1A1JaxWblYjdjLutQv11YSirvyE8vxAaq8rFatp+PrRVpqx2TLFXNblkmG61/BKZRSc4SbKZ0U4fKlJ9vgbMEfLFEnzELp9yJRV3yF3wWUdhhohE+pZ81Wwo5ilPxsVrxnOlkNoOO8O8PBmqRa4GuNpuv4c+0fz4PlSKLFMKIUgdBilvMF9pwhjZM1SG1WOrI+Q1Jnk4p3eiPpRcGkH9fnjFL13VtGYyJRw1PtO95njwjQtcBQfedZ9+u5/7URm7naEMusnaYLZbiIRHPPNezRkXOUvCkc2l/1mVCpl66TJniRcTyRRcjaGHiA6djJ2WbrI8RPzdK5c1e/IoNhs0DqqvAm2Kxh/GMD7ELNo6JXqMqQPw/KQR60PVpP/+tz2yEjk4hRczGfY/frILRulHZ+xylNjP8oOvb63uxnhgmGUDPHrwme8AikkcBDzOyklg5IVpWbvuyeAmkC8aR0nUdAjxQsbPJxfZenPIkDAez92pwZ/ry7Jm8AolhJARvvQnSx8ZzopjvAZ1OOXBCleR8vqRuRwTPv5q5pbAohw4zNcnVYMZ53w1wRPZnlfgDDSsCEcvr9M5BhB1/o62/gApjnJMnpjccw34D5NRnJfeV1+h1Jw83G7oS8cVC8QnGhVxziRa6nDZvGC6quGRz5l36r248iXgfdT56q2yKds1fk4nHaeGmbC1GSq+Bhb097X3rpGLmDLhj7EfKpLMmp+oYAmMaGnwQPgKuoNO5YrlNq7NqWqyBPa13kB00Eh+Jkmc2QbKs8s2vWABr6imPzVhy3CMBWTR9qt+S20UB60O4pg/tfOJKdwgqFKivJmmyP7cLddHJrGrkWmcEuUO9fs3GDSE3zZkhayfFGeF6JSgvxtZcwuUtXcv7YmMKFKV2ui9gX9bPJ94gwzKjpc9x3KHPpJg63p6WWeSmZ7nGvGnRKqY2/vGbAp+b8JwbROIl/jVNRYzkW5tpCmwM8SC/N00YF7F2vtUbgCyqE4+B5ueAIqRnj+yiqyh9ybuAeWxLPNBJKzi5AYYY1OPqLDiZFLsPSfKhlyqsPwJSfNlvObaNsy0hCp5WV0oSQk5oHw2D3rmYZZWIGaWzfdLaMyBEARnjPRh/xhfLD1ec4s+eMlQqMM5R5ICRBMGydkvMBiNl5aFvvRp1KfSK9GeC8BYAUUA1MyeZM3sXN6tgtwZM73vWGw30AFLy6/fr8MuQM30bYB2enYL03vfX/zHu7AIlQsNSim+e+0vpU5ugHrVqDsWa/62aYUheKaJoipMTwRxIDvMa8mUtoJoG401zu4pQVNVdF6dbfEIzH3lPrrTgoJWQHxU1O1Twm38T+hGyAYkRqTMkfs0dObC2SbJRn+5fDVRylepmVr2MZ1rhg3sJ7GXmesN7FzXL3Xd+Pyu5VLyqbhroH4dP1g38QmEFSRrmr+wv1mVhyF5rY7nyEr7SK5rbQNjnmIhUFi5LUM2NPQCRUrmrTgpXaXW4Yf372ZDav9GC0K9PRYn26Edk1IeAdcxniIWyDx+hfvxrTRK6z/7MMhtyAQFOwtJiWI/JQinXsXAIkJ26uj3xzBlCyYab1vx7USxYR1oNq/A6hXNlePuC1OV4U4cL+Mqwctt9WvyhpnFm5E6EaaO/IrOyEbU/TQLe0sOUozV+WV8ziTJ2Wv54izLHsSJvl23anYR7Pl/W+CpEosTALIlSpRvIYFMS4o0jLV4Eq02NdynSaJXZfui4O044XVE1r6xsPZ/kWOdbqWDplFsFPV9eXEZ4A9h5NrvDHyfc2UeERW815Ges3LO9U0SCD9AwBB2nTAWz8sA2QGKP2xKimvOI4syjbZz7kNjZFSkSXJnRHK5dERt6zW0XZPCsJzb5X2nEmr3ul7pECAIzZL7/JsTdJ1i5HT37XLMUwsll02qRqL91T9BF395NukbIP+Dry8ZR/XhJNd/TZIdBJOJYIfB7FH4j8dyYduxMQO69R773tevGrgpA+WCvxc34oP8yNBcvuHgRIqA2arAOabycz/YZumpheo0N1ETGr0SfEw0GFaCdxcLfAheqwxkcqwHQwDnSOxZDXTGIlDFDBfVTGiCwHgBQ9VKJEZuTqmyZOFy0AOX7ogpKj547hL6RXgT/0Oo90syKnaMkYbVZvezgwxjsa755Xv9KQooAizJzEsTuOxo1ntwLtd5PprxBHftLusSBeTUjLVBtIsQ0OJBLsro/8nY3b2GSRshHprmqIaMM94uVU8Dxrf8lzmEUlOuI/a1ewGUIm6SpOrJWHJX4TzfxWz+Ue9qaGEoT3WGfGgOf872s0Dqt2AeIUx03zLEZzP2eTnE7gQkqQMLSBEIbPpVlK7VrYgZuKeWpSq6CecWMj3jiRp6+4dy2JWkyJaXvJqDQsS16K3MDvcK2xQjvE33vEmS00ZuxFM0qyDoqyQhRTUNhGw94xGXyRx/0fCsZBfpS9106+3OG1/MmL3zVS5lb1wSdE/zL89Fv6SOj2tbLMnSvg723/ewv4M7MNM2Yx1+aWsJ8/Yl65ADNHFVH2t1PuVWeXIixogoai7x9iDuHZAgLuHqkDQlNrfGgXGaP7NAVX5hn5g/EDXDCedwuIlBMB0zdJ6Lwe2pTxt8V+GJUQtFS9si+cWCJRRHvhQnITfHd3L1YbLlPZjwgb1GPY5wtpLa6+bChnJ48r969nr+JzY3xIdzn61e/DosixXt7f6prt5aCJ4jreMm/e0mCaWjbF/QkmK08w40rgKSrqOTuNH7/HkiR2UD7RkvlstPoU2WsugWrg11uiDlMn03JhoKtxphX2WUEfkdZn7tr0teCdGyKrd+0CP90kRNE4WfYQ9Rm4d6hDsFGcnWu6nm6TgQKPCQLmU/hcTHJzquaRgdOFyohl8Nhff/PM0Hy0D+Mu7+LSO/dJO6x2GaQkFuarYj40j8y1cXEYFlgHon2s+qOI2Ajovg1AzHouX4iaIrdf9fvlGWItVI6lD5xgqqBiQw7d9ZIKJmf2wUeXoBmPxEf0vyBVbSfpERuzH8rX5ANZUsae7pS6+hkIPhrPaqvfcIBd9Ij6pMyKEIW7mQM+4xuGjQAzde8TjXAUXgwv8XMnuM6M3yRGsDiimg6TEMzVqrPEe65eu023ByUvrcmVqwL3jVjQkn/gBFxWRg7AS5sY8PLS5DAJIlEPky+4CVRZCdai/A/32rm8P6gI0rsZo2xyNoQaC7G1RCL88ffIPBJAizEzodnQ42lHGu3/McAThi36BoSGkebW1WAASBhkO4WUnoEfmPH6ktER8Ofu4sZLnW35+aFnTKVfHiEh/yKtjGZtCDVhbdamteZgTlEk1AvFQ+tCCOM2HR0yUZgc+qipTKW31S3VfeEkSuYUCM4hTsHHdEtC9zXlYdzPM0Lef/vA2pN9/MPNCqaLHQh3c5NFQkgHTaWNGNnpD5tBm88SOue6cFxWVESHPQq9NjT4g/oNfObyAQ1K9v5/YXOA+ZCpPeh96sclDZhXWkbrXGcNA1Bx3prFEqyLnHct8NfiZqKjrTEEd/JLOXFwi4Dce7bdBTYXxhODw0nqz7dkb3Axgut5PLvBP+KMGDCloUHj3VhMFVngbWJHlCzso6SJ/XNob60jcyrqoE7UrCsxMGYXIfXOysfLh0+b2zzvQvs9GOMpe/Cz3CbbiStbq4Zrydap/8DaNC8b2QuZSmkVEKX3F+Yjk3LcRO2ouO9qUVY4YrDxfpKalsv5ScoM/VqnfMStqdcmlXjygZVkb3jWeGQf/uewl0IvP61oxjQoYHaSFypYXE052zZmxARPyqHJaa3+PTMDpWDBkAwUJAMycprPgD5OZ4ZXmGT7JuuG5BpVAWWbHjq0zSL9KZ0TX3s6Uta0wRnpyfnVQn+MbJ2nmouNpaVExGggo3qf6UDLmh1eKptSZhY5OefUXXjTJ7tqNLdJwT+KFFU9G6PaXsPpSawkVeIPrU/Hf2gpTUUp0exoxF+CO1Q+onyqLG1fQ1mTTLOYfDpORC8oPUC1/SzKxnO1EYpSNBhgeOYUgmUBqOSG06cCW3nd5cMqbaYwsByypNR3XzukdBog2tfaWIB0jdGDDoe4d3EqElTuu/DfygJK/pZIsaybtnjqyBqx1Lt00lJ6fvg3BqOGTiCTaucdktO225JilkkQcitk71KecSyp8NMs1YwL6rVfTEO3TuPi4nSSM9vK4ksB70Bzz+yPHa8vw+KsrE3LsKW7J0g9JfKzZeqsdmt8sRss+wrWsz6l5keQVgVLXbjCfryCYCel911GYTtwF27LwE7qRBpvSTDGNlfQgPAEBzC0YT9FM1ZLYW1NEb/YUyxEA9UcYwn+h5zAe6/cDm9znaULyLwvBlXCHctVvxSTqDEB4beX39lHAOOB4xmIT9dseP58A03q5knU8WdahQh+OCXftmqZrXdrcQaogm/Hj0W9REdNkWRFCCkpGLpRk6Uc/hwGGyy1IDVxpIdjpYOAX0aZDoe4WWTj2Oy3BTTAaVdsTniF36BeyHL3NC7zhEPc4sBvb2n6rrg0kg1o3rJRrCiKSSEdIYk6yvY+L7+we0XTqIFixSkdyRwyziaf42S9mTEw9zipIPXH1HyhGledAK1G2Nt9LWlHdE0i0J++tMijHbAJYYQYoDaaKYBO8qNT2g2/2rOLfPza2gvEuKy6vn4GW/rnXMIzdnPAZHBpFTQXUFlL7KiVz1/0/gh7qgxRPMdB+b/OzJyPqQEOSXoyiJmK1rsHMHOMV5aYwNdNn84Q1C6Xp0xHv3VeE5OSCZNdC2/YevtlaB320O9j+OiJedKBdSBuUoNwnTmM6SoKFZsGbO7r9aLO5LpwcfGFV+ImqaT3yn2VDpLLB1Sb2f5WVUb0yR09/L5Lq9/Hm0+zogIzQE43MibeiKrYwjkRN6qufmv1zhFg279nxPdqbUl3+WkP4588T+9sO+ULbs9KDBPcrJeoWI3+ZFplHkUQb5OuL4QIBXb4BpUTkot9uoHUDHjeGY1XiEvQspnTzwlWUS5cvUCWbWjA/Zh1fRWia3pDiJkks24am2LX6Ktqpk8rwC84Ug7i7PBeaugu8JY6pYXeSYPiTKo2ly8Si9Dq3Pdcpj24CM/7vUbxhUPcFQl75uONDcRdTAn2wZAkKHX4dIX0DviuSd2VbOGofgGdQB2euvgCrbbCzhxJKbjF1GzZTXAvQLjrpcMTBD5q10Jg6eMvc2c49Whb3IpHyetOM2LHEBWLJmTGeP9vsOPdLvLzUL6jeutpIOdKSkZda+W903RU3Fn/JJO63OUAKpAH+RZrHCTPxXU9PhJ1vFzU3FiN+AJMFrwgfrd8Ol3uhacpu8nH8LzP/KOusz4TAJe4DzGzCdNs3iMsfy9hGJN0KOY4R1UJyLVHd6ne7udF8UTjK3afDevuPlDlwdt1WcOFt7QvQa+Z1NJ4PZC1m6TBTNFS69XpYQGrmiUwhSwzExXQH5FqnFisvXmpUHh6IcgUQOtCzuMkmqzck1RHQdn2Yv4qMd04RodTznNB32ePwVxp7TCJLxA/geZcPtJrWORv5qLno/4+WqBsJE73/yqwjkAvK4WAFzxlw6jQeU401eV17Ndy7N5YKLF5ezsaTuc1Yb/Tt8utMFdbcjo0D8ZHMgJh06KfA4kU8LHwo9qNURZ+/sdIOIPOTb9LflmiN7UiYMv3tksfTpkALRPJCArPqoDu2UuZ43sgntFdsM+2KiWqE/4024EArjPlAEyEqXw9FnQ2VGPaCnRaRWqOAP3TvODLoXWZ30/p6CvUdudz7x2UAP3fpDKbPid6QdxMuMX7kA5qyp3IdUvpqFiSV5eDu07u92Nej2WlBJKLAjD52TfpkgRT0LgYPrpOqES/73AAuhwaf0fBNpUUz9d4noIYAAAE4gB7P7vicCdwPF/4WCxJQNNILgF5ZcvzgaJxyo4Mmngurv8Jqn5DVw8ZsA97zkmtYRg5eCYWrI6jmWwhQJqxHKn6eIhe95ELJIyTpt9bkCK3Unfgfj24DVx90T4SjNHnkDDhoK/3qoyk8myADcgaQVWQHKLcd+870ZFgKOMW1LAmIDfO96SZt7VB6cKQI9Lu2N6KatXwsF8ZvyLZr+py05r8tCUilTfhMp+xsr2XPkRVv2f1RjG375pVD+e/2hpfjAdB3LEyp/59k36S3pXn+7Fmst6yyZJy3rdrZMlMcWnwM+JJ6SYCQyt/3EYKdvWaw6x59Hw0hvtbapPrOBHE66IhbtQi5nKlIkAwSmR20UwLhdGXhSN8iZt7qO0czWwt9sp3Ea8YH6hpprEjRn1wbHoPtV6Up5znhinsUAUKE0aIRUEWJ+lfil+1b3p+rpKOfK/vynzrdMhBK37jAGKqtY7WnwVYDtor8wbchIMw67zjAHXCWLRy0bk4MMH5fNrdjgVvSPim4U3R7qaixxQAZKNmB6ZPuqiTtyqZPVa53TLJNbm2voBD8VoZc0ayhCU7ueENieA/ZMp/4gEKsvBcknQV98Y/FKFtPUFidRBoXrvldVgBn236ixxYdCH62GmGmFdfd5yaodch4ZmzOAQ+4NrZQg6vgBWWSnyacqB8sQg1B1dR10TiPR9KQibtxGwVrNdELm7qLegOoy3c+EEBlg2GaoRsPqRPlgjd8WZTZYZupGWOme8dhhFXrLZOe6f77wy6TxB39nYM90PRzVnSQvSi9msJFM4VxuGeasfVdXIOEPybfcgIxmNjPQLcrdxMBtzqES5C5HXvrkZ4g0M+X1TMl+/3eY4smRSNZDniM0Gk9VUw0CndkXFQVtKt1E30EG6La8VjTBVM515+PaHFHE9U0aVtQgwTSKMHf9UP3fQwiHb2/2CVQ6qf75UxaqRpn7+AnowUIwJyIEYjBidvWmpHGw79quFIzvgdUSUmVgNviclDpPt4hX7gO5r82KDrb0etufFndiWkyXzqvCLuNE6EhRCTjXAxpzkVDAuG92hzAAuQsE4lrgRyRO1lXmV3P882vFS/pxX/KNfdyrqTbAdvp6pOdYi4Ni4kCiIu2vYrDvvNHN1tYbi0AWytAyCmd3Iof5D4D6SQy83gHH/eiqnzd+4J57GQ5wiG9qL/Cc1ZTNDjlIrluMgMY0b/GQzdYXNZLbKQe714Xa1QnYUkKZWd9AN92c8E8A0pJzCd9eSITwM7Gb5sJ5Ttp/2TxrxZWWEEZz/x5LnYsEfUm4cSdr7fAv5Y0eS/jE/kbldbUzBA5RAmrYXH4zGl8T26LF7QjYjUKDVvkvH/AZHdReF51gYywG1u1UCqNUjRIJxcqNyuOd7N9B9vqIrh5Yf0jyP2hKushL76YNx5abarYxZZbNiGcMDcqTRhuCm8JLdhMQg2MjADlfwAIympPrJQkytlD7CEv4HeMX43Dd2ezyk/MJ1VdWhXwrTvWJf2PxjcAL5OU0hgnlKkW80SCLS3I+l/HQ6DwOhcEGxUgURV2q0bPworMSxDa1QV3Y9HZEKTMPztN+emTfx/VPg7gUst1uCpefQBZL6PhUK1Qi3TPqBVdFxrWp7VjZiaCGoSgjAO3llELbAm0JBPz768eZt70gX493i/jUtqrL7z869vQIHcBW57eudQy6Aq8I+ahAEXPYZ8VUHH9Ucg93yoQZX4+MNdvWd6+WiO3RqjnHLHDc2QIZZBhqttUFqbHodqy80KNPymCvQTjNtVUmcIA+d7MYGaLVtS4qtid8P1jeD6n9ByHqPFVTjsn4Micwch02WNbA7gX/qNORBePhU40e3iwuK0pQRrMYPxUySokgjOkhPlFba10xuiHB3loW0L6s8potru9FZfpbK9kNrY+6y4Z26gZt1kdEDkB+vDsHdtxDkN0mCeUjDbb/nxsXrzLmojN/IFQzgdi7kGC2rUQ76VFlqvNjEHhn6pb2g+fQ13DOyMisHoNvWB6Al6o7eNd1WLiP2pLdSJ3hEkl1Q5bzKXENCkkDJKOUcRU+KPKMZZjMUYDYbBF2t1Nfq5qPZOhqCxyWEuM5sh0kq2JfXd0Cf9WWQze2anxAga2SwZtnz7n51FGeG0dJjSWJGh2dLPC0KlWyT0yqgr3gwRUPJCmndbNFEo0syx0Da5m37QdDabQxmqWSdWCEqAKxEhLSkLC4UaaM/JczN9JD1Srrf6uzf+5BhGutc5HJ2+HIMn+YwLvu6uHBTa+3RgfqvaH8GEZfEEZJY6+Twg3yHxMFKz3OlxLuqOaBwN7W8dB7lWZNWwFuwsDUo3rqgvryv2iol6ILkGbie2Dm6gWH9K/24GvcBvtDjvEUkiU9MsssbOJ2GtZDfgh9UEQeqR2jHyU5KNAmdjI+C7IywnEtqGLbY59o4wRVDPjI+eVITbX69+8Aw7Tbu4QPCSAIaneZol9HlJlW3O6PW65papJoy9pk3bP4izEjjE6MYRQ5jk0kwTGt2Zxy5XqScyorqUyUcIDuQMC/k87CLRRjp/g/ygr/EmG8sMJnuoSaJ+ddIGMa6M4tcStUnfKpW3hnmfouj6TlAN0QaWPA2fu7wtNnVUCjPeEM01UKunetKAwviEZfay9lIst6qsxM29z5WNQshnUAqIx6iYY3Hu8nDCZvvZezWnCF6X2ZEmhk7RISgKnHI1jwxFFRcwyfM+lKtCQHC9JMfXOhPTTGUqwlLYZLdqAmG2OuZEYuakOz+sztswSXOifJruCVrYis4Km5/ma4FenvtjQa7ZfnknZQor0hcKsvD5wz8maV2pfjByc4kJCA6wa4Re7aun6VQPslANOKUy6Vu0t8HfHncIYix1qdYjNkamBEenKYc7BaRKwcgBPfTi0JFCBUs6OrMwku86dKdb12NSE5pOsSkj7fMzrnpxwFiQs+8zD+TiBdu2WGSJ83nNIsvDjicomQcc2O7Cn2Oc73dt0gPtw7i2v+nA0ALmuQWjCZvyf3NKODIcp8pH3h9pkaqEQR/YOpVInUHMspFVPPK0A5eK1BRvb5p4IJBrveI6XtwBbqDP2DfuZTwuX7Lv0Bb3P2w6rTbBtffSke52xYqRBpMt0xmPCipHAYCPh/K/efjjjXFAzHyQrRLp46DrawZXTiQDfgoK3GapDbPkPO/n1K3fB02nn/Bh8ewYDdXbbq4+6GKpudI4dGUtoAoqBX5qwC0LnogKFV7zZs5WRsfc9ARrBoJP1rNqWR4s+DiQ391IVlSNQ3anwfeiEgJri9568eoyOeEY+PlfMsX6D0mQIPtugx344ZelUtt/d/yMTJZi1cqkj4I4Eq+f1ZkYnoGHMRea4ttiQUkpWyGj90zbTi9kT2hQdEJpczto5MNucyuzeB4KEKKSpo/9rNR+QhWH/vA/wOWcr5C257hkaH/C+6qqFmMhHQZ94tbQpnBd95KNs05ODJjAj2+Uxlh9Oxk4ON9gQiDm8QmymDUHRF9q0Hq8V6iWtR1hR29ett9AF2UadWWSfn92gDEEGUbEU5htgfwtAVxCMusk8uq1QrnaqyyI/Tm900Ao5OUfpbHaUQW6zaMmWgIepxnEfhaIIqg9RGb2Aqt0FkeCNq9j+z4yBf9NnYs6NfdrocJoJAzwtwADMDs/o2YQAOg7R1gCyZ/B4ZhTv7fjAmiZMPSN9j0/zf1xCNnfdpcLUcJ/nJlJ4b/tyJjqbud8kqaeacXqvZQOjgdzeyWxwHHFruXf9mrONejZ8YL+WMdMnADsk9wUIrjMjV4hPJhBBbr89QIfZGGiq8p8zg+4HyeWJUi3DN/19vhNehjYdpBIcVFTB8GrcWRnriLe4gjFiHl5Qc7Y9KndgiDC4EIv/2lhPEXrBoSzRs4hlQ4fRDCjvBMlZTe6ONXLOwqt3s/FWkoNrrnsCduWVRR+0+33d9qeAb6HhuluR13NoDajqqPed+CN+0N3DDuCRRlZhJClZDu4gS+iUTCM1pj3y7MuBwiyxnesk6xTByavfvYWNP3vONEACRaYfWsrdmVQp4+VX4ucOwKv4ts0NkLj1B8QA960NIb/vtldj71PbrZg3T5YwdzJhp04m/0J7C+WctpfEIOHNKnjiJwsLy70xApwZku3ArX55HDvDwdHkkDIBrQgOh9ZcyThuYIChivBtpmoRo5njRJrX0HAjDdp4mM6ZHhLW+GekxtU2CY/Js1Ly0lIIs7mK5j+hR/Ej8uXsa9zNIyXuT5uD+ufox20NpWJ5ogNdzl0s7jfwN8wCsrreJ1Yni202JxXbGxKWl6jxAUGi4OeDmSqvt0PVyAWhlht2tpvGCaBxkUOtPfRuReXr7XfoedNrD2+V1w5wJQ+3806sRR6bxVhOB59JLMEhMP3aDFrZm6GmegKRyLsPpuSwDHBhQ7sY3NojsLeAgW/Jd3Zq5s6UzKX82ZzWDw1d6TU5c9vzt/7Li2zEUtMjSgXL6L9nax2pVWNUX7vWFWeS+ebTy7ynNhPbBDVLvP28eN9JiX4v+AuNDVNLxhVlAJc5b7j1s8uXlBmW7DoJGB6ruhBKywnPGrU1yV28uueSR/FcryZzKfH+p7numaC3XQendH1MpUTU7etVbRWLwRs4c/7S9o+A7iD/3F/rIzZQ1HIXI37joPQWSM0eVT8RlpGVg2iLz9E/qx8nhvzgO9VLngUxu0HcjEqhCPKNl6uc+CMnh/BnPAAZi+8HaTUQSYYI0U2yIAPlwc1XRRxOfeWQBjfNiT+VR1NmVRYKf6hiCSWF7u5yBOORAWqDXJHOhJup/5Kv9oKn3Q7KSTpRSm/0V8E6bxD4S/46S1ka0f9LZWCxAP1ftwTFnV5FWsv/3lePmv/pxbhuUQ2xPRJFk9gMJ9GylFMzLF4vVsvhvnTqnCeoctKHJ6k5ZR4hqIjFrz0h77eP56AgymYk9zv5qMdjHYtXDJlMS2Mk/fdOLxV2z0D0UsADVamkJoyFJf5g8/uv1Yk0QjC2b/cWbNJv5gvXw1MhldkaYg3N+XMA+Qro7VdVRVA4fFsu6WmTnjOyisCvDEZoGVMvhugDP6pZS+7wJQRbOH3L9sec/79NyrYktK6fN3IKiflvq8slZQO7TUDsInwxc06WPiN6RFOJWdMqxLUhxfjxD8iAggxh6dca0xBvf1bHSWQkPPS215EgCgVQ507FDGoLnRBkD4UdyVq6Fw/JKGpnqFib5r4GEa04LUvWuOXxZPaAw1mmJzaRlP41H80IOXmTd950a5btYfafymIyPWFQC7/qHldv/+vW8GhAwffI/tKJrFeR0DBuMa89HMKG5SDdEbmH1/yKq3U7+Pzx+/cS6ppa7KKW7FchpB81lj3YHoIgdZxt3sI8IfWN+bIyAh3/T5VyIV08I31OpwUiP3CzpLYipbBmWwPFdea13t62949g6bVc+SNW/SHXU3dAV9NTq/8cccYixv7GQjfaL+UDBEKsaInu0UejY5Z5OtYXD+OlWIrOw1q7m0sawa4Z9frrMqt9QwdmmS2TbCAACqAJLt7Y5ie44AHU8XWo6fpZYx2v+hES2K0E8ID3o4JSDNelLZTbiYuP4XgQpr/Uawne6WgxQbON6drF+0Q48r9mW08GzvF5vt9HOgczwVy0GLztRy3ZSFWkFwNEEqoVnUnZUyMOXFCVk7hNhI1iRywxaokZWcrF2/gmN1MGbbTppxmmJXINjZ0++GtL24pC/4tNPC62YS48Acfc3LlFif2p/nuMyagpuUWAqwwbHiQlLp/MaBdylb/t9HnaTRuKwWh2n2VJUE6h/M0MIYkhYgmyKAsCKmco3kboCrCnxtS3Rve20fXOR8lnaIDllMLZgIkoGTCiCdRvOG/VpOnxjWieyuxX6VI7mSCWvIs+Hj+FoThIRwzzCEsKA+aA+UGTOwn6lPz0B80OJ17EYQz+C3p0JNXVNNyYc0lhGOaZfV15I3dRdJbA2NECGjAVXsAhJvODPTWecT0oi7lZ4xOKO06AFOpJcwsmvaXXgA8raa/Jc9ZJAOUmUKlmCoa/Xz7sF7UE3/TbRYkYY8gASMit6dvOFFJryeDPRveWBxHgB6PD+1rAcB/M78D/DhyvtaBffZgSE1nyru6wNByn3jG7hyAoaU/0fHfTBmm2aJy9sx+PB0EgUuUCVVejHUA58h3UClU9If1i40ieQyvUN9sj7L1RssNqMmIjKTBeT5OsMcOBETCqDk6hpHDziouTuASv5rM2iwbxUAhkOKAB6lFE7608HQdKk5kYyy6pS6A7eGSjPN7gLBmpz1oyYNLY9/kWo/s5dZ5tfOIxcxYeRdLGgGCMoBuHSDfdfH1Q2kUz6e+t0pdNDdfAaql5Th5XP6psVRR2TUJCmfiKJZBE1A2ESFzsIbIAzU+b2KPyRmC3JB5QTtsWuKgTb2141lKu52tmfnw8Ou4uypHtkhvBrXGZtqXZMEnzI95ez443JKg1GVStV5POD3GzlSf6aHhaTIMw/50bvTunODTpI5iZyKUaM/Ix1FPZN+qxwuZH+Ixd2yF7Mk5Q84wTxPzO8girRCOkUmmpyohShLzZrzMy6oyuyIAW9wzQD72TLZt5kwpuBz7x+/l4lJdG82AbbuSJldG6Jvkm4Etw7di45Mf4qdCBjLf10Pt8jImYzVWjTdg9mvVq6VUxmr+nqoRDFNtEqSg6oxsp4w8wZOt1LhLGdEnYWVVM7wJeh8B9FdKScND/SKXo7Rk1S3UScJCb6LJfrWaI8SpuON+WgADsAoTRZBmVyWIYM45XoMmIe73+RIZTt07ERl/g5AOH+MO8QUdcfOXDkTQnyvRYhSdLxVMs8KbQPVH3OuW7HnpI9MoyLfZHl0yfkQeoAYQMw7xPTPmaJnt/2Dgh7aS1NsOAWgKHp3eFdsGDgCf+lDOnibO2mmP2eRIsOiEyXnLYY66+4RY/sOabOKs0a1n2Rj0lE66m/hm7W02m8UF5guP6lWyPT6dRmkiAjBF+wu1pOabjA+poWsM/wNMFpNpZlDrBa+dsqjVKSLjrz+d4wT+1gkhNLQbu1qevAhAUddWZLd56RDHPMw5MKchZs3P0aPsI68AKYqLL9DaV0D8YAlMkGbHbogi/NBv07LLHSq24tFzPzvrdtu3xRRY1isSZnr1zYZVG0xdiKuA3NQGckxl8EFSAT1kJpql2NUIIMRWcx2MNOY49qRHWf7ZARWM9kYRWpma1eB52wPRiUb06c3TyPjstey+Z8iTAXI/KccwEavoxUPp2Qp7Ow+c/iOeTY2ROOSxSJ9sz4tGRO/9EoYx4cUaxqK28f2NJIEq7ZWLBR7hEiQKRO+cr8sFVmGS3MFvdwXn38PRMwvPpXPFQMUMDQjl3hkZ2QGgsseqEnleaMdfZPcM3MegHWf3ZPxrHzq2tcOEzTQ0QdxgXgcCpi1ArCJKjfBzdy1XB3X2or+++jbpRhkBTptY6z8ZaJhY9gF8+2EBuk1/3BXg+s1Esc+S/6zxxW7TMzTEACAJ5lXvR/R9440fiPrx+sc55ECzYdGh7tiYi18rnv8vlEf7w650CQTRhM0QjJFpHI0hKzJicAj9afAJnjs6b5LsR8pHHbCwxmQ9D2yWkbXgXgpaieodvw/UCKAhYEulg9aK3+pDWUQu/lUP7+dd66dOtfp9nTj0u3ik0YNCbWkzW8Syawr7zj0oMCzqeDxM2xzl2cCV2MlTFFL0FhS/NB6Tf1lrSUn9cWU7u+Cog8OZjhLTkkrYpUasyPLx5wjdiXf91tU2xMi2Ko3NefkI707JStpp8ehb4qKidrs4cQFIe+2KLvu/LkUQhMOjNghyfg3RPtD69Gq0tipNZTch6RvBZ/4PumkQzCjdnqFa58lNFn4NZwBhcfgS8U5SczD5Q3W0T4QG5HNathZtmQziFuZscwwuTyrkpsSGXT4rBUVDIhVPI8P8KXOgiwCdhXBNN5sHLmJYGUI0YzW8MJTfs1W/gFBI9LVpCryb/NlFnGmHsctWNyXwYgRHXo+2Zwntet27dJODqmnkMq4qt46rB7NKZ3rb0XX7afu4ee+bAk3pSWKH7aZu33AYjH+VNOSIPVYBc1pUsKj3hEwRxv2jen95Z1GyApC5j9XbyFl/+CUCbMxIhfbA4mztJ2l04x4P7a82W5MwNQPSOyEme6CCYENp6UxOFYU1LiXAuqcV07CLjiGeJRCanEWI7pxyHbubbvZZnCYDg+1eWShNUFuCX5VLZ1GgtcaqspKk+boNsu94rWxtDXGGMJLH8B7JJymWGW+YJEU4afrUcJFr7NMYGDelxpNCkZ/SjXYx+p/GLLBlecdSuJFuI39JunFOofvvCEh3E5sI1vdYb6k564i9Bd4AfMfJaW+HjAqyjV94jidcUI83dVr0SUPephg1jibrEIzUl6wP5AjUjXR1wTR3Afkp3NLuba4B2ca6awagPerArObzryIL9OTRfmPRwguQCx5OA7B6swx23jYQ3eKyYZc1SKk3kYrwffb7TS5UwaSSE4XZ2I72F/TPlithiMztI91xIqVZMQxyFrPqZjVfUPJEQC9GVkYmvIBz1dTM8FOIXaNhLbrdaVZrUPMyVF5C8PByqfI/mXzm1fVYm2mat3zP2xAudGhJOYQ7ujn6UeeW4tyfXrSbHCsvKr/v0SpoVqcHXOlfBlqkNS8sFDrZBE+/HV7WXn88yx5eDvsWckTB2yhlEhyWzM8hK0z9kBodikVhqgR8p6I11fSrIormmq7rG9IT+xddcugVlss3JzMvlyH/xf3Uukczr5AcVYZWKG28jfoTJ9ogy0b/zE5a75wqwbnwkaa0mUH/t2jek3znWkAogMPFpTsHcOEv3DoIRChDfAQWfkRVOZjemnQ5dxrunAukpcu9sQV8uPtdc03qp5pFxOt2Vv+B2r/IMHYWXl3d4fOG7y1Or85AFQLby6tVEuiFpjtO2EzYQPik05IO61OW1Etle11dY2TO0RYhpdwvWXbDgaeqWBR6mmwi7ZzdorGlHtwEEVAl0396Hxqg5GxlZB8wKZi8hajkTGK/G/9+u+0c16dp8/HpMWoANHZxP7LiQYfQRlqXU18uR8LkwvWDhnNykyvBKW2XLPH3AUWUJD/Ys5iFyLfIKpTWvGH+RRe1Qy6WH89vpiMi3tMrCEZrVGkKsBy1TVEIi1oe461a6OKAEF5BRLMhq8fHu/YL3/DHCFvNDLrJktg80IPJzGHIKIBjvnWz0+nRNfykQCiowakEXMqRJOEu05SfmoaVS253usaw+t8FF2qAY/Cyytmno1Ayo5iNc4SPHUcabSvfwSxpIH/cvS+R5mPE2QIiVWnrdYfbKDRhLGRWsz/LEPwZ/dlaRmMx4Kq6K29tNjzj7QiRiYFIsJiJ8/vtZq69+a/M/BLM/ue+ayPRQn/RJyvhP/80dzGI4Q9D1HmaRU0yuPyh4rO5KghEwTDGY8jGX+jjTlSaITQUx6+WlUHcPmFydryL8p/DEwn39Q9W4ZF4BOymMPORMuMLrjiaoWOoiAcgbAeUMbR9eTh0IUpdTx1nDjIEJ1yxih0ZPJf673ySKCf+BcZo/+FPX0x9g+1Y7nShHHBttK4EmAAAfQS972O2XJEvnwH94L+Fm0e4SFEnETq3WgfJCgI2xA07qrtqMIlkiWFA9LpJFvZZEJe4YME0ubz27mVmeyoUtWaHmwph+fLdlJ2ZiGzb5s62FpOBJvOv1ifoYkrU/HKJBar4HHilZzh5KkQXr8zWP92HkhA8S8TeNWHTni3LTxx5Gh3D2dh78dQCoPuCtBPEL2DLqD9U2LSP2mZwAT4t7WuqI8hEf6MfZp5mPB896DMw7Qi67cPz25TNlEnJYSkg53ELr6xXxcKtEn5gteKmS1tJ+YILbmrEIjoE+JMFV/LUB+R94OKdwsnnIK+RCFqiSBZmhtlb2nz6EMQpJJgGo85LGtnEYY1gjaTUT+CVXXoz4fnzQr3dUuJwQBCCvB57mJhOAAhVuI2a0Y1BDnycw5BPuLvIsijP5ziUHajBMP9RLszcXkrckbZAiCza0G4EJzQ8+bWKcdH/JqsnJUi5E8KLT7kRbahKw02LvjMvPcvBx05/WB2pe+w1WQf4I0I1Ksqth3P1PjytguWhE4HTFhdDDqVd1jVOk7BYt9FMB5DcKPnF0D81Sek2kCA0tDDKsbsUq1RQd0wYzacOQTs7OarsluVYwNY4dlNcUkizVEPffCxqETEVh44i3rc3VztzTH0iImr2gXwFDUXBMUKnzbS2D1UwarLocBSTjAR35bwQfO/ASLD6huQDPywdRYOoKbG+uqD5hIRAV1RVmmv2SpZ90rjhC8URfGT7lwl5uPVUslcUu5f8y0zk5xd2M8DJAH1KYma9DM9WaKGZCiyjuO8C8QOgDPIz6mlcWOn4RM8RJrdsjEtdBVpMk+NVkmvSnCp1ovzkUgXSy9nAnZOSzdtw05chqIQ63dpohb3Ys+ds9ipkFemcDj4J+9git+eFOb2hR+vZqVikPDWIygXb+SJGh7ua1X14I2Gd8l8aEMaVe5QmQLcxxxcBoQHQf7AAE0Y3LuOkHV5IlAlX0OA7VhTvj/AgdQGlG8nkQFn+OHgwhyDMI89GAkwupgDOxa+CVvWcZWI+9mTrml/zq95mp4US5rEf5GE975LEJxUHLR/gEsAIV38Hj2zUurYJYBbrFXoJ9xBYP4EPS0LBcTjFZtwXyRMXOM4APnQoVsMH1X1Vlt/iat5ZZ5KYyfLGJ/Zxp8ufVa5goHWY2dmoqI43tsPfl1HUKQf13wYSRQ7zTFJNfGOM71tetXC8ayZCn2K8TfGdY52M99e/p/p9IBbIRzctiLr4LOFihWD/qicY9O5diHdjc4YGBHti/xxzSkeHNPx5K9QM2JwtBcXSP1qQB1FLadTnP/FKDCR+n7FFBkLcscLDl28Fp/laYzmfM4O/4GX9uPmOxACgBZ6sAJQn7K5sE2ea7OSzE/NoazGd1nEM8i/EitSu98RQMzFjDVH+Z4mGqnmWTCJDGHetRKTHiKqKVTRx3FCFXw1Y7hhFfWgP2Jx+c/xEZ3xsr+occBL/dN39z7sx1in/ikoGKHwEUF4xbH/iaG3CZGJBo3B6slYYr1BadSWgbBg7FxWgo9Koq4ur+jTTrbSydl28ZYtwiXEwzWqCPMe/f7VJacNDMZfmOTM5ZgPvhbqdiq3HkYSnRLKdEICVh/Ask8Q06uuIVdUgHVRlW1/Ey7eGuDQSmK8v36xThp8gEw1RmCk9xvESSbIC5zigRJRzmJSkMYKkUeDGBUPAZvVyhIa+ddp5n6vs9Rt+0UjKAWA08cOOfF/dgMuIV6sjbwQe+mtRvh3CgW9c6dNnZVLtZzT9BF+5zbOl2a2+A0CszlWEUNjZKcpwP191qw/Vs66N/fR3UvFOx9sKLR6/dzRxTGPZIDw6Ac3ZT6trLhN+Vs8BeSq95ztlWLUhq6ZvvYhIcHiUEpcgUXwdnw/EdyhrXWRxHcQj1wf3QUM3VgTq9HgN/+uDh6Jt4rG7IEQwSsYxpDqslKaEZ27oq2dmettzBYX5oxDt9rGdrf7iw2ERr3E30+1i2uOFUOu6zd/2k8MdtFJ8+fHKARBPlue2eRXd7lSHBhztw+THt2WPOiZT7+FFLpvrCzDlcu3GPPhc7Junyj8wOrck/81VCoWiojmlcLBJSf34cR4KKHSlHnP4cyvQ536dTJqt+iYodewml92/jZ6gQGsDta1IvEAMxafwFDGFKOj3g8odbgqrq4oEJk8yQUZ2UQHQ9aWqjORzciWoa/Ve7vj0sSeNdtRfhNU5lgdmWUyesl3sUJZRCXs273jwFYvZuLkdPBkuLm9fHARn4sMRszk97siJ5P+KEVBadDTi9aIMboEwUgp72LKe2a4SpOfFb9Qhy2soT6CwuV2ejPXBrgwaFDZIw4RvYw+5ZN/0HxwEZjLu3bbDx6G87G+Zd/17cnHuBsv3J9o+CiwSt+IDq7Ta7LnEroXARzF1Z++ULI6C+X+4NMCat/NT+uySFFJHKnQg6oiQ/KRbPAS5/tZiNKAjOz+w6G6GhLQ6PvaIhaQIBM2eVt2wzi9MQK5JbANX5cJ66dnq2mMQ5WddDnmnEGjANwaLQOay1bi1KCDmDzgPZUkrRz5SNcPsLVXf0402YfGts/oDQY5u3YAdLGhJDcXySDG9Z4PmAcAQbDqDCFeoAjhKBvXpANzeQak51hlHJ7VVgv4sH8AncOWp/imnZqmJN5wrKEcKrTQcx6KT5AhFIhvpxM3WwhvcXXg6UkR0BXmL77m5Wuzi8pdROd0mBeu7SZRlsoB7KLVOPLeBWBlwHhLpqNUdUUrtKKJq8Ulv7/epdMIcZJBQEgN+sABDsCX+tHiqpZKNuw0BK/aRxPYTkOMYpNAEh4+FUCqsNB79grMRzxquL4H4UysDu3ZqeZERgnfd1aW6z8wYW/L9H0kHaGV8LTnJNNGpO7Oxpt3LK0TxRQtwHHqk36CAaXbNu8UB2RaL04LwOp5cUr78Vaaai4r9elod30YNwgacSXS/OxWuyTYjqhh2MVFhGysAwf4x9odFQRV/n3+VZpH9WyJx7NDcknt2EgpULfur2xE5ej2ifa7w3RuuFRVze15oDuafD+IlEtK2IJtzlbuOTchRcmXfXEH+jsYwWoEltFFzEyMtAbyY60fA/v/xCLCxCJJ/lCXuV0WHCSXWVUFuczc6Nmlc9oyntvKJJ4AmnDJXN9Em/1gkUcYQ22BxAPYketsgpnhrvO8Zp7aTd9eCGfadbBQT5zfxUhLj2Z3mJuZg4sa5OpJ+tM1zGm4ENs+eap7jVyUXo5B5FI3GcKfy8Kp8feqpqMNe94p4KxJF6+QTnbyhzYXkPs24dVKagnaTCJZlRRZlyBi1XecJyf2vsik2ExyENs3FwPnx09A8YqjeQa5C9G3cl6toa+AKolu+TBT5bVcs/XHFcZC4cs0zyAo9caEfjWugPQhQOzpiEvQjKD2sj5UeHUbKDuW97ZtNd8gAH0zVZVAZqq0sv8GJywzGKY0ih9t+RUXpBg2h227BxWNIGKCWPAY1BgXgDVtXaAIC6FzrxRSED7DrTe/wyUuPn7iOFMiMWFisJSIxYkauMdsvb2TWLboQjH2KXJvjJPlHyBzcnNjPhSF9Z0/mP4mrgEdWMetP79XlQ+jgzsoCogwY40bpGdj/LscvoDwmWAjqJ1ekKUzhzKUDYbHz3A4MhVNbmEIgOekpkKmN19asltK+gJTc9mY6mLZVnjrQg+rAK3gDOYl6Y8p/DPw+hbIPKQ3KIG2vTcaDI7dwuHe+BUKr3ewObcRVQXAcSUcFtkw32Pth/eh2FpdHREt8kN0VH/yFvHVFsZ6me93OjwFdK7Z7L2tm7gxvj6H/49rprZR4Jv++UVaMSoJdVW3domvZWV4Euw4U1Wqck6TRCFJbW9neNiYXxrdVbwW5vahjHzMXRA0eMukG5yUSPpv7yWBUF7UBzPN5GTGmaDcPLAEkfNsXojqksaESht7qkxkmiQdUCqgVnwK8E6mg23y0B96avUxRky4qBumOImGmSrRfOlEQzl/4gG0mO2JcLG1RI4EGyGgKRDXYaTF9HEJuxiAfOB+MZN0XxdWPOBzqjRVc60AFNvSwm6xeoipo1n5AbxlezfJo6FT4XC5W2nv2/ifdJwsujuVqX/VYXIQopj9Wfzvyv3dog9pxlWsCMe9z22q+I3EiLtmtIHPZpW+vs5hZTut8N6AAGtmbrqwqM0iigpU/LrRAR4cRHtK+J+1g/kJTClSoRcblGLXSuvG5O4Pkf8NFpzkgY5o6ZN0YCMtgj/2rd1bUxUYTNHdpH6Zbmgp6krcPYOnwlqI4APPZHbyIqhkAG4mx05/MsSucvTj0DL3ezUOES347W68RfadXfhGWNFgefVwFxNwO9ZxiOXp+i5CBJp5EcIGCmxz7F8rUf2iULZQFc925bhMeukZgBc8L0CFWNBU2Q7+aexCqMGb0Vlcmfk81AM7kluULeNvwAd0Z/InmAQICm/fVRNhj2OtK04JarBKtIposlPXSqw+W3WGQqLMGV4ErVhO/u8U76aCnDzmOpVNy+PL1+81oBY2wBRaGrA8/GJ8VeyVQSf61vngintgxInU8RuKb7eCzxkS5IZfxNSpF2659RZQ83PSfqBomCdM4teHiAaomf1FmZufjda3i7mj0uGNwY+RLcOSbN/llj2Pq96ZvLOGhf13YACLGFfDaA1ZYMNfuMfPa/1DqT9467sYheDY//DG8Gd2mXKbM1zVDSQJ6WdIhKY9wBCUYLJZpwwT8+Hj8mCTP9yZT9GJVYvMFNqHfDsMZJwaHNXXuH2wUbaOKOVJxrhwAg73WPV3P5nfGA2pPtwfoZVIVL9QJt2qVi2PNRi4/sKVHZYO6VQfwN7gRQxXjtwo16cfrD4N/CiIf5OUlPFg2Q5HuKBdV9ehmNrYF0YlanTGbW5Nfh/NXsINi2CtIHaZvk58cxXnI6gyau+hXQmiuFsVCwV4E1Pxzi+yU8tkSA0tLEczcrFYkElOxxhgABSYH5OO/t+22gr6wCrLNu6a7b9ryJ6owBE0wqulS/BGGQyfwb2kREvSm5DD+vBHKyufQYxvuWuiZYbd1YA8gcaV4+VJYj+vDma6yFJ9G45gSox4lKJxgLRL28hgFl1L2wVwCIAu/4Tf/tgyWLwuJIVw2beYolbiikgQopdk+C0NvZQCvD0aW5usV/NLe5RG+Aa6TwQSDJX9he+AeKcn8tIW1yLE4G18DaB7BAzl2o+OajD0KM/Zb0xD2edQj02sSoiyioqDpuHs58paTi2Wwpe1r4IePXZTGFK07Yrh9+gakVbzc0MQTSxxdyMg224b4BkPTiEx+LSQKI80H9ataPZsSaDo1YNYvBGYv5vaNl/52iTNUyBAFODbcH2NJAIf49FeR/8MQZ7qIClCZANmkCVlvZ92WcB3dwj5NHarlvuCe8Uu4unTetr8WBxLOO0oiP/BZ6YOqqpMc/YXrB8lOgA91sXoakhq0zxqGJK4zd0fqRzWJdJlMZSIR9c+QWjTJp/ZTsSUWASJeod+5oeEtm2YdJhIWhCMuFpAPqN7A+lgBAdBea6kCj0WN247iJtrtNzDiGLyGR1AlB6I+nCygKGftmYoGof1Ta3s66lhveCuAACs/Qn8rglQdpFzgTxjJdF8I6y4sC+pWTd259BzW2DY3RVKQfh9ZOa6/w/Xq6q5ShCAEExAPn09OxLuTxcfxZ+YktEEj09nTIE/JKQ59PP4+Uh7QgB6MpoVG9N4epfgLW1V2KOddQBSn3VrM9B3w136dm6f406KHvN7QB0FAPDdv4/cQYwMHbjZo7XdPeIEz2HPvPvmuTfBidFIitLQ7xMG09TP6v/GGqFLqw9GRdz3OZP/56KJdndQOUY+OLAAru9VnMJigK7i8ZkHpgN15QbgyXnRW1WLvatgvL4PHlp8lAsLo0a5ovXD1l9HImw9dPxykOGN/YNqP159geH+lZ5INDsU75Yh8cCEAyKjNCATtoeoErt/ij82tGgf6GIn3O0wMcHX+M6lfkyeIjZDClNOKs5EjF6Bszg/r1ahc0w+jlw1CZCZVy0mR0Ynw55ZD2BqLMG0KBaO7tv8p8xAc4e5psy348I3BgaIdl++V4S+1ildrbP20iUl9NpGP8t0l+XXpuvDV+UBx+XlqXxBcTvo9EDchAXDpVTs91y1bfbT2IPaDlDTj3xs/jnOep4EofIYPBRmMCsss3iK0C/ziDcP5bQiIKrlITxUr1OWx5yqMz5ciO7FQIiKnAaOXwACMEYSgEZAxhRcANgB0wJ6oRsWb4p9a4cAtHR8G1xKPSwXINOfZgpPIArfUXXWyBugUEQxZ4o/PdKaId4kGlxQlOIkm5ZuHsjAfoS7q6RtUXeOr1dz5d3Fhtpwnxce1+5Vy3DxxiYXjnjgU8JZJgl0gvJW0a8dCXI9RQIkSJypWw+kHfz7cXbavZ14yx0WVrrxj0GqvXfrHbsAtOh7mkEo8TRtkwuMXBo+zUh7HqfGh+rShqN6RoUYmecVu8tAT4gnQlOg9eZLPwMy5rdex5nlFUPq7HJQiHu9SZiiS6ZfVC20tIXP/sCDsHUjidU6xB2L59VvV3y08r4DF6SeXNu+9nMpwYbNCemcSsAuqHqMgrECRzo5lA5reAxI+pResrY0lNu9qIXMyjys/+rD4rBu6Oh8pp6iPg9LoDLeigQkflAy8i9NH1CuOzflVZks3/Zp21QZcNQnyPa1XbGAA1+YG0LwjzURtaNPLGrst+ZAqrkbrnyAzmBQWX1J+ebXd9A+GQQaS1e/m88u69PVQWcXeSDVCb3XLNDCyqct4sbcFjg2r2HOgS2fBYDWw1j/zMmRooRfbP+1P+YPg4R68YDtxcfXWvnvXuo0ZqF8q14umWIrXFLy9Hr5WGPMPKfP3CqkgmRbhFv2hKPXaBZlzrGooRrjo+DVccgrQXtbODDQvS//IbXMrKkFvqGbfGcZxLsd1sd4miiMoOfbJBJVzzNqlDn4+PtchRoIZ9i66YNC9nsy0L3ES/XvLLgf/CUGfmZxBELKeR9QPaGlKkuLliH5pZjZMjPYkLB7YNiWKqwWOZiA3w2XylOb45EKxu9pEkW1EQP5wmznCKceW5JmAvVt1G20HRyv4Y7IXw7Delshnaoo9uo/fDjkKONworlbQ++OIftDq3ohIg7mQJeofkaqTYRZ+hDM7sUSOem7AJyJmRJhzu94Cnodgy8zyKXUcfYH8jiw7ImC0Sl7LQa7bb/hu+ptJN1R/WSnw1QAuQj2Ji5D1jdapTyQm0kl8+FNBeeYPU5B9VCoTzA66tr3gyACiPXQYb6hq6DV6rjtKPuB6xqUuYlxAp4JnQ5AidV6ptVNqaCBkPAaslZl8Ogqi7t5Z1YfDaas7i2Y8KRR9ajE35UhwYloa5gjsw57LEdltIniTWpOgardpUDZt2G9jMaxY9XJVUFOtKifv9rr/T3ToZSuWkz79vPz3x9kD75Xx70Y28QiZ+vJ+neFQTIOc8LCsMo+EBydJYvlBkLhQq7ysmOS46VdOIw7gw0N+dSsTGOfRYweym3ufpT9omJPXI9no30cMU4thWYMFLqBWyVe6du+gCVVE5XIXuHP4SrMIKPezp6dVuEhjcAeGnMOKiEEgJbLTsyGgz6cQ64jDDwAo1A8pcGDRg/V4/TyWPLaa1Rw8wYliTzBpVT7BlS1gHmbeViZ0mOnjIeswhsk14Y1h5mUpWzEFfJla02KTNgVbFo/zEmJ/Yif6b12TBvc7i+9nHBi49WjhCFhUBSwj2qdOAFGIbZW7ZMQylrmx3KUGDwnIQYyrGbV88M7mcrOB9+TFtcqOqANbUBPBc6BloH9E9GmImjyacs/tcG12wOs9KB3lsAetWQJr260OmVyCitdZ194sWk7+P3zSzhqpdW7V2UvYAF2XAN8C4glAMW5TGnLrbANE5sw2djLQdtZkxdC+AmpWcwPU7Jh/+ECoCjR4n0QIvkWSHvA4UBz4UEgVS/85AIm80NH/59T1AZlEmhM9z2aRt8qX6URXKr3YOhK0OIQZiqKrYpNb+vDzh6sK+KdI/CLkijqL8xf0N2j81umrfDEpjNdiml92jrSYPpJ3mhhjm3p88Cux8U3uqiZaK8eZLE7T6x3n429mEKPCiikFuxwAXN7F1u97zBzoDiYEczLOC02psObZkShRMkFwUWDz324uDNX75GnKa45v6a/9i8vG/HZx1Z11ZPKyQUMN1QmNydSqpVer41lZYx2keGtt7Wsa0O+Wc5UoylosR34UzKKt+nQyzGn09FK+JqxpqGZjP6O2cfAa1ksMVrlvhOdG6s2ucwRn/BaPH6ZgriYdmXiiNdUfEtvvxkr3AA3oZ7V34+AQ3cNSHSast8cggBp0fd/yRjQZokVrDrvt9xVt3X/yBOIJiSOl0cHNueF8J2Ni35F1ny5SJcDGq93xuTTtPcYaz4bNpWaoZmvZlO508QvJ95L48Puw6+1qNU5Wg/6LQXV/JHFwUc/L1pK4Q+rZ603psPbkiCHiO1u2HnO0pDIlNhmJ1a09+nHqLNl760jnBAOxPEDGA4hW68qiRd9DyMi1pcDBa24BgruW1r0S96+dk9RuGwzhdBoHAVA3b4G6p92J8qqdPXDyOPUV8YiIZE4iT2Z67lkKSXexoiVnM0IZw5wRmtW+05EpKZ1r/WvHd9mpcBvNFlESNAHRk2FTWcl6Au4F8fWJb1fkKcDlKIn2kdwLwEEasyz4w1egOEGl82JYARHmbT3dcgFPqqXtMfxrWwkIsJaRE1AordTCZBok4HXb+Dy02bdD+tCPg0MnKDgL/pcAQggDg672BnibyXApydHkxnHi4g2e1vIAQgEb2Yy7GLx8vmecWS/VOqMP4SEdmB1Q1Q5aPKBCBRXM1iakisFSDL9s57Fft95p1kpDAGqqzKzYgXlJykcqqWXf691X6yKpVJYSlip8bnlHMoLTuNEdj2WUvGpe7JrrV/I17Xal7QrF+SaMcfM/G1moAeJ/s5aV/YylDy5RZu6d1ymcOBgvtGdbNOa1dObiPoFOUTDKeK5UJj6OJ160vlpe1ER+nGuSDlbpdxQwWAk7JCMZDbCPQjQT8ifFRpC6gZiN2YiBncZmsRQFE7cio+7LIC5wYw8y46iPm38WR3MS7NN2G0Rncua2q+8mKmNVRxyEHym3KbVmTxdaJ8hGe0KNviWK5ixT+eLsgX51FKvKw90oNcnlrx3UVHYISD0XA8xsqC4uZno+CrrE699DpibsmjhBhCVJroMPbIemsDiZDClW1Yw7wjfXYXYSAiQiqtPbdd3YcLTiFMxO8dIOqMLIxfqtYLzbp8USSlWNslt8YZ9MW/V2D9qyuBY4XvgCcMIpfW2oGmsJ11eGlSKyPqJYIqcjOaRsiHCxfsdtTwm1zoLPH8EtrdCiDtjAUwci8g9V5QahCrMU93Eh8qfIqDkaTZwavVID5LEeaAG2pbyzVfMkrYh5uFOUY7rMYsCkHNAP8+vcsT28w05WrNMUf+/Eut5LPXbydf6ZMnJS0WPTnKyW2QSXak+P3gku79yx9glbIlM2q7FiyCoRmCItfele8P8JpyNvTgXKclQ5aqHL8nabJOAN3X9vsSvkJHruvtAhiGVprfPPy0K8qTCDhkX0WmLpjIdJf6F94ULWcxZRPqqZUiftoNe6aO+ia7W5TmTEYS+xFqKQDNdPE+/qL2XkP2b0hagHVuTZmF5eoGg6cE25xLig1isZkuOPyXIKaVXHLa6K87azjxbZ3rB813MH+XkMWz7lvx24f+k14u08PHyEnTcPOv7aNczfD2L/z4h3+NjKQQ3nH40N+tAYBS96+kxbH/6GeLBRp+nFU4mrjrBIp3TiZKRkS4HkQSQEpSxnjxLMF0at1OZKWAI8BRO+oWaOlmYvKGSMS+BQ0j6qLowBQK4hke2avS7WEf+58YPkiy40DkmQ2xGJbSt1YnunY34kruJg5pHyEu8hUAXmWnT/yojs/OEa5jepG4HJdz8f5Yizu95PRAPxRK1M8e7M77+yuCk1GEoI7BN6OJunM/psZa1LP72SjJBVO325H4+/vBo+G3lXBy5j+IhtueESePcfhoujZjzP1ol29IgQqpjTmzeMNtBixQIdxvRmFLaucMpC9suAd2WPZCWSnSQiqbNkALeeHlUNkkNUoj/MoF+mkTOnMAmkMMIp/WPNVhzM3bAJlsY8/zxtcWyW4TFLBw8gzzHI9xFmd1EvYG8C0nD/MrxhSmxa38WXUycafp0ewejtGjP+gnE5i+TujJmPTaFbMZW5MV9ybzNQfnk3VptbBCYLYjTuSn3etT6neyc+PtOLuVnaeeXw58tiYHveSd+Qij0L9FrQogdlwGopbNQwXHofcSt1BbWkgQwtMTf37zeNach9YSBIa2hOH3EixSmDswKbUdd1q0XOvXQjk6fv/gc9Gt0H6spkLaALA3JIBtuAt8tkc7bB7oIbk0CiqlgZ2ulbEbxQ0ZE9H5LCjffTG+zb5TQP7R3EIKexdMw32D++DPYt6zfIupiGtbpEGRa8g6jxPMU+loHj05BLfrfpApTgRAqOo/eMe2VfU8reTamTb8H3cWdQtrsSPnau22gn/B+r7KnMRkTong5cvoRNtdEAFdYh0LvQNZAaeIuNI6676NsEY2wU/s/CaoaTTLtQ5VNZTP0DXJUQkZjlqmw/lb+Hj5zup62NiCmchwj+iSDSeUpJw8Rq0gGId3WgLaSdu1YQXZt5KzKYZl5x1TjjAo3QPA5++K9SZQamdTkJ/jdrLJMNvbZLcAmdiAbrUm42N3cQVgbQThqzQ8ml1VsCbFMzmikyuY+oMa2d1QK2CEeFsRO1eNJw+DOvt/BMywtusworLJlNoQNB1aZY8eJBFqClSivLmWhJfUnpWrOCiAqKXv1naEAh5kuoECjZyJOtX0knM1yrpae+qGR9seSSb4aDGr82m7+/YlgFL0JrgXbqlwYXfikW4pWriN/ke5L6SQzYGMmnxXL8pxqowtdQyRICLp6WcmFeSQxWxTsdEeFs8vthljegt66hVrO8Ej6zGrxnCGov2+RuhzLGnAtP7UYehsvyeKd7HhJE7hF7ZeFHmbxkalrXZ2BYEcOJDt0HjBnH0ZtDLKG6zRzjh26fnOfBDzTGQs45eY9asA2QxU+xY1pCsnMxaNuTTuj4vZbs6DL1mo7uZs5o+MysoRXWaUhQ6s3BdWs5jF7gT94m10Rwq6Vv9zyVnqw7dS3em4UoIAmJUVCQNpk0fAbbkB9EN0x2olAwJdXfKR1zmIuO7ftqp1zPdOdzF1U4Mq4g0blDaKHR1gP9OE3FD/39pAD/Y8nvzCSzR/50FffebP935SyPcQQP3lDP2ZRFX9Y0mlpeQeAeQE/As3avmtfHRFwonOlDwkRm36EZLZtBPOszeIpPL0oH6DX1DGVwrnxwtCYoEGvUfv5nL+yApH4g600khLdpskZhk2oA3VRo/X5frENnbLv1e09tl5bovKBEP1ABX1V/jHEdZ1X4bAhFAhIqlpBOJ4DyFnFxWnYuaECGnAYOKmAQNGPXvzVImCNTctVfbcu/Ag2aek6N8oR2r+yPW3onmnVUOdLCaJAFd+UvQrkwqYty5wdfdyDgoCcdnHgyhDM0kKVvzodDWULAN/U28UAbrP+9kDcVskEzWMXHwLMQRB/Fu9XQfFZNJyknqHXf2QQQ9HZ2MLcgaU+gEKdBD9hA/FNk2EjMFvKAr/Bal7+Dy9GIhp5G2zrtpSDwd038iZRWoVbtLU5mA3vpyfa3uk7MeQmPP/eE5m2l+MRGnPKu0HFj+YQX12dbdc/37FdGa21oXAmMLr9viO4oUnft96GDNX3D75i6i3xadYB+LFOOp8sEYREp5iDCjaa3Zg/8rnATgAFuqrLwKuaFQM3VMuF3hnujHE1WZ1oj9bByIKmpp5UiGQboLjWVir5bvBZh/odmJqVbI4/TFLsEWaGNJebj1XfHeQumm0LI8PrRifytC14dC9hEjTURVIayL4tGZpq49MyjfweE+JDEx4sA2AXE2z1VuEtELR33gEa3fvBmwqoLINjqgAnQ58mQuPEXwfj5zpID3G+MQqIRTlVQVei131kq6EUWTaDiUIOhg3mM9pu+9tyacQBEE60mLIolrZEpPlZ3xyn6CClySicb54CSyNXprWZC2En6tdUZQtSgXT4Q5BnFglYzamLTj2u0zeNrwnh8HdwxT3XDQxfs8rxFQLgB/G10JnzX4bC7CD9q3Bj4CDuk+dyXcl1Lw6tLcIpxJhQmHOtKpF5ITogaLdDxggfkb0GWkTuyE3kZE6MdDrYgBhZsYWDgbL+8RFyxXA8GIqEM9xgGIi2RYjrHC1RISFy9or/WFCLclIXT48nVyPRg27llOGHpmdbA5zKoKPstjDQ0BtZMBA/Q504/Ktu7/asc6DzlF9C2+JrjwGwzS7fs1RAu8Jp3oREBFqEe4+t09kxb3TqMlEwB+Sp3HBVZzGWi6rLFCro3paXB9ezM3S6P47CzA/h//RwSNkHDKw2n/eWH7WdjtUz/+NLCErvjQYUq9OYi9EFawDE7fko3CyQLsZ9dw7hTkVku/betbe6CWFMmelc/BJlAEJ0mnxzZgnuBNl58FPP+7DjOYVct9eGN3Y2dXTcDxr+g4bsb3n1S3byn8zBopm6f++cy+oQnXNgdssEwdgKLAudYWsJZ5qMGDp5Zb37LziaMkGBNYGJ6U8m/qiNUXh7aAcCqIoOOLdqWqkAyIBZ0Y0xI93YfH6eZPMdGzjAViWpRzkVb+AW2/yfpI71Vm5jDpZUO6Gunn9MWoQ1c/SIIJdDkSL/SKfZuLbjXj2p8TWbpKGKibo/reyVl7QlB0R8RTTK/blwXu49lHpNK1p0kBSdujUxWeFeT3/yb4xQkmA1f3RpmKzNYWAYuMNVtx1LR32nKp1nrWLYxyjsJRQZ2NlyjNZQAIg+e7X5QmuT84+E2vhlCoKd84SbQFlkDyGGjdK/8DLXnMFifWEXORrwGziCEwmXFEihTvtgnANfbYUZvvSOcQEEr4Xe4eW/VqtKxrSHJ/63zU8A5MgcRm5OXsHC2kdCD8uCE3y3Izt3H+GgIdQidFsZ5NCTBf9m4O50bswL4f5l/hfGm25fkarwFs2N2bzgw008ziMynO4jZMx8N5kni5rvjbngEoDQQg2J34Zn55x2bJvRhI8jhshYFdg6ZH/df7TMkhvqYdBPZyDpzoxTRUABDlpFlbjguxumemUrvKgj1hTCSn0RKc5r0ZslEmupSqLp0+TBFXfvumHedRMQB+OsV1LHGZL7gSS3WwtbaEhBVgJgjp8mhtwrDHi0e/B6E32RKmMdfi3j/hpHVyaTKDv77Bru0bNYn2b5+JPGrpWgUxCcjYei5cpE6P383amZIAQlkYoP/SAUWfp/sXvBnyUchASpeJr4xuprOY6pEsGu0CLxs/A4ZV+B+8WlY95jNPuN168X64ABUjfzOthS2cRpTMhRxG28YRg2KVnRsvR0X1/Fhd5wuGxD4FrjjOYQ/lBQFkJ6lKpKnaeZ1HeqmBexbgNzqbET9LAv3GnhITItYnS7747ZeW+oy7qh6igZPwGb67r8WmoSf4UDo9V7Q5XeBuKJrDYxrgDTCnbW5uu4BzF7IUknNRjG61iAc+PEzjjVXCdNYtnaoBAoXEZ0vi+/5+GvhGucpkmeUiJ1XUJsR7cWqxzWYfNpQlETOD0lX0Gs5ZChJGbq6NYSMavDwmBIBbpQW6FF41rCVq1xNidk9mgs80JfZFJ715Tv6cEbGP7kTQtGrIzpQBbaoG8AG19BXwbVHc4JHeY2GqzoJr8on/yxvMFLjnoosSqh6qsGCKeVL0ruQ/PNTn+t4LEx2k2XoH9BHcFyOzsztz1NTQMRIZovu9AbAKHTmyf0vWzR2onSVwelVyM4st3r6NI8AR2CcNNccRhKc5YP2UY5YvrYSOcV6z0q4Uo+smSdM1cX4rhh01PBlpKqANDqL2+fp8ck+lwz/5QYTNITvMvmpRYdKdWjn2NtGexHlkvQXrJmvqK+AX2HQwJdvKwmPgSGasud+/k63bmg5E3I5FZRP628SMmKAhrZe77fT+acSXHovxIb6v1+R6ULAg+QYi7j63z62JKcQ3SfP5nkTuVTiu/WRqBHdkP2FRD8Em7NfPkC+oroK4kwGQqiSSQUzNJbYXIH0RZYRH6S8OvrU470WDNRyXAIc4O5GYKxAIkPhtXGoSyVLFJU0Ezt+/aY/qGizJ3Sqb0EZmY6GhXPMp7HyziD6NQ7LVMoBUqvxGS3omPByyW7B237Fst/3TDv6IKU8v2oKbTLhpn4JzOIV8JM9asFclTjUVuPZO0iuvqV0+QLbyAHok9+hx6C9UqVXYBL+w/tM2RO+cvQ40mccB+THELv29NW32yHKdeZnk1kzgFtZxCKXitKKE8jasqfKCHHnNe4+O3XvbysSUWAhgJfDhnxAlmwUJuJB2+4RZCtauP8C8X07jDtfs9QdakJb6vaaJfEzUqdai5zMjhh8DS5QE7O/zytxaprhVtgZyI5gWZ6t8dAYSkXbcS+ESvVxWsBWf74HOVHO/Zoylw3q8U5D6oMOrAGUnBqSEHWcqbjONQmRWyXSxiVZENjThB+9gqkBFKSDAmKpWDmXmi9++dw08t6DACxkZ8bTZmIfW70A71l6sHomO/0KpTTcHrsI3oIJ9dcIXmbWcrIDxOKOSPoImPAjW7AnYO8RSwPCy5bCPJU4yLn0FFqRMJo4oiIWHRdzuTZ1TZtNvOaNLETmeQo7ts6FTm9FQjLZfmxTj+E8KK7gSxdpwB89565eVC4tHJ8GBVG4EBsw+Bjh8fQ5G7mfrrccVTFLU3F6b4hjpvi0vB46KgOTdaJ1QORgqRG10ddWFph6fkPGFRARojCjkEpkdYAoPwLLRRAdp8JN2tpK23reZUZGytb2tLOk7GTEdKxin/d4nBN9x6FIaIfQ7sps3NlbjunKLEeMoGp9jWGV3NawllIQe9oD0P/lr8Uf1zZdOhOxJAxu7yzAhueicBF0ithmXx/d1KAshWcSRGsOJ3/5/wKRCVHHSf3qVwnjfEoQXXDwjGyFgqXTNRgf5NSydIA9KEuaqETPX8d//3YP3ZHH46qghZ0T9yLzRtFXEcfKNKJzfmhbWXKyZG5CzIQKkPEMRSVJsXyev7WCce/0o6wu33peK9JE8ixqyoN+xfbS7nFeqTBq8sSyYn38D6ygZKHyQL+92zCx81C65QXwc9YGjys/sOrpN3oxt6IzGK+fOBU5NkVve/Tf2gVUAxN82OHEWoPLzTG8av/TzXFf6FOybxyQhl5eqpo2mkdYH+JrYM7vSt8Q9nJgj42NH1NVfxV7QcW9fd+rwvGWMRg3y3dJlQYGj6A7wD/kR/Wl1YxLhFi/uNGyZbH0Y0F55lqkL8v6+0H//lQIpDMdPh5nbiU73kz/bgDfq3uZWDqqgS2VuXmR15i9ODM6QxcwY7qqz+ez0+mDfyvtAmba9S2fVlTN7ufb3o+7pFMb0VoV6gl9IRT+Iqs4ixtMuKyXCnzWeC98fauAAo7PLMiffiLNaeBNnm2rJgAmgJWxPhhL8g6myxb/46gY1N96V81XKqcxg1iXfV/beC0SMbKB/InUiWzzTZmKRuEHwoNi73UMZpGJVuMmVgnkNb+7Uyb0ttjOksfg/ei3mLUXuVOigCMLlhZrS66ql58O8dGqbJDv0D9yX06QQ5nYPL/t2OfpFCbM+Usryuv7VzclhATrXoJTAG9dPuJxnarfxY1zX8BBEdyGAY54t11J40sPSIYTrFt24FVhQ8qzvIKY+yUxyUE8UbpIwnK8alKYxE1pdH0gfoUSOftIVhkDcPgE7FGwCsIBGbMrzHHsAle60kU/v6kRnzzfcmYmXf/qfwaZTAt0mxerIdase6boR/LQ+D8IJlmZV0mGrWbpIVoQ00PX8ZIm7tcD2cMUwIG5vRlxl5hTsb6r8KH7HJnLIBhd3/6BjBYCTIH+mq6FaR23thyMXTictnlMm4Q21EM6Fn9QJU6AmN4PT+ExntuK1f0HXlJWEvdC15X/HHUEFCEtHnIbT17Q/q429vk/+X881Lnwq+zualkqF/WgYaJQ/ma1V/KWoDw+0tvw5eJZLaoCObXIc08vLxUIlPJYqvO6f179diNOIN79i4BqPUEDEokpyXsOPHvGfz8JaL6dkENRoNU1eKuKg1HflqfU1Vf6YkU53nNKrFMLaxv/m5lLN85mSPOflmCRwvUnAqhzd1r8ddXbVy6gyj//E9cdWaHIWgQCx69x37zt5EC5EVJgB/Kz0yXyf58GZpTxFqOVWVJcEKflNkjOlHmhziZ1ND1nwKXT2T0QxKA/nI5p7U4nYNKTsZ6xmLbOp3ToFF6YFkKy3h9lkQEVUyTvF2gAEuWk/46HfQv5UByIOEFsyJhZWi1dZQw6RAImW3owsm/rDF29jdx/S/HBhp/owvM7xeuBj+u5dE/erDRJHbqDSZdpGn6gmwPs5YG7KCIEudSTvbnrZr1GqZa6rEV/mAcoy1oW7vcgmfrPZXf0shVFHXfwblMJY8eSspUDzUqJRxyKwtuouhyE3f44ifq9QKrMGyuLSi9DsGG3GOWlcb6J/Bo9NbO4JR0Q5xXUJN0CKCKThSGugX31+lygZ3pGgXysxxyBspivb4mlv9p98lvUUFUPbYCayJEEYy0n70NMVOSZe2wKd7RJq3ryCcHeD0ttP4qQCuF2n4Zhtea0q7qYp1Mnk8iJZ3Kf6z1iucux9hYEMauyZqwnG4673Zj8Qyl1DRn1Is8dg6H2leedOEsrXeeiFtP75tREUjuzU9Lzwly4+CCBUcY5f2rWRDzTxUw1SIyCwWV8AM/6d8MZ9G+DYoeCh9b0N58YABvbD6/90g+492VmimpIZeqJ+xIqPb6epRp5/w4uhJIY1EhTMOWfUvOoMLLLsnVtLMosIqBqJfT+5w+6tUsgmh9bu9wXhoqOXrksuWr1hUz1sCDOdO08oIuqMOQTA9Xv3lfosLqrIXDk9D9JgCQGwXvb7jTEGp9rdm9EA+5AsQxpma2KLYXqKTBkpjGUTONdJOCtIQBMjeYhP7SC5fcIxLwww6fYcPbFFSdkE+SOyJ91yr7GTvcnZtNtM9NJ/lPCDtf74pAZ2pBxvgrjUlCU3VcZR6JycBVRLBgbCgOFFuAuCPvpi+Xm/rHxF4HY3Zzt2PV5T3YF2NdlA/FjNp+ijgIaMaGTJyfkFhmvcJsY52XJmBjfka73MzlADdm6ECjSrB1hriCrdqgFL9YoTVAd1VXk25x11o0W6kBz4DSVj66VJ8BmHxBhtc0GpkINhULg0XVgyT2dH4hzs6S/HKg+WTNKkHjkYW4hkqFigLo3ddLXtKQzV4xybOTe4m1wgbp1bHpUC9WSeJdaRwj3MXOmvi5x0JEP34xasi4PtPpeHOYEWR4z8/Ss7VPskoqp0ZGqG38WLvNvFuKPIhVo6BysVEFtfT0fJIOZDG3VJcjFfj4DJOP90MrEVAoW1kMYY+T/Yn2o+2Dfh97vPIxqrPldXXSydKeUaZzrqpjrhAMTrgpG/jUJ4BDO72NHzQX88taW66Yfx4a2KtS5lUJxYAY4Q8hX2Ir1fh3cFbnwky2DuRfAvFs8JNasePs+hPfNucW+yiTBJ/jm/Cx6U7vCry/HDxAuwHrJg6OTqM7ABGDdKKTzQa3S4Z5DHhJmf+Du1X8ClUQFrvhRmex0XI738OfUKHB8Gs0QS1hBWJF2EAl3aKf9uls+/2qrYXnfO97AA31HN0q2nfEK/2SxN36j73wdqxZna4VDG49kmoLc6SY+mjp/kEawCDO7X7DaZ69+BnjPpT9KowEofnGV6IEBmY+TA8fIUX8geFivwhOSgGaNWUCndCPOx5Gz37fNa9lDAykEvp5X+zCZEApwxZwK29I4EKIJvXnpfFnRx77aBtCJdv7bHHyxU0bj57P5HVPvadF6LU5eDABM6HV9tjbFZS7Hc0NQZjk2lotI6MFqOo1PHXRN2I9vr9nyFhZ1UYZyRcIECYnlyC+Va4INnE5dDX3bW8uxkRXb4leUVbdfGnhyjhGh6Npy6LbT0/Ip5xfD24b86URQB9l8KjvuJ+H8wjfkeDYNvnOC/8qKpeQ9W6zluWEKJp5eXOHjZ0Abc2wD0FQbiIUXggPXxNGA3/g7FQKJBc8AFoaM5Ov/GEUpj/2r2NmxZkzLVxh/ic1UdT+JL0LHo/70bIvCNULKmoAFnPsKLi/LRLZgCe1cYntmHNxTJwrJmFqnDrQxwWj82p4q9P9oEknX6CQoXsz1ayx9flUCvOcqNeaKOZRhYVSifh1/HJXRRu9yaPcdRQ+X3t1zNnyRZ5X9ZeBRGYBdUCSly0iPQeAOHdPRc1Sr10StYA6IIrzftgVwwCaBrC5y1jGpUVXdpThzZoQNoX4mrgNFo3UzqArua/rbEjKpFj7gb7YN26txSNgOUagnCawLK7ud2bkVbbv4jmKcI/aWES3ObuNXLa2fWTG/sSZ6hiU04GdKvByYs5cwFcR3+lIUIN9iKRoCDq7ha/EvBZk/ZQ30KDi95E/CfEzhw/0ThIXg4pm1YQssJhdE3FRC4hWuV/XMjz6CXAYb3DQIAsqT/Wpibq4KAqax8GsOoQeyzxCC9gEcKNCE0UQUJXnHcDLj1y2zrHDDq66eQ8pcNk1tJbZ1UvtvLkMlOosiblU8W0HwJm5I1AdDF0pB4WgkCG+ybeUEiCCGecf4hZSlXjmibxkd9EoawWitCOlV1VsaHjGZOTt3HCot+pIWuz+iKDXUkSPbzV4wY7Tn00PdrIKnQ/gGsqxsVNZM6l9i/eA429fgA2YhaAeR5eHHEqQKo/NLVw7PD1/0NHzV68htb1Z1etWCpsf8YXzNmUZYF7xrVJvuw9/mt4MFxmm3LG4tqzwTH2dLCxku1UYKkoym/n158swHc8wPQE+h3fSlOBGthlrz9mtto2jyT9UecnmN+LBnSATVktUG45iC0sv99HszNdM/pJKNp9nwE+43utlYsEEHS3adbBg1PukEgI7fChDavtbbKSmHapskybjTHcar/IUDvJPQkbvWfUmMI+kVDSXOx4qgSzaKLR2DuReU9e4fmtNBJohwh9qnCABKIHUTkPfMJkEXc8JXO/hk64gofdR95C9OxMfVg1Zvc2+jtCTAdRMsXZU5o4S+ZtZm0NnECsU5Glw3G24jeZDdalfq4a0E+Is7rwqa39cqWFfDU4m26UzVVxaQODPMO0UMoniEBuYXmX28LhGB8uoRklYmE5Fp2yoyclMMCL77dSM0gMkZqxlYj9F9ImHoJHmUgy/RP29syx1G11wTG5JZCsbLwwmYOUGk/7NFO+Vu62yJqdlW+r6JKoBv+kaw9MAFj8Qx7n3ZzNWB6DLA/DvzQ4z21eZRPX0yXpnSlweaiwJvf2AFl4BLLR15uwoeHyRdSdRSWFaFtZVO97v3Hmc5UDzW0xgVoayng+9e+GZoc+ddqdCSpj1qMoqzu7I1COu7LnEKL11tPvgt9eKUzjALF+hFWAibZcoNklRcANcQV6Iw4exfUcEfMwqfCULJlZfgWi2apLfQZyY3G/zoOnurbPLz6Y3W4izgv94R40Uy2c2Pjwd6ckp6VmvYYkP4CG3iIgH5rlGum34tev4O0c/dqzhgU4fleVQZQe8a6Gqh2pIeq5k6kCVSZlixKlarE5Mc7bQaBWqg8fMQdTQ6gbrL28Xe1bUKZDYsIqj6zqS/jtFE6VYx0jLdg4KP3DWj3dxsTztEnwNaVzRTinZwtx3bHKPZ1yD+jk3Ob1jgT6Y1rz0owoZbUyVe7m9GGxIqqo9OMDrZ8UHJSeQvamIIhUn3wwbq4wK33TIbhLXGirmyTFChv5D9bucvuYD/vpqJtkSXOjMUrrnpVFSDVGiGy+mgbz21oBGTwMtAwiZcV0+wLpPO2kRt1/7uaSH5LsM5wJOy16e+DPougI4LFBNWBHFwEnOe1KCW2fAwqyktKXcb0rbQSZoisRKgp5GrCvdixRUcIv4xDC2SkyZ8mFlszdYHF1AWh8NAUB1BqoyU6wkDcw6q/6XOdTJfmhKI0hZxqlvqfz3p+34g1R3RiSXDHjQUD93zY2qm+l6/w5m+70uiWchUZyMIWELXWSd2haN1ueRkD2N4kNbvv1XruESD9II0j1GcYmi642FbAYTOSn6Fj/9pVfTYIt9EDf4XLckzXKachsxqlgkqHPrWJtshh6ISbL5jB4F03LO5QY8G8HNoWkIse6Wjd+U79nR1cpzX/lQ5PvUj0SvUgs/Fh37F6hP5f2c/y/7hF+33QIiqgOsB+b3thHtd5yareEas4Pqpvh70GOof4Mpb5H/7/UyDUX9w5VFvGIMd/KDQz/yUbLNLwb/MlmCrTpmeBve4gXyPNT1/qUOCDOd74V6/1W3RBS/R74WO3wEVAqg/NyUmweoa+YI0d3v6rRpU2tw1MjXKyPd8qHmXUPPKCVPxGIeoY5aQohKfCiNSc7Z69nC/aKCMvUruITioJnF9Ii42LhVQ2gqxgkspbLSPebOy0DGMzJVghtkxfU3mlZwVZmNISXj3nXTNWXui4PRvgDX0mLI33s2XM5ad2R3N28fQ0f6Ss1jLNlD/S6/PeERkeH/7D3eEpm0DWs6+Bv4IJyLeHb9MksMwk1h9NkqVPqGreAQbXTA6ft6OzEV2/hn5kOmJcweU1PrSlNHr9Go7f9Be0XuE1GdDilj5QzfakhtQjU9V3ZPNr7xEnAxAVQjbqVXYx+rfhOIp9SlXQ+00xj+Skxxl825bWjQrUXXD2yrtRlzFQuYW4Q1Qu00W0vjM4CMu3GKWS9RpNOkHzgUjJ/6AXdnSXdUScOxgpyr2jnH5ZGH5rZideYlPZ3EwjnBVhdVIYnqM4KAyzS+A8lI2DIWvjjW8bv3BqsL77TTmD2kcXnePQ2Fr5NXUAUm1oFIrmOCcTEeo8ioIn6lVjjCoGFTbIMsbTUgmVQS1zkaYnHZEz8Xj9HoggbJb3Fj2jDNHnc/2cteguADPrSK0QWvfITWGVsCEJ7sgLlEG5NE853S4lLIkTH46tpWISZu6pbq1kgbk6pW0rq7QGMiMoq+8RKJI2xj4DTO9MdRogT77axtY0jW89p3p4Ek/9dwiX50RaTEvlMwMqbsq7TCfGSYFLNKu8eA3IwL5Xan53frDN5UtFId5rqa0pYTVuOT27NtMYQYg83pH2Z70BGWhPA8WnlTi+YqIQuUv/5RexAjU02I0Z4eyNJHnOKO0KwDLVUhzhAGqDq9hwYtToLB3uEkI5H7LdvARqGEHi2VJia+nqMW5/vLPU10prmdDdqnD54rpKAhSgYbfEgco+WBMbOfPCSKQg5JzMeomAGNzFbdSAuPsz6d7GVhwAsxTAifECKdy/FrRP74XggflFxsHWlEJh4JgVDO95goCDkQ/hmUSUPgg0rHFfL51WvHuPFNX6/qH8nqxDfB2WCFcZ/Sr32H/uB3l9jLvc5zfXWCQJ4+4VmtWZuR6WC8cdXvfCSQWSr1ljk0UxlNEjzvHgjOB99/uLL3HnVJU+I5yPEMyawe6FpJU1ZX9KY8JZyy+ZYAkEa3rA1CKq3rrmItdBfZDEKugiVs97JSAQ5B5BIRcbP0eIor5lfyzt4RqgviGGwmbvYHCbjXq8E40z1fK/s/dnkpSuh2h25msl9XACoblyuuLxVaKe0H3Q4ekUHBQPi/SsiQCLzgEvslhE/iqgdUHBuTWjX/DrXIoGXU1nvaMxp11IPUeatIokQn43AIa72BWlW8Ojp+8vAgOtBEDb4rN+ey7IFAfxGmg7JW8/IQcBmILIa8Akf/3CYaEgyhvRoZHEgYx5udO9gf9icBbvHQXvXJD1wMy582aJoOuy3b8zqnUxxIckGg3Lz+qwOh6t/lsjyQtw1mkUeMcCZsIxrNVSTNjW9tR4mNuXxJM77jQtGyE6b7DWh/2EV9ZqgsT+Ajw37ucOzvcPsTiyXAvCdT7DytSpbq0EnZMp1Y/JMW+uCBLT4CZpMWZWzASVBjwXkJH7X4N3otIZWZsCvzPOvMxfcPGlb+DZRYFXpkmXETQgDCHARLNmVO/fxiDVtylT4vIcusF2vXlZNiZ4Kc/XhX1IcK12/tt81qaQX4mQPTnyHxpYNRMMdQsbhfuBgz8ep0tSrzWVNOck7AyfDZrH4/W+lmohFZrRk2Dc1AgHiT2OEFLWnqhjkrkEWRTpsAGsx+ZRVHtDXbwb8ed6uH75Juu7+f+bBwg8kyvHgjguJk7U2LMI9Xb1cxUMQa3lq2EjnC2nSohFt8/R0i+XbRKxE2z3uz/kreVSCrSLOmU9nexNOeGjJEe5KwO1dWCHEJnezYULhX660Kf4duZewf6S9UOZL6YxdBGXxb/G069Q2jCPh6K5Qai/4RKMIVLVCeXoxMrmIpD4dNhu777Z58NHjVPWiEzDSRcrWHUOO39RMMyMGyK1e3VJjhYw49/quZiBqnRsE/JC9nEHA7Es1pB12zsUGy3jPESpAqDmLGFy41kHlAXPPGKh8UiEmo4ILVSDj8tOX7KCkw8aiYKgrp42aQp9HtN1kiLbHkJTBQqPUYVJisac/n7WcZHBLcNC/P0ZacUnlRcs71g1WNPwAnzkfXviBTQawWKno+JgkNojgYYy37LEwm31VeB4K2nqdmUhNbgYnIyoSj+bA4DyiIy7EEX3YiBG3XMnm4NxaejeCRNu0PkByJTb12UOHqoYwDG0VTndG0geSluGTDOBV77Uyv0qnrjwmIxdXYFJQZRGvIueT0k7SeEdtKIRpeA/TGBRbfXkvxyKIXTTUZqxaTBq4J5iRL6H0H6glJZJIn45TFzqiXUBM4PJHn6zpwGqAsGH80NNwzhL40TU4utd79S2He3dWxXuEDoRRdnnDWur6ifTURVemqzJgGTRX5VDx8gAKjYEip0HchmyZweVRHEWhtFE0PAS9AL9YE0i72My9HP5pdS1bytbIcvALkVfKhB/L+AUx/bUfZTo2XSEJA8fNRJk/H4bMB2w26P1IeuDyAjKBj4N/0dpM47DKzqqs4qMPkKqGOzl8j+ZnwZBJC0jKAZtk4J9Sf7/A+QHlMrjL4lWG34OCfNCPiifka8vhVHUjCUcb1ZVB3qVSd0Tm+O/dVxBffCXAUlDLSdlWrZgX40Z9thk1NgYRdY7YP0PeP0TNHkG6MGln4afStMeFCWUpLzEvn8fgryF0QMvnOTr4TWhtAKf5fQbCSR4l2fpl69Pa+XgxMLENzBG+xjnuttlx28zo9cMD9wiWO3zigPwru9LUGk3vBjNl5J5ZJ+4efsFIgqk4ahy6qi9VwlvSs+RblPuGpEMWB0y3wbYpu2iWxwpokhYdKc20QfQf1Dkfb3hVhOLb21L97bEKa5ckfbjxf+Bd7DehsvPk5EMgGvHsQRiV96N8A4J3AuURfW24vtyE/EVQ/E6+xZ2GOW2yeWHMzSt/82JTCsfHOlwMr2pURLUqAvuv7FC7bUxs8z2HqKkeO4sbUThL7Pvq+a6+ppNKOx1+9y2yQh4F5IFhCI3OG0GPRGCuuaI20GTw3jEYYdx04ZRM/zE2NXloqoaq7GjpZ1LU7jKAo0Ue5dasBw1QNwOOOXx0i0BXtQDTyxgoK6vsjTgDnKwENplHM4xWDTwDSti3+V8QW4DJ+WewYyHaJksw1KsKhEZcr/62PiC/zw1n5gPRu7I00o1wQMyF60tmRab2rx5viDo6xc0xwQU0lDXqpzYL7By4lASOFy38vxh7BIfP2amZ4CgjZVEH+yGHGPoPjdJotRGfD7Fk49OXKTn0dWYDLhKCpA5RlWozbvyFgy+fr0z+xZcoh1I3P9oxGKYKCrI/WCBAgq5/2fh/DK5i5OpgVmkb3lUtKnjfuTrMUhDNVK+KWsO7kMS1mL0CNBAAA">    </p:cNvPr>
          <p:cNvPicPr>
            <a:picLocks noChangeAspect="1"/>
          </p:cNvPicPr>
          <p:nvPr/>
        </p:nvPicPr>
        <p:blipFill>
          <a:blip r:embed="rId1"/>
          <a:srcRect l="0" r="0" t="12281" b="0"/>
          <a:stretch/>
        </p:blipFill>
        <p:spPr>
          <a:xfrm>
            <a:off x="6271539" y="663864"/>
            <a:ext cx="2872461" cy="44796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80160" y="1863547"/>
            <a:ext cx="4717059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03 Challenges and concerns surrounding face-based payment systems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080" y="274320"/>
            <a:ext cx="786384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Security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1506183" y="128818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4" name="Text 2"/>
          <p:cNvSpPr/>
          <p:nvPr/>
        </p:nvSpPr>
        <p:spPr>
          <a:xfrm>
            <a:off x="1573723" y="1343047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4354613" y="128818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6" name="Text 4"/>
          <p:cNvSpPr/>
          <p:nvPr/>
        </p:nvSpPr>
        <p:spPr>
          <a:xfrm>
            <a:off x="4422154" y="1339403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277239" y="128818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8" name="Text 6"/>
          <p:cNvSpPr/>
          <p:nvPr/>
        </p:nvSpPr>
        <p:spPr>
          <a:xfrm>
            <a:off x="7344780" y="1339403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227174" y="2141525"/>
            <a:ext cx="8689652" cy="0"/>
          </a:xfrm>
          <a:custGeom>
            <a:avLst/>
            <a:gdLst/>
            <a:ahLst/>
            <a:cxnLst/>
            <a:rect l="l" t="t" r="r" b="b"/>
            <a:pathLst>
              <a:path w="8689652" h="0">
                <a:moveTo>
                  <a:pt x="0" y="0"/>
                </a:moveTo>
                <a:lnTo>
                  <a:pt x="8689652" y="0"/>
                </a:lnTo>
              </a:path>
            </a:pathLst>
          </a:custGeom>
          <a:noFill/>
          <a:ln w="19050">
            <a:solidFill>
              <a:srgbClr val="E2534D"/>
            </a:solidFill>
            <a:prstDash val="solid"/>
            <a:headEnd type="none"/>
            <a:tailEnd type="none"/>
          </a:ln>
        </p:spPr>
      </p:sp>
      <p:sp>
        <p:nvSpPr>
          <p:cNvPr id="10" name="Text 8"/>
          <p:cNvSpPr/>
          <p:nvPr/>
        </p:nvSpPr>
        <p:spPr>
          <a:xfrm>
            <a:off x="591783" y="2233036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Biometric data privacy and protection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591783" y="2792448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One of the key concerns is the protection of biometric data, as it is sensitive and must be safeguarded from unauthorized access or misuse.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3440213" y="2233036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Risk of identity theft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3440213" y="2792534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There is a potential risk of identity theft if facial recognition systems are compromised, leading to financial fraud and personal data breaches.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362839" y="2233093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Authentication vulnerabilities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6362839" y="2792534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Face-based payment systems may face challenges in ensuring robust authentication mechanisms to prevent unauthorized transactions.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2wBDAAYEBQYFBAYGBQYHBwYIChAKCgkJChQODwwQFxQYGBcUFhYaHSUfGhsjHBYWICwgIyYnKSopGR8tMC0oMCUoKSj/2wBDAQcHBwoIChMKChMoGhYaKCgoKCgoKCgoKCgoKCgoKCgoKCgoKCgoKCgoKCgoKCgoKCgoKCgoKCgoKCgoKCgoKCj/wAARCAO8Bq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5Yoo7UVYw59aO1FFA2PQVKBxTEHAqStYgkNNJSkUlKwxKQ06ikIZRSkUlBDCiiigApKWlAoGhMZqRRgUKPWlppFpAaBRRVFBRRRQMKKWjFABRilApcUAhMUoBpcU7FA7DQKeq0qrT1HUngDk00XFDXbyo89+1Uc5OTUk0nmvnoBwBTMVDMasuZ2QlLRRSMwooooAKKWjFMYlFLijFABRijFLQNCUUtFACUUtFABRRRQAUUUUDCiiigQUUYoxQOwUtIKXFAWCiloxTsNIbilpaBRYYYoUEtgDNP2YGZPlHp3prSdkG0fqaQWtuOO1PvHc390Ux3L9e3QelNooE5N6BRRRQSFFFFAwooooEFFApyrmgpIRRmplGBQq4qUBVXzJPu9h609jWMABEKeY/X+EetUpHMjFmOSaWWRpW3N+XpTKlmVSpfRbBSUuKSkZIMYpDS0UDEooFBOaBhRRRQAUUtFACUUUUAFFFGaQDlHNPpF6UtUhoKSlopgJRS0UAFPi60ypIe9BcNySgUU5RQdKACn4pAKcKRrGIUUUUjRIKWkpRQMWnKKQCpFFBaFAp1FITimXYG54paRaXFAIB1p+KQU4CmaJBilAopaCxRTwKaKctUgQ9RUyjioVqZelWhkqj0qQVGlSCtIjY5RzUwFRLUq9atIpMkXipVxUS08HpTsaRaJ1AyOB3qdAD2BqspqZW/TpzSaZrGRYUDoMHipVC+gzVdGBx/U1Or+lQ0bRkTpgdhUoHQ4qBWz1/P0qVW4FQ0bRkWUx6VKgX0H6VWRvSpkbPes2jVNFlcVKoFVwelSo1ZSizSLRYUAD7oqQKOgHT2HP+c/pUCvmplf8Ax4rCSZZNgc/KMZ7VIoXH3R+VQKR6DpjpUoYYPNZsdiTav90flS7V9P0poPSnZ9KVxigD2FLtUkEqp59Of8//AFqTdkd6TdUsVhdq91XpjGKNo9Fz9KaW9KYz4FIaQ8hf7o/KmMFXsM/SmNJjFQSS5yB0osy1G5IxX9ew+lVJm7g5zx9KSSSoJH7n/wDVVJWNErDJCvPHvVWTB7CpHfsPzquzVpGNwlJDJNoxxUDAeg/KnuajY1vGNjCTuMIHYCpEUccCkxmpkWqI3LFrHkgYFb0qiKxC8A46YqtpFrvcHHuam1aQbdo6V5+IlzS5TeCu7HP3eNx6dKzZAMngVoXLdeKoSVUDSp2IGUe1Jj2FPIoAqznsCqPStrQ1H2hPkBrHUZrodAj/AHw4/wA8U72Q7HoMMYGjxnAyWHOOelVgvHStGZNml26+p3VTVc15jd5M8pdRgQEdKivyI4hGcZbk/SrscYHLdByTmsm5kMsxYnPp9KOhVOPNIqsuewFM2e36VMRTSKR1kLDnkYphX6VM696YRTAgdQOwqJlB4K8dCfT/AD/SrDCo2FCAhZRjJA9elPtYQWLHpGCenU9BQw7ircKCKzA/ik5P0pTeliZPQqzKuDkA/hVKVRnoPyq9Mapy+1KIkU5AM/8A1qrMPQVbfpx/Oqkg9R+YrZBYruAeveq7juR1qy/PPpUMikDjI/nVoTKk+AOapMBzVy5OeOvpVNjWkUZSK7jg1C3WppD1/nULGtEYyIjUeKlIqNqpHPLcYRTcU9qaaCGRmmnrTzTaZD2GYqNhUppjCmQxhFNNOIpDQSxtNYU401qZkxlI3SnUjdKZEtiKiiimZDSKZUtRsMGgiQlFFFMgKQilooERmkxTiKSghobRS4pKYBRRRQIjoo7UVocotGKKVRzTQEqCn0R9Kca2SLIzTTTzTTSYMSiiipJEpMU6kpCaG0U7FGKBcogFPUUgGTgVJjAwKaRaQmaSlpauxY2inUYosAgFLilxS4osA3FLin0UDsNApaXFKBTHYSnKKUU5RTSKSFUZIxUN5Jj90vT+L61PI/kx7v4jwv8AjWf1qZPoKrKyshKKXFLUHOkJS4oooGJiilooASloooAKKKKACiiigAooooGFFFGKACiloosAlGKXGKKaGFGKWiiwWEpaKKYBiiiigYUtAGTwM1IVWP8A1nLf3RSuNK4xEZ+nTufSnM6x/wCr+Zv7x6UySRn9l7AUykDklsKxLHJJJpKKKCLhRRRQAUUoooASilpKdgFoxS05VzRYdtRFWpkWlVcVIqjBZzhB1NPY1jBvQFVcF5MhF6/4VTuJjM+eijgAdqddT+awwMIvCioKjfUirU+zEKKKKDAKSlpKQBRRRQMQUtIKWgYUUUUAFJS0UBcKKKKAuFFFOWjcBR0paKKoYUUUUDsFFFFAgqSHoajqaJfloNKa1HrT8ChRgU6kdkYhiiiikapBRS0oFAxO1OUUAU4Dmiw0gWpFpBT1GevTvTRqkA9aZ1pzHcQB0FOUetMdriAU7FKBRSNFETFKKWimUkFKKBS0AOFOWmqOKeKpFWHJUy1EoqZa0QD1qQUxetSCtEIetSL1pi09RWiAkFPFNpy07FJki08GmLT1p2KTJRx0qVWx7VCD6VIpGefWjlLjOxZRuMdakU9KrRnByalU9KhwN4zLIft6d/8AP0qZGz0qop54qVWwKhwNVMtg09XxVZWp4bNQ4GqmWlfipVkxVMNgU9XrJwNVMvCSpFkNUg/ftnFP31m6aLUy95v504SVR3nr704PUOkWpFzzcUhlxVUyYP40nmVHsR85aaSo2kPXpzVZpD/k0wyGj2TDnJ2bjJNQtID0qJpPeo2kHr2/r/8ArpqkP2hJJJknt7VWkfpn0pryDmoWfP8AWrVNWF7QV3qE80rHnios/wA6tRSJchWIFNA54pcdKXBJpWC4KK0LKHey9qr28W4iul0ey3MPQck1lVmoRuVHa5btYvs9rn+Jhge1YWpShpDg1uapMFyAcYGBiuXuHJPPrmvOppyfMzppqyuylcHpVN+pq1MearNzXWokSlqRUAU7FCrzTsSSQr81dNoCDzF6dRWDbR5bNdRoUWZEHQ7qzm7IJaRO6vxttrZD1281UC8VoaopVYAey/4VDax73yQcL6D8ec9uteat2ePeyuVdSbyLMR5/eOcnHOPxrGYe1X9Sl866Yg5CnFVGHNB00VaJAaTbUhXrTcYoNSPGKjYVORTGWi4Fcjio2FWGGOlRMKYEUcZkkVB1Y4zV26xu2r91RgfhTbFB5jyHoi/r2pJuc1D1djNu8inJ3qpIOtW2qtIOv1q0WU2qtIMcH6Vbk/rVWRcflWkQK7DI7e/+fxqBuQasNx/WoJxtjYnsD+P+c1a3EzMuG+bjp2qs/AzU8p5OfWqsh4reKMZMheo2+9T2qNqswkMNMNSGmmmZMjIppp5phoM2MammnNSGmQxhFMan0GghkLUhp7cUyncljDSGnGkpmTRHSGnNTTTIZFRTm602gxe4UxqfSNTJaI6KKKDMKKKKYDWptPppFBLQlNp1FBI2ilopiIqXFAp1bHINApyUU6MZNOK1GiwowooIp2OBSGtiiI0009qaah7DG0UGipEFFFFAgoop8a5bJ6ChK40OQbVz3NGKd3orRIobijFOooGhMUooxS4oGJilopcUDExSgUoFLimkAUoFAWpFXHWmkOwgWnqvc9ByT6UoqC8kwoiXr1b/AAok0kX8Kuytcy+dLu6AcAe1MoxiisfU5m+Z3YUUUUCCiiigAooxRigAopcUYoGJRS0UWASjFLiimAmKMUopcUWASiloxRYYUYoopjCgUtJQMKKWigBKWlxSqpY4HJ9KYWG09I8jLfKvqaeQkP3/AJn/ALo7VDJI0hyx+g9KTG7R3HtKqgiIY/2u9Q9+aKKkhybCiilxQSJilxRS0xiYoNLikIoABRSgUCiwxMU4CjGakVadhqNxFWpFGKcop6qoXfIcIP1p7G0YAqAgs52oOpqpcz+acL8sa/dX0ouJzKQAMIvQVBWbdzKrUXwxCiiigwCiiigApMUtBpAJRRRQMKKKKACiiigAoooNABSUtFABT1HFNAzUlNFRDFGKXFGKoqwlJinYoxTsOw3FFOpAKkLBirUa4WoI1y1WqDoow6hiiilqbnUJS0uKcBQhiAU4LTlFOxVFKNxuKXFLinxpu9gOp9KTZpGIiLuz6etDHd8q/dpzHeNqDCA/nT1XbQjRRvsNVcUuKfTaZajYSilxRigYlLRS0AGKWilApopCinAUlPSqQ7DkqZRUaCplFWhWHrT1FNFPQVsiR6ipVpgHSpVqkMUU5RSCpAOK0SABUiimgYpw9qdgTHU9TTVHrTwKdh3HKakBpijiniixSdiRTipVaoR1p6nFS4msZk4PFPDYqAGng1LiaxmThqcGquDTs4rNwNFMsBs09Wx/OqytT99Q4FqZYVsd+lL5lQBsjnijdz61LgWqhPvJpN9Q7qTdS5B+0JS+KYz0wtTC1LkHzjmc1GzUm719QKjLc+9LlsNSFY5HrUZPrS0ho5R8w3g+lJinD+lAXPNSy0IBmpoo9zcURpk+1aVna7mHH65qJNRVykrk2m2jMw+Xkmuq2Cxswo++w5NLpFktvB9omHA6fWs/WLoYYmvIrVHVnyoqK55cq6GNqk+6QAduTWPM3WrNxJuLE96oytnpXVThZWOuclFWRDIcmosetSkUY/Kt7GHMRbaciZxUm2pIl55rNgiW2Tpmuq8OoPNj4AGR0GK5y3X5sGut8NxZuYR71zV37oVfgZ2GtH97EvolMT/R7BnPBwSP6VJrIBvkX/ZUVDq7bLYIPX+Qrz47HiLXliYDjJ5JJ9TTCKkYU0iqPQRHgVGRU+Kay+tAEBFMIqdlqMikMhYVEwqww4qJhTuFyaFPLsif+ejZ/AcVXkq9dfKsaf3EA/GqT981Me5Me5Ueq8o61acc1Xk71ZZSlFV5Byc+mP51alFV3Hb/AOvj/P8ASrQWKxB7evFVL4hbY7cDP61eZcHg/pis7Vj+5QdNxzWsdWiWZUh+bvUDHn6c1K/Xiq5610owkMamGnsKaRTMWRmm040lBmyNqYRUpFMIxQZsjIpDTjTTRchjDSU4ikNBDRGwplStURFMljSKbTmppqkZyGGm040lBkyNqbUjDNR0zKSCiiimIjYYpKkYVHQZNBRRRTEJS9qKSgBhopTSUECYopaKYhlFFFbnEAqWEc0wCpYBk1UdykTmmtT6a1bDRC1Np7dKZWbLG0U7FNqWJhRRijFIVgAz0qwBtGBTYV43U/FaRRSEpKdijFVYdhKMUuKWiwxAKUCloosOwYpaKUCnYYlKAc04CnAU0gACngUAVIoyQB3qikrjHYRRtIfoPrWWzFmJPUnJqxeyiSTav3F4HuarYrCTuzKrK75UFFKBRipMwxRiloosAlFLS0ANpaXFGKYxKKKKACiiigAooooGFFLRQAlLRigUDsFJTqMUwEpaMUoFOwCYoxTsVKFWNQ834L3NJ6DSbGRxF8n7qjqT0oeVUUpD+LHqaZNMZOOijoo6VFU3BytpEKKXFLilYgbijFOFLTsIQUUUUxiiiijFAwxRiloosAAUu2lValVadi1Eaq08ClApzMsI3ScnsnrSbsbRhZXYcIm+TITt6mqdzM0zA9FHAUdqJ5mmfc/4DsKiqW7mFSpze7HYSloopGNgNJilooEFFBoFAxDQaXFIaAEopRRikFxKUUUUCA0lLSYoGFBpaTrQAUtFKoyaAtqOQU6iitErGqCiiigYUUtGKAEoNLinKu5qTGkSwrhcmpaAKUCoO+MeVWEHNO256U4LTwKZaTY1Vp2KXFLTLURBS0VNHF8u+Q7UH5n6VLdjSMbjY492WY7UHU04/vCAowg6D+pqUI0uMjao+6vpU2wKKIxvqzeNNsgVNtKae1MNWaWSVkNPWkp1NpMliYopcUYoJsFFLijGKY7AKdQBSgUyrCingc0irU6pTQ7Ao4qRBQq8VIorSIWBV5qVRSKP51ItaoloUU9etNAp6itEA5RUgFNFSAYFUiRelKOhI69qMZNPWrQCqPT19KeBSDoKeBVAKopRSgUtAxO9OxxQBk07FFhgOKcO9GKUDmlYtMXNOzTQKBU8pakx4NKDSdKKlxLUx+6jdTaKlxLUh26kLZpKT0qLFJgT6U3cdvNL3pMc1LRSYnWkIzTqMc1LNEMxmjGKeq568U/Z61my0RKtSrHnnFSRxZ9qvWtqzkKozzWcpJK7NIoZZ25dhwe1ddoelb3DONqAZJp2h6K8jL8ufXPatrUp47aLyLcjAGGPqa8nE4nm92IpVNeSG5maxdDGyP5Y04UetcZqFx5jcHKjpWhq171VTmudlk565ow9HQ7acVRhqMkbJNRYzTutPCfKe9elGFkYyndkWDQF796n2Y4waeI8HnsecZ5xRISZAqfhUsafNUoi496kjTpjH+RXNIuJLbRkuMduOBmuv8LRb76FeRzXM2yAsM845Fdn4Pj3X0Wexz+VceIfukYl8tJs278b9Zxn7pHb2qhrjfvUTuB0rU2b9dl9FyentWPrDb72TjocVwwPKpayXoZ2KMU7FGKts7LkbCmFamIpjClqFyJgRUTCpyKYy0rjRXakhj825jT1YCpHFPsR/pBboVUmjoD2Eum3yOR3PFU5Ktyd6qyU4hHYqyCq8i1akFQPVlFOT/PFV2FWpR+dV2H500UQ4BbmsbWSBJGo6gEkVuFc1z2sH/TCP7ox9a2payInsZzH1/Goj/nipD700966znZGRTDUmfmxTHPPFBm0RkUw08000GbGmmEVJTSKLkNEZFNxUh4pjUiGNprCn01ulBJGaibqamPFRvVIzZE3SmmnHmkNNGTQ2mmnU00yGNpjDmpKawpkSRHRSmkpmQUxxT6KBNXIqKVhg0lMyCiiigBuKQ0+mtQS0NxRS0UEjMUYp1FdFjksJU9uKhqzajIq4LUZLimNVhh8tQNW7QIhbpTKkaozWTLEpKWipCwCgDJxRU1uuMufoKqKuwQ8jauB2pKdRWlirDaKXFLRYLCUUtFOwwopcU5aLDEApwoApwWiwAop6jmhRUyLjmqSAaE4pl3IIYcDh3GB9O9WVAUZP3VGSayLmXz5i5+g+lRUdlYblyxIAO9LilpaxOb1ExRS0mKYwxRilxRiiwxMUtFFFgsFFFFFgExRiloosMSkpaWiwDaWloosMSlooosAUUuKWnYLjRS0uKXFAXExSqpZgFGSe1OijaVsIPc+1PkmWFSluck/ef8AwobKUerByttwcPL+i1Vdi7bmOSaTvk0tRuTKV9FsJRilpaLEiUUopaYCUYpaKBiUUuKWmAlFOFKBTGhoFPVaeq04ACg0jERV4pyqWOFGTTkTILEhUHVjUE9x8pSHhe57mpbNfdgryJJZlg4TDyevYVSYlmLMck9aKKg5p1HP0EoopaZFhKMUUtIBpo7UtJQJiUooNJQSLSUUpoGJSZpaQ0rBYXvRRQKLBYMUUUUxBRRRQNBUiDApEXcfapdtNLqXFDaKXFKBmquaWG0Yp+KXApXKURlLTsUhFFx2EqeFOPemwx729hVoLSZvRh1EVaeBSgYpaR1KImKWijFBokFAp6rVqG3KkAqDJ6H+H60GkabkRxQhcGQZz91B1NWUhJ+aTk9B6CrCQhCSfmc8ljSOw5AppdzrjRsrsYRgVE7c0rNUTHJpjkITmiiigzE9KTbTqKAsNxRTqKAsJijFLT1jLdqVwSvsMxmpY481PHBgc1MqYFM2VJ9SJI8CpAMU7GKWrRXIkJinKKSnirRDQuKeBTRThWqM2PFPWmLT1q0QPHWpO1MUelSYzVokUVIo45pqinrVoBwx2pwHtQBwKdVjsLS0gp4HrQNCgY6UCnAfNTlFA0hoFOx2p2BSiiwxmOeadilNAFItCAUtKBSgetSxobRUmOlG01LLRHSGpdmaTZWRaGUm3NTeXTglSy0QhM4HqacE/DiptuKesZ9KzkzWKIdnpUixZqzDbMx4Bre0vRGlKl1Nc9StGCuzVKyuzKsdOknYYHBrsNG0TO0Kv4mtbS9HAxhcACrd9dx2sJhtiM/xN6149fFOekTCddt8lPcgvriKzg+zW+Mn77/0rita1Dy9wU5bpVzWdRWKM/NljXF3t00km4nk/pSw9Byd2d2HoKlHnmR3M5ZjzknrVYKSc0q5dqtRRcflXrwgooJ1HJ3ZEqdB/k9P8alWPPapljx/9bvUqqfSm3YggWHIGenFOWPCj6Yx/n8KsbOh/pTlUd6xlIpIr+WOfu/lmpY09c9c9alCe/v0/wA+9SInNYSZoiS3Tnmu28Gxj7UregJrkIEy3HfpXe+EYsb2x/DjP41wYl6HNjZWpMtWI8zV7tj1Gce3OK568IeeRhyGOc10FjydRlHTJOfzrnpOWrlizior3myDHFFPxRirudFxhFMYVKRTSKTYETD8ajI61OwzUTAUhpldhxU1mn7uZz6Bfz//AFU1lqaHixbqN7/yH/1zQ3oOT0KknJNV2GatSc5qu4wKpMaK8gzVZh1q03Sqzjk1RZVkH+cZqFuv/wBfNWXFQsMnNBXQrsMVy2pvvvZj6NiutK4rjbht8shzncxI966aG5lU2sVzTTUmKD8qlj+ArpbMbEMvyjjr3qL609hkZ7mmkdaCJajTTCKeaSmQ0MpMU5qSkQ0MIppFS0xqRDREaaakIph4oRm0RN1qNqlao2qkZsixSEU40lUZsYaaRTzTcUzNoYaSnEUlBDIzTakYUwimZtCUUUhpkjXFNqSmEYoM5CUUUUyQpDS0UAMop1FBNhlFFFdJxhVyzGVqnV2x+7V09wZZIyKrP96rVV5utdDQkV2pjCpGphrCRohlFLRUjADJA7mrJG0BfSmW6/MXPRR+tSYPfrW0FZXGJRS9qBVWGJRinUYosAmKWlApQKYxAKcBmjtTgKAACnAUoFSKvrRYQsa+1TBaFGBTiQiszcKoyarRFRRT1KXZGIh1blselZlPmkaWRnbqTTcVzN8zuYzlzMSjFLSmlqSNoxTqMUagJRS4oxTAbSmlxSUhiYoxS0UDEopTSUAFFFLigYlGKXFLRqMTFGKWlpiEopaMUAGKlhhMhOSFQfeY9BToYdwLOdka8lj/AC+tRXFx5nyRgrCOg9fc0N2KStrIWecFfKgysfc92qvijFLUkNt7iUUtLimITFLRS0WGJRilpaAExRilAp1MBuKXFOApQtCGtRAtPC05VxUkaGRsDHuew+tPY2hTGAelOfZAMy8v2T/GmTXCxArBhn7v/hVIkkkkkk9TWblcc6ihpHcknmeVvm4A6KOgqKiilY5pNyd2FFLSUCCiiigYUlLSGgQlFFFIQlFLRigkSjFLRQMSjFLiigYmKXFLRQKwmKMUUUBYKUDNJU0ScZp2uUkOQYFLQKWqNlESjFLRikWFFFFIoKANzACirNvHj5m60FQg5uw+NNoxT6Wilc7ox5dAoAJpwFPAoNFEYFqSONnO1Bk0+GIyHjhe7HoK1be0AUFgVjx0/ib6+lHkdNKi5MrW1sR9w/7z46fT/Graosa4Ufj61KzADgADsB2/ziq8j00rHYqcYLQSRsVWZutOZs0xqRMmRs1NpW60lUYMKKKKBBRRTlXNAWb2G05VJOKsw2jSc4wPWr8VskY6ZPepc0dFPDylqyhFbHq1WVjCjgVYfAqFjUps6VTjFaCUmaQtSZq0RJi0tMzSg1ojBsdTlNMBpwq0QyQGnVGDzTxWiIY9alFQrUinmtEQ0TJTwaiU1KKpCsPHWpAKiXrUq9KtASDpThTVpy1Yxy08UiinjoKLjSFUc0oFAFOxRcdhMU4AUtOAzTuOw3FLingZp6pSuUkR7acF4/GpVSnBeP1qGylEiVKft5qTFOVCTx9KhstIh2UbfarSQkn7p9+cVNHak4z0HJA/z/nrWUpJGiiUVQntT1hJ64z6VrQ2DE4IrStNKeTGFP8AKuWrioRNVFLc5+K0Zsce1adnpLyMPlPNdTZ6IOPMBJrfstMWMDgKBXm1sw6RIniIUzndN0ILgyLz6YrprXT1jj3PhFFXCIbZc4GayNS1E7TuI47DtXmTqSqO5yOpUxDtEk1G+WNCkPyqPTvXHaxqixK2GGaZq+rhM4b8K4nUb5pZDk8104eg5Hr4bCxox55jtQvGmkJz9KpAFj602NS7Vegh9q9inTUFoVUqubCCLaOnNWlj74wKlihJxVmKLO04wMCnKdiEiBIgO/HqP1qXZjJ447Z4z9fzq35fH88Uuz8MdP5VzyncZVEY4yMj34yKQxHPzZ3Y5z69/wCtWvL+bnv7daQJ0wB9KzbKTK4Q1LHHzUgTNSImSOKyk2WiazjzJ6133htPLsppDwM/yFchp0WWzXawr9m0C4bvjAP6f1rgxEtbHnY+pdKJVtcx6DdynrI+0VgOPmJrfuwYfDNooP8ArZC34CsE8msloRQ6sbt4oIp1JRc2GEc0wipcU1hSuBGRUTCpyKjYdaBorsKmbi1jHqSaYwqecYihH+zmhgyk461XbpVphUDiqRaKr9aryCrUgquw61RZWb6VGyjNTsKYw570xlK8Jjt5X/uqTxXFf/rrstZbZptx/u4rja6sOtLmVRgq7mxnpUUzbmwBwOBU7fKnuagYVvuTLRWI8U0jjkU/HXPpTT97kUzJojI5pO1P600+1MhjCKTFPIptIVhtIRmnGkpEMYRULVO3eoWoRlIiamHpUjCmVSMWRmmmpCKjbrTIGEUhp5FMNMiQ1qbT6aaZmxtNIzTqRqZDQzFNxT6bQZsSkbkU6kI4pksjopxFNpkWCiiigQUUUUAR0UUV0nEFaFgPkJ96oYrQ08fIR71rSXvClsWSOKrzCrZHFVpRxXRIiG5UYcVGamaozXOzcjIpRS4p8SF3VR3NK12BOi7YVHc8minOQWOOnakxW9raDExRilop2GJilxRilximCEp2OKXvSjmiwCAU9RQq1Iq00gBRUypikVamRc0DQqr61S1aXYiQr1b5m/pWiMAEscADJrnriQzTu57nioqOyFKXKrEdLRRWBigopaKYCUUtFACUUtFACUUtJSKsFFLSUABpKWloGNpaWkoAKKKKACloFOApiExU8MQILyHbGvU/0HvSwRBgXkO2NfvH+g96huZzMQFG2JeFUdB/9em3Yte7qxLmbzSFA2xr91f8ahApwoxUW6kttu7EopcUuKaEJilFLilAp2ASjFOxRinYQmKXFKBS0WATFLinBacBigtRuNVacFx0pyqWOFGT6USypBkDDyfotJuxvGKSvIUhY1DzHavYdzVW4uWk+VflT+6O/wBaikdpG3OSSabWbdzKdbTljsFKKTNFBgFFLijFACUlLilxQwG4oozRSGFFFFABRRSUCEopaKQCUUtJTAKKKKACiiigApcUUqgk4FG4Dok3Nk9Ks49KRV2qKdWqVkbwjYZSgU/FFSbJDdtGKdRQOwzGKKcRSxpvb2HWpYKLeiHQR7vmbpVmhRxgU9VxUndSp8qsNC5p+MCloAJwAMmg3UewVZtbVpWXcDhugHU1asdPd2yQCR1z0X61rKsdup2cserHqaR20cM3rIrw2ywqGk2luy9l/wDr0ssmetJLJuqu7U9tjsdo6ISRqgZs0rmmUGEmFFFFBBGwppFS4oxmglxIcU5UqeOIucAZrStdMZgGkwq+9KU1Eunh3MzobdpGwq5rTt9PWMZl6+lXMRwqAn51Wln/APrVlzOWx3RoxprUe5VenHtUEko7dagklzULPVKIpVESs+aiZqYz1GWJq0c0qhKWzSbv8/5/CowaXNaIxch4NOzUdKDiqRm5ElOBqMNS5qkFyUGpFPWoQacDVpgTZqQGoFOakB5q0ybE6mpFPFV1NSKcVSY7FhetSqarg1Ipqkw5WTipVNV1aplq+ZD5SZakAzUSdKlWjmKUBwpwXihRmplX1o5h8o0Kc08LUioB05qVUyaXMUokSpTgORirEcWerbe2ew96nitsg8dB2xxn8frWbqJblqBUSNiehHFSCHP93pnnjNacdoSx6c89PqfSrsGnk8kH8Sa5qmKjHqaKmzHjtchfl3DPOBuGee/4f/Wq3HZM/JBJI5JJBHP/AOv8637fT1yCwGRWjBZIuBiuCpmHYbiluc5BpbOOQSOTya1bbR+mR75xit2KBVHSrKIveuCpjJyM5VlHZGdbaZGmPlBNa1vYgDOMDPpQrKp4pXuQo7D2rklOUjCU5zLipHCvaoJ70KDtOKy7nUAO9YWoattzlsUlEujgpVJampqGpBckNn8a5DWNY6gHJrM1XWC24Bvxrmri7aZ/lJx6124bDObuz2qeHp4aN5blm+vXlY4OSe9VoojI1LbwFuvNalvbnAwK9mMFBGE6kqjuR28HoK0YYSBUkMHtV2KLbUynYlEccOB0H0x9OKnVMAZ64GTjOakVKdt6Vyyk2BGFo28VLil28cCs2BDt9KTbz0xVjbntTgmam5SK6pyM8c1PDH06du2KkWP0q1BFyKxkxt2Rf0mDLDPbmun17/R9Dgh6PKQxGO1UfD9n51xGuOpyfpVjxTN5+oCNeFQbRXBUfNI8mvPnrpdiDxF+70/SYfSHf+dYAHPNbfit/wDiYxxA5EUKJ+lYlNm+GX7tMTFLg0uKWpNWMxTWHHFSYpG6dKQiFh0qNutTGomHWmNEDirF0uCoHZRUZXmpbn/WGl1BvUpsOahkFWGFQyCqRaKsgzVdxzVpxUDCqLRWZajYVO4qMjmmUYniZgum4/vOBXKqCWH610fixztgjHu1c/ysee54rtoq0CLXZFI25ye3SmU4j6/4/wCf602tUZy1GsPzppFPpMUyGiLGM4yD9aQ9OKkIptBLRGetNp7DBppFBNmMNNNPprUmQxjCoW61M3SoWpGMxjU1hT6awqjIjPSmMO9SU00yCI02nkU0iqM2NNMIp9IaDNjKQ0ppKZA000in4pppksbSGnGm4pmYU09adRQJojopxptMhhRRRQIjpaMUtdNjjAVo6cAVas6tHTOS1bUviJnsXSOKrSjrV0iqkwwxrpkjOOhSaozUjUxq52dHQbU9suA7+gwKgNW41226g/xEtTprW4DaUU7FJitbDDFGMU7FLTGkNxRilxTgKBiYpyrSgU9QaYCAVKq80KKlAoECDtU6L8tMQc1Oo4wKdhooavJ5dsIx96T+VYwFW9Sm868fb91flH4VVxXNN8zMpO7ExS4pQMUtKxI3FLinUlACYoxTqKYDKKdSYpWAbSU4im0ikFFFFIYUUUUAFFLijFMAopQKcKaQCAZqe3h3kljtjXlmPakghaaQKOO5J6Ci8nVgIYf9Up6/3j6mq+FXKSsrsZdTebhU4iX7o/qagxS4paze5DfNqJigU7FGKdgExTgKWnAU0hXG4pcU4ClxTsJjcUoWl70ooGkN2805Rx+FO25pcUWLjETFOVd3PAA6k9BTtqxx75eF7DuapzzGXgfKg6KKhs2bjTV2SzXIXKQcDoW7mqlFGak5pzc3qIRmjFOooJG4paWigBpop1HWgBvNB4pWOOlMpMAooopDCiiigAooooAKKKKAENJTqSgAoxRS0AJRilooAMVZiTavvTYYv4m/Cp9taxj3NYQEo707bS7adjewyilNJUsYUUUAZOB1pMfkCqWbAq3GmBiiOLYMVLioep2UaXKrsQDFLS445qxb2pmYYBxnH1pbHZGDk7RRDFG0jYUZ9fatvT9NAXfJlV9cct9KuWmnpaoGmALdk9Pr606aYmkejRwygryFkdUXbGAqjoBVOR8k5pJHzULGi50Sl0EZuKjbmlprCkYMjakpTSUzJhRSqpJqzbWkkzBY0LMewFF0OMHLYrKpbpV+z06Sc9MDuTWnDYQ2qg3BDSddo/rRcXmBtX5VHYVm5N7HXTw8Y6yFjggtB8uGb19KhuLvPGapy3Baq7OTSUe5cqqWiJpJ8nrVdn600mo2NWkkc86jHF6YTmkoqrGDkwpaSlqkQwxS0maXNUjNsKKWkqiQp26m5ooAkBp4NQg05Wp3GiYGpFbmoA1OVhmqUi0idTzUqtmqwanq9Cmu5agy2pqRWqoJOlSq+ar2q7mqpstoasRnNUlf3qaOQZ60e2j3LVFl1anRaqJKo7ip0mXjBH5VPt49y1QkW41xUyp16Cq6TDjoasxypx1FZyxK7lrDssRx8jOKtww+vpjmqscqDGM1ainXHWsJ4p9DZYfyLscXqT+dW4owcZ5x09qzkuB3IFWo7nGOa4p1m+pXsWakMa5Gatx4FZEdwOhbkCplusc56VySm2J0ZG1G4FTrKM1hC8pRe4rJpkPDSZv/AGnC9qVrwDg4rnje4qvLqGP4sUuUSwTfQ6KS/HrWfc6kBnBzXPXOqAcZzWLeaox43Y+lVGm2ddPAJayN6/1fbn5sn0FcxqWqFyct+FZl1fluAaporzPzk16GHwTk7sqpiKdFWp7kskrzt3xVq1tuhqazs+mRzWrb24GM9a9RQjBWR57nKo7sZbW4HJrRhi9qWKPn0q1EvespzLSsLHHiplWkAqRa5ZSYCY4pygmnAetPC9MVm5DGbc08LT1SpFTNZuQrESpT1jqdY6lCVm5BchjixV60h3uOKbHESa2tLsjLKiKOW/SsKk7Iwr1eSLZt6NELOxluWGDjC1z82Zb+LdyWcfqa6PW5Fihjto/ur1xWBpoE2vWiH/noM/hXLHXU8yjqpVGVvEz79du8EYD7fyFZlWdWfzNVu2znMrfzqr3q2elRjamkOFLikp2KkbEppFONFIkiYVEwqwajYZouMiHLD606b/WH60sQzIufrTZfvH60ri6ld6harD1C1UaJlWQGoWHWrUlQMKtM0TKzCmY5qdhmo8c0mM5DxQ27UET+6mPzNY83oOg4rR1t9+q3DdlIUfkP/r1myDK16UI2ihy0RG2Mjjr+lMP0qQj0+g9/8/1pv19qswI6Q07+GkpXENIpuKkprUhWI2HNMNSkUxhiglojao2qRqY1MykRtUTCpiKYRQYSVyLFIaeRTDQRYYaaaeaYaq5m0RNTTUjUw1SIaGGkpzU2gzYw0lONJTIY2mtTqQimQ0MpKcaSghobRS0hpksaelNp9NaghoSiiimSNooorrOQK0dK++1Z4q/pJ/fEe1aUviRM9jUNVpxVwrxVW4FdckYozpB81REVPL1qI1zyR0rYZjPFX5RyFHRRiq9qge5QH1yanY5JPqaumrK40JiilFGKsYlLilxTgKdhjQKcFzS45pwFAAoqRRSY5p6igBQKkVeaRRUqigQ6Nfmp1zIILWWQ/wAK8fXtT4VrP1+TbDFCDksdx/CnN2iVsrmL1zThRS1yJHNcKMUtGM1QBRRRQK4UlLRQMSkpTSVJSGmkxTjSUhiUYpaKBiUYpaKADFFKKXFMBAMVJHGXYKoJJOBSKMmrjN9ig44uJB/3wv8AjVpWVyoq+r2IrqQQRm3iIJ/5aMO59BVKilFZt3E3cKUClApcUWJDFKBTlXNPVKtIQ0JTgtPC07FVYkjC0u2pO1JjNFgQwigCnGlUFuFGT7UGsY3EA7CiR1t/vANJ1C9h9aJphb/LGQ0uOW7LVAks2W6ms2+xpKapqy3HSyNK5ZzkmmUuKKixzttu7EopcUYosISiloosAlFOxRiiwajaCccDn1NDHHA602kAlJSmg0gEooFLQAmKKO9FABRRRSGFFFFABRRRQAUUUUAFT28W45YcU2GIu3tV0AAYHStIR6m1Ond3DFFFFanRYKQmlNMY1LdgENJRRUXAO+O9W4YtgyfvU2CHHzN1/lVhRmobO2hR05mAGacqk/WpI4yxwBWzpmlmQeZJlI/U9T9KhyS3PRpYeVTRFLT9OkuJOFzjk56D610EUcdov7vlyMF/8KezJFH5cICqPSqsknNTe56lOhGkvMJZM5qpI+aWR81CTTCUhGNRtTs0w0GTEpDmlpQCTigm1xm3mnpEW6CrlpYyXDYUE+vtWtHHbWK54mm/8dX/ABqXOxpChfVlSy0omNZZyI4vU9T9BVp7qO3QpbDYvc9zVS6vXdssxP41QklJzzUJN7m3NGCsiea5J6GqrOT3phOabWiSRjKbbFppNLSUGTY00w0+m1RmxKKKKZIClpDTlVn+6pP0FNMjVjTSZxUvksOZGWP/AHjTGa3Q/NI0h/2Ril7SIvZy3eg0NTlJPSmG6jA/dwj6sc0xrqVuBhR6AUnUl0QrQW8iwFc/wml2nvgfjVMyO33mJ/GjJ9anmqMalTXQubVHVvyFHy+pqrvI70okNZtVO4+ePRFrIpQwqsH9aeH96zbn1LVRFgNTg+Krhqdms22aqaLIkHenK/oaq7qcG96WpoplvzWp6zYqqr+tP4apdzeNRdS4kwPU4qZZD2PFZwJ/CpVYgcGldm6maSTH3qdbg+tZkcmeKmBx0pbm0aiNNLkjFTpde9ZCyYqRXzSsbqaNmO59CM1ZS7I6msFX96mSYjvUNGqcTfS86fN71ML3Ix0/GueFwKctzS5SvdOh+2n1z+NIb4/T8a5/7V6fzpr3Ro5AvBG69+cHJqjcah71jy3Rx1NVHuC3StqeGlPYwqYqnBGjPfHnms+WdpDxTUieRuhrTtNPOMmvUo4NQ1keXWxzqOyKdvas5GQa2rSz24yKtQWwjHaraLjgV2O0VY54xcndkcMQUD1q1GvHNNUetTL2+oFcs5X2OhKy0JY6mXioYvTv/Wp1rlmA9akUZpijNSqtYSY0PValRaEXNWFSsZSEIkfFSqnHSpY4/WpVj45rFyJbIVTOKmSOpVj6YqzDDnqKhyM5z5RtrBluldXpNuLS3NxIOcYUVT0qx82QEj5epq5qlyB8q/6tBgYrlnLmdkeRiKrqS5UYurXBaRiTVXwv8+vxMeQgZj+RqrqE2SeeateFjsmvZj/yzt2P51bjZHZ7Pkosxbh99xI395iaYDzTN3NOXrSO9KysSU+mCnjpUGTA02n03HFBI2mkVJimkUARoMMD7UxuvPNS4pjDmkIgcY6VC4qywqFhmqKRWcVAy1ZYZqJxVI1TKrCmNxn25qwy1R1aX7Pp9xJ0whqo6uw7nCXUnmTyvydzE/marv0p45WmkV6nSw2RN/Sm498VIR9c4pjcUiLDCM0hFOOKMelIQzFNNPxxTaLEjG603FSEUw9KQrETVE3WpGNMaqMZDKaacaSkzFkbCozUzDNRMKaM2MYcUzFPNNNNEMYwqM1KajYYqkQxhGaaadTaZm0Npp60+mmmZsbSU40lBLGGkxTjSUyGhlFLSUyBMUhXNOpKBWIzRUm0GigjlIaWkpa7DiFUVc0w4uQPXiqoqxYnbcofetIbomWxvEcVWnFXMZFV7gYzXdY5kZU1Q1PMOahNc0lY647FixGHlb+6hxTh0pbRT9llb+8wWl24rWKtFFDcc0uKXFAWgYmKf1oxTgKqwCBaeAaAKeBTsAijkVIozQBUiihIBVHFSAc0iipkXkU0gJokwornNYfzdQkx91PlFdMx8uFn7Kua48sXZnPO4k/rWVd7Imb0sJSijFOUVikYiUoFOxS4qrCG0Yp23rQRSAjYUmKkIph70FISkpaSpLSEam06kxSGJS4paWgLCYoApcUtFhiClxmirNnb+dJgnao5Zj0UdzVpXGlrZD7dUhiNxNghThEP8TVQkdpZC7nLMck1Yv7j7RMBGMQxjag9v8argYFTJ30FJ9EJtpwFFOFJIjUSnBc0qrmplWqSE2NVakAxTgM04LV2IYzFGDUgGMmkosNDMZoxingUqoScD/8AVSNoRu7DFQuwAGSahuJxGpjgPP8AE/8AQUt1OOYoTlf4mx97/wCtVOs5Muc+TSO42looqDAKMUUUAFFFLTC4lGKWgDJxRYVwxnpTWOOB17mnMdvCn5u5qOpYXExzRtp1FIBuMUlKaSkAGkpaQ0ALSUtBoGJRRRSAKKKKBhRRRQIKfFGZGwOnc0kaF2CrWhFFsXav4n1q4xvqy4QcmIihFwtOp2ykNanZblVhKSlppNO9hCMaZSsc0lZNgGaswQgYZuvam28P8TfgKuohY9KhnXQoXd2NUE9KswQM54H4VYs7N5pAka5NdLaWkViueHm7t2H0rOUrHtYfCuWrKlhpiQKslwuT1Ef+NWp5iT6AdhSTSk96qu2azvzPU9S0aatER2zUEjUrGomqzKTGNTW6U40hoM2MIxSYzT8ZNWrOykuJNiKSewFJtLcSg5FSOIt06VrWmnBEEtydidh/E30FW/Lt7AcYlnHU9l/+vVC6umkfLMST3qbuRvGCjqy1cXoSMxQKI4vQdT9TWXNOTUcj5qJjVKNiJVOwM/NMoNJTMXqFFFFMQUN0oowScDk+lIW+wykPtU7W+wbp3WJf9rr+VRNcwR/6lDI3q/T8qOboiJJL4mJHE8hwik/hT3iSH/XyoD/dHJqvNdTzDDMQv91eBUOznNNRkzF1Y9EWWurdQfKhLnszn+lQyXk7jAYKvooxTNtLtp8i6mbqSfUjwWOWJP40u2n4pCKq3Yi3cbilxS0U7CsJiilopWGFFFJRYB2aAabSik4jQ8E04PTM0Vm4IpSZMGp2fWoAcU9W9azdNGimTBsU5X5qHNODVDpmimWlfjmngjtVPdT1ep9kbqoXYyB1qYMOxqgsppyyUvZM1VVmgG9acr4qgJT608T49KXspGirF8Smnib1rO+0CmmemqLNPrFjU84U0zAVm+caA7N0raOEbM5Y2MepoPcYqFrhj0pkNs8hHU1p2umknJFdtLA9zkqY+UtIlCNHl9a0LbTySCa1rewCLyBV1YlXoK9CFCMEc9pz1kynbWirjirqoAMAVJtx1+Udsjr2o6HP459DUy8jeMUhyjp0/OpV4PTt3+uen4VFkbcf0p4OOvr9K5p7m8R6jnk49aevYColOeAQD2GcHP8AOnocfQfyrnkikWEOD/Spl6VAv3vfHHtU69K55jRMlWI1yarx9qtwiuWZSJ4V/wAmrUSYxxTIl/z/AJ/GrcaVzSZnIWMVPHHmnRRetW4488AVlJnPOdiOOLkYrStLXLDjJp1vb8jit2ztxBD5snBHSuepOy0PNr1+iGttsrQIOZGFc3qVxgEVpalclmZifpXLalPknmilDqx4SjzO7KNxJlia2NCbZo2rTdtgT865mab5uK6GwbZ4Ru89ZZgPwFaVFoepiI2ppeaMQU9elNA606szokSCpF6VEKkWpMJDqMUo6UUiGNxSYp2KTFIkbjNMZalxSMKAKzDrULDFWnXn+lQOtUmNMrSDmomXNWJBUTCnc0RXYVz/AIyl8vTUjzzI4H4CujYVxXjWXzNSigBysSZP1NbYePNUKjqzB6Kc5bjuM0win9B1zx/n+VIeQOvTsK9JlsZ7Uwjr3p5GPUGkNSKxGwyOOtH+RT8UhHpSCxHTSKewpCOBQSyOo261KetRNTJZCRzTCKkamGmjGSGGkpxFNoMmhpqNhUppjCkZSRFjFNantTaaM2RmmNTzTTVIhojYU3FSNTKohoZSU4immgzY002nkU2mQNpDTsUhoEMNJTjSYpmbQ2kp1NNMkKKKKBWIwKcBikAxS13HnhUkJ2zIfeo6VeGGKcdGJnVJyoqK4XIqS1O+BD6iiZcrXo9LnL1MWcfNVdquXQ+aqj1zTR1Q2L8Q26fF/tMTTcVKVItLcH0J/WmYre2iLG4pQKXFLiiwxMU4ClxSgZosIFHpT1HFAFOApgOUU9RzikWpVFFhiqMVPEuWFRgZqzAvzVSQXK+tP5WmS9iw2j8a5VRgCug8VNthtov7zFj/ACrBA4rmrazsZzeotPUUKOakxUozG4pwpcUtBI2mkVJimkcUDIjTTT34phpWLiNooNFSzRBSYpaKVgsFFFFMdgoopV60ILCqM9OtXL5vssAtQR5j/NLjt6L/AI1LYotvBJezLuVPlRf7z9vwHU1mOzOxdySzHJJ71ctFYOblWm40ClopcVmkQJipFXNCrnFTqMVSRLYiLUipTkTNTqvpVqJncjVKftp+2iqsBGRTGXk1KVzQqEsAOp6UrGsYt7EYUlsD/PvVW8uOsUJ+X+Jv73/1qfeXAAMMJ7/O3r/9aqOKxk7vQ0nPk92O42ilxRioMQooxRiiwBSUuKMUWASjFOxS4J6U7ANAyeBmldtnC8nuaV28sbQfmPU+lQ0mxBRRiipAKKKKQxrUlONJmkwEooooAKKKSkMKKKKBhRilooASlVSzBVGSaACTgDmtO1t/JGTy56n0qox5hxi5uyFt4BCuOrdzUtKaStX2PQjBQVhHPFQk80+Q9qjJpkyYGoyaVj6UzNQ2SKamt4tx3N07Ci3gMh3N93sPWtKGE1m2deHw8pu7QyOLditnS9Me5YY4QdWPQVb0jSC6ia4ykOendvpWzLIEUJCAiDoorKU+x9HhsHbWRFGkVpEY4B9W7moJJKSRyTULGs9zuvyqyEdqhY04momqzFu41jxUbdaeTSEcimQyKnKhboKmigLngZrZt7GK0jV7oZzysYPP41MpdhwpuRTsNN3r5kp2RDqxqzPdrFH5VsNidCe7fWo7y7aRucADoBwBWdJJnrUpX1ZrdRCaUnvVdiS1DHNNPUVpY55SbYhptOpKCBrUnankZp8MEkp+QZx1PYfjQ2kKzIadHE8rYjUn19qldra2zuJnk9FOFH1NVZ7uaYbchI/7iDAqU29iZSjDdk7iCAfvpd7/ANyP+pqCW8cjECiJfbk/nVcJTsVah3MZVZPbQjbLNliWPqaAlS7RS4q0jBoYq0uKdQaoljMcUmKfRimIjpMVIw54ptADce1GKdim0gG96KU9aMU7CuJRRRSsFxKWijFFh3EzS5ptLU2C4tLmm5oocR3JN1Lu96jpcZPSjlGmyXfxSh6jCH0p6xMR0oUClMcHpQ5p8drIx4FWY9PkNUqLY3VKu40bjnvWrFpLHGTV2DSEzyK3jhWyfayexgKHPQH8qsQ2k0nY4+ldTb6bCo+4CavQ2iDoAK6oYPuL35bs5m20l2xuFa1rpIA5FbKwqtSAAV0RoxiUqa6lWGySMdqtJGBjaKeuOM5z60Z9ck/Xr9a0saJJAFGO/wCIxS4HPpnqPT2/OjIxwBweD+VIc4Ge3eocS0xOhPGT39/84pOtHYdKSsJRNExc4FOzTKUVg0aJk27Hfp1xUqscDjGPf86rqT15HvUqfrn0/rXNNWNEWU7Z/wA/5xU61XjHy9sZ54z/ACq0grjqMpE8Y6VegX0zVSIdK0IE/lmuKoyrFqFKuwR5waihTNaNvFnGK5ZM5qs7DoYcmtC3gz2p1vDnpWtZ2uSOOK5pzPLrVrDrG1HDMOBzzUepXQ5VeB0q1eTBI9i8DvXOahcdcGs4Jyd2c1Gm6krso6hccHn9a5u+nz3q7fXGc1z93Nlq7qcND6HDUeVBuy1dPcfuPDtlD0aRjIf8/jXKWeZJAo5LHArrdcIWS3gX/llEOP8AP0rOtvYvFJc8YmQB60+ilArG4NhUq01RnpUijGKlsxkxRRTsUYqbmbY2kIp+KDSuK5HSEU+kalckhYVEw61YaoXHH9KdxoqtzUTVYkGTUTCquWmQkcV5pq1wLvVrmbsXIXHoK9D1icWml3M3dUOPrXmSr0z36124OO8jWkr6iY9aQjjpTsYJHb0pD36evIrsbNLDGHtikxTzxwOnbikIzn3qQsMNJinHpRilcGiM9aYRUh96Y1BLRGw5qNxUxFQyUENELUw1I1MIqkzOSuNNMbpUmKiPXFMxkhDyaTtTiOeKTFIzaImphqRhxTG600YtEbU008immmQ0RtTDUtRstNMhoYRSGnGkNUQ0R0GnEUlBDQw02nnrTTTJY2g0tIaZDQw0lOPSkxQRYSinbPWigLEVFFFd55oUq0mKcKYHRaU2+1X24q1IPlNZ2gvlHT0Oa02FejT96Jyy+JmPdrxVF61LtOtZ7jisZrU3g9DQlGIbcf7ANRgVYmA8qD/rmKhraxqJijFOFLiiwCYp2KXFOxQgEUc04ClAp6rTsAqrUqikUc1Mq0DBRVy3Wq6DNXbdeRVJCRzXih92oRp/dj/rWWoq5rjb9YuO4UhfyquBxXFLWTZlN6iingUgFPFUjNiYoxT8e1IRTsAymmpDTGpMaI2qI1K9RGpNIobRS0hqTQKKKKQBRRQKBhVmzgae4SKMZZzgfWoQMnitWE/2fpklzgefPmKH2H8Tf0/GriuoFbWJ0eVba3bdbW/yKf7zfxN+J/Ss/FKBS4qX7zuyLiAZqRBSKM1Mq00iWwVcCp0TmkjQ1ZjQ1pGJm2Iq1IqGpUSlYYFaWIuQsCKYalNMI61LNIobjNV7648lTDGf3h4dh29qmupvssQIA81x8o67R6/4VkHk5PJ9awnLodEn7OPmJRRS1mc4mKTFLRTATFLilpQKAG4pcUuKUCiwXG4pznyhgf6w8/7tOYiIbj989B6e9VsZOTQ3YYnWilNJWYgpKWkoASloopD6CGkxQaShggoooNIYmaKKKQBRRS0AFLSVo2VrtAklHJ+6v9auMeZlRXM7BZ2/lDe4HmEcD0qz0pT70lbbKx3wp8iCmM2KVjgVCTnrUjYh9aYx9KGbNNqXIzCpraAy/Mfufzot4TK3P3B1NbFpbPK6oikk8AAVnKR2YXCyqyuNghJwAPpXU6VpCwKs14oLdVjP8zVjTdNjsAskgV7jHTHCf/XqWeXJ6n3rnlO+iPqMPhVTScgnnLH+XtVOR8mlds1ETUI6mxrHFRE5p7GomNaJGLYhNMNOoC56UXJ3GYqzaWjzuFRck+lWLGxadhx8vcnoK05Z4rWEw2vf70h4JrNyeyLjDqyJVisF+XDzj+LqFrOuJ2YksSSepNJNLkmqcjVSQ5SsrIJHqBjmnNTa0RzydxtFLTo43kYKikk+lF7EpXI6fDBJMcRqTjr6D6mpnEFr/rz5knaNDx+Jqpc3ks67eEjHRE4H/wBeo5r7Ck4w3J5Gtrbhj58g7Lwo+p71UnupZxtZtsfZF4FRAUuKaj3MJVJS8kMxS9adtpcVojOwzFLinf4UoqrCsMxS4p1JTRLQ0CgiloqjNiAUhpSyjqR+dRNMo6ZNMhySJKSoTMewAphkY9TQZuqic8U0sPUVBkmign2xKXFIz1HRQR7Rjt9JuNJRRYOdjutGKB0p9OxcXcaFp4jJ6U5FqVRilyl3I1h9c1IsA71MoqRRk1pGA7kUduD0FTpbDvUyqAOKsRLWqghoiitV/u1aitl9KlhSrKLzWsYFDY4BngVZSIDtTkWplGK2jEaBIwKnRR2pqipUrojEolUDFSrmolqQMAOTV2sUpIdRSilpWK5hCc0lOoosLmEpKUikpFJhRRSE1lNFxYtFNFONccjdCr7ZqePjHGOarLViP7o/LNc1Q1Rch5x09PTNWoRmq0IzzV63XNedVZSRZgXJrTt16VTt0rUtY8muGoyqj5UW7eMjtWtbRHjFVrOP2+lblpB0GOa46k7HkYmrYls7fOAOK0JHFvHgdaFCwR5PXFZeoXOc/Nya5rOTPNSdSVirfXPB54rnb+45OT9atX1xjoawL2frzXbTpns4WhYqX03UViyNuarF3NluDz1yKqDkiuuKsj2IKyNvwtbefqUZYfIvzH8K1LqT7Vc3VwOhfy1+gqHSnXTNIuLlv9Yy7U+vb9anhg8i0iiP3gMt/vHk1xVn7xxVXzVHL5EGzpShamKUba57kuQxRTwKXFOAqbmbYlGKdijFJsQ3pSYzT8UYqbkMYRxTGFS49aYaExXIzULCrDComGelUCK7getRMM1YZSckflUYX5qGUmcn45m8uxt7Zesrbjz2H+RXGhQMY6eg/wA/5xW34uuftOtSIDlIQIxz37/rWORn9eSK9fDx5aaOymrRISMHjHrycU3PAzUpHB7U3GR2q2UMOfQUxjUuCemPpzSFc0hpEZBI/wAT9aRuDxT9vvSEc1NxEfHrTSKkpmOMmgTRE/y1Xbk1M5yaZiqMnuQkU1hzUpFRyUEMjNJjApwXuaGqjJx6kTdabUhHNR0GUhrCo2FSmmMKDGSIqa1PNNaqIZHSNzTyKbTIZERTSKlYZqNhTIGmmmnmm0yGhtNNOpDTIY2kxSmlC+tBNiPBNOC4p/QcU00xWEooooAr0tFFehY8kVRTqFpaoZf0V9t0V/vCt9hxXMWL+Xdxt711WOPwrsoP3bHPVXvXM68XrWU4+Yitu7XIrHuBh6KiHBmhMP3dv/1zFR44qWb/AFdv/wBcxTMfWtbG6G4p2PSinKKLDAUoFLilAosMVRUijimgfzqRRQA5RzUyimKKlUZqkhEkYq5AMnAqugq9bKM5qkCOEvju1S6PrI386aBmh/mup2Pdyf1pwFcG7MJbjgKeq0KtSAVookXG4pCKk28U0jFOwiJhUbVMwqFqllxI3qI1K9RGszeIlJiloqSkJRRSgUAJindqKcBTSAs6datd3UcKYBc4yeg9Sfanazci6vcRH/R4R5UX+6O/4nn8auQ7bHRprjOJpyYIvYdXb8iB+NYwHTNXLRcomJinqM0Yp6iosQxVGKljXNIq5NWI0rSMTOTHxJVuNMUkMdWQp7Vso6GTZHjFMNTsMVC1Nqw47kR4NMZ1hjaWQfKvQf3j6VMqb2AyB6k9AKx9QuftEuE4hThB6+/41hUlZWR1Q91czK80rzytJIcsxzTMUtFY2Mm23dhRiilxRYQmKMUuKXFKwDcUoFPxTgKaQhm3FHCKHbn0HqalAHVuFAyTVaRzK2T24A9BQ9BpDGJZiWOSaQinYpDWYxtIaWkNIApKWkpCCkNLSGkAlFFFBQlFFJ0pBYMUUtFIYAUtFWrC1NwxZ/8AVL19/ariubQLPZD9Ptd2JZR8oPyj+9/9atBs55pxxxwABwAO1Nc1ukonfSpqCu9xpqMnFOJqJ29KlmjY1mzUbHmlc1HUNmTYU+GIzNgdO5pI0MjYH410Oj6Y9w6xxLn3rOUrHVhcNKtIbptg88qRQoSTwABXZ2NnHpsWEO6cj5pPT2FSWttFp8PlQYLkfO/c+30qOaTiuWUubY+sw2FjRiJNJ2FVHbrTmPfvULGpOhsaxzTCaVqYx9KtGchrHmmNTqVIyxFNsztcaqEmtTT7DzMu/wAsYHJqSxsgcPLwgqxeXAC7E+VV+6BWblc3jCyuNurhY4vKhG1B+Z9zWTNISafNISetVXbJppEzlYYzZNRMe9PNIRkVojB6kbUBSexqzFbtIC3CoOrNwBUct6kAK2g3P0MrD+QqXO2xLSjqxxt0hjD3b7Aei9WP0FVp79mUxwL5UZ64+831NVZGaRyzsWY9SaTFSk5PUxlUb0QlJin7aXbWySRlyjQKMU/FJirCw2lxSig+pp2JG4zRimtKi9Wz9Khe5P8AAMfWmkYzqxjuWKjaZF75+lVWdm6k02qsc0sR2J2uD/CMVG0jHuR9KZSE1Ri5ye7F+tFN3Uhaixm2Popm6k3mixPMiSio85pc0WDmQ+ikzS0FBRRSihDFUU8daQU5etaco4ysSLUyjPWooxU601E1Uh9TxrUKcmrMdaKI00SIKtRioIxU8Z5raMB8xZj4qZOtQR89KnWtYxHcnU1KpqFTUqnj2z/jXRGJXMTpzUi8GoEbiplPNapBzEqnNSDr05qFT/Onq2MHsPfr/nmhi5yZcf570q4AwKj3euPw705T19qkfMSCj1x1pmaM560NMakPNNOBUZ+7wCKTd61LRrFjnPPFIT16Hmms2TxSA1lPY1iyQH5ufzpc5pqnilzXFNo6YCr171Zh6g9W9RxnNVl5q3ACa4qsjeKLsK4A9x2rRgXjNU4EG7gdOgrUt4zXmVJamsV1LVsnPFbVnF0HrVGzjywresYcke5riqzOPE1LFyzhzg44zW3AojXLde1VraMKo9BzRcTgLXFL3nY8Oo/aMS9uawL2461Nd3HvzisO8uOozW1OB3YbD9SveT9awr2fgmrd5Nx1+lYtxJknP8q7qcbI9qnDlRE7Zb3NWNPhM06jGeaqKNzfjWnHKlla7j/rCPyq5bG1m9Eayn7dqdtZIB5Nv++l9DjoK1ZFyxPPWoPDdkbTTjPMCLi5IZs9l7D+tXWHNeTVleWh5lWa57R2RVK0hWrLJTNtZXM+Yg20u31qUpSFcUriuRgUuM0/FG3BpXuK5HilAp+KAMUCI2HFMK4NTdulNZaQrldh1qNqmYdajYcVSAgYZ/lVe8mW0tJrhukalv0//VVsjnmuZ8d3hg0xLVM77hsN/ujmtKceeaiaQXNJI4WRmld5HOWdix/Gm+mRn1HX/P8A9anYO0H2pCMHn0r2NlY9G2gznj1HSmnkcZJ/n3qT17cdfSmsOOnHT1x/niobCw0gBiBzz1phqRhyAPXHHakx9KVwI+g5pj//AK6k7ZHT2pD78n165qQIQMtxTJzhcD8anOETcep4FVmG7NMmRGRTalxTG+X/AAp8xg0QyHAFN29zUxQ9W60jCquSQGmNUrVEaCJDDUbDmpTTG71ZlIjpGp1JSMZETc80ypWFRHiqRm0I1MxUlMIpkNDGphqQimHpTIsMx1ppp1AQtTIaIzQFLdKm2KvXmmk0yeXuM2hfc0h604000CY2mmnGmmmQxKKKKBENKBRThXppHkoKWiiqHYM4IPpXW2j+bbRv1ytclXR6DJvsyvdGrfDvWxlWWlye5X5TWNdrg5roJl+Q1jXy1vUWhjB6k8gzFbn/AKZimAVKebW2/wBzFNUVfZnUhMU4ClxTgKLlCAUoFKOlOC5phcFFSKKRakXpSsDHAVLGtMUc1PGKuxI+MVfgHHFU4x6VegGOtNbMpHnq/wCsc+rGpFFMQfM31NTqOK4UtTmluPUc1IBQi1IFrRIgYRTHFTkVG9DBMrtVdqst0qs1Qy4ojeo6e1NrI3Q2ilopFCUtLiigAxVizhaeZY0GWYhQB3J6VAK3NCItIrnUHGfs8eUz08w8J/U/hWtON3dibsir4hmVr1baD/UWiiFcdyOWP4kms1felyScnqetOAzUN3dxdBFHtUijNCipo0x1qkjOTHRpzxV2COo4Uya0beLNbQiYyYsacdKlK47VKqYHFMkrUzuVZO9RGpWqOaRbeFpZOVXoP7x7ConornRThdlHVp/KjNun33GX9h2FZGKfI7Sys7nLMcmkxXG3d3LnJSdlsJiilxS4pEDcUop2KUCmIbilC08CnBaAuNA46UqrubFPApty/lr5Y++33j/dFAiC4kDHYmdin8z61FS4pKzZQU006kIpDGmmmnGm1LAKSlNJSCwUhpabSGFFFJQOwUUUUhgOtLSYqSONppFSMFmY4GKaV9gH2tu1xNsXp1J9BW0qqiKkY2oo49/eiKFbaIRId3d2/vH/AAFK3SulLlR24ejZc0iMnApjHNK5zUTHFS2byEdvSoXPpSu2KizWVzNsM0qKXbavJpAMnArd0HSpLu4WNF+Y8k9lFTJ2Rph8PKvNJEuh6RJdSiOMdfvMewruoIIbG3ENvzx8z9zS28MVjbiGAY/vPjljUUj1xznzM+xwuFjh46bjZXx3qrI2aWVsmoWORSSN3Ia7GmZpWNNpkMa1Mp55pVTLYFO5NrsasZc1q2NngBpKfYWYHzScCpriVVGFyF6VnKRtCFldjbqcKML0HSsyZ8k5p88m6qrGmkKUuwyRs1EeTxUmM1NBbM6lyQkY5Z26CqbsYNXKqozMAASScDip5Rb2in7Qd8vaJT/M9qgudQRAY7Iexlbqfp6Cs3kkliSx6k1N3LYylUUdI6k91dy3RG84QdEXgCq+KWitIwOd6u7ExS0UVrYkWkpRSMyovzMBT3E3bcUdeaRiFHzED61Wku8cRj8TVZmZj8xJq1E5qmJjHSJbkulHCDd71WeV36n8KZRVWOOdeUgopM03diqMGx9JkVGzc0wvSJciUvTS9R7qTNF0S2yTNGR2qPNJRzCJaM0xW9ad1NNMQtLSYoqgHA04dRUdSA8UiojqcKaOtSLTSNLi05etNHNPUcitUhXJEqUVGox1qRRk1qkNMmjFWYx0qGPAxVhegFXGJSkSpUyVCtSL+nU1vGI76lhCVzU68e9Vk6cjnPAqZD3Hr19K1ii7lgGpEJGMHPP+NQrT1/D8a1QXLCHp/WpUPHb8agXGKkVhVhcsKfz9/wBKcOSB9AKhDBee/p696cGHHp0OfpSJuTbsnPrz6YpwPvkZqFWz0z2J9qduyPXn8KRSZKGx1weBS7vU4J9utQ78DnNI0mS3uPz5/wAP880jSOpKSO5wfTHFRs/oaj3cHnvTdwrOUlY3iiQcmng+1RA+lOU/zrkqVTohEkzTxUYHFSJnPr9a4JzOuECWMd+fyq9bLgZPXH8OOKrwx8c8HPTHX/P+etalrF7Z/wDrVwVqvQ6owLNrEc1qwR5biq1vFt+ta9jASAfevPnIVWSgi9Yw5x+tdBZR7eT/ACqhaRbQM46jNXTPtVf5VxTbZ4deTm9C1JOEXANZl1cZySe4qO4uPesu6usdeTThAKOHbC8uMA5PX3rDup+uTTrq56kmsW7ud+cGuyED2aVLlQl3PknmqLNuPH6U2WTJwD/nP/1qYZVT5m/z0rdI6VEtRssS73IGK1fDdg2rX/nTA/ZIDlgf4iOi1i6RY3Ou6gkFsCsefnfHCD1Nen21rBYWsVraDEUYxnux7k1x4msorlRhi8QqMOSPxP8AAWU5b8KhIFTHmmkV5tzx1oiFl6U3bUxFNxSGmRMPSmEe1TEU0ikO5FijbxT8UuKQXIwOaXb+NP20mOtArkRGBTGHQf5/zzUxGKiagaIXGOn86hbpVhqiYd6aYEeOleceK7v7ZrUu05ji/dr+HX9a7/VbkWOnT3B6oh2j1J4FeXNlmLNySckmu3CR1cmduEhvJkRXHGKaR7VIV9PzPNNxnGfxrubOwjA55z1poGUFSYpMYA74qGx2IiKTGfbnFSEetNI64pXERe/tSKoLc8AdfYVIRTJjhcDqetFxWIJm8x844HAHoKjqSmkUzOSuxjCm7ecn/wDVT8ZpDQQ0RNwKYwqRhwRTWPzVSMmiuaYakcc1GaoiQxvvUw1IetMNUZNERpKewxTaZk0MaoyKlJphHtQQ0RU2pdho2juadyOUh+lHlk/e+WpScdABTGOaLkuKG7VXp8x96YxJ60ppD0p3E9NhhptONNqkZMaabTjTaozkJTTSmm0EMM0U3NFMi43FKBigUtemjzEFFFFMYVq+Hptl08Z6MKyhU1nL5N1G/TB5q6b5ZJkzV0dhIMqayb1Mg1rg5XI6EZqneR5z713SV4nItytCN2mwtjJUkGjFOscmykT+6/8AOjFNbI64vQTFOApcY607FNFCAfLTgKUe1OANCARRUgpAMVItOwDlHSp1GKaoqRKYrEkYq7F0OP7pxVZF4q5CMqw74xVxjoV0PO0GGb6mrCCosYlcf7RqeMVwJHJLcmQVIBSxrUu2tUiCErUUgq0y8VXekwRVccGqrVbk4zVV+tZs3gRN2plPam1kbDaXFFLSAKKBTgKYDo1ywHvWzq7fZNFsrFeHmJuZfcfdT9Mn8aqaPam81GCBPvSOFH407xBdJe6zcywjECt5cQ9EUYX9BWy0j6kSd5KJmgU9RQBUiLWdtAY6NasxpTEXpircKZrSKuYSZNbx81pQx4HFRW0XfFX0TFdMImE5WImXAqtNVqbhapzUSHTVyDGax9Yn3z+Sh/dxnn3bvWnfT/ZrV3H32+VPr6/hXP4yc1y1pa2Ov4YjVGKXFOxRisCENxSgUoWngUCGgUuKcBS4pgxMYpcU4CnxpubFNIkZkRRmRxkDgD1NUiWLFm5YnJNTXEnmv8v3F4X/ABqLGKmW5SG0hp5phqGMSkNLSNUjGmm040lIBD0pKWkNIBDSUtJUlAaKSl7UDQYopaKBhW5YW32SHc3E8i5x/cU/1NQaRaAL9rnHyKcRqR99v8BV5mJySSSeTnvW8IcquzbD0uZ8z2GngccVFI1KzZqJj602zubEY4FQM1OkbOaiY1DMpMaxyaSirVhavczqiKWJOAB3NZN23FThKpLliWtF0+S7uEVF3MxwPavR7Gzi0238qLBkP339TTNH01NJtMMB9qYDefQegqaR8k5rkqT5nofZZfg1Qgm9yORuuelVZX5p8r+hquzVKR2yY1jzUTGnMajNWZBSUUuM0gGqpJrW0+zz8z9Op9qj060MjD3PU1pSuqJtTgfzrKUjWEOoy4lCrsXGBWXPJuPFS3Eh5FViMikhyfQhbmmhSe1WY7d5XAUE1HdX8VjlLbbLc9GfqqfT1NNy7GUmoq7FkWGzjEl4Tk8rEPvN/hWTf38t6drYSFT8sa9B/jVeR2lkaSRizsckmmmqUG9zinUctEGKKM0lbRjYyCijvS+vbFWAlKcAZYgCoJLlV4T5j61UkdnOWOapROapiIx23LEl12iH4mqzMWOWOTSUVokcE6sp7sKT60E4qNnpswbsSFhUbPTC2abmlclyHbqQmmUm4VNyB+aSm7h60oINIBaKKKYBRRRigAp6U3aaevFXFCFopaAKsApwoAp6j2qlEYAc08elGPSnKpJrSMR3HKKeo5oA6VIBWqgFxVFSouMED8KaoHGamTFWkFx6df8AD9anX9aijGeD0z/Pk1MG5FaxQ7ki9KeOlMFOU4561qUiwp4/UZ59fy7/AOTUyn8ecD8qrqfepARgcn2461SKLIanZqur++c4xz608P7n8vqatDJw2PWpAfwquJARTg4x1qkyi3v4IBx9KXzTyefwqp5g9c80m8HHNDaAu+Z+WPrTfM5+o/8A11V8w+tIZKiVSKNFEuGU+vv+PrTd/YYxVbzBS+bnpXPOulsbwpss7qUHNVhITTw+Olck8QdcKLLQOKkQVXXJPJqynArjnVOunSHip4E5ye/rx/n/AD6UyNMkE+taFvD047Zx/n/PFcdSrY7oUrEluhzz9eO9bFrDwOM9BUdlaEYLj8K2ba36cYHbArhnPqOco00Os7Ys3P61t2saqM9PSqqFYx6D1xSvchV6+3Wud3keZVcqjNIzACq01yRnJwKzJr/rg1l3WoqM5fk9s5ojSuKnhG9Wa1zegfdOTWNdXgUfMe1ZV1qvykZx+NY9xflsgfnXTCmkejTw3KjUur0nIJH0rNkucnjoPfFUHuCc9aRVkk4XPvir5lFanRGl1JmuO3pxV3Q9HvNcvRBbKfdj91frW14Z8F3N+Umu829pxlm6sPYV6XDb2ujWf2Wwi8tujHuPqfX+VctbE9InDisfCj7lLWRQ0/TbXQ7L7HZjLH/Wyd3b/CnnJNKTn3xSntXmuTlqzx2225S3YzFIRT8UhqRMYRTCtS4oIzUsLldlo21Kw9qTFArkRFGKeetGKB3I2HNNI61LTTQNELdKjapm4FRN1oLIW5NR445+lSkZJz9KYxEcbSP91VLMfQAZzQh+RyHjq8OYLKPjpI/9BXI1b1C6a+1Ce5f+NuB6DsKrEflXq0o8kbHsU6fs4pEWO3bFNZfmJ9z/AI1KR7UhHNW2XYgZfbFIVxn+VTYphGam4JELDNNPepiKYR7fpQFiI8DNQNknNTyc8CoyKESyDFIRUjCmGmmQ0R001IaYaoyZG1Rt1qQ000zKRC3WozUsg9KjbiqIZGwprU9hTaaZEiM0wjmpGppFUZMjpCMU496a1BIhNRtTzTDTM2MamnrTmPFMPWmjNjTTTTjTDTRDGnrSUpppqjJjTSUppDVGTYw0hpTSUEsaaKMUUyRKWiivUPNCjFFFNALilxSgUtUB1OlzedYxk9QMGprhcrWT4elGZIT9RW2wytd0HzROKatIzrEYkuU9QDS7ecUsI2ako6Bxt5p7rtYj0NVHY6Kb0IwKeFNKo5p9VY0EApcUU4CqsMAKlUZpqipVGBRYTHCpUFMUZNToKqwEiCr1oAW+vFVUHertqMSL9auCH0POpl23Uw9HI/WpoxTtTTZql0vpI386WIV59rSZyS3LUa8VJtNLEvSpdnWtUiCBhxVWSrrLgVVlHNKQIpTVTfrVuaqrd6wkdMCM03FPPWm1mbiYpRRj60uKADFKKMU5RlgKpK4WN7w7i0tdQ1ButvAVj/33+UfzJ/CsBRXQakn2TwxaQ9Hu5mlP+6owP1JrBA9K0nvYwhq3IVRU6rUaLU6LzU2uEmSRLWjbx5xVaBOlatpHjFbwic83YtW0VWGXC1LDHgdKbPxmuhKyOVu7KExzVVxubAHXirEnWqd/L9ntZHBwx+VT7nispuyudVKPQw9Um8652qf3cfyj3Pc1Vxil+tLXnvV3NpO7G4pcUuKMUE3ExS07FKFp2FcaBTwPSnKtOA9KaQmIo9abdP5UQjA+eQZPsv8A9erCgDLv9xOT71nsWkkZ36sc/Sm9ECQwDijFOxSVkMY1RntUh6Uw0mUNNNNONNaoGhDSUUmakYhpKU0lILBTadmmikULRRRQACrmmWZvLjaxKRKN0j/3R/jVaGN5ZFjQEuxwAO9dJ5SWduLSI5xzK/8Afb/AVrShzO7KhF1JKKCaRXYBF2RKNqr6CoGOKcxxULmtZO56aSguVDWNQuc09zUDGsmZyY1mzTKKKhmTY6Nd7YHJr0bwno62Fst1cKDM4ygP8NYXgrRxdT/a7lMwRngH+I13Urn29MVx1al3ZH0+UYFRj7aa3I5Xye/Jqs7U52qtK1Qke5JkbtUTGlJpjGrMWxhptLSUhBVyztzIw4zUNvEXccd637SMW9uXONx4X9KicrI1hC4rgW0fljG7+Ijt7VQmfP8ASpbhyxPX3qHaW7fSsbm7RAyF24qSO3GxnchY15Zj0FTP5dvC09ywSMdPVvYVzmqanJfNtUeXbg/LGP5mqV2c1Soqa8yfUtV3qYLLckX8Td3/AMBWSOOtGaTNaxgjz51HJ3YpNNoJozWyVjNsKSlAznJwOuT0FV5rkDiH/vrFUlcznUUFqTSyLF948/3RVOaZpD/dX0FREknJ5PrRWqjY4auIlPRbBmimk4prNVHK5D81Gz0xmprNSbM3JjmamE0xmpmahyIJNwppf0plFK4C5oopQKAEpVyKcBTgKEmK4ikmnUBaeFxVqIrjcU4ClAp2KtQC4AUYp6r60oFaqIDQKcF5pwAp1WogNUU4CinLxVqIIAtSr0ptOWrSGOFPUc00GnKeatCJFxz71ID0z1/nnrUIOacHx0JFO4yyDj1FTBgTxx3qmso9hThLjp3Of0qlIC4D+dO3c4ql53HWl8/mr5yk2Xg3HWnb6o/aPpR9o9KPapFq7NASYzijzfTjms/7Qc0eee3FS8QkaKLZo+bwenTH60vm8nnrzWaJjS+aazlijWNFs0RLx1pfPxWZ5rU7zTWEsSzohh77mj55o8/1qirk1MtYyxFzrhh0iz5ualRqroM4wKsxRk9jWMqzOqFFInQ8VIoyRUlvaSv0Un8K07bSpGxu4rnlVZ0RhFFOJavW8DPgYNalrpiL94j8a0oYYowMAH61zyqNminGJn2ensSOOPUitm1slj6gH3pPtCIOcCo31FBwDzWLux+0ctjVQBDnrzmnfaAox04wcVzk+rqo5ZR+NZdxri54fPGetZ8i6h7Fy3Owm1FU/j6DoMVnXGrqB8v6npXIyapJIfk6Gq7STy9zT91G8MMkb93rG4cvn6Vlz6kzn5Tj+dQW+nzXEgCK7seyjOa6fSPAup3uD9laNf70vy1LqxW5c3SpK85JHLGV5Dxmp7ezmuJAqqSx6ADNeqaV8OraHDahcGT1SJcD866yz03S9JT/AEW2hjx0cgEn8axliukTza2b0YaU1zM8t0TwHqF2A8yeREf4peD+VdzpPhbTNJKHb9puD90sO/sK12vZLuYx2ig46ueFUepPao3kWBWW3YyTNw8x6n2X0Fc0qkpayZ5dfHYis+Vuy7IfczfZ8DgzDoo6R/8A16zmJYkscnvmplhJ6n35qVYkUZIzXPKdzCKUfUpqpPQVJ5ZPtU/QcUhqbj5mQ+Xn0o2YI7+lS01ulIVyHbjH0oxTwOPamt1NAXGMM/yppFSHimEUDIyMUzFSN19qZQAlMbrTzTGpFIjaom61K1RvQWRnr3rA8a3ZttMW3RsST/Kcf3R1/pXRqvPOAM9a858S3v27VpnU5jQ7Ez6CtqMeaR1YSnz1E+xjYxn8+KQjFSkc/pTCK9G567IsUwipsccUwikIjppH50+kxSEMxUcnCnNTMKrudzYHbii4iIimNx1qUjApj9KEyWQtUbVK1RNTRDGNTDUjVGasykRtwKa1OamtTMpEbDrUbVK3eoW6VSM2Nphp9MaqREhhprdacaaetMyZGTSUpFNNMhsaaYaeajPWmjNjWph4p7Uw1RmxppGpaQ1SM2MNNNOam0GbGmkNKaSqM2NIpKU0hoJEopaKBWGUUUV6p5gCnKKaAaeKpIBaKKKYFiwm8i6jfnGcGutXlcjp2rivpXV6PP59mhPLL8prpoS6GFaPUZfLskhlH8Lc1PdL++PHB5FOvovMt2A64zTd3m2sMntg10xWtgpvoR4pQKMU9RVI2EAp6j2pQKcB6VVguCjnpT1FIKkUGqSAeg5qZOtMUYqaMc07ASIOB6Z9KuW/3hj2qtGPlGOlW4AN4+tVBajRxfiSMRa9cjGAxDfmKrQjpWz40h2apBJjHmRD9KyYRyK4Zq02jlmrMvQrU2KbCPlFTYrRIyZXlHBqnMOOK0JF4qjMKiQ0Zs3T8aquOatzDk1VesZI64EWKMUtFZmolLRRQMKsWab51GPfpUGK3fCFqLrWLaNujSqCfbPP6VdNXkRUfLFsXxgSuqQWna1t0iI9yNx/VqxwKuazc/bdZvbntJM5X6Z4qqopy1k2ZxVopCqKsRLk1GgzVuBKpIib0LVrHWzZxcdKpWcfQVuWkPFdNOJx1pD1TatU7o/e+taUq7V5xWXdH5jWjMYK7KMn3qwtcmDzrAOVjGW+prcmcRK0j/dUZNcnI5kkZ26scmuOu+h6ENIjKKdigCuawCU5RS7acopiEAp4HtQBTwKEhCAU5VpVFScQxvM/RBkD1PYVaVhFa+bDCBei/M/17D8Kr0qgnLMcs3JNGKzeoxhFMPWpTUbVAyNqjNSMKjNSykIaYc0+mGoGhKSloqShtIaUmkpAJRRS0hiUtFaWi2Iup2kl4toRukPr6AfWqjHmdgLukW/2K1F2/wDx8SjEQ7ovdvx6CnE1LcTGaZnIxnoo6KOwFQMa6Xpoj0aNP2cfMRzULNTmaoZG4rNsqTGO1QscmnMaZWbZi2FXdIsJNRvo4Ih948n0FUuvFek+C9KFjYfaJVxPNzz2FYVp2Vj0MtwjxNZJ7Lc2re2jsrRLeEYRRjj+dRSPnNTTHrzVRmwK5Ern2ekVZEcr1WY5NPkbJqBmrVIxkxGNMY0E000yApyKWOAKaBmrtlFk5boKhsqKuy7p9t3bgAck1Zkbd16eg7VM6+VCE7nrUIUsSK5pSudsIaEOzcaLuWHToPOusdPkjB5Y/wCFS39zDpdqJZcNIT8keev/ANauJvruW9uGlnOSeg7D2pwi2znr11TVluP1C9lvZvMmOB0VB0Aqt2puaTP1rqjGx5UpN6sU0maTNG7tVmbYuaGZY13SHA7DuaZLKIBg8yenpVJ3LsWYkmqjG71OerXUNFuPmnaU+if3RUXWkpCcVslY8+c3J3YtMZqRmqMtQ2ZOQ5mphams3FRs1S2Q2OZutNJzTaKi4gooooAKWlC09Vp2EMVakApypTwlaRgxXGBacFqXbTttaqANkYWnhaXFLVqKJuN2ilxRRmqsAtKvv6U3NJupgTdKD14qHdxRup3QyWlzUXmUnmUc6AsA4pQfeq/mHHWk30vaoqzLW+jzMVV30b6l1kUostebS+bVTfRupfWClAtiSjzTzVQNS7jUOuzRUy152aXzsVVGaeKh1mbRponE1L5p9agANSKtJ1WbRpomD570maaqE9BVmK0mfohNTeUtjVRS3IwT709TWhb6NcyY+TA960rfw8xP7xsU1SqSNVKnHdmCtTRxMxHBrq7fQreMZc5+pq+lpaQ4KgH2xVewdtS1iIdEcnDYTPjEbflWna6NNJ/B7Z963fPt4/uhB1zjr/n/AOvTH1aJMHjPPHboP84qXCEd2aqtKXwojttDA2liDz9f89K0rfTreIZ46cGsSbXNv/LQnjHpVKTXc9Wye/NYzqU49TaMakjslltoQQNoOT3zTW1CJMcZ/HFcUNVml4jBI+hoDXsxwBgntXJPEU0dMMNJ7nWyatGpIBHHvmqc2uL2k/KqFj4a1a/wYrW4k+ikD8zXR6f8N9Ulx9oENuvcyPk/kM1yzxcehry0afxyRz8mtSNwmT71We5uZvUCvTbP4b2Maj7XfyOe6xIAPzNb1h4V0KzxtsRMR3lbdXNPF9iHj8PT+HU8Whs552AVZJGPZQTXQ6b4J1i7AKWLov8Ael+X+deywLDAAtvBFEP9hQKm81j1Yj8aweJk9jlqZtPanGx55p3w2mIBvruGL1VBuNdPY+CdEtMGRHuWHd2OD+AraaYD7zVWm1GKJc7hip56kjiqYvE1tG38jQtbezs122lvDCuP4UAp8t4iDLPj8a5W818DIj5PaqELX2q3HlwhnbGSBwB9T2q40nLclYCUlz1XZeZ0d3r8aZEI3MO9Nt7a5vNtxqDtFA3IUD5nHsP60/TdJt9Pw8hW5uR3P3EPt6mrzuXbc5LE9zSlKENEYSlCOlFfMaeYxDEoigX+BT1PqT3NNCgdAKdRWEnchK2w0igjinU01AEdJS4oxQAn1ptOxSdqQXGEUw1LTDgde3SgBhx65PfimMOKkIzwfpTGySc0DGMOtRmpW6+lRsKChtManGo2oGhhFNIOePyxTmNKq5YUF9DI8S3gsNIkwcSy/u059e9ecgY5Peui8XXv2vUti4MMGUHue5rB24A69K7aMeWJ7WEpezp67siNMIqVgepppHFbXOkiYcdKaRzUrCmHrRcViIim4qUimgZ60rhYgmO1cdzwKYE2j371JtLyeZ25Cj+tDCi4rFZ6jeppKhamjNkTd6iftUjVG1WmZsjNMPepDUZ71SMpDGNMNOamN1q0YyGMaiJqRu9R4pkMQ1GakNRGmiJCN0qNqkNMamYsj700080hqiJEZFMNSGo2FMzZGaaaewppqiGNpppxphFUjNjTTacRzSGghoYaSnUlMhjaSnGm0yGNopTRQIZRRRXqnlirT6aop1WgCiilWmhigVq+H5xHdGJjgSdM+tZgpY2Mciuucqcirg+V3FOPMrHbEZGKqWaYgnhP3kbcPpVi3kE0CSL0YZpm3y75W6LINpPavRWupyw0diLbThTmUqxB7GlxVWOkAOKUCinqKpIECrUqimgYqVRxTsA7GWqZBUajFTRiqsBKn0wKtQD5h9agQD/69WYRhhVIEY/jiDNpYz46OyH+dc3AK7nxNbG48NzHqYWVwce+P61xFv0rjrxtUOeruaUA4FT7RUcA4FWQuacTnkyrIKoXAxmtSZeKz7kc9KmSHEyZupqm1XZu9VHHWsJHdT2IjSU4ikrJo1EpcUoFLinYYCup8HjyUvbwj/j3tpZAfQ42j9TXMAV1th/ovgnVZsANMYrYe+SWP8q2pK2phiPht3OVVcfnUiigD2p6j2qUgY+Ja0baPkVVhWtO0T2rSKOebsaNjHk9K3LWPCiqOnxccCtqOMrHXVFWRwTd2UbzhePWsW461sXx61jyfMaGa0UYmvTbLZYwfmkPOPSsMDFXdYlEuoMF+6g2iqgFedUfNI7Og0ClxTsdaUCosIQCn4oAwacBinYQBacBSgZqRV9qpRJuJGtQ6g26WO3HSP5n9z2H4VeQrFE8zj5Yxn61mx7mG+TmRzub6miXYENIqM8VOwqJqyY0Rmo261KaiaoKI2PBqM096YahlIa1NNOam1BSEpM0ppppMaEoooqRiUoopQM0DsPhieaVI4lLu5wFHc100yJZW6WUJB2cyuOjv/gOlQ6DALKzbUXyJn/d24x0/vN+FNJ9811RXJHzN8PT5nzvZDajc05jx3qJjQdstNBrGq7tUjnmoHNZMxkxD1ppOKWm5JO2s27K5BteE9N/tLU03f6qPDOa9RbgAAY6Csbwfpo07SlZh+9lG5ye3t+tasz88VwylzO59rluG+rUEnu9yCVs5qpM3pUsrEdaqu3FXGJ1TkRsajY0rNmo81ZmxDRSUoGaQEkQ3cCt3T4tvzf3TWXZR5fpW9Cm2EAjvkj3x0rnquyOmjHqxoUs2SOp5pb27h0m0M04BfoiZ5JqaSSOxtmubggKgyB0JPbiuA1XUJNRu2mk4HRVH8IrKEXJhiMQqa5URX13Le3DTTsSxPA9B6Cq9FNY11xVtDx5Sb1YpNNzxRQqlulWZOQAEkADNRTTiPKxfe7tSTzgDy4un8TdzVStIxOSriOX3YC+/ekJxSE8Uxj71ocMpCsaYWprGo2ak2ZtjmbNMLUzOaKhu5IZopKKQBRRShc0CACnKlPVKlSMk960jC4rkarUyp6VKsRx0qRUArZQJciJUxTsVIcCmEitLCTDvTTQWzUZagY/IpN1RFsUm6lzoaJSaTdUJak3+9ZuqNIlZqTdUJcUm+pdULExejfmotwPSk3Goc2Ulcm3Gk3GmA9c05anmZaiOzmikpaTZdgpQaMU9UJ6An8KVmWkJSgVYis5pPuoavW+i3EhGRitFTnLoPmjHdmUAakVSe1dPaeGmbBf+VbNr4chQfMoNbRwk3uJ4iCOFjgkfG1Cfwq9b6TcyniNhXfw6bbQqMIvHfFTNJBCOCoreODitWyPrTfwo4y38NzORvyK1bfw1GuPMNac+qwR5wf1rNudfA+4R+FXyUqe5SdaexoQ6TaQjlR+NTZtIOmwH2rlLjW3Y8sSO2TVFr+eT7u459KxnjKUdjphhZy+JnayanAg61Tn1pADtOPpXLpFdTEdR7HrW5pfg/WNR5itJ2Q/xsuxfzNcNXM0tjtp4FJ3Y2TWz2NVG1WZ/u5P0FdrY/DC6bBvLu3gHouZD/hXS2Hw90a2Uee1xcuOuW2D8hXmVc0b6nZGjSj1+48j33cvOGHuxq/Z+H9UvmHlQ3L57pGcfnXt1homm2WDa2FvGR/EU3H8zmtTHGCTj07VxTx0pbG3toR+GJ4/p3w31OYg3KJEvfzJBn8hXRWPwzgjx9ou1A/6Zx5P5mu/G0Yp24VzyrykQ8TUfw6GDY+DNDth80Ms5HeVuD+VbdrYWFnj7LY28XuEGfzpxcfWk84CsnJsxnKpP4mXPNY9wB7CgNzksaz2uQDUUl6B3FCi2Zqg2ahkVfSkNwo//XWDNqPA2nP0qnJeyMeM9K1jRZtDBt7nRyaiidxVG41lV4U5+lYLu753MfzpYYHmcJFG8jnoqjJNbKiludEcHTgryZan1WWT7v8AOqgM9y4Ub3duiqMkn6Vt2vh51YG/mWEf88o/nc/0FdDZW8dmpWxgECkYLk7pD9T/AIU24wRjPGUqatSV3+Bh6d4b2BZNUcxA8+Sh+c/X0roYmSGHybWNYYR/Cg6+5PelWDHPJ9z1qVIfauedZy2PLrVpVXeo7kHP9KX06/lVtYgKmERNYXOd1UjO70VqLFmn+Sp+8oP4UNkuukY5NJWwbOFx9zB9qik0vPMT/g1IFiIdTLpDVi4tJ4fvoceo5FQUjRSUtmMxSU+kxRcY2mMOakxTWoAhIP600jIx/nmpSPl5zUZ6+3TigoiY559eaYae1RnpTKGsajantUZ780FIbVbWLz7Bpk04+/jCD3PSrSjmuT8ZXfm3aWiH5Ihk4/vGqgrs6MNS9pUUTmDlmLE5LHPPemEY9+KsMvHb1GO3+ef0qIjjArt2PoGQtyelMxUrCmEUXJGYphqSmYp3EMwO9RygtiMcZ+8fQVMBjJPSmR/xOerc/QUANkGOMDp09KgfvU8lQN3poCB6hNTuKgbrVIxkQuKjYVM1QmqRDI2qM1K3Wo2q0YyIyKY3WpGqNqpGMiNu9RtUx6VEw4pmbGGmNUlRv7VSJY00w0+kagxZE1MNSHrTCKoiQw9aY1SHrTDVIzIzTTyaeaaevFMkjIpDTzTTVIzZGabT6Q0yGMNNxTzTaZDG0hp1JQQxhop2KKYrEVKtJSr1r1keUOpaKKoApwpo5NSAVSGLRRS1Qze8N3O5Ht2PI+Za1bqMtEdvVfmH4VydjOba6jlXseR6iuzUh1BXlSMg12UZXjY56kbSuRTAOEkXo6g/j3pmKlhX908R/hO5foabiuo0iNC08DpS4pcc0yhQKlUY6U1RTwKpIByjmp4xUaLU8Y7VVgJFHY1ahHzCoFFWoRjscU7BctGEXNjdW/UyRsuM55xXmsA25B65xXqViSrc5645rgNetvsmu3cYGF37l+h5rnxEdpGFVEluMqKuqvFVLX7oq8q8VEdjjluVplrOulrWmX5azbpcA0pIqmYk45qpIOavXA5PSqUtc8jvgRUmKdSVFjYTFLRS4osA5Blh9a6nUsw+C7GMZ/f3byH6KoH9TXMQjLCus8VjytG0CHGD5LyH8XP+FbQXuswr/FFHMKKlQZxSKKmiXkVKQpMsQJwBWvZx/MKz7dPmFbunx5YVtBHJVehsafFgZ7AVoSfKn4U2yiwn61LdcIfpW9jz27uxhXh61kXDiNHc/wAIJrVvT1xXPa7J5di4HVztrObsrndRRzOS5Lt1Y5pwFAHSnAV59joY2lApcfWnAUyRQKcBmhRUirVJEsFWpUTmhVqxCmWGenU1SEU9SP8AqbYHqfMf6dhUDClQ+fLNcHOHbC57KOlKwxUPV3BuxA3So2qZhUTVkwRE1RNUrVEx5rNmiIWphp7d6YaiW5aGGkpTSGoGhDzTadSVJSENFFFIYtXtHsH1C+jgTgHlm/uqOpqkozXV2MI0zRQ+cXd6OfVYh/if0Fb0YJu76Cs5NRQalcLPOBCoW3iXy4lHZR0P49apE0HpTCea1k76npxShHlQjHionOBTmqFzzWUmKTI2NRGnMaaelZtmLY1mwK1vCth/aGrxo4zGh3v9BWPjmvRfh9Y+Rp7XLjDTHj6CuarLSx35Xh/rGISey1OrI2RhcADFUpm5qxO3BFUpmGcVjCJ9jOXYglbt3qs7VK55qu5rexjcYxptBOaaTikJsXNOTlqjBzU0K7mFTIcdzW0+PJH61vQxjbubjHv0H+fWs7TIst+FUfGGqm2txZQNiWQZdgfur6fjXHP3pWOtz9nTuzG8Tat/aF0IoT/o0PC4/iPrWJSUhOK6YxsrI8ipNzfMwLU00nWlUbmwOtabHM5N6CqpY4HeoLibjy4+nc+tOuZto8uPr/Ew7+1VOlaQjfVnJWrW92IU1jSMaYzVqzicgZqjY0McVGzVDaM2wZqZmjNJUMQUUUUAFFFSKmaaV2Iaqk1PHHUkMBP0q0kWK3jTIbSIo4elTqgHSpAMUxnC1skkZ3bFpjMB3qOSb0qBnz1pXRSRK0nWomeomeo2es5VLF2Jt9ML1FuNJmsnUZViRnppemUVHMxi5opKUDNIBKKdtp6rSuUosYFNPVfWnqhNTxW0j9FNNRctEUkluQbfSnKpNaltpUjnkGte10QcZGa3hh5PcTqRRzUcDueFJq7BpU0n8OK7G10uNMYUVpw2ca9gK6oYRbsh1m9jkLXw8WxuratPD8a4ytb42R8YFNku4416gfjXQqMY9CHOT6leDS4Y/wCEZq4I4YhnAFZV1rMcefmFYl5r5PCGiVSENyoU5TOvkuoYl6is671yKPOCK4q41OWXOXNVBLJM21Qzt2A5Jrjq5hGOx1Qwi+0dNeeIGbhTn6VmTanNIevWruk+D9e1Ta0Ni8MTf8tJjsH612elfCtFKtq2oM/cxwDH6mvJr5rbqd9LC9keZyXLnJYk1o6ToOras2bSynkQ9G24H517jpXhTRdMUfZbCEuP+Wkg3t+tbajaoCgAegryqmYylsdsKCitTyPSfhhfy4e/ngtl7gHe3+Fdbp3w60e1Ia4e4umH95to/IV2GaC9cksTUl1NlG2xWsNMsLBQtlZwQ46EIM/nV0tnvUPmelI0mKycpPcrlbLGaNwqqZqY0o7nH401Fsaptl3eBSGWs9rlAeWqFrv+6pNWqMmWqFzTaXHeomuMHrxWY1xK3QAVEdzffY1tHDdzRUYrc0WvMfxCoJL3P3eaq7QKQuq9SB9TW0aEUWoR6ErXErHrgUz5mOSc1Jb29zdZ+y28sg/vBcKPxPFaEelIq/6XdRhv+ecA8w/n0q7QiiJV4U9GZXAFW7TTrq6G6GI+X3dvlUfia3LO1jjwLSyDP/z0mG8j+grS+xPNg3s7P6LnIH9KylWijjq49r4dDEt9ItY9vnSPdTH/AJZw/Kv4sefyrctraTygiIlrD/ciHJ+p6mr0MUcYxGgXPpUypXNOu5bHl1cRKb953K8NsifdGPfvVhYwBUqpUioMVi5XOWVQiEdSJHzUqrUgWlcwlVdyJYxUipnpUgWnqtBi5sjWOniOngU6ixDkMVBTttOopom4mKp3WnQz5IGx/UVdopNDjKUdmcxdWsts2HGV7MOlQV1josilXAZT1BrB1KxNufMjyYj+lS0d1Gup+7IoUwnn3pxpvTNI6kMPPfvUdSHt9ajbjpTsNEUhqI1I5zUbdKC7EbnmmGnNTetBaGzTLb20kz9EBavOriQyzPI5+Zjkmuq8XXQS3itkPLHc30rk8V0Ulpc9fL6XLDnfUY1RuO1SnimMK2uegQEc00jrUrA5qM96EwsRtTaewpMU7kle4O2Mj1pQQ0YK9MVBcPuc+3FRwybW2n7p/SqFcsPUDCp5OvFQNSW4ETcCoG6irDVC4rRGcloQsKiYcVMajYYp3MmQOMGo2FTOOajYcGrRiyI9KjYZqU0wimjKRERTWFSEUxqq5myI9aYe9StTDzTIZERxTWqRhTDTMmRsKaRUhphqiGRmmkU80hqjNkRFMIqRqaRVIhkeKQ08imEU0SxhHNNIp5pCKohojppFPammghjaSlpDTIY00UtFBJDSrSUor1zyR9FFFWA5RT6atOxTRSClFJS1aAWum8P3XnWnlOfnj469RXNVa0y4NteI/wDCflb6VrTlyyJnG6OuHySq3b7rfSlddrEHtTsBl9QeQacRlAe44NehFaGUCKnAe1KBS1aRoAFPUUAU9BVpDsPQVPGKjUc1PGKpICRB/OrUQGRmoIxgVZjXpRYRctOoJxngk4/+vXO+O7QJdWt2o4kTy2wO6/8A1jXR2/BGah8UWhu/D8xXG+AiUfTo36VlVjzRsRUV0cZadq0o1ytZlr94VrQDisIHnyI5k+Wsu7XrW1KuUrLu15NEloODMC5XvVGQVpXQ+WqEgrnkj0aexWxiinMOaSszYSlxS4pwFOw7D7Zf3q/Wur8c/LcaZD/zzso/1yf61zViu66jH+0K6fx+u3xFsHRLeFR/3wP8a2jpBmFX+JFHNqtWIlpFTpU8a5YUrGci5aR9Ca6LTIcsvucVj2adK6nS4enHTit4I4K0tDTgTag+lV747UNXlX5T7cVn6j92tbHFDWRhXhySK5TxE+Z4Yv7oLGuquOWOK4zVnMmpTE9FO0fhXNiHZWPUpKxTxRT6MVyGjGgU8LSqtPC07Egq1Ii0KvNSqtUkSxVWkviYrB9n+slPlL+PX9KnjTkVBeDzNRRB9yBckf7R/wDrVT0QiuI9kYQdAMCo2q3IuKrSCsmRe7K7dagep261A9ZM0RG1Qv1qZqgeszRERphp5pjVnIuI00h6UppDUFobRRRSGGKKMU4DtTSuwNPw9p/9oalHG/EKjfKfRRya1tSujeXjygbU6Kvoo4A/KptPhOm+HPMOBNqBwPURr/iaoV1W5IKJvhI3vUY1qhY1IxqFjUnW2MY8VExp7GoWNZtmcmMbrTHpxOKiJzWTZkyW1iM9zFEv3nYKPxr2aygW1s44lHCIF49q818D2guddR2GVhUufr2r0+Q449BiuOfvTsj6nJKXJRlVe7ZWkPU5OKoynnNWp29KpyGtUraHqN3ZDIfeq7HipZDk1ATVECGmnrStTaBAKuWi/OtVBV6yBMi1nPYunub0c6WWnzXUv3Y1Ptn0rz66uHurmSeU5eRsmuk8XXJjsLa0XH7w+Y3vjpXK1jCPUzxlS8uTsBNNoNIehrZI8+UhfpSXEht02Kf3jDnH8Ip7P5Mfmn754Qf1rOZixJYkk96uEeZ6nNWqcist2FMY0rGomNbHntgzUxjSMaiY5JqWzNis1NzSUVAgooooAKBzQOasQxFugpqLbFcZHHmr0UHIzUsFvgVbVAorrhTstTKU+xGkeB7UMQoollC5qlNMW6VbaRCTZLJMBwKqvJnvUbNUTPWMqiNVGxIz0wvUZOaKwc2y0gJzSUUtRcdhKKXFOC0XHZjaXbmnhamWMntQk2UokASnqntVyG1J7VoW9hnHFbRoSkJySMqO3ZiMA/lVyDTmfH+FblvYqMcVpQ2qr2rqhhUtyHVfQxbXShgEjNa1tpyJ2FX44lUVYXC9a6Y0kjJtvcjjtVUDgVYVFA7VE0yqOao3GqJGOGFaXUdxGt5ir3xzVW41BIwcsK5m91tjwhrGn1CWTOWNc9TFRjsbQouWrOpvdcVfunNYd1rEkpOCcVRsLK+1W4ENhbyzyHsi5/Wu+0D4UX1xiTWblbZOvlRnc/49hXl4jM4xWrO2jhr/AAxPPpLp5D1JJ/GtvRPCOuayVNtZvHEf+Wso2L+te26D4L0TRQGtrNXmH/LWb52/+tXRYwABwB0FeJWzOUvhPShg/wCdnl2i/CmGNg+sXrTEdY4PlH5mu70nw/pWkKBp9jDEf7+3Lfmea1cY600uBXnzrTnuzshRjHZDue9FQtMB0qBrj3rNRZuoSZc3AUxpfeqDXI9aryXijocn2q1SbNY0GzTaamNPxzWU10xPGB7mommJ+8xNbKj3No4fuaz3CL1cZ9qhN5z8qk/WsxplH1ppuQO9axorqaqgjQa4kb+IKPamFs/eYn6msxrwDvUTXbuQqBifTFaqKRfsdLmuXVfSmNcotR22j6ncrvZBDEf45W2itCDQ7KIf6VcyTt/diGB+Zo50jCdSjDd39DOa9UEACrltaahecw27rH3eQbFH4mta1ENthbG0iibs2NzfmaupaXN2+6d3P1OazlXSOapiXHWKUV56mSmkRxt/pt/u7lLYbv8Ax48VftrW3RgbOwTP/PSf94f14/Stm30mONN74C/3mPFWPPgi4gTzGH8R4FYyrSZ5tTFueibl+CKaWN1dAG6lcovRc4Ufh0qzHbW0BAUb2HPHSlaaSX77fQdqfGvr1rBybOZyl6EqsSMAbR6DipI1pqipo+oqWzB2Ww9V74qVaanSnrUmEtiRetPWmKaetIwkPFPXrUan0pwODTMWSin1EDUikZpohjhTqYDzT6CQopM0tMAoopKBC02RFkQq4yp606koDzRyt5C1vcNG3Y8H1FQNW1r8OVjlA6HaawyfWoaPXpT543Gk1G1Ozx+VRv1oNkiNqjfpT2NROaRaQw9aIuuTQTzVfUp/smmzy9yMD6niqRajdpI5DWrn7XqEzjlQdq/QVnkU80hFdMdFY+khFQiooiYVG1SsOtRsMU7lEbUwipD1phoQyJhxTJDtjY1Mw4qpeN0X1OTTRLRSaq8nSrFRSDitUZyJrabzF2N97sfWlcYNUSSpyOD61ahkE3B+/Ra2oovoDdKhepW4ODUbU0xSIaYakprDiqMmQN1qMjrUzDmoyKq5i0Qt60xh6VKw4phGKpMyaITTWFSMKYelUjNoiYU0ipGFMxTM2Rt0qNutSmmGmjNkZFMapTTDVIhkZFNNPYU0iqM2RkU01IRTDVJkMjNNqSmMKaJGHrTTTmpuKohjGGaaRUlMPWmQ0MIpKcabTJaG0UtFBBBTqbThXsI8gdRRRVAPWnU1adVIoKcKbThVoBwpcUgpaopdjpvD9359r5TH54+PqK114bnoa4zTbk2d2kozt6MPUV2ikMoZDlSMg5rvoS5lYwlHldxpFAWpNvFKFrpGhqipVFAWnqM00WOUc1MntTFFTRjn2qhMmjHtViMc/wBPWoU4FWY/0NBJYgBz6ZrSt0WTMTjKSKUb6Gs+HrV+A4YHgfWl1E9dDzh7d7S9lgkBDxuUOfatK15FXvGtp5OsJdKPkuFBJH94cH9MVRsjXLa0rHDUVmWWTK1k3qYzW3jis6+jptaGcdzmbpfvCs2RcVsXiYY1lzD5qwkj0qWxVYc03FSEc0YrFo6khmKcBS0tNIZZ0wbr6Eeriuj8cEv4muQeyoPyQVz2lf8AIQgPo4P610fjIZ8U32fVcf8AfIra3uHJV/ip+RiKOlWbdfmFQgc1ct05FCRnI1NPjy4rrdOj2xg+tc5psfINdbZR4CD2rogtDy8RImcbY8CsbUT81blxwPesDUD87Vo0ZUl7xjzHG4+mTXDSt5k8j/3mJ/Wuz1J/LtZm/wBg1xacrXHid0j1YKyDHNOC0oFOArmsOQAU9VoUe1SqMVSRDBRUyLSItTovFWkSySFQOWwFXk5rPsQXiedx80zl/wAO1WtRcx2DhfvSYjH407ywkYUdFGPypS3Jm7IqyCqko5q7MOKqS1nIhFVhzUEnep361BJ3rBmsSE1C9TNUD1mzVEbUxqcaYazZohKQ0UVJQlGKWikMKvaLYvqGpW9tH1kcLn0HeqVdf4NgFpYahqzj5ok8mH3du/4DNbUYc015ETdlbuSeIJ0m1J44MfZ7cCGL0wvGay2p7/ifWojWsvebZ6UI8kVEjfn8qiNSOahes2BG1QtUrVCetZyIYx+lMqRvu1HWLZEj0D4bWwW0nuSOXcKPoK6yTk1meD7f7NoNtngsN/5nNaMhxmuemup9vh4eyoQh5fmVJz+P0qrIanmbtVeTtW6SKuVpO/61EalkPX6VCeaQriE0maDTc0CJBV/TwS61nrWhY/eH1AqJrQ0pu0kZ3ixs6mq/3IlH581imtjxUc6sf+uafyrHNYxeljkxDvUbG06NNx54Uck+gph7U27by4hGD8zct9KtXl7qOWTUVzMgupvOlyOFHAHoKhJopjGutJR0R5U5OUuZiMaiY0rGomapkzJsRjTKWkrMkKKKDSAM0daQVZt4TIelOMeYVwt4SzVr21tgdKks7TgZFWZXWFcDGa9CnRUVdnNOo27IjO2Nap3FwAeKiubnOcVSd+etKdVLRFQg+o+STcxJqBmprNTDXJKbZulYVmzSUAUuKybHYSjFPC+1OC0FJEe2nBalVKkWHNNQbKsluQhKlSImrUVvk9Kvw2vfFbQoNkymkZ8NqTWjb2ftV2G2AA4q7HGF6V2Qo2MnNsrQWmBV6KEDHAxT0X6flUgIA5xXRGFiGSKgXtTxxVaSdU/xzVG51IJnB/Wm2ohuarzqg68iqN3qaJ0IrnrvVGYYU/rWXPdMx5Jrlq4lR0RpGk92bN5q5bIU+1ZU90z/AHmzWn4c8K6v4hkAsrZlhzzNINqAfXvXrXhf4XaZp2ybUz9uuOuHGEH4d/xrx8VmcYaXO6jhZS2R5JoPhrWNflA0+0cpnBlYYQfjXqHhz4UWNtsl1qZrqXqYl4Qf1NemW9vHbxrHCipGvRVGAKexAHOK8OvmFSronZHqUsJCOr1ZUsbC0sIFhsreKCNeAsa4qxgCo5J1UdeapzXuOlcesndnfCk3sXmcDOahe5UVlTXuT1qnNe+/61UabOmGFZsSXfvVaS6x6fnWO90x6HFQtN1yeff862jROqGFSNWS7HY5NQNcMfas1rgLnH0qBrs56gfjW0adjdUUjTeXrubNRm5Ud6yJLvOec1F57t90Vqo2L5EjXe7HaoWu8g8mm6fpOoag2IIXYd2AwB+NdDa+FYIMHULnJ6+XCMn86mUooxqYilTdmznPOdzhAST09a07TQNSusO0ZhjP8cp2iuotxa2QxZWscR/vsNzfnSSzyTNmRmY+5qHVfQ5ZYupL4FYzbfw/ZQYNzO9w/dY/lH5mtSForVdtnbxQD1UZb86fBazTfdU49xWra6PnBk5rKVU4q1eO9SVzKVJrhudzH1PNX7XSXk+/xXQWunqn3VwB1PTFQXmrWllmOECeb2+6PxrK7ex58sZOb5aKFtdLSNdxAUDqzdBST39vbEpaoJnx988KP8axri+ubxszMdueEXgCnRrilYj6vKT5qrJ5ZpbhsyuT/IVJGmOtRoMVYUcVLZTSSsh6CplqFetSqaRjIlXipVOKhBpwagyaLKsBTwarK3rUitUmLiWA1PVqgD04GkZyiTq1PBquGpwagycCcHFO3fWoA3vTt1O5m4FjdS76g3UbvehMlwLG6lD1X3UFuaYuQsb6N2ahzxSbqQuQn3Um+od1Jn3phyEep/vLKQHsM1zJINdJdtm3l/3TXMCkd+GXutAelROcVITULHmpOxIYxqBicVI5681CaEaJCryRWJ4un2xwQA4yd5rciGXrkPEMxn1SXn5Uwoq4K7OrBw563oZlIacaaa6LnuEbVG1SsOKjOB79qQyNhTcU80ymgGGs66O6ZvbitFsAZrKZi3J7nNXElkZpjU+mN0q1uQyBxzUSsUbcvBFTsOahYVSMZFuOQTR8feHWmN196p7ijAqcGrUcizL6P3FLYcZXVmRmm9akYYqM1SZMkMYVGalao2poyZE3K1G1SNTWFWZMiNMYcVKajammZtEZFMNS80wiqMyI9KjYVKaYwpmbREaaRUhFNIpmbI2FMIxUhppqkS0RmmmnmmGrRkMxTG4qQ01qoREeaQ04000yGMNMPWpGphqjNjDSUtJTIY2ig0UEkFOWmindK9hHjjqKKKoaHpwKdSClqkMUdacKbin1pEApRSU4VY0OrpfDV55kH2V/vJyue61zPWp7WZra4SaM4KnP1rSlPklcc43R3QFLjmm28yXEKSx8qwz9KlAr01rqc6ExT1WlC1IoxVWNECip4xUajJqdBTEyVAf51YjFQoKsRijlJuTxdqux8Ef41UiHr61aj7UhMZ4ntDe6DJtXc9ufOGDk4HB/Qk/hXG2fWvSbMgHDDI5BUj8CK8/vLRtO1S4tXBHlt8p9VPIP5GsakdbnPWXUsAZFVr1MrmrUZyKSZcqRSa0ORaM5S+Tk/WsiZeTXQ6hH1rCuRg1hI9Kg7oosOaSnuOabWTOxBRiinAUWHctaWMXsP+8P510vjQY8S3Z9dv8A6CK5ux4uIz/tCup8cqF8STf7Ucbfmgra3uHJV/iL0MJVyavWw+aqsYq9ar0oRlPY3tLjztHqa6yxTLdR+dc5pC/MuPSuqsl+TmumC0PIru7I70ECuavuWeun1D7ormbw/M9VYdBHOa823T5P9rArlsY4FdH4kbFvEpx8zfyrn9tcNf4z1YrQTFPC0oXinqKxsSwUVKi5pqrmp0WqIY5VqZF9Kag5qZFq0Q2VblRJe20JHCgyn8OBUsi460y3UvqF3K3RcRL+HJ/nU8wqPMyqPWxQmHFVJRV6YZBqlL0rKQRKcg61Xk71Zl6mq0lYs3iQseKrv1qw1V361kzZEZpjU81G1ZM0QlFFFIoKKKWkAqLuYV32oRf2d4f02xxh3U3Ev1P3f0rlvDNgdR1q0t1HDyDP07/pXTeJbkXWr3Dqcop8tfZRwP5V20Y2puXfQmC56yj21MWT7x/nURqRzzxUTHipPRIXqJzUj1C9ZsTI26GojUjVGayk9SBr9KbGu+RVHUkCnP0qbS08zUrZT3kX+dYT2Y4R5pqJ7FaxiGyhjHZQP0FNmPH4VN0UD0qvcHFTTWh9vPexTk61Wl+9+lWJOtVZK0sZtkEh5P8A+uos09xzUZ6U7BcaxpKQ0A96VhXJE6VfsT8w9iKz1NW7VsNSaLT1K3i4bdYz/eiQ/pWJXQ+MF3yWM46PDt/EGufAzXHs7HNV1kxYwB8zdF5rOlcySMx7mrt4+yEKOrVQrpoR+0zzcXPaCGscVExp7HNRMa2Z57YxjURpznmm1myBKKKKkApKOtPjQswAo3EPt4y7Yrf06yzj+dR6TYM7Ditm6dLSHYPvd69GhRUY80jmqVLvlRBdSpbrtTrjmsG5uSzGnXlzvY4NUWOTUVq2tkaUqXKrsHbNRE0403FcjdzdDaXbTwtOC1NhpDQtOC09VqRYzVKJREq1KsR71PHFViOLPatY07kuaRBHDVuGDPap4oatxx7RXRCmjKUmyOGADqKtxxYFCDHpUgIHtXQopEDgMCpBgd/w71CWABzUUtwB0PFaXSAuGRV/ziqlxehR1FZt1e4yARmsq4uix61z1K6jsXGnfc0LvUCc7TWVPdMxO454pkKT3lwsNtG8srnCqoyTXqPg34UvMsd14kYxDIItUPJ/3j2rycTj4wV2zrpUJTdoI8+0HQtU8QXXk6bbtJ/ec8Iv1PSvX/CnwqsdP8u41hxe3I52dI1/xr0HT7C20+1W3soI4IVGAqKAKss4XlsCvn6+PqVXZaI9Wjg4w1erG29tHbwpFEixxqMBVGAKezqgqncX6rkKaybnUP8Aa/CuNRctz0qWGlM15rwL901nT33+1WPcX455rPlu2bOK1jS7noU8GlubFxf46ms+W+ycDms1nJ5bmmNKBwTXRGmjtjSjEuNcMep4qMzVRkuQucVVkus962UCrpGnJce9V5LvHOazmmZu/wCVPiheYjaCavkS3Ic+xO1yW6HNEayyNwDXTaN4Oup0Wa7xa25/ikHJ+grq7Kx03SR/osPmTAf62UAn8B2rKVaMfhOSpjYxfLHVnH6T4Uvr1RI6CGE/xy8fkK6ez0PStOClgbuYd24QfhVm6v3kJ3sTVNpS54/SsXKU9zmlKrVXvuy7IvzXrldikIn91OBVXzC3AzUtpp89wc7SFPc1v2OlxQcsAz+prOUkjmqVqdHRGNa2E0+OML6mtq00lEILjca040UDipkGOSRgdaxc2zza+NnLSIyG1RBwB9KW8vLXTow1y43fwxr941i6t4jWEmGww8neTHA+lc3ueaQySszOeSSa0jT0uwoYGpW96q7I2dS1m5vfkX9zD2Re/wBapRLUcYFWohTbS0R6KpwpRtBWJ4lx1qdfvVGtSKfmrO5zS3J0qRahQ1IG9KRi0Sg05WqINzTs0iGiYNTw3rVcNinhqCHEnzzTg1QbqcG6UjPlJw9SK/rVZWFOBpEOJaD07dzVUMacGqWQ4FndxTg1Vg9ODUyHEs76N9QbqXdQTyFjdmjdzzUG6l3c0E8hPv4o38/WoN1G7mgTgiYSetNL8c9faoSx6c8e1MZ+tK4KBJO48iQf7JFc6Tjiti4fML/SsUnmkdlCNkwY4FQsakY8c1Cx5oOhIY5zURNOY1HQmXYljbYrOeijNcFO5lmkkP8AExNdrqLGLSLiTp8uPzrh8cYramejl0fikIaaacelJWh6ZG3FRtUjVE3FMY08UynMcGkpgQXJ2wufasxjWhqB/wBH+pxWaauImJTDT6Y1UQyN6jIqRqZVoyZC49KiyUYEcEVO1RMtUZMmimEvDcP/ADpzLiqJ4PpU8NxgbX6etFhqd9GOamGp2UMMg5FQsMUhSiQmmnj3p5/D8qafarTMGRkc0xhUhFMPSmZyIzTGqRhTCMVRmyI01qkIph60zNkZpjcVIaYwqjNkZFNNPNNNNEsjamU8001aMmMamNzUhpjVSJZG1NNOamGqRLGmmMOaeaaaZmyOkp5phqiGJRRRQSVxTxTRSgV7CPGHUUUVQDx1p1MWn1RQ4U6mCn1pEBRSim09elWUhy08CmrT6pI0RteGrzypDbSH5G5TJ6GuqxXnqMVYMpwQcg13GjXgvrMP/wAtF4ce9d2HnpyswnGzuXFFOUZoAp6iuokctSpTFFSKKZNyaOrCdagjqxHyabEWIxn86sLUEXrVhamwi9anDcHvWX42siyWuoIM7T5EmOwPKn+Y/EVpQHDAH1rRa2W/sprSQ4Ey4B/unsfwNTNXRMldWPP4R0qWReOKijR42aOZdsqHa6+jDg1YxULY856MwdSi4OK5y7TGa7C+jyp+lczex4JrCS1O7DS6GM61HirEi4NRYrFrU9BMZinAUoXIpwGKVh2J7LH2hM9M11/jpP8Aia2kvXzbSJv0x/SuQtR++T612/jRQ1voU39+yCn6hjW0fhOSvpUj8znIxV60X5vwqpGPmrRsVy1NGVTY6TSEwPwrp7YYiFc9pQyvFdLGvyr9K6orQ8es9Srf/drmbrmRvrXT6h/q65q4H7w/XNVY0w5yXij70I9yaxMVueJh/pEQ9jWPivOq/Gz1I7DVFOAo6U9Bk1nYhjoxU6rTVWpVHFNIhsegFTpgAs3QDJpiLSXx2afOehKED6nitLaEdSPSstYpI3WUtIfxP/6qlmGVP+fWp44xHCiKMBVAqKQVnsjmk7yuUJRVKQVoSDrVGUcms2aQKMo5qrLVqYc1VkrCR0xIHqB6nfvUL9axZsiGmGnmmGsmWhKKKKkoKcvWkpyChAjtfhxEIZr/AFFhxawMVP8AtHgVTlYsxJPJNbWhxiz8BXUo4e6uFQH1C81iSdq9KS5YxiGD96U5/IrN3qJhxUzYPNQt92sjuuQPUDdasN92q7VlIlsibpTKe/SmVhIQ16veHl363Zj/AKaCqD1peGP+Q5af79Yy1RrhletD1PW2PP4Cq83epqry5pwWh9hUetypIMVVl61blqpKMY4z0NaWIuV5O9Q1JJUbUWFcYaSlJpM0WJuOU1ZgPzCqi1PEeRRYdzR1xBP4fjcAb7ebH/AWH+I/WuYVK66yjF5b3FqTgzRlU/3uo/UfrXKH5c57da48RDld11Fe5m3zb5j6LxVenOdzE+pphrqiuWNjwakuaTZE/SomqR6ic4pNmDIzTaKKgkKSlpBSEL9K1NKtDNKKo20RkcADvXd6BYLBbm5lGAo4rqw1Lmlcyq1FCI4JHp9qTxvIrl9Ru2lkPPNXdcvzNKQG+UHisNjk5revV+zEmhS05nuMbrTcZp+M0oWuNq51WIwKcFqQLTgvNPlAiC81IqZqVEqVU4qlEG7EaR1MkdPRMmrEceK1UDNyGRxcVZjjx2ojUcdORxzUo61vGJDY5RgVIpqMUpYYzWqSQiXdjvQZcd/eq0ku33NVJrjGeaTmkhpNlqe62jrWZcXZJ4NV55ye9VctIwCgsxOAByTXFVr9jaMLbjpZd2c1u+E/CWpeJrkC2jMVqD81w4+UfT1Ndh4D+Gj3PlX/AIiUxwEBktc4Zv8Ae9B7V7DaW8VrbpBbRLFCgwqIMAV4GMzGz5aerPTw+ClNc09EYnhLwhpnhq3As4hJdEfPcOMsfp6CulyByeBUFxcxW/3yN3YZrFvdUZywBwOwFeO+ao7yPao4V7QVka9zfJEMKcmsa81Isev4Vk3F7kfezzWdPcn14rSNM9Wjg4x3NKe9J/i4+tUJrsnviqDz56GoXmG05PXtW8aZ1xjGOxcaTr3P156VHJPjOCKoy3HXk9e5z+lVpJyc81tGmTKqkXpLrjrVWS5Jzgmqhlz3oUliAM1somLqtkzSM3elhieQ4UE1raB4eu9VuFjghds9h2HqT2r0bTfDumaIoNyqXV2OdvVFP9azqVo00c1bExpuz1fY4/w94Qu9QxLIPJthyZZBhfw9a7ewsNM0aPFpELi4HWaReh9h2p97qEkv+tf5QOFHAH4VmTXB5we1crlOo9Tmfta/x6Lsi7d3zyNukfcfrVCSct0qEFpWwuSTWxp2l5O6Yc+lHuwV2W/Z0I6lC1tZrlhgH610On6THFhpAGarkMSxLhQBU+8AVhOo5Hm1sVOppHREqqFGBilyKg8z3qG6vY7SLfIeey9zUJOTsjiUHJ+Zcknjt4zJM4VBzk1yusa5LeZigJjgB7dW+tUdSv5b2TdIfkH3V7Cqg5rqhSUdWevhcAoe/U1ZLEMDp05q5GMCqsNW0PAokzqqE8dWYuKqqamRsdawkcsy4pp6nNV1OOlSK2Kg5nFkymn7qi3UoPFBm0TKacGqENTg1InlJw3rTgag3cinBqCHEmzShqi3U7dSIcSUNTg9QbqcDSIcSwGpQ9V1b0pd1IhxLIYetODe9Vg1ODUWJcSyGpQ3FQK9OVqmxDiTg0bqiDA0uaLk2JM0m70pnajNFwsOzTWNNL1Gz8UFJDLt/wB0wHpWWTVy6b92apE0jopLQaxqFzzUjGoWOaDZIYx9T/8AXpppWNN6ihFXKviVtmiYB++4H1rjz3rrPGR2afZp03MWx/n61yZ74rop7Hq4BfuhDTaWirO0ic4NRNzUkh5qE0xoRqSlpKYypqP+pX61nVo6j/qV+tZpNXEiQHvTKUnrTSashjWphpzGm1SIZG1MapGpjCmZMhYcmomHFWGFQsOKaZlJCRytGeDx6VZWRJRxw3pVRhTeh44qrXJU2i1IuKiakS42jD8ipCFcZQ0rWG2pbENNPSnsMUymmZSTQxqbUjVGetUmZsjNNbrTyKY3WqMnsMYUxulSNUbU7kMZUbVIRTGoTJIzTWp7dKaRzWiM5EZprdKeelMYVRDGHrTDTzTDVohjDTW608000yGiNqaaeRxTaZDGUU6imRYrCloor2EeMKKWkFLVAOWn0xafTKFFPpgp9bRGKKUUgpRVDRItSCmLTquJohcVf0e9Njdhzkxtw49qo0/tVxbTuJq6seiph1DIQykZBHepFWud8KajuzZzHkcxk/yrpsV6cJcyuc0lZ2BRT0FIop69asRIowOKnjqJelSx9aaEWo6njPy1An3anT7ooaAtxdRWnasRisuLqv1q/bt0zUtCMPxhY+RqCXsf+ruRh/ZwP6jn86yk/lXd3tkuqaXNatw5G6Nv7rDp/n3rgotwJDKVcHBU9j6Vkl0OKvCzuiveJlTiub1CP5jXWzJlM9KwNSi6+1TUiOjL3jlp15qvWhcxkMRVNh7VzyR60diOgU6is0USQf6xcdc13Gvgy+F9DlPOwyRE/iCP51w0Zw4PvXeuv2nwIxH/AC73St9Ay4/pXRBaHJitHF+ZzkIrRsh/OqMX3RxWjYjlfrTirszqbHU6SCVA98V0kQBXngCue0gfICPWuihwAe3/AOqulLQ8WruU78HZz17iucuB8xrpNQGAfqa524HzGqNqByHiYf6XH/u/41j4rb8TjF5F/uf1rGA6V5tVe+z04/CJjjmpEFIo5qRRzU2IkPRalUUxRU6CmjNkkY5qPUBujhiH/LSVR+Ryf5VYQVFMu+/sx2Us5/75x/Wqexncs/WoJBzVlhUMlRJaHKUJhVGZcGtGYVRuBx0rKRrAzZxzVSTpV2cc1SkrCZ1RK7d6gfrU7d6gk61gzdEZphFPNNNZM0Q3FGKWikMSpYhlgB60wVc0qEz30MY/icD9auCu0hOXKmz0HWFNn4U0SzIwzI0rD69P51zUnQe1dT4/ITUraBfuxW6qBXLHmvQr/G0XgV+4T7kDdagkHFWHFQydKwOhsrv0qu9WX+7VaTrWch3ImplOam1zsBj1o+GjjW7U/wC2KoN92rWiNs1S2Po4rJmmHdq0X5o9f7VBL3qYNlAfUZqGTr+FXBaH102VJhiqslWpT1qtL7VrYzuVXHJqBqnk71A1KwDKQiloosK4Cpoz0qCpIzzTC5p2jlXVgcFTke1ZXia3+z3srpjy5l81Px6j88/lV6Fuak1+EXWhtIozLb8/VT1/Lg/nUVqSnH0Jc+VM4fGKY1OzTWoZ4T3IXNQuamaoHrJmT3G0lFFQIDQBSVLbrucCmtXYRu+G7Brq5UAZ5rpfE12ttClnBjCjnHrUnhi3XT9KlvZBggfLn1rltQna5uHdiSSa9W3sadurOJfvqt+iKExLMc1HtqcpmgJXFqd5CEp4TipduKcF5ppBchVKkVKfinqtUokuQ1VqREp6rUgq0iG7gq4qVR9c/SmU73rVIQ9T8o+n5U7ODxUW6kZ8/r/KruFiUviopJKieT1qrNL1rOU7DUbj5Z/SqU0pOcU2R8mr/h/Q77xBqKWlhGSc5eQ/djHqTXFWrKKvLY6IQbdo7lTTrG61W9jtLCFpp5DhVUfz9K9v8B+ALTw/5d3f7bnUyM9MrEf9n1PvWt4R8M2Phmz8u2AkuWH724YfM5/oPat2aWO3iMk7YXsO5r5rFY2VZ8kNj3MLgOV809yxn5c/wjnJ7Vm32rJEClucnu1ZWo6s9xlV+RBwFzWPNPxk1xxhbVnv0MF9qZeuL1nYkk5+tZ011xyQKp3F5gkAgms6acu2Sa3hByPQUYwVkXZrnPSqzzBjVVpahebmumNOxMqli081QPP2BxxVVpaiL5rdROWdbsTtLk0zcSeajXJPFbOh6Nc6lOiRIx38D5c5+lU7RV2YuV9WU7a2knkCxqWJ6AV6H4X8EMVS81YiC0HIz95/YD+tb+h+HLDw/Gkl4iXF7/zyPKofVvU+1WL/AFCSeTdM+cdAOg9q46lZydonK686r5aO3f8AyLD3UVtbfZtOjEFsOuPvP7k1kz3OOBVee53VTaQt9KzjDqzajhVFE8sxY9afbW8lw3AOPWn2dkXO6XIXsPWtqBVjXCgACiU7bDq1lDSItlZpCozya00IFVFcAc0plx0rlk23qeXPmm9S4ZaZ5maqebSSTrFGZHPA7etJJvREql0J7q8S1hLv1/hHrXM3t200hkkPzdvanXl008hd+PQZ6VmyPuPWu6nTVNeZ6WFwyWrHls09DUCmpUPNNna0WYzVqNulUVNWI25GaxkYTRdVuKmUiqiNUqt71DOeUS2GqRWqqG6VKre9ZNGDgWFanq1Vw1ODY71Jk4lgGnZqBWpQ1BLiTg04HFQhqUNzTIcSbdTg3vUIanZzUkOJNupwPFV8805WIpEuJPnFANRhuadmlchokDU7OOlRU7OcUrmbRKrcU4GogcUuaDNonDClzUAbmn7qRNiTdQzetR7qRmoFYVjTGJpCaYx4oLSIbhiVx71VY1NOearsRmkzpghjdaiNPY5BqNutI0SGE0q8t+NJSwj94M+tCG1oZnjg/NZL1wjf0rmG65H1BrpvHRxdWn+4a5k9eMV0w2PVwX8FDW4pKXqozSVZ1kEvWoTUk5w/4VFmmihaT1pMmkpgVtSP7hf96svNamoDNqfY5rIq4mchSetNzRTSaohg1JQTTSashsRqYacaaaozY01G4qQ0xhxSIZERTGFSEU1hVozkRMKaMgjHBqSmtTMWh6zno4z707COMo3PpVYik6dKLBzvqTspHUVGaQTMOvzD3pRJG3XKmiwXUhhphqVk7g5+lRsMHmmjNxGGmN0p570xvamjJkbUw1IaYaohkZppp5prVSZDIzTSKeabWiIZEwphHWpWpjVRBGRTcU8jFMbrTIY0imNUlNIqiWMooNFBJVpaRTlQadXso8LoLRRRTBCrUgqNaeKpFJjhThTRTq1QxacvSm0oqhomXtTxUa1IK0iaIWnLTaetaAySF2ikV0OGU5B9K7/SLxb+zWQEbxw49DXn4rR0a/On3gl5MZ4dR3FbUZuLsZyjc73FPUUkZWRFkjIZWGQR3qUCu9GHkAqVKjqRB/hVJAWIzViM5Wq0Z6/4VYh4oaAtxnmrsJqjH1FW4TSEa1m+GBrnvGGn+RfrexDENyPmx2kHX8xz+dbVu3StC5tE1LTpbVzgsMo391h0P51jJ2dyJx5o2POSPlwefwrL1CLIyR7VssjI7o4Kup2sPQ9xVK9j3Ke+aqSujij7sjjr2PH4VlyLgmuh1CHk5HNYkybc8VzSR69KV4lTFGKcRikqLGosY+au+8MSC48N6vaseTAJAPdTmuCUV2nw/dTqn2dyNs8bRH8RWlM5cWr0m+xlIMtWhZfeXPrVNozFOyN95WKn8Kt2v3h3yaqC1M56xudZo/3B9a6KE4H079xXOaR90fWulhGVP+e1dHQ8WutSlf8A3egHPQdBXP3H3jmuiv8Aoe3PSsC4HzmrS0NKGxx/igf6VC3+z/WsZa3PFK/v4D7EVjKK82r8bPTj8KBRT1HNIBUiVmRIevSpkHSmKKmjFWjJkyCmoudQQ/3Ym/Uj/CpFpkPN8/tGv8z/AIVTRnLYsOvFQMKst0qFxUyOYozL1qjcD5a05Rwaz5l61jJGkNzJm61Tk6Gr1xwTVKQdawmdkCq3eq8n3qsvzVaT71c0jeJGaaTTjTcVmzUM0UYooAUV0Pge3E/iG0UjPzg1z9dl8MYw3iKEnqoJrow0b1EY4h8tKT8jX8eNu8RTD+6qj9K509K3/Gxz4iuj7gfoKwSM4rorfxGdeF/gRXkRMKhbpU7VCw61kypFaQcVUk+9V1xmqkowTWb2KT0IGFMqRhTDXNLcoa33ak09tl5CfRhUZ5pIjtlU+hrNjg7TTPYrVt9vHg5+WnOKoaFL5tjGc54rQfpW1Ne6j6yctmU5fSqslW5BVWQVpYhMqSDn8KhcVZcVXbilYdyOkpaMUrA2JSr1pO1KKLCuWoWxWtYOrfJIAyONrKehB7VixtV+2fBq0J6nI61YnT9Rlg5KA7kY/wASnoaz2ru/FFidQ0xbiLma2BPuy9x/X864NjWM1ys8mtDkkQtUT1K1RNWLOVkdFLSVAgrR0eDzrlVx3rPUZaup8H23m3qkjOOa6MNT56iRMnyxbOh8QzfZtLtrNOONzYrkSpJya29fn+0alJj7q/KKzCldtd80rdjKjD2cF3ZWxSbasmOjZWPKXcrhM07ZUwWl20WC5EqVIq804ClqkhXEoFLig9KtKwCijNJmms1O4Di2BULyY6UjvVdmqHIaQSSVWkaldua1/Cvh268RagIoQUt0OZpiOEHp9a5a1VQjzSNqcJTlyw3E8J+HbvxJqAhtwUgXmWZhwg/qfavetB0ey0OxW00+MRx9WY/ec+pNGjaba6TZR2VhHsiQdcct7n34/SmX2prCCluQ0ndvTivlsXipYiVuh9RgcvVNaayLt5eR2cZLfNKeien1rm728kuZN8rbm+tVp5yxYk5JOTk1nz3WPukntx/n3rlS6I+ho4ZU9XqyxLOBnknFZt1ecY3fTFVrm7wSBycDA9OtUGkJOSea6qVG+rNKlRRVkWGlJOc1E0tQF6jaTk4rsUDjnWsTNJjvULy88VCz5NNzWiicsqzY8tmnxqWxTI1Lniu08G+FptUuAzLtjX5nZvuoPf39qUpKK1JT0cpbEXhLwzPq96iLGSnVj2A9Sewr1S0S00K2+z6ZtabG2S4x+i+gprSwWFkLLTV8u2H3nPDSH39qyLi4znnArinNzZjyyxNrq0ei7+pNcXPX5iT3JNZ08+fWoZps5wars/NCikelToqKJSxY8dc1q2VmEUPMMseQvpTbC1EKCab/AFhGVX+6PWrQk9TmlJ20RjVq83ux2LCmpFfHrVZXFG8Y4NYtXOZwuWvM9MUhkx3qr5go35pcolTLXmetZt3dGZs5+QdKS8n/AOWanjq1Z08ueBW1KmlqzelRu7sJ5dzY7VDnPWmlvzpN2a1Z3qKitCRTUqMarg04MRUMTVy4rVIrVTRqmVuKykYyiXY3x0qZWz0qkj1KjVmzCUS6r1Kpqkr1Mr0mYSiWlapA1VQ1PDHtUszcS0Gpd1Vw/rTw1TYzcScNS7uahDelPBpE8pMGpwaoM04N60iHEm3U4GoQ1ODUMhxJQ3NPVs1CG5p2eaRDiTBuKdn0qEGnBscCkZNEwNPzUIP607PP8qRlJEqnmlzzUYNOpENDs0ZptITQKwMeaYx4pfQ01zxSZcUV5utV2NSyGoSaR0RGHpUbU9ulRMfQUjVCZp0Jy6/WojTojiRT701uEtmZvjkkXlt/1zP9K5rPvxXTeOl/fWrdthH8q5jnGK6YbHp4L+ChGOelJRRVnWV7jhvwquSf0qxd/wAJqqT7imWth2eaTNJnJpM80xMbcjdbyD1FYRPNdCDkHNc/dJ5c7qex4qoGcxhOO9JnNISeeaTPpWtjJi9KZmlzzzTCcNjt2pmbFJpCc0lJmi5ItMNLmmk0yWIw5php5ph700QxjU0jNPI44ptUZMjNMqU96jIpkSGkVGR1qU1Gw61RmxuSOhpwmcdcGm01utMlsf5iE8jFB2Ho1QmmkUWJbJih9jUTKfSm5I70F29aLE3EIpjDFOLnvTWOTVIhsYaaadTWrREMYaYakqNqpEsY3NMp7U01RAykNKaQ0yGMPWihutFMkpIMZHvUgph4YH1p9ezE+eg9NRaKSlqixRT1pi04GqQ0Opwpopwq0UOp1Npc1YyQVKtQrUq9KuJaY6nr1plPXpWiGyQUtIKUVaEdP4T1PY62Mx4b/Vk9vautry9GKMGU4IOQRXeeHdTXULQI5H2iMAMPX3rsozuuVmU49TWAp600CngV1IzHpViI1XWpYzV2AuxnkVahPrVKM9KtQn5qhoTL9ua1rOT5qxomxitC2fBrGS0EnYzfGWnhJUv4l+ST5Jcdm7H8a5aZdyH2NeoiKO9s5bablJVwfb3rzjUrV7O6lt5RhkOPr70qbv7rOavTs+ZHMajD1PrXO3UfJ9q7G9jyprm76LGampE3w0+hiOKYRVmVcE1Cy1iztGrW74ZuTa6pbTZxscHNYqjFXLFtsy/WnDRkVY80HE6jxTALbxHeqMbWk3r9G5/rVS2+8PrWt4sXzl0u95JntlVj6spwf0xWRb9RWiWpw0/epI6nSW6V00B98Hr1rlNJbBH0rqbdsqK36Hl4hakN90OOBWDc/frfvP8AVn1x/SsO7HzVUSqBynipf9QT71ggV0viiMtbxN/daucrgrr3z1Ir3RQOKkUU1akWsrGchyirEYxUSDmplq0jJkgpLcf6XN7Ig/8AQqcOlFr/AMfE/wBF/rTMpbE9RyDmpaYwzSaOcqSLwao3AxWjIKpXA+WsJFxepjXQ5rPk6GtS6HzdKzJh1rCaOyD0KjdaryD5qsPxUEneuaW50IipKWk61mzYSlxRS0JAFd38K0B14ZHRD/KuEHJrv/hZxrQP+yR+ldWE/io5MZ/Ckix42GNeuPqP5Vz9dL47XGvTHthT+lc1W9ZfvGdmElehH0GsOaiNT9ajYVk0XJlWTiqc3er0oqpMvWsmVEqt0qNuvFSsKiasJo0G008MMU+kIzWLFY9C8H3G+0CMegro36VwPhC52TBCevFd8DujzWtDWNj6WnPmpxZUk4zVdxVuUVWkFbWLTKko5qu9W5BVZhSLuQkUlK1JSEJRR+NFAh6datwtVIcVPE1NCNyzkxweQRiuF8T6Z/Zt+fLBNtL80Zx09R+FddbyYIqxqFlHqunyW0v3sbo2/ut2P9KqUeaJz14c8Ty81E9T3UUltPJDMpWRDtZT2NQHmuF9meS10GGkp1JipFYdGMmu58Gr5VtPP/dU1xEX3q7rRSIvD9wQeWGK7cErSuTKPMkjN/1kjsepJNO2e1SW6ZB+tWPK9a3SurhV0k0USntTCmKutHgmo2T2pcpmVttG2pitNxRYCMjikxTyKQj1osBHQaUjmmscUAIW7VExPoaVzULVLZQ1mzULU9uKlsbOfUb6G1tUMk0jYUD+f0rKU1FXZcYuUlFbsm8O6Lc69qiWlqNo6ySEZCL3Ne6aNplro2mx2lmoSNRkserN6k/nVLw9o9r4a0tbeLDTNgzSEZLt/hRe3jSZAb5fQHr9a+WxuLdeWnwn1+WZY6avJast6jqO4mOA4HOW/pWLNKFUk5x6UyeYJknrzWTdXG5jj16+tcNr6I+jp0lTVkTXN3nIHT0rMuLjb945c1Hcz7E9z0FZ7yFiSTnJya66VHW7Mq1dR0RM8m7OTyaj31CX/wA5qMvXYl0POnUJmeomeoy3PNN3VRyymSbs09BkjFRqM10fhPRZdTv4kRC25gFGOv8A9aiUlFXY6ceZmr4K8NS6pcKcBVHzs7dI19T/AIV6dLJb2dmtlYApap1J+9K395qi2W+lWIsbMgqOZZB/y1b/AAHasm5uOTzXFKTm7lQg8Q0/srZfqx9zcZOT+VZ80uev5Uyab3qo77jmnGJ6tOjYlaTJ4rS0m2BU3c4/dKdsa/32/wAKz9NtXvryOBON3LN/dHcmty9njZlihAFvENiL7ev1NN6GWJnqqUfmDSFmJJ5JyaQSY96r+YfrRvFRYy5LKxa8zFN8081X8wU3zKOUfIWfMNDTeWhb2qp5tRTSbzjtQolKkDyE85ySeahZqGbFRMc1okdMYpDmPNIG4pmfzoz/AIUMolDU7NQg+1OB9KzYmiZTipFaoN2acrVDRDVy2j8VIrVURqlV6zkjGUS2r4AqZXqmrZqRX5qbGMol1W4p6uRVRXqVX6VBi4loPmnhh2qqDT1fFIhxLAanhqrqc9KepqTNxLG6nBqrq1PzSIsWN1LnioAacGzQRKJODmng1ADT1akZSRODTgahU808GpMmiYN60/PUfjUINSKfT/P+eKRk0SA4pcnNMHAoB70GTRIOnWkJxSZ79frSE9KGKwtRueKfUUh4qTSKK8hqEmpZOtQMaDeKGseKiY09j8tRk0i0NpU+8PrTTSr94UIb2IfGURfT7aXGdjlT+NcdXf6pH9p025t+rFN6/UVwH1610weljuy6d6bi+gUUUVZ3kN0uY81SJwOpz71oTruhbFZYOAOwxjFUiokmaaTSE8j6ce9ITimMcDg1maqmJFkHQ8GtHOaiuo/OhZe/UURdmRNXRh5OOaTJxSHgkHr3pproOW7Hccc0jDcuO46U0Hp+dL0oJYzdkfzpM0SjB3D8aZmmjO47NITTc0U7CbFpKM0lMm4jU2lNJTM2JTDTs01qZEhrU0jin0w96ZDIyKSnmm4pmbI2FNIqQ0w0yWRkYpCKc3NNpkjDSd6caawqkQxpppp1NNWiGNNManmmtVIREab3p5puKohjDSU8jim4poljD+FFLiigkot939acvPNIelEfTFe11PmYvUdRRS1SNUwFL3ptOpljxTqaKVatDHU4U0UtaIZIp5qUVCtSKeKtFokpymmCnL1rRFEy8inLTF6U8VaEOFWNPu5LK6SeInIPIz1HpVcUtaRdgPTrG5jvbVJ4TlW7ehqyK4Hw7qh0+52yEm3k4YenvXfgqwVkOVPII716FOakjCUbMUU9Tg0wU7OK1EWomq1EeaoxnnrVuM0hF2M/KKuwNis6E1chbBrKSINyzkIPBqh4y037ZZrewKDLEPnAHJX/AOtUlrIa2rNwy7X5VhjFc7fK+YqykrHkMy5FYd/D1ruPFOknTdQYIP3EnzRn+lctfRZQ5rZ2kro5IXhOxyNyhGfaq5HJrVvosHNZzLg1hJHqQlzIiqSEkOMdabSrwwJqVuUzuZGF54MjK8tZz88/wuMfzFY8JFang9xcQ3lg3H2mBgv++OV/lWTD97mtUedSXK5U2dDpbcr6YrqbVwUH5VyGnNwldTYtlf1rZbHn4mOpPcfMjVi3f9K25BuQ/nWPdjjFUjOiYGvJu09z/dINcpiu11FPMspl9UNcX1rkxC95M9SlqhVFSKKYtSp0rFkyQ9alWo1FSimjJkqilthiefHov9aatOtx++l/3V/rQYz2JqQ0tJQznIJBVSZfl5q9IOtVZhWUkOO5jXYrKmFbV0OtZFwK55HZTKElQS1alFV2FcklqdMStRTjSGoZsJRRiikMVPvV33wy/wCQwv0rgl6iu5+GrY1uL3rrwn8RHJjNabNj4gL/AMTg/wC4K5M5zXb/ABCiA1BHHdK4pvvV04j+IzbAO9GI0U1+lPpZF+UGsbHRIpyCq0q5FXWFVpRWUgi7Ge1RtU7jFQtWEkbEdFKetJWTAv6RMYbgEdjmvTNPmEkQxzkZFeUW7bZV/Ku98NXXmWoB5aPg1NF8s3HuezganNDlN2UVWcVaOCtV2FdjO1FZ1zmqsgxVxhzVeUVJoVWFMqZqjNSJjaKKKBBT0OKZQDigC9C2K0baTHWseN+lXbd61i7EMo+MdI+225vrcZuIx+8UDl19fqK4HNetwSYrivGGiC0l+2Wq5t5DlgP4G/wrHE0rrnicGJpfaicxRR3pa4kcZLH94V2ennGgMPVhmuLh+8K7Kx50Mf79d+Ee5pTSbRLZr8lWce1QWv3BV3HSuiC0OatfnZWZc1C8eQMfSrjJUTrTZldlJkxUZXFXGQ1XkX60ikyuwppqRxxUT9ahjI26mo3NSGoHqWwGSHmo6kamn261FyuhHjNeq+A9CXRbH7bdLjULhe//ACzQ9vr3Ncz4C0NL26+33in7Lbt8ino79fyFd9eTlnPf39a8PNMVr7KPzPp8jy3nftp/ILq4LkgHr6Gs6ecKvXBPv/nFJPMFU84JzyO3vWTcT7s8gDvXhK8j7CMVFWQ66uC7dfr2zVCaTapYngUksmG545NZd1PvcgH5F4Ge5rppUzCvW5VoOlkMhz2qBn5pjPioi3NdqXQ8qU29WSM5PemF6bnNNJq0c06g4nNOXJqPPNSwjLY5pmafM7Gjpdm13OqDp1Jr2nQ9PTw/pIDBftlwnPrGn936nvXM/DbRVjjbUbtAYYMMQf4m/hX+tdBqN4007yOcsxzXJUm5ystjsVPnfslt1/yI7q4ySc9azZ5cd+aJ5upqm75NJRPUpU+VAzE5zTc00nNT2MBuryGBPvSOFH40zaUlCLk+ht6egsNH805E94MAekQPP5mq5bnnmrOszpLfMsP+phAijHoq8frVDNBw0IuS9pLdkm/rQZM1Fmk3UWN+UkZ8mk3HFQs9N3+9CRXISs4FRs/NRlqbu+anYpRHls03dTC1ITTLSH0ZwKjDc+1G6hoLEuTxSqajBpQahoViYHFPB96hBpwNZtEWJlNPU1EDS1LRLRZRice9SK+RVVWqRTUNGUolsNUqtkjmqqtmpAcVnYxcS0rcc09W4qqrYp6vUtGbiWgx7U8PVdWzTgc1DMnEshuetP31WVqkVqRm4lkGlBqFW96ep4pENEucGpFaoM9KepoMmicN61IpqBTTgakxkiwDUoODUC9KkU+tIwkiUdqWmDk8U8cHmkZscKQ0f480nYUE2DPHtUcnSpKik5FItFeWq7dasTcCqzdaDeOwxulRk09zxTKRaEoFFNFAy/LJ5UtvIRkHrXE6zbfZdSnj/g3bl+h6V2N8M2cLf3TzWJ4mt/NsobtR80Z8t/p2raDsy8HPknrsznKTNGcim963PZY7IPBNZU67JWXB/wA+9aWfXt/n+tU9QThJPwP1oCLsytn+pNFMz0oyMfhTNB69vpS0zPHPT1pdwpEsytTg8uTzAPlbrVA10NxGJoyh79KwZVMchVuMGt4O6OWpGzGd6UGkpKszHdqgdfLb/ZPT2qXIoYBhg9KCJIhzRmmspQ4b86M1aMmx1IelNzRTJuFIaKDTQhDTaWkNBLEppNOPWmNTIGsaQ0tIetMzYw001JTD0oJZGRTakPWmHvTJGGmmn0jVSJZEabUhFNxVkMYaaaeaSqRDIjTDUrCm4qkSyOmmn4pppiaG0UmKKdySjSDh/rTqa3Y17TPlNh9LikHNLVI2TE706kpaZSY7PFKtIKUVSKuOFOpopa0RVx4qVOtRCpE61oiiQCnKabmlFWmVcmSnUxaeK0TGOFOpop1WmA9a6nwpq4Rls7lvlJ/due3tXKrxUicHI4Nawnyu6E1dWPVMevFFY3hfVRfw/ZLhgt0g+Rif9YPT61tYx1r0IyUldHP1sOQ81aiOaqLViI80wLkRxVyI81nqatRNWckSzThYjoa1rSTsT9Kw4HrRtnxjFYTQLc0da09NW0xoTjzB80bejV5VewNGzxyKVdDhlPavXbOTn2Ncx460feh1C3XpxKB+hqKc7PlZNWHN7yPKL6HGeKxZl2tyK6i9jyKw7yPrVyRtRloZhGKbUrDmmsKxtY6bm54auzbXkEy/ejcN17d609etVtNYuVi/1LnzI8f3W5H865vT3CTCuv1RPtOiader1izayfhyv6Z/KtY7HDV9ysn3Kti+MV0+nydPyrkrVuldDp8mcCto7HLioaXN88qay7sdavRPlf51WuhkniqOCnozIkXcrA9wRXDzIUldT1ViK7uQbWrj9Yj8vUph2Y7h+NYYhaJnpUH0KQFSrTF5qQVysuSJFqQVEtSA00YyJlp1uMTSZ/uqf/QqYpqSE5mPpsH8/wD69BlPZkvWkxStxSUHKNccVWkHFWm6VC44qJIDJulrHuVwa3rpax7petc8kdVFmTMOKrNzVyUVVcc1yzWp2RK5FNqRqYayZshKKKKBjlHzCux+H7+XrcGD/FiuOX7wrqPB0nl6rAR1310YbSaOeurwaPQviBFvEMmOcc155IMNXqXi6MTaejDNeZ3SYeu6uveuY5fO0bFepgu6E+o5qLHNTWx+fB6MMVzo9Cfw3Kjiq0o5NXpl2sQexqpIKymhJ3KEqiq7irkq8VVYVjI3TuiEikxT260mKysMZ710Hhy78q6UMcI/ymsLFS2rFJOOvUVhUXLaXY6sJU5JnqdvJujwetJIPmrL0W88+1Ryfm6MPetVvmFdsZcyue4+5WkqCQfLVlx1qBhxQyolV6ibvU8i81C49KkbI6KKKQgoopM80CHocGrML1UqSM1SJZqQyce/rVsiO4heGZQ0TjaynvWVG9XY5OmK3i+hm13OB8Q6RJpV4VwWgfmN/UelZVerXlrDqNm1tcjKtyD3VugIrzbV9Om0u8a3nHI5Vh0YetcOIoezfNHY8+tS5HdbMrQ/eFdhpJ36XMvUrgiuOj+8K6rw7LlZYv7y4FXhHrYzp/EmaFqeKvLWfbnBwavoQa7ImeJXv3FIqNx6VLTW6U2cxXYZqtIMVbaq8o61I0VHHFQvU79agcVLKIW6VC1TNULdKyYIZVnTbKXUL2G2gGZJWwPYdz+FV0GTXf8AgXTxa2jahIuJpfljz2X1/GuXF1/YUnPqduAwjxldU1t1OkSOHT7CGztceXEu3jjJ7n8ao3E4j69T+n+f6VJcS45JJ7DJ/L+dY11Puf5SfXPT6V8hKTnK7P0mjSjSioxG3M24tn8azp5cZp1xLt4/P/P41Qkk7k9Pet6cBVKltENuptowuMkmqJbPX6Ukj7mz+AHoKjrshGyPJq1OZjieKQmmscdKYTmtUjiqVL6IcWpM0lJTMR6nJFaukW/n3KKAWJIGB3rKj+9XoHwts0m1r7TKAY7SMzEHuf4f1qZu0WbUWovmfQ9CukXTNNg0+I/6sb5fdz1/LpWJcS4z6mrF9cGSR3Y5ycn3NZcj5PtXLFaHs4ajyR13GyPmoWfmkd6hLc1pY7CYNW54VXF7LOR/qIXkH1xxXPKc10OgttsNRfv5Sr+bVNrHNi/4TXcj+p/GkNRfffDdAM0ZA6ByD2oLSsrIV8bsZHXB9qJNgXkn14qMyHJ2jBznk8N/nGaQn5s8HngsvIx6807DH/IVUnPzUxwAO+ScAEUxmG1hgEA5I/PPelyS2Tk/UH/D/PrRYYmV2nnnGajzSqAFO7jPQjke9IwH8DA5B/8ArU7FphmkpM0bqLFC0UmaA1FgHU5TTKM80gJQaeD0qIGnAmoa0IaJgafnNQg8809TUNEtElSKaiBzS1BLRYU9PrUinp9Krg+5qQGs2jKUSwpp6moFapFPepZk0WFPFPDVXU56VIpxUNGUok4NOBqJTT+tRYzaJ1NPU8VApqRTxSMpRJwaeDUANPVqRlJE6tipFOagU1KpqTCSJ1NSA1CpxUqmkzCaJFNPFRrUg9vQ0jJodnikoH9aPSgmwp4qNqeetRt0pDIJ/uGqbGrzjKsPas7PNBvACeKZSmkpGg09aKKTpQBbuPn0qX1XDCq1mEu7eS3kxslXac9vSrln+8imiP8AGhFY1i/lybT2OK0REFo0uhzFzC9tcSRSgh0YqRUZNdH4stPMWLUI+QfklGO/Y1zfp0roi7q57dCr7WmpDetMZQ8ZRu/86Umk7CmasyjlTg9c96Tdj+lWr+LkSqOD1x6/5/rVLPp16cVSKTuPyPQClzx6VHnAzS7hk8c0WBkm73qnqEHmJvUfMOtWM5/z2pd3pTWmxEldWMHoaKtX0Gxt6fd7+1VM1unc45LlYGhaSgGmSOZQwwaqupQ4arOaaw3Lg0LQiUSt3pc0Muz6U2tEYvQU8UZpM0lBNwpKM0UxXEJpppxptAhDTacaSghjaaRinUhpkMZTSOtPI5pppkjDTaeRTTTJYw0ypCKbVJktDCKZUhptWmQxhFMIqQimsKq5NiIimkVIRTTTJI8UU6imTYzqRhS0V7jR8mCdKdTV6mlzTRomFOWmindKZaYop1NFOppjuKKcKZThWiLQ8GnqajAp4q7lEwOadTFOBTgatMaZIlSDpUS1ItaIseKfUYp4rSID16U9ajWpR0q0BNDI8MiyRttdTuBFei6FqK61ZlvlW9iH71P7w/vCvN15FW9OvZrC7juLdtsiHIP+Na05uLM6sOZXjuekrT160ljcRaxYfbbUBWX/AF0I6xn1x6Gha7lJSRhCakvMsRt2PpVmNscVSVsVYVvm54pNaDNGBqvwvjFZUDYGTnHSr0J4ArGSJNu1lPArUG2eFo5AGVhtIPcVgW79K1raXvXPUXUuLPMvFekNpeoNHgmB8tEfb0/CuRvIs5zXu3iDSo9X0x4WwJQN0Tejdq8Z1G1e2uJIJkKyIdrA9jWkJKUQtZ6HMzJtY1Ay1p3cXBrPZcVMkdMWNjba4IrtvD7fb9MvbEfeki85Pd05x+Wa4jHNb3he+NlfwzZ4RgT9O9OJhioc0G10JIDgitqykwwqlrFn9i1aeID5N29D6qeR/On2j4IrWLsYztUhdHS28mV9QadPyv8A9aqVnJxjNW2bK1oeZy2ZnzD5q5nxLFiaKX1G011NwvNYniCLzLEsBkoc1NVXizqovU5sU8CmLzUgrhaOmSFFSCoxTxQjCSJA1PjOJ48fxBl/r/So1ob5Xhc/wuBn65H9aDKS0Zcam05xg80lByMSo3GRUhpjUmhFG5TIrIvFrdmXIrJvF9qwmjeizEmXBqnIPmrQnXmqUq4rlmjtiyq1RmpmFRmsGboZQKXFAFAxy9a2vDj7L+M5x8wrGWtHSWK3SkeorWjpJMzqK8T2u/P2jR19QK831CPbKwNeh6fL5umID0K/0ridah2TNgd69Oqro87CPlm0YR60oyCCOtOZfmpAK5EeundE14uQrjowzWfItaUfzwNGeSPmFUpU5NKaurkJ2djPkWqkq81oSrVWVc1zNHRB9CmRSYqRhTKyaNLDaOhz3p2KMVLV9AWmpuaBe+VOFP3JD+RrtYX3LzXmdu20479q7PRL77RCN5HmLwwqKEuSXIz3MLVVSNjaYVA1TBg3SopK6mdaK0i1C1WZBVdhUlELCm1IwphpCsJRRRQTYSlFFFUInjfirUT81QBxU0b00xNGpG9JqWmwavZeTNhZBzHL3U+/tUEUmKtwyYFbJqS5WZyipKzPMr6zn069e3uUKSIcEHv7j2rV0Kby7hD2zzXa6xpMOu2gikIS6QfuZT/6CfauBjimsLxoLlGjljOGU9q5VTdGd+h58qbpys9jqGTZM+PWrCHpUBYyRxSjoy/qKcrHiuq+ugV4c0blkHNIelRhqXdVXPPasI3WoZOSamJzUMg5NIEVJOtVpOtW5Rg/jVVxUyKIGqJ+amYVHisrXAt6PYtf38VspwHPzn0Uda9MOERY4xhVGAB2Fc34Ls1itHvGGHkOFz/dFbV3KEXaec9ff2r5fNcR7Wr7OOyPuuHsF7Gh7WS1l+RUvrgE7QQePrWTcSBc8/WpLmfP3mHTr+NZdxLl+DkDjNcMInuVZ20GzSZY1VuHwmPWns2DVS4fLV104nBWqWiMzSE0maSuhI8qpU6IKRjgZpruF+tQMxJ5pmFyRnzSBsdai3cUA/4UCuXUPNep/DdBF4f1C4/ikkSMfQAn+ZryeNua9X+H758JTDv9oz+gqKnwnTh1zTRfuXy3FUpW9KluG+Y1TkfBrNLofRpWQjPUJkH68UyR85qHd68VQmy2j5x2/Suh0Vs6XqYB/wCWaH/x6uVVxnjg9iO1dF4bmDSzwnH7+Jkx74yKmWxjXV6bCR9uF6DpnNQGb0x1z6e/XrUUznPXnpVcvzVxjobKNy4ZgDldx57t/T8qQy8kgnuOevTiqe80m81fIHKXGlzj5iPfJP8A9b/IpGcdsEfWqof1o30uQdkWWbLfnzjGetIzZPWq+/0pd9PkGTZpQcdPrUG+jfRyjJ93NGah3804MP8AJpOIE27NKCKhDZ+tPU+lQ4gSg05Tio1NOqGgsS5FOU896iDYp2e9Q0Q0TqcU8GoA351Ip5rNololBqRefyqHNPU1mzNosA09TVcHPX0xUqn8KhmTRN3qRTUKmnqcVJk0Tqf51IpqupqVWqGjNompymo1anA1LM2iZTyKkU1CpqRT6VJjJEwNSKc1CvSpENSYTRYWpVNQKalQ0mc80SipRUQNSqc0jFi0GjNKO1IkDUb9KcaY3SgBtZs42ysK0aqXq/MG9RikawepWprUpOKaTQbBTTRmkY0x2LdjJsmQ+9ZV+ht9SlUcDORVyNsNUfiFMmC4X+MbSfcVcSY6VPUmtJI54ngmG6KQbWFcVqNnJp99Jby/w8qf7w7GuitZduKta1ZDVdPDRjN3CMpjqw7irg+V2OijU9jU12Zxhph6UZPQ9ehoNbnrAyiRTGejfp6VjSIY3Kv1X2zmtfODUN5B56b4x+8XsP4hTW4LRmZ145JHJ9vx/PvjOKNw25yOmRtHHTtz7jA/WmZHbkAAj296Nw+U5XGPUjk/5NMdx5bGdxVR15OOO+Onfv8AWl3ZHP4jHIqLJG7nbkdRj+o9v5daduyvbp0H1/8Arn8qBEjEEc4weKyrq3MLE/w/yrRBwePUg47U18OpDAYqouzM6keZGRTTU9zD5ZyOVqCtVqcrVtx1JSZ60UyWKeeDUDx46dKmozTTJauVTxSVO8YYcdagZSp5FWmYONhKSlzSVRAUlBopCENJS0lBLEpKWkpksaetNpxpDTJGEU1qeaYetBLG000+mkUyRjDmmkU8immrRLQwimkU802quQMIprCpMU01RLI6KU0VQjMooor3T5IKBRSCgaY6lHNJRVFoUU6mU4UIodThTRS1aGmOBpwye9MFPFWaJ3JQakFQrz0qVatAPFSKeKjFPXpWiLuSCnCmLTxWiKHrUi1FT1rRATKaWmrThVoDV0DVp9Hv0uID7OpPDr3Br0oG3vbJL/Tjugbh07xN6GvI14Nb/hXXZdHvc/ftpMLNEejr/jWkJuLOavSd/aU9/wAzt/XP16VIrbWLHseQByPT/I/wzYmihltY72wbzLSUZU91Poap8DduPcdT6Hk/59q61LmVyIVFON0XIXOOv8JAwPU//rrRifJ4PGfQkVkQlhjGQd3rnHX/AB/zmrkLj+HGP5f5GKlobNiFsEda0raTnmsWJs4q/bvWEogmdBA+5BXI/EDQPtludQtUBuIh+8UD76+v1FdFay4xWhwy88gjFc13B3NFsfPFxHkcVl3Ee05r0Tx74f8A7Lujc2qYspjx32N3FcNcJmui6kropOxl1NayFJRzTZF2tTBwc0jT4lY7K8Y3ml212Dlo/wBw59ux/pVaBvm9KTwzMJ1mspD8s6cezDpSYZJCr8MDg1qnpc4aPut030/I1rWTpWirblrEtnwa0oX+XFaI560LSuSzjIqjcx+ZBJGf4lIq7KciqzDrVPYUXbU4cAqSD1BxTxVnWIfI1CQDo3zCq1efNWdjtequKKcDTacKkykh4NJMT5LH+6Nw/Dmj6UNypHrQZ2L8xywYdGGaYDUdud2nwknlcofwNGaDinHVktNagGihkEMgrNu0znFajjmqV0vWspIunuYFynrVGRa1rpMZrMmX5q5Zo7oPQosMHFRkVNKOaiasGdKGYopaTFSMVauWDbZs+4qotWLY4kq4OzE1dHr/AIbl8zT1FZXiCHEhNHg+fNqBmr+txhkLdeK9VPmieSvcqnESrhjUdXLpPmNVGFcslY9WnK6HwyBJA3YdaLuLY5C9OoPqKjFWgDNakD70Iz9VoSurDlo7mTIKqyDrV6VcVWkFc81ZmkXqZ7DmoiMVblWoGFYs3RFRSmkqBh9K0dMvDbzLIOnRh61nU+Ntre1ROPVbm9Cq6cj0OzuFlRWU5UjIqZuetclot95EnlufkbofSupjbctaQlzI96nNTV0DVAwwasN0qBxVGhE44qIjmpqawzSAipKcRSEUEiUUUUAFSKajpQaYWLUbYPNW4ZKzkNWI37ZqlKxNjVhkx3qPW9Lj1q3BG1L+MYjk/vgfwt/Q1DHJ0q5DJzitU1JWZnOmpKzOd08SCzlglRkmgblW6j1qX05ro7q1+3yebGFF4F25JwJVH8J9/Q1z8i7CU5G0kYPGPam1Y55QdrMbuwaVZAfzxUEpx61H5mBSuedUplstxxTGNQiU/SgsOlMwsMl61Xk68VMx4qCTrUyGQ+tEcZlmSNersFH1NBOK1vCtt5+sRswysILn69B+tc9ep7Km59jbD0XXqxpLqzt4IltbSKFBxGoH5Csi9m3Mc8AcnnP+e35VpX82xeOMnPIzXO3koHDE818Unzycn1P1GEVSgoroVbqU7uT+tUnbnv6c0O3T6VCzetdUYnJUmEjepqqxyakdsioq6aaPNxU9ApCwHUgfjTZH2jjmqrH1rQ4Gx8pDNxmomNITmigkM0vakpKBE0bYPXHNeo/De4D6Hf2+fnSUPj2I/wDrV5SDg8V23wxvlj1p7dzxcRlPxHI/rSlqjpw0rVEddcHmqUp5q3eAq7g9qzpWxWcNz6Ry0GyGoSfSkY0wtV6GTZIG5rQ025MM0ci9UYNWUDzUkblTmk0mK6tZm/q4C3TOn+ql/eIfr2rNMhz1q9bSfbbL7Ln96nzRZ7+q1lvlWIYEMDgg1pSaasx87SsyTeaXzOKgzS7q1F7Qn380eZUANLmgftCffS7qgzRmixXOT76UPUGaXdRYfOT7uaA3pUO6lDUmh85YBPanK1Vg2MU9W5qHApSLatkU9WNVVapVb/EVk4DJ85p6moQfTpTwayaGybNSKeagBzUinmoaIaJ0Py0/0qFTUinpWTRDRKpqQGoRxT174zUNGckTg9KkFQAipV64qGZNEqmpAfSoaepqWjJlhTThUSmpFas2ZSJVqRTUIp6nNSzKROhqRTzUA9alU1BzyRYU1IpqBTzUq0mYSLK9KevFQqalQ1JhIlHSim7uKUN60EA1Rk8U8nmozTAKgvF3QnHVeamNN7EGhDRlZopHBR2Q9jSZpHUg70xuKVjTDTQxynDCp7qP7RpUq9XiO8fTvVbNWbOQCTa33WG0/Q1SJlp7yMGN8HAP6VqWFw0bqQTx71mXUZt7uSNhgq2Pw4qSF8EGqaNpxU43IfFOlgf8TC0X90/+tUfwn1+hrmwc131rMpUo43Iw2sp7iuV8QaV/Z0wlhy1pKfkbuvsa1jLob4TEf8upmWTQrEdOueKTNJ1PNWegynqVvx50SjGeVx9096olmB5J3cDJOfp9R0/Me9bYPGG5BGPb6VmX9r5TboxmPPHHT2I/L61SZKfQq+oUYORnJHpSbh3yR2JPUev+fSm7u/49On+f6/mv3SB6ccjkdev6/rVDH7ucMcnvuzk0hNMGTgcng55PHrRk8n6fh/n+lArjiAww3IrPuIfLORynrV7PH0pGGeDg9qqLsZyjzGZRVieDblk+73HpVc1omc0k0xKKUUUyRKRhnrS0hoEyF4v7pqMgjrVmkYZHNUmZSgVTRUrx+lRkEdaoycRlBpaSghiUlKaSmSIaSnU0igljKRutOIptMQ2m06kNBI000inGmmqTJYwim4p5prVaIY2mmnGkIqkSyMjminYopiMmgmiivoD5AKKKSkA4UUlLTKuFOptLTLHCnUylFUmNMfThTKcKpFpkinFSLUIqQVaKuTKacKjU08c1omNMlU04VGvWnqa0TNEySnqaiBp61pFjJlNSCoVNSqcitEBIOtOWmDrThVDOq8H+I30qcxXH72yl4ljPb/aHvXc31vGqx3Vm3m2s3zRuOnNePoefp0rs/BficWDGzv1MunyYDJ3Q/wB5f61pGTjscGIpOD9rS36o6FD7jOM9ux/Qc1ZjfrgHA554x2wal1Kz+z4eGQS20g3RyDoRj+dVVOCG29Bg+oyT/iK6L8yughUVSPNE07d+QOeKvwvg1jRPh+fzHf3rRt3Hc1EkXY2rZ61LeTsawYH4rTt5Olc04lRZa1Czh1Czltrld0Ugwfb3HvXiXiXR5tH1CS2mX5eqOOjL2Ir3RGDLkVjeLNCj1zTjHgLcplon9D6H2NZwnyuxoeB3EfHSqbDHWtq8t5IJ5IZ0aOVCVZGHINZtxH3FdA4sfp07QTJIh5U5FdTqyrI0N5GPkuV3H2bvXGIdrV1ehy/bdLnsycyR/vI8/qKqL6HPiFySVRDYWweK0YX44NZMbdKuwyYAq0x1Ipo0VbI5pjUxHzTs1otTltYxvEcG6GOYDlTtP0NYQrsLuIT28kZ/iHH1rkCCpIPUHBrlrR1udNN3jYKcKbS1iDQ7NLmm0UjNonsmJS5hI54kX+tKDUVrJ5d7ET0f92fxqRhtcj0OKEc046koNOqJTT6DnlHUGqtMuQasEVGwyDUsSVjGukrKnXBreukrIuU61zzjodlN6GZMmRVZhV2VaqyAg1yy3OqDIsU2n0YpWNBAKlhOGqOnx/eoQdDtvCFxhtua669Akh/CvPPDs/l3S5r0BG8yDjnivSou8Ty68OWdzl7+LEjVlyLiug1GPk1izLUVEddF6XKuKfDJ5MyvjODyPUelIRimNWWx0b7jr2IRyfJkxMNyE9xVGQVpRnz4DbsRvHzR/X0/GqDryaia6hF9ym61WkH86vSCqrrmsGjaDKxFNqRlphrNo1G0tFJU2AnhfPB/A10WjaicCKU/QmuXzirUEnAI4YdazacXdHo4TEWdjuywIGKY9ZWl3++MJIeexrTzmtYu6PXTUldDTTTTjTaYxuKaaeRmmmgBhpKd1pDxSASiiimIVTipUPFQ1Ih4oCxbjercL9jWarYNWY3qk7CaNWGT8Pepb+0GpJvjwLwDGP8AnqPT61nRSVdhkyRW8Zp6MzlE5m4ypIYEMDggjoaqs4HFddrGn/2nD51soF4gO4Z/1o/+K/nXEyEhircEHBB65qJXicNamTeZg9acsn61U3ClV6SkcMoFktUbGmb+OtN3elDZmwaus8E2+22uLg9XcIv4f/XrkHPB+ld/oK/Z9Ats4yU3/nzXkZvU5aPKurPd4doqpiud9EN1KXMhA6Dp/n/PWudupdzn/OK09QlOCc8knmsKVsZr5+lE+1rzsiOV8H1qBmyaVzk0yu2KPMnPXUWqrSkFgB361YJqhKcSN9a1SscFefM7IVnO73qMnNFJQc7YUuabnFGaZDkOzSU3JozQFx2atabdvZXkVxEcPGwYfhVQUopMqLs7o9n1CaO5ihu4DmO4jDgjpnvWNMfmrM8EamJ7GTSpeZEzLAfX1X+taMxw3NTHc+ioVfaU0yJjioiaVm61GTVD5h+6nqfeoM+tOBosK5bhmMbBlOCDWnLt1BDImFuh1HTzP/r1hZqSOUowYEg1LWt0VdPRkzEhiCCCOMGgNU5niu8CchJv+eg7/wC9VeeGSBgHHynow5B/GtoyT3MpJoXdzTt1QZpwJrSxKkS5p26oQ1PBpFqZLmjNRg07NFy1IdmlpgNLmmWpIdmnBqYKWgpMlV6kVqrU9WxSaLUi2r1KjdM9Kpq9Sq5rKUDRO5b3elSK3NVkbI9alU5PFc7jqBYVsDPWpVb0qsp45qVT8341m4kMsKc08GoFJxUoNZNGbJVOMY+tSqRxx7VAD0qRTx1rNoyaLCmnA81Eh5qSoaM2SqealU8VAD609TUSRk0Tg09TzUS08HBqGjGSJl5qVTVdTUynvUMxkidTzUqmoVNSKc1LOeSJ1NTKarKamRqlnO0S5zS5pgpc0zMdTTRk0UCsIabStTe9AFG/TDBx0PBqpnNas8fmxFT36fWsnkHB655pnRSd0FI3SjPNIxp2NEJTkOGptJQO3RkOtpu8q6U8kbW+tZ8bYb2/+tW1sE8LwN/F932YVz+SGIPBBII9Oa03RVF+7ys0YZCDWijR3Fu8E6h4XGCp7e496xI39auQyYxzSJqQ6o53WNMl0242sd0Lf6uTsfb61QBrvmEV3btBcoHhb1/hPqK47WNNl0y4Cv8ANC3KSDoR/jWkZHbhsT7T3J7lLOBTs7htI3BuCOxqPORSd6s7GjPvLQxEleYzz05FU8YH9c1vAjbhhle4rNvrJkzJBynUj0q0zO+tikxA+9kc9enNG/I4B9j2znpUeTuB6EZAzz/L/PSlDdSQTgc559eOP8+vtQxd+5CV+bjIxzQSd3UHnHT6Uzk/Lkk9M8dc5+nekDcAjp1A9Bjgfy/KgGx2d2ePbA7fl+PrULxiQblx+ByKe/KtznqR35/z/nmmyNkkkk4yR3NUiJJMgK468UlTsucg9RxURXFXc53GzI6KcRSGmibDaSnUlMljSKaRTzTTTRDRG0YPTio2QjpzU9JTRm4IrEU2rJUHtUbRjtTM3AipDTylNII60yGmNNMNPNNoIYzFNNSGmGmIaaaRT6SmIYRTCKkNIapMhoiNIaew4puKtMhoZRTqKYjGooor6E+QCiikpCCnCkopjFpRSUoplJ6DqKQcmlpoocKUGm0tUikx4qRaiBp+atFEqnmniolqQGrTKRKppymowacDitEykS5pwpi04GtEWmSKamQ5quDUicVomMsA805SKjBp6mrQyVSKcp2tkdaYtO71aE0d14L8TpbqbDU8tYSHnuYz/eX+orq9SsGs3VlIkhkG6OReQwNeOxsVIKnGDmvQfAvieOOH+y9Wy9lIeGPJhY9x7U03F3R51ejKlL2tJeqNZPlq7bv60anp72Mo5DwPzHIOjD61XjbbXSmpK6NIVI1I80TZgfpWjDJhhzWFBLitK3k7E1jJFI3raT1PFWxWPbydq0oHyMZrllE0TOM+Inhk30LalZIDcxqTKg/5aKB/MV5LIu73zX0kwyOa8o+Ivhk6fM2pWUf+iSNmVF/5Zse49jVwn0ZVjziZdre1XdHu2s7yKVSRg8j1FRzLuFV1G1q1Q5JTXKzqNSiVbkyR/wCpmHmIfr2qOFscUmly/bdMe1PM0H7yP3HcUxT6Vpcxo3ceV7o0YXqbNUIm5q3G1WmROBMD6/SuY1qHyb4sPuyDcPr3rpc1Q1qDzrMsoy8Z3CpqLmiKGjOcFApF5FL0rjsatBS0lLmkQ0NcZXjqORV2ciQrIMfvBu/HvVSpLc77d07o2R9DQjCpHqPBp6niogc07NBzSiS0x6XNNNJmditOvy1k3ScmtuVeKz7lMk1lJG1NmHKuM1UkXNaUycmqki4Nck1qdkGUyKYRgVO688VGRUG4zFKvDjGKMU4dadgNGwkKzKa9D02bzLdc+mK8zhOMYNdtoFzmEA11YeVtDjxUL6mjfLuBxWFcJgmuhn5Wsa7XDHiuiauZ0W1oZcg9KgbrVqUdKruK5pHZHYjyQcjg066AlXz0ABzhwPX1/GmGljk8tumVIwy+oqRvuVWFV5Fq7cRhH+XlG5U+tV5FrCSNIsoyLiomFW3FQMOTUNHRF3RCRSU8im1FgEpVJU5HaikpNAnZ3RoWs+CHXp/EK3bO7wo5yh6H0rlI3KNlT9a0rO428jlD19qy1iethcQpKzOqByMjkUhrMt7gpgg7kNaCOsigqc1qpXPSUkxxptLmmmmXYQ0lLSUgG0UUUCYUtJQDQKw9Tipkaq9PDUwLqOatRv0NZqtirEb+9UmJo2bebBBBII5qn4g0gapE11aAC+UZkXoJR6j/AGqZE/vV63mxjB9xWl1JWZlKFzzosckcgjqD2o3YzXa+JtD/ALUjN5YLi+A+eJRgSj1H+1/OuDLYYhsgjgg1hJOJ51Wm4vUn3+tO31W307dQpHM4kzfvCEXnccY+tel3n7ixSLgYULivONLXztTs4z/FKufwOa9A1d/nx6D1rw84leUIn1PDNO0ak2YGoSbpNvUAGsmducVcuXy7Gs9jlq4qUdD2MTMaTTScUyZ9o461WaQt96upI8epUcnYtb125zxVO4YGTI6GkDYpkvK8dqZhJ6Dc0lJmkzQZOQ40ZpuaKCbjs+9FNpc0BcWlBpuaWgpMs2dzLaXMdxbuUljO5WHY138d5HqNkl7Bxu+WVB/A/wDga84U1qaHqj6bcE43wSDbKn95f8alrW524XEezlrsdYzVHuomKlVlhfzIJBlH9fY+9Qlqpao9Nz6om3UoNV92TTg1FgUiwG4FOqurVIG5oLUiWrEF48KleGjbqjDIqoDS0rDuaASC4/1DeVJ/cc8H6H/GoJYnhbEilT+hqp8w6VZg1CWEbXO5P7rDcKpOSJaTEBp4PNTRtaXI4LQt7fMv+NOaxnVd8YEyf3ozn/69Uqqe+grNEWacDwKipwPFVddBolFKDUeaUNRctMkBpc0wGnCquaJjqKSloKQoODUiPmoqB14OKLDTsW42wR9amjbgetVFPSpUJ9D9ccVnKJqmXVbI96kXiqiN2wRz6VYQ1zygDLCmpFqsG5qVTWLiQ0WAakVqgU+tPBrNoyZOp/zmpkbNV1b/APXUgb07is2jJk6nnmpFb8ahU5pynis2jNosIeB34qRTVdSKkU4qGjJonzinq2TUOacp5qGjGSLampUNVkbp7g1MrZqGjmkiwDUitVZWzUqGosYSRYBp4NQK1P3UWMmiSimbqAc0Ei0lFNNMLBms2/QLMHAwr9frWgTUVwgljKnr1B9KZUHZmXnP170nak5BIPUHBFKapI6wpDS0wmgQoOCCPWqOrxKJhMAQkgyfY96t54olXz7d4u/VfY1SCL5XcyFbr9euasRv0/Oqm4ozA8HP5U9XxjHQUNHRJXWhpwy4I7CrmIrm3aC4XfC45GenuPesmN+lWIZdppHLOFndHP61pMmnSB1/eWrnKSDt7GsyvQIpVeNo5FVo2G1lPQiuZ1rQ3tt1xZ5ktu46tH9fatFI7MPi1JclTcxgfSnBsfSos8cUuao6mire2IceZBw3cf4VkSZTcpBBHQEeg/XkmujB5AHrUN1ax3K5fh8Y3CrjKxPNbQwiOucnnGQc+3+B7frSbun0A4469fw9qlureS2J3YwTgEDj/P8An0xBkcD6YGc9/wD61aoroB7dvf0/+tTeo6YFPA6k5GD3/wDr0NjH60xNjc8UzNPamd6ZlIQ000+mmmjNkZpMU80lMljCKT1pxptMliGkoNFUiGNNN7U4000EsaaSnGkpkDDTcZp9JTIaIioppWpCKTFBDREVppFTEUwimmQ0RUhFPYU2mmS0RkU0ipiKYRVKRLiRYop5WiquTYwqKBS9a+jPjhKKMUUAFFFFABmnU2loAUU6mU4U0UmLmlpM0tMq44GnCo6eDwKtMpMkU08Gol609TirTLuTLTxUQNPU1omFyUGnCoxT1OKtMtMkWnqajBpy1omWmTq1SA1ApxUqHNapjJlNSA1CDUimqTGS9qWN2RgynBFMHelq7kvVHpngbxXDJbDSdabdaNxHIeTAf8K3NU02WwmwRujb5kcHIIrxqN2jYMpwRXpvgbxZDNarpWstm1PEcp6wn/4mkm4O6PMr0ZUJe1pbdUX43xV+2l7Go9U06Swmwfmjb5kcchh2NV4mKsK30mro1p1FUjzROgt5elaMEneuet5q1LeX3rGcTVM3UbcuabcQx3ELxTorxuNrKwyCKqwS4I71dU5GRXO1ZmqPEPGnhyTQb7CbnspTmKT0/wBk+9ctKnPFfRmsadb6rp8tpdrujcfiD2IrwrxJo0+iak9tcAlT80UmOHXsfrWsZXAzNPuGtbpJVPK4/EVt3SqHDxHMcg3D29q588GtTTJ/MjNs5GTymex9K1T6CatJSLKNhqtRtVIHB6VLE1WmKSL6vwKecMuD0IxVZWqVWxVGVjmL2L7PdSR9BnI+naoe1bWvW+6NJ1HK8N9KxK5ZqzNB1NzzR3oqCWhTSwvsnHPDfKabmmycjA+tIhxuiyflJHpQGppfeiSL3GD9aQNQc8okwPNLmoweadmkYuIj8iqtwuKsk1FIKloI6GRcpyaoSriti4TINZsyVzzidMGUXHpUDCrbrULisbHSmV8UvenEUlBRIldBoNxtcLmueXir9hL5co9Kum7SM6keZHd7ty1Su1yuafZy+ZCMelLMMpXdujjirMyZVqpIpzWhMuDVSVawkjpg9Cow4qNqncVA1Ys2BWBXy3HB6H+6ahkXacMOaVqXduG1jyPun+lS9QWhWkAFV5BzVt19agYYrJo2iysRimkVKy0wipaNCKinlc0m2pFYbT43MZyOR6U3FLilZPRji3F3RoWtx5fI+ZD1HpWpFJjDIev61ziOY2yPyNaNrcY5T7vdfSsbOLPXw2JUtGb8c4kHoakrMRw43KeKsxT8Yf8AOrUj0IyLFJmkznpS0zTcSlpKKBhS0lLQAZpy02ihCZMrVIjVXqRTVIVi5G1WY3wKz1fFTxvnvTTE0bNtPhgQcHPFZPibQF1JXvtPjVbtVzJEv/LX3H+1/Opo5cEVoWs+0gg4IqnaSszKdNTVmeWZ7EEEdQaXNd34p8O/2nG19py4vhkyxD/lqP7w/wBr+defbipw2Qw4IPUVzSTi7M8upTcHZm14ZXf4gsh6Pn9K7LWHw0hzjAxXHeDfn8RW2OwY/oa6bV5MoxPBLccV4OZPmrJeR9Zw+rYaT8zEuG4PvVNj3qe4Pz1SuXwpHc0U1ZFYuoV5ZCzfSot1IxphNanlSmP3Uuc1FmlDUEc9xv3WI/KkzTpfmGR1FQg5pmMnyuxJmimUlArklLmmZozQO4/NLTM0oNBSkPBpymmUopFpmvo+pmzYxzZe2c/Mn933HvW9Ou1VeNxJC4ykg6H/AOvXGCtPSdUeyzHIPMtWPzRE4/EHsaW2qOyjiHFcstjaD08P60141eAXNq/nW7d+6H0YVAGxV3T2OtVOxbVxUgfmqIepVeixpGoXVepA1U1kqRZKk2Uy3QVBqJXqVTmkabkTQ85X5T6inw3NxbNlGJ75zg1LgHFO8vNDt1HydixFrEUvy3sKOfVhhv8AvoVcjtbO4wYbhoSeiuNy/mKx3tg+c4qH7NJGcwuVPWpsujFqlqjdm0u7QZjQTJ/eiYN+nWqTAqdrgq3oRg1Wg1K8tJAWG7HcHBrWh8SJcAJeosg6YlXP69aXPOPmC8imvvTs1qiLSrpcxF4HPdW3r+R5o/sWVs/ZbiKf0XdsP5GqVdLfQ0v3MzdTs1LcWdzbECeCVPqvH51CvpW0Zplqz2HdaByaAOfSn4/KquMVeRzT1GSx6YxTMYA4qSM45H4+v+c80mPoTDhDnjAJ/IdP5fz4zUyHbgjkVAn3cZzzjkEEj39e/wCfuKkByxGSDwBjqOnP8/z96gV2Tq+TUqnFVscg8en0/wDrf/XqRGrNxuO5aVs1KpqqGqVX9awlAllgMRTleotwNLmsrGTRaVuakVvSqqtx+BqUMM/Ss3EzZYU1IrVXVqkDVnYzZY3U9WqBTUqmocTCZNu9OtTI35VV69KeH9KlxMZIuKc/WpEbmqyOD9KeDzWbjY55ItK1P3VW309WpWMWixuz1pQah3UopWMyXdSFulNz0pM0WAU+9N3UhprGnYRU1CPDCVOM8NVXca1OGUhuhFZU6GGQoenY+oqkdFKelmGaaTTc4pCaZtYdn0NNDYIpp5pCcHmgloqalFhhKn3WPPsapg1rMN8bIejVkyKUcq3UVRvTd1Zkyvip0f0qj3qWNsGpYSijQSTC+1XILkqevPf+tZCSZA7VOr8cUjknTIdX0JLgNPpwCSdWh/vfT/CuXdWRirgqynBBGMV20M2CM/Sk1KwttTjzIBFcY+WUf1q0zaji3D3amxxQNAPfFT39jPYS+XcIR6MOh+lVqo7bqSuiRgGXDAMvcGs2803BLW/TupNXwaUtTUmtibtbHOMpUkMCvqMUnHrn2rfnhjnGJFB9x2rMuNPkTLR/OP1rWNRMtST3KDccE0ZocFWIPBz3pBznFaCfkLSGlFLTIZGaaae1NNNEsYaSnmmmmQxhFJTqaaozY00hp9MNMTGmkp1NpmbGmilNNoJEIptOpDQSxppuKfTTQQxhFMIp7U01RIykanYpDTEMoox70UyTApaKSvpj4oWkpaKAEooopDCjNFFAhaXNNFLTuMdRRx2opoq46lpopRVJlIevFSdRUS09TVJlXJFNSLUIp4PNWmMlBp4NRg8U8VpFlJkimn5qIGnZrRM0TJlqRGxUAqRTitEx3LANSKearoamFWmO5OpzTgagQ81KDkVaYD6fFI0Tb0PNMpRVp3DRo9L8EeLIntV0vWCWszwkh5aE/wCFdDqunPYyqVZZIH5jkXo4rxWN2jcNGcMO9ejeCPFkawjTtVBlsm4x3hP95fakm4O6PMr0JUZe1pbPdG5E+K0Lab3qPUtPNmVkicS20g3RyryGFVY3x0rZNTV0VSqxqLmidDBLjA65rQglxgGuet5sYrSglHHp0rGcDpTNoHI4rI8T6Hb67pr29xlSPmjkHWNvWrkMuMYq2pyOKw1iy9z5z1nTrjSb+S0vE2yp0I6MOxHtVJGKncMgjnivdvGXhyHXtPKMAk6cxyAcqf8ACvDr+0n0+8ktLxDHKhwQa3i76lGmkwuI/MH3hw4/rTl4rKtZjDJnOQeCPatNSHXKng1ogtpYsI3FWFbmqSmp42qkzNotMokjdGwQwwa5W4ha3meM87env6V0ytWdrdtviE8edycN9P8A61TUXMgRjdaKKK5xhikNKaSkTYW3OC8Z6H5h9e9OzUTcYYHlTmpCQcEUmYzjqSK1OzUSmnA0jFxH01hkUuc0GkTYqyLkVn3CYPStRxVWZMis5IuJkyLiq7rV+VOvrVWRetc7Wp1QKjLTcYNTFaYRilYsbU0ZIIqOnL1prRiZ0+jXGV2k1rMciuU0yXZJ1rpIpNycda6YSurHLONpEMwznFU5BnNX5BwDjrzVOQcmiRcCk4qBxVuRaryLWLN0V3FQsOKsMOKgf8Kgqwbt/B6jofWopBSsDSZz1qWiloQuMiomFWGHFRkVDRqmQ4pCKkIpuKixQzFJUm2k20rBYYeaWNmjYMhp22jbScbgrxd0X7W4ycr17r61fjcOuVrBCkHI4NXLe4ORnhvX1rGUXE9TD4rm92W5rpIV7nFWEcN9aoRSCQejelSgke1Fz0YyLtJUCS469KnDA9Ko1Uri5opKKBi5pRTaXNAWHZ4pQaZml707hYmVqkVsCq4NSKaZJbjb3q1G+CKzlbmrEb1VwaNi1uCMHPzDuKzPFfhtNYhe/wBNQDUQN0sQ4Eo7ke9SRSY6cVoW1wVdWViGHQ0NKSszKpSVRWZ554KZ08QAMCGRGyCOhxXTaoThB/WtmbR7e51E6laqkd7tKyRgYEuf4vY1haofnH06V85mFOUa93sezksPZYWUXvcxpjlzWdctlz7VfkPzEmsyVssx9acNjlxUtSF2qItTnNR1aR5dSQuaXNNoqrGSqEoYGo5BjkdD1pBT1OeDStYpvmQztSUN8h5+76+lKaLEKS2YZozSUUWHzDs0ZpKKCrjwaeDUNLmkUpE2aWow1OzQaKRd0/UJ7CbzIG68Mp5DD3FdNai21hCdPIhuQMtbMeP+AmuMzTo3eJw8TFXByCDipa6o3p1nDR6o6aQPFIY5VZHHUEUuam0nxLBeItprsauMYWfow/GtG60JzGJdMlFzEf4c/N+HrRz62Z3xSqLmpO5lK1SK+KhcNHIUkVkcHBVhgigHFUNTa3LiPn2qZH96oKalV8UjeNQ0FkqZXrOWTNTJJUtHRGoaCtUqgGqUcnHFTLJUWN4yTLPkKaiksY5AcinxyVOrZqbtF8sZbozDp0sfMEhGOxp6Xl9bHEqF1HetZWyORT9qNxgE0cy6on2X8rGWHiZ4xhnZR3B5H61qx6hp96v+k2sLZ/ij+Q1kTafBKOVA98VQk0qSNibeUj8anli9tCXTa3R1Q0uwuBm2u3ib+7KMj8xUM2h3kalo0E6f3ojuH+Nc0txfWp+dCy+orRsvETxN99kb60fvI7MXvL4X949oyh2sCGHUYo24/wD1VvW2vRXSgXcUNwvqw5/PrU5sdJvSTBJJasegJ3L/AI01ieV2kh+2cfjj9xzY4AA6fy/HrUykNjOM/XBJxx+n6ZNalz4dvEy1tsuo8cmFsn8utZLo8T7WUqw6qRit41Iz+FlxqQqL3WTBgegOduQMe/8Ahn/PNOU9cZIJI/E9PxJ/HgZqurFc44zyM/lUysD69zgfTIptDaa3JVYf5/CpFNRKMkYI3cYHfOP8evbmnqeCc9s5P4D/AD+PXipepJOrVIpqDpTlPSspQIZYBp+7NQKaetYuJm0WFYcVIrDNVwemPXFPU96zcTNllTx6VIpqsG/Onq3IzWbRlJaFtTinA1WV8iplfNS0YSRMrGplb1/HiqwOelPVqloxlEtBhTw3pVUN6VKrYqGjFxJw1OD1ADk9aep70rGTRNuo3VFmjNFibEm6m7qaTxSUWFYXdUdzEJ48fxDkU4nFN3U7DWjuZbZU4I5HWjNW7yMuPMXqOo9aoZosdcZcyH01qTNITRYdhc1WvY96bu4qagn1pgm07oys4P6nPFPVh6inXUflycdDUOefrxmg6dJK5ODUiv74qqrkgHGM81IrDvSsYyiXEkqwkpA/Cs9W9DUqvSOacDRkMdzC0NyoeM+vaua1PR5LYmS2Jmg5Of4lrZSTmpopcY7+3ammZ06kqT02OKzmlrpdQ0uC7UyQERTd/wC63+Fc3cRS20pjnUo3oaZ3wrRqLQbmlLcUzdS0FsbPBFcjEiDPqOtZtxpjqSYGDj0PWtM0A8/pWkZNE8zT0OedWjOHUqfekyDXQSKsmN6g/hVGbTozkxPtPXB5rWM+4+ZGWTTTViW0mQ/dyPUVXbitFZg2hDTaWkqiRKa1ONNaqRmxKaRTqQ0yWNNNxTjSUEsZik6U6kbrTIG00040hoJY2kxS0UyBjCoyKlNMNMljGptSEUw0yRKKTmigRz1Aoor6a58SHelpKXNACUYoozSGFFFFMQUUUUwHCikzRnmgY6lptOqkUmOWlGRTQaAaaZSJacppgI4pwxVpjTJQRTxUAqRWq0ykyZacDUQNOBrRMpMmDU9TUQNOU1aZaZMpxUyNVYGpFNaJlFlaerYqBGqTNWmFywrZNPqupqVTmrTGSCno5jkDocMO9Rg5pc1VxHovgbxitsh0/U182wf7yHnYf7y/4V1mo6f5Cpc20iz2UnKSr/I14grFWDKSGHIIrufA3jF9Nf7LeL51jJ/rIjzj3WjWL5onm4jDSpy9rR+a7nVRvtNaFtN0pdQ06P7Ot/pj/aLCQblZeSvsazo3KmtYyU1dBQrxqK6Oht5fU1owzc9eK5y3n960refGKynA64yNvIYetcj448LRa1abo8JdoP3Un/sp9q6KGXirGQy4rFXiy7nzZdQTWlzJb3MZjmjOGU/jU9nPtYq3Qn8q9b8ceFY9Zt/Nhwl/Gv7t8fe/2TXjc8E1pcSW9yjRyxnaykdK3TuUnc2aUHFU7Sfeuxj8w6e9Ws+tWD1LEbcVOCGXDcg8EetUlNTxvVXIaMG8ga1uDGfu9VPqKgzzXQalbC6tty8zR8r7j0rnwfUVhONmCFFFGaQ1IAehpIydpU9ulHamHIOalkyVycGlB4qMGnDpU2MnEfS5ptLQZuNgaoJBkVP1pjipaF1M6ZOaqSJWpIuapyJ1rGSNoGcwyajZeatSJzURWs7GxBilFKy0gp2HYljO1gRXRWM26Metc2p5rQ0+Yq2D61cNCJxujfY5qtMOeakV9y5FNcVqzJKzK0gqq4q4wqtIKyaNUVXXBqGSrTioHWs2jRFZhUTVYYYNRMOakoZnimtSmmmk0WhrCm1J1phqGjRDaWiioYwooooGFNIp1JikIlin2kB847H0rShnB+8QfcVkYp0chjPHI9KznT6xOyjinH3Zm5Sg4PFUba5BHfHcelXAwYZB4rO56cJKWqZOslSBs1VpysRTuaxmW8iioA+cVIGp3LUkx9LSCimWOpVNMpwNFxEympVaqwNSqadwsW42wM1ZjfHf/P8Akms9G6Cp0ammJo2LefBBzyOai1bTv7QjM9t/x9qpJTtJ9PeqscmKvW8+MEHBHQ0qtKNaPLMcJypu8Tg58gNkYIyCO4rLkNeieJNFGrQm5shi9UZeMDAlA7j3/nXncwKlg2QwOCDXjVaEqLsxVaqm+YrvTM05qjY0RR5dWQbuaCxppOKburSxz8xKG9aXNRbqUNSaKjUJsgjBqJgYj1ynY+lOBp3bnmos0zZ2n6idelFMIMfK8p3HpSq4NVuZczWjHUUZopWLUgpRSUVLRopi0oOKTNFTYtPsSBqdmoqXNFjRSJCAetaOka1eaVJ+4cvDnmNjwazA1OU0mk9GXCbjLmg7M9Hstb03XIwt2iiUDo3UfQ0y78P4y9hNuX+45/rXneMNuViG9RW7pfia4tNsdyWdB0cHkVk4yhrDY9WljqVT3cQrPuXp4ZrZ9txGyHpyOPzpocYroLXWre8jwxjlRuoIpk+l2Nz80DtA57DlfyojVvo0dksLpem7oxUbNSrIQealuNIu4RujUTIO8Zz+lUt+1sPkN0wRg1pdPYy96PxIvLJnoanWTpk1mhxng81MshFDNY1DSSXnrU6S+lZiPUsclQ0dEZmssvTPFWI5c881kpN61OkvpUOJupmssgNSAjis6KXGPrU6ydKixpcucH0qCSxgm+8g+tKsnFSK/FK7Q7JrUzZNJeM7reUqfSkjur6zb94Cw9a11alwG4PSq5r7kcnYTT/EW1huZkbsc4rpIdYt79Qt7HFcrjALcMPoetcjNp0E+TgKfY8/lVQ2tzanMLFl9qh04y1RhUoRlq1qdrPoVndEtp9yYnP/ACyn6fg1Yl/p13YErcwyR+h6g/Q1TsNcmgIWXkDsa6jTPEEcsXlS7WjPWOTlT/hTU6kPNGV61Lb3l+JzscpBG7jkD8O/9PyqVXBI9cA57/5x3rpbrQrTUFD6a4in7QueD/umubu9OntZpI5I2VxwVIwf/r1tCrCfky6eIp1XZOz7Eq+vYcAdMAf15/8ArUvTGfSqccrBjuwTnnI5/H1qwjArx+nStOU0asSg1IrVDmgHB7VDiQ1ctA+lPQ/NVdWqRW5rGUTJxLCmnhulVwacGx3rJozaLQfGakVuKqq+KkQ+9Q4mUkWQ1TA5qore9SK/+NS0YyiWd1PV6rhqfn0qHEyaLG6pFbNVVNSK3FS0ZSiT5FO3VADShqVjOxLmjNR7qN1ArDsj1pCabmkJpisO3VSu4dp3p0PWrOaQ8gg9DRYqL5Xczc8UlTXEezkfdquxoN1JMXNITx+NJkUwnge1MYsqiRNp/wA/55rNI2OVPHatAtg1WuU3DcPvCixdN2dmV8qo7gdKcG65qAEjg0obn88/5/Ok0aMtK5FPD596rBuOppQ3P4UrGclcuK/NSK2feqIf8hUiyc+nvnpS5TnnTL6ycfpRMIrmPZcRh1xxnqPpVVZeOcD61KsnPIPFSc/K4u6MS/0mSEF7cmSL0HUfh+dZuecfga7AN6H8j9ap3mnw3WWA8uX+8o4P1qlLudNPE62mc3nNFSXlrLaPiZQFJwGB4NQg8ZNUjp0eqA0Z5ppbj29j9aM81S2IYGo5IY5B86g/hTyR1GT+FITTRJSk0+NvuEr9eaqyafKn3cN+Na26kzn8elWptBdmDJDIn3kYfhULda6I8rgYOePrULxRyN8yqfw/z7VoqguYw6Q1qPZxE/KCO/BqCSy4+STPXqKtSQuYomm1aa0cd1/OojbyematMV0QmkqQxOOqmk2N6GmQ2RGm1IUbHQ03Y390/lQSyOin7G9DTdjeh/KghjTTWp+D6UhB9KZLI6awqQqR2pGH86okiNFOPB9aKBHNUUtJX0p8OgooooGFFFFA0IaKDRigBaKQUtMAooopjFpQabTqAFzS02lzTQ0x1PXpUVOBqkyyZTnrS1GDTlNUmNEwNPBqFWxT1Iq0x3JgacpqHPNPU1opFJkwNSKcVBTlOPzrRMtMsqetSK3FVlPepAatMZZDVIrVXRqlB9KtMaZYU04VADmpFNWmBIKcCRyDgjkEUylzVoDs/BHi+40a48t/3ltJxJC3Rh6j3r0W7tLa8sRqeiv5to/LJ3jPpXhOa6bwh4pu9CvQ8Tko3Dox+Vx6H/GlqnzR3PPxOEfN7WjpL8zu1YqavW1xzU+2y12xOoaMQGAzLb/xRn6elZWSjYOQR1BrWMlNGVDEqej37HQQXHFX4pQfeuat7gjrWnbz56GonA7lI2Gw6etcl418KQ63bmWLEV7GPkk6Bx6H/GukhmyevNTFgy9M+v8An86zXulpnzpPDcWN00NyhiuIjhlbqKvW8omXIPI6ivVvF/he3123LDbHeIP3c2P0PqP5V5Bc29zpV60FzGY5VOCp6Ee3qK0TLTTL6tjipAarxurqCvTFSbqtMpxuWonwcVk6vbCKbzUGEkPI7BqvqfWpGVJoWik6MMfQ+tElzIztY56k606eJ4Jmil+8p6+o9aYevFYWCwvamnpRmikwsIDTwaYaUGkS0S5pQfeo88UueaRlKJJSMcimZFLmlYjlGN3qtMnerZ61Gy5FZyRaM6RMiq7JzV6RcE1XdayaNUVGWmFasuPWoSKEWNHFSQsVYGo8U5aYzcs5dygVZY8Vi2suxgO1a6sGXPtVx2MZR1uMYVBIKsNUcgpMaKrVAwqxJwaiYcVDRois61HjnmrDioWX1rNotEDDvURqdulMYUWGiMGm049abUtFpiEUlOoqHEtDaKMUYqbAFFFFIApKWigA5HQkGrVvdEMA/wAp9exqrRUSima060qbujajkD/Wn1jRStF0JK+npV+3uQy9f/rVjyuO56lLEQqItU5WIpoORRQdCJlkqRWqt2pQ2OlMtTLWaM1Ar9KeH96LmilcnXrT1aoVNOBp3KJ1aplYcVU3ZqRX9aaAuI9WI5MVQV6nR/WqTJZrW9wQwIJB9azfFWhDVYWvLBAL5RmSNRjzR6gf3v509HwavWtwUYYOO4NE4RqR5ZGc43PKG4JB6iomNei+LPDyapG99pyBbxRukiX/AJbDuR/te3evOWzux3HBFeZUpOk7M8uteLsxppKM4pm7NSczkPJA60A1FS5IoJ5idTT1bFVlbFSK3pSNYzJwaa0W75kOG/Q01Wp4apcexspKSsyPcQdrDBp4ankBhhhkVGyMn3PmHp3FCfclxcdVqh+aKiDA9KcCR0pgpD6KbuNOBzSsUpWFFFJS1LRqpi5pQaZS1LRopEgNO6jFQ0opFqRLEXhffAxRv0Na9jrzphbglD/e7Vig07gjmplFPc2o1qlB3pP5dDurTV8hSrAr6g1fN1b3a7bmJJAfUc/nXmyGSFt1vIU9s8Vo2uslWAulK9tw6Vm6bWsT1aOaxl7tdW/I7CTSIHUm1mKd9snI/Oqc1heQctFvT+8nzD9KrW1+GTdHIGHsa0bfU3THJqeZrc7uSlNXiyhHJ6fiDUqSetaZntLr/j4hRj/exgj8ajbS4W5trjGf4ZOf1qua+4vZSjtqVlkqdZCD1qvNaXVv/rImK/31+YfpTEkHrT9ClNx3NKOXjk1YSWstXqZZKXKbxnc1o5M1MklZccgOKnST34qHE0UjSEhzUivnpVFHqZZKlotPUuK56cYqRSOMdM9O/wDntVNX9akV6mwx81vFN95QOOtUns5YPmiOQO1XlanBuKpNktEen6vNbtsYkY7Z6V19nrdtqEIh1WMTR4wJBw6fQ1yEsKSj5hz6+lV9sts2UPFTOCkctbCwqeTOx1Tw63kfabIi8s8f6yP76f7wrnWhkjO5Pnj9R1q5ofiC4sZg0chjbv6N9a63ydP8SDfamOy1PGSn8EtEak6WktUcbr1cNpV1j3/zOJjYMOKdVzUdMmtLho7iIwzKeh6GqXKna/yn+ddMaikro7IzjUV4seDTlNR06hq4MmVsqKetQBvanBqxcTOSLCmnhsVArU8NWbiZSRYVqkVqrhqcD61DiZNFlX45qRXqqGp6vzyT+NS0ZNFtWyacGqqr+/FSK/p1qGjNosZpcmoFcH+dLux9KVjNosZpc1BvpdwqeUixLu5ozUW6jdRYVh5OKTJqNnxTSeOtOwrD9wPB59qpXEe1sr92rGaQnPUU7Di+Uo5pCalmixkr064qsW9KLGyd9hxOaYx7etIx5ppNBSRWnTacjpUWKuONykVTIwcGkaJ6BmlDUyigTH7u1OV/Uj8DUVGffiglosK/Hb3wf5f5FSCUf/X7f/q/x96qZ4PvTt/zfpmpsYSiXkm555+n+fb9akE3uDWeHwSM8e1P8zI46449v84qeUwlAvsUkXDjIIwQayb7RsKz2bc9djH+VXBNk9AB0GeKcspXH3u3cc/5/rxTWgozlB+6ctKrRMyupjdR0bj/AD+tNbg46fXiuouY4LmPFxHuGMhuMj/PPtWJqGlzW+Xh/fRAn7o+YcVaZ0wrKejKO78DwSD2/wA4ppbj0OM9cU3PfOaTORxj2qka2FJ54xz0/wAn8KQtz3/Kmsc9RmkLdweev9f8/jVBYcW9s+39P8/1pGOOT0zk/r/+ukLADGAe/NRs2Bk5yAckdePr+FUiGh3OOeo6n/P5Uwtn096D949OPT+lM/hwD0H/AOqqRLQE/TH51FnrT2PzelMqyGBph5pzU09aZLGEUxh9aeaYaRI003sadTW700SR1G2c1If/AK1NPWrRDI2+6ajPNSmmMKsTIitFOJ9jRQI5WjFLRX0p8QJRijvTqAG0UppKB3Ciig0BcKKKKBhSUtFMYlLmiii4gzS9KSimhjqUGm0opgmPBp2eajFPFO5SZIppwqGnhqpMq5Opp4NQBqerVomUmTBqcDUQNODVopFJk6mpFbFVw1PBq7lXLCmnq2KgVsdaeG4rRMLllWzUimq6MBUqtnrTTBMsKeafUCmpFbPStFIq5JmlpqnNLVXHc2/Duv3ej3sc9vKUdeA3bHoR3Fes2V3ZeKLYz2SrBqCLmW3z97/aX1FeGCtDSdTm065ikikdCjbldTyp/r9Kdr6rc4cThFV9+Gkl+J6m6vFIVkBVh1BqaGbGOfxp2i65Z+KYlhudkGqgYWTok59PY+1QXEMltIUmUqy9q1jPm0e5yUq7T5Jq0ka1vcep59avwzbuprm45SrVdguD+FKUDvhNM3s5HFYHirw9a61a4m+SZf8AVygcp/8AW9q0YLjjirQcNWaVjS54PfWd1ol81teIR6MOjD1FSqwZQRzXrmvaNa6tamG6jyOquOCh9Qa8n1fSbzw/eGK5Be1Y4jmHQ/4H2q0zWMrgpx1p6moFPzD656U9W45qkymrhf2/2qEMo/eoOPcelYfQ89e9b6vg8VU1O1D5uIhj++B/OplG+qI2MvFFJmishgaKKSiwrDgaXOKaKU1NiGh1LTQeKX0pEtC01hTqQ0mhWIZFBFVnXsauNUMi1m0Uii68GoSKustQMtRbU1RXxSCpCKaRTsMF4IrTs5twwetZg61LE+1qEJo2c1G1JHIHXOacaqxFiCRc1XYYq29QOOKmxaK7Co5FqYio2FQ0UkVyuKay1Mw4qJgagZCRTMVOR61GRSKI6SnFfSjFKxSG0YooqGihMUUtGKmwxtFOxRilyiG0U7FJijlYCUg4ORwadijFPl7j1WqLMF0U+9+dX45VcDtWRinIxQ5Q/UVlKl1idtHFuOkzZoqnBdggB+DVzOelZbaM9CE4zV4hSg4pKKRdx6vUqv71XozTKUi2rZxUgNUlbFTLLinc0Uy2rVKjd6po4I4NTo1Uii2j1Yjkx9Koo2TU8ZPWrTIZrW8xTBBwex9KwvGHh3+0VfUNOQfagN00Sj/Wf7Q9/Wr8b9M1ftp9rDkj0pTiqiszGrSVRWZ42xIJB4P0pteheMvDYvFk1HTUAn+9NEowGGOWHv6156eDg8H0rzalN03Zni1abpStIKKbuppOagyciTNLnHSoaUE0CUicNUgaqwanBiKVjWMy0Gp6tVZWp6tmpsbxqE7Kr/e6+oqNo2Xp84/WgGnq3pStY192XkRAg/4UtSttb74z700xf3D+Bo5iXTl0G5pwamHK/fBFGc0b7E3a0ZJRTKUNQ0Wpj6KQUVLiaKYuaUGkoqWjVSHhqU4brUdKDSLvfRiqrRNut3Kn07Vdt9WZCFuVIPTetU1anYBHIzmh2e46cp0nek7eXQ6GG7LqGjcOvtVy31AqRyQa44RNE2+2kMbexq5BqrL8t9Gf+uiCodPsd9LM+X3aq5fyO5tdTIwMn86tObS7JMsSbjzuX5TXHQzLIoaCQOPY9Ktw3brjniosevDEqSu9ToH03vbShv8AZk4P51XkjkhOJUZfc9KhttRI4zzWpDfBlwSCOhBHFK7RvFQlrFlJWxyKmjk9c1Ye3gkyU/dsfTpVWS3mi5IyPUGi6ZXK0Wo3qdZO1ZqSVYSSm0UpGgj59alVyOKoo9TK9RY0TLavUqvVNWqRXpWKLYbjilznrzVZXweKkV6VhDZIQeV4PpUlpey2zjcxwDnPdfpShqZIoYUvJilFSVmd/put2mt2yWmtEFukV0vVfY1l65o0uny+XPteNuUkX7rD1rkY5ZLaTK8juOxrtfD2vxTWv2LUf3lm3AJ6xGocXHVHj1cPPCvno6x6o5yRGh+9ynr3H1pM56V0OtaW9jMMESW8nKP6isCe2MeXj5HcVrGr3OmjWhVV0GaUGoElB6/hUoPpWhpJWJVNPB4qLOKUGpaM2Tq/Snq3rxVcGnKcmocSGiypp4qANgU5XrNoycSfdjtS7siot3WlBFQ0ZtFjf+IpysB+VVw1O3UrGTiT5zS7jUCvmnBsUmjNxJgaN1RbsUbuKVibEpbNNzTd1JuoFYdmkLc00mmk89aSCw4tVaaLPK8e1SZzSZp2GtCmeDzTSatyKG5PWqsilTzSNVK43NV5V+bNTNTOootoUV+9FOK4zTaVihKQ06mmgQA0obmmH9fpQfvcc0END93WlDYHFRZ9OtJu4HvzSsZyiTh+cqc8Y/DB5/WneZ97sDxg8569fX/69Vg3al3/AIfTt/n+lJmbiWt/y+vOMdMnn9cj+dPWVRznA65A7Z6/5/WqYYYzjGe/oc0u/HGQBxjPp1x+Wfzz2oRk4jrqziu8lhtmPBZeeenNYl3aS2w3OMoc/MOnXvWysh2bm67VJ7Z7n8//AGanCQ8jB78dc56HHrjGPrjjvSZUasobnNbvQHPXPX/P+OKQn9OOvStm70+KXc8OIm68dB/n/D8Mi5t5bZsTJtwcZ7GrTTOmFSMyNunI9eOn1pj9/wBePb/IoZj+P6n6evf8+1ISe3Y5/wA9qtFtAev9P89fWm5/likJxx36emKYTxVohocabQTzSZpktCGkNBpCeKZm0NJppoNJSIYjUwnintTDTRI09KZTjTCatEsaaa1Oprc1RLG49aKTNFMWpylApTSV9KfDi0vWm0o6UDFpD1paSgBKWkooAKTvS0lAxaSiigoKSiigQopaSjNCGLS03NLVXAWnA4plLTQrj6dmo80uadykyVGwRUisKgBpw4qkyicNnrT8ioAeOKdmrUirlgGnA1CpxTwfSrUirk4PvT1YCoA3rTga0UhllTxUgPPFVVNSq1WmBZRqlVsVURqkDYAq0x3LQbpinq30qsrCnq1UmCZZzS5qJWpwOapMdy1a3clq+6MkjOSpr1Dw34sttYtY7HWZArAYjuz95PQP6j3ryenxSPFIHjbawp3u9Tnr0I11Z7rY9ov7KWzl2yDKHlXHIYeoqurYrB8H+MgIl0/VEM1pjAUn5k90P9K6i8sxHBHdWsguLOTlZF7ezDsa2hU6SPPUp0pclQSKcg+nvV+G4Pr+NYoNSxykVbidsKh0CyB1qtqFnBe2rwXKLLC4wVYVUguMH+lXI5g3Ws7NGyfU8v8AEHh+40OQyR7p9PJ4kIyY/Zh/WslSCAR0xx+tezyIkisrqGRhgg9DXn/ibwo1oHutJBa36vAOSn+76j2oRtGfRnNjpx9KmjbH+etVVkHUetPDZpplPVFLUrMxt50XMTHoP4T6VRroI2GCp5U8EHvWTf2v2Zt8fzQseD/d9jUOPVCKtFJnmkzmpAdThTKdSFYdRSU4dKTJaENFKetJilYVhKawzT8U0ik0Fiu61XkX0q8yg1XdazaLRTYU2rDDHNQlaVihlFLikosMs20m01dz3rKB9KuW8mRg0yWiwTUTDipc0w80mgK7DvTDUzDpUTCpZa2IjUbjPapyKjIqLDSIcYphB96mI5ppFKw7EBFNI5qVhTSOamwyLFJUhFIRSsNMaKKDRSsVcSjFLRSsMSjFLRSsAmKMUtFFgExRilop2ATHrUsMzRHg5HoajopOKe5UJuDvE0oblJB/dPoanrGxViG5ePg/MtYTpNbHfSxiekzRoqKGZJOhwfQ1LWNmtztjJSV0FLmkooKHgmpFkIxUFOzRcpSL0c3AzVhHB6Vlg09XI71SkVc11bpVmN8GsqG429eatxShuhrRMdjYtpypHOPSuX8beGxOj6lp0YDjmeJe/wDtj+tbKOQavWtwVK89Oh9KU4KorMwrUY1Y8rPFjwcUV3Xjbw0oV9S01QF6zQqPun+8Pb+VcLXnVIODszwKtOVOXLIKKKKggM0oOKSikNMkDetOVsHioaUGhlKTLIenq1Vd1PBpWNozLIang1XVqeGqbG0ajWxOGoKo3bB9RUQanbs1LXY2VRPcUwn+Fs03aw6rTwacHIpXaK5IS2IM05WqbKt94Ck8qM9CRT5u4vYPoyPcKWlMB7Nn603Y69VNO6Ympx3QtLTN3tTs0nEaqDqUGm0ZqLGykiQGnHB4IyKiBpwakWmN8rY++F2jf1Bq7BqbphbtMj/novWquaXgijR7jgpU3zUnb8jchkWVd0Lh19Qf6VainKY5rlgjxPvgdo3Hoa0rXU0YiO8Ty3/56KOD9RU8p20cbry1NH+B1FvfbcDNaUF2GHJ9e9ctyqhhyh6MvINWYp2TvmpcVLY9eninHRnStFFNg4Cn1HFQGF4+o3L6iqNrecc1pQzhuh6VnZpnZGcJrQjVh2OamVqGRH5Hyt7VESVIDcHOAe1VdD1RbR6lVs1SDYNSIxHWkyrlwEetSK38qqK2e9TK1KxSJ1f3p4NVwadmlYZITxzSRyPbybo+ncdjTN1BJoQeR2fhvXIZIRY35zavwu7/AJZn/Cl1PTzazMMlkJ+Vx3rikcxtleldl4d1Zb+EWF237wD9057j0+tYyhZ3R5GIwzoy9rT26oxbq1LPvi4foR6/55qnHIVxk+mQeo/z0rpr21aJ+Omaxr6yEwDIAJPp16URnbc2o11NWkQrJuqUHI61nKxVvnyG756irMb8fjzWykbTh1RaBx0petRK2akBoMWPB9M1Ip6VADT6lohk2R/SnZqLPIx07f5/KnZ4/wA/59KhozaJt1OBBqEUoPb/AD2qWjJolFOzUeaXNSQx+6nbuKizzS5pENEm6jNR55ozzQS0O3UjGmk0ZosKwuaaTQWpjHIosFgJprEHrzRnFNJosOxG6cfLUDA5qwTTGGetKxSZWPWkapWWozRYq4ym05hzTSOtTYdxh+7xSdMilzTWpiE9qTr+NITRmlYTDODSbsd/bikPXgD8OP8APamnv0P9aLENDt5wc/XnrS7xk4z17H/PtULe+M9OlJnPc8nvSsQ4k/UcZGD2/wA+opGPyMBtIKk45HTPv7n8x7moS2CcgcdsfX/6/wCdJu+XHTnp2HPFCIcSy0jbiwycHI9uv+J9/wBKN4Zem6PoOMg/T8PX2qqWy2c9OBTS2SSeSepPJqkZuPYZc6csmTA3lnONp6d/yrKnikhbEibfT0NbO/8Azmhn3KVcBlPUGrTLjVlHfUwAc5oNac9jHJzARGf7p6Vn3EEkHEi8eo5FaJo2VWM9iOkzigYzSHvVDAmmmjIpueaDNgTxSUGkpEMGqNgR1qQ1Ge+MD6DFNEjG6VG3WpG6Uw//AF6tEsb2prU6mtTJYjDJPFFLkc8d89aKok5LtRRRX0p8OFFFKBQAUd6WigLjaWlpGoHcKSlpKGAhopaQUhiUUtJQCCiijNAxaKTNFFxi04UwGlppgOzS02kqrgPzing1HmlFNAnYlFOBqIU4GqTKvoTg05WqEHFPDVVyrk2acDUIbNPU1omNMmDU8HpUOacp55q1IaZOrH9alVs1Wz/KnBq0UhlpW5qRWqsrZp6tVJjLQapFeqqvUitVXC5aDZp1Vg3NSA4qkwZMCQcjg9cius8KeLJ9LlKSMrRvgOrcq49/T61yAb1papStoZVIRqLlkj21UtdTtjdaSeFG6S2Y/On09R71R3YNebaJrdzpc6PFI6hTkMpwy/59K9M0/VrLxAikvHb356Hokx/9lNawnY86Snh99V+Q0Pg1ZiuCPpVW4ilt5XinQo68EEVGXINbb7HRCqmro24bkEYzmpg4b2rCjmP4VajuSOv5VPKdMZXMrxN4Yjvt91p+2O76smcLJ/ga4N1kgmaKZDHIpwyMOh/rXrSTggciqWtaRaaxDicbJx9yZRyv/wBalY1U7HmYanK/y7X+ZG4INT6vpd1pE2y5TMZPySgfK1U1bNI0TuUb20Nu+9DmE9D3Hsaq1uI2OCAVPUetULyy2fvIeY+47iocQKVOFNoqQHg07NR0ZxigTJO9ANJwaKQC0Gk7CigBDUMikVNimsMipaAqsPWonX5TVpl61CRWbRRWxSYqVlxTGFIoaBTkJB4pADR6UAy5E+7/AAp5IqkrYNWlfcM0E2BuaY1PbtTDQ4lEZXFMYVKaaRUDIWFMbpUzCmbaVh3IiMdaYw596mZTTWX0qbFEJFIRUpFIRSsIhwKTFSlf5U0ilYCMijFPI54pMUco7jcUhp2KX60uUpMbSVJ9KNvFSMjNFSYox/8AXoGMxilxmnYpQPWgBmKMZFOx1pcUAIBjFTxXLqfn+Zf1FQ4xSrSlBMuFSUHozRjkVx8ppTWcBjnpU6TsOHyR61zzotao76WLT0mWh70tMVgy5U5FOzWPqdiaeqHA05T1plLmgZIp/GpFfaagzT8/NTTKuaMN2R9/kVehlVhwcisNW7VJHMykEE5rRSC501tPj5W5U8etcR4z8NfZi1/pyf6OTmRB/AfX6V0ltdq/DHB6D3rShlDKUkAZG4II6iqlBVFZnPiKEa0bM8YzS10/jLw42nyG8s1LWjn5gP8AlmfT6Vy6nNeZUg6crM8KcJU5OEhaKKKgQUUUUAFOVqZS0DTsSA04NUIp26kUpk4anhqrbqcrUmjWMyyr07dVcPinK9KxrGoWAaUGoFanh6lxNY1CXcRTw9QhvWgEVPKbxrE+4N1ANJ5aHoMfSoxSg+9KzRanGW47yj2b86YVZeopwc04SUk2g5IPYiBpc1KSrdRmmmP+6fzoDlkthAacKjII6ilDUmVGXcloIDDDAGkBpaNjTRqw+1uJ7Fy1u2VPVG5BrVtbuG6wIsRTd4mPB+hrHpGQN7H1FJpMunUnS0jqux0iOQcEFWXqCMEVbgnKnrXP22osqrHdguo+7IPvL/jWrG/yh0YPGf4x0/H0pep6NCvzfAzet7kMOTVrO5R3HpXOxyEcitC3uivBqHDselSxKejNDbg8dPSlzSJIGHFKf1qTq03Q9WxUivxVfNPUimCkWlfHFODVXVuKkV6RSZMDRniow2aXIxRYY40scjROGRirA5Bz0qPNISKVhNXVmd/peopqtjl8C5jGJB6+9VrmDYeOlclpt5JaXCSoeR1Geort45o7u3EsfKt29PauaceV3R41ei8PK8dmYGoWgmBZeJP51lK7IxDZz0IrqZYuTWZf2XmruXhx0x3ojI6KNdPRlKOQEjHeplfsfSs7kMQRtI/Sp45exJGR9cVopHRKHVF4HIpytVdSeq/Wnq2avcwaJweB9M04Nn34Hv2FRA05W556UmZMl3fl16/SlU9jUQPSl6VNiGibdxxn05FKG/wqLPpSg9KloyaJt2eaMmo92KOgqWiGSZpcmo80mfelYQ8txQWqMmkzmiwiQtTN3vSU3NNILDiaTNNJpueaAHHpTD1oJzTCeaLBYU9/8/56io2HFPzxTGoGMYVGe9SGo6VhoY1MPNPbpUZoASm5x1oNNpABNNzQ3Wm0WJaGsSKPYAnnpj/P+TQaaTSaExT1PT160w8ilNNNKxLQuabSU0mmibDycUm4VGxwtJ1PHNVYhq6Jg4zS+YNp9Kq5znrnFJuxnHXB5PGf8/1p2M3AWa0gkPHyE+lUpbOVPugOvt1q00mDnjGCf0zQJSG5PtmrQ05RMtjjg5HsabnmtWRlcESKDyRz/n/PvVZraJ8mNmU5x6jNNFe0vuU6Spmtnz8m1/8AdNQurIcMCDnHNMLoQ0ylJ9aafWhCGsOlNpxppqiWNprU40h5qiSM0UpJHb+dFUScnRRRX0p8OFOptOFABRRSUALSUUUAGKSloxSYCUUUUDEpKU0lAIM0hFBopDEpaMUUBcXNApKKBjs0tNozVXAdS03NLmmmAuaUGkFJ3p3AlDU4GoqcDVXKuSg09WqIGl3VSY7lgGng81WD1IrVdx3J1NPyKhBp1UmO5ODTlbtUCt608HNaKRRYDVIGqrnFSK9XcRZDVIH4qsDT1Y8c1SYXLQbNPDVVBNPDVVwLIarFndy2sm6FiPUdjVJWpwb0qkxNJqzPTPD/AIshv4UtdYDOFACSA/vI/wAf4hWzfWjQIJEdZrZhlZk5Vvb2NeOq5U5UkH1zXU+GfF1xpjGOUq8L8PHJyj/X0PuK0jUaOCrhnB81P7jrGJxgcc5/SgS4PercMdrq1ubjRixZRmS2Y5dfceorPbK8EEH3rojJS2HSrJluOcjvnmrMdyfXAGayDIRjmnxykHg+9B2Rd0bUvk3ULQ3MayRnqrCuM13wzJaK1xpxM1uOTH1dP8a3kmIFWo7zbg80rFqVjzdW5p6vt5U4rtNY0W11NWlgIguuu4D5W+orjL20uLCfyruMo3Y9j9DSsaxmmVLmzEmXgHzdSnr9KzjwcYwR61sBqZNFHcD958snZx/WocSrmTmlp1xC8DASfmOQajzUFDgaeDUVKrYpCsTEUlAOelBoFYKSijNFgsMYVCwqw1RNyKmwyBlqNhU5FMIqbDIMYpDUjDANRkUrBcSnq22mUGkMshtwFB5qBG2mp1ORkUxBimkU6kaoLGEU3FSYptIRGwppFS4ppWlYaZDtoIqQjimEUrBcjIpCKlxSFakZDikYVKRSEUwIcUYxUmKTGaAGUuadtpMUrDQGlpKXNS0UmGPSjpTsUuPSpKGUp5607FFFhkeKdinYoxQIbS04AGjABFMBBwcrwanSf+9xUOKMVE6cZGtOtOnsy4DnkdKXNVFJXpUySBuDwa5p0XHY76eKjLRk3anZyc1HmjdWR0pkqmng1CDTgaZVyZWIPFX7W8Iwshz7+lZqtzTgcHPSqUmhnTxyRzwtFKBJE4wQe49K858WaA+lXPmwAtZyH5W/u+xrqba6eLGOR3FbCPb6hayQTgPG42sp7VpKmq0bPc5MVh1Vj5nj+aWtXxJosuj3hHLwOcxvjqP8ayCa8ucHB8rPDknF8rFJpaZmlzUhcXNJmkzRQIcDTqZQDQNMfRmm5pQaRVx26nBqZRQUpEwanB6gBpwaixSmT7qcrVBnJ4pdxFKxqqhYDe9O3VXD04PSsaKoWM0Z9Kg3U5WqbGiqMmzShqjDUoNJwNo1mTBgetJtDdOKZSgmp5TT2ie4YK05W9aTNIRmlYd7bEoOaBUXKmpEbNDRpCopaDqkt55bSQtCxGRyp6Go6WpNUtbp6m3Z3cd0P3Y8uTvGeh/3f8KuK2DjuPXtXLnrxwc9a1rHUg22K8OGHCy45H19anY7KVdPSejN2CcqetaEcwZaySjL3DA8hgcg1JC5T6U7J6npUqrWjNTNLuwcVXjl3CpOtSdV09UTBvenq1VlPY08HFKxSkWVanBqrhqcDSaL5ifd6U3NRhqXPvQFx2fTNbnh/Uvs0wSVv3T8Eeh9awM+9LHJtYc1Mo3RnUipx5WejSAduR1FVnj71n6DqHnRCCQ5dR8vuK1DxXJblZ4s4ulLlZk39l5wLIMSD9axfmU4YEMOorrWUGs7ULH7QpZOJP507nVQxLXuyMeOQr6n29anjk3KOf8A69Um3I+1gQQec08N0I/CmpNHXJJq6NFW9afmqKTc4NWFf+laqSZhJFgGndaiU09TRcxaHg07NR5p2akzY7NLmmijNBA/NJmkzRSsAE8UZpCaQmpJF3GkJ4pKTPFMBWOBTCaCabmgBSaSkJpuaAHZpjGkJppNACnmmUZptACNxmo2pzGmGpAbTGp3amNTsAhNNJpaaaQDSaRqDSUiQpmadTKAENNzStTTVJCEJ9Kb14OOeP0oNNbp/OghoUtnpwOuM8DrUbHj8PTp2/zj0pWJ5prE/wCRVWE0I3T39KZmlbls1HmqsS0KTjvz7dvWms5b3Pv+NBptFiWgLZz0xjp+NHnHGMnHoTkUw0yqRNhxI7oh/DFRssZ6Bl+hzTqY3Q8kcetCAY0S/wB4gfSmNGvPznr/AHTzUjc5zTTn/wCtVWFcjaNR1f8ASmFF+XDHn1WpSOD/AJzUfTp+PvTRLYzAOCNxBAI6DtRTxx/9fmiqJuzjaUUdKTNfSnxAvekozRQAtFAooAKKKWgBKKXFJSYAecUlLSGkAUhpaKBDaKWkoGJRS0mKBoKQ0UtA0IKXNIaSlcY+im5paYhc0uc02nA07jFpQabmjNVcCQGnBqizSg1SYyYGnhsVBmnK1NMdywGp4aq4anhuPSqUgJ1an7qrq2KerZq0x3Jw1OzUO6nbqtSKuTq1PDVXU08GrUhllXp4bmqqtUitVKQiyr56U8ORVZW9KerVakFy0rZFP3cVVVqercU7gzU03U7jTp0lt3dWQ5BU4I+hr0HT/EVnrahdQKW13gAXCjCuf9tex9xXlwb1p6SMjAxsVPqKuMrO5z1aEamuzPU760ltJAkyY3fMpHIYeoNVc+vI/nXPeHvFctrH9lvAk1qePKk6A+qn+E11P2eG8gNzpchmTq8Tf6xPw7j3FdUKiktTBSlSdplYSkU4T4qs+QSKaTWnKdcZ3NCO5x0ODVhpYLuAw3kayRn17Vi7iO9OEpHQ0rF2vsU9U8OyQAy2LGeDGdp+8v8AjWFnDEHgjqPSuxhvHRuDxTLyystSG51EM/USJx+Y70nEpTa3ORZsqVIDKexqpcWGfmtjkdShPP4Vr6jpdxYtllLw9pE5H4+lUQ3Ss2jVS6oyOQSGBDeho3VryJHMMSrz/fHUVn3FlJFzH+9T1UdPrUOJakmQhyKkU56VX3UoYg8VIyxRTVfcKdRcANMfvT+tNPSgVyMio2FTGmEZJpNDIWFRtUxpjrUsCGkNPYU0j+dIdxtORtvSkxSUMCyrbhxS1WUkHip1bP1qGhpgeDSU49abSGIaSlpKQhKYRT8UlKwDCMUmKkpNtIZGR0pOlPI5pMUAMxSEVJ2pCKQEeKQrUmKMUDuR4pMYqXbSEUWAj20ucU7bRjFDSYXFHNGKMZoGR05qXHsWpBijFOUg+xpdhqbFXGYoxTiCO1GKAG4opaXFMBtFLijFCBiqxU+1Shg3TrUNHQ5FZTpKWxvSryhuTg05WqEP604HPSuWVNx3O2FeMloTBqerc1XpQxFSbKoWgxqWGZo3DKcEVURqlBxyKcW0y732NxlttasGtboZJH0Kn1Feba5pc+kXjQTj5eqOOjD1rsY3aNwyHDDpitOeK21+xa3uAFmHKt3U+o9q0nBV4+Zw4vDqouaO6PK6KtapYT6bePb3CkMp4PZh6iqleZKLi7M8bXZi0UnaikMWiiikAUUUUAOHFOpmaXNBSY6im5pc0DuLS5poOaWgaY9T60oNR0UilImz6U7dUANP3Ui1IlDU8Gq+aUE0WLUyyGpwbNVw+OtODZpWNYzLANLmoA1PVqmxqqhLnNJSKc0tFiua45W9amBBqtTlYiocTenWtoyejhuDTVYHpS1PqdN01c0NN1KSy/dyjzbc9VPb3FdFGqTQC4tnEkJ7jqPY1xynselWtOvp9NuBJAcxnhkPRh71NrHTRxDp6PVHUqSuKsI+aW3SDUrP7Vpxyo/1kR+9Gf8AD3qHG00M9alUTXNHVFkcihW7NUIalzke/apN+a5Opp2arq3NODe+adg5ifOKXdUG+lDcUWHzEuaM1Hvo8wUCctDQsbh4nVkJDqciu0s7lbm3WVT16j0Neexy7WBFbuj332eQZP7p+D7VzVYdTDEU/axut0dVmk/nUYcHoc08EGue55bKmoWCXSZGFlHQ+v1rnZopIJNkgIYdq67NV721ju02yDDdm7imdNHEOHuy2OYBqRXIOQSPwourWW0k2yDjs3Y1EDTO26krovxzBsdqsKc9DmskMR0qWOTA5q0zOUOxpg8c07Iqmsu7mpg+aasc7RYB9KAaiD+tKrcUyGiTOaM5pm4Gl3elBIuaQmmk0mfWpAdmkzzTc0maAFNJnFNJppNAhSaaTSbqQmgAJ9KaTRSGmAZph6UtMJ60gEJpCaCaaTSYMGNMJoNNzQAN1pjU49aYaLCEpDQaQnmpENP1pDQTTSaBCMabmlamGqEJxSE0E8cUhNMQh70w0pNNJpiYjUylYikqiRDTWpxphNAmNNNpTTaZDEJ5pppW602mIQ0w04mmkUyRKYafTDTRLEoooqiTjaBRRX0h8SFFFFACgUuKbSg0AFKKQUpoAKbmlpKGAUUUUhBRRRQAUlLSUDEpO9OpKAEpKUikpDQUUUhoGLRTaKBDs0ZptFIY+lpgNLVXGPzRTRRTTC4/JpQaaKM1SYEmacDkVFmnA1VwJ92Kcpqvmnq3FNMaLAbmnA81XB9Kk31SkBODTg1QK1OBq1IdywG5p6tUAb1pwNUpDTJ1b0qRTnGTVZTTs9qtSGWlbIpwaqytTlarUgLStTw1Vg1PU1aYixnjnvV7TNSubG4SSCRgVOQQeRWWD6U8NTTaE0pKzPR7DXbHV4wt8RBdf89lHB/3l/qKlu7WW3I3gFGGVkU5Vh7GvNlcqdyEgjoQcGug0XxLPZAxS7ZLdvvRuMq3+B9xXRCs9mczpSpO8Hp2N5qYTirUT2eoRhtPZkkPJhds4+h71WkQqxVgQw6g10Jp6mlOqpO2zG7sU5ZMGojTc4oubp3NCG8ZRhvmHTDDIqteabaXg32xEE3XB+6f8Kg34zSrLg0nYe2xk3lpPZPtuE2g9GHKn6GoVcg5BxXSR3hwUcK6NwVYZB/CqVxpdvOC1nJ5D/8APN+UP0PapcSlLuYk8EM4yw2P/eWs+ezliG4DenqtatzBPaPsuIyh7HsfoaYr4PBrNo0TfQxckHI61MkmetaM0MU+S67W/vLVGeyljBK/Og7ioa7FcyYUlQpIR71LnIoGIab0p5pnekMY1NNPPSmUmBGwpjf1qUiozzUgRmkpzU00DCjdjGKSipYEqSbuvWn1VNSJJ2apHclooBzRmgBKSlpKVwCkPSlopANPajFONFAEdGKdRSGNxRin0YoC4zbRtp+KKBXI9vtRj1qTFLigCMLRsqTFGMimK5GUoAZenPsamC0baWgKQxCrcHhvQ04xUFfUULvTgfMvoahxNFMYYsZpu01ZjdX+UZDehoKcdqQ+YrEYGabirDR88CmbOvFA7kWKQ1Jj1FIRzQFyM0BiOlPxTWX0pNJ7gm46okVg31ozUGKeH7GsJ0Vujqp4i+kh+7HIqVJc9TVdvakLYNYWOqNWxoKQeakhkaORXQ4YdDWdHNtwD0q0rgjOeKI3TNlNSNjUrG38R6eUbCXaD5HPY/4V5neWstlcyW9yhSSM7SDXfWdw0Eyuh5B/OrPiTSIvEGnfabVQL6NeP9sf3T7+laVaSxEeZfEjzcZh7+/Hc8ypKe0Uikqy4IOCKTaR2ryvI89JiUUUlIBaWkooAKMmilpjuFFFFIBVNOplFA0x9LTM0uaB3HUUhxSA0DHZpwNNooHckBzTqhBxTg3NKxopEoanqc1CDSg+lKxopE6tipAagVqcDSNYzJwaKYpp45pGqdxVOOlSq2RUNJuwwxUuOhrTq8pZpVOOvSmqwYcUvas3odifVFvTb640u7S6s32uvUHow9DXoNl9j1+wN1po2TouZrcnJU+o9q80B7dqtaXqNzpF/HeWL7ZEOcHow9CO4qWjalVdJ3Wx18iNG21+DTa6S3Np4r0v7bYbY7xB++gHVT7e1c3NG0chVgQ4OCDSR69KqqkeaIje3WhWzTd1MJ2tnt3qi3In3Yo3Got2DS76LD5iXdxRuzUWaNwosPmJS9XLCXdmM9uRWbup0cpjkDr1BzSlG6EpWZ22k3hZRC55H3a1Ek55rj4JvuSIcZ5rdtLwSoD+defJWZzV6SvzI2d1GelVI5anDZpHI0x0kaTRmOVQyGsC+sHtm3Jl4j0bHT61vA0ob5ccEdMHoaVyqdWVN+RydLWtf6ZnMtqPcp/hWR0ODxjrWiO+FSNRXQ9WI5qwkvIB61VHNOFIUoqReDU5TnpVJHKn2qVZAQO1UmYSi0W1bml3elQh8Uu6mmZvclzR3qHfSh80ASZpv1NNLUhagQ4mm00nNJmgQpNJRTWIzQApNNJzSMeKQnFAAaYxoJx0ppNKwCGmk0pOBTGPNFhXDNNJxRmkNOwATSUU096CQamUGmk1ICHrSE0ZppNOwhCaaaU01jTsAh4pO9IaSixI00hpe9IxpiY00lFFMQ0000rU00yWMNIaU0jdKCRpphpTTTTRLEpKWkpokZmkNLSGrExD/niiiigk4ylpKM19GfEi0UUUwCiiigApaSjvQAtJSikoYBRRRSEFFFFABSUtFAxDRS0UANpKdQaQJjDSGnU2hjEopaSkAUUUUAFLSUUAhc0uabS07jHZpQaYKWmmMfmjNNzSg07gOBxSg00c0tUmBJu9acGqGnA1QyZWp6sc89Krg0/fTuBaVs0u6q6mnqx9apSCxYU08H0quGz3pysRVJiuTA0/dUQalznpVcw0ydWp4b3quDShqtSHcsq1SBqrBvSnBqtSAsg04HAqBWp+7Iq1IGW7a6lt33RuQfrXUab4iiuY1h1BNxAwHz8w/HvXHZorSNRx2M501Pc9Fe23x+ZauJo+pI6j6iqrCuT0/VbmykVo5GOPeuotNZs9QULcAQTnq6jg/UV0Rqp7mXPOm7S1Qh60xjjFWbi3kjGeGTsy8g1VbpWlzpjLm1TE3ntQJiOlR8imk0DuXo7vKbJAGQ/wsMj8qgn063mJa1Ywt/dPKn/Cq5NKHIOQcUDu1sU54Li2P76MqOzdVP40xXIwc8+ta8d2wUq3Kngg8io57W2uPmjPkSHn1Wo5examuplSRxTf6xQD/eXg1UksnU5iYOPToa0Liznt8ll3r/eXkVAHxWbRafYobsMFcFW9DTRzWjIVlH70Bvr1/OoWtFP+qfH+y/8AjUlKZSJ4pKklikjPzqQPXtUVJl3EamNTm+9TGqQGNTDTzTaAGmkJxTjTTUsBtJSmm1Ih6uQfapgwbpVY0mcGlcL2LdFQpL/e/OpQc9KCri0UUlAxaSjvRSASloooC4UtFFABQBmgU4UCExS4pacBk0CGgUoFOxT1WiwmxgHpzT9lPVKkCmixDZBszineVkip1XAFP20Ccim0AYYNNIdB03rj8RV8JRsyKTimCqNFJGVz8p57juKChqxJbh+vB/vDrUTCSL743r/eHUVDi0aKsmV3j/DmoytXgBIuRyKY8XpSLUyiVpCOKtNH1qFloHzIgZfSmkVPj1pjAUBcizSNTmFNYYPFZzgnqjWnWa0YzNSRSlOD0qOmnpXM0dCnbVGkj9CK1NKvTbzdfkPUVzcM+x8H7v8AKr8b9xzThJwd0dUaimiz450QSxnVrJRg489VH/j/APjXC16t4evUcfZpgHRgRtbowPauG8YaG+i6mVXJtZvnhb29PqKzxtBfxobHn4iHJK/QwqTApM0ZrzjC6FwKbtozRmgWgYpMUuaTNAtBKKWkpiClpKKAFopKKQC5ooooAcDxSg0ylBoHcfRSZooKuOBxTwajopFKRLmnK2DUQNPoNVIlVqkU81WzUqmpsaxkT7uKbSClpGl7jkYqeKsKcjiqtSQvg4NTKJvRq8rsyc0opKTvWZ2J6mjoOsXOg6nHd2jEYOGXsy9wa9YuobTxRpa6npWPPx86DqD6H3rxjgjmt7wV4km8O6orElrWQgSpnqPX60mioVZUpXiasyNE7K4IYdQeMVGWBBzXceKtJh1SyXVtKKurLuKr/EP8a4PpSPXp1lVjdCqxHyn8KcGqGTO0EdV5oV+OOlUPms7E+6kJqPdxRmgfOPzSZpmaTNMXOamlz5JhJ91rWgmMbcH61y0bmORWXqDkVuxyCVA46EVy1Ya3Nac+bRnRQXAPerkc1c5bz44NaMU+cVzWMalM2ElzTg1Z6SVKslKxyygXt5zwar3lnFdDPCS9m7H60ivnvUgf070aolXi7owZoJLd9sqkHsexpmf5V0LbJY9kqhl/lWZd6e0WWiO+P9RTujphiL6SKVFJ0pe1M0bHq7DrkipY3DDg1D0pCuT6EdxTTM3Ys5parb5I+oDj1HWnrKrdDTuRYmzSU0HjNJmncQ8nFJmkJ7e3rSHkf/WxQICaDkUhI7Uwn/CgB/HemZ+Xn8aTPWmlqBCknv170w0buaaxoAGbikJpKQ0CDNJmkpM0xC5pppCaaTSADxTTQTTSaAEJpDQabTEwNNJpScU2gQhptKTSZoJENMPNONNNMQlIaWmmgQ0nNNanHpTTTJY2mtTqa1AhhpppxppqiWJTTSmkNMkaaSlpDVEsSiiigRxYpaQUV9GfEi0tIKWncAoooouAUUUUCFpKUUlIAooooAKKKKACiiigAooooASig0UAJTTTutIaGMSkpaKQDaKWkpAFFFFAwooooAKKKKB3FopKM4ouA8UuaYGozTuMkzRmm5ozVJgSA0ZpuaM1XMBKGp6tUOaUGqQE4anqarhuKerU7gThs04Gq4apA1UmBY3UoNVw1PBqriJwcU7dUKt607cM00x3JlepA+Krg0oarUhpltXpwaqqvTw9WpAWcilBwcjrUG/pTw3FUpBc2dN1u4tDhjvj7qe9blvc2d/tMLeVJnOxm4rjd1KrFTlTg+1XGo0ZOmr3jodjIjRnD5Hv61AwrLstali+SceYn61qxzQ3K5gfJ6le9dEaqe41NrSRGaSpMYPNNYVd7milcZmlDYpCMU1qLjLEVwyMNpPSiRLe4yZU2Of4k4/SqufSgMRRzdxp2CbT5AC0TCVfbr+VU8lThuCO1X1lK4/nUpkSYYnVZPQnqPxpNJlqfczVkIqOSKGXkrtb1X/Crslgrj9xJg/3WqpLFLCf3iEe/aoaaHfsVJLKQZ8srIPyNU5AVbDAg+4xWor1J5m5cOFcejDNRYpTtuYh7U04rUktIJD8uYz6dRVSaxmXJQCRfVTU2LU0yrSUNlWwQQfeipZdxrUw08jmmVIhDSUppKRLClVivSkpKBFhZQevFPzmqmaVXIoKUy1SioUkHfipc/Q0FppiilptLTGLmikpy0CFpaSlpCYtOFIKdVCFUVIq0ij6VKBSIbFUU8UmKeq0WIbFUZFSKvrSqvFSKKdiGxFTNSrFkVIi1Kq4HNUkZSkQiEGkNsD2q2Eyf8/59KkWLscVVjNyMafTg3zRttk9R0P1FVJC0TBLhQjHgH+E106wZ7USWaSKUkjDKexqHTvsOOJ5dGcuyAmonj4rVu9IntgXtQ00Q6x9WUe3rVFSHHH4juKycbbnXCqpK6ZRaP0qJlrRZBVd0qWi1MpstRsKtOlQsKRSZWYHPao245qyRUEqdx1FZ1IXV0aQqtOzK7dantZyp2Hp2qux5qNj6cHtXO0bxqcjujoLWcxSK6dVOa6/UrCLxL4c8v5fPA3RN/cYDp9DXn1ncblGTz3rr/Cd/wCVcG3YjZJ0yejdq2oyTXJLZnVUtVhdHl1xE8E0kUylJEYqynsRUZ4rvviZou2QatADhzsnGOh7N+Nef5ry69F0puLPLejsxaKQ0ZrGwri5oyKSkosK47NGaTNGaLDuLRigGigdwpKKKAClFJRQFxaWm0tIYtOB5plLQO4/OaQCmg4pwNA0x1OVvWm0UFJkgIpwOKhzUopGsXqTqRTqhjNTVJ0RdwooopFFmF9y/Snd6rxttYelWCKzkjsp1OZC0jruH+0OlGcU5TxUmt01Y7b4aeK2066Gm3zg2kzfKW/gb/Ct3xtoIsZvttoD9llPzD+4T/jXlD/K25eDXsHw28SQ63pbaJquHlC7ULfxrj+YpNdUOlWlSlf7ziyfzqFTsYr17j6Vr+J9Im0XVGt3y0THMT/3h/8AWrGm+6COoppnptqS5oku6l3Cq4bIpd1MSnoTbhSbqiLUm40C5yYsK0dJnBDRH6isfdUltOYpldT0NTOPMmioVOWR0m6rUExHBqjuBG4dDyDTlfGK4mjueqNuGbPU1YV/SsSOTFXI5896hownA1FkqVZO1Zyy1IslI52jRD5x0+npUiyY6VnrLnnNSiXpSsZtEtxaRXGWTCSe3Q1lTwvbvslUg9vQ1qLJ61IXDx7JQHT0P9KdxKo46GLmlHWrc1jnm2O8Y5U/eH+NUs4ODwaZspqWxJmmMgPPf1paQmjULjcume4pRIDTg1IVVutP1Fcdu4o3c1Cysv3fmFJ5nJzxVICXOBR1Peo99BP+FAhzHrjJprdff06UhOetN7cUBcU/jSZopM0yRKKTNITQAuaYaM8U0mgAY80w05qaaBCUlFITQAhpDSE0maBMDTaXPNNzQIQ02lY4FNJpiAnrTTRmkzQJhTTSk00mmhCN0ph6040lMgSmt0pxNMNAmNNMNPNMpkiGkNKaSmIbSUppKoljaKMHtRQI4sUuKQGlBr6JHxItFJmimIdRSUtABRRRQAopKKXtTGFHekpaACg0UZoABSUUUAFFFFIQUhpaKAG0lOooGhhopaTFIApKWigBtFLikpAFFFFAwooooAKKM0ZpAFFFFMELS02ihDHUuabRmncB4NKDTM0tUmO4/NOBqMGlzVKQEqtS7qizTs00wJgafmq4bmnBqq4FgNT81X3Yp6tTuBPupytmq4b3p4aquInzSg1Bmnq1O4ybdT1fBqDcKcDVcwXLAf3p4f3qtupwaqUgLYYd6cjsjZRip9RVQNUivVKQjZtdWcALcLvHTcOorShnSVcowYencVywepI5CrbkYqfUVrGo+pm49jqeveo2Wsu31I8C4G4f3l4NaUM6yLlGEg9O4rRVLgpuO41hjNNapvlf7n5GomQ1akaKaYzNGfQ0hFHSi5XQk8wipo7njDDcPQ81UzRup8wFiSC3m6Ao/qvT8qrTWMycpiRfVf8ACnK+GqRZ2HeldPcOZoz+hwcg+9KrYPHH0rUZ451AnRW9z1/OoJbBX+a3kx/svSa7DUkU3KyD96iv9RzVaWyhf7jNG3vyKnmhlgbEiMo7HtUYfmpa7lKTWxTmsZk5UCQeq1TYFeCCD71tByDxRJIsoxMiyD36/nUOJaqvqYdJWtJY20mPLdo29DyKpzWE8YLACRfVOalplqcWVaQ0HjrkH0NFSMSiikzSELSqxB602kobAsLNnrUqsD0NUaXJHQ0KRSmXxSg1TWZl68ip45UYdx9adyuZMnpwpq9KcKAFFPUU0U9eoq7kskUVKoqNKlHSkQxwFSqKYtSpTRDY9Fqwg6D1NRR1YjHIqzKTHIKlQZ601RzUyD0poxbHovPpU6pjmmxqSRVqNfSqOeUxUj47HtUqoAeKcoOKmjXjofxFHUwlIiWPj6VnanoEd5+9hxBcdNwHDfWt6NNvT61KqZ9+1DSZmq0oP3Tza6gmtJzDdRGN+3o3uDVdhmvUbrT7e+tzDdxB0PI9QfUVw+vaFcaU5cZmtSeJMcr7GsJQsehQxcamj0ZgSR1WkTmtA8iq8qVDR2qVnqUWFRMKtSLwarsKlGl7lK4jwciqrGtN13Ag1mSrsYqawqQs7m0Z3VhI5DG4b863NPuMOpU8jkGufNW7Cba2w9V5FYJ2ZvSqWfKz1W3kh1bR2huRuEi+XLn+f9a8Z1zTpdJ1Oe0n6xtwf7w7GvSfDN5hihPysPyNV/iJpK32lrfwjdPbcP6tH/8AWrfE0lWpcy3RnWj9pHl+aKQmkzXkHJzDqKbmjNFg5h2aWmZpQaVilIeKSgHNFDKuFFFFIYUopKKLCuLS02iiw0x1GaTNKKTKFopKKQx4NLUdOzmgaY+nKeaZS0GiZMpwasKciqinI4qzGcrUs6KbuOoooqTYOtTxnMfv0qCnRN8xHrSZdOXKyY9fxpykd6bRmszrJCNwxRY3UtjdxXEDFZY23Aihfu1HKP4h+NC7BPbmR7paTWnj3wqMlY76Ic46o/8Aga8yuoZrS4kguUKSxnaymqfgrxFN4f1aOdMtA3yyp2YV6h450eDWtLTXNKw8gTLheS6f4ipaszfDV+X3X8L/ADPMA21ivpyPpTt9R3HGHHbg49KZmqOi9tCffSbz61FuozTDmRIz+tN30zNJTQnI39Ln823Ck8ocVcz0+lYOlzeXc7T0bitrPNclSNmd9GpzwJkerEcnqapA09WxWbRqakc3HWp1k5rJSQjGKsxy5NS0ZSjc0g9SLJiqKyEVIJKmxg0X1k96eJMjrVBZKeJaViGjQWQgggke4p0nlzjE64P99etUll55NSLICOTUu5m12GT2rxcrh0/vLVU1opMU5Rh6H0NI8MU+SB5T56j7ppqQKo1uZuaXNSXFtJCw3Dg8hhyCKgPOTVGnNckDEMMn+lBIb72DxURNG6mK4/yhj5H/AANMbcPvDFAbjH509ZMHn5vXPOaLhzEeaKftRuuV+nT8qiaNwPlw+PTrTC46kzUYbnnj60mc07gPzSE8imk5FNPWgB2aQmkzSUBcM5ptLSHnNAgPNNNI3TFITzTEFNozSGgQGmUppuaABqaaUnim0CCkNGaaaYmBpppaaaZDENJS000CENIaXNNNMTENMpTSUxCGkNLTTQIQ0hopKoli0Uw5zRRYk4ukNLRX0R8UGadmm0ChAOpaQUUwHUU3NKKBC0UUUAFGaKKYwooooAM0UUUAFFFLigBKKXFFIBKKKKAEpMU6imBGaKcRSMMGpASkNLRQA2ilpKQBSUtFAxKKKKQADS5pKKAFopKKAFpabSii4BS5pKKEwHUuaZmincB+admoxS5qkx3JAaXNRg0uapSGSg04NzUWaXNVcCZWpwaoAacGzTuBOrU7dUAPNKGquYCwDT91VwacGqkwLAanZzVfdTg1O4ifNODVAHpwammBOGqVWqqDTg2KakBZD1JHKynKNg+1VN1OD1SkJq5sQ35LATDcPUda0YrgSr8hDj06EVzAepI5SpypI/GtI1COTsdLw33Tz6GmFayodR6CVdw9Qea0IblXXKMHHoTgitVNMV2txxppqUMj5x19DTGGKotTG0ZpDSHikVceGNPWQg9TUOaTcTTuyWy9HcEcE5HoelJJb2twclfLY916flVQNTw5Hencm7RHNp06cxYlX1Xr+VUclDhgQw7EVrxzFehI+hqZnimXE8av79xRa5SqdzDD5oWRgwKnHHatGXS1fm1l99r1nT281uf3sbD37VDRakmPaRZRtnjVx6kciq0ljbv/AKqRo2PZuRTs4P8AjRU2KV0UprG4jGdm9f7yc1UrZSRk+6SPoaV5I5VxPErn16H86lxXQpTfUxaK0zp8Ev8AqJih/uyD+tU57OeDJeM7f7w5FS0y1NMgopR70EVI7iUUuKCKQripIyH5SasJdH+NePUVVxRSuw5jSjlRwNrDPpU61jc9qminkj6Nkehq1IfMa69amHSs2K+XPzoR7ir0csbr8jg+1XdBdFhetSpUK9alWqRnIsJjjpVlBVWNsYqzGeatIxkTJ1qxGOlV4+9WU5x2q0YSZYjFWYxgVDEKsr6UM5pskjH+cVajHI7kAZqGMcD86soBkUHPKRIgzViNQOTj8TUcYzVlOKm5zyYoTHWnMqupWRQyEcg85pcc04fKD/WkRd7o4TxN4aNruutOUtD1ePuvuPauUbkV7MT8pHUdNv8Ah+lcR4u8OmPdfWC5U8yRKOnuKho9PC4u/uTOHlXFVJBWgwyvrVSVeuRWJ6sZFRutVb2PK7wOR1q2/WoyAylT0IpSV0ap2dzJakVikocdjTpBtYg9qjfrXE9zVy6o6bR7nZMjqcDqK7uzmR12MN0Ui7SpHUHtXlelzbeOhU5/Cu80i5821T/ZrsoS0szoTUked+LNHbRtamt8HymO+I+qHp/hWLXr/jXSP7a0Hz4QTd2gLLgfeXuK8hIw3NeXiaXsp26HHUhysSilNJXOZhRRRQA4UuaaDS0MtMXNGaSilYLi5pabS0BcKWkooKuLSikzS0ikxaSiikO4tANFJQMkWnVGDTxSLQ5etWoehqpVq35zUs6KL1sSUE4paa3SkdDEY5pFODmkooJvqW88cUmaZEcrT6zeh3Rd1cehyfansMgiolqVTkYpFp9GVvunBr0n4UeKvsV0NLvpP9GmP7st0Vv/AK9ec3C4O4UyJyj5UkEHIIqmrowUuSXK9j074h+HDpN8bq2X/QbhiQAOI29P8K4rpweor1bwXrcHizw7NpWpAGeNNrerr2b6ivOfEOkz6LqslrP8w6xyY4kX1qEzrhUbVn0KFGaZk0Zpl8w/NJuptFFw5hyvtYMOo5FdDFKJI1cfxDmubzWlpc2YyhP3azqK6udGFq2k4s1g3FKGquHzTg1c9jvuWlapEkqor08PzUtDNBJiBUyS5PNZyScj61Ir9KTRlJGkrZp4aqCvipEkPepsZWLu7mnK59aqeZk9acHoJaLYkx371MsuTzwen0rPEmKcJOetHKQ0acM5GVGCp4IPIPt+tNlihlUMh8tjyFJyKpLIemR0pVlPbjJ7VPKQ1bYJYXjYBxjPOeuag5zVxbj5SD3ycEUPHHJkp8p9DVIam1uU93AxSbqfJEU6jFQtwaZd0xwNO31Dk0ZoEWPNzw4DD3prJGfukqfQ9Kh3YNG4UWJHNG49x6io8+tOD7ehp3mZ+9gj3oDmaGZFJmnMIz0JX9RSNER91lb6HmncfOuo0tSZ5prBh95SKaG4oHddBxOaaTTS2O9LmmhATTc+1JmjtTEBNNNBpM8+1FguFIaQmkJoJuJSUUhpkthSZoJptAgJxSZoNNNAA3FMzSmmGmK4E80lLSUyRKaacabTEJSUpNIaCWNPWiiiqA5SW0K8xnI9D1qseDg8H3rYpkkSSD51B96+jcex8MpGVRVqW0Ycxc+xqsQV4YEH3qXoUmhKdmm0UDHUUZopgKKWm5paBC5opKWgAooopjCiiigApc0lFAC5ozSUUhC0UlFABiiiigAopKM0AJikIp1JQMbSU/FMIqWAlFLSUAFFFFAwxSUtFIBKKKKACkNLRSYCUuaSimAtFFFAC5pabS5ouAtLTaWndjHZpQaZS00xj80oNMzSqaq4h+eacrUzNGapSAl3DvTlYZ9qhzS55qkMnzxShqiU0oNO4E+6lVs1CDj1/EYpwNNMRPuxTg3NVwaeGqrgTbqcGFQZp2aLgTbqfuqtmnhqq4FgN605ZCrZUkVX3UoahMVjThvyOJRuHr3rRguN4BVvMX0PWuc3U9ZChBQkGtI1GiHE6Vdkv3Tg/wB09aRlOKyINQzgXAyP7w6itOC5Dr8reav/AI8K1jUTM3eIuKKlAWTlDn270xlINXcpTTG0YoOaTNFxjhTg2KZmloETpKR61aS4yu1wGX0IzWeDTwxFVclomlsLacEx5hb2PFZtzYT2/LDev95ea0o3PQGrCSnPNDSYKo4s5nPNJXRz2dvdcsux/wC8vFZd1pk8ILIBInqOtQ4msasZFCpIp5I87GPPryPyqMjBwetFS2aehK32ScH7RDtc/wAcfH6VA2luQWtZEmHXb0ag0BipyDUuz3C7KTI8TFJEZGHBDDFGM1rJfErsnVZU9HGaQ2tpOpMDmF/7rcr/APWqeXsHO+pl7aTbVy4sp7cbpEyn99eR+dQhcmpaaDmISvpSbaseXR5dKwcxXC5pRkdyD7VP5dJ5dKwuYfFezRnk7h6GtC31CJuGyh9T0rLKUhUirUmg5jpoWDLlTkHuOatx9q5CN5ITmN2U+xrUtdZZWAuV3D+8vWtY1FsyWdFHVmOs+zuobn/UyKx9M4NaEdbJpnPPQuw1ZXrz09qqxHpnPTscVZX3pnNIsx9Bk/pjvVlBVWPpkZ49auJ2zSOabJYxVhKgU1ODgDFSYMkHWjNJmikSKSffGeOaRgCpBGRjBGM0UyRhQB554t0hbC6+0Ww/0aU5xj7jen0rmZlyK9R1WOO4gkimGY2GCK80v4Htrl4ZfvJ0PqOxrJnr4PEc65JboypuGqL1qzcLVTpWbPTWpS1BcS7h/EM1VJzV6+GYc+hqg3JrkqKzNY7D7Z/LuFPY/Ka67w/PtfYx46VxT8dOtdDpM/Mbg9eadGVnYunK2h6RpU+2TB+63BFedfEXw5/Zd8by1X/Q7hicAfcbuK7S1k3BSDW20MGsaXLZ3S71ZdpH9frXVWpKtC3U1qx5lc+faStnxPoU+hai0E3zRnmOTs61jGvElFxdmcgUUUVIgooooGLmjNJRQFxc0lFFAXFBp1MpQaBpjqAaKKRVxaKSlpFJi0tNp1A0xacpplOU1LLTH1YtD82PaqwNT2v+tpPY3pP3i0wpjVI3So26VKOySsMooooMySE4bHrVjaaqA4OauqQQCKmSOijLSxHTlOKUrk008cVFjdMlcblPvVM8Ej0qwpqO4Xa+7sacdyKy0ui/ompz6VqEN1auUZDk4PUdwa9f1KC18Z+HYp4MLNjdEe6P3UmvD0Ndh8P/ABD/AGVfm3uHP2Sf5T32t2NEl1KpTujImjkt7iSCdCksbbWU9jTc16N490A30H9oWgBu4hl1Uf6xOfzOOleZh+OanU15iXNIWqPNNJoSFzDy1TWM3l3C56N8pqrSZIOR2ptXCM3F3OjDnvUitxVG3l3RqwPWrCt61zuNj1Y1E1dFnPSnBsVXDU8NU2NVMnV6kV+lVt2KUPzU2Bsuo9Sh8H3qir46Z/KpBJ+NJxIZeWT1p4eqSyZqTcB0OaViGW9wNLuxVVZKf5nrSJJw2aXdjuarh6N/FAi2r05ZSDVQPRv60CaTNFbg7ccY70MiP9z5T35rP8zinrKQamxDh2JpIWQ89PaoiKmjufWnZjkGc4NGpPM47lU9fwpucA55qxJCewz9KgZW9D/WmilJMRjx+NJupre1I3UgZGDjntTsMfn/ADijf9ajDU3dgcUWE0WBMw78fnSGVG/1iA+44quTz1/Wj8P0oFyomPksOC6frR5O77siH68VDnA4z+Bx/Kkz/k0E2ZI0Mi8lSfpzUbZA5B/KgMR0LD0IOKcJ5F6Oce/P86eo7sjJ+tJn609rgnhkjPvtpvmR94h+Bpi5n1GZBpO9P3Qnqjj6MDQfIPQyD6jNMXMRmmmpNsXH7xv++P8A69BSP/np/wCOGgVyKkzUuxP+eo/75NN2R95e/wDcNMLkTU2ptsXeR/8Av3/9ekIgHVpD9AB/WgVyHsaaTUreUOiP+LD/AAppZP8AnmPxJoER5pKlEu0jYkY/4Dn+dNaeQ/xEey/KP0pgIIpG6I31IwKPLG3JkjHsGyf0qNiSeST9eaTtTJHkRhfvsT6BetMcxn7iAD/a5/wppNNzTsK4/efQD8v8KKhPJoqrCMeiiivpT4XQKa6K4wwzTqKAKUln1MbfgarMjRn51I/CtakIB68ipcSuYyaKvSWqHOz5TVaS3kTnG4e1TYq5FS0n+cUUrjHClpqmnUxBRSZpaACiiigAooooAKKKKACiiigAooooAQ0UpFJQAlLRijFABSGlxSUANxSEYp/FGKVhjKSnGkpAJRQeKKAA0lLSUDCiiikAlLRSUALRSUUAFLSUUgFoFJmigB2aM02lp3GOozSZozTuIcDinZqPNKKaYD8+9OBqPNLmmpDRJS5qMNS5qlIRJ070oNRjmlqrgTA0ueahBp6tjNO4Ewb3pQahzTg3P407jJQ1O3VCrY/KlB4qrgTA04GoQ3Sl35NFwJg9LvqIEEUtVcCYNTo5GjYFWII9KgBo3UXBo17fUfmAnyP9teta0NwHGSQ6/wB5f6iuTDVNDcPC26Nip9qtVGjGVK+qOq2B1ynIqNkI7VnWepq3En7tz/EPun6itZZVbG7Az0YHINbKSZi3KG5BRVl4genP0qIoRV3GqqGd6cKMUAUXK5kx6n0qVT61CPapB70EsmRuanR/WqqmpUNUmYyHXFpBcr86gN/eHWsi70qaEbo8yp7DmttDVmI+lNpMca0oHFkY6001195pkF4CSvluejL/AFrnr/TLizOWXfH2dRxWTidUMRGXqZxFJnHQ4NSGmEVmb3JoL6WE/Kxx3HarBks7nHmL5L/3ox1+orNYYpO1HN3E0jQkspUBaPbNH1ynX8R1FQKM1HDcywtlWIIPUGr6XcF0CLlNsh48xOG/EdDTVuhDTK4T1FL5XtVz7IwUvCyzRd2TqPqP8KYoz0pWMpSaK/k0nkVf2DjpTxGPSixDqWMpoPSo2hYGtryM9qa1uKTiL2xibWRsqSGHccVp2Ot3FvhZx5yd88NSyWuelV5LXHahOS2K9pGW512m6nbXn+pkG/H+rbhq14z2/CvMvKZGBGQR0IOK2NN8QXNqwW5/fx9M9GArWNbuZTp31id7GcYxxj0q4v3u/wCNYmm6lb3sYeCRT3K91/CtSF88cD6Vd76o4ZprRl1TTw1QK1SA0jEn3UbqhLUbqBEzN71BK9MaTiq8klIRWvnG38a4vxEnmoJBzJHxx3HeunvpeDXL6g/Woex0Ya8ZXOel5HrVI/eNXZhtZl9Dx9KpycMaybPdpyurkVwu6Fx7VlVsdRWQ42sw9Diuestbm8H0I2rQ0uTCY7q1UDU1i+JSPUcVhF2kVE7/AEifdGB6VvWdwYZAw/EetcXo1xtbAPeunt5ARXo0pHXB3Rt67pNrr+mmC46EZSRRyp9RXiGv6NdaLftb3adOVYdHHqK9s0u62N5Tn5GOR7VJ4h0W21uxaC6UZ6pIB8yH1FTicMqy5o7mc6d9j58orX8R6Fd6FetDdL8hP7uQD5XFZOK8WUXF2ZzNW0EoooqRBRRRQAUUUUAFFFFACilzTaWgaY6lptLSLQtLTQaUUDTFpRSZpRUmiJFqa1/1y1XBqe2P79PrUvY2pv3kXXqJqsTVA3SoR3zGUUtJTMgNWrZspj0qo3SpLVsS4PfihrQqErSLbUwEGlY9qZniosdN9R3alYb4yO45FMzTu1LqWnzKxXU1KrY6VFMMPnsaVTV7o5k3B2PVvAPiD7dZ/YLlibmEExH++vp9RWT440AQSNqFiCYZDulQD7pJPI9jXFWN1JaXMdxAxSRDkEV7BpOsx61pokODuUrNG3Kg8ZHPY0rHWmpI8kzRW14q0Y6Teb4QTaTHKH+77GsLOaTQnoOY0wmjNJSJuXrCT5SuenNXlf1rGgfZMD26GtENUSidtCpeNi6r5xUitVNXqVZKzcTpUizupwaq4bIp4NS0ylInDc08GqwfFOD0rD5i0r46U8PxVQPinB6ViWWw59T+dP8AMqmH96er8ilYkth804OO9VA/HJpd9Kwi1uwaUN71WVqXd1pWAs7vel3e9Vt1LuNFgLG/nrQJCo4quHo38UWBl9Log8+tSCeOUEPxWZu5/GlDUuUzcEzTaIMvykfQ1XkQqfT6iq6zOvQmplu26H9aLMn3ojOvSm7u9WN8T8kBW9RTXhyvyEPkduvT/CgfP3IGOD603dT5RhjuGOe4qE96Y7jt1GaaT9aTPNFgHbqTPFNzRmmkK4pNJSE0ZoFcKM0hNJ1pgKaTNNzSZoFcUnHvSZ60nekzRYQppuf50lJTEKaaTxQTTSaYmxTTc0Z5pM0xBmkJpDSE00iRCaTNITSVYAaKKKBGRRRRX0Z8MFFFFABRRRQAUUUUgGSRI/3lB96qyWf/ADzb8DV2kpWBNmW0bofmU/XHFGa06ikhRuq49xSaL5ihRnFWHtT/AAN+BqJo2X7wpDuNBzRmkooAdRSUtABRRSUAFLRSUALSUUUAFFFJ3oAXNFFGKACkopaAEopaKAG4pSKM0GgY3FJSmikA2ilpKkYlFFFABRRRQAlFLRSASiiigAooooAOtLSUUALRSUZouAtFGaKLgLS5ptLTQCg0uabRmmmBIDS5qOlzVXAkFLUYang01IBQeacrYIpgpaaYEmaUGoqWquBMDS5yahBp26ncCUEgUu7FRA07P400wJN1OzjpUOaXNO4yXNLmoieOKXP+NO4EoOKt2l9Lan5G+U9VPQ1nhqdnOKakJpPRnWWF+k4xGQH7xuev0NX0ZZAccEdQeCK4ZXw3BrZsNWyFjusnHCyL1H19a1jU7nLUodYnQlM9KYUPakjn+VSxUqfuuvRqsAg+la3OZycXZlYLzTlFT7KTZ7VVxqoMUc09aNtOVcU0xOSJENWI6gQVOvBp3M5MtR/h06flUyoGUggYPUVXj/HH0qzGaLmTk1sY2o+H45iXtcROe38Jrmby2ltZDHcIUb9D+Nejx8/Sm3VlDdwmOZA6nsf6elQ43N6WLcNGeYkUwiul1fw1Nb5ks8yxjkp/EP8AGucbgkHgjgg9qzaZ6VOrGorxZEfak6GnkcU08GoLJILiSFwyMQV5BB5FaUV/FM3+koN5/wCWicN+I6GsekqlNoTimdF5bBTJEwmi/vL2+o6inxyg9xWDb3UsD742ZSO4ODWpHeQXWPOHlS4/1iDg/wC8P8KpNM550eqNOPB6VKFBrOYy24DOQ0RPyyKcqfxqzb3QOAcZ9KZyTg0WfJB7VG9sPSrEcgarKbWFGhg5uJizWnHT8qoy2hHb6V1JhVqgmtM5xzUtFRrtHKKstvIJInZJF5DA4rpNJ8S7CI9Q+U9BIBx+NVriyzms6e1Kk8UtVsb3jUVmejW10kqhlYFSOCKtq/SvL7G+uNNf90d0RPKHp+FdfpWtQ3qDY2H7oeoq1O5x1aLhqjo99NL1VWdW74oaUetVcwbJZH4qncS02abjiqFzNx1pXGk2ytfTda52+k61pXkvB5rDu3zkVEmd1GNkUpj8wJ9eaqzcVPMc5+lQScxg1nc9OlsRg8VmXQxO4960lPNUL4f6QfoKyq7HTB6lUnrRC22VT70jUxuBmuS+paOh0uTEuPWussZsrzXD277ZEbtXS2M2Mc8V2QkdFJ30OljYkY/Kt7Trvzotrn516+4rmIZMqMVdt5mjkVl6iuyMjW5s6tp1rq9i9rexhkboe6n1FeMeKvDF3oVwS4Mlqx+SZRwfY+hr2eOcSKHU/X2omWK6geG4RZYnGGRuhrCvQjWXmZzhzanzx0pK7fxh4KlsC91pgaa06snVo/8AEVxNeNUpypu0jlknF2YlFFFQIKKKKACiiigApaSigY6lptGaCkx1FIKWkAtOFMFOFI0THCpoDiVT71BUkR+cVL2NYPVGtN9yqzVZk5QVWas0elMbRRSbsGqMhpbNIDhgR2pKKDK7NBvmQOO4plFm2+Noz1HSjpxUHbF3SYU5abRQNNoWZdycduarqatKfWq0ilJMHoeRQiKv8xIpxW14a1mTS7wMD+5biQe1YIb1p6nByKbQU6jTPY2MWp2rRSATW8yndxuPTqP8favN9c0uXSb0wyfNG2THJ2Yen1rY8G635ZFjcsBGx+Rifun0rqNTsodTtHt7kLgksHB+4eu7p7/p9Ke51S95XR5dTWNWdSs59NvGtrlcMOVPZh2IqoxqTJsQmtCKTcikd6zasWkmAVP1okiqc+VmgrVKrVVDU9WxWVjrjMtBuKfvNVlanq1S0bKZYV/WnBqgD0uamxXMWd1KGqDdilDc0rDuWA30p2+q26nbvelYVyyJOlO8zK1VDjvT94xSsFyzv5FLvz1qvuFAfrRYm5Z3Z707efWq2+gPz7f5/wAKVguWQ/04oLgL2/z/APqqsHI6GjdTsFyyW9eDSbzzUG40u/FFguT7+KTeag3nHJPSl34JosK5OHI708S471V3+9L5lLlQi+l64G1iHHo3NPD28nUNGfbkVmb6XzPTr0pcorGl9nZv9Wyyf7vWq7oyfeUj696qiU+pz61YS9kHG7I9GGaLWJ1CkJxTxPA4+dGQ+qf4GneUjf6qVSPRuDSC5Cc96TNSSQyJ95GA9cVBTAcWpCeeKbg45/GjNOyC4uaSkz/OkzxQK4uab60hNJmmIcTTd1ITnFJRYQGiimE0xDqaTRTTTSADTaU0lUhCZopKDxVCDNFJknp/OikBlUUUV9GfDBRRRQAUUUUAFFFFABSZopKACkalprd6TGJSfWlpKkYxo0bqoqJrf+6351PQaQXKbRsvam5q7mmsobqBQMqUVYaFT0yKiaJh6EUDuMpKU8dQRR0oAKSlpKAFooooAKKKKACikooAKWkooAKSlooGIaSlPNJSAKQ0UUAJRS0VNhiGkpaSgAooooASilpKTAKKKKACiiigAopKKAFopKM0gFopKWmMKWkooELmlzTaM0XAdS5ptLTuA4NTt2KZRmmmIkzS5qPdTg1VcY7NLmm5oquYVx+acD/9ao80uadxkmf/AK1LkVFmlzTuBJn607Pp6ZqLNKDz+lO4Egb607NRZoBouBLnmlD1FmlzxTuBoWOoy2bfLh424ZG6EV0tldR3MXmWzE4+9EfvL/iK4vNPt55beZZYXKOvQjqKuNSxjUoqaO+hnVgPT1qwrA1z+n6lHfEK22G79OiSf4GtCOdkco4KspwQeoroUrnDOm47mkFBpwTioIpg1WEYEVVzBtocq4qQCkU5qQUXIcmSIOvSp4xioVNTL2ouZtk8Z/z/AJ/GrMZBFVFODUyNTILIAOKxta8O22oZdAIp+zqOv1Fa61IrUPUqE5Qd4s8q1LT7nTpjHcpjPRh0aqJ5r128tobyBop41dD1BFcJrvhqaxZprXMtt6fxLWconq0MZGektGc4RTafTWFQdw0mgEjpmkzSVIy9Z6hLbcA5U9VPIP1FakfkXvNqVhm/55M2FP0J6fSud605HZD8pqlPuZygpG+J5beYxzq0bjqrdq0Le8B71kWerJKiwainnwjgZOHX/db+lWm0uV4WuNLk+0wLyyjh0+oqk+xw1KVtJI3obgNjmrSsGrj7e/ZG2vkMPXiti1vwQOaaZyzotao1niUiqdxaAjpViK4VhwamyG61Rkm4s5u5tMZwKz3jeGTfGxRhzkV1s0Svnjmsu6talo6adW6sxdN1wkrFcna4/i7GtpbsMOoNcbcW/PIp9pfyW7bJCWj6fSkpWCdBSd0dbJccdaz7ib1NVBdhk3KQQagnnB75qrkRpWZHdS5zWTO+WqzcyZB7VQkPFZSZ2U4kUhqMNlXX8aHOaan+s+oxUX1OyGmhGKp6h/rVPqKunrVO/wCqfjU1NjeO5SNMbpTzTT0rjexoXLdt0SnuBW5p02Y1z1Fc9ZN8rL6c1qWEm1iufcVvTeg6crSOstJsrj05q+j1gWcuMVqRydxXXCR0tmva3Hltg/dPWrvmccHj1rDSSrdtNgBSeO1auw1I145s5VvTH1rk/FPgyDUQ9zpgWC5PLR9Ef/A1vk0+OYxnnJTuPTionBVFaQ5RUlZnh95aT2czQ3MbRyKcFWFV69y1fSbHWbfZdRhjj5ZF+8v415l4j8KXmksZFHn22eJEGcfWvLrYWUNVsc06TWqOaopfWkrlMgooooAKKKKAClpKKBi0uabmlFDGmOpc0lFIpMcKen3hTKcDUtGsXqa7cwr9KgbrUwObdD7VC3WskerJ3SY2o2+9T27VHVHPJhRRRTJJIJPLlDdu9XZRhsjoazqvwv5tvj+JeKhnRRl9ljCcUm6hqbQW27kmc0kw8xPccikBxTgfSiwaSViupzTgTTJBsk9jzSgg0zC7vYngl2tXoPhvWPtsSwXDE3CdDxl16ce9ecVcsbl4ZVkjYrIhypHY0HTSqdGekatp8OrWhimIWUf6uTGSv6dP8a85vbWWyuGhuFKuv5H6V3+jaimo2u7gSpw6+nvTde0uPVLXB+W4TmN/T2NNpdDSSuro86zSxttcGluYJbad4p1KyKcEGoieKVjDmaZohqeGqpG+5QalDVm0dUZdSyGqRWxVRWqRWqbGkZloMKUH3quGpwalY1Uyxu5pQ/NQhqXdSsVzk2+neYKgDUuaVh8xOrCn7qrA9adnvxRYLlgNinA1W3GlDkUrCuWd1Lkiq3mGneZk0rCuWA31o3cc1B5mKA3HWiwXJ880u/NV99Lvo5QuT7qN1QbqXdRyhcm3Cl3cVBupd3vRyhcl3D1pdwqHPrTd1HKFyxuHvSb6h3UbqLC5ibd+XFKHAqDdznJ+lG4e9FguW47l4z8jMvfg1Kt6W4lRJB6kYP5is/dzSbv8aXKI0TJbuPuuh9QQRSmNWGYpkb2J2n9azt3FG+lyBcvGJxn5Dx1xUZP5VAsxXoxH0OKk+1Oc5IbOfvKDnNHKwFPX3pKcLhWxujXrzt/z9aTzIT3dR9MgflRYkbSZp42MTtkToScnp1/w/rQYmPTH4np/+o8H/wCvRYCPNJmnFT/dP+NMP61SQgJppNLg9v8APXFNz6dKqwgzRSZ47e/NNLjBIIwBnOR/n1oAceFJNRSHg8cf/qpGLeuOw+bHPb/Paj+LgAc4zn27n8uPamgHKTjkA+5//XRUJIPJJGfY0UAU6KSivoT4YWikopgLRSUlIBaKTNGaAFpDRmk7UAGaQ0UhpDENFFGakYhoNJRQAUUUUhhSGikJoAaajaMdxj6VJ+BpME9RzQMhaMj7pzz0NNII6girGKTFFwK+R6/nS1Jt45x0xTTGM8ZFFxjaKNjDoc/Wm5I6j8qAHUlJuHc4pc+lMQUlLRQMSilopAIaSnGm4oAKSiigBKKKKQBRRRQAGkpaKBiUlLRUgJRRRQAUUUUAJQaWkoASilopDE6UtJRSAdSUUUwFopM0ZoEKKWkpM0wHZpQabRTuA7NANNFLQA7NPDVFS00xElKDUeaUGmmBJRTAadn61VwFzSim5pc07jHA8UtNzRmncB+aM+9MzRmmA/NKD+VMBoz9aAsSgkd+a6DS9VS5VLa/bawGI58cj2b2rm6BVRk0yJ01Janbl5LaTy5hhsZ46EeoPpV2C5yOtctpOrKEFpfktBn5JOrRH1+labmS0lCSkEEZRx0YeoreM7nDOlZ2Z0cUtWY3B9KwLe56c9RV+GcHvzWl7nLOmaqmpVaqUcuRzVhXpmDRaU1KjcVVV6lVqZNi2r4qRXFUw+KkV6Yi3nikaolkp28GgRzfiDwylzvuLDEc/Up0Vv8AA1w88bwzNHMrJIp+ZW7V69uFZGvaNb6pHkgJOPuyKOfxqJR7HfhsY4e7PY8zNNq1f2U9hcmG5Qhh0PZqqkVi9D1lJSV0JRSGm5pDHZ9au6fqE9lMskMjKwPUGqGaTNNOwNJqzO8gu9M8QoE1CNILzoJE+UN+Pb6Gs7UtDvdMLSRZmgXkkD5l+ormY5mRgVNdb4e8TbAsF6S8PQOT8yf4irTUtziqUJQ96H3FC11E7Rk9617a/wA45q3quiWmoqJ7VlikYZWRPuv9a5O6iu9Nm8u5Qp2Dfwt9DT1ic6UKm2jOvS4VqJMOK5q21DsTWnDeBl5NNNGUqLiLdQA56Vj3EGM1umRW7g1SuUBzQ0aU5NaMxFkaI+3pUhuN1FzHjmqbEq1Zt2OlJMlkfNVpGoZ6iZs1nKRrGNhCai3Ybd705j6VGxrO9tTVEsmA3FUr7olWyd0Snv0NVb3/AFY9jVz1ibx3KBprHinNTGriZqPtGxNj1rRhbbIOe9ZKnbIp960ge4+taUnoTezNq2lwRWrBNmuegf5VNaVvLXVB6nSmbSyVMsnHf8KzI5OKnSTit0wNu2n8xcE/MKl3VixzFWDKeRWhDL5i5H40zSMrlpZShyKnE3mLjt0INUC1AYg8Gi5Rh694Ts73fLZ4t5zyRj5Cf6VwWp6XdabLsuoivo3UH6GvXBLmobhI5oyk6JKh/hYZFclXDRlqjGdNS1R45SV3GseE4pN0mmtsbr5Tnj8DXIXljc2chS5iaM+461wToyg9TCUXHcrUUUVkSFFFFABRRRQA6ikBpaChwp1Mpy1JojWgO60HtUZ60tm2bYj3pp61j1PVveCYyTtTKc1NqjF7hRRRTEFSWkuyYZ+63BqJulMzSauTzcrTRpzJhvaoqmgfz4Bn7y9ahYYNSjtdmriUucU1ulIp9aCB0i+YhHccioIz61ODUMy7TuXoetNEVP5kOpQcUxDT6YJmlpV/JZ3CTR4yvUHoRXodjdx3lqk0J4bqM9D6V5XG20+1bWhaq2nXHPzQvw6/1+tJPodNOemp1mvaPHqkORhLhR8j+vsfavPrqCW2maGdSkinBBr0yO4SRA8Lo6NypJ9vQf19Ko61psGqwYO2O6Ayj4/Q+1VYdSHMro8/hbBqcNiobqCWzuDHOhR1OCDShs1DRnCT2ZYVqerVXzinK1Jo1UiyGp4fiqwanBqmxopFoMD6UuarhvSnbqmxSkT5pQagDU7fQWpE2aXdiot1GaQ1Il3+9LuOaizS5oHcl3cU5XxUG6jdQK5Y3j0FG+oA1LuosFycNRuqDdRvoC5YDUu4VW30u+iwXLGfejcOtV/Mpd1FguT5pc4qsXFG8UrBcsZo3VX3/Wl30WET7qMioN1G+mkBPuo3VX3/AFo30Bcn3Ubs+3NQb+KN9FguT7qXd/M1W3Upc9sDmiwXLG7NG/6VW8w+1L5nFKwXLHmdKXfgg8jHp/n2qrv9TRv96dhF0TOOkhB64Jzn8P8AP6UfaHAGdh4xjPH+fp6c9apb+OtBf3NLlAveeG6op9cHrn8M849OPalEsZJyCuepHPf0/AflVDf703f70WEXd0fHQMff9P8APr+TgqsDhxzn5jj3xn0/ziqO/jr14NBkHt7UKIy60efTDDHBJ4x9Pb/9dMZDycf/AK/r1/8A1e9VfNIGF4+lHmv/AHzTAmZGDHK/+PE/0oqL7TJ/faigClmlzTM0Zr37nw4/NGTTQaKAHE0ZptLQAZozSUUALmg02loAXNNNLTWpXACaSiikMKKKKQBSUZpM0DDrQaTPFJQMKTgdAPyozjOMfnnvTf8A9VAx2c0lJn8M80flQAmc9KOuMd8Y/Ghv6Uh60gDPf8aQj+eOKP8A61HagBuxe9MaNe3FPb2puflOaAGbWHQ0bmHYGpDwOfpSe1A7DPMHcEUocHvRtHrSFR9aAsh2c+lGKj246cfSjLDofzFK4WJMUhpm9h1Apd4zzmndBYXFJS7ge4oxQISilpKACiiigApKdSGgYlGKDRSASilNJSAKKKKQBSUtFACUUtJRYYlFFFIAooooAKKKKAFzS0lFMBaKSjNFwFFLmm5padxC5pQabRRcB+aXJpgpc07gPzRmmZpapMRJmjNMzS5p3GPopuaXNO4DhRTc0uadwHZozTc0U7gOzWvpOpqsQs74k2/8D94j6j2rHpD7U1KxM4qSszqJBJaTbGIIPKsOjD1FW7e7/D2rE0m+SSMWV8f3ZP7qQ9Y2P9KsSCW2uGilHzDnPY+9bKehyShrZnSQXPvV6K46YNctDc//AK6vw3Oa1UjnnSOjSbNTrJx1zWHDc1bin9D+dXc55UzWElPV6zlnz1qZZB60GTiXlbjg08PVESfSniTFO5Ni6JKd5mRg1TWT3pRJQFhuq2EGo25jnUezd1rzvVNPm0248uYZU/dfs1ej+YPaquoW8V9btFMoKnp6j6VMopnThq7pOz2PND0ptXdUsJdPuTG+TGT8j+tUzWDVj2YyUldDM0maDTaVykOzShiDkHFMzSZouM6HQ9elsmCMd0JPKHp+Hoa7NZLXU7MeYqywP1DD7p9PY15XmtHS9UmsZtynKnhlPIYelXGfRnJXwyn70dzY1rQZbLdNaEyW2eV6sv8A9asuG6ZMc/rXX2OqRzW4kRi0OcHP3kPofUe9Z+saJHdKbjT8LKeTGDw309DTlHqjlhUafLUKEF9nqasmcOK5wlopCrAqynBB6ip4rojualT6M2dNbo05uQazph1qYT7hUUhyKJNMcVZlQnrUZPFSSe1QuawZuhjGmE0rGoyallolhfKuh7/MKhu+YT7U1H2Sqe3Q1LOvyyL7VW8TWLMs01qdTGrlbNxpq9A2YR+VUKs2bZDKexp0nrYiRowOMbSfer0EmMYNZSnBq1C+DXTsbQd0bEclWFfisyJ6sq9axkWX1epYbkxNkcjPIrPEnvTxJWlwudAsqsoZeQaQvzWPa3Oxtrcqf0rQL880mzRO5OHI6Uu/1NVTJSeZilcqxaJ9KiuI4rmLy7iNZU9GGaZ53r0pd4PQih6isc3qfhWKRi9hJ5f+w/I/A1zN9pl1ZNi4hZR2bGQfxr0gv0wfpTGcMuGAZT1BFc08PGWxm6SZ5bikru7zQbC5yUVoHPdOn5Vz194eu7fJiAnTrlOv5VyToTiZSpyiYtFOZGRsMCCOxFJWPqZgKUUlFA0Opy0ynCky0y/YnKOKc1Q2LYYj1FTP0NZNanpU3emiKiiigkM0xm5pCc0lMzbDNFFFBJPZzeVKM9DwavTJ3HSsqtG0k82LYxO4fyqZHVh5/ZZG3SmVNIuKiNBclYM0v3lINNpc0Cv0ZAPlbaetOyadMu5dy/eHP1qMHIzTMfhdh2TUsT54NQ0dKClJpnS6DqxsyYZsm3bt/dPr9Paup35HyMSrEYx0PGc47+v449a85jfcPet7RdW8tfs1wd0fOw5xtz2+lXFrY7aVRPRm/qVlDqcHlzcSAfI+eVJ6fh0//XXE3dpLY3BhnHTlWHRh2IruA5bBB+9yDjPPr/8AW/GoLuOC9tliuE+QLuVgMMmfQ+mB/wDqpuI50ub3lucVmlBqzqVhNYTBXG5CTscdG/8Ar1TzWbXcxvbRkoNOVqiU0uaVi1IsBqduquGxTg1S0WpE+7il3VDup26lYd9CUNS5qIH0ozSsVzE26lDetQ5pd1Kw1Im3UbqhDUuaLD5ibdS7qhBozRYLk26jdUOaXNFguS7qN1RZozRYdyXdRuqLNGaLBcl3UbqizRmiwXJd1Baoc0Z96LCuTbqN1Q5oz70WC5Nvx0o3VDmjPvRyhzEu6jdUWaM0WC5Juo31HmkzVWC5IXNG6o91JuosK5KWNLuNQ7qXdSsHMSZo3Got1G70osK5Juo3YqLdRu4p8ocxNuNIWqLdRu5osHMTbqQtUO73o3ZosHMS7v8AOaKhzRRYOYZupc1W304PXsHx1ix1pc1CG+tG/wCtO4ibNGai30u+i4EmaM0zdRuouA/NJmm7qXNFwFJopM0mRQMXNFNzRmkFh1JnFJmkJoGLmkpOlGaADNGaSjODz0oAO9Jx2pM8UhP9aBjv8aTPUUgPzdutIOn4d6QC/nRTc8UZ/nxQAtIeRSbv84pM/hQMVjlj9aT1ozmkP86QIXP60lFAoGH59KD+NJxijtwB+VACU2nZGeKSgYhpMUtGaTENKik5HQkU71pMUAG5h6Gjf6g0UYoCwoZfWlpm0elJjHTIouFiSio9zD0NL5nqMUcwrDzTaXcD3op3uAGkpaKAEooopAFFFJSAKWkozQAlFFFIYUlLSUDFozSUmaAHZpDRSUXAdmkpKWgQtLTc0ZoQDqXNNopgOzRTaXNAh2aM0lFO4Ds0tNozTAdmlzTaWncB2aXNMzQDTTAfS5plGadwJKTNN3UuaAFzW5ptyt9bi0nOJ05hkY/e/wBk1g5oVirZUkH1pqViJR5jbVmRirAhgcEelWYpfQ4qus39oWxmAH2qMfvB3cetRI/pWqkY8t9DZhuSOtXIrmsFJcVYjmx0NaxmZSgdClx6GrEc9YEdx61ZjuK05jCVJG6JvepBNWMs/HJqZZ/Q1VzN0zXEwpwlGKyhPUiz+uKZDpml5g7Gl8z3rPE2e9L5wPekTyEmpQRXdu0cq5GPyrhr+1ksrgxy8j+FvWu1Mox1qjqcEd5AUfr2PpUSj1R1Yeo6bszjW7001JcRPbymOQH2PrUZ6Vgz009LoaaTNFIaRSFzRmm7qTdQMvaffSWU4kj57Mp5DD0IrqLW/wB0Insz+76OhPKex9R71xWatWF7JaTCSM+zKejD0NXCbRz1qKmr9Trb63g1ePcu2O7A4P8Ae9jXLXEMlvK0cylXU8g1rC4V1E9tkIeq55U+9T3DRapDsnISdfuSn+R9qqcVLVHNBuno9jn1kp/me9Q3UMltO0cylWHaog9c/M0dFk9UWXbNQuaaZKYzUrlpCMajY80rNUbGkUhrcirSkPEpPXG01TY1LZv87Ie/IpxdnYpFJuCR6cVG3SrFyNszj3qu1c01Zs6Og2n2zbZee/FMpoOGz6GpTs7kyNKpVbmoQcqDT1PrXXe5VJ6l6F8irKSVmRtjvVpHqos2LwanB6qq9PD1pzCLG6rdpck/u2P0JNZwegtgjsadyouxtbjTS9U4LgSLg8MOvvUm+i5ummixvpN+05zUG+ml80uYZaEuevFIXqqXJpPM5waOYCzvpd/p/Oq++k30nIBbm3t7kETxK3v3rGuvD6Nk2smP9l/8a2N1Ju+lZyjGW5LgmcddabdW3+tiOB/EORVPBHWu93fSqdxYWs5O+IKf7y8GuaWH7MydDqmcfSg1s3GhOMmCQOPRuDWXNbTQHEqMv1FYSpyjujNxlHdDrQ4lFWpO/wBaoRNtkBq+/wB38awe52Yd3jYjpG6UtMc84oHIbRRRTMwooooAKdHIY3DCm0UDTs7o0yRJGGXnNQMKhtZvLO1vun9KtOKi1jrjNVI36kVJmhqjbrTJbsSA1DINj5/gNOzThhlKt0oIl7yGUUxflYq1PpkJ3FBIORUyt3FQUqnFI0jKx0mjanwsFwfl6KxPTnv7VsbtyK3B3Duepxz0+o/IdO/EA9CK29K1I8RTHr0PrzwD+NbQlfRnZTqp6M2i0csXlzAPC3Y9h6/hgfSud1PTWt/3kB8yD17rzjBrbebqMFs+vfjv+f8AnJoEzhTk7wRgg+n+f51coX3NJ01I5MGlzWvqOmBt8toMY6xj+lYxyCQRg1zuLjozmknF2Y/NKDUYNLuqQTJM07dUWaXNFilIlDUoaos0uaTRXMS7qXdUQNGaLD5ibNLmoc0u6lYakTZozUW6jdRYfMS5o3VHuo3UWDmJN1Lmot1LuosPmJN1G6o91BanYOYk3Ubqj3Uu6iwcw/dRuqPdRmiwuYk3UmajzS7qLBzD80maZmjdRYOYfmjNR7qXdRYOYfuozUe6jdRYXMSZpN1R7qN1Fg5iTdSbqZupN1FhcxJmjdzUeaM07BzD93X1ozUeaM07CuSZozUeaTNJoOYk3Ck3elMzRmnYXMP3Gio80VIcxWz70ob3qLNGa9S58wTbz9acHqENijPFFxWLG+jePWq+aXdTuFiwHB6GlDccmq4NLn6UXCxYzQGquG9eKdvouFifdRvqvvpd1FwsWAwxQW6VBupQ/wA3t3oDlJc5/P8Awo3cVDu/+vRu4oHYl3UZ96izRu9KAsSZ4/8Ar0ZqIk0A80ASUmelNBpAen0oGOzRn/Gmnn2/DNJ60rgOzSUhOR+NGaLgLnH4UYxwfp0pMikzx+lFwHf5x0pM+9Ju5pAcGkAufWjOKbn5QKCaYxenNGaTNJQAtGRSUlIBxpM/WjNGaACikozSAWikNJmgBTRSUUAFFGaKAEI9qTkdCadmkpCDcR1GfpS7wfUfWkopgP60lMK+maNxHXmi4rD6KaHB9qWi4wo/KiigBKKKKQC0lFBoGBpKKSgAooopAFFFFIAooooAM0ZoopgOzRmm0UXAdmlpuaXNO4h1FNzQDQmA7NLmm5paq4DgaKbQDTuIfSUmaWmgFoopKAFopKKAJ7W4e2mWWM4Kn861LjYyrcQf6qQ8j+6e4rEq7ptwI2aKU/upOD/sn1qovoROPUtI1Sq1V5AYpCrUqvVKViLXLqSYqZJfeqCvT1fFaRmQ4Gok/rUyz+hrKWSpFkrVTM3E1ln+lSCaslZSOhqUTe9VzEuBpianecKzRNzzThNT5ieQ0vPpDKDWd53HJpfNouLlE1OFbhCR94DrXPMCjFW/A+tdA0me9Zl5EGyex/SsprqjppSa0KVNNID821utLWVzqRG1JnFK1R5ouA7NLupmaTNFxl60unt5Ny8g8Mp6EVoeaOHjOU7H0PpWGrVatZ9hKtyjdR/WqUjGpBS1Nl5I76EQ3Bww/wBXJ3X/ABFYV1HJbTtFKAGHoeCPUe1XJPkI5+U8qR3p7sl3F5Upww/1b91PofalL3iIrlMvfikZ+KbKrxSMjjDKcEUwmsjUex5ppNNzTc0mxik0iuUdWHUGkJppNS3qNImvwDIHXO1gCKptVst5lrjvG36GqrVNTubx2GUw9afTDWLEy7bNmIDuKlB5qnath8etWia6YO6FF2dyVWqRXquDT1aqTOkuI9SB6pq1PV6pSAthqXd71V307fV3ETrIY23L2q/HKJIww/GskvToJvKf/ZPUUuYuDsam/mk31CW96TdRc1Jt9NL561DupC9TcZL5pXryv8qcJMjIPHrmq++oyxU7k/EdjQNMub6N9V0mVhx26g9qXfSuMn3ml31X30u8UXCxOHoYhl2sAR6EZFQ7qQNQ3coguNMtZuVBjf1Xp+VVLixljTjDj1Xr+Vam6jdWMqUZCSS2OeIx14qNuWNdDNEko+dQfQ96zrjT+8Tfg1c0qDjqgkmZ1FOkjeM4dSv1pmayMxaSjNMzQJseTSZptFBN2HertvLvG1u3SqVKp2sCKVioTcHdF9qhbrTo5BIvvSNQdTd1dDaKKKDMSQb1yPvD9aYrcVJ06VHKu1tw6HrQiJ6aoUtSE+9J1opiuSRvg8mpwfSqlSxv2pGkJ9zd0y9DERTEbjgBiR+WT0+tae7vjOB1J+nfFcmrY5rV0++HEcpx2DY5reMrrU7KdW+jNYPjkEdc9ufz/nVe9s47xS64WbGSR3/zz2pxPXJGTyc80m8gkknOOuTzVON9zZ2e5gzwvBJslUqwqKuhmWOddkqg+4rHu7N4SSp3R+vpWMoW2OacHHYgBozTM0uazITHA07NR5pQaGh3H5pc1HmlBpWKUiTNGaZuozTHcfmlBpmaM0BcfmjNNzRmgrmH5ozTM0ZoDmH5ozTM0ZoDmH596N1MzRmkHMPz70ZpmaM0BzD80ZpmaM0w5h+aM0zNGaA5h+aCaZmjNAri5ozSUZ+tCFcXNGabmjNAXHk0lNzRmgLjs0ZpuaM0CuOpM03NGaAuOJpM000UwuOzRmm5pM0hXH5+lFMzRQFyrmkpmaN1dlz58fmlzTA1GRTTCw/dS7qZ9KUU7iH5FGaZRmncCTPvRmo6Mmi4WJM0uaiyaMmi4EuaM1Hupc07gPzRmmZozRcB+6jdimZozRcB+6jOabSZ5ouBJk0bjUefejNFwH7jRuNMzS5oAdnNGabmkzQA/NGaZmjNFwHZozTc0ZouA7NFNzRmi4C0uabmjNFwHZpM0maKLgLmikzRmkMWikzRmgBaKTNJQA6kozSZoAWikooAWikooAWikooAXNJRRQAUdKKKQBupQc000UxDqKbmnA0AHakzS0lAwpM0tJSAKKKKACiiikAUUUUAFFFFABRSUtABRRRQAtJmiimAuaWm0U0IfmlptGadwHUuabRTuA7NLmkFFAhaM0lFAC5pKSloC1zRil+0W3/TWIYP+0tNVs1Tt5TDKHHbr7irUwCOCnKMMitE7ohqzJlanhqqhqkVqNRNFkNTw1Vt1O3VSkTYtByKcJOKqh6du4qlITiWxLS+bVXdRu96rnJ5S35lL5n+c1U3Zo3Yo5g5S15lRyNuWod9Ju96OYFGxWuEOcjr2NRq24Zq1IQRg1RfMcme3esrm8H0JGqFutTA5Gajanc0GUUlJmlcB1GTTc0Zp3AuW825fKfp/CfQ05jsbDcEVRzVkv50e7+NevuKT1IcdSaYC6iA/wCWqj5T/eHpWb061Osm3kHkc0lyBIPNXG7+ID+dS9hJWIc0mabmjNRcqwpNNooJpXGPtm/eMh6OCKrtxTs4OR2OadcjEhI6NyPxpPVGsGQGm0402smDFU7WB96vZzyO9Zx5q5btujHtxWlKWtiSUGlzTaWrudEdh4NPDVDmnZqrlE2c0oNQ5waXdzT5gJc0lR7j6mjJp3AuW0+PkJ+lTl81l7sNnmrccu5OKLmsZdCfdSbqh3k+1ISfWmUTbvWk38VBu9TSbvelcZK2C2ehoWXJwwANRbqQkGkO5Z3njpRvOarByOCfxpwfmlcaZYDe9LvzVbdS7qLjuWQ9OD1VD0u+gdy1vp28VU30u/3ouUTuiuMHGPTqKo3FgCMp8p/SrIfNPD1EoRluDSluYUsTxfeX8ajrfZVcEfp2P4VRuLJcZX5T+YrnlSa2MXSa1RnUU+WJ4zhxj39aZzWTRl6hRSUUgHRsVbirO7cOKqU+NsfShoqE+XQnpCcUbhimMcmkbNjtwpdwPB71HRQRcQ/I2D07UtL99cHqOlRqT3oI2Y+iiimUmSq2RTgxqAHFSqcihOxrGVzRtL0qNjn6E1o7gwGO9c9nFWrW7ZPlcnb2NbxkdEK1tJGuOKXOVqusu4cGnqWAPNWbORWurIPlouD6dqzmVkbDDB962N7dxTJkSQfOvPrWcqd9jOUE9UZNKDUs9s0fI+ZfX0qvWLVtzB3W4/NGaZS5pApDwaXNR5pc0D5h+aXNR5pc0ilIfmjNMzS5oC47NGabmjNA7j80ZpmaM0BcfmjNMozTC4/NGaZkUZoC4/NGaZmiiwXH5ozTKM0wuPzRmmUUBcfmkzTc0ZpBcdmjNNzRmgVx2aM03NGaAuLRSZozQK4uaM0maTNMLjs0U3NHekFx2aSkzSZoC46im596KAuUs0UmaK6TxB1JmikoAXNGaSigVh2aXdTc0U7hYduzQGptFFwsP3UbqZRRcB+RRkUyjNO4D8il3VHRmi4EmaKjzS7qLgPzRnNM3GjNFxWH5ozTNxo3UXCw/NGaZuo3UXYWH5ozTd1GaLsLDs0ZpuaM0XCw7NGabmjNFwsOzRmm5ozRcLD80maZmjNFwsSZpM03NGaLhYdRTc0ZouFh9JmmUZouBJRzUdLmi4D6KZmjNFwH0U3NGaYDs0UlGaAFopM0ZoAWikzRmgBaKSloAKKKKYC0maM0UXAXI704Jn7v5UyjOKdwFII4IxSVKsmeHAYfrTvIEgzA24/3TwaLCIKKCCOGBB9DRUjCiiigAopKKACiikPFAC0lFJnikMWlzSZpKLiHUtNzS0wFooooAKKKKaAdmgGm0uadxDs0tMzTs0wFopM0ZpgLRRRSAKswN5kLR915WqtLG5Rwy9QaaYmThqeGpsuA25ejc00GtCbE6ninhqrq1OzzQKxYDUoaq+6nB6AsT7qXdUG6l3UCsT7qN9QbqM0AT7qTdUO6kLUBYlLZqGbk0m7FNZs0DSEjbB2n8Kc1Qv0461IG3KD+dCNEMamZp7Uw0mx2DNGaSipuA4GnxuUcEVFS5p3YiSddrbl+43IpiPtPqOmKkjO9DET7r9agPpQ9gsJIMNx93tTc048jBpnQ1DYC5pDSZoNTcaEJpX5hQntxTDSoco6/jSuUhhptOamVmxsSprVvmI9ahpYztkBoTswsXqM0hORmkzW7Nab0HZpc0zNLmi5Y7NLmmZpc00wHZozTc0ZouFx2afE+1vrUWabmi4Jl0tSbqiR8r707NXzG9+ouaTNJmkzU3HcdmjNNzRmi4XHZpAxH0puaKVxXJN1G6oskfSlzSuNMk3YpQ1R5ozTuVcl3Uoaodxpc0rjUicNTt1V91KGouNSLCtTt2RUAagGi5dyR0BHGMHselUprXJ/dcH0NXN1GQevNQ4KQpRUtzHZSpwRg+hpK1Jog6/MNw7HuKozQMnKncnrWEoOJzyg4kNFGaKixnccretPqGnq3Y0WLjLuPopM0tIoKSUZ+YfjRSg0A9URqaeDTHG08dDQDQTF20Y80K2DxTc0maB3Jye4p2QRzUKtin1SZSZZgnMbDPStKKYSLwRWNnNPjlaJsitU+hrCrbQ2ScUm/mq8M4lXrg+lSE88VpY6FK+xJ1ORVO4tg3KYDfzqcMRRvzScVLcb13Mx1KNhhg03NaTqHGGANVJrYjJTkelYSpNbGMo8uxBmlzTenWisyB1GabRmhBceKKbmjNMq47NGabmjNILjs0ZpKM0Bdi5pabS0BcWikozTHcXNGaSigOYdmkzSUUBzDs0maSjNAXHZpM0maM0BzC5opM0lAcwtLSUZphcWikooFcWkzRSUguLmjNJRQF2LRSUUBcCaKQ0UhXKdFFFdJ5AUUUUAFFFFABRRRQAUUUUAFFFFACmjNJRQAtJRRQAUUUUAFFFFABRRRQAUUZooAKKKKADNFFGaADNFFGaAFzRmkzRmgBc0ZpKKLgLmjNJRRcBaKSigBc0uabRQIdmim0uaBi0ZpCaAaLiHZozTc0ZouA/NJmm5ozTuMdn3ozTc0ZouIdmlzTaKAsOzRmkzSZoAfmjNMzSg0XAfmjNNzRmncQ6im5xS5pgOoBIPFNzS0XCxbS4SRQtym8dm6MKSWzfZ5lu3nR+33h9RVXNSQzPEwaNipHoapNPclprYjzzzS1fL297/rwIZscSKOD9RVS5tpbVgJRlT0deQfxocWtUNMiopM0VJQtBpKSkAUlLmkoAKKKKACikzRQA8GlpmaM0XAdmlptGaLgOpaaKXNMQtFFFMBQaWm0A00wHZpaTNJQIWkozSUgJ423Jt7jpRmooztYVI3DVaYh4OKA1MzS1VxWH7qXNR5ozTuBLmjNR5ozTugJN1LuqLdRn1ouhWJN1G6o80maVxkhakzTM0UXAGojbD4PRuKTNMbmpvYa3J2qOlVtyA/nSUMsaaM0hopXAXNGaSii4hwOORwetOn5xIvRuD9ajp8Z3Aof4unsaOgEeaRqQ9aSobAM0ZpDTTUlJAaWI/vMeoxTTSKcMD71IAe9NNPf77fWmGkyhppKKKkZdhbMI70uaitW4YVJmt07oqApoBpuaM0F3HZozTc0maAuSUZpm6jNAD80lMzRmi4EkbYaps1Uz6VOpyuaEzSD6D80E03NGadyhc0ZpM0maLjuOzRmm5ozSuFx2aTOKTNGaAuOzS5qPOKXP1pXC4/NGabmjNO6HcdS5pmaM0XHck3UuajzTs0DuSbqUNUOacGzQWpE26kYZOV6/zqIGnBqCr6EEsIc/L8relVGDLwQa0mwaikUMMMPoaxlAxnBboo0lSyRGM89PWoqzsYa9RwNLmmU4GlYcWLRmiikUKORg0wcHBp1DcjPcUIT7iUtNBp1OwJhTkbsabSZoGnYnzilqNWzxTs1UWVcerFOVNW4rndwxGemapA0dDkVqnYcZuOxp5oziqkM/Y1PuBHFXc6YzTJN3NGeaZnmkzQPmCSNX6jB9arSwsnT5h6irO6jNRKCYmkyhRVuSNX9j61A8LIPUVi4NGbTQyikzSZqbCuO/KlzTM0uaAuOzRTc0ZoFcdRmkzRQVcXNLTaM0BcdmikzSZoC46jNNzRmgLjqKbS0BcWim5ozQO46im5pc0BcWikooC4uaKSgUCFozSUUDuLmikooC4tFJRQIWikopDKlFJRXQeTYWikooHYWikzRTELRSUGgBaKKTNAC0UmaM0gsLSZozRQOwtJmiigBc0maSlpALRSZop3GGaKKKLgFFFFK4WCjNJRQKwtFJRRcBaKKKACiik70DFozSUZoE0LmjNJmigLDs0maSimFh1JSZopBYdRSUU7hYWikzRmkFhaTNFFMVgzS5pDRQAtFJRmgBaKSjNMBc0UZpKQDs0CkFFMB2aKbRQIdmgGm0UAPpc0zNGadwHZpc02ii4D81ctbxogUcCSI9UbpVHNKKpSaJaNCayWZDNYEsP4oieV+nqKzwecGpYJnhkDxMVYdCKvN5Go/exDddm/hf6+lVZS1Qr8u5mUE06aOSCQpKpVh2NMqNiwooopAFJS0lAxM0ZpKKQhc0ueKbRQA4GlplKDRcB4NGaSincBwNLmmClzTAfRTc0ZpiHUUUUwCiiigAqRTlajpyGmmDHZpc0lFUIXNLmm0ZpiHZopM0UBYXNGaSigBc0lJmigLC5ozSUlK4C0hooNK4wjOGK9jzTzUJODkVLnIoi+hSGmm5pTTalgLmjNNopAOzRuI6dabS0xD5/vBh0YZqLtUh+aIjuvIqHNEirBmkNBpDUABpO4opCen1qbgPk++ajNOkPzGmUmykJRRRUjJYDiQe9TtVRThhVpjWsHoOIlGaKSqLuLRSZooAWjNJmjNFwFozSZpKTFcU1JE3aoqVThqExp6k+aM02ig1uLmikooHcWikooC4uaM0lFACmjNJSGkwuOzS5puaKAuOzRmm0tA7js0uaZmincEx+aM0ylzRcdyTNGaZmjNFxqRJSnkYNMBoBpl3EPHDDK1Xmi2/MvK/yq0cGmEYPtUSjciSuUs0uakmi43J09PSoayZzvR6j6SkFLmpsWmLQDSUUDuI3FLSkZFMzTIvZjxSUA0UFXFFPBz9aYKM4NAXJRxS5pmcigGrTHcf1p6yFev51HmlzVXGnbYuLLml3dapgkdKlSXI5qlI2jU7k+6k3UzNFMtMfupc1HmjNAcwrIrdR+NQtCRnb8w9qlzRmpcExaFXpRmrJAYcio2i/umsnBomxHRQVI65pKhiFzRmkopiuLmlzTaKAuOzRmkpKAuOoptGaQ7jqKaKDQFx1FNzSg0BcWlptGaYXHUU2jNAXHUU2lFAC0UlFIdxaKSigLi0ZpKKAuLn2opuaKAuVqKTNJmtrnnWHUU3NGaVwHUUmaM0wFopM0ZoAWkzSZpM0rjFzSUUUAFLmkopALmjNJRTAXNJRRRcAoooouAUuaSii4C5ozSUUgFzSUUUAFFFFAC0ZpKKAFzRmkop3AXNGaSii4C0UlFMBaKSii4WFozSUUrhYXNFJRRcLC0UlFO4WFzS5ptLmlcLC5paZS5p3Cw6im5ozRcVh1FFFABRRRTCwZoooouKwtIKM0UXCwuaM0lFMQtFJmlpALmjNJRTAXNApKM0AOzT1bBqPNAppiZqR3MdxEIb0FlH3JB95f/rVTuraS2YB8Mjcq46MKhU1dtbkBDFON8DdR3HuK00luTtsUs0lWLy1NuQ6MJIG+447+x9DVas2mtGVcXNFFJSGJRS0lABRRRQAUUUUALmlptLmgBc0tNpc0XAWlBpuaWqEOzRTc0oNADqM0maTNAhaTPNJmigCaimqcilqkxDqKTNJmncB2aM03NLmmAuaM03NLmgBaKbmjNK4DqTNJmkzRcBc0ZpKKQBSxHMeD1BpuaSM4cj15pJ6lIkNMY040xqbAM0ZxTaKm4x2aUUzNLmkIkjPz47Hiom4Yj0OKXPOaSb7+fXmqewDc0lFFQMKb3/GlNIv3hUjS0Fb7xplKTyaSkykFFFFIBRVn+FfpVWrP8I+laQGgpKDSZqhi0UlFFwFozSUUrgFFFFABR0NFFILkoPGaM01Pu0tM0TFzRmkopjFzQDTaM0CuOzS5plFK5Vx+aTNJmihsQuaXNNopXHcdmjNM6UuaAQ7NLTM0uaY7jqM03NLmgBc0tNFLmgdxc0uabmjNIdx4NFNoouO4ZxUEsePmXp3HpUx5pAcGk1clq5VFLmnyR4+YdKjFZtGWq0FoopM0BcfTH60uaCM0A9UIKWm96Wiwkx1JRSZoGKrYNP8ApUdKpoGmSA0oNNozVXGSZo60zNLmmO5Ij46mplaq2aAxFVctTsWs0ZqJXzT81RalcdmjNNzRmkO47NJmkzRmi4cwpNNZFPTilozRZMVyJoyPemcjrVikPPUZrN0+wiCipDGD3xTWQiocWgG5ozSUUgFzRRRQAuaM0maKAuLRSUtAXCiikoC440lIKXNABS0maKB3FopM0UBcWikzRmgApaTNFABRRRSAqUUUVocIUUUUAFFFFABRRRQAUUUUAFFFFABRRRQAUUUUAFFFFABRRRQAUUUUAFFFFABRRRQAUUUUAFFFFABRRRQAUUUUAFFFFABRRRQAUUUUAFFFFABRRRQAUUUUAFFFFABRRRQAZpQaSigBc0ZpKKYC5ozQKQ0AOzRmm0UXCw6im0tFxWHUUnYUtMAozRRTuIM0tN70tFwsLRSUGgBRTlNNNC07kl6zuhGGjlXzIG+8h/mPQ1Fe232dgY23wt9x8df/AK9QL1rS0seeHgl+aNlZsHsQOCK0XvLUnYzKKDSVmULmkoooGFFFFABRRRQAUUUUAFFFFAC0tNFLQAtLTRS07gLRRRTEFJS000gHxmn1CvBqUU0xC0UUU7gFFFFABRSGii4C0UlIOlFwFopKDQApNJmgUGkAmabnDqaU0xu1K40WG61G3epGqJu9UwGg0ZpKKi4xc0tNooAcaV+UU/hTTTj/AKkfWgQykNFIaRXUCaFptO/hqSkNooNFDAKKKKQBVn+EVWqx2FXEaEoooqgYUUUmaBXFopKDQAtJmlptIGxc0ZpM5pDQK49D1p9Rx0+nbQ0WwtFJRTHcWkoNFAXDNGaTNFIExaM0UlJjTFzRmkooHcWlpopaLAhaKSigY6kzSUtAC5ozTaKAuPBopopaLjuOBozTKdQNMdmkPakopDDPUHpUMibTx07GpaaeVIPpUsmSuQ0UgpakyClFJRQMRhRSnpTRTJHUUgpaQ0FFFFAxyn1paZTv4RQh3HUUi0tWIBS5pKKfQaF9xTlkI602koQ72Jw2aXNV8kNUqHNUXGbY/NGaKKC7hRRRSFcKM0UUwCikNLQMTg9RSbAehxS0VNkxXI2UikqTJpwAbqKhwQEFFOcYbim1FugC0ZpKO1AXFzRSUtA7hS0hpTQMKKSigBaKSigBaKSigBaKQ0UBcWikopDP/9k=">    </p:cNvPr>
          <p:cNvPicPr>
            <a:picLocks noChangeAspect="1"/>
          </p:cNvPicPr>
          <p:nvPr/>
        </p:nvPicPr>
        <p:blipFill>
          <a:blip r:embed="rId1"/>
          <a:srcRect l="0" r="0" t="25833" b="32500"/>
          <a:stretch/>
        </p:blipFill>
        <p:spPr>
          <a:xfrm>
            <a:off x="0" y="3006559"/>
            <a:ext cx="9144000" cy="21369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080" y="182880"/>
            <a:ext cx="786384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 Acceptance</a:t>
            </a:r>
            <a:endParaRPr lang="en-US" sz="1500" dirty="0"/>
          </a:p>
        </p:txBody>
      </p:sp>
      <p:sp>
        <p:nvSpPr>
          <p:cNvPr id="4" name="Shape 1"/>
          <p:cNvSpPr/>
          <p:nvPr/>
        </p:nvSpPr>
        <p:spPr>
          <a:xfrm>
            <a:off x="444599" y="2051769"/>
            <a:ext cx="2651760" cy="1676148"/>
          </a:xfrm>
          <a:custGeom>
            <a:avLst/>
            <a:gdLst/>
            <a:ahLst/>
            <a:cxnLst/>
            <a:rect l="l" t="t" r="r" b="b"/>
            <a:pathLst>
              <a:path w="2651760" h="1676148">
                <a:moveTo>
                  <a:pt x="73855" y="0"/>
                </a:moveTo>
                <a:lnTo>
                  <a:pt x="2577905" y="0"/>
                </a:lnTo>
                <a:quadBezTo>
                  <a:pt x="2651760" y="0"/>
                  <a:pt x="2651760" y="73855"/>
                </a:quadBezTo>
                <a:lnTo>
                  <a:pt x="2651760" y="1602292"/>
                </a:lnTo>
                <a:quadBezTo>
                  <a:pt x="2651760" y="1676148"/>
                  <a:pt x="2577905" y="1676148"/>
                </a:quadBezTo>
                <a:lnTo>
                  <a:pt x="73855" y="1676148"/>
                </a:lnTo>
                <a:quadBezTo>
                  <a:pt x="0" y="1676148"/>
                  <a:pt x="0" y="1602292"/>
                </a:quadBezTo>
                <a:lnTo>
                  <a:pt x="0" y="73855"/>
                </a:lnTo>
                <a:quadBezTo>
                  <a:pt x="0" y="0"/>
                  <a:pt x="73855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5" name="Shape 2"/>
          <p:cNvSpPr/>
          <p:nvPr/>
        </p:nvSpPr>
        <p:spPr>
          <a:xfrm>
            <a:off x="3217239" y="3140678"/>
            <a:ext cx="2651760" cy="1676148"/>
          </a:xfrm>
          <a:custGeom>
            <a:avLst/>
            <a:gdLst/>
            <a:ahLst/>
            <a:cxnLst/>
            <a:rect l="l" t="t" r="r" b="b"/>
            <a:pathLst>
              <a:path w="2651760" h="1676148">
                <a:moveTo>
                  <a:pt x="73855" y="0"/>
                </a:moveTo>
                <a:lnTo>
                  <a:pt x="2577905" y="0"/>
                </a:lnTo>
                <a:quadBezTo>
                  <a:pt x="2651760" y="0"/>
                  <a:pt x="2651760" y="73855"/>
                </a:quadBezTo>
                <a:lnTo>
                  <a:pt x="2651760" y="1602292"/>
                </a:lnTo>
                <a:quadBezTo>
                  <a:pt x="2651760" y="1676148"/>
                  <a:pt x="2577905" y="1676148"/>
                </a:quadBezTo>
                <a:lnTo>
                  <a:pt x="73855" y="1676148"/>
                </a:lnTo>
                <a:quadBezTo>
                  <a:pt x="0" y="1676148"/>
                  <a:pt x="0" y="1602292"/>
                </a:quadBezTo>
                <a:lnTo>
                  <a:pt x="0" y="73855"/>
                </a:lnTo>
                <a:quadBezTo>
                  <a:pt x="0" y="0"/>
                  <a:pt x="73855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6" name="Shape 3"/>
          <p:cNvSpPr/>
          <p:nvPr/>
        </p:nvSpPr>
        <p:spPr>
          <a:xfrm>
            <a:off x="6178275" y="3140678"/>
            <a:ext cx="2651760" cy="1676148"/>
          </a:xfrm>
          <a:custGeom>
            <a:avLst/>
            <a:gdLst/>
            <a:ahLst/>
            <a:cxnLst/>
            <a:rect l="l" t="t" r="r" b="b"/>
            <a:pathLst>
              <a:path w="2651760" h="1676148">
                <a:moveTo>
                  <a:pt x="73855" y="0"/>
                </a:moveTo>
                <a:lnTo>
                  <a:pt x="2577905" y="0"/>
                </a:lnTo>
                <a:quadBezTo>
                  <a:pt x="2651760" y="0"/>
                  <a:pt x="2651760" y="73855"/>
                </a:quadBezTo>
                <a:lnTo>
                  <a:pt x="2651760" y="1602292"/>
                </a:lnTo>
                <a:quadBezTo>
                  <a:pt x="2651760" y="1676148"/>
                  <a:pt x="2577905" y="1676148"/>
                </a:quadBezTo>
                <a:lnTo>
                  <a:pt x="73855" y="1676148"/>
                </a:lnTo>
                <a:quadBezTo>
                  <a:pt x="0" y="1676148"/>
                  <a:pt x="0" y="1602292"/>
                </a:quadBezTo>
                <a:lnTo>
                  <a:pt x="0" y="73855"/>
                </a:lnTo>
                <a:quadBezTo>
                  <a:pt x="0" y="0"/>
                  <a:pt x="73855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7" name="Shape 4"/>
          <p:cNvSpPr/>
          <p:nvPr/>
        </p:nvSpPr>
        <p:spPr>
          <a:xfrm>
            <a:off x="581759" y="1083450"/>
            <a:ext cx="2377440" cy="2468880"/>
          </a:xfrm>
          <a:custGeom>
            <a:avLst/>
            <a:gdLst/>
            <a:ahLst/>
            <a:cxnLst/>
            <a:rect l="l" t="t" r="r" b="b"/>
            <a:pathLst>
              <a:path w="2377440" h="2468880">
                <a:moveTo>
                  <a:pt x="104756" y="0"/>
                </a:moveTo>
                <a:lnTo>
                  <a:pt x="2272684" y="0"/>
                </a:lnTo>
                <a:quadBezTo>
                  <a:pt x="2377440" y="0"/>
                  <a:pt x="2377440" y="104756"/>
                </a:quadBezTo>
                <a:lnTo>
                  <a:pt x="2377440" y="2364124"/>
                </a:lnTo>
                <a:quadBezTo>
                  <a:pt x="2377440" y="2468880"/>
                  <a:pt x="2272684" y="2468880"/>
                </a:quadBezTo>
                <a:lnTo>
                  <a:pt x="104756" y="2468880"/>
                </a:lnTo>
                <a:quadBezTo>
                  <a:pt x="0" y="2468880"/>
                  <a:pt x="0" y="2364124"/>
                </a:quadBezTo>
                <a:lnTo>
                  <a:pt x="0" y="104756"/>
                </a:lnTo>
                <a:quadBezTo>
                  <a:pt x="0" y="0"/>
                  <a:pt x="104756" y="0"/>
                </a:quadBezTo>
                <a:close/>
              </a:path>
            </a:pathLst>
          </a:custGeom>
          <a:solidFill>
            <a:srgbClr val="F2DBDB"/>
          </a:solidFill>
          <a:ln/>
        </p:spPr>
      </p:sp>
      <p:sp>
        <p:nvSpPr>
          <p:cNvPr id="8" name="Shape 5"/>
          <p:cNvSpPr/>
          <p:nvPr/>
        </p:nvSpPr>
        <p:spPr>
          <a:xfrm>
            <a:off x="3354399" y="2172381"/>
            <a:ext cx="2377440" cy="2468880"/>
          </a:xfrm>
          <a:custGeom>
            <a:avLst/>
            <a:gdLst/>
            <a:ahLst/>
            <a:cxnLst/>
            <a:rect l="l" t="t" r="r" b="b"/>
            <a:pathLst>
              <a:path w="2377440" h="2468880">
                <a:moveTo>
                  <a:pt x="114377" y="0"/>
                </a:moveTo>
                <a:lnTo>
                  <a:pt x="2263063" y="0"/>
                </a:lnTo>
                <a:quadBezTo>
                  <a:pt x="2377440" y="0"/>
                  <a:pt x="2377440" y="114377"/>
                </a:quadBezTo>
                <a:lnTo>
                  <a:pt x="2377440" y="2354503"/>
                </a:lnTo>
                <a:quadBezTo>
                  <a:pt x="2377440" y="2468880"/>
                  <a:pt x="2263063" y="2468880"/>
                </a:quadBezTo>
                <a:lnTo>
                  <a:pt x="114377" y="2468880"/>
                </a:lnTo>
                <a:quadBezTo>
                  <a:pt x="0" y="2468880"/>
                  <a:pt x="0" y="2354503"/>
                </a:quadBezTo>
                <a:lnTo>
                  <a:pt x="0" y="114377"/>
                </a:lnTo>
                <a:quadBezTo>
                  <a:pt x="0" y="0"/>
                  <a:pt x="114377" y="0"/>
                </a:quadBezTo>
                <a:close/>
              </a:path>
            </a:pathLst>
          </a:custGeom>
          <a:solidFill>
            <a:srgbClr val="F2DBDB"/>
          </a:solidFill>
          <a:ln/>
        </p:spPr>
      </p:sp>
      <p:sp>
        <p:nvSpPr>
          <p:cNvPr id="9" name="Shape 6"/>
          <p:cNvSpPr/>
          <p:nvPr/>
        </p:nvSpPr>
        <p:spPr>
          <a:xfrm>
            <a:off x="6315435" y="2172381"/>
            <a:ext cx="2377440" cy="2468880"/>
          </a:xfrm>
          <a:custGeom>
            <a:avLst/>
            <a:gdLst/>
            <a:ahLst/>
            <a:cxnLst/>
            <a:rect l="l" t="t" r="r" b="b"/>
            <a:pathLst>
              <a:path w="2377440" h="2468880">
                <a:moveTo>
                  <a:pt x="85513" y="0"/>
                </a:moveTo>
                <a:lnTo>
                  <a:pt x="2291927" y="0"/>
                </a:lnTo>
                <a:quadBezTo>
                  <a:pt x="2377440" y="0"/>
                  <a:pt x="2377440" y="85513"/>
                </a:quadBezTo>
                <a:lnTo>
                  <a:pt x="2377440" y="2383367"/>
                </a:lnTo>
                <a:quadBezTo>
                  <a:pt x="2377440" y="2468880"/>
                  <a:pt x="2291927" y="2468880"/>
                </a:quadBezTo>
                <a:lnTo>
                  <a:pt x="85513" y="2468880"/>
                </a:lnTo>
                <a:quadBezTo>
                  <a:pt x="0" y="2468880"/>
                  <a:pt x="0" y="2383367"/>
                </a:quadBezTo>
                <a:lnTo>
                  <a:pt x="0" y="85513"/>
                </a:lnTo>
                <a:quadBezTo>
                  <a:pt x="0" y="0"/>
                  <a:pt x="85513" y="0"/>
                </a:quadBezTo>
                <a:close/>
              </a:path>
            </a:pathLst>
          </a:custGeom>
          <a:solidFill>
            <a:srgbClr val="F2DBDB"/>
          </a:solidFill>
          <a:ln/>
        </p:spPr>
      </p:sp>
      <p:sp>
        <p:nvSpPr>
          <p:cNvPr id="10" name="Text 7"/>
          <p:cNvSpPr/>
          <p:nvPr/>
        </p:nvSpPr>
        <p:spPr>
          <a:xfrm>
            <a:off x="572540" y="1126596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Cultural and societal norms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572540" y="1686009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Adoption may be hindered by cultural perceptions and societal norms regarding the use of facial recognition technology for financial transactions.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3354399" y="2215505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Technological literacy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354399" y="2775004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 acceptance may be influenced by varying levels of technological literacy, impacting the ease of adoption and trust in the system.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315509" y="2215881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Accessibility and inclusivity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315509" y="2775322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Concerns exist regarding the accessibility of face-based payment systems for individuals with disabilities, potentially leading to exclusion from this payment method.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png;base64,UklGRto0AgBXRUJQVlA4WAoAAAAQAAAAfwIAeQQAQUxQSHkHAAABEUhuG0mSYIVv+f8XV1ZUhnubuUX0fwL0r+q52s1Xwx6pjuwJoKEgzvFAH0Rvjk/FBL1KgQFSSvd4pJ7UqaW2reOrepJ96pWXJHeqjm2d4xtgRndVU+KCAt8T3w4vQI5DWCtktkcKOMcDdosJNepiD7CrC3BOjzjnTQVo4xiaU4pbMaToFH7EMRyiBnNOwU7ZvhHdKQEUJElSJEnp/3+0LR4MFHh4RERMgCzIttu2eQRzXwGgYoAAHkCqxP45D/tt6z+t/7T+0/pP6z+t/7T+0/pP6z+t/7T+0/pP6z+t/7T+0/pP6z+t/7T+0/pP6z+t/7T+0/pP6z+t/5TaBPkj3W8So5X1j7lzYq78PogxVdyPVljJ9lkB4jrbX/nmoEYcmF4M2NyLA/ua4sCBjhhwmC0OdPKIAV2MYkAHtxhwekWMMLtnPAbffm5ZDgdsBcCkTsD1MFmzxBZH9m2ym1/JsAMbZapqTTcPktE1ErqX10AqqM2MQJTcOIk3/QCltEv+6aRlXcAv+lQIwOln8wHSD1BY5pRwOhYWpITcfRsV3F6YkN65wXhhgP8KRQM29N9DEgajRTd5Ur9HswHe+r8d6/9XXnQsINtK+GFeJOqHo2uhoQGL8597QaqsTRz+QNqTGO+JJf/gGP5AUgIKq0I3qkwKqzY3KnOiB8mLOPlXjWWWeIdWEhcI++1HOXkd4wKXD/lY/+VlQo4MGeknI8l1hyRGLrPEnF9i5Dr9xT6Q5XJkrPgvJRyZZPshKglDI3UlYfjJ8F8Ftl9pKTbsR0crHKkhD7F4xAZWUesh7sPDf9i2crGffEwRcvfN+WhbOSf5y9yM7D7vUVaW+JPjD8V+mFy7+O9QK/5r6EVedN25M6V9QvAx8jUSiYt6dRKBywftVpLkazxPYqcIVitE+BJPlkTDzcmFz4eLBZegwWPNJ45PZhBgK8TxXhm5wZoh3jtdRsRwXUscMqP/T8Si9Yq46hAj7Wfl7OK+460DOUmNGOarwXBf+tjjUFv5iv1iyPtJ5b5/3EdI+a8LxoRRAzDAgMUAEXhGfAQyEZhlAs7GwoERABiw7wXzcS7UyCPnnMfgsbghnjXnOwWekDf2AWtMp8DTmpJ6pLv5Ag7zBRwPjJ4m5zzCY1sU9yA1viM8vDXBz66gy58ap9F/Kede2+G+Baze4576z1gMpsED6pjCeydw441cQ+B+baZjYL5B9isqGuaLb0INfm+3w+XFmxc5Ypw7EB6cFNALY8QHyMb+S6SZfp4qjPa/m5nhDJIxYgCaG3BrIIHcyMrs5wkFwq+1tR8P9wHm/8v74Q+FGHDORWzvCJckCnLEX5DD9UEk/lZez2ErL/ANuSxK1YK18PilPpB93c144uA9zZe2pV9vc/LbjyP+cF2VJf3waL8oWSpHlsXL8vpvGVgskn8nfI6SMdcPCzbWP5rIUTIl2q/cfmMvH3LflNF+c50i5emvzcb68XfPv310GzH+eb23j5YbK4TXEc6tMe3X6bj+y3O0jPabemSU92OL6b9IdfnN+C+mNOBP0imxF+Rts/No5mJHyL/FuUi7dl7sB9LoTg/ElYL/kjU2utI4nffidGm3S6MbTyR07URaxJebKFXImI4m4L6Dm/+mNyT9plwcOLptqRfTlUX5I1a7Kq+klJtqzPHP630Lb/auzfkNRBylkCKSJQC9V74rL+JDcN/CB/fJKZiJ/1IjMFrKW0hpPhA7lhrEnacnPQDlE+Q/VmbjsT50OvoPkBYZfCSDy5SRF9MXFx07Szz6qJi+SqDMqQNXi4ECFkSpEzjMB5Is5zXI08bQ6Bu/YFX8tav38rQgz0AyxnwzTwmiDCRnfI9383QgxUDib0LcRqXsuw5eMDC943ikHx4HKgGdXNwksbwtSJ4ZbNzcYxfrKf/YDnEIIF4XPMjrEQ144PO/7vWLR4GJ4ouAHPL9mU/8xrr0A3izEBp6JbYfAK6HHHK0J27LKP7TBeD7HYii22q8BuzH3yrVUvHNP13GjK+038kW+G/hYfjpjqPlYfyNdGUJXva6AkMREEb/3528AVCcQA0Yvwzrj+cbDdjQAcXWD0ghsfW/+lP8RUT+jPiNnz7/FjvuorK039TrvzwbyxLnV79Cr/lklwZk/JdrRbLyuGcY8EBCBA4H7VdU8JwNT+XHDO81wwAqfcEh/v6RPwrOfbzvbgj+8dW5t9ziDfS2pC7OlpRvgS9BlXmnuuPrADy03uneMQLieA7hRpCKk+1RDqS9XeYX/6UoZBTG62gg6mQY8Mh1bUHeu4yI9y74rFi8z/JdRRUC8Re7TMpGxPt/r0wlAdSlQWVV59arggULSfSZERfHVcT5Qg8XFpXg8z2GRhuCHG8J4ZTaEUcvA4oi6mNnR0IE+JwZ4uN4Kn11zZf9RDh1MULtWJIBcDjVXDdVAHPUN4xZNRExRhmQfpOAMFZzgXKwwxd7rkXER2D6efVROUtvQgLxiveqH7kiQCLCZIW7QZ+V4vWZP7zxVgP/veDMhhflknxrNtB9Rzi4moj9rhMCB1Yf7xlQDH09LzThBwBWUDggOi0CALDhBJ0BKoACegQ+PRqLQ6IhoRTbpWggA8Sm76Trz/DR3d/3/+Y/cj/Merv9FVn7Q9Cn9f/xXo3c1/C5Xf9T/s+f941/uP8r6KH9d+Cf/X5ykjX6E/2nsw7s39V4ZHZa9KXDv9AydzfhwR27JHZV5h/EP41/cvyF/bv/AeTNyC38s/tn5K/ln0LOvHsAfrt/zvMd5j/rl6Jf999Z3+R9AL8p/xHoSf3j12/1X/J/x/nQ/Vf85/2P73/k/2S+gX8s/rn+q/x/+Z/7f+i8HL0APOvq3vb/D6TeSfR377/NfvH/mPdU5J7RPhP3n/Mf9//GfKl+t/+f+u62et//X/t/Tl6H/8X+U/1v7sfOb/d/tT/svhh/W/9h/7/z/+gr+l/3/9mv9t8S/+z+33u9/dL8w/gh+3P7l+8H/xv2//3vw7/uf/A/cX/n/IV/Wf9F/8f+J7cH/7/6Xwtf6b/q//3/sfBh+2P/o9pX/0fu3/6Plm/tf/S/dz/1+93//v+J7gH/89sP+Af/Tib/7v+IX7IfJzxk/E/5L9nP8B/2fV/8a+efv/9x/yP+r/un/4/2316/dH9r/oP26/Nv27el/0X+6/yH+4/7H7//Jn8g+5H4j+3/5j/c/3z90Pln/c/5z91f8T6e/nv8L/vP8v/pP+h/i/kI/Hf51/g/7h/l/9t/ev3D+wv6v/n/67/g+Hdw/+n/5H+X/eX4C/aH6r/jP7v/jv9p/ev3X9wb++/zv7w/2z4o/Uf8d/rv87+6H+N//n4A/yr+j/4z+6/4z/bf37///8D71/5f/q8iz8L/wf+//p/zY+wP+Y/1j/S/3//Sf9r/Jf///3/i//Wf87/M/6b/4f6P////D5B/nv+L/4n+N/1H/p/zX/+/+P6C/yX+kf5/+6f5j/t/4v///+/71f/F+f/0k/cf/5+6P+w//l/aX///9s58DnX2QoGpdkKBqXZCgal2QoGpdkKBqXZCgal2QoGpdkKBqXZCgal2QoGpdkKBqXZCgal2QoGpdkKBqXZCgal2QoGpdkKBqXZCgal2QoGpdkKBqXZCgal2QoGpdkKBqXZCgal2QoGpdkKBqXZCgal2QoGpdkKBqXZCgal2QoGpdkKBqXZCgal2QoGpdkKBqXZCgal2QoGpdkKBqXZCgal2QoGpdkKBqXZCgal2QoGpdkKBqXZCgal2QoGpdkKBqXZCgal2QoGpdkKBqXZCgal2QoGpdkKBqXZCgal2QoGpdkKBqXZCgal2QoGpdkKBqXZCWFtWK7fqOCSwhXpNaem5nJaLSzKLZtEwM2bRMDNm0TAzZtEwM2bMVcsyUTc3/3bRsH/SujIrRdEXYphhAzUbYMFnYuLYszFeItSTmuFGpndcrvDBihQBmzaJgZs2iYGbNomBmzaJb9eBA/xn9x8Eow0IVoBC+edBxV/G7lPKAurVjDomPhHpdAfDtPRqIpW49xq6W40kHq6QCHA3rxDl/3FPXxF9No4XZCgal2QoGpdkKBqXXnenKuCTJrs7HdyhrAti9aqRoK8ggPmfg3ga49GvsJtj/jTCwgvsK746U7/FkwoKinndgqzC1rkmWi+wH2VEA/fL6UKccdJs7Nkd+KVHtscLshQNS7IUDL4x+qy0URBassJxo3IhZQvTjMx3LZf74SSaM4J2wrd3VyLktCBthknqCRxRTQfm7vruLGkg4NcAjvWf9hSxhnIgNekbajwKm0E1yzuN1C1NTFv8ogal2QoGpdkKBqXZCQSzuAv8z5brQUn+8OjILHASrs6B4Czbxvili21hBaxDiKSNyrN8m5hGdLbtp2IGzXzYdLPySOkGdkvv2/8J6Y4N9pQmcS/i0QSxP2tvSxrRwh/w7Gt6+ciE6+yFA1LshQNS7IUDUYV/lY+yBy2JM9Cn7hm/cFvmiFaMg0olnxPVefdBJnM9g9SQtqtmtZWRuTTkcKU8l3bJbE4Y72qbK3gChl03Rqd+JkqZWI6CGC+zmqed4V5mX9PU11U6oWWeFtfzWfWMGVs2iYGbNomBmzaJgZrqhNsDQYHfxpb8S69gjzECSPzjwHXjb7UkEbEtDOuVXLtMb8YilCjj3D1xv6hATHxmHgmF4rwQYMYpmOFWvt3OKe1wAK3lBQSwTzbd0BBbXGQRnpfd2/JQWMfebAh4bSCgx3MSNAzhdkKBqXZCgal2QoGX/bbkaMHxTlqIAFzQ6NYdjarjD0JVKJ6lTNkMAeCpmn8SCzV9uFHw19kERG8cPg2IB/59e4lbdHPPcHlOWTe763fDgwJBC8jHFtJ2JSIrhgWlSA+xz2B8c12duhcmVqnXkiWDHVS7IUDUuyFA1LshQNR3nlxfg8Syw/pTZvpN9aeKZWEHI+e39Sra1/kzMuKHQw8D+GWFYyruIEMPxdQ3UlIFeFDO2Zq8jNh5KhMIkGi9ukpnO+SOB8F1QnsEZeAUTx1kDl6XN95X/QpWGJob9Zh697obRMDNm0TAzZtEwM2bRARoCJavpk9C/WymzX4tnSJT0QjfY4B/sUmspGWoME13VTkRFZ2TyrmYcHufOYTqZI64Ozzl3GvlDpS0yt1M6dS5iWDRmy6tCUpePPAK5szRgZe9JLMIyu5Bg8ogal2QoGpdkKBqXY+p8R+DQMlqB8gOKu4GQ9CMoh7lUR/RaDjH+9ex/x+DfPlQFlQ1OHkq2sQmHTVjsV9c3lNXJYvGAj1dP9Z0TFpdpyudOZRP/0thZhjmn7ujtjhdkKBqXZCgal2QoGXRqGx/0f8D5Wd816ghz0cGCek2jmZA0wBx/PaLLGdZ5wbvvILyIs8fb1QmjhNlDPODcyhKu1VwXzCYDrCVd1KL7M2Gc9VJs2iYGbNomBmzaJgZszWQkWOfmSizfKBxx1LKQyN7wZS+wKvgXoAKel63Zd7kGf7NAZmoK/TW7jjk3h2lOyX4cHhV78of2pZ03PGU5NoFCSj6z6WpRu5K8veB1ClSpu/FKj22OF2QoGpdkKBl6Wu+EHtqttvs4Q3lh0rElmkrXbJeHo0yDlQwpvqNw9HUzSP1QW6wrmLF3qzzg+B5lTpuXYL7L2GNMpTLFF5fQKzWOl8XrDlsUdaKghv+yHUchwTYHOvshQNS7IUDUuyFAzGi08wdr9isOQZkYQ1pJUQ48J5DZuI+bcS+LqlNU1tFQXhS/aKghu12Sovibc6HGiRhALg7f1qWkOidiy14ksiamWVlrte/cP+6GzMug6kVHtscLshQNS7IUDUux9n6QnywDWu3zVCSYiokDG8mo5MlB5syUONP1I0TYQX/KFZS2URncGvfvmMaBMLOAqS05VNEHw0LP/+XQuFzWw6KMWAypWKDwf8kCZe7plSYPfQd+KVHtscLshQNS6871IbAMwyQxpIn0jpctBMasrduwyv6wrfyImDPkxDypDebw52PYBQ1BhYbMaHgGPFwWdy2IeNXBUKjWRhJFkX2h3CWRA7xmAYjkNNFPFBqXZCgal2QoGpdkKBmNEpB+lv3ii3UCl12iybr+1UWx26NqUokPQLUK/C8g+gYcyhJ/1b+FdGexw8dVUkGlIR6XxPffR9G+IQMaA0tlAFeAmg0XgjGeQdsA6T23s4vGpgksQAobOso7vdjXJQSVT82Yu9CDyiBqXZCgal2QoGpdfFzzwKPgdhl2fil9kGq96o4mx9UbyZzjKCQEZwKZ019SSdnylQTBJeKyBQwG7/ZpTElRwa2l5EjBviHj/lodeK48tkG71vNkKr6Bi+jzdWxhG9m3LzyEyR3cxb3S2vFKj22OF2QoGpdkKAIeGQ30Omh7R4qPe4hVGQVbVWmPiqJauSz4DncZn4jTeD/A5cnlOV+BCdvE8KOucEjCT7OaKZOu4wnlvc6HNqhD9EqR9Q6FIAaSUrR7XrBrDgWurWpQ2XbbRwuyFA1LshQNS7IUDMaMc9uWWo7auz9jtuF8zzX/5GiM4bHd8gLED3+pIVR80oyx1lif+OAxlaV5rENuBD2JevlYrlqplg1zFBC6zWOcXJ7OLuAuG+6bn0/B7JSvwZqhsv3anFEebCcp4M727l1uhGWvUKd/D6hvpS4R7bHC7IUDUuyE/+HB80w4tdnWwdgOQFqOdTLPhv7yY/yWNwKovxRqKF/gA3nXGGX6FmDIFPhu81OgqsMIYJY2ljwkP4MMGny1g7bt4XKwCZt2lquZNYFyZnjtEB7aIJn0UmzG2UaqZNQibMcAQ7/aROTiTnn/9w3x/hWNRHC7IUDUuyEslv5cLPzz92fzOX/krjTsa6zTXzYcmo4635x3xgrLgeXcBw6LrSEHhkqtCcohHr5+RamTsjDcuomQfkEuz5B92HoI+Y9IvuKAgahPzHxuYJqaN3sJZNCyAJFhnIgH4izx/tUbxB81wUNlLTZiykbv3QaFXZnwKTrkcy4jT/eLS/3RvoaOgHts5CdhEl/UsA0kxVcVXUX3lR7bHBWTeCEkVTVfx2r7/My5cp+O/KDjQ/kTC+nCY2FfORtGD4L3vkx5d+B7vf4w9ZkeHZ3udbGeJCVvzcOYLyfyJ4bT+qtHyU3vXaVrMpgID/tCpqdWH9g3p/C+b5c5rSAEAJqlIMCsJEB0Ub4S2sLxXd3C9PK2oDPuKUpb37gOHgJAS9v2tt6+lV2oyu9HJe4yZjsWuDLPZuR667Ha4gkRUcpBoxufhmxRKWpdBNf0DUux7Wybyl5PzFGKmA1HhqUzsUd/dgeTta7Wx8/x+F0h90ws2I3XvPUi/rhPark/9adLAZ+0iktpjFudciOw1mol/WXmaL9jNoIaJgGb7rddMfbhPWSydXQO/3AHU/Q+BmOCQfKrxI8Bit+19qCXv8g5Uhg1yCv1ijagS7m/l/QaNeIjbcQbFaZ5Tgm4uehCKwW3Vmmdq8Ju2bKm5c/ncIJamf8XmaOF2PxQhge636CrK2lS5gL4nWekRNj9t4gR4cLC8kr3j/4qAkrNuni9C6HH6PrWf2yfsF61T8TMh4JLGmoI4+heozBC95QYdkt7PXtM4BV9qObSriAxH29wQ4ke9DLD8DeWKpCFjN1lDlSIr41GNnfNvi3hwYLKET/RZgsDORQU1A7Kg/jdPPE3QoubBlNvPD84ps/HY90XQijgRJyuqQLX2YP0zLMfUgtKJl8otT5xdIQMteWi8tOrnrRQ5WCjbNBWu1BXNVeI+qDGaj9jz5aHtRMkpc/GYx9j6PL/4qJFj0BZgnF3KnMW2nWZ+GovTkF4+qJXZflezQj3DYA3iA5Em7tjt6tUwFgg6LVpAhAI2et/vrKEz3oSZBptropwr9S/FtQD41MaWrY9X8D42MFViVms9ydAYcb/HjVNBN6HB5s0fx0SVQf9tXn7+25fFBmNJwuva//lZ953EZfZroPGG6DX+8C6b/Z0Lx+gFPNY2xnDaCjKgWGRm4FkC+EUQCUeVi1k6G+DjEvCXj1kAcugMVZ5v2CRY1xcHUKincsxGgCtTaAwzB9JpTInBuSiz29h+Jr7sELVCBLPmSsZ/TXwilU6KxRDFYJRYisBqhMohGcFyRIaygx8fBEhGPwh39b2n/jS5qogNDBznP7JUAGyPD8eWrrwbAKVtkWbzryW8/QB/j/+tGWCybifD7jotzLWP0yo3YBv7WYX/xKMBKc8Xo5rdKFciwL3zFadYj6Q5hJG92JxdvNRN83oIOTtbCv5Jb5pTZFz6ZQ3St5V5O1Ax3wKQ+anihEzAA99mFHiSgiDmlBDh2V+XbrdL7UU0qNl+5D4Ap47oqwLA/qWta/I8g7sCowtOuhcH+P5DTF7PVtwoWmuwzuY2KV87UeLV9wGY/FqkOk9GzIjJIhdwMKFwzKy6bUHmjsFjkrd6O62axLBArtL/BmLoIoyCzIjxtjf57gb5wq9WjgpFcmBSZyv+7Iwca/CI2trSoxc7E6APxRgkDVLPQOW6Rg5vwzi6h4tNCVAMmJ5FEdqrMgc3UNl6IbqYZztV7XNd6jG8ppuxT1St3PMgt8PCEm/JR33PV5Q5xUz9l46X7/wORdatWm7SSf2S5bYtARNNvVfUvybCH/WdndTv/2Hr0FB4KiZC+NaRNIgvjNuu0X/D0E5YeAJrce9puKv+eHFfee60NfjeiR/JX951JW6CT51K9ErgQz3audh0GBk29oUWy88QluVBESjsK0sC7OnKIRGaQsctGAIiLYHyVtFTR2QvH6zv58YEqVjtA/btKJbDnv/8GxRGfxp9sIOQxdkcC7UuaaV1ONyhHSJ0L1x+AVg53KnwLViSqHVUpUNL27iw7fMLw5g2Uk1h9EtJxH4Oad8x30ixKA6K1luL9I/iNMXgVeyB+623DeCP93yE+51E+57tAj+CbpZHkYbTT7DgPayVfJ/QPfB5p9BOl1jaBc2XH2CIg3m6XheKqEPPgXcicLGDuZGM3wrtK0/Pau4Njk6BI/+irSBMtudwxqVsL7LvjaT1NsPUe4H1bBQlV8zZsDHHa6khSwjeT9bRdRX1WHSdCpCFU+zRkZYOcFrAlpiD3rfl56A8L9C3+MWhKBD+md0D9/JX7qfw/quFzROlU29zUBHIC/3M/b/33B8AFBx3D0L0y4wWUgvuGTOgn6hCjLHi4CzMC+Hxa9e95qtdgTKc7sK6qFngq3Fx1KzeAtxuTls/tkAGceag2/Q8t/DOivv/vf7yiUVM1H+I3mOZVfqwaVdUJFwr9Y0JhX0cWqD8/GVZmRGO6LvbREBA4j5tjsE/tDGftT81WvXcgaE/48AwWGOmK/T6lc/8To9Tvgp7oEJ9otHC7INf+iCmyHEd+6NBoc9TFV/cPmy/pSqJmhoPn8mfxI8hFuPg6XVnDvCoL+IvOGiVaJN2kPPaDom06B6WnCRIubKaEJzAxXWtDPaxRLtkbBSK908QfRDNpMpoRm9pHwaHEqQxc0/8murcAKI4fdDaqaJTl4c4HaPOBhA+kU7jDlNgHMmoaELX1Xdc3S8d+FExbpf5PQsMVrCoXEvq2dXX+L3dd05aA33RE1veunDc9hRyTGND/k1l9PVmXEoIN3kJXgDH8+sydh/cH3bq1W/aIWauskNvsWik3edGCFkFRWp5S2cpDLfLp8OE9vYFyf4aujAz3lurUciN30mDncT/+I79gWexlEGez2W54E3WCkhTb+2qCoE3wUEgSV2uKVWRp8BigYFYmkpungBMcq+rq82xrD1dNXlmxtDNv+t6vKeYVF7UD/WhcRQL5oTfx60Oprgv0NhcCPDEuDrOq9OlxwuhhtVXEE3vXEMjlsVYG0vurlCTMdq9cy/PSkA2bxYYVxErtWd44p9qn0xXVzbtSW/jLhEagbHgnKbYHTKsyaA67sJEVoHxG0QClO0B6hPntdwv+UXCoGFf990U9V1qNGo5y5xhnRqlzFEosOFflOK3OSeF4xQpmn2M/7KjosIApaLpRYwj5TAeLaorkB5aUHrnfzzAvX6CI1C6ICne/Jfm4I5Dbqq/cLVZhlnc7PvZzIONmrC8tA0/3y++gFMjV41OOW3weFYn6a4s1xkwGVp+Efqbl85OpBCGOcY3m0jHp7sgTI28Ln3WNc4eCW1CVPTAYBMua9q+zBGlJHbpJw6Z46DjFI0lQRx6cXqyOdVkgDnANJzv5scZnB5g9AdJgHYVjItIv4IMu3o/Li0nTGATGLChzAmQIgGsNfOxLdp6iB79zN+q1TxtFqcPIrLzgLn1EdScpg8buAwM9VZnQYlrySms+0Z4ka9Sesv9jvL48jJj7D2rQNaTneCwyKH2W7o36TFcn0XLUD6Keiwfw+B2P0rs66RLSBQL6QR0g/gvaKnkG3ezXO/luhLJ9fz5hC2V0KjpmtPKnrIhasutRHdkSGEd9vtMtEIR1uJgk9COQOiAfAojbROrdzDnLfbYug4ZXUv0yH7ae2c1E3fbjmgz+jJMzkTtOkQbZu4ScOUzAx+oNKAjjX71SaVg+u6UTbSxgGw0Pg7heSjkZ/ETGjYIlQKeIX1oU1kHs7TQNkUT74BM4zgQNFPiEZUxTX3odfuFhFC9HDvYmIy3wCg+4VOzeBqI4eud1CmDZAPDLaGj6wWcKQVCMhXHbuNFsAjLEoW6PfZu/NgQqALBsx8QUkgxj4qs4wC6pEuIXdqN9WhFLS2j0Df/NX/+scj/bB7xjxCpE0hIMtyKya+9mWa6U3zv7Oezy921rX15KM5w3497uYlpuqSqs9J3B6tgBmk/j2H8C57BvD4GC/XYXeK3fQV8nLpvax0sYIAiFIbFz3TGuQCEfNfEiXivwPUr8tTKvhO6KJug7EidmIck5NtwrnLbjcK65MpNTkx002KH6I28JIkOyn9vOTn7rRsxPwv+kg0FmknTH5DbLvm47py9uDgBZfDNq1aGE7syXWPx+9T7i5wnKQ8X4FJtpd9xQgZy5QXGdJ052f8ezuR2+y9akXtW70BzU2/bKNOKXVg4R3qDRlgVUPm/iDKeMbMxwF646jfLqMxg5pnDH3J7kL3sC9rX2G0o3pwKYfR/x6P8WPDo7HVlC8HycvFf+6LTTuWsD5EVoW9NjJNLhu892yF/7L75t3StGXFqdDk5Njiz9zMOEQhmnhnEp4jAtpshFDDjRvuqwjUFafnInTILdNBr1JlBVczH3wMB7+zHqhC1sxzzxXIj+ulCqZQUTsTibvLbdMFELE47c7AB0OXd8SaURlEYAGZSOOZ4hqwYfKymKBKvZh1PlRIX92IgsiXr7p8Nf8qGdFA23AvZGPbTSHGukzpWvyTDEroGED3IfgQip1sW0nayVoKN8cYUEHfZsna3w8jRfwiXu8HqUmXzhgnmPvuXiPEupqbzj7fL7foIxww+PNDtcsTGGD6nkyFHRvJTh5Fzxg008GZgFLNpUxry/JTlRza661HQ4Eya8UaA5G87AN4rqNQ/ITYmw/eiqRFCS/jhfFmePLCoW3lLHGgJX2nuAsfTseZz4lwoCqdcZQoZf1YgN3FrW7har7jv10f/i6+CGBRYxZbmPJukACVfCFdy8dmuC+RnRseBvNh+l9rEiKeCgslgj7IrsNQC+wt1nQweKfxgvUn+ff1UdpHxkGpr/KI8lnMZQMrsnG0G16V9V938+HR65t/gWiEj++DuQ1EwzLRGM3oOsiplb2tgcPiRA07wvfInw3TQ9W9iapG+A0JSk785SyvwwQQ5gNtajlJYZ9f7cfNO7Lvh0u0/zU9T4kn69ES8IRyIugkaYBy5WVB7LI3Cet/1Ybs0le9Plh3tCO/6ESMWvir0l9dr4p9NKJiidBi0vfzxAt+njNWrLS+cAf5EPBp6Imz45ujfkIIcS+DzbqHT5stUOGAoBcWrMwO+wQHVYmUOYC3VvNrhv/Im1aer1giGpnlVqEVKGmgGc9jT238dw0ZxTO+5X0oKPQKygSbX59yQxJoP1vxSvfKwcbifI6nEd+l/byL/VGo4VT5kRFyankYoTaTCCpGJh/Wvj/nFnSX4/Aym+9OHf/7R9bDvX/9MS/+JRH+pHNhZWThIIVMoGD/xm6oV+ID7YNe1HxVTUJsMDm22uyMOLIHA0o6XyOoEPDx3KSU9tfLMvN0FoQMl8I+UfIRhqPnql6wp57NgvoAoIldAg8ybUX6HNpsjVRXJKFKcWWFKvmIhgNcG6sDdQbnoWX4sa+lB65h+KhQFZqIFJLr7iWjUszI3zrfXCWlO+KGENHiBJo34sroSYAqyhKfgFnMEdQ+/bETiucxKTmBY/s6LeYK3XCXW/MIzXvVsfG2F6EyQod1yGgSIHHzQ4p8CkLkL6kAFVGqIKLIAUDHdgknTn4M5Lfu5kVwWax3ukTaPM0vhsbs7EgfaysXnUch7pxD2Z/ijdr1z2TwfBWmAJVuxz28e30+61igWZ/pgNx4Uxdi77fEj/mpUQJA4dLjsoeOQrLSVzbsTuKQv4mbTUcw9v+P0zyrZlt9Rl1jzGCJ5tNYV9PSL0MUb41VzFchHc02uNSij6hzdFU++otZOK/6lXhlf8c0+6QldwdS50nbMe1OxzsqFIXb4mIryzhMthnA90XR046/sAl7AGF+GiHRRPiWJhzNN/Cwv3oxxoKnjM8IGHX6HkMsFyS5wNQykI42Uag4S+BzDrl9T5bZgbKQGl01waQfS8L/4XyrNNolJwux909G0r0cDm21E1KlsA9dt8fOF3+4QW1l1Ww521P7QAbyrOPoSCDaXSw6MsFoxjT1X5wP6KDbxt5cka8u1VGf7GC9Gh9IXGkiDn+nKZYf07dZ8Onf/5mzWYgHMAYZIvMqYMz/AoZAzVNu+6B2SBMgQS7qI+/Fxv8XiLxqruCR8/5i/N9yUYpj14cjfzhr+vcNCt0cID/CdQofyI1X2hHu2PoHzcbGMkkNZ0Iax68DiCXOOR0EAsWwn5R7bHA8SrJ5K6/zX919ojpphIpHSEar93JbI1dJNsLQvlicxtYAzHs4leTq+BZ4DAiSIUts67ICVHZ/19Yx+M5FRJR2QFRKaLMcEaglPhJMG2hPE7mdbQxMsKQh6+6tbAknKcJQ6bGCSUPr4m5wBrDLZJDCDTKVSPxjPpKX0Zqa4q+rVPPsVMKIFnFXLsgKk6LEkO3sEsj95ocrJwHObmfcTjL+GMJBDm2Ml0zp+jpjJbfQd+EDOnL3GL1s7f6+51a0x/o5R+4cyhAvEKc/styMl9CoJzeebIiVJ0oORRDz+P7Cmtyk9OSXu5sQSJ3QzIm8nJzvGaCInBWNHbEV82vxOgOscv2ZxX+2/aa4IZkiNvHm5yyT7AkTVT7tbD9s/0jfWsssJ/Abdv2I8seTNMwqZHMj8YO7Ev/8gEo/W+JaSEbkZIo8sJlDgcJqH57vaBd6apIa9lEp62E5a9Z8BqXY9cIBoyCSAwMmHNvFcJT2tkwqu2nNGKZ9EBq2UQnO8pFisF0sk1O8RY6UXrRqkFFLiHjBI3cWuwciT55x/netAJW8tdKzDJjpe5n8v7qVJ7j/dGCdkAi1SQHX7JnOiGMm/ArXPz0SGL12MfNBwQJzLkCb/2O9oq14b8PwUYwXEkuMy60z8g54oTLQWDAu+PL0Daxmcf4/PGPm9UBnokC7pTnpkhjMl7LXFxZHko6K8UqLArE38OWzEFLZqsp1eO+iL1vkZs4Sq6IKl5qawTzOrugYlBk028P9nUtz2CRoPEpREGZSL2QoxAhzRGiMRYJ/5cE/tajOyenTJ7lHUUDDlBvhpj9ePui49yb9UPGmVhqb3AtmbfGE1sLtu2SrLD38zFdirRKd18rsWBWaHriGEQSlb2oDlNMWFCsEUq/13S5+VCbU67KAjNO+2IDvjGIhJc6VRemYpUecf4Io20r5YQM3YBPmRWGMUQvK+THsYnkI/Gs1V8Ka+NG/fx92EtDxCGOZoN4iQiWdOkusWR8fjvzhOhReTioR+3wKsFNYW78Ub2ncwqwJ3JCXfiljXRpVgvcerUeqfOwyBUwsxqpFZhaYIYqOpkc+05xEuun+R9hkwxi6EtOaau6dSoxPRDEMjTnLYgTrKpCzWzIKM879RYxRfZ0AL2LvJy4hd47xZSMcryfds251go8PGQ0Y8ep/2UF/Avg/9bcdaUubHb8gGW9G2XtSN+E7uFcxI8JsROmsQ9tPASk88z8hD3alf3Yf3zin8SgKFMeFGPeEHvWDQAEHQQHiakROtZBhtGTT7fR1BRAemtbIYI78du7CQR0euGpFOOqHa6uKH/wUJUuCDdw6rY4MK9X821RTLSaKcMblLFZz9iwM+jndiHOBPzkGo+z9MMTezK45HYzIWP7MSEL8iJL9h15kL2YdCwW699+y7bPjZuXsLYqYXTXLfaaSDUZGvyA8qQrkv90DW7LOJrLUhyzzJeIDkhova4MqsRBqaNZnvKgdwU0CYE/c8Wuqk/RKeM5O1ssWxHqGwkz1zWdUPm1/ILQD3xlJsfdMrFKwMh139Merpw05MC3zQQTLBCxKOJIXx6Fw2teb/nrljMZtxawxHpSpWAnP0RrAgMFsr1GtmElV+tiBoGGCeiKGcAR2teED2BK0qljenPHK5FCjVOkW4yJJj4uOlpSB4Rz3SHXdInQgOv86uGNjFUDgE+AduyiZxyQruNbCsXBUxgjik3mlmfHYPVV/CCHXkmHDzrqAowuO0t1Bl3nHXmMUoZdoZpvfCGpDlcYtsS+5diIIto06AdLgjxoIwTEHIgmKZoTssdEdkl3UkYfvCbEK9JTHKBQPtT/YnB/aEZcQCUU/zW0m/ojCcNv8oOzK9JHyh+DIU8Ppg/9ijgUr4KEvfodhC8oskDNed+TfIob7SFU+Yp1DnNN1SQgeYKOhJqtQ5njjhYIM5BS2spU18/FgHd5Q2yDbdSm6/tH3m8YUoMNqU25Dlz3F3oHu1VFOAMCKbDpAA+WDX+7boHfjK/jq9aoVwNdNyDanjF+u3Rebalvz813csE5PO/d3FqnSW3/ykB++4rXA7smv6rPuJd74Oir86QMTOMSlEWUxXry+CpJ1uP7eFyY95vZ8X3W+KjdwQHaxiBnb3qIvKo1jvL8j9oQAdZF3Di5MO34symxSxqG+GI/XEDFZMC9VJg23DdhynJKa3lRtsTOGUMLiCp1aofqtHHMOApCc0Qll+qUk70MlffKgFYqc4+g/DkIUih60aKSSKIy9E5E53eQOCWNocB6pTBwB6sMHUQgfIfqdzUFmvWaZqtTToh1GFehvmMwW+cf6c9eNqsNfzNzHQI2Q/udH4I8v+JCLAXnIQvwcX5PDZ2RfH492N4U3J6SRI9tcdjsvyPemo/9j+BWQZh1aWt/J/WP+apl/0rn/epim9tT0ldzSQOfbe6HrXbzDba+sDg76hl91UXrt//gFH9OgrC/yMLMEjNxXnwQhVhkhwbm7PI9fdoHtvjBk2JboUSkwxbQOoqTB003/ICMFYCxZVPKGFZJ3OXOlm7YSziChinm61/rClMwCkyO///+bFKCFwoQyuBssg6M06Lvd8Nd7VTess+t/6Gi8bf0v5IGKxzdSKWfAO6bjXtgwhGw1sqorR7QopVrOuyAYT/RmAZpG6RsvP2vF8A2a4GrNXOdgC/ZqwVQYc4QQ/Vpyjgn4xIsKC6vU+a38OUkjEt87DeMCIyxTGmQ0D/w1Xgk2ZhqVpXqwxep94WXjnPCYLyaqQNqzy08W5vra8GMfoJcnK2dPESaNV2aVC1kscnKQqCLNeRkDljxExSSAdWy2ahJFPKnYyVR9aO0JQ7U9BpG7RbzoN79vLcy+9dOHImlA4F69hgzNmDNMOqCzl91qGlLX5zo5/5nbJeuwVflLS/RwqHl2V2jXCMcRTkL0HtXSsq9R36KZdfLmek2sQVLj619zR1KrQ+IODPp3HR07iTexjIPwc/2+KQd1dtWM/SkWYXgn1pU6r920wAA/vX/oAAAAAAAAAAAAAAAAAAAAAAAAAAAAAAAAAIQuAyR6qWq5Baa9k1eDRvoi0PjJ2nY7TTPmRSJbWmxHbPG3TsUidyuRcLIygz8DOByerLmpuIdso+v7sBMKH4mE7BgKfMZyr/pVC5hZz6IAFdOatGtMATxpDzgzq+0Ka6DtUu/3O4E6/2L9QcUBQzIrKIbzm+ySZ0xtMurilTgOFNQ7gnUdC26d9kXxl3nBVJ58sPKsuJaly1OsEOpTh+IN78aJYl6WRAdhgXjlTEYSOw56fvJDSTf6xSYkxw3hqHEv4c8Bp/nSVGi1ID4kddMLTjTyLu2kNqLfQoYoDTfAc/wpFuMDSnqVoKUD1FsYUPkPNkCfW8nRglBEg70HFgP9daLWqjl2dnJn4BrlHIWiIiqrVa+AyMEesLd3D/OZ3o2gEg3scALaLAABS7qfuvitNAK+z3BfZvDBZB2bWfgBUBfDjUqeHydKLdT3NGXk7NGt0eeV+HQcF88ipbzLs5Ntg93NT/zw9+gQcO1A7TBHXdQ0hOYbwIRrju4iT+ECojxBDzECpRGx4gx0vRGIAI1Of/QVbcTo6kZ49XObR9pwmaodReElGQcDr9je58kVh3cluP06uOVBD7Hvveo/XG8gwO/dsPQXtrrmLpdrhFpH1wZI3hSeDDLdAGdVN7KNd0AJAK8AHm3NTCU/XuP6KF0YRUwXotCuq83a8a8u8OhBsMgtWePnBfazAz/zbWenWvGOdFR8KqreewC98VnVx9cFjLu4m2TMVrbwCvJZkGealnzkWKRTsp9zfQ9N1F9D4DQq7G2gBD2VOpa/2ok+UDfcBDV/yhjlalF3KYezgImPNHb9tTb/K8Ev5XcAa+xfR9bUo7UQW1HE0zBZGcODcUYwfieseBgSBtTC95UF0BSLAd3eFkscKEZPzRHb90OS2LpgoK9L1Odcv35ydQEPOrFrTd2/RYqHN/bPlFh3L7NdmUsITgGOcVOSSLf94GAXbvaf8hPZTtJo0ygHHAWtDQZwhV1RGW+J45ZpEj9auOmjBA2RyLv1kxOETN5mVfbOaTGB6wqQXBt70XgQxisjJYuh8OVSVB9dEHsdwZsGASyxf38Gujw+r+cSG1ckoP6Y7I9FyNJB84b26AR0sUqldc9+rdlcuqpm/DceQhOj79xcaw7LrJJXwaoF/07lf9ZK6KW8S9SdH5uY8AKE2lY5oUSnG4d7/0FIkscRD8hAJ32V4cjZ29WZ5RwUO2+nLSZ6V52wu1Y4oZh7FZ3eSVSsAlb9U3Pg9TV5rJD/0zXhS/JvdfqsNP8xupgxxkc4FeKR+ud3dp/99TAiB/mwQk63DPSAUz9r0zkU8J1AGja+0cMFgRfWC+PWuEDFFTig84j9/vXIPu79QZWY4y2+dpeTSZwy+d3WDhwpO16FvJHFhFZa+PfaSjhXI93OQjIbUQqluZ+hyZrDxwBUYYFFaDlCNbxg7lpXDxZabBmwx74QxbfoAAuw/pfitQYU0hCaPzuMiydjqf7TupjT8gbXFCQ88PR2zAHMJWb4bSJGt48QrxYXlzgolJpIrVuOzW8uQgieectR8K31dqEYwlpuYJY3QLki1ZJ7k61oCtWm4rlZaftFbUn/iFMstvr5nepy6kFJrpb4ON8VNPi70CD7O++orZmSQ32onyQOzGNTEodxsgsVfjrciLvDKeUKykh4ajvnZeN6/4HXjKBDEF27565w7lNj0GWxuwS9BSvybQd7Ir7gzEkBwZqvOGu/GYgPv5Dk0Urq9uEl/axYxiB6MSa13vFt93prq3oMHvo0iRvAYnwAVEvlaWg/tKOhMb3YDwOQut0Iz/MRuTnt5DDO7UgMNKYYJAwCxXw+hTf7seqVfF1+PIYWPpvAM2ukv7W3ICNBXrYFX+npS1+Ebt5HMf2dz+Fy0MtHNrp1eYtXENgKXOY71v/DuQvxjuTPjhwUPoxR8GQazo/GzMSUQXTKvcUK5gCAE9Qq1RAvQCw2MnbEBvrVF6JVPLd1wpukRHENTA7W6alFME+im4dnh7UWaR8IUwJrfdpytbjGm/vQGu5bC29WBodS3cPalLUaetX9io2UNdXsRmxNV+o+TSUwlzR+5u0AsMTaztkn6+pCVsvqRhuKgjkaP6Gz24MHhWcO+AdWaa1FAouUOt9bZO8hBq+JMEHkPxjQz1xfGnZUeOePIscbs4mXSzK66tyEKLsbw2lr4Se8Yk0FJIHRkl8AHEwEQKLQOYQ5prQyBB5hiRyITE6J4RhhrjuN70KDoBX1O6dnpgSRayXj3ztfhH4dj8cxx7Tbv0S3/tOl2+KNQFcXFryiokgCEU1Bmr7K39017nSNhjt5Zw5l55qgTOu4FObZZqDyRTzS2v8l/bDvFOiEOO+ihewUMGEqN/T57ZH6nXJglYRTT+w86vOfcNgireKBXsmODIN/Jaxz+HFAWVdJ3bEmzBaikKI5mYu6A93ziQf7KsJFET+FyB9Bj4M60alKyTLqz+hCsyuddHcTGTKCeW2jzz6OBghbUOpfBlSx24moEjgdSJ6AVYjTFLd46goBpSS/xiM2eeTona05KbSGKUu8Fq3ECJPOZnz/MGJUYIeyXe08As1eE0iENcunSyOHdbzik8AmHWJQaD0sORiLqvFB+DT9GpyQB+kaAC8cq3+dkAw41pmjy2gozU/ponLA0IzZLs4ECNRRcCrtjKRFD95NyIdATQ5Yg+1G0s8cbOlC5DnMhzmpnG5Qy3+XXTPpHJovXmVytlcLXVbm62lM2BH4Ayko+ISNasgaCP6Qb3FdWbM0Zxyrsk02F/rVV6d6yDguLuqkrAKqZosnXjKxlezAagAFhrWPE2/Dg3hcQJee8pgK9CTq4qAK6XpO/+Jt8tZPTcYcOGYBgsvL9kWHnbT9WgM/cRztSlW/pC5FyN8kg8XyuiSqdgjPC3giFyP56GI1zcrunQzEoCm7mpr3qJFOA01YD2ZhgUISURmZUpatAuzY+fdDNi/2nwh3oFRt1gkVka/JLxEDdXuoX7wMZFrKrx8Ucbb5yN4YigStwUCfjM0jAjcstjAwvL/tk8GhfTp6JYun4NuNfVFAg13IrSJPD6tE+yAAoJdnuQ1nZtciXBK/HU5NqbtgrhbFIV2jnznqh0VJC9rpr3HGT8Y4ivtjaPSV1n59DaQ30iKqRGeo8rHwPRCAxqk0cxEdEs7PDDljK5VNLtu2L5CkMkec+up/0ssU9vwvqObvN9WizPHilxc+rubYP3noiHACCFiH+Cn6Pj5u4xmPMsKrAf//9Oz8mNBvNjAYL+cU9BXmMuSgDuz3je8+9kCOdiCSxp2JZYqGsAveyPXX1ZsrGfpQKLlfSBLv4RKDlM7/Zl3gLm0kxFdh29He9/LhKgH6KTJfpNLXlUrkdPJw+v3mAduUvAshM+QXPIfzIPy5VeMpP/yN7gc6HfeQq9RJnDoMr6WYw9a7ay6BBs/erwkI9uBTtr1BXF5VXtWp2NAYWDuHpZgEe9/Q7Rnd8Mvd5tMiJJLyMmW7qFGsTxJbBd0uu3b/9x8lty5IRTttBujwcW4D1c24Y0EuMEU9hqk+TQQusj0o+2/ibISjjQFQI3XpUgT+K35G2rfHadHt9GnnIXSpc89vFFOEOG12/ENomMTtTfA/OsfjLGrICWrawT+h0mNHL8DQ/+G26LqBmE2Ltc2GY0jhQgtd0stYG7cqm5ZIm83SAHZzjyT8wslwfP3gDgc9ORcJId6bVqLYWRALr7yAF1B367zPOCBNFzD/W0WWiZeVYDODydUADBrn6Ku+K/5mreYzU+ZGBqJqXpAGncVE6l2Uzj+nIvuKkwobhsGkN1AzfTQ+aefOcjG2fHgta/zAZkW3tmTJdqnwUnrd1ZMUCj4sGQN+p8Ttc2dYKoK5nchugg/L143xtixmqpPT20FWwOgrEgxB4ZIXmOfJyTebpYqmJ4WDMKdmXdrmwqBUtdpmVkpKv7SiMs+3MsYNZiw4biKZa/RMXfwvTI/zU4Q2/1TQDcWZgY7/VlJegzayys97TLA4kOb1VsBs1Y5wpt1QXV48CFdgbaYBNzvNhb2n6K4e/1JdT4hKnm5iSig42nU8qpVbjyDpHOWa1bNfCHshwfDzH7JrxoK1MJ5xd+JsmIiZPorn3Bt46/vx3GH2OR8fkSZK3AZQrG2zWtYau2zmmz1zYEveOEWODMKxG1hdyLLlNkSl3+8u22h8/j2N/hZNLy74+45oOkGSViwSjH6q6c+I8m3eSuuaiLKs0XPkP2WiQ7jQDN0bJvYPlvwRWhtDxyMTYcUKPhh6pHyXc9t/suA5PSra0KAWrwef59KQMrGvKzWQBc5Wob5hlKFI+wzFOGOl/2pTpYH1PCmkRajhdPigiDeNAUjk5AsMACaFfeuKtlGaG5V+B5AjWGbktBygmZrAE2AuUGJs5uJp98MI2Hf1TiGXN0tPHoAf7HvvlpiFVwDqeoKQ3rzxi7kYSBnnpfKnZbKbUDWFaWKjCxr9/u5nQ4xZFEwP2o94E4t5p0A9+WJN6ckI0L3Eud1jbV+Ql/+dFBpVUHkBOGZOmJ/tw1mqYGeFwC64noeYMR55LoxiF5rzVt8fVsehcXukdFLfwaBlOXSVULhXX/v5EIRuBBAgvYLQZkx+a1MLK9ljV9xJPZnE6iD28O04bd11VmsnCiJ+97XIgbuo8Z/60P74yRYcMo+3DPDvD9x0y44cMgG41EURuY8bS4Hp81K2vZJ+1wVFHc31/cySx2UB+OvCxdJxoKTDaFjqF64CI8VVLdcaiZLFZZXKWP2V9Eb6ZWg16QyPKsy7ljW/E//NpvkcRgyZr7ziMMqPn+Hmr+cnr0W6YYhaK7wPavUKUY7CTXqR6PEWE46lXzLooC2Xz/wCLKZHJZ+xkHz3d55VmCOuITUQHx4urmIvxI+CgSvakVZJVmtaNI43zDi+zDFhznQaALFGGbpErGKIx1LkJg42WAziwnA1MQFQFMXT7k0jsaTU2Te0iIxXiopxnph9XfowM/87wdSkb6ScEdYIc8KldQN4jlj3pLFnIV2S2Vrn6IyO/cKqy6XOUYdTrEVTG3RKP98ESeg5p8WzrAegS0SNDyVnEz95i1SSPZPnGQxbzMEIrXLLlTASi6leFZvd/VOjCrBanU9yImZ33Y28tOnZ+oE4MSLQUW5bshUylYVoZTGbEpPLC+gfQGNFEnP9taJBBJY6uZytvdE7ilnDiojnyDURgR1M/ry8ArbfssSViFtB3SIxfuVNIxscyqWUlOGSGM8yIZQtPabE3lrMFZop6xUtTTXYyLvTSzbmwQIei0+tcBBLf4Ug3VYqfE0buB+va5n5+tLNXUAqSpx+GeT9A4wSpT0iH5oM9TVdX8tjjRWWZ0aTWn3eb3TF0z/2rjUFFwIt2uI1BpC1jOMrc7fxWKVAQVoLvb7bo93QIXdYXkB7s4x0LlimoT0KF3Gw/MGJ60Y1mJW8YWtLA6CAVMKU4jOiaDnj4aZI0bND9Td7qBrS0lmA1bjv1lhADhHP9shJIursiSagsrLYu0eCKRYllAIA1zQ7wCIcw20149fqxG/Rb6AneaJ4i9iPNBntnZNZBCtY/eV8e7rL9DcUl8A2M3FzXwRlMqXMdpjxW9mLkqwwau2RMGFDmUtxLIB58dOxk3mJfArAr5hzBA5S3kegOTYS003MnsppfF0Gru/RnYEw55l4jjNFKIBECNWHsJF6jQ6AVCu7EQUsRjuC3tDYrk6zRZSPUuxYxr0D4ov9lWc+4se9iRB6R4PeJFBmP/PRiVJXzFr/RNZdthyXgtkMlbn/e5Mhv9M5Rem9nGa4UgsIq+1/3e72PhxnqSm98NCBplWmcRq4TgeGdIZdfo3mtdGxbGA8QAcMSi2l23pRCj4hfPQmPGJ4QANHAEOZgLtF9QmeI0YGDMB8vBmxQQ7HM2LrQSatu1/VQKX1iAVfx4QPXNdJYhwNEPZ9jPpjCwjQLANdktbZIV7S7qoRTy8OnTJTs9di1yXWBoc0NLwW/qXHjokUqZgC+uFFgQuWAWj87xu3o0Bu8N2JFFcKrrmFxBFsLvV61RmWVLMQ5lpvdGvB7umImRhmhHv8k6OkKyWXAL3Zil+oSrV1Hkvk93p6Q/EvCskC1aK0YDDZmW8DfTQXofZ1nChp2lxE7ulE8NejDYqA3Qgo/lHnS/bWP9WRxKIa9xa2FfhFxla48ys2pOjeyMMVWJyatmo3feyC9M/YUBGdLhu0+bmY+yXpNSqC/7Cbadkzp38eJQiXlHqKNwR8lvPZR49tFFpZz+eAIMi7MX/Jxklx1e+yegDiartTce1KI8hLDTG/Pmjxa2PDm2e9uxU6Z2YqRWm94JUwCapMz3S2PI80E6ybG6ysarflHWhUcmAwAZcLGJIKupQxy4yTuevDMsXIJ/yHwiSdWBwh209mic9vOVdXLPfzUmzxWgd6Ci5awyWQ0KFKikzGpXr2ehGv7FAXIKXkr+HmZte7RHSlabz2AMrnGCCHVSBoMnzH2wJ6NR5hUfOn2U2IVcO1vhaHth4U7gkCRaV5mwjapcYgd/axuNzgaAgZXv5zNGg4q6MKbJ4dRkbpixPwPOBxHzlrXugEdEoHVMalKnpIuis83ghFO+irxAIlZg4eptnv/4xs2sRDKH4ckKvNyB+FxosTN99l2+s0nTpGc8jjETPyp/hjeC15bKA+yyqFfAMH/c7oACexDUH2szbGcs3oobyJxYSiRfa+kDcxV/uBlnsMGepFquUozBqLKQ7izXEEpKQu2J9tG9DKzLU/qU2Uyr1RdoigU3gNGQ4cGEWsnrg8HEmfN/fdNG2o650WCb0coh1sMFPhYRd+EMPYN+WfP6sZ3vA4J51F9izLQ/+ozkowuyNiJrqgruAisc0eMJu9vAJS7YwOsNx0MnMTNNmuZLJD5Uxo3x7XpWmafC4suAmq7K3QabAUd+ftxeBWzlelF3rskuH17/s4uAuXQ0btMXXrZ9lkjnm/R2zRH5Cn8EMSRRRr0iF03q4sZ+xh8Xdm+5d93gFqD1VlMGlM1IjbHMgj4l+8p0d5PvLAqklJeo+usZNYl0kgg3qHQex8nFBX4Q9uEITr8bgwLR5i/rxEd5NXYkGNU24sXlQasd2pP4OX+3uKPoP/AYKO9//uAqOx2H6iYZUZAxVZDsXy8cqKvWr94eUejQ7MpefU+nwcM8V1EvU2TbOe9tyYLKBNRFF34tlyowHMt1qqfU5j6d3v4aT51ujuXqNrBXLEjMxPe68ZlRtM7+h8DfhyJdjNhn05B4vtVZzzkp4hyw/rUH0nM+Cv9zfIt1lQXziVLJuItDj8cS0xySjAa35E1SSRIo+r65NSZDeIx8gBWGAw7aAepgDJlaSfPog2ss8xFIo/hsLwSfhFQEEf5wxE1WyZABz/dxpUomriyFdHWwI5woZz1uN4oVHeMKrEEt0DzYA1Ac2tLvQxdW298a/NSkffmbcX+WkMyvQmtvmTvS+3L5uxvUwq6By+d//nJddago2GDUbQ3GUjlJWfsWba/pao+40BAF+wEHhhQanJ69xMk2+hWiPjgRVaA7GgiHc/0vgyofGRLEHiCRBCvF/aW4iXpHci1wpJmS3VaNSVs+Kvr6N10BYmiZiKrUCSUjLScXM6fJXnyk+jFCG6UxmsWkJQc8aKb6ElEXrwsWfrmU0kX+ebyYjdYScQWe1r2NzHQ+yX1277gxE4wIrywiWAk5GhA8H9dAuiQsyv+3URP1F9cQ0JeW7OI2otbT+1/uIXxzxyaM+cAM+kwbBjTo2XeVWvgfwcB7+dJfq/HFiBATqFqpn27Ds4m7U4CLk9ErAVgiZuXGoDNFYCOWUYDh9TfZuM6VjGG1V+5R6g/rjTswSDDtfS8Laxo/aHvBVyJQvqwR58x+7tqOa6Njfs/KALbhBmKw683X+HXbsiLlyvR9hO7XNnqVlu5vUguMF4vUh/LorsVhLbcWSp/V3tRCtylKUTPIiwKgjRRtyov9mrZNcjanncXqiXGs5ax5WhHf2EqRcYjQS5cusfLKtmPCOWufSO2rckQcwhZHOxAawUXZvcyyM3BI+NPDJHQ6+Pmqi5cYchuw2z/ergGMomA/C8SrlsnE4pEWf1innX09AJqEC/E7+v9MG9+/C0IqmGyEEtnJPL8PIdj8esut1A9ov7t9K3bN7Tlk/A1izrsQPYHgaR/hiXvpu3zceKq6tt004g+bXtjv2OzhORwTfXLOPH/VPWqxmd28Y6nsqJm8m46QIUQppZIgb8B8JzTiyO9Zt66AQwU+t2YTltksa91vXn7tOhqg+dRdqfVG3S48JhniR6Nyfsybbt7mYdiygOCTCNhC8dPC6KC/rINmfF68Xkluz873kZPI4VEe8Bc03CCi7sxW61/a+v+//HbMI06b/Mc4DtCxbT1orxdAHT6O1NZC+mU2RkfPqLi/qrVCuiJbtwziK/1GXR1MU6ZiItkZHl2zZ1Y/Vngmq45q90rR5Gg/x9hFaNeLPcWP3bfOCu3uhQ31nQdBACKsxu9t5PyAfrUCd3ln3eb6JI9kbXKrrsD1BzXu4e0NanIexHqxLlHCCTuHFllGNctXY/o51oMS9cGfsQxJcd1fcMO8RFcrAo5W7WSqWXROySGzOYZA2d8XN2xYkCi/s7j63Ezb0buEasGLN0P+jEpOt69maBC85zsnJ+ZchK3WSzPpp7/G1EEv+WvgAP0LqhytFtZd6V+hlq2o8fiDWYX+VmZc3O7pvVE5lC8Lu0ywjUb6sq9F/hR1O3UFeFZLIwbaWsUsgXdjcUtF0pgLAyFAjvrmmYZN7siugo+Q7PWIcFdlEioViEfyHVcojtfrXPXHidJi4lxp2ziLlBynGeRwH8ONO0dzoJeJFwtWp0wX1egWy4sOiFuTIBbq/juwtPDeya3tArd6EzLYEGTHDKVMtslBSEGSHvastxzHWyUnGU23NzUyHSJZ7oYrxnwa0lkkXqplVgqrUsKNQlh6Hm5pfAhdvsGuf5wjM+2LonxCAaTqr7nZSoLoQmFJqG00gR6IgkQycKXJyOjusqAWgeG9fuJPg1cCUXuk6Ish8YxO+YW+SCiVAbPawX8xndyopj5IasY2p+xSiwBGCO3sbX9tMVqRBA+jtOnkptIlWB09CiYkXJH9vbVMAB8PsnZT01XbkQKWLFI4MLnoMkWOK7eZTyUmuFu9DhXR1b2lfLoabHto9o5Xl6nQ7MN77/a7qXUXWq68LYa1L8A4TWvHDJtzDOaMKYLVvU1MJBVzyITnIe1aNe0SIb5813XAZO9G2iW7ZbAY6I9RhQ3KKs/jfb7ql892vHGR54Kk9wv3EREpk/CPhRJC6QUFM44uECF8tbJOafvxOxx27XDlHfPK2lVyB+7EhMMhH+dR4XV6ACr4RP0tuwkPRUO8yoVZKj+oExozzNLQb7abbU+RL0NyOgV6NqKC6sbHCwDxpACM4ybKuzdZ+UZ9nzNrVIMV/4DeeezT8hxcDf93C1Ob4NZCEefX1TOSfzSiy6raAKKLi88h+dVMVZhuT3ymhE0ycLssJnd2aRN3tsMhT4UQSzNNVlK9gM+uUNMv5AYOkW2cXCNpKWOSJdq3N38IdIrVvTyY+RD48CSJCigEvIf504SkJYgGewxnieVPKQNnHu/xLYlNNFRZCmJ/IBq4Jr/b+8aUDQXycGt1haNiyXXyzuVKqVlBaVdeF80p5Xdr3+pXMyN/fdXjYAPtn0Vd4KAfeFZtVFxb8GI/cOk9kZPct18Zz7SrFSTqKgV5hDOPyIw/oouaw8MU8Hh5w6uUW2z7OjF9/jNPGrhbXuT1e/8v8ozPi4ZnXtflzGHuk+/y0W4C51JUNXEvrfMLTkKTd/2rkV5+c1phMQHM8zXnS5fprFc7tNDaW5+sB35tSBWWyq1zBc6iXIdDyRHp8BKHCszt0ejvd5CNizZtkP3/kr6JJ2tvEvFprCYqdA4YnoaL0iND2GEfvyoY2dIbXswfWWbWnAv6BrCtuHsHS63AtYyz3HmoS7MoTJEcRo3LKKaJ54hr9Jq5kDN0PWesNReUW0VTqr3Ayu8jTGQ1pfbc4UVaY0+3t/y5g0LsZhcelclrcS5SXy1Jol8pPaqfqkwBiGNiAJBDd+B/TUtI44hPZEpgqAeH3h2avdR+U6B2OFiy3QQMsf17FgLqSykdW5Jt4wjNEh3rnKSmyjikJetGYwXnukVmVy0FpF2ju3EyI+Ur7Vwe2QwiL3L0WGZaYFOYL8MhIfekP12iLwvLJHkBH/9nXnBBXBGLn1v+/IYrdG3I5HXPrpUF4/+QX5oGGjfHHk7QPs7kdyYQrrfPjuWz+UAby9ZdsXo6/p1vdTAjNQKN1QksXLaL1x+OHl6w9j1I4s4Bmpf/cSScr7c4N9VNeL7tQJr52m55FG0MhnNydPvbNJaAJRMRCStjqiGElK6sMvy6LadNVrtIxpz6y4ND0JLBuTXevp7UkKxFd7eFfbAAKQYzNm1dUiyRJbPZT03TeuVbCcV2f5x9G5c5GDJRGgTyRPgtpIqODQwdbyhEbZ2Hzg203AEftApiFbifBa1jweWyEnMaxa1cizl68HyWdGHG53ClUH+tqiwIwtVLSeaCYGZyUl1iUzMhY6PW/idNHagN0WyopLADpvGij/W6UStewAaLACoM+XMVbaxS0o6u/KoeRuPtYJPfb8SWsWe5y98YdHETBhAL0E4NL0Y3e0yD4SFgbz9OQSQO5P+ewFiWeyCInaheUQuntrpkLg1ymIIQOaPw7T/SDqfHC8xg7965YUG3EzbOmbNmtLLzL10ULVlWljy4GVnsA8flG6lhBo1JM+y5d1jpp3hxV3VEOYbQpRBWObtABVh/WF9TmGO/VC/bjT4QNAK/tWZSTGnqeNki54ndEiK/D0QzvXDgzgZ+7deWtfR3eZjovpFb0keHAFY/N3Zu48kFd0lUNCFXTy5NxSSBcNs/OxPdyY8Pr0tUqXi3cnxkfCTyaV+FZNkeqxZ94n+ybstoJdmqaK5b4dLLkzkUdcgN2tvWoQhzJ8d0ZrAtoWtvQ/I/TlBwA8M8NbR3cAqudnQr7LHMPXyNYqw1gAJ1jbtxaNzohZZ+vvOLuN8oNFoBlBrQHrJZ6zoGvPV5zvrjOLPhgahZc3CE9PUDAw5BecvXmw/paUZmtEUraPQBRy8pxbtUggRI97wOMoi/XzoT5BhWUN+EXxuMqFmVrxox5suKiCqXrdGebBswOXmFSzBVLmSOcfbSbKgLogjzE4aEDrvwdS092p/Gjg9967EaAf7s3d6P207+cJGwHnClzVWgNwp6vBCqMgM5YG2bT0+44+rHs+C24zSgzhVDIU6QWQeT2CNDRVD57271pTghBQbJE93W3V8/bdIz8Ozm39YBy7acpGbHD+be5WUu/BufVOHkGswhd50poNC03rY31EoEH3ArJ+b7wATxgXVffgAcxbEw1qiaplK7f7wMZXjox3KhujI/cObZbaBLZG1rosRt7sVg6YyF4K7rHWP3bvmZmTrOfzY2oHVC6gwtj2zb1HLH5pWODyOr6ZxiZPQ1MzfE1SWxaY6wM4nZCGCFwetNWUn55bCJ98KDTeRazd2DRDGNzXCpFHQpGA2SK0pW2qbKSRXzrFH547DIyEuiz94wjiWGnfBb5554Oxq9qpOiI6lIq1+7nkZGa4N+1v56yY5s8LgpzMKhSCZdZzV3FT62WSi9QHyKY6YYIud6zG4xeI57f7gVi0QXb1e0YitMyPU1qpPhR9uitY4ThRXgkB4ytB3bwaBFn8ArsCKs2Mca9yf6R9mRzj7sLqPF5iHJITAXrQGaVbSNhuhrzvKmFQK1VnieijM04cHyv10xIQlJ3m1X/PHPj5wx2QbASkO2iVdmVEfDAsWrMaRN/yVPZx3SiiSc15OVLcHvc+8usgSktIOJwd+y/vAwseWd2npYJCCTkAvC40MfDBPYiN6mXRt5OzHXwCNuzB/axXjKM60la8LBlZcPTAoTzesdC9UzhnvPfz1nOom9H3KZ0YAtFNWYyz9pyoS98ldan49yCx5oPU6KUnTa2wk4p8KlvTrfNzWZcbhrIEU3XYyVRXqTuD2ljSWnh0v+GJfNHy9WOC5QBSehhtiGZ7AicQd7Y42bDk6Js36vG9WndJI8bBonjCY6S1+gz8+jHRbrkH08bkbYLREWMWC14zNjC1pkUs3AVfwdjwzvd8KP1PCuWgdvvlG9WuHJYgJct7p1k1KocJ6sKstGSZZXdL/EdVONru+ENMSEMNGAF+HkzIO4mzzJ3751vkcexj3rrL/60H0kyBQZFqs5Rig0Qv+FeL7VsoTy0ekAPovaMnT00aZjOwvigYvCCBwRQ7ed+KoSLpu28M07c+mVlDqhZtskencV4SN9tlx72Iw6wnsp4hO4BlnycE6k6L1s16mhLbPS3i77kjhGgvZVECo7VFTCEdbu8fss1nhtoUmYIzSqZEaYMAY9+1oKhRph8vptbyW0WOqg47JaFaxgVDjQSDsA30tnR0zJZ7mW0ySU3Kmp8ct8m/ZAvJVuIPddGUs24u6x0ClSO6nJ17P/w+cq4rmf2RI/9xRy3/Nv9JGfE501SOjWHZOO+Ec330/efab7SqMac4OWi8HnDaM2+u12Qn/bSMutzlwGBhbQDeKqTZxYCsZx+e0x+UytQTd+7ReCs+MG5rNHDjdC4s0Ej0zp1pLDTHK7G40PQ5VHirnPK716v8nueo5DsDUVKjsDghQ9B+mVMvUdl5U37GB3oQtb77ItbVFHuglU5AOHG8yqL0VJf61GdBt/63yjHv+O3MveFgOXYun1+3Iu36ArmTSNDueNw3Xoi2aqrYM84fjuSo+XZG0VdQ/qVqYn78SMpagBdPH/41UxJ/lRvDlziG8373znF9jtoYpuWqji+04fQcGM2daB2Vco9dXsznrVe6llCMoYzpoTJkSjK0UKxviOzxyyeRr63e71elK42aSyjdmTitIkkp61k0EWKST4E8dRCxxP2Seu2tS2cX+EnuaHZK7kQRuPKMTI2ZTYAGVzuvgRT1Q4JD0jquFme8BfJ7V5YRK3WRtbu7SvFBw1fm/f6001W7t0qtUC0Y/neIVwagVLlUX5XalagxaYXObbjEve0/00659DDrslgMjKKsPKUJdky/pOjoUbDchGKUfv1xExVROefpUoiUua8+XhFz89SiveFo0NFG/aBMOjzHTCX/0H/n1Rx99/EewLKosoXvF+8qJYEQPQr5SJfMrLCQ3d+PmI7SupMxtYcX2tN67Gn6U+JTopW+maJ7UIbvcn+ewAAXyHI2t26D+QdsiYdL/tlUdlrUPJhXjYcThrw8Ep3axkchPtnwVzI1VllRZwx4pn1VNw7XTHNyvmccLnakK6u4quPIXaGs/VXYv1gJk2hJ2gVWA/AhM0RvWHMJjyhn7KHeYA5Qv+fuwSAKit+M4GmZOQdvCFSfvBtAqb19ecbOIUF6PgnIPdOdrm9qOknqZeILkDKsYGkj5kGSWBMV/cqWzKYctapV64PIsn6/5hUJrMQNr+mXEVc98/ju6spK50+1U4otkcuS6NS4ghisypyWOMtdM8DTyO9tG2/fUr2R3VwtUq8ZpmWNqBGI3QiR8aMSnNrubQRchwVjsuPn8R9AT2+mtYNjIS/yd2fYEt837H4J3p+2YWIrWTVugOiMKPIj8nbo88l9CaQzSxTjR4rgrY4fqMw66ZsHphv+E0BhMPqcN1sVbVdCVFW/r2dA5yrE6OPO2A89BBsAnQuxPEZoMKMVcUVN4ANuitJTWOoBvo19UTRLv65M9vcDOt5bvy6+2v6EfvEkeVULZc4jDkozwo7Vf2s2aDtv8404KEq2VJ07MTD0Ln3TXj8D18hJfUesdFxP5OeHkPoF6l+BA54/2+3kzmu5Kvk1TUgn0XllewiOv9U4eYsVdxGZJF6u3h0PlKgiVk3ZsrBE5PQpd5/X8c8a9w8OiwZIBXV7XzaI588pVeT+NV9Xt2SuxhFcPY7d5mo7aPfKetnun1vEGV8OJSvzQvkZBNiwVF91BAljvQ7yJvkt714UilsJgpnRF+MSKUOuWolv/BQzV2sfvRQ6JK1x6V7fcVqElQ3Y3ELOppYixvNG58GiKMVsfyfjFxBBy9IHw9+1TR2yYg53dlit60zWaNXibX9B1o7oHxYEPkrlOLz2Tx/vkW3KuzGt3quIDmN2nS8Fimcry60/j5ORdRJVWGz7wfaT8fNdCo09Qerf8aG1PuMtSn/FujCIFmXcFoREvChs+csohjMjLD/F8m+1K9yNEnYF4angt/NCPbrcNWdz6f8RUaoIk+WVdx53WKeT/lJicMLJ4RSXGOmW5BVNxGiE5y344TqwfPIO3QwFdS7d3sz7O96V62Wu/0JdRMwHARHb0c67iLXguCuplJsdnt2gCK872A62Mc5uWII4rWVlqKP+SU2WsYEewqotXWY2ky7EjrzSUk/E1iiPVU+n4jYFjTvg69JRzxYYxb0a3AQCw9/lp90w0+bebgBs64gwPSEa8XpggeDzBi3gmbTHqWQqig2au9QlNDcLgkY3GpLZBVtGXrm9X8Zu6+bs1jWEROUgibW7g+pRFjLAaAAGH7wiT7P6c76UnQwb77Nl2zpxsVw1C1a+sIIEGZdGkHgntshOzFdZ9nLAf4UDPDECe8HngUCp5mBuTh3jpHJ7BS1yz1xo1nmJzsg+73YNuXmjXCL50fhPz3AZZeYQR/8pGMEBrBNd51RkblDJvC1UeRUuE9pQbT4mUtz/iseibXUJXd3iNghmJ3cuGCcEND/yyYrrG32P6hxtZDwLA6XihTJyp4KylTb+RpJza/wgT+9iRrhNsZfb3frCG9sfV2NHTejcj5JUN843ElUZCJxJ8EjtDFallrap/LOjd46xrMlhzWJRwklEUvV5lrmzTobzhxXNtOkKIbRM+RRE6zK+rwI1HhwLWVmPNJjuFZewQ6RbcCsEBD9sgfWPIHbsSZ9Cwwa5AUt/ARWAT8hkj6BHILSN0A1Pngy7cOw/FhwgGtnECFJAV5HOuBDWjU+rCXDa6dTFTphpQdVFjx4R47BiUdJvPTTuli3dfTnkZKU73RUtMq8SXb64CugEYuXH91cPg3SbOW3B+tZg0dgBLzmReut5EWNnUEYiiFRFgz3V5Ohx5HnZn1iOTbdfoyrpRcvFejYm/kmIeyehsSII+NhYEcGE0bwmsqyBq0GTsbQhMjRd2PTq7fYb5iX4MIOhUdpQp6kqRZQiZXyzFiaJ5UnitySm8NXzQOFFvdszo4om6qM8d7S+8Uj3BZCOdIpVmsfs+zFP8mscrQpqeJngqFXjcs1FUyY5XMFfeOzV2oUVKMzkhUUgt7RpVqEmjZ+ENtmIf702w0hBQcT3dSFV8+acLlLhVlu7ErSvZ+UU6D7YoKp3Wu9m27RiSA7Vcy3DOXxN0Oytidq3zpMcs/pcDFhVlbOy0MiYyQ5hAvGlj2AAA/fcVMEsO8aWERhZN43idO6ms/RJq+i7vWN2s+7+DZZuFq3zG77JLaC2ETZaN/0YU17HIBhcYUKjNjeiNPyhcw7P54MgEbkNFYuTcB3IshQgoHmQI6pRjqDhAcEVi6rGTBEqj4N9BIwk9RZcArGIYO6bRSURkvw/i6vKSb71morYj7kj+IGbIy/n9RrUPDJ+8CSb2s4G60EYiP0IrS2RVDwGtxqq13DvzQ6OdDCRiLURNUVGbSuruwX9RqE9UC9KKoDJVcCFGolgUHVrEh8NdwZPdpUPVNSaT4Rc4CTGpYC16Sanpc8gljUfGDZR/v84bzBBsJcy4+/lkEXzk8vEYh4yNGuO7udIXo0GnoFWjmzUZTs0VjCyQYoQmibTLPs4oO1GPU5FTah9hkut4stQN0LEag5w5RQFmLf+IrZUXVuecteyvkBXr8fYh4KlcTJVBZwNVzUbwdJ2Oj4G61e2SYyxso+VnARP82MfkR1hWzkLJNrG7GEOApl133xQLoNDMZ5tWlyYuxkzVFEGUELoRL4i8U4huOA282UZ/cn6Jj0bV8i0aY+pWq5Pz/DXDv6AEcd7aL/ppj0d8e1ky5hm7yL4UhRENRx9oCfz4PnxCN8Kt45A5He2/VFBrcamadLgp+GmC+axG1JG8XmTQnoNLxUFgpqhTdBtpRNwNQAQmdyuqZPy3U/k2xuZTalQyCQev7c232xSs7ND6Z4SPqMvOqLv9GVXFWlA1bLS3x+55UCLYGzWr7sAtttggnQXOOxvKAS4W0yYPEMGcimyTiJTUuwt0gNK+e/Rn5FaHPzwENjiUgrAKpXoAj13A6CdkVfZB7qlz7F+dkOSeL5BIen+rNL33LrRL/9bVHWzCHkdKMsB6gWPmcUQh4RoYHGwgYc/VHLisauOPWpsK7jYiWvJXobDCWy+anjXph2FG9sInRGrSmdDf/UjgtenfbJFXQjECj1WN43qMecrcR2i1qAs9uPXvIzGIvJm26m4G95+z1M2WqkFKOm4OlLlPSE+QUN1NHuFyYOP7KFpNgQBEr9nAQco3wuYoRTgePN3AG2v9KtCJGaAsZYsz45tidJ47ADgQAE2/zSJomWh/+RpikLV43Dq++MbBUbLkhKE/WnI1zhSuyCC9rGdex9DmICBt1kqoC+XAXtYy7fvjWgpOVfDQ9IxEwJYArvzorKTgS1cAY2Z6eV/JPKaygmUo9em4lTyKDUs4lJzBgjgYXTInD/qxb8LVIZ0JmQzwtQut5FQGLGET0f0vz736Iylgfl7R+d5k+N0pR5wlkPuok7NJFXvLYJBRoUq7ofFyLzWWMkXhwrE7hPxaS+Trv0hZkizyx8iwgbQNntJuhsGTEJGnQ0NhtjJMt7e1AtKq3jjRrBKu8L0oJYetxsFewo8rdN5N2N3KeIBCP0dV4qYwf4AdTx5wZ4+GT2jqp9WRyUZZC3wkId5Bnp5LgghwWaT/tfUUWWY7O+6hEG9uimIATjbHwvCvU4oEegqc2lnP6lmGmNLtVrVX7RVUBykcas8jKTIKQpVJKRlZoESIX8TXJDafmB1OY4DIIukWeZniAO6rGKu59Sa4hfVdFXe7vuO9+15ZvxGAic6rH8gT+rsqIz0WZ3femk0wYya5tfQx6gQKhgtQbG/0xizy3BrsFStNtC7BXXs6EmHYQDcHfRoCda8+5ELrjqLcC2CA++LbjS1iS3zr6+Kb4EjhGPlip9lFZLWl45Amxq+14K3kpEiu49QASAEGLEbfxOfOSRHBo/ddKuoow0RQ9sqlCLifFdDwYS4bkaL4eMY5pmuHBDbczG0tMvoDmuYDESejdCHbM9J7C30hANV6rJTM/TjkolFXbYky0AUj8/RHMS+dcmclBXn/ACpdjQfWMQx9c3rJ6V00yxByFSRJu9rUNZFLMpxFQNqq/PhDWAaK8n4k+6hZosTEKy1Wp47dg4iB6C71SO2EOnwXFYDkrM/Aye6PfeDxfNg7gCsuKAm4gkCsJD1pBWnePsokWG+Io3CotzcbjOK6354aNLK1G+N0XkxEQuvCcAq+ooGi1xQhiT4k2r8A7zlMRdHwj1AKSS6tN4IfcVZXn2AGGkKYLuZWzlq3f1q4IW6KUI9x9pnXv7THox+5t5AYxL1FzVQSlgRPc3rYaK7itvYFBKFs54PtfIFxaYIhOAHGPDoKeK4e4HTLRN85H1lsBByZ62qcMFtGV7M7uhFSRAiAUJzScad1wixhD6K8bMF2sPGsabirQd9QYgG3WPEZFQ9S6FQtbipuc2cZJxPudSXSCOvZQPG49ksgJ3seyUIP8lNDwmKhZo3FWNY91K1iZM/hZBix8JUA9KpZZMhse9RwSy88R2wuF1P66hpW6jB+RJZZANYDhQzuVHUDijCVFQ86zvbOPwtjYICS5CEPcBZVLRjD1HlaN7CC642JpXROGe9ElB+o1cWXuNO8iWpzdFH3olmWgH0q9RhJZQGKxMM35z1re/Y9JNUhnNIdkcLdiwg2rlMicUqoeEPkZi3m3z9985qT1C0aqta4coVMY5m4jiTYRaVuYRWhHurHy3AJhVn9omZFBsS6wMOUVgHZvRA7swlzT9Vcsb6JxbtDdeqsf+VF9loLDzQzSINEHct9VdptbF0PG5mBfaYS1hxV030m26ERqhaRaVyn937/6IOqna8iQhnqDxL/XA5UnINdJWAwfZEK0Q810m8YkI70mHYrTQDuWV8jZtsdC0Zthe1+fEw+qn5jCyEZqSrO3+l6Gey2zxLh0wKpHWrnaplpsS11BEA8iztnd660/xbmVIHvyFxfc20Y9aE6uIgQ7yNsZ0CG1rA8J4KfVyc2yNXERrWkOsc7Y6wYvsDOgdO2D9LQjflkUOAu2BKZWPLFqldq0uZ3zkOdjmNngHaWF1OW+CP7iGxCr8P5aARmAK5XloQzXUyUW6YCs3omMSjyjZgo5o6Hio2fpZjgFYE2rANirbJ1FUhF0cpnTIKHTccMaWBD6GBTn8lJd1YplHFgSYFvHP24wn2I6Mo+g30YXJUmIzmE6jHbJLuvGVOAR/fv0ra5LbKyrNNjiBWZ+I8qu0rt4ehOgPRGPtG4LS7HMAAVtHGpsJa93yMjlY4eC0fIW/MkHMoVzUcoX7ZfF/RFnsti0A+j2L88U/Vwe4EKmVk1HQORnELb+rquyNu4ThFUQlwZO/gwNKjZqg/m+d+m0mrZYymNLmFH/62CA22tyQi+FB44l8qEzNCRyZRqpD6KiXAKZ3eRaTSis576PIr3NxGAf1DpMWoU23oE/enl/xpdRanfYhhyElbuGUrxmAoZPb/EhrVMgp7hLAiNWP//kCfztIf24iNakVc3sDx0aC43hH/Z2dhIfCFqkmCCGkcBO5r37uKyVi79qX3sli93c9WOhxtm6++72soNMeVbVRyzl6gsf931YPDqN96upTWa8tQbMc7Qs/zfF/SC8XcTEVsFymzZY/z9hu0Bh3j4V9zJFmHRDVi9+ZdcSLBrwUhb2bi2MQ574/jQqiZo+/qVK88wNDpEw96Y+L1Eg95i0TlPndDRhDxAcrywyOgvdnQWQuxKN1HuNhFNNTaUt72ATxCfMNODvxTKsMwyNaNqnO7kU129cRMh4nJ81JPzO6RaaCnWIA9p0Tj7GhbBFAXoN01MC8wTbMSnUsYXygSFW7G/8kuB7EfiEL6C1qhn/HYaGhFlAmp/eTm+UFTNMvmng6HKrOO3J92/6c/9q9oCUeGuFqeLAK5nQ4CsDcp8oq126WNu5kydJfXprAAhfcM8AD71pQgvasXB8GYa4UQwdepiFLBxuoQCSu6xIyncvgfWrrVk5qb2mvDCp7eamZLu2Wx5CuKgrwIyv2G3pUtw42NBDvcVMnuECjXpDDJIvxfDXfX8jW50nvD7858WP8NCjkBvYwyW5UI6Ju5DJvSNUNgBKjqaZqJ+RNVKtcTX5jM9i2iFHY1XJViMIuJT8xdzw/23UMbMeQaqDHMFSF6J2C7BiFqzYveqb6QTyZQTaS36fQNmcEbFKQR6wAK/Vy4cKg1TkOvjvTNMpCzAqkuAScuYWaPoSc62gdkYrn3jEArTC/SwmheALmtfp9LGuYm4RxAzy02rQTtR8Z1WaiEugvlmS9vgNDFkwPp2FH+F/yEKM9tzOkwtI/JfZCpkOrqt+w6SIiybBa2A3NL2zfgwJrpUZ+H91w3onh2tywlfj7UAw+zMyotVylSl42nz2X90ujv9qtPc65Kd8RpR5NinWFzY9kIv/xUq/KrrsET5sFR1OhGj1WrRlGUm1K3w4MUCNJSbh/68VUWiXq22lssYEqyiCPdlDYLd6HGEkmCxu97KpAswBWJZ27ObeoBMibScQI6AKALHyf2mNVhzfpZOzDsy5leg+i02x2VrGnIBZkYxnh0GCm8uI4OfyVBc4FR3SNkggBz7CygKi3/Caodqv5YI0zBCKwNT2zwtD4d+JkfRZyXb+UHtygz2NzNcctzZVthxwTwLKcOLWHLUQnFxwjkblD+64tAXoCat51LpnFu+ABDW7rvLaRwDaJDJfxDFBnHBfyzWuVg/6tXQRVOsAFY0Rqnf4sQYj3PBMNR3PMq7WORpXrl00Zw1QL1nPGegN4HRn2r/WjMQe4aJFjDuzoXGBm1+4UKCAj1vObTE+mTg9mQg9xazx9sU/4yzjOCgFEXgiYd5aqb4RtUTJh+XHfUZs/T6GDW8E5lAV4h06soqMizZMqyRzHbLd+UHzNAfK1qiqlArzTRNNNL7VcR+863Jg2z7CioyKzXsTY2EzWbiosW23j0AF6nygkOfwF34HjhLI27Fzk27xgCj49LOw6uoZQ7YzICMZj6SUMG/wzsbwY4eM+j2jquzBQ39mISSnDZFDValHB/RzPRXI6Vc1nYwbsgONhz3GDFGGwirFv/0qYCYb0UlvgODWYYl1NZ7wc/t8ILnQjjJd+95y3/Ds5DJiJzQAOfwqsZxpjqHfd07lZwPNUlkfgFwPaZOGdChWQ5euQVmzy1JqfnZSbnGMpu0iW9+/vM4NfsnqjtUSuVU/5BsWAomljMQ06gXfGnUID6qu6+CAMm2nvcldABnEoCYGtbPQSoqJyS1l78Z3L3gJrhgCwe+uxh4AAr9J2MPgvaZwKYPIg2QKN995Xcl7k+HNZ2KfD9i58Z4PXMpHcIqJuKLwOMdTFxPapb1rOwEIwkeia3G87KPBBWr5Ez9R+kxM6PBvQjuqYYG+O7CisgKxNohPvWyLTA31LDVwIPaL39rUJhllZKmemozJjIGNNbhgCbSsUqOhpeGaROPI22SYUwcoljFiQVB2CSLNJgzWQSrftVx22zN+/wNCrcaaBr2SDyziXjGe2aPjczJxdAzw2J/BQzWAyQ1/OFqDM1K2LEkO6kRhuccLaI5htrv5WvJ4/j007QIP1EPimvM769bSmkiv+Nh4FOqDsl2gIU+ppGnpAiRObBQCE7dpU1//vyF0xoBcYWSNRzkkSfAaRm2bOB2d3ksX+bUB0DZvXjtFT3i73xFzM0pA1YgAHilgjC55PSbJiZyzLBIkI9g9RPJGnDnBffRaN0zaS5K+itf7uqAMaLWMpHi/VfhRoS+AW8GSqzUDi3ePOnCuwiDmXB2eYV/x+sOdcyb5vKG+rOIuv1tu8KF7EBLYzpX5xsjifjPT6g6d/y0Q2kAWcLEApEQtyxTQtD1jMCXiMip+CRcFvu+ClmPH6B7pF/7k+RGoaH2xnMDnRLIB31Iot7tchakdinjjdv6ymrbsXLmDpOH4NUXJn3+C3s1purbdCnxXEBRSIrg3Rb+jkpCiAWO1wTndI0bRIXojpybICxg8/yF76mn60HEg4SlADDqa3t6IPCyhhWz1TbzjaWYXp1l3rLpeBxOduSN2AvO1bdJ4vzjqlc/qudCq4a84xx+gW9StJ9ySoTUPRSg5GrnjoyUxa7vQhi04ZXTrM9t9yiXpEdgo8JpsBjdGHJtHfGs5d7isokjhlQsdwkyDvMxZqXD6s93e5sweNVOFfJ3QYV+IhIHfMh2Dm1V1AXecStqaYMjMoHVmjmWJz9SLUIkQlJjLDj39WdSUTFnQKjP7V7GamoLl8TFAb8Ni2h8zxYDSFKDLCobMCoDgtwA+QBaJKakFl36ensT6X4yULzjQequzdIVHGtX2a0KHqjJJEazfnSww4MijAzDN+QLXYO8aGUaSYMvCcc0N3aZmhWgWn43LDa/pXC/Og95JDGpZGMtXvAUBYb4MenfjQXdkOCEFfTefxO1Qm6dFJxv09oeVb/uWcBUuqKqAME7I+AlZgdCTjuvSnsn5LCUzBwAAAAArRWMxl6fMcrxWXn7tvhquCSvjGpjWP0UvR3aoXeZDVR6OkrrDWWNOkqv+iUshLwlepZrB5VdXFx3wsSii+UgjDy+Cbmt33PnLBVgc2RdUp9X7CH4ifEvX2SnviODfZfzfApnB2JmONYIJRpzdIS4gu0+3RtX/i+I9DY2ENoZutnQWwW1XB3loAi4i3H9rIxEtiWp0pCwldBGIbxDDoV6chyXIzjjzT0r+5+xrFp9C+WLejKnHVJiZMrURGOrpxEoqlonxb5/nY1VQ+5Ycg/etoahT1Bzaa2uGdTTEdDwwirXlRryVzb7AAnEznJk2zTkepJeSBS3Hz56Z8nmaYm17hLPAd04YK4wzZceXD1NdGeBbiIEilrqHVaYUZ4+GNqjjITUiuaOw2kDIRKCohgDKiEdJ51wE46deP4ahyYaNLL9zVPLX/eh5mTzpFyUWXWm0SdYrEK6xGqeViaCk3TlReTFRsLP/e2kioQ4rUYsa+WTqajfx/J+Pys0zZFMsnnCnKaQnBTKrNl9uqe7rQpMNa2pnowKr/yBltM+egl5S+nnKuTnh7+EZb8TZo86onMUhgfeYPIZ2+jGkhWo5jBrhMvEr90vPCPGDpj7jBqGDeBO+l8GwSZ7enpypE0e1wNV3PfpRO0/Yt7bpPZbTKqV8yjqgSpMoUS4VgNn0QuXduDQqpF7J88x1JOA/Z6eiaQ70FR5pg5fp8uvYdESYr1jO5qa1mb2x/waPWkVhsBKCsSGeP9HZRbkRGfm9UOeIA5+yLLEl4QIxShSXGTcDJxPiJQvjyerz2Av0xibjlPgb7EgaBJz/fq7W+nyFfZtr5kZTahXd2tO++7YV6XpMxMwWa7WpBKOLWD6uqGtu4LkdNE4KvGZp4zW6cdTbetwR5FizWQPui6HsLFlqV3J5wCAvty+GqFBGnn6NHdeXCBq3QuJeWAdM7eyxTjYZEPpx4JQiWmvF2xfgRSbzxuiKjA7AOBITKJmfpbjTsGFA//OCOFT/7kKfxQBxPu8Ol0RMxhsCMOUW/XbjLrVyinwglbH+1WU/tIMzKeqKyEw6i54d+TE2l2fcO6P8xAQsq8mP+ebOCCWW3PCZ3WAsAdruE4HmD0EdQoj+6ACWIOYvtI0IVjeVX/jfXsPswNmg+aKbWJdp81HUF6s6vUsko6Iyp4JFWQWZF/Kn8vYS/NwZHm/ueK6RPPp7B/Qi4eyzvEAbsnN0gek22Zx2yHuDZwfFS8DM0Q5GV3S33bd4PrIx7sdGLKLb3RBdbUH8hBljexKo+SRA1HUbmaLX1D1NLIOh9sWajvav7ypwexdZ8YMqQvkkBCRj9Tl1GE4AAAq0xEVN+oLYO74IZFz6JYzg/2rNPgJe/KBvL6zbkKk/jxBmOEuL59ENvWrM3Aj7sn3904et9wNU+EDkRsnlZvObAkXuMzctaFxcKLIGKPhs1kIoGaRt9IwHadTCL90x9+vlq4SZ9ba1MuOvM02wljaXDPgqTluoGIR7ow/bcWQ4Lgki58DOX8+SIx/zl7EhuCsaCw0C+sn2mp04b8TZlw0qU/bQrEKHrKgDAW5YpiVuq14hNPPD2GI8LEcejzdQagxnLZufSIy7a5DSnWsd1pkEG8uW0zSnbGUKdFlQMFCuW/lrKN029q9qmiOvZMlpCSfdbL1DUIkOTqBNDv9JaHugCg2EofhgSvP8ai8X5Nmf1gT3Lm7YN7AwdxNmOd+vjHOGYNI+qY9n6L77H5cloKsv+1AbI74WPPV8xnamUiBuV4bLmvZYmtrr4VWsvq4KD4gptnoV8chOAMBMgpq0RrR0ksDKZmc2LdNpgssZmWPpMMKweMJlVDUKIwxqdf2dTPY5CT46Vyj1ov1p8b55j27cABD+GUtdI+1anrIwN4UIzUUaUm3apgQ172o8/4DnYr0ORHJRNt6tmogC9/qWK1ym9EGtmcgBhumdz3T5ZLn8z4OvuT4q3NLSYujsVdRfjOB/sh+z2yCYf6Vbpi++BEsBRGPf2QHFnQooH7nIZAkJOVkXKVD62nabXrgb/f4QscZkqWdjpvx9Q9VrAhX5GDAK183py1CJwqDMbKr3rzc59DLrhnJN8gSW/2LiVoZv/qvDc2wk8rfL4LIjQIqzOK3Ex4MBPODNWrTz1AiL/Yyrkoxu8ADFi7B2+NrS5NJkLEZY0ndEf738JbLQ+7i8AYATNNK/jXOEZinBWUZQau5TS+Gb+zb5gQCvsEmAAJsxAqx7eRNjMIF8i+8B9dDc8kwWpS1mhx80115P6xbc3UC/FUysbDyRBdL3M+Yj0+6VtllkxoUO1ZFCb2qFTmnh44IzVQ/SxUdDinoen6Se03fQb803P5n8GLOVrGXxMt0yts7+HarGVfQG+N1g9kKKzfi5H7T1nWrmh5kIhwL5EIC5W2TKeQSeFZdPfRB3V1PSeaZU6NZgk71II+Ab7785KVkL6OTDc4rSDQCIX86CJo1rvdqrRI4IoVpHAwHZn9IypkIMK5eH879vwq52VFr4a3s/MTQVdwIyT+Pq+J0cHEQT9Qb98mag3D0XIVGIGAhn8j08OyWV8oYybjAnUkRSA8ch6IOIWNCHYJ7qpaBE8z4LSbY+nN1iz6S8CMdhDOj1ty/432T6DDA1QUDZnjEOI+YLul+/5LznHb+bL8Y2MvH3yWYgx76baGXToUV4c/AdVxnTrVavRRl5VobaM89oHjOfYqX+9nqi006R9eTPrTgAC0hUNWSH37y9ZESddhTzlOkmTU0iE6Pz3eL7qRxaBU+uxdJN2pv1wv0jFl8UGKOb8pZDi6/QnIQMWFopYZD0i2Bwo2coyah3ef9yFFWp5938tiiU0yG5HjOr1VwBYlpmbJ7s3HXq0INPH2tOEvVudU/Os12ni8r0PB5zWHczeRMGP8rm8Gmx73GdKgld4ik5/TJu24KGXN8zFS3Ai3/bQ6nLu2GKxPlOwCafHuNNvYAANmyg9v5bjazUgpSWLNDt5CUhf0yR5dGWnwMFlxHv2aAVLeVb/qbOVZ1bty1LVqQ7ffjNQ44hdzgbufQ503q25hpqnIQWLOSLtL7HYi8eS2CVrZRqFtWlJqh/c/DcIFGwJR1hhxNcxlDC0m41BgwuajVLM8pQGtWjWOK3pgOlhyMC9xJvAU7YTZ79zj/ubNKdoS7fKjcWU6qyY7n42pZjBBSW/V3UFXpy4/WGhMBVRnO75Yoo+7y2Td8iZ/CQkOHmUE+6UdR89P2Ufxp650TXRmKgz8XMOb5xec8A7OeUnUvzkVlpobG2DvsZbxqj/Nh7nEvZSbrmxlwCnUjY52/lN2xVzv4SeZRS+ktGr5Q810fJ1aW5tV4RIBtcccmfbMH7ZCCv/3RRvLpyiiNFJlmuS98WtODqdawOM7z9ZNAel5XiO6KzhtbukJP/n2AqZoVPH7Wt/4qLJjiJ4TukHApH2AZE83yTyGwJuFyLVfeB9mVjX5MH0GCRPvX6fot05+9sTjj7nVsaYdiHfM0FBiFOu6EwEmEPplNNf+EiLWGYe1LVgTsBtwmSX3M8Oi/UFyInzQrXRwcWLZ8vSqekxaqVnclZ/2rY/xET8x3PKbTPmQ2Wo82X2BJ/hQKbM9kPLTp31TmOo1QXNwkrmVt6wj4LsmPwZ62eVQlYOQWbJgfh9ieElb0uwB7KGTSkx9x9ibuT2lrN3LFc8/WgvwfJePfsJbijEZbuda/t/Lq4rhNe7eifXc40Bmm2efsMTC2t3zP4Ce0vHv4bBoqm0GzlvSweWV6h8pqns7yia2QxALb+gVFgKvQvIE5bcDAKHWxr6WlKF7CYAbXnEMzp6vOuque9nswyMoSd91ORa54ZELNN4h8puR2L2zCkNFtPoCpLYnrE3J/0LZeQQiKD59ZxSj9lgpPZqeY4EV3ehpwB0LTL2NbI6/waszTuCohWFijkdz93ZuCa1Aq8Mf6Ng8IUFadgZUnSWlU3Q/MZGXjJ8aCQrlJQ0CLyL/Sl1mMDiPC6leKBsPfwfAkq6Temki3UDJ+TuRIZ/rQIyAeBg3XkfoN9h2QPlRUr325NDXbnbUOeeYcgSxjfyFhMWc+k8eivj8sCkH/LNY/zqdurbfUJ2GTxycPR0D9WSCr0+oFOE8d2Ij9/7vwGclEHfcVu/lSFZzKmi17QfxvpOtBwOVarF8OedPyZDP/O5HRamhvRQTaHBCzn0iXt6NtAg2WqKrVsezjPd+glIcx9i7OeF7Tskh//bAJsIr+vc/XZVkpxIM3KXyt2Ww3tg/PoUf3+fOXpizXV5uNVXgeMFV14oRyqf31pt8SQ/36P1RlwF4MN4ravrTAgjDwevh1v9+Hfju9IDLPEO2BoQX3lUIIB0C2nzkJYTL7kiuIP3Howt+3YI8q7T7iOK8Rju2iRfTA2C+e6ihZLUuL7gLxSq8htWYVgDwJFXvNZcEHXYYXcgSGgU+y3O05bjqRjlwbQM/E6RReBW5v3iIDmrp0lZBoYEkAkv8qfBqAM4vyj11Yws5UUf+BMNUkIH7fPUl97OQflUqX1cTn+mQfcng1bk+RJP8TY5DqW3mZNp2Xp7Ev2xIGpEDsF+eWQ+4tSLboH0RlPqDpPgr9V15pSfYeEPG6Tq70SjR9pUSR4Ieuyry9q4nX/IeJDzGAQfdTNd5vrsQrpqM0896bHv03wqNrJ6hPnlW1aK5Cs1Ta1mzy4xFY5p3/l8movPceYARFvcLiIPmxbFdXeF4jIABnDSgXWDHhNSA5lZhtsLX0uhK/JoL4rrtMdrUCtB5y0Fk+ejkCadkqS7sxexvyx7Fi/jWVpB4d3Va8OfKwaCXEF5dVwvvXixpZWDbrbTEMiOKTGVwHNS3hoqWN24IrRNDEtCE7LPz1n/C/mmH16ShqDlFP7zMM0RErFAH/1XW1Q6E3XaOGSHY7HokPICOPidyIxnzmIWgICdRIAAAAHjM57iFnMUQMX9vQs3ae4Xa6JMK7bhIMvZds4gOuAK9lgD5h0UyOA5u1zR5ida1a27DrGL6H8NzuQiAm31ittdcFeBIB/pavfh7KcEUNaq+Xrgck4LMqnet6YpNr8cZgksX+Wc2wX2fCbFpgREgAht4fjs10NMAO2NGXTMfoMq/t/TA+utOGbNLIht2Gng70XRWbHiqKA93k3Z5Yo3/cg5LFugWRyXZThPZqGQ3xNxP2T2/PwLurcxK2/91Mcdha4mzMGNRvMys0PQngurn5pnr+gbbHcn6lV46l9Yg/R/ABUXjUIEEtu6JF8dCaf9c8Gmw3xzOG8C9Vl33WTZUAXDmS6a1phrGehpBakJVlTu+sndisxxD6jdLqU9z08BNJCXnNj/zlg6kc6HJi2taOEqFVGJsBTTMcV2IIhFBx19kwozwXIpQqxYekJilMb8EmMCyIW8Qfqcl2jbW9liOhB18fBC585158FV8Wv1voyOyBxiFdIXPBqhffwa5p0wKz7QkReLWYfY19tYnE1btv+67x/wbr/+tLyVbzu/Xl8FAb3MxrRgqjbY1t0Kl+bsKJhH0rEUhZ0qLlz0jQCUBDdofC7BLicyVBdOPR6owTdRTlK7piRdOiChE+6wWYE12reRW97Ka0Zfo6mV8G5KKZl6GjzY980zTGQuf6mbgMf7NtwtlnVKilnysp1GHK8XpI+5wYNbUo+7PceqEPCs4xA4oaeyvSqF8xV6Lhhb5bO+7oascAz86d1B4gcyaRH66gb94jvEjeHXpcXjd9MRDUG3bpAh3NWDPjpCyLUmppj6nOdP/s1JESPyDM6nP5THI6UvYq3MK3t/OKc+ZMKMw2WCrbhh0neF5b3DjaKydoVJl3nkb1lhn4+bENXbTC7XAHAMIL5vLeqIzlKBm8pZRH/+L4IJI1pp2kV+b//A2TA36HQye5m0qlKvAkjS41sCu+FDQjHQC5Z64I9yBBEGYqAlCTNtbJ/Yg7YlQCQeebqWokT2RlK7gcyBkfgsnw84uJI4qaS+v8oofnVRrkAnHY7P8Fz7g0A6sV+ba54LME4kpUILGZeWvM+I3cRmZkI4E+E1QJKyHt3yRxwHQ+ACwaizrlrFOUJWMkibzhUgKQSRfV90okYHOyUSbwO7dnD+dbZlIBCzcUhU5In5cL8PlST8EPpWBHRZgKv+UfQ/dTq8YGQ2STDYrHVWRw98WAqSVxYgwM4RnqQcf9D1AHOu+IrALALRNUDaqjv88xUaw+HhUc3L3XUon5PaeWBr3ZFk1Q7NVDyOUtHC5SIoWUHeBgeAx7d5y6AzhqUSHR+ECW7SQxkUP6ZS3vozLnBIEGL1iNZFQNAGuWLLPMEiWYVIDyd2FyY6vYNEOxghBnnzvPy9Dk5zdVkJOcDrT5zKuh5B18IuHLs4lS3cuDZAqTsLftRbhzP+YH9MrTnCJzAWqLqqyOKGm0Q7NJxFhsFDxmRDz174w6nPlBb+bkqhypN8cwutB2aMdAcjnBUIHxW6PeOh8jAw3dFBA3A3n6970QS29Mvwyvua2NYffxdjyCUG1yr+hkWo2oacphoSiexWr8hXsaj1xgyY7ZOmK4Ppr+7E5ztdN7jOs/Mh3fqe7dvAgKpH61PECRcoeijgI6EAzApqvQNVto5m6Xxmv9hgcrsHFkUd+HrLNvqA8oE9ErspbFcWDOxVNojO5UsDQEbDjbKBBmaNAAALJ0DKqDld0KGc1FR34rvmjUs8veAqQROVvFrvSQmOvsa9vnq3sn3GvdFbZ7TBEqw3fY0T6RbrDr4Tq8GUeYIIMtGR7TQ8V4Cpr2B5aNgD9vl4newBTNIibVVlkgDWJaF5OoWYQ+zA5vbZdXWUUSXqj1UwMRKzyhhd4IumbBGwTC1ij4TIlwQaSZX0T9oJfKtLSxaEkTpxJs7JkelLLgmlAFFE3kQmrU3DI5T8d90JbeLbJ6+HMxFasUcpzp+l7jvPCm9Fv5mjM5We6jH7CVsII3c/nbPKJdJNrCtxqchi9PeTQi+vnkDWQWC3QJp3VtcY/jV0akcZ0S1A4cevP9E160p1AE1tPb1PRmcFS4HcgyVEz4wTD7LBCvi27u1UK+VZMRAnPdyLEnlM1zW29wdBy2TiCuiDtOMnF5tPy/XlJzXdKKAIMII4CMCJCcLUYtGfNSzcpotBpB8LjMQT0zkbNPFZbWvZlTyeJXKZYfTtuYarxI0+ZgQKozXSLpygOlVukXjq1qGkwnTTZ8n7UkNVLG5ld6xLiglcoXgr6yn2vwcDwMXqXOzabCBju9QdByEhuPWv6iJYi9TDuVFzE01uKbeurDvBF7wWWCJ6ln7DniY1MXHBLER0Hk1wF6p6F/jXXFdextRnAiFhblOYrbdxZycCC11fEAcwk7Di4SMwzV6012y5CrG8cwFGcxgYJ2hQSNzF4dacAnAy+khQBu+1eLCJVO6yWH9mls681X5EERLQFMdTHinU7CpeznY1+fKM5XcLT+pyLsBPpFNexVYbXGWnMjGLfIUGnJN+zpl0hItTepRKGzEzrNJ3dUe4vzigW/9Dd9GMVs8Z7NgyiCRUAY5//SFG2NZIAcWQ7w7XC8DL9AXs5jWD5BasV0Hik+fhSuBoLf0pEq+seywZblt0HO0nxt/S1n7XYAYjYFSBb44SZQMWhcrbjQxLzj3kvs4oUlerECFC1IdUCNQmBzi5SEZXcN00GOPPj44O/ar5xsN4d9kaec+pvn3yApo3zFT+iKu//JPqJxVruPkd3qXgXFM/n8bSE/yJELAmMAE1cPtlDReKLh/B93/3U3NHhYlX1K6Qhuww3bOoGZv2RB6pDsCeMcydqyTkzRPM3tyvmQf7EbE8lvEuhZkAJAfMiSddliHOuDF3Prun3TloPpg+JPSlYy59gPLKok3sVHU+J9lBBMtKHvNLvVjMz8Im/WxgRoN97Zxrbsi46TwzoGeDngzaxfLZExYAwBOkEy52GU+N/13j4kaddiDb6t4iVoVEh4DL56y867bYeeTP0YyE1x2dRjrhCKEBCl22+e5CvKsDUwcDr2n8O9uE4XCTgv9/scMRZFhxH1gsM5RVd0pOvqiXBrqEHBI0V7hegjPU+1rrg9UGP4RiUcNnzqTf7V0q1C3qKkgn8yaY5siLZKXx0yJWMHWM5YksdScbqoROok9KPo8EfjoxYniqtZDpxdyLNmskYFIboZqSfGddrLkTFJXNIqCkjbTvHadQNyUuHIGg6ArXOSPFAzJNjBBHoi/zahrw4WRSxl5DxcAq/lkQ7cR0K2juJ3/3pKCjC0JBR4VABSAKsy/AI3Hr47Dh88Y7MYtJV2nBvHaCPUAR5wTkPaAWtCsa1sY2ye/hIAAAAOpckC3C6XNdCEOLmXETzTCiWToH3MsBbNIkB/wtosxElfTAOr/O1NT6e0p3Tm0ozmDp7F5Za9+Z4YF3UBTTn6ZZt0pPXXZKZJBsirAgvSHURzILumllLfxIH1fKA18Td+3N2jSvTs15NjK28U5sCr1Tar5roMmcz/GQ93pxCohr28H2/53AFTlJM51Bo6QQCmUVng8ZS78dgWLniqAbo32t/wQvhSp4s1g5tDrhE/UUaHzMdsPPUW0ioYun8+yN0UWo2sqHZz0QJEgr1R8WHMrTLU7rCDtjQ3JvKlEagS7sJH0FTLxucUeHkk5uSGvIJB9lvEOeh0Y0iyW1wND2CEjb+zLO1MZ4db0sjI+C0rOpvf/IHqWZeODc1hNVTMUnRjlx5y20DX7X/mNw51GtW5WeNNjBt7nu/FCrVzDSj6FJoO1WTul1MDwxXBkGaOycLwIcA7rvVA7h7Dnyv5GwBNkIyXJqvOmm1xaeRl+g75grq7V3e88hwj2LUsBLLThzdL3Io0HjTvR7LlGSq9z/bR84niZLkAvHDgjXQdnXqg58pRx7j/DzFX14jQRRidImrMvH9wIFdyZaSx06kxueyS2sAoDAzek8Z8VohxjThqmAp5VTOZH2+8VydPBQySIF5+W4xi28HU/F5kLa157IzGPqy/AOXNGBM5Ij4TqCvzeJ4rgLj0a/wfCFUlzP9FNCtV7RqW4gCoHKjwh9YNPEytMrqJSjkq6RKXWcBRqdIghA9AQi3A+Oc5VV3qYcl1b7JJZl/83rsXAJQp+C+UDOd4BVAZPfbL08/7X29ZGfYbtqzm7wSGIWAGUqSs3nn16bQl9otn6HyeVll5iDTdNUBHqW1hpyi1TibQi3ziZUGHe8xGsmMYmnhkoBoB86hr1rpkBjw63kIzf/bndpOjV5afGrJkFb2y9M879zmaAZNjjWHZanZaSg9F6HozMiRPJDE2o4muo7IJfvaf1eP28gMue3LJpBbIKSAaWa2Gcy+Ntgn3ApgmqiLMAwwz26bksb7Y9j1hPiZeAQuDuEoJH+tuO0/oN1+m8PjeirGwGHORoBWzMG/4zY/eUgl6zlIakqWHogt6F8bSOwya6eM3aqFmdX1Cr6NjTjFxCY8jX0l9D9z2hHaWyAWIZIsxkbT8uiooTtdJnNyfY+4fvvQs9GC9G523rVK1lb8wy6rrAEFoxEFX5aGnhMdd7dejO4Wm49dUXRdgidaoGHT4tQx/JxWFxLPwZTFXafB2EEaS4spHSukLM9dR6eenZSiwpd3mG6BBjHBgequl+zJrEvD6BiKR0r29sNQPlyFGUYi+upclCGej7+8pTh3HjqCReid8vDjmEym/SG2+QyBVvOCdlBdM1ONAlEc4lAAOaKOHUD1JH7kSeDWJz5tGZFFNqHPNVkypRYxNNipEdJPwyT9jw2fa6D4jMYx6FgB1Cv52CHyTyKaXnr6G15egI90Qucb4SA2g0wD8meJI+unoEYEnLslWoc+kV50JBHKvLidNbDZDL7sahyf5bwHlcEwYpCXGrgBFOWcrVd/he1+DpEK1I/5505CFnaEiUeCbB+e2UOkKfh+0B5JcOhxLj8t1XOjjfkpldIDOl6Lg0Me1QGQPonn2Oh3DwJA9FIpXxsK6LBz7bRBlIj+Z3NvBd1VLA+3O6X9y0uLqoMlsD1fpxTWm2G4Flk5rkoLR9fvc68o664tO7FDA1SsHhv+18qe4/ltexWlxE1UjXnoCKmi6uk4RsPAGnIvtJLqakFBZINz9mhkXFsVqxeIG3o/Qdy4dV4vWTWWMnj78d0MKzPHoPT/sm43dyEWWoX1P8FpfORg62MiafphAAAv8ylaL+GzCQyEg51wjh1L/6+iZ3whHTy6M2Kk729BYJROToKJ3YDRFKe1aSrxojHaEKg23+PvOQjIXY7ENweW9+e3tZmytdgL6u2wMIEbpcs46wikA/kkJPdja8XcGQIboEd9PuCTEgdFmw+sIloyI63wMSaETsa7S9famRwkWAV95cRDVa1LmZd1NAjxqrffAdELpOjnNZmitbknCBSoLa+YlcINHtQZ53HUHLcpRY5vHiFmyehyCQYrktqPPTi0d972WwVI5LTrnBh5YZM7TZ3ZV/4tK+vJzhyPUcGIS5CFdkplsbvbt/eVaSb6iFJQHUiNLpvWVkx6NY3D3T8ZRtkl2wRBodsuIfFKg8brRHPMkP2flOUHvXaMjMQNOqgyrYr8dHaGcjRq/NtXxqQL4VtnJCOIo7uIkLyjdmHJNoxyi8UZbVicucFErQRoJaTyDDX2Xinb80AVKPefsj0sCBQL6zErU7F1qLL+UuP32TLlpPBKDJjG2zFZBJAs2Yj+gbk0KqJY61fefIZ+vPfb4YSSjUIac8pI6cxgXipRf+QV6I3xwU3ihFLQi/pkA4FQ7W6mM/MhmdIB9MCUR+UOdisXcGyug6q+DIt1DrMS+RFJVRngxNB9zImTyjfIF7+h499SRQW40kOP+SMu8AqZVjFcop7Cc4//4cWPZDXGknctkEV08wDwEjocZtsA3VSflSfhF5mZHffxXCxjZy8a7e91xMpYl3pYKdh3KJyXX3jbrEiRrjn4TlO5de/MZ0dw59AK9+6KJ2y7D4MltBe34mMB+SYlNIS9LZ4vTxZQAWWy5IKVQAg9NETdDKnV0IB/FLtscLKj4wbFnxmXyN39wCrXKOhAMzdXV0EMBWA0Y6DlBbob1LxiaSd7ZsXQT59KP2HPVM1WZ/3KfHbpBwCDEHGsIeoNuI/t0tgYkJbAb4DeznRK3IL82/jhV+LfK5gjU/hVl78tmC+lgeqrE7iutju8PI7YFmJoSV0YYjQ/gFq4VCn8SmTgvlJHncVkFNS6nFhtr6TCymlgANeOUOIbfQdbfUc7fVROIfTesuld0FQfnXm3HesThzSG0N6GTkzbpUl/STYqzwLqm70CDs3sJXFjCk5zry0yF3aKgNezrzKGjM/nggDkPRNsnJ8oFXyvKmSfzbOe4AFCNjNg9Rb5KHwyEr0k/uMtHFhGJc0uyRqP6idVRlcfY0l+Z1JkKKZl1vm93dh0EHKJU5eUV7gp9AeVo/3vfM/M0vmOA3C2RJy3WIE2c0LCK7fFHi612EyfWmTczcjZvyrXtae/eViOHne8yOv+IibQdh9ACsyHhaeWsq76U2e0iWZl8/+mik0NM12xtBvAHG3CrLFo8ZefkYDx/Y4kFP8ZGw9L0RBK8+XGK7Zf7vpaclbYVCwMpBjbvcolzkrABv7MB0kViuNR+pYjzBGRXk8x/0yPQ8JkoI8d6Dzmd7SmUkwztFWeraZjOARpnA7Df1tThdVQBEDCmJJLp6iJnoLUgdOKndkC3z5zuqt377jv/Fwu1rOzdFMjbOVh/SxUlxlWQU8RUV9BpQDvHB+Ovbu+/CP+Runnof9D6jdZl/76z5DJpLOPalGToo/L1N6Q9J1JpNtHepn+s3oN6ciYcVZN1Mi6R2SMBXDfPWJ6NNySYqyKjXd1MbcCF3OYMA5O3DsYgyn8gKNWoVNrZyga2mfaVHiLXe6bR5uRoz0WYk5NdxCPy5diHexhYIL03zp3uF4ysi4BlgJQVwdDdMmToLC2XCAI4naAJSM+lpNZ5FstrFnZOKTBE86MOsOjcIxPPqYyBn1cnxb+WQFo1sVYfmYMtorCPoecbAACY/VmqVv4dV6Nq0Aa7hNIQ32FJl89sUXbPPrf7T0vIcvAtH1ucj/PhI7uRmL8p84RZZjzpMYLd1X17JgkJ2wr/aPYocOEWi2Eq3lW/9cErxjIKD9N7iVu9YByX1+TViu5JC2FJPp92ctt89QRMpiqhLxVgAzOQ5Ph3yWoJMsSh8dyj3fDCnTRIrzwq3pBc31AeGhv1Tbzy7kayxOojS1419VOqeb7q6+si42uvhhr6fkd8+YnyyuawNFkT5UxnlldNcXYUPJuoWqEgmQJbE1HR8G7ic01ELhgyDxTZihlbAa8N0qhGcVks08sWE6drq9mffxgscIhfacwfadeN2a1xW4IBYqoTNmCc3R+5c2IXTFlvdSv/vcZPVkcBe6t6ed3EkkD4duTBneEJYLcCN3eN46fJbw+fkMyRM2s6tw8I1hocRaizJL5hzn0WcOfXuapkPtasuoUJ2BANCBeERL3MIbwGFS3TEH0WHUALKNIeWn1G7O7aAyXXMV5m1FhjS/9QmAAR1uw/4ibNn6S/b0O6EOekX/fWXujZWOzPSL3WLpJ/BZ3kgGhP2L9UgRV5uj6kc62goq6pxVMytQGEI6JGLwNbNnvM+FFeg8MU5YrhoaruhYXaaGCwQzN033PY9dRxSEbJDN+mIBxkhURkXhUnS+Zx+wFiJUIg8rwaWIsjpkEOIF7NFFvRqsoJsx6TYE9KZIy42cHkSzXvDKJMO9IiLf8nCbBL2ggvqt3zyCVo8reQxLuA/sCdsWKIAeePADfUpsd8xpTyTI4993vdpZKxW+6l3Ziwfg78qo81tP6mO52y3bu37MPzsU6wUmdPF0Gb6BkG+7201ezcGAwyt/C14lxfrKQKm1Z2wlC/z5wjGnlyTngw86IcKCoarkVn1QiWjvtLySDqs2Wi1oS5xyBZZdT8LNeVCoiJReHXtw+YGbPWeU5lOPitLikzcBF+W9RkQqPEdhCSp7hddP2mxW0z6+RUm9pVE5whiwFfgnuzg/aubAWgprXJcBCi2++l87ZcWB6hRaYWWnPSUDWgUW2Bwi0kxCSILo/Ei1/8nH67KHB3fBbo4zBHPRzF+6mDc+r21hvxg66DK6r22dQtB05LwOfYttg7tlCtNDiZ+A9jaGuFVXdhMoMIUgtemUQ/BHNSuaE7SSpTYtYRvZeIXLOkJvlrn4S9+v0L80+2n0QkIo9MqlDXQ5FC8DMGA0o46ZC0XXhgvzs8u/00cBpl5R5esRTo0aneUkGuoc+n3VIzsHVM3iDVeTCjMyePoeesiFKi8rxu7/K+FzHAVhl9869sc93OP/rgAZGiY/X2CNDum0iT+qXK58St9t1zbd57TkeR43EefcPfidhUfQiORTeSgz5giHyui453JHM9Jz2E9F02tN8SsxiouDDq4vYNmP9oZ7LEXGGSTATJvKccpW7umPIXKyuH/5S+4iSBrzOXX4Bpkfl1ZrO+iOSeNTWNbcdFrfGLVO/nZapCG74L21UfeRENh3C77sMiss2yrcsx1MYRhP2BbjeoK+vfppbyffLF2cJEsZY6WGWZTn2iErkL3mYOjxRpDkG28iQJqJQDfgAM19Ev8cL8ihg8bNcbdZhZon3gEFZt5+yTVD6xUIlh3r4yP14ypXwA55TOpJWtzgeaeqF32jNsuJiuIFduMovvxQ9ldTxg9T/ortbo9mxhTNU+tvJMMQ+3ON6TzztZRvOKbtBIdSquHWTDs4yo+JuyOebrYAHWqobSLSixPEfj8PnUvsKY1y0BmCw7fjAABlTiqh4DoSUqzGzT9eYiJjhTF9bIu7lNk8iF17m/NMta8vx4dkN9+7OBbqaNrkkVig1/10k3q9hBNPIBkixTmEwtWyZettoPbFRunDxbFRaqQ8yLjJywqL477I7Cc8aE2oXhIdOWWOQvOIpU9ziIRYDWwJT1gt2K0sAM7moM0G9MLcCUUMMxWDuIIgBza8uYmZV/T2aaNdBf5X/VxBATFBckSEDz86Ne6P4GQ4nswbQh+02WSUgDt+pq0Nc53iIYjpm8XdLI++LV0CANBJsD3YWJzcR5MVh+VdVkPeb1YYHzseOIJNqd6FZffHd8+npm3ZKPR8R6OadUV6hIFMmgLCCMD3iYC8GU3Wz7UB8aO+5/QFQMEwXWt2LYrW5l9S8kIv7HAj4dO6n5trzSUr3EXKo5QBvoP0kypeW2RNaFwlX2IAxxgUJQgE4I5n7hTfNeJM+xbNWihktkLYi5oxOuEgNrlbAG1gTuprhSSYN6felt+d3QuPwn1MjnN5BdAfWJf0pZC3YBQQWXX7nVFza4z3dR2RRtzlkIoiFqeF4GNxnfE8JKnyFKXkaxzuH1kGGYbKsVbJOfFmFg/DzZYnREWxwoMeMljv8VzbOmYVc4/pyzpy5qpyVm+JFyMNld12yCgumzEpSKbTx6CaKUJfRietx4QJil2eVCOgLKPSggnhsscy7yM/Dp7KSTyGs8zSLGHROJfZbRHpl3sukEnBJUuXlNyrBJ9cVH1nCfx2uBV6KKPj10RzjgMHA7ZtP0h3En0P32tHLnfryAfVFDjIfGVGJfSGkbfv2IW/CShsqXynG/iBQ7nJLAmSQ8XDSEDy5pdY3cfuwA+afbSjE6esEMblngggVvE2Wb0S52yp8oSSA9L7/CfCkmgSe/DIGmIBYkoJ5rVlFd+fnCATcbU+rnurBJlQBRd8unfsSp34lhKzgj6CpJmdV8GN+iTRgar9bEoxkptNBRujMZLLPaUMQsGrWENIbAiDLZCXV4/dSDvFNuj8bCf5GK/5xhFxC700VmCNW/tdZgHGX6Oqvjqa6ksfwH7vKpZ99x/PjciNqub2zOy+An4G+we4K9lqN13L4mLWE+hpjRdcXWR0uBscS/wymi5ZgYhMRH4q7uWcJ2aaQo7tQg9hi1aYimfuBWdDD2KrrhcW1lcUwHfu71Cv6YRdDmRlyfZ6wDvV12sEn488L1u4MxcsMraPMP5BpXJ0ub+OiExNxVYT6erflVgPYtxN42aCafhNymYYNvz4cgvVyuNzPsJr4mhmiWBzv4TYlxRnbo//3/taktEITlaCCgydQhXLtfWgTY5tMLz9PkgfJU3mV5sv7G9on/L0xWMw69WffmgzbiR53W5/eA2JGU2wxhpzerUBG/8MtGOGqodJAUaxAjN0IMm31MnbBY2sHctNbx3OUnZGhVYLdIbZ7wExpYxM6gQByvG2nu5NncBY9Bo+JqdgncPOLxnwWPMrB0qAOCeVN2vqAcaURUsDK5moYBQ5rb0gAcBY8RrKzlHwSVIv9Flg393Wc6cYZtgTLqjW3/CO1YDGO2I8q732K0hCenIYt8PK5eACvcrwxcaPaRFBwziodIpYxnWY2/31wrqA89oYAKdoPGKBcKOhdvp2tZJy7cTUpO58frDEgRlrnUFFzeN0IYz0uDzjdWnzxF42Oq8Xkb20PWSqQorKmaFNv9Ay7EHPSYveO4fIGR90kgaFdsy3L52eCWICRz0g4kdGwVRH65A3iZVK1wM1kCvRnwBgMKgweOw8jzWX2DgCR1OU+8jJozNL1sWZkGv5cVR9TSTD16S/n4jAvZaRdnwrbXlVct/HIknmijK1idyJtKVDC9UfNl0RRWLcZAacLkDtdpv2ozhZB7Gl6rY7m/NDv1AQRFRM68mkBmEmgMOt45VXCINdYdBM1sJrAHD95ppDBa+j3aWE68qXdVmeljRFrZkk2cduNndyO88dxUSzFwDjxqOR12Gr28P/dBUcYOI3DG3EUe+B1feQ0ej5QyR7gWZ3LnQ2FitVKXEkJdsS8hQpOrSPZOgR8WNQnTiq4mTXF82PIANl6yZpuImabCdrxa8Weh1AXoJ8ZWCAOVpRd7int/VcTf2tJnkS/auDroJPmYelGGuTRrdQWetO7MIUoEZnO2SFJWv+78luztu4YIE3gW86tanYTMcV7nTeoQfvogY4aN5EIb/LDGAnT+7cCLKmhNQ0x8TrsEq46BnJmpUBwXS3V1uzsAtunbq1owelmU4j9LSI9NnE7cpaBnzBxbDrq6sa3W1urZCjJKU2vZ528kH2TQhZNCVIlEsJJ4ozoGcR8BIiF7GV+8kniV0Ai2P0LNjQ33uvFCgeuCvzH7P+tMtJAIC0JRPyrHYdS07uZz+Fg8E3lThSO6eBuOw+3ecONSxGzq6JLtHc0Tl+sQdmRpxF5BxKFkF2RvCR/w5MuWmpIFLoZT57wpxHnB/BuShWECJsayEeyUkU+mo1xoRelbA4sN/jDq5jYDdjTdeSmowA1pffoIB5Njs0NQWyqjH183oeDi42QPcOiEfY3cm79cKS3QWx0RK8FRD4lWpKmHkr7ZahEX2GYYZolbiRSW0U7/24nWJ9nWZn4XHHNUDAIl/PQk/BLr5Bs16L0xJC6N2MvefALU6FLQOYz2lpB9LR6wSDZaVF39MtPxxR4TertNptc4WlqWLpCiNkdNMpXHYfsWdNM7Z7OfjiWd1Tl/FxEej/U1gB0/ix9i1K7WqN/XoPu9m46g7P5R0OAxjbPTbj2Y9KJiqwmjtqY8ibUbTrP3Y5i6YvAM5iX0ceJs6CLHW12o8Jqdgyo3refkbnjV22IJHX3V2BKwTai7nU4EMWzTPTlW/NnZCbv674F+jmE2/wS2X4Ultl6V7CnD3vYkaWdty6cFNrnDl5mpsqGxfXeja4bY+C+i+QauyWBWwvooN+oJseQFKTTndT63pgc5aFrcIWpgPgodGHFZmkEgKOKK762xlTWSL8AvlOYOmZ6amhOylcTg3W3M6/i/pokRZZzVlf6ITVlTcnTrHMoXwuW6YK3i4VZAxtP+zbzzPVSMF2K6bA4ApI6v6Q9msBUMFEwhyYpydalvOJI+lnL3EUtkBFzcGI97MDCdo/yrw3q6wUIeVlgWtBikJYlCuS7jWn1ixHsLInEskaC/LvVNfilFqyCVm5awnFMx7sHUSz6uJUzOMAJfMx5s3ksWen9MuJMGxO7N7h5cwdYsOYZoP2dHSURGUHhEXxh4hwNfbME3Vpkv/pySwAyUbCJR5WC117E0LW/OOxqBq3o21D0uqyH2X1aT7Xvm5+WVcyYGUoYq1xXbzyikxOp9SvlgLzONK3ac66jxh637R3mg/34ZcufefhTvra4tnerSeIYQy9Ne8hqt0oRZUy2pQE3SPH0Hn07u6SZ1Nd+jDwl8eGbbiUzQinm4Rc1ZVF0RNxXCbdMs/b5n5eAIh1sw0ipCRusSFdrX8cAWkcT5+b3TRO/Bbfrts9J/V8M7OSCjV9aJHKQvlldrKkHKgAeoFOoHsQ3bh8WoCJB969FfNUV1yOEeMxx0IVoE4jrGwhzS+34qKp+TPlzxzPKnBQkcYl08Mgm8+oLVwt7yobkxBKxbdFaS418FFOZcLNOs/DKlPFze3UqOmyYK8SiIEZfa0yNYtY6Dn0CH8nBlm24v5CxDGlpsAsO3vLL+J5EokjESZRMVK9BhFpJrZQdCd+4rWqZpFi5Q6BQ7CU8bjObPyzRPoiAAYvggDe9vGkg+bw1wnpM0txthRYDgz+pvyjj/cD5hcz7RaMNrCZdRLwg2Rt1K/mpupo4yXQoRGKlgw474FC1vmdoVzObw360BPqbKheVCZe0TUlWXZuAKPg5I/APlkDT7K731aoXTD8241Sqc8H1nSTkrrCiTMIW2GOR1VQQ5zmSBgwe1J5hzUzgPJnD6UqiT68TjkD7AryqgXzXpa+3X5w9AAAIL8Jy2+GP6OdqeSmJHHuI2VetmGmYDgBMtlO93IQkJsWMXh5mE9EEfa8HdIuac3LhjLHCC2IAaWCaW4xYHOOYzqIh4Y345eb3+T9j1qbq78tY80Gh52di9IUQA/bl94dNXVX7M9hYrFqBO80tYkSuVj1Ujr19t/arRnrbE+P0hUiq45Eo1Q0JZV6VU/OiWbl3L9O1ynFV+qzESTXlo/nSthy7BBNF+3oRxwWG3//n71HdgzeKvnZwdSpeEouOv8SO8y2hHIrvRQP/wZ6c1vnfzmdddU6WYAMjn+QgPDBVrPmCC/IIREdKpeR8mOxliYOaldZ7Y9PrzcW5AfXuGX1ReTg1qwQYVRNHNVH1pwxpulZQmW7w3Pji0DsmPjYCvGwR2WQAk4ekMyDN+oip3eyS6lsSMTsrGUBsyF3GQT1pUE5acjA6IV/RFxi+JRABNosXVEyOCTz7JM4SeXsGv2CzUnj+JoM0j3W7vj9gL59k1qSzCWoskrH9cXP63Kd7BV+dty0VZCpVL/RS5l5ar1CSQS+fgia5gGDK0ZkWtypvn/1yeMBCbVxDaIXYMFx/MTBjcsP8mCUQSIMeH2tiK1S29LRHEjE1huDj2sa0njqpxkNtqItZeU//drOji9/7YF4GE5X88pwYrENXjbLjXEgDuTZ46rQ8t4/KCd0IbpWvAG4eMmP1JKkKrV0OIBk0waxRgsW8s9VBkPzEOOCu5mxqkGUewK84mBQmh7XzQCR/OPfKv1qev7aaRQUYIK0ak7LP8jPVTtYeER1Iu+N3GMQjIkSiCTY1Bf2nRmZUBD3DYBsYSItjl+AfpEewRip1iCj2AOcDyYoTZMHk3m5jKZweiDXZws+MeSw1zCP9MWv0tJeL83VblmOFJJXdoAYA2065V4tlMCWd9sZ3xSoOigyxwBoSSVD6vdd7KBJQ9r1OVTzoTc1FmG5S1oCxNQh83W5C4dQfkD764SnN3DbHa4KfLkcpJMur6SOPW2uAFIGYNXl+p+J9jsPjkaRoLEtmLYzdyufT/ojMMlbmtQHz8yKuSXmb7tRZSxXZjzZTVM0+CSJtT66Jl4r27nWuOqbFco6sHPytmZBnFrfzVwmFeHe432tM6KUugaeJ2U4H0UHNrNW7O4NTDY5GIruds9B4GiSmgbqkffGFGUUYJhLpnAfD4KlOEH4NLBWBll/gr4ccBPi1fE3myS6Pq/yqTGtLXUxKRNGPrlkc1tZtiUaY8bkurBjfHQfssAxkCMh4f8p1ScNyT9YRlqno5Sf2qa8qQam3Cbl81gqxw2t+H3MjnV6tLdZqoTzD+ciE9tJPCRDgBBP0ueELudSa7s/11/5DLcBxfGgj2UbZ93RPkZaJiRMt2L3smcKzDtI6gCkr1G1Mh92GacFA5ZcnM1285sgA/npWw3DvxjdT651VGhsHuOCQrbKozIvYYY08gmS4gwq1/OKi5HYRdkjiBin4LAg9k+h3hSPDji12Bwacq3Ro525Yb40g3OEtwyiJ+/kwZUB9nvcMfuAY8l6NjIS6Fy4J2ZNU6O2c6iWYHltErj5+h4nQLor5raz3r1K2m7DgLAuFmSWFZWYW1e7xMqC2H76xIxzaxl3gldUwbG7Izh6fq3sUV2rDtEpOjccwZ4EMaWgFxx4Anvg67E3pTjvureTLIz7idjh3LpDIDwfBh7rok3Ke8pJK7sdA2fWS3EKhuK3VMoj0guXyrergBX/RwvPNA1xIdrq2SiFPZ6QxfGedgAGZazxlY/gJ0yHU4qQEiPlgXnaylIA5PLNwvULhtbLxQ8ZRVjS4tcQeyEiaee5o9Vz8AQqmPTrz5HOa/Dq2nA5E8edCNeq+4MmgdNY1XA3tw5hDPgJ/raEG1+rU6xc+izdudAIOFVsExgwdTTl3jV4Xp1j8LlFCw5foGK8nmzRxE34O7gAo7HTqXdaphcAk+UEHWC/biWBjjJ+kf4NY3zsoiaKpJMnAMwd0cPUFI8mcQTaD2DI/32KUkIUBPQ52D4bMYU02huiGIJjTcRYwgtWsBOedhvFzIlLNF5m2Vn+wO8K1OcHBp2Tt5gxhIboacp9CRBJNoBLkBNJiGYnZ8X0P4qzq+Ic93DejR5Z8N2xgJbjjg8a0Y1QZ9TDUiz3klGqiXxSHPMCZDpJYxQYEWKSrh6LOoEQ0KQ0vh6afEacpPVjllmcy11syNIgFwPF52MzPXp7Cbh3fP+uHX/2dPZ8qFnxUSbk136Q5DHAlCBKifL0xAsE2bSjkPUoqOzZAnamQqTfWLTAR+UN3UUH0eDEQOfAJnRNxus9uUjMZ++Au94+msE5Ww3vwKcIJ4TU+xspvFRIN5fUiGeFTaGKE3rnEWVhPc+XBlZhEBDBUb/xCa4ktkseMT4VLzheLcvIkKRwkZBSajH3vfjQF3iGDuMPDj4PFqgcOaeKchE37SQLYDXxqRPnv1cqxsCLH/Qpv1g+d5f5Jk9rwnlsAjlgEUtkIyp8SqBOJpgy8RW5hpgFanlz8c+uZzJYYabn0P2LAsRfaLpJt1jwh+hlYABqx8C0+M4Hw9Stb9oqd2lNKpDDltEeKX/jpU9mIY7btaOuKLZK2DJjIODdNCYemp4sxAyLhz0WRMebO1DAg6Vr8+ZQqvCUhnlEsd/2GEhz86GShGX4sZKAmAvV1dbRrh+LpBLPs5oTWjYRs/V40UWyF9kfZdM3hSdAdEuVUHiSiX/5REnfa0XCtnMVGx7T+SSazESpx7uOClC3bXZWQzfrkq54Sa4SOkOmx4Jz2jbiWL1s1SpwqGRZg0z4ZMEh30q0qw8IOaR+KjyF3ZgK0xAT+/1wnErUfbvdef3QpNDpj2DCDnWir+akA7frKyXLTNbImWf9eyWWO07JsEMouPQMUtogthcFOIy7VLplV5uTUGFF9n5bJJWa9JS7tnYG/OoFGus2vnYlp10nYX+5W04sjxg5cjojh+myVgnUCSQiihwxMwx7WrggCL67MT3biAi6v3E5W1cMiiVkZ4Dbjp+aA4nWs5g5BeI7YgCKwGPUT/AXILVQ3PjAEvpHDfbZi10VSmBHGo4PpKqxP2dY866Zz/X1c9XOPQRlDytVhiUhuHZn6gc3lX3hfgejN9iQwoLd/lo6ovAHxY+Xqy5sP2O2qavc14WX/g6FbwxwyVegMfgU7XbA5ucq7g3JPc1eKYldEYcV54EjgDrquIw1hifZ5Ss8Gmn0qcCOSEt7P7/uGpO2ffpe8bIt6bpCrvusD2gc8cJAHZrsHu9YZZXxCa+QC5mESbaFhT6WPZJyz/aNqeue1jtZrhJ9RwUWUp2lQEiWSJgLIByhsHJhxFfIVKjk/jvWiiXY1/InlT6usO8Ch9/86YNNB1121xg/N/l1YPNs4oS+27Lu14J79IHfvgxCfP+7uI1nBIgpqW6FP24Oh6XvbiYUkyWetkOsBhgoOboDiPR+kG0jNnqAoGlM6syf81HegTpyK3hxxGBED8Ln1Jv2meSxdniRFI4eaKFYt2IRwjXvh7qQewJohHNTmgO3BOylgA7D8rZFuolldXcSxw6J568SjOoK5lovD2QtzN1+NlvhJu8KMIQE+aN4JpJcrBJJ6rdUTs0Z9bdjMbujMCii+oLlzVs5jRK6kUV7XZPgGOTJRXyOfJJTAChj+JBPctf2Nink7kU6GPOKFbydmvGVfdmk1xY9hfNxIjVSPqqBVZWWZrStuVMUZ3jGVpbMVxst2Davapu2d5M6sZ3D74F++T1dNoO4Vt2b+5mmV0GC090tYaCgFUhFwftIx/jZvm5xEG8AVYTWHQW6ghsVbAt3+aiPokNPIiDlsTsqWcwPjqx48iO4dBMGYBAvUJls60KmCTlO3/Tam83DSpcMP8j+Gl4CiXFj8NZRMSScr37N5SXHvKT4AlzvQ1n+uD/67FVE+I4jLs1fXTrPKqdaBfETWXAecRYYyMyoesLqAfLrFxmf/ddKW170vzKY32JLFM/gO0huNNuCChOhdP3g1fyubNGaNb57J/JzLYMXjTstokEdcHr6XZWWJ5/YetjSbg6daeUx8tCtULI4y7Yvqj+dRQ0dG8VBYgwPMALtj/d/wwayeXkMPl5Cfmuu7U5CPJjiFuImy0TuRFDSZu/Qu+05wg/dxngKqMo6Z00Ihjsx+L2L+AfOeHRXzmizTSFOpL5r8lavYXpl3fyb5VsEz12669BuNSur8yn4hOcFUAuTcXGC/dFD0yZp8ndebC8NInPqWSz5xeLTfk0ZQ259JXGgPe0brRsEffdfYylo8Y/aj+r73lHPpsR+yIWGwXtbdsE4LVhuDy40x/Tm1VdrITj/6l9Qj9Diz/tvBZzP/7+d7fYK/npdhF0sujV49gzly3HlUaMcHygf7bMb9bLazAp4Aufy7ncty3kDyXh0gBvoal1m/sNYW9bKyyQaIVxPjxjkzkooixL5EN/kfoXy9m+jdzOabdV8AuuDQh3lFNeHuAbJeFUcIXnlc7UXkPTvxSJRh2mS2UP5IpjybB7hso7g0NEofBG6rmk4kOD7suP41JWDsYDzVaPcNTd4M6KoxAESWXzc333febhHgC4hXAl6DXCPBVhvdznjgEIwE6VgICEoX+YQdzO9cf5tRMWMiPWWXnezJv5h+HlfEELhGb+jUQJA+8E1KkNznfb0zsxg2zonAe/QOKiVFOq1Tvcd3FsYrasmHpioTLmixU4RsrF3RtUHkZ45Y00AjDHV+kDno0Qj+meNvdKo20ka6dtTOAiJ6ST2+yQmf3ynaBil3gE4cW1iwu/VKUgrOc0uPjiOPSIS1UlJCeCRYty8yqEWkYhyo5uYcXcJLTQRvKEScdahVDWZBmq4TYABYFkIYDTDwJgHaGo0c0ixSX/81qi5WtMf8vi2lsRYLJwoAEV4vucdkQLcYk35KBGmJAIXpXwMYAODZw+AwCSGO+0a4RORnOSKn67hFZ0g5mw7pYceIuiKDwJnWtbZB6J0GBgjLe6lrurkDs7wwub+BhtrJ3/E6CZ8sOLBcsNX5gPlckiFx7glTgdkUGu42DMPXRCrYFFs3dS2/eTbhO24HlM495fMc8BGUAoce8nOSvbLMqQ1GhUXT3VyG7GRkSCHkZ8Ykqie15YG2MqIogxcCFx5gob7EdZckakiZg2e4z2YUjF3eGvIbemQgZdKH1bjixdWLfw5x8Qu/T8KJTj/WUv9MVflBJt55OPQnxB45AbXd2Uqev4JGi69Rk+tTtP8KLgMTTH9Kg5bppLEtb+ZQYE7TVxbovTgtLCCnMv3W/CE7KFJHtJedgo4nKpK4SzMVyhqTPMbn1kjIw9CyhGK6tUgEOGNUxcK7ezRyHi0OMy5mdQVOX2oZkL7OMbdnbzxB2PwRs9fP4J7DYZjdsjpINopxhvsYtQyKDNGliQ/QQFu7B7goqD0IXZBJ8SetoJUtI0e5wLjNwaDZAwWG57hWjv3LF+cM6eUMfZhOYDcVJz/KAVnhVxgnYX3uuPq+gF/GmfkuVlfRnP/u/i4S0PebZlXMzJnh8GGKcS1Sc8ai4xapaq6M6S4OthkGjObMFkoNQAOzHdD72tpRlo9s/sLBm04oOwJgIW/1Yf7PkHZmay5E1Cr6ptFmltOfU2ky9JpxB5QrZ2TC7LZOlOFJY6ms4hEffWgjpYWWT0o7dtRrZvcZ0NcvSFRIESqcw9S68JALe0G4g6sYEr09a59MvaDgceVzQvn8iT7ZLE35ITjwbgwp4WEkX1v8FRRHQHLfaWBM1FCaZ6uuwA5aVFo2VyaDjvkiIzepHanhjhA8ANGHuNqFqzEkuPYIQF+nph1wRoEgy6zLMfozwpDap5zChwK1VXJ+Cwx3UzxHIyww5060Y/oSkUBBBSL3SFeUXzwXRdNH7m+Hv5pO+tvjMO5eXe9dTTAX6eoOutpCNGZS9cGcitONPh45vuUq6fcu7xTlW+2O+VEquDiw4r7FjUD3ZY0bLDipqtGO2Cv3vPS8tcocnXtM2FyQf5nhl+LCot4zpNxYKSGrJVpXFj88BstjVK4bF5JM2zLAcrtOCCDH6uh5rzWDXlWEc+eAtTXh0BXuSUKvaQgmnADqAM7uIq21scOtJ8lmndlFBO5LxcS1fJaFSG5lPNX8KsFQAwvaG63cYhYMwoIu+I9raeRnqS5dvpDY1TSKPo2XVuMpFHmVMkcO1J7Gtsr99lONszPJFgMOf0qVTDBdE+GoY/RD7/wafSs4j6ULNhGDw91LEGsTYdq2QYwYLHDa7gVBCR3cvwle7FiuuVIpXW4AK8N1lXWu4ZwLXMI0QsNuHkdJcf1iHECTCgdma3S/ZOJ/W/lYnSw0oJf1/S8MJSLuntlAECCh+72LPSN/4AoBP6S3ShONU3/xfSYD67ShiU6609/gKEi4rEvb5OiZHghGKiyRAzGJOpIF027hxiX5CuQGFWY99Vw9xnV5YdLQ1GkyU01ew3S99t71rlJI3OP0/6LdKY9RgTgr3RkyuqpICwL8TKZl/oKODGA7dA7yUMAh7zBNJlChgEkybrcwgkOeDfkDhu6Wnx0nv950FOjNwNBgKJDmShVzHArdx57guajDqMM2rxXB+qtplif4hMjp66elFgumYdcHCsZ8XE3e+2YgC1sPhEVgPwY5S/bo9Rgv6pt6li4Wes6y3Rh270KMDvrzNxfZXTAmiC7d753mqiaRSTtOLOpLy3l8e0OqNqmOcvlV8RUPwaaSoUO2pkay1+n8XzURRZxVDkou1+mkw1rUXttf16bdB4QXHEPT5+eHrRo5h+ciV+Q998RSKbM5CtUvDp7Wf0DhjYNGSirqq7DQYrMfp60VM/n99kQEBSpXWLiUjlDE1+bUE6zVvtH2EPG3shYh6oJ10esJZyaoWLx3h7yyyrAME73tMg0l9DiZiR5UOdCIWBc/0iJrFjjp466bbw1h1gH8J+IihaaJcqRA/uZkc22nfMAPIe+t1K1g/cnukYcoN6Aa57g9Ws0iXD2qierjQKJS5DvHM3ZsscHHgpqpusa+Qj0fnVxqtLyXox8lnQylbavtJDkEGBW+GEwFoYlX9T4pqN7Jc3SXkvRPJ74nAL9EStRCjBoKhyRZIACt5jKYiJHwaUKJaTX/yIURZtlBbOexFms0d99+Di5hE2UkHfaJkuF5QjegsTQA3EQ/cJFr/xrDKwbsudEOy4tUdjb7xdEFFidFip8+s4IReVvYVDuUMkuyQicA6ugngvCCJCxwm6ifA8RThaQCfiM70D4/fqB3EKNQHcBSnS/WWLhUTh/Y5BCP9t7TWXJUlCN7Ja8hsTmpnPstwwXj/7UkZf67xVqCxHO6nL79Txag8kwyUtau8gyz0YYua9zfb+nlRPp7F+tbkfj2TyI5BU/osj8d5PBAGdl9oaT1qcnYzvOZuid4YJ4x/3j802AxR8dMdV8wlbPFPH+wlzDJ6ThAG7bMbMNLsz3uq0MWuiMqYnd7PdQKsSeOGC0IqFPLR/nF0FNRpSV0m888+Vf0XFBZaD4xKuNq0WepZWw47kJzVywMwb9WdwJ/mBRwm85PZYqnxOlPzRfVllm56DJlI6YGShWoIFlW2z4eEQkWXLGSymZHTcuqHo3oWXhNOZuAWwlNCpFilObyqcA/Gt3UKCbjIyBogR7LkR3wlswrmbo7kaE95Sp7sR/wbFBqualxZZK3sHcpQhvZZIAzek6cWFf4I1oiiPRUBJ5XJUPbwEi12OV3k9ZJ4jELASgelXkvl4U5Vc3sxhcDsYVxMXiuVBMddXAqcU7e62Wn+R1OqDUaC74UMmr94FgjVP+Z/396FUMfW0OBnZOc/kvHcjbfauNh7zSW1faa/g7JGWe+q5/7rUaYKQN9kYncb8YNo4i/sEDPeBQbC4eYy9GBphRQe5ADza987Rbybg28Y2ddRiAWjajiyHGzHsXE5XXWoZG8/geg5vITUNZ4SKuqoYHupS5iXMRizreF2a5U2EtnK6DchJgBP09dculh4ujWPKy8iO+mAp46mFBOhDg7Ro2GSVzSu2ORHoJ4Eow5/EkNDXUT8JxXVqAON08HiljOjd22wklpAM9TeNiZtGsViN/Kx+3tj9SFso4E+iOcSADS9iXFBXZVKPk7iygD7MLghyEdbDXUb+Z6YEL55Gjn7vSzAzrgagEIdS8/+S0dEF5VvsprT5wqJaxgugvj4wKH7xgVyfL8We8WQOtJtNLcrOD+nbAoGCJ87Yt0IBJz58nIBaLOjLneuB2mJV3bNj2c+1OnG5ubSfiGCHW9o/NWb3eh+U2VptJyjRjMx8DXTWCn4DvSeKSLHMoLBixD4+P4fy4C7t7ve/pVHDEVTrogSu/tmSvl1VU8hCs1aK8yWLFKHDxo2pTdYd19KEtQD1xo9OXzHRoRRj1ik63sXmI3OR+ybXuD1awGMEfRGm2m6KUORWkoYqqvCy98W0VcN7pyjBHg/dZt86WC2t5+gVLBsYtFDVki/GjnlzMxgbi+aszjJOg43loUiUxSaNPPQiQfC5RKd3slAPcVUohz9Gv3OwvTAjTOHTEi0EA95vcug4xB9X/NSq3dad7Pki52f6o+LB4Fut/QSMXTyYejfnViw13u1SC9z8uCTx5kYxJ/8V0CM68ST3ZFo3HZ3C47PAmZvszLtUWJInFQ9U+1OTrlhEi1OCLg9CFkjeHH5r2QAc6TpOBPuj25NSwClIbeDRWn911YpBsOATSnVOeSBpolZwmV687eGmvBU1E0rU1LkFvq0yRRo1Bfun05usQ2aLQSbiECGufKII3rK0HlfdcZUJNFABDMULLWEqUAeadz1rMCf0O+vRKAj4njZrRUq/5oKpAVFrHsp3Eo8OaQEqA5dbq5wgMJzK09aU4QZ/RiYH6ZfO41tgfBz6M9EFAyUlMlz4+UQtUHbDsu8DCB3SCKzbRRghPee5ggABspMntqw3cyev/elHEdeos1J8mjsP5UNugY8JltO95d56yaa+czYHZ+agXND1IzQKvUIcOLbN2wA6ZUP7NKMuRCYzlKCnjmFhpOVQhsUFjK2yQfYA7DV0bfvzBsnkT6q3PFZgjz0JPcjU8hZG427FDQfIvwe1BN/EEE2AJTaE600tpmMaWISI8SibqjNVEJ5A0i3XQPsxrniLyHcM+aHkncPCfOV7a0JM/IcYpTCc5/mD+vpIGyIOaU08BoSyTlMUFaKOEq2pSdpuQtkjyiUUBU9gk0UtXgUIn+/eaagjaOSM/SQ0K32GT4w6CflQknCSO+55c6io8ZO2InuG0s0adKVFAnXWnHTaaJslKYGCvZhF1mk64uMx794EEJ/fNEM9Or57VNeWUwaxjyf0kfKGGesfs92d5VA/zDicN5K0oIUBA1NFsgS6mMPXjWt2l5vAA++SckpX8sWVoW9ssPAky/4omwuXZCQ/o0TXIWkFRXhoSxPObLK0ETiTLFio+Y1MzQxlmmanQSWROuoOBEoGcwpc0qyyubzv7HFTIsIKzXUG2pR+5PxIbC7VLJct0ByRJ4zO41x6f1G/t1bZOaFRVFOvyyfVkH1YpFPoLC1dR8wbZ0+W+NrrNte3hujEdfKTTQT879iV8RcyQ44rQNihPcKpTBiO1qWmZQCIASmEl5CyeB12LoBx0jTw5Yr+PeQUhgE1mQS66Q1CltvKoQh7M8VMvfQ9dilKEtLJEmrjd8qhHHnqEb+u5wOL05cyP4uWXVAx8MBZ/ryAxcQophnAmYBhX+GiRlYt1+a5TS4PRXFpQhxbMryf0hdtB2Zf2ntxLGpQAhcVtl+1h7oECIlBxyL8SNGCCU56zfYeXXwCj6rvIqJG/Bgn1yqA+HH1Lw9VSPhqlLmq8z6+kVMG/jRuheSd2XKy8aRXy3E5uVL/qYrShcHfuHm2T3K0l8jkdnPxy1ghAamx03Qyuou3b0iCzdZcaIhAXgXEv7ECiIq8de/Z78NEbjQRjnNvbUE7jhg1/WpS03K7aUp4S1FYwHILexu4El5MvrpMsQmTYyvbE0vz5ALJzcNdDpIftFlKf6pdTXOn3NVWlp/xq8bP0HEeTx2GFHCZY3/KYQ+Q8clIHW2rsYnxMhcDlB63ULIh6dBSsC++g1gn5EEwlyHvZKhNRJNDXWvqLghMci71m5QuzCtRZJf4EIJxFC7YTj8OpngEj0MFJGjlc7sTLeieg4hIhZDqqs87FUOufrr1EmudfRQXm9uC7zIK61mg+u+q9W49EryOf/jeW4ZRBeNej0J4slLMWvmvSYlkSmPvqqNaVmmGhYBYzJsDQClF9hfbireYFsxTbSLjWMJqnGxn88jEITDYx7eEsW1IGdsRMXwDLljxty2z5OdHINwxGC2Y6JbI3AataglNh6KgkpPZDv1xbTOGTb5B3N5k6SRBx6Jsdvz03yrHQSrD5LUi9vNPWt2OxnCI0Yga713Z2YOBPwrv5j38ma/RZQW/Lkg8MQhoiIBEVnXrvSnklVaP06BH4eqn0R2LjuTGeJto3A6wKxeK/Ay7la/mG5Jj8M+B52/h9WNKjGvViSacPUuFHFVdfDJzTXBFJbQTTvlpcqT22twpUpgYgb3mivE3oi56KoEzZCzpYrva/SSBqxPE5daAD9MQtWxBs8Q7xxqJizuWl4QHJOEa7znS5A2nJVOU2tsq2uItfW+H/MNVlsNslRDpLG3QDu2M1+lyg+LwZ6SGzJcHfUGo3yL4UaZ+bXo/YsImb9HuxPy62siVuqGcEbgvK1d3YN2sjYuRYbMFTQxIwI9x7NrKw+Go6YiWt2QXFzIC/Ixk3der5OzpGorsQ9thEgckr4fhthA4XCj0Mjn857R4UWJTxRyKO0Y4A5QcKhzouof6DwN8keOwGTGu7tsz6YEsyOdFPtVzI5pXicJg4HRdTLfcxn9MdGBVrbYtGN2R/xJ9Zt3KyH5MVDA8slEg5ST066HnFibEjoeZKHe9kYfILedU0bqhNdKKoPX/+oSdBiO8aWq9mSMQH5o4RmDKADXubKSiDFhx94fxbPiv59bIxNAjVQt6CKts2L/rBMtxQHfmbxU3O8S/mlJo3ScXG7O9F6GW4MXkIYP+Wv/h366HJO2/prGxhEpZ53FtjhgRAZJl8hcih5umovBC2NSw+7528IeFzkC8fmcBs26ZwOibOICtroMcXgqkxKsvAE8C9AYTmpsLVOxLdl4aJ0uok8dgR1rVm6IDhpg9yjsB17UxeDPOOJLxKHZx7azXGznQoGbiA2zuTynLhlUAi0o+AF25U+BwjhBexnwXCposT3Oc0kH6yAV0OoqhImTl4IKjN607TLRKp0o7b3CUYf1LdOpiCUVwLagzvpoHR2oaeQBMvwhEohhBn9hvDDTZRxu6ouBYuXncv+CnX0YPAIIF3UO6ybAmKaBGT8eK4GaP6A5QhxHxpti9SEVvlt9u7zkWnP03IDK6GdKmfUxz7w5WxLCifuBSh4HwV9yHXzk4I/sqFcjn+ucePAx6LWA3HcR4OgGMWMUClAIHinqL6JYcZmQY+ECSFr3TyeEAjyQogS6hB/xckxq50e+K6sZK0Hp42RdXLT1Oq+0YBQlpswyD2i7BBnOhBL5TK06D4WkZGqEUZnYGJcmY/RX1ul5oPf2DJuwOLXhHwQH8El1qzKNTrGSI1G9Euwi20FJ58Wisq1qlhae853TgZBJFmJrxlNAzvTCQrpqKWJkrkuD33rVUskE3Cn2ULhHvaC5WqJPSiEbQHQ6o2mVqgxpX7ObAsN7j+2LIQ/9KzOIjtfDODKjP0RpQne4uou0m/ZZIn2q3GTXvuFsUwhrhJQtN49VZ9SsZawoMMITvwkocViYl8V7M+D+n9GOuYXDh9/IdMGQN+FOmke8QLhH4ORhtQ+skjto763+yFMi4iUwHEtmVnkGr75C2pamVttoc9P7qP07apofSXClCZzO9MM7aHC/oyhW9dEBPbZkXqqzxRv+yj7qHkJAU7Z6snHM8fhuafwH0EnIaFMhV9ekGVl7fQQuRiG4dCQBhF7LlTRjzKPzszwbtjOG0f+o4Cm4jcPv6YwUh/jUW65Gpdeq3B036yXuDNt8jDtGcmmNKlscMPRdQkuoz5YSEOAeKS+VgFfPdmPP1QnZblsZIfqJJwV/gFx/5M8rGpeHUiE5IeghB21lHVT1Wj07e4xea6oPCykA8eo6ggyxY7TEvjyKi04+wjTvNjg8ii/qQJj5uiNp3Cs0NZJHnt5mKNDLdm2sldqetilsH1m1FTICaKMN8De0cnG9KwkUjMLv8lyJ/zW+MMP9VV3/O+0lRXSQo+No9fqEuPcW7diVGu9AkstVIMHQH5CkjqjrmsWKE5Oae6hg6340UfgJ8OOh9WsXlk+z4NNEAx/bM/iTwnfiiEjwpgS1n/IBawo4ZiEdvUesjUhIsN4uWNPVzKB3A3vzWeu0DLTv9HwycxlofpPQ0VTOFqIl6wzyuXKsRZepq9+BQxFJnSgbKPSQo3d51J26/bPiiMsSg/AJx6U85K/dG2cLot9Tm6I2rEsc5QEDvLHoZgtKxTX3g7dL56HwNRVg+rpqwJdNjrC/AXPNEJ2RNwGTzl0IjhpiQi9DNNmSjEABHZgVdL1kJlQHF0cey6ILqXjXrxsVWE+ipIwrOzTZrCRXMKI1AKVIk9qYBbXUPxp2XiRJYP/P8vPdWqqD6Bdkkv0wacQsKhBJ5LQ+aIRMAXmMYcL9nW2b+uwnz3lyjZwV37hJ5GYZAcRE0Vai8IkVv2zqDvk8ZrRn5Oeg3poi8K/VTI8XunxNNi+TQc/pQ/wmJOdB7xbILiR0xaWhuA6ozX7syOViGrxAgbr5qoM4kd5RpK0MaGSC4tof2Er2oNCgPEIZO+vyk9p/crP6sN67dD7WYAMf5sEGcZN79M+HeHB+yej+HHoRVMHl1/BV4eQ9JOrAwwq8CPn6QlALeqs5ikgd+21HndXCkQaK9Efvi6SCa8/PyKuDwFzDsdVjEbdTZvCX6efCGXXSFnkgXM7swZoKmH4v32HivlJiW/NT68RSFfTjvEb+2Ko0oB96RI8cNxriVtCMpoW7YTAZSw/m4aiZMQdIAVUBWbaZqOiRhYoZdBfkqXk5eP0QdU3BbQsFGDcd/kW72+OjyuM4wLWRLTWYnnYyYPNZNb76FqGHfQ3Rxi5S1eN/QIo8S/8S0U3Ip2xufGjp8SkFkVqVQa6h7n5a4enGAnUgrVwd2zseX687UVeo4mktZpNnUu5KMfNTGcKy65Dz+houaAJFUTJTFU4SxmDtMLy9Y5FQobnXqVa0/c+1SHxas4afWC/dxDzIwAp+Spg1z/EmFoze6Jxoc0zRIzw1Bf7WDDlA8v7FbWHf9WB58sQiDfJ10Qrp60mDYkb9is5p9cWyR8wSOerVIRhRUwK5oKlEePJvWdsFfHr3zkHMHGrM9Ujc/qFoaMD0/DbU8hfz3zpWuz+36xjk5vk+F2tRBmEt64YtFt/t4LO2m0rw3/cY775Il0i9djmy7sl0AeeDiqgwC76a2uU0LJMd/geyG3m5S2sQNa0Ugt1GI9eqTXMJnCyCuJfFy+N9OhWDCrf5+8Dx6srCIA8eox9qRN1eIvH9o12gwfhx6vCIO5yXGOwfp8bZHl3FS+n6lQaMqeT5XFGCy+WVSTQgfE9cs9ZNjZLP+oLokr6xfjHvMBun+5rLwaymDGpEl1Z0clPqczymgNXsgLxYfowwrlaQSbuFc4OUN4XUGZ04pMRVfMlTQfNNlWkVNkkVt6s460MxbQMVU7kLNmlwJub4BSVsdLWDaL9cu3ljFEVi+GHuTQernnu3O04wZdaaYdykf4iZvIGwgkPA4be1Ptuh88/1IUAiO0BB0UBwRaA6Yj0Sf2T4ku/wlgBLE4Kb8zTvOQwqEdhTdSe1xh9XCTg7aTeoG6LBrG0o/3VRLuG0JDhP+sxwQ0rbb8InD5e2o5K1ZtmyHQbl+3NJuXXGCg54pT3dTk7uW9X8xUlfIXbSS21PZQHQnMzSDKiSuY/taGff54DL59gHCkLAPhmyii7zaI4dBtUmzsBCLLPbPnqDJIDRQnvY14fqmMWf0F6ZBqqVboWPycJcvH+wF5qVLaOfUnWg1BHbznGNQnfx4WHxIBL41Re5Z7xyZhUg2DtTbFRPMq4QcFQ4KrwoPH7PBAPoxNZncDACXMaAORxPew/jbOlsORQwCZFJzPu3Tj89xfw2y+KnjKaVDaY57V3G0gYmyw+9d0wIS5olBNhnoyGvjIct0ofecuyuP7eBN5tymgyZVxP71zJaqQrHaLhtyigSgxzw9JGH4gZXfNRX9sJW/gWGJAzbVu7w/FS94zQ6k/um/z3nOdJXhFoUIigg04bjYrYDSAIbir8c2iktyim4iF8nTmVyk+JSGqAPRSGUNCupy3ZWA03t3b5u5+ESY0CqQgb07+DNQ1zPMZUW6DYe+uKUUqt3REeKuLHIj4K5xcTyUbGInYv+nOgs29bEdEpjrzOT4YhDFl59g5C6jkyLgJxfxZEYWbABW0EAs4QuIWl+THo49PEhcYD1nWjk7HUpsG0p7fBy9EmJt7m5uW+YHoAdOFtdmUyl/PuFsZeH0TRXHfr5b9qtv4jSeLcZCYAZe2Og7CxwwxkhdXiO33Q/k5tFpKknvKLoZD9/g42bzzQ+Q0/3Uz9bBNYrJwA4Pjm91QR5KhGgr4lgnEnFVZC+5OO7Ag/WTXp1n2pbqL0w6bIzQWW18u+TlT3Npd44Ke12cXtLreBgGluHD7zSajw1pcFzLoEvxXtpxPd1oNKCked3no9h/Jsx3at2sI1X91hm9ZzyMi3W4EprcZITVtNry7kHVriynxmJthPt0wYWdmZ4sZlH21iSEZM/sTo43ent8q4i2jH311Wbow+6vy3DrvcRvCZCCdVkyBcYME/S7Rgfu+oXNygly6jyw708Af7NGKzs//PFmPF7krxQ70W1EsD5Yc8/qqsymjN+tUJfgyRxX+uHuGD8nSmrpyF0FEXZQi7RRzNQfDvWL3bhItejS+CllqUHVrElTER9onJei1lDUqEh6LvPDvWwdcEb+8T+o4JIo3g/Pk+N9WPQlPjyIY5Z/bh7apGJUsyIC7WvJYf8d4k9toB1fYRls1qFU/FE4BzvzJ68sdReIVKo+jeLAyCs0ZAq6yYbyR/m1VlqXlS54/ml9VElDwgeY5Hv0u8ngJM5AJvQIrmmLLCVAk9MdSB/y4UXi9rbgh0DSmPueZwXPSp18mLfTUCJ+DawJ3YaakKdNKFXN6EWNnZyQKnc5n69tj6QkSXXl2yDS2pHEiqbEXhLuJ5qO52Ivktq+/yKddJXtsuwaYQFrqfuA71XqVxBfsXyIQXk0mGrgE8fWsdJ+P2lwHcilTuYbKSzPFWTB/d5Hs8hDazvFgMk3j/kAol/WBkxNn2xK6S3KPqJ+TOUkBA5LPDGL5btxWFRI5jsI/PX+JXu7uKgpmgPAxmA/mmaZdMvn4iGUz7kG/6lSlTFyQ0ZQg+FDd8EZd/ZOB+TlgtRHvSJY1J9/sSjrRKgJez4e/Ctt/1jTX+zY3SyYWuBYIz8YYPRtJmGHEuMIdUed7LUs6aXxWP4k5Wqx72GJeXm/+xb09TuwqWNNjtwwVC2JqzARXEXenY2186nCVTIbh2JcssAh0mFQ/DsN69D/xHkZg1tBuTauqNULhUqrBXTrbeXEyge7o/jMQj+rRcTq68zvWizCfZ+IsGAOviubQ6ajdGE935Ro4iEWVFpbpkOy8EO8Uruz/APcmh7Tqc33Akvnhs3clGVSNNJqa5WydBtfBATB1u+vUnzsz8mH0nTIDyEroohsvbdzYqF89JMzkF6Wwn0yKoK8nBFWnmte+OgvZq5j2+2bHsfJ8znIP74Vkk/JWPxLAHhKdDrQlBFQxHLTnBU74Hl3O5Z7tiCNAdrEdw5eEFCo67BGx1sHrnv0m0a2XpmpjQaER1Q14wqgFiTz1j+xJC7efxvy03gxchqAVId8ndYFn6RTIQRNPjmRKglJpZPRMsFMyaK0mVU+uA2OmOb8dnhn3iBEmlhohcGdplyGzQNgmE0TUBlxfNxcJI0c5oKbhyq4zCM4Fw8xn6f/OkoEx/o41hGyC1vX16Wo43pFN5AsFOFybnknoNF3ASNKzSOkfKDGhN98V3hxY8LWgEQtYRr/hP5nt0cIQqlS+KDcWW5ZDv8f1tACPXEKG/OUtKBEzkGXRfgBfnJRqH/g8IddD35Xy5/UgDZD4WsRgHwj5qoDIoGI+dVPkanzMpARuWIyXjWQG0Kts6gABt8AWeJpeeDiJj8s77xsV7oL6RpQBuOq+ouj1DUJS/HGyxvuea08bvnd4PjOxe3ihNhPf5xa6lqjKb5fjL4Q5nDC675nAJbKWEJpphkGdNcCLxBoCZGaWJdV9oPL3tyr98jiCac1zbkLiZ5XipaqifnO11zdBpDfEa5GwcWueiBUp6IjOQqWVvZWE0tCJVDJG7Bgsgqdyfrpt5C7X+3qHTbJLmK4CHLl4ejEWq2HCB0mBA6Qxi5eVsoYdHFs3rMWpx1y3g9p5qR0LRvENv9ZYPEzCWQBinErcOt1pf1sfWK3vVKxwZKEjIBS0L2YLCf4UdgUXUh+wNjwLhgOsCrmCG3K3pSG65FsXmD8QRzwxDp0CwUts17aubj61tVYdcEZQxEMtWY0wNyPaZq7vb5FuWGOqq1TxwU77QSRH7RTK9IBakCm6DDryFAM9koeQVZLO4ux1vx07QGH6GntWg1REjSQ0kJYUX91KB5eHx2+89n7Ms6dhMyb4C3t9SftH0hV7JJNfs1P+/vPsxjiGyHfmnSKU4+O41FvvcHrpyhJ7iXbVx5SrNoSfq0Qv/+qiViK+xvfGlfRqNMIQCWz8mAq9pGIagcqduIMJdBkxIoTtD0U0eRoSLAUo3kx37uXCWi3SqFfS/vgbbUdS46XlHtO29IEW+YMmW9nAHs1j8B6K1O9i6YrTaoGr1ZGkjp/NZEIwMW+H/Py2u4cxFnDaQbD2nXj7NAAV3SQa7Zs/OefzZ0Zq4nlz3uHRcNkDdpyEARETjwjHiKnc1u8oiN3BWITh287Yxfxlhs4m1PJcMDv2H+pJOPhVcLxeKJyZCF+XmwuBtQ7Z3Vu3eexI6xdkwYXnVM+w+N2PG47pnE4mNjl1CEhF7c9JekL9FP/eZSVurR2S0EqCcUnvCgNWaVB2EC+iaQVDrG85ddZaOtdmgIsJc4eQm4FjDo5sPjNxSGy1HWDS2bGEx+xiRIHGJrTk2c22Asi0vMiW53tDfaeAYzLTleqqsSGoCGwZ2r54kGKOMHOA1Z+dPFMPtqIBl4jYr/XgByLlyNYYfijoC1D6o0rBI0mJilnVYhlaHjdvreDv1O4ywFvPRxax6+P4ovwhlO4uDxVNE4S8lwRb0KvrB3fEQEcAbIuhccf8vsgiUi9/Fq0ana2VI4i1YTWOiwLztcYK8/Yc3amrbpgpqCxGuC1HcqthfaDpdjZT+tGNHH97q9rK9Wk5evCvvhpsRUjcKnfo4uWqCkdW8a0dQwAoM2dY7tRt34R2FSge4GY+RK6S/Pjh5LxdcfmGC+F4SKLndueB7bKsBttnA7sXA36rGN8jwFnF/4qSJActRhmoujpy1mCFgsgDv1BxAflfZdH7Uqc7o1ioQlfB4RwlwX3R/FUT0XFq/tepV9zE5BTTRTSmF/TSCM2gisf8CfXcNV9ojftYeSU1yEq1a0PZwpIrgsAzajlzQxdEwxdH30GryvMc0CWXjouZIDkUC1u4CnWQy1ohd+X0WO+N5Gzy7I9K9faVxKbldfCntC9MBbyEGKPYBP5zkI6hdJickciIu5Qb/g8On/WQ87O2m55DqgKcl85RJvk4At2ylf3y0lCVllb/GWoNOCiolne6WC+wLsz26vNg/jP/vcj1dfEYOmp3VX9btuT5b9nKi1ZsZO8uNv6Hf1EvajvI1TFZCnmVp1S7WbLqJE6gWXApOb/vOLT7MjznmbPJGL8Nt1h2+mM6Z+THeuAbrnPfA0KMqs9JmxVMDbZPLTMqjnMIqoc9STwHwXNZc3rhqyCzrgqM7i/dh2T9Y2R3nojKGizyX/RM8DmMYzqZD2A/r49sO6ifrTMkFRtyFvroDPhBrXGo+LJSv/i6YzBQBUzswRnXzua5/howPrZObzKLLtDhcfTkBnQWf5f1QVRP4vLjO7piPwrh5jbMsk8gc+kLsXVfNlw0zLh+/9DkrD1tFf5aupP86EEPpK+kH6D6Vi9JiZEE0CSgT3LGMDARES02uz+OIVRhg327p7Vi72G8xlvHG2VLLzcC4OYtFViZuPCzcTfOqAop8OZlOvLHrbra6uLOXyYC0lvx3aAKrucIm8bCrD/JjJAgV34nvzQqPyFNInSB1kydPUO/f39bfmW3dMmkGDiS3SetLfBmMHvreFsb+t6jVjcAXz234Rxt9NrJ2yQG64hYdz2YDx5tZSljQ4VMVwB4ymEOyAK7wAgm1KCOJPzotFuRtrkVijhswRHKffrjeFERsRmaPl5yU+/uJoMISuxRYP7aMemCYMwyUgmCW/sydplmorM7PKVQh7i5Jnh/HGseMWpGVVJ1/IcB6WQvMQvS/ijLvbEpMIX1KFm/mAp24UIJHPEPAWXkz8x4A7eh6fyb4OOI4YvNVa6c23GHfi9/LJUR79AmyWM410/ZTD8TUMQz+LculJqYAQd+qIvml7Y04VVpr1ltGLsWJopkQT/ukAcEK3jmoOKUeETxQ+rNbHtFNW26bTV6P/46CAsTNwQvWmCokJ8ElJHwDI6J8P+9gBu3cnv07CEm/VkAUcTfngxLMovWByl/vDzkUkffezcfWz7GSuzXWJf7EXh16Xp8SYY9RuQCntOkbu0zR3+ZFjWzJjYgr9L9LuCNVALSeAZgDSr6iDQiB3e+X26UtPHhcIqWTwH7nuCxmW8tpzrgfchkJ3KNDp9nAyMUxVkTqUtSeUpTATdSnyrSoBiLn/zp26gXbQZoEeXIAvJxdPKrDJKHgI+eiskxeG4t2XltJi//vPMK+Q/QjnUmBXGU7NF0Onni4kDEbpFWKaOcexmXOBx0sBu1usKAmCW4rrXu9ulW+4L4oR3Dqtwv0APNk+dn2tCWw7WWMY0iIjjfe4jgwZD4GCAQEPXNd2xjxxgfeX/rzBS9w0TTE+Cm0Fhh2YGxzXNqGnl1p+OPL0GaPEv72jJiXQ6+6Vm+hXDHJoV9ujE7ype4LLUOSV/j9//mdNVnyUflJUyBscz1NRXpIF6Whz+vd92Iok1F5lAKNGBy0CGau4fj1Bir346Y3bc+it4lVcD+4HndHyVSB7jBIHC+lmof1ByCVLMTg2epClg1bPTzRpHQ814BCErii18MokxcChDqFpqlwTMsuX8YglHHULLAUu+lhc73bdiJBArMJTtSF/cAFZzeqDgNd+Ar9G44E1q6H4h+DAfQxc7AHiGwNTTAlwC4yCgVw/J+pypi37/OlL+2C4ecYgY5F5MnqBqLe118SDfvLK+ambOav9MToGgTVf3lmCz+eAfk2q5zJsw7UNPTDucdru61jz0+LZ9TaEOxrqnkRAhX2mgQOjA3zmG8316299eZOwN2e2HCl4bByvHeF7XFw+LpGrRTOXLm5dUecB+Q/WBk38r/8dtvsfPD6JTkYhONrg/zc7mK+Mi8IFJPlFIZn0h2n47ewfEoyrBFpBjHPNfnq1T5m2MVdhniNlX+VjbwtiHC5JcG62dYs0ZwqG6Un+g+QSoF/1a1P+PlHwqQk921uSAkzn8PbrbD4fBnsu3kYHvTdN1QVuQeOo0HK0UCok2G9yxRuFuyW1bbccEba/44eTC3iq/P1BLtHsztnQsqGBabzlQpcs4ft20s2rTYphpcG8lFsbIuaooKW7k98tJb+zmOB/HeOP9TJIqxtbzj709fQvXVyqTj6wDY4hZmAQsFsnwh70WZiPYM7vtCNNBS2xjDE+7dGj4uUmyj5APnZbHNhILhuPclsKa8sS/g1TYJ+gaSSlwep98OVPfISxYxzsV/vKWJxI9LU4jw6PXtBanZ+8c5y8ufOxvZS3KV8JpRn34KpRmdIT7bGryj28yjTTeiD0AGb6u47impVlh277cTM460LfZnU1a8HKj8LeADMLAJA9jhsZEJcK0n9sBySsHxX9gJr+e6DMwnM1FgmToO1A7UNid6CNWmBA888py9tKFkG1ANKzRgmA0kpVbGu4zsPwTnbsXpbWXyRImViVwDkJww6I3BfV3Yo9lqnTLRQltZF4j86J/AOrvdN1cZdC9GQZUa8CjyvcfMxuWVqxF12hBRSY//dsnNUHjzm/KXjzXPomTsjERRMdZvjF3MTFLkAZN5oqyht0taRyuTa5v4JAGi+vwHIKbR1WuHwdsa93KbYHl08ij+PT0YSBHcgSVtIBn0/4GkPEiHXaqGaaqhTNhfvqPBlqw/Muub6kk31oIDAarODsahVWl8Bi/pRz6dbDi5AbuKB9oP3ILBrUEo24+NEIrvCTD7jLFeiGz1X5KHhTKpNCqbL7BcWHqC63zCE7Jc5yoWqXxH3+HsrdBllXcYCr57Ujq+P3MtF9AkaOEfX4SkdZlaIy4Cs41ZuBZI3hTxufnqJvLf6zD0CQAKDKavfIgbuv0JvpJnfctBBbZQPsCelBmEqGEIIPnjEysdpb76aD2Xh7vULhrUIDAYniRRWoc87/p4+HYwh1iwXRv0odSTs+VLtYx0lBbB3axzzb2N3eM0WItEfaSNS4O39bKczp11r0rL5dQcuI14V2/NEJzFzD1oPktQGLsEaei6G8KR4csQdB6rynWeTMPq3DO6Q1aFo+N83alVEQga65Llk1r5xA6FXsTBh/yzZGLZRgtGb+LRfd68JpZfQE3web4jyxUsP60SSVDJTpAqQilW2Cc4L/nQa3cm5MSh6EFV+DcUCpAuReNTQaPFf5xutiZpOChlEY7q37hBpAdIhFALOd/TE8RCo7RMbkVpOedlBnSMEmgZ9pgU3PEWKDTRV8kd+cui6W4ChoIxxDJRTSsVMP0aZsG9uhckwmVbyRZfps9D9XiL7vg0LSZVqUkrVlegKgVxZX/Qv+KUBLeqm7wT9WaBIJIhw5hn7f/V2h7eopsyz60APGgRvj0IvsGLBmwy291tCTNhswEFEzUXYQYzsfE6gVmT67rcp9rOniM665+HuamGI1AmG+MareaunOkYgF9gpwpjL8dzbRrIiJtdsH7D5QW/UPO96U1G4AdCW7zvkdTwmAWOJ8bN+bbyoES9RzQdukY/3xNnwMTYkQXGuw8jU/U3fjXUt9OQMspCVXBsnsQsQldByh5UtkQlF5PVWEn7uvNaEbdgcAB8KPVNR7aNRP4X/JswVYCIuhyces819p+d5x/+af2sRYcFps/Vcwh9BILZlnQp3KPahgf8kLsT+ZAM7s4+XQ79+m4nhAr6UNM0jN/10OHCV4JLiGWhRc8Wy1f9t7VO4xFz5dXPkKHgvhOFBQZE+/x5pd7cSaRQw92o8u9/QhHvNdaAadWsny8TVBpGlUsKB9FKUNvuxdO4AVQDrfT9N/zrInlEtFz6Vb0Ku+N2axmKqAoWwv/KWA/AqtDGigPux076MJwiqXDQfE03nm07EBYCqFv7Llx/xEvDFvk3al/SqUcHYm9PLLLsWAHV0Ub3bNSADWVTSo+Rl8Xq//HEC5VuWU6C+x4Vf4hq3sUcBLEKcMR5u0SHKaYcpHpkbY+Qp0C2833GU5YDcWRJFyBk2cEMal5WGDhBU9BLrxoWUi8NSBtNDTXekgj0Z78DDYNBuwu4yt0mQEtnJuSgSzGPJDVZeNMe1CVPdictsJh91cMebTWllxWmbYlw+w0Nyt+OvOW0sH/5qa93v+NMxm/OWQUu0xYiJPQv6H4z/i+KGLvt/WZQ/+7TWLOUUEi6YCNl9Rma/94osPVTmAIHG2xvVCpA63bSmC2uQnaPNduFhFa6HOo2IT9eI0vNHnnQ/8EioIsTnuBJrC0T9J8mzuizApfk+aaFhsc1v9B7keMhTmTC7XnTvAGN1dpVnhTXDk24SzXSFs493G53mn137uOvF2aJtxbhjziuFxuHFQ4Sb5dJv5j6RjxYTGnmXvJrg/CIRZDr4fQeW94p4mLdmidrtqgt1OYhkjEIxS8i5FjBVDfJbFf5rejPTXugUvfBAH6/b72atp5E2g6f611Z4j45yvM0W3llforYyAYlerO5FfEu365RsheidkSnDbpwU4GOVeB0m7UPSVx5QXNv97FxmZnlmTq7zTOAhIMos5CIHSckngEVIvVo9tUhHLeKOFqlC9a/rSd72mOaqx90r5CwSaCwJpdfRu16V7RJpjAtPGt9CGqV7AmzQkWEpOq7PqB5LSjhNr/qbaFqGWUBKzChZpJWkbOH91OFO2HYg7ZmRsQyMap/LQMheVLA1Oc62FZhcEucdRjoJVfxL95euYHy7INdwRpTNB/+N7bWmZtXbNLvcHoLu26r495LAcqV+sWiNHDAv/xjsE2LkPJ1HHjJX+OSd0F3JP2SzKmXRWZCqEDnNNMJ8HwL/XmAweXHceO7CgZbwetxFglUiz8q6dr0Q99l1LjrNUbxB70lOtlZsNQSe0dQ+Y8ENBZw1j09MXrTpOaD94RhhH+LnRnk7r3gfEEAa/KArfU6UrSCitoOnTkUMuJ8SN1wuai+i9fpz/cfkJkaqZKx8NbhbpYxJM5Lh1CuiCTLCUPMWM8hgiAkIJINcU2uf4SHY6Qx+Ieva97+nYswGaUiinkFp6e4EpxGIpwbNltSagsKa4zktd+gxZfAkx9AOkkPTqFR/XmykfPKQaB8NVV3nIcazZlnX4mxdQGPe5AvUYyfAkN7NDsU8aNG6Cm0D9Cpn1OBmjiJobaA0eieOd8v+ZPTkn8wLH7ovfLFkRDTSvEhVtv0c7FQGSEr9ywZ45Uudu+CnCA1rJVYkvaWafq5PNyfL5nww/UkXeMNc1nHYWY+OFcgamz1ZNTQ9/Hhyh7F+UIc6NADQHvm6eJBbuqIEXiGgVWmsZebPOwK/zQJJGzb/PZIHcKniP64DG+e4KwJll+kO0/O8Sa3OibQYw3BYA47rR0/PvhZmGj4w7+RVmUrfAYEaoyc9UTkzXcf7QrTCsvzO0V5lrpN5PfsKF74xsNyNPC7o1i+wZOBRHoB/sXvJphTXrHycodtSn3ny0Jws6f4um1GBLwceReElYsrhaDduKcaIy/l2N/Dk9fFdENvGLZRvoUZQeuvpL5BZESM2qbp20cJj5ccMQpSfHgGIa3Np9oPUFjA76pDVEl0Z4j5CV7/uLgrw4F8FDHI+emAkWH18YLvqP7YZcTXqfmsP0jcXIzJyCxN4KCclQTYFPUFSccRDOP9gCfMBE7a3D4wvjP8klfDeK/6Iv4CgUqBTVupXfI1QNjlVU6gkipTLuOSz6YABfmM28rLVnzNGuk5BTyb0+7U4rPeOlpLB0Sr7TWRJbcvuSTsggqcVzUZsXfdGB1Er6Bdo9GS+f5COSVshtzbWSDgk+uBX/ZVsOSOeAPm9UXmVC59+VyBqfCQDZJvij+rFTkWOTa9j9W4N6Wc6omWydTIZ79AIDER9lQUbVsKerNuEbKX+SsqsFoM7mapeX5GjzXZmo89flrbTe8xQkkCeZWcixOes5mvacq46jsRJkLdVw2OCRFtF4WQeuT9suefbtUD10taRz8sNVHcpc2FetLepXwqQ0J8z+D3z2O2y1mc/3PnSTqBFIIMopMRcrrqkuT6PDels3xAxUhmkObVpBFvjKvNYbA6B1qbfcyHOipZFcVtsLdKUH5Y/UIc2WQSkZ7gFlSUDg7g4vFHP95K/9Z73I9rCrmlyLBHuJW3A2aYf8c/XB35h5LTBrmNbayzBvNZ6fgkLjkPMyiGLZMM7S0Rt4LPD4Rg0HSggTk96jM2N3c93YAqGfhLhkVIE4WrFHD4JPxh/CfrCRY2AR/X9SW1xIIqlMPqL4PLB4plFP6AiMEWPfUDCRkQ22xbxq39M/n9r4UQh2jnrG2g/eF8A4okzHxRl+1x4SxnjQjbEdE3v+cRsCc1E0AlsjPeKkJnslm02o44FAE+2N5pweX82uy+vTkDv43T4LHBoGjOPYLael++3EIJnqvBfj3Ee5fR7EX+nEzZ/LcSw0Jv1sUuYoz5UrDa6CXFfr3JfohbSs+eWgpUlqvrqZ1ffB+FUpTHAibkBhOLCYOu2VEN4i5NUSllH+Fxi7th8OubuhdU74FVQoUo5Nr7qK2KAzn7H0ZSNu2omYxt2CcuJ9rsY523gyB9g7gaigm46BbfXLTSfoKRBtHtQgFIcKR8miyAgbIyAAR12pE+0Jhn+8vWi6ObvL3ElFrYssb4zESzW4J4+RKWgkKZ012NlkzuNu6MeCCRUM9QkBkkoYUCoqSgTHmjGY6uOoaAJHu78YygVuZx4Fo1F5vFfwf5JYspGlyOVUBC5YA40r9WwnVRCke4GeABUEtWifii/wyGk/fTdaeMhMADaYh6rDez5NP089k2emPwZ4mli2SaVHVDgKVi2Il3qbdBDHksJtS3BQXTk2G18yVWT6zMnlXAktbVUiSVL03L2CaK+G6jyc24XfwCROCdW+ih3cf/QhFBNjlhKnFejsCCCaDVZam8JgkcatWUXMoja0XiZL+YEOvxi/gXCq1vEOVtTzHwy/+dvJDba0GoEfrn7Lzbmym/tvbQzWa5uUg+btv0oz5Mlj73iwhpd97PaCdXHfz74CSxiNoMvJbaY/AqpaEKlvs3ff0aWvIi5M4glYf7ME9i285MOXjQpnOI7y/bbJ4J4+ke0qBNYhpW7y3WwtGaWLsSdSE9d/Zx1tByVt7C3vIDSu9i0i4KYFyEdrOl7kn3LLbBJVB72JaaOW/jlLN/64/4Sx1rKDRu3iG1RM52TfbHDTJ7YhfbXuOv0sLduHSLURTIQ5rHvuwkZtwfR2b8ghiOzYEPnXebjdFwhoi79XfzYkVUCtK3CXUaRjD1RwYPIoqpMW4jJzrTrfzSy7s4FKwMzwSZDe4TjX6cw9c774lG8zFV+wZdkK0WGhitaKqVySY1XLlJ1f9G6s3Ucjzy/r4sHk44RjuES3kDcM16VhaCnJ3S/x2MjgVZGH+FFkhGC6703As9m2n9/QxjtSqO9fIecC/qSNHihIsQGWejbI+xmk0Dp4yTeBvaF8oNTxeyJz8Q9xW/FcCINfGQtJNFfe+z1pChpEzTPX1f5vVrPR41UPmuPIFSFSpi3L6KvYU6aYMC3zSx6Te+gS0kcwCUI5h2gF42J7vWzDIvYOtSGDJNflY5OPoBrDibq++uqVUCCZ6f4CYuQWszdCaq+Yey55ebh/edrME4XfW+HOsn/wZoLCRd5r1hgltkxLtF++IjK4FWLh7fLHECyrWFgfEbTswWl6XLT2a1I1CMqpcf7YNiBR/EeRjE3rBgK27YQyFEuTmPbXW9ac4ZyrLwDwL8+pU4+dKCFNnVkp5t8yKMVAbFjGroQzUkC60DM17fFMpPyoMZgFxdEHpKCPripWr0dcMBPP/tIMG6KQo6euGNPwB4qNiUP7rvmPVrB4RK2Vl16mHODBl6yu5CgN1WJu3CPhsJfWti71LFFx+qy7cRNb1BcoEHbCYR9ICkz+J+c6RZdvd4fZ/+6k6uAiQn742V6hQt7yAgH8upd7jGanbC5zB4aIfUsLnPd2/ZOmVb7P/dzfy0wokO/fD0ZMd9drlSca47B/BiJ7nVN4+Mepq8rqADR1jbxOe7oeMpguAR2MWNAyeSCm9/6hwalESBfm2yGhw25524AIgSYeudOzCrtZaLAEHBZHOQTJYNFi+NPwH6tSz6Zb7CjC2mDACn8WtUMoHZCStps2KkmWrk5LSw+JvcFAl2uctf01yQNXz2v1Vfe0ISudcLHYrgChDH1sCsB6+KlNN5bD7kN/hoC4Xy+RAdYyTO0SBgcwO26B48/h/EBPB5T46t0ZLvFm/l/KL2L2EFOao8cHzw2j1e//DYIT5g5bSjDn2zAvZX8i9/h4h2WOJyQYxQlQTdzxZhvgJS0iPqBDwmQAUgypWLgmcwXxYv+nl8+dexIarrlV/95+ASk8RhnM6FAoFRGP+VCTRo58Hxjg3vTwL/MkTrLPk1HgXvQuYIfx/RXgq49qhHMrY+5OacjqIN/QOj6DhmpQkdarddRahU82R8Aon8xSIajK6BcOwC1JDkRTDk7hjrVQjVPJZNYiKbmoMjuy1Q9bVDjIYyqDy4pMzNi+ExjJrNskY5bjbKly+/Cga0L0X9JQKGU38nCbUGWEYdL3qGbyVbvJ4dWS0d3MG2avqmRpI7DdYKxHKhTMIvsevYDzY/SheJ0dtUmbfz+HMmQOQFYnmdq0uH4Lej7rZNlTIhiGSnzX6e/VVv4ZtG4zr6PegxVTI6pfBKUQ4tN2jNKC0/MLWzEmdnkHI6akMOmy2/+ZSDnDvR4MXZ9p+3kbSSjKFdwu9n5FlN5cmex4+pXbOMb8YNkFU2tGLCcIpTaII3gmrdZuN2gnLKbftvvzbhQdzArsnEbbUhb1btMp+TzYAp4iNZkU+qfdNj/TP4SpflS0qKOllCo6UJhdWSDpqugyI1NlopiGsIQZssuQ2/TqmYnnLw2cZ394AwbjqDGQe+cc8uS9PBkpmTQxM9a5+KIf9Fzuxhb0j6idebS848tLCxigmCC+B1tF78e0E4JdadfaPLn2vCg49/TfU2jstfhkZ0ME7BXHDGQa8kcF5Pp8UPDm049kK2YMUdmDwEDzFxCL67hzPNhlnJPif+YM2FeFso49Hh0GEtfgLQIeqAt8BY03oPe6+7xPMOmiREEyAkJqiF8rFlRPCoBGk3wGzbRJn6wpfOQot6gLvDS1KoiSuMzJ0V7F/P8W0elnI/T8/oROaQxkMptvLxQDFlLCktKfqAPSBaq4tIrg0ZtgEey30EDpIl8fWcB1XOdxLwpSIYtDF46OLKFbr5LFLtv9b2aIzhmCLHmSEJm3aacCr4eWD3dkxDFGUDzdgp3aX2dvyqLLubGcE67T3ZnpTWa4EyFfOk38gV6cI6D61aH9RTJ9nAaqpqvMOEC8Rdh3rpNbIKgp6CoKG6ruAsam35XZTHPUvet0jlGdmmOMC3cTzpKXnb98nbFDQcgJCBAUkUIqumRPCVFT+qtw4LamiVBCe1aFgc6tGwVosH0AnCdSPWs5A0u3aRSleBTfDMicKE3FrD0NvTsbM8m43/IBiovZynPbM6wtjW8Q2dTjkHQF6GsEsr5gc0my+Xx6aev3ns8ASrkgK3DGPu7cqQnEmgvVkkOcSnbsi5NwgbSf+QG4XZI57avm16fsZQzzfGbw9yCKc1kdw7TXgcO8jczEeWQIauv06+0dfZJByZMT/06MSIz1+1ax218N+kRiQ84+IoynkaoXwzlZ/0dtb8YIScsTMILg//bsZfaGNLb1edTMUc+Coi9TJA8QuvuZrWiifcMZJU+jpSwDstQTL1Z8R83WLc/ciUDeM/9R1rAuaBoWNSOJO9SKaCTtIyUDfBuPHk0o/uY6SU2pIWiCVTGCmVcb1XS59xE66LB4O5r3kGTUazwR/cgOHhSPU+AOD1x6a4eSdjGUDk6t80O8TXw1MqoTq8id9AU6yWkldLq++NlyIgX6OlnKdnH2F+MVk2gBJDG/7bXgam38nBOQHo9tVsX+p/a1u2Ctk3ZApxTTO03tlWBt6uEggovu3V+DpaYOaobQVNi7dsXfK4gmA8qzELFFdYTvqgjYPk62+a8jGOjNlcsCo9O4gRwMY5dvtzEAg50mmaj/NHhRLY+oAKz2rbzIPTeBh0KEAwczgXG0i5FhPxrq3eGuyB/IJKGpvv8a8INzmBI1/zYb3eVtjEQBCOUVvkKdu5fX3Brmfj+y3533f5X95H5xD32nvJ9OHT8cvn3yMsBAdYYmAyASr00U2145tqNu/wFTW3nPCHxmux6oVq/TCdj2YoDHLdjgnyiFdXY13brljRH/cz+0k7OaNM6RZbbBfNWkRhQYY6cN6r+3d3ZiV4wwGbI6/pLnsBS56OU/2S6PEE7u+zvq7l8tC5gw23KhP0nq1/PDTu5EbbBxoLB/VtPEIEmvF5+8PgmT4kthmHH6D14UoUPL8E2yrrYVjjrJhFUrvVPdFxa4TUS0hSv3XSrYuIWrG4SuTt4kkQ8c5/ZlTNmxaTzZgLgHo++4rsHDO4qEAqyA4di8iaKGGRRsvxWe5MArqrIXZKkCviM6lAk03LiXfsUfsgHq8ZY8aTmQ77phcn1no1bJIZvMiJdFZM4nW0kwQvEWNdRnWZWYmL9UYR+gAUEevRzZSdr4ifcgE1LGXY1jiiUImXYAvnlZWaG2GHP7bPqJcdisZ4Rmm+VAs+bjJmn4r//6PpJ+bweoe1uwB+TJRl/7aeeHUCbuA+LtzboCyuj4Bwc6S2w/cRV1UyF4gCH/gaDNTSI2ArPY50IWraK/6zBxfh23WhPF3x/XuKhhG59z/KEwK6lvuI0OQwbahZ2QEqPjPqcXBP9Aij1J1OdOMXS40qKMpqyUYtwpNWmOtTOsYDg2o7TlM7rp4xyI8fYlpmxIpTAW9/atpmi3c9Ddr7RekOeBwb8JnHqf5jL3Uwcqcdg2CU7iN2iv8JJStfXJ/Q6jlvMQhoSfFMBBhFMZ7hgHBDmUZowepECjuFLH3FhkHPGyBW8POXy35uhgkP00iFzvt/emj1nfWbf6Tce4+CeSZjDJkv+sm+fQVGaNARnig00xFikvDRa1ZBzgAgL8L8uwAiy2tGQPJ2wfI/GR/M4fa2YSyNPPPQNuOdxkFE6cvAd+LLjB9zoWlxLBA13sDtlFP5kUYJUsDl3EB2tuxiqyYCcxaFjVAVf2Gx2X2l/0QGu9hJTG//ycerCZzfwV0DF/+wx0FNPZ7BhEWL/mlFa7qWJbx4dnO/EfBiOVZxX+DumyRZ7ZN1omkGNWOqxclQ/hCPIdnIWMTu3x8p3fq/S+U/P065fM6B/dt/EK+92ue+fI/oPmzBGKAfl3cWn1FLOAKoU2Rhd99mYt34SyoaMGP727nNwWcvLsG5N1H1L8fFEmQo/wM9cCDZb8aGtVu8N8SlDUWYfbEeJtWKbKOc2rcyZ9Zkcc/vZYi8KoPyNF8xCcuWA0q9iae5Nk937gGbUlwW1Q7ozeFWk+dQbqHcKTpQT3l60pFBoe+fNe8sre8QoT216zwTx2+RjuoOMxS0T7ycKVKikmbqJ2aEe6hyc8aePNv7WOwhzMn2zE/lmh4ukiMWlociHUKDa8fBA5pSPfAYB0qu6Z5uC1BWkVrBw7vNxrXDF4anj6kho9l/gdacgmgKIeQHd9hi76JA29aEJ8G9t41ZfTb3RXFu5FQq75J/OnEsGAWVmj6Y7S2INiaK4XS4DAmFw4u9I1PPt2JpGZjuL20NLGRsqioQWj/3Gaz7kUMr6Hm+faWH8P77izpTodUwkucye0cD+HUNoIoP+NmAdjLD4AGBK1NaiJlhVkt9SbGe+bMMNGRTJbxccvxmN2xXUuyyPi6qnCfjICmS1BBcmXB6t98Qv8Fcu/XxOGqZhrwt7zSv7B4x57RUC3Wl0oi364Zr119/uZxJCooX6i/Vo88FiTwzJ7cy8IYibD/n5d37NSy1OzG7HUYgmgvDrYCQ5B5H2/SpMqw7l5/Gi8c8IflLNXM6MmgGciYTsWHQu9cGGu6sqPEODBGjK4Mmkxn5efd1ogqJqKQ7syxN5B0KLvG8OH5simAoGmYIlQ1O6ycF2sJoiRxAr7Nqp8aZeEXij7KErWNLtLQS2KCorxTazPMRrBv2YddbZQf5Zn/n3Inkz9ykZjzZzSx8ZTFjwS6TXsqh6tpkcOEnw0n/wICe97AQtnXg6THLWupKYbhOIYhOWSRvAgun5JL1DaHDK/Q4iDVD98yJYOvMe58jTKZgQgz9/WzfsebBAKvcrrhCMvtCw5m/iw9gy/f9Knj9nRkbGgvvIG7E+0zxktvnPNab+nLR8rZk2C+zCO0VaNm0A7jLysuNaI7dNfuuZBqwpanvUla4rhWov4wIC3CB1n64BjKEB1CDZ/PUG2RbBKCpIpNMvmwQqR1LbjB4Ux+pQL/M9wOFfu92Y2VgRwnagbFJ7MQd/KjYt32r+ioiLHg+sJWYqRmtIjahhx5gxizyAKcGqUpDotz82WdBXrXu6lfZbWiBUonV6EfxbIUT9xHit/+D0K41nD5DBtmBussz3nLjQpchTlwmTAMuy6Gurd6fCi/8IJmJuFeyMtefBUq/hMnWEdBtj1jaNQCPoK7B3/PHm889iMaUwP8caQHsOFqlkNyOVVvl8xMwmgPcU1cFFuH9tt+blbtUZtnxmbypGIjvMvgkHBlldTk8W8Kzr7KC1f1ohA98vGoXGvcZGblVLmrIdhVAn7V4g+2c6nmiQN4JRdYubWNc8wC3VHK5Uk4GhbZjMXMI+Dqr3QrEN9sFt6eV2ol57ryYElmqU3RXjYRSKQNkRkHRU7n7RzgCGHW+3Dipb+Xo0/wNQc8YVE7LQbxOK0RtEHloUyazDrnUxM9LypxGTbYB8WHZ2ZdrGjNsMhlkAwmKZTSgVVwMDYH5lTHKwRUrgXixE+Wanrfh+HjQZONX77ET3LNxmlfWiJre2kbadS1o/rUVUJSbeuLNaGDek27l6YhNKMpre437saJy2CqhLMpB4QyT0q3sORLKEn4fhB1Md92qA7ti2GCDiw8peAeEHpmhGb58qNCYUNb9rA/7XM2MNhseqT7+n85w/+PgpCL0eLP366T0B3iYACABpoDArOCQWpwTnSL1EVw1JPHX6NhdtOoWmKGU+mPXGQlow7/dQqzRkmFa6B3JdAbTwzgL6PihN0BINh7g5qrTsfeyc94NVGh5zhjH1A+FYRAyc5USrZShWTDEflSrmDabs65tVdBZQkkZonC1E35qgHnnVu5fAWfflH90rVIP3MWjAQQtk/lrbAztjokFR8649lu1oatUrsZBE7gpV7ujBAQEviiEemBbaBnvUPumwRfo18FfMUaCvcN8AJBNadnMy+heYBaUB95osqJz7YYWvE8udslEqJY2AJ+MfB/fBQXUP8GxVpyoRSu+hiDDRgOIZs53PRW1eMvocWKSB19QZ9uAeD4S61JSX2GOyrnx3C8CT8xXhlwx7Nqd9YET9Kh1vIOdkCTjdHzeB01lPYVofBiv/kicfVH4oABb/aKJl1GVkN72pjTsbmkSrljODGO47Wc0HQxEGYaue1Rby9qdJe86K0d2BAQCg8q1AWUdLrMVn+juG/BLbrYgLGktyhCQVoTe1421c1WNUc4gWjwvuOxPvLezx6iFhr37Z4e8WUcb+pzFyBeGna2RSKjilVKhrrwtdURWW+dXFQ1M0mg7AZRfI252NsZcqCoCoHR04feAXIsFIrS2e4zFJ+yItuQpxjxCQDqDbidqdxGQLZfbIGU2fm/Nc35XuknoSJlz51gVQO/kGL7tL5vbuu++wSYs2FLqAvHzedbycz601bIkh+acSmQm8MVPzAnV1/t/PiV7cjPKaI7b+sFwummsrf+0WkMF1oii4yg7qIb4ocka9ICPu3AIrDBnmSRdJ004Xgvb1ExHv/2uoAVUEHUP6G8KKRkZoGJVczgMrnHwAD303Ta4PtpIzdMFuvLlQ5uIqp51AmJcqyAp07hIE32CasJ094ayHQxtIR39VoYDCczxTd9RnyeJO3eqahmZdUg7s/MbSTeCkJXPpMwP/DYRj/RXqexpHbEY2Db87LeOKf8sWviEmK8xFTdnP1U+wAx49t/IPC3LZP0P1jlvG0tE25ZnTs2X2y5ZyJzWI+uaeivluWpTZCd4xvvsNLVsq5bG0kmRtlq6twPEwBeSla/FOnsz69r/Ze9RlcfeG0wYKBqoMVDUHSly7xdHKjffkqx6PtBN15UffbGSghpx+sVr+pm7gl5V0mN2pfcqMOTZaHTizt6ZPc6IKrGtYTzbs1tv9uSwsNGBpYtUB8aOX9vjCSeoizNwdLvBio22KpbV1E7fjxwsY8irG9IcRKYSfYur830UGNCNossYKCsUXeSsJenBEBxVRPlRVh3SJRWTy9yYiWpx+ADM4dxkw/UAUvlF0Vh7hLks0F5vn1H62q8MKkQ7/OlwB96nWno+Si/ZhGcr+H6rrFispeLNuF6R/brRxrfLxMpHiJUQU7O/WDk7sTC9LhkWDCLsdbVnvDRi6y6ZsRuMiqfznFhsvA2LFIaWVr4L3FTIOleoXTv61yjdE+deT0YX5YrctOos26DTLPC32YII9fwaVfl5fj9oGErjfKKY/nt61E1WINK42LlmN5pIgoQZFso7B0cPrUUU8Bj+nF/3RjXgCWoqchtAPwZV4UZMhJdYyLKbVpyLR940ldx1pM2zT3pQyCJ9EN++gg3/pl9vOQw+FnxkfaZKuX1yW221wAOH1gKfQ7PoB9cfDss3Ipvov2Z/Cf7RMzA3uu0ThgTcZkYUa+ed/xdO69JRut3ivLdYGq4Xe21Dq92FFAkk3CWGHnqllDvcS/aiaRUDTq11fS7z1rrJn2KmYgg4WVgL7pu3XKjR7eRy9OGZSEw4FNpNzJUIFDVhTYeeXOncqJiT3h3wrvo4Hpp4ZR5Zfams4Y8OTCwS7yQQmPmpLSULlMop4ySpadx0Yxo/EMQ4QF9B6hgQzfZniJt7xR0stBsg3i5lhYJr4odVomhPHtbobQZJPSqmm1lGn77UKEyF88tkitfxWku+KyasqMlmHpySiY7JrUlrVvQsExTQws4UApnZaUPeu9L+Ho8lYkeMfGmG4rZDrgKy26unMeRCZJETKc8ipKQhT3n8ZPZ0DJ5HduImURERir7XxTsNO01I2Mr52VKJma+KlRnWH2E1j6hfRi9pLOuT+svrr6eH/87YbzYnAHcYm2sWAJkC49nvq5zoFaEFXtouW90VOq9n3NRmZi1Bm3FuIwgnV/mBo3ShfYFxBME5qkLkvzQBknqe67R1zfwwgTUpGMLOkUeCzwBrjwQUuLmpbViOVNfNsUzmY4CuqGVPsOvrelaLjGcipoaNKr/KEC0GObg7ujP5Bh+E1FPtMEC/wL3/hCv8fDVQ1vq3ozNWGIb4saagWDhDsb0V+22cm8wQaIBzfCrmPnSSQ+LwVPcgl9RztcYe3Aiu42qBi2vJTM7tzmFX+O5PQwQXTW4otFuaHSzEdSpZ9ptixk2FQ5tZbfN1vRZHyNEUJ/340rqcKqzQJ5LlbIw+vkcRpq/9SHdsVAEe4vDKtpS2t4KNLORTTMKnetzI+rBq5D7g/DltrCRiEqrYFw2leodLw7hKs8EHEbBadKzQcLfUn0Go9oZJUC6BTLZExQYP2DM3wdMQ4TZCfgG9Yyl7DwEX1u9lZ1SXbnL53ovmWXAdb175REo9U0UgkQQkIjKHZCndtuRIfCpa13o132Qbk2sDWbPQmG0sHyeCRPfvcj2FD7zqxJ77Y52nQrRS/0mtAODygyye7opxn+tDMVoBUKeCvAmVLDLnKj/IbFEqg8BPbXgnwgbTOXfSn1EtscPtif9fPblCl06mV+mbYm04IuSOzuJJlaR8P6iCEFuM59NN1038ZCrxE8HWlGzutHnlXd7xRc0Um5IMgKxA545ngeAqWS7M23huEEKS7ef6VogK2zCDkzYmCvRU3L7fNDGlrVhz5p1D08uH+m2LAw5olVU2kKmWiDwdDYHvTfBd/yJjV6UQuKVYZs2PzYg46HxDnbMwDvKRDBGArJiVVNIeI7ox9YdN1WKRYx9aFzFyCojS6VvkjrtKeYK+WHHPe9c56X7VFVRdm10Xkw/ZKH1TVltKd/1NHWLZHzWgkDd1cbS9P1lsUYsgd0xCwJU3vkdL/otD0x39x+rMgdhvFRb6uaG+GksRKDKZzxEPEyMuFWnhFoaAPIzMDXNw+o4qx3/lRgKUVy9DmsuSAi2rIkzPCf8gERJcb0PLcmRpcniX18IaI/JNd0W0b1KoEFS6tLd/BGrAUwxxejHTdcgpTYZc39dcNQbTtUBCGLUxx9YeQ307LOIciBadu3RLAa3dv775io+We/MGhbRF2YjJ/L1D8Pobr/0EEwcwkWqo9gp+hOlREvmckbNFCaH4aPqv5j7zc1UZMC/9Ty8CtwqZ16ZW1amw3USdKqf2PlkwVVhXFa2Jbv13E0yJ/ftQ/LohBb+z7oQhr6MB3O0Txv/5xDuR1rlrMfjtDjALf80dj4rIYPLTmp5wxUp7+sJo4zCeVMKpVyG7Vfl5/UBFVtyGSCDdxvTEBfZ9oFaGh5rtKImTRETBQdm8HDGU0zeXHGX/0IrcWC8LL8HTdPJAbycxZx9kXCJlNAnno6WwzgBOKf9ej+DiTExH4sO/D+7D4sHZWLBvSu8psrYo1a4BH4F1K7zmEozRYYRakwg4QgMDyfZCtwM7r7Ukj+OoHpAqKMaqeuDT/KEzWmF8w8YDSk/WGuBV3VLMLucr5lxp6CS6c12PC+NyG+GUY0I47zsKwVtY+KqnG6EuUmj1SBPUuphiExkUTTdRnyZbzDW2COokKonc4WGf1PKGjQFeY/rGz/tc8afjOHEK8AhxYSyRVqpEw5bqMRCcgb1zMsnuYkLMQU938PJyKXzzbvsBBb+08ugIqy614TjFv3XfY+Fm/zNewXz0a6UO9vFP7d7qi+JDdDTfN2VqEjvYDgk6tepq6J0O2yHEKmIrX0ns1y5nN7gR/LyyjeDDgojsVmMY1TpzQPW3IIMDJR/itrk9xT3IAefghzRb/sbBrs4mJFInI2BYo+aSc/trTfNlP+7oIsINDCC1BHrU5AwWNdP7xI55b8DQ/uwjUJf+nE7TfZuyeW2r3ST4mEF1kPFRHVtbXw5vKN1b7KLtyNJjHJQLvk/XSSXnfvo4L9ajnnRyWepZkLiJAG1lzmQn8XkyLUB67KoURqvy982XQUw3KeYiZSyM/g6wrbVZ+zgl7rNavYvlWIB9m7ZZktMf+hbv1Gg9D617kXhZLMVwx3VhOJwSBjOtpwgzDTmnpUXm/Felftq3KD/09SFyIx2tlpFYETwnZ37CHUZYJpee+//baHRrmF/r51+kFLQxhUhCvVrP5RVBkvNFB1LKKltROKzz5SDy4z5xH5InfNbD1B7VvRREJoAnIvr5LNdOdFzaufWDfQdEK1y9jBLscDTKG79xySDkRzmX1pWXPmcYxQKPV2kTN3MZseLIhL1uPcsAe8DYhBx7LnJNwSgdptFrJGqxrMT4SX7TzOYHBJXbohsQZ4zlHIOC172RPvJ1iGRhssWFjZV3VRreVmZNRmhfXerSB8VH0ZmDOIGrjtLu2Rd5YDKoDJMeytjY5YKehXDGo4n7G5dPBlmyRkKf/tHxNnpCR2bWE+Oav7HNDOIcc4Gn9sN8RIQUF7OAyH10ZtKvxzMSlCiw6kPl5QCF43KcLOobxoZMmb5mD++ys4HIigoOr6i+s32hW/zc3Vkql4Tvm9n4YCkXZ8423Q/qMwD6l04x0NyQ6QpMhkAI8OTjE2ypI47HDgD+fOdqSDwA4xwHLg3xbeoFd6NqRgHenwvBnnRH/5F0CBUlm+jYXFXmz8H4toQTrr4fIqtqAA/aKFeVefC3kYUvR41gwNZZttvuioK3LjWOXsX46d3Zl7gWwXFpsKIrRkC3CpoQp2eXirYPT2hdywqw05VdH/le01PT8Dp7iFaDZh+QjZXv17ZES8C7HZPltNQngSg1hAEe1g57QriBvSG6E97NJwnInoi1JTKHJOxcJqJfmZtZa1be5trl/p9epc46eMl4ahcOGFLL+XDeFBlQiFV3ruvtAKqVM72/4oTfFrCEvAW42B/8q+TOGASHtBX81+JGvh1SGlOQ/zdSeIBrkGFtsdUhpq+ebz3s3GXHyBTOkEtVJ1mDrqdjOk73YONJHiviNICzKHYJ/eJmUVNT6WbUatpcGkc1S6C6eT4eegnRteBHGuglQqeCGNu3REbm2P1zBNdVxwt4HLYRinkwjW7DwBSF+p3STUSYt4M0IXoLW/D1HqQQ9O8JTlkbmBw5RzPIS+bfy2+Qyn8I4gdlqSBL9oAWG94bYGyitYBTphQoLEaLu1sO3bXTOVnLBC2qqprFDyMo6k+fzTbEKM5wsXCBvTXy8DOqkTsmpWglKYyB8CVn+HM+K9bANwlTlt0liYZG/EsMIuCcVzSTm9dtYoQTNfMt3288GTouHJg9sp1PfAZKneio1itgWmRj0J+nIIFuVtxkOswONozUYEXe0QJQlRcqf+iXFuOvSDJtHBjynka0PXgZBPvPN5nPje1vGVKszKUZqdyyrlAOW40VSDH70v450pXYYG3FC6DEBRHOyg5UzVezriYHZC7ov7N4mMZnYhskZMmVg5T7m/5puA7nZbsuIUJzCzgxFN3jP7Po2OPs16sX2SVo+2B94sjp//eVILGhA4mb9B/X6eut8AINF1y59LQ5E2m+D3wMbxHFmQNOLM27qHJFsPhVfSltM2Pu/NzXgIRdtnlEWYaEFpNbxVZDSJpWa8lhLEcclRqdllabp64TRwdYe1r72RuQHVkcaMTgH1aKhAfO0qzxJEA+tmRtWqKgqLlzO0vMrTvftWPPLhSH3hhYZtW2whgNRicGe+d8luirYssNmBwS2jRvbeBSx2Ggd+/3LMrsyRvbFVn0GCGDCkkmpjTLlWadQPv7dWZOm8mr8v5syXO9V2NuE0Hegboa24jBQ0oDPwQrlDfzsRzAwDaoeYGE95W3tp0RIsiMCEaP4K02Sl3lCfU7sgRxTYzj3h7ULtwSra31GXwnstA9zrDUGYevt0DjTvJB+gmgv5oDfGE2XUGlbbPT8uqGoVI9JqeyObpuMSjm3LS4AwSv+kpYzmeTqEqBrqCGoWF2JbEWZiPLV4Jq6wf0KzTD61vjqplVcguRv3sqmFPlCcZf7uyf/LKiD50M3rm7KXOynNCxR90PCbwqu0KtjzY/jVUqhlDCOgco9n3p0eNXiLgcWOowEwdfauBBJxopfpNqAGuNXW3C3FIl5d27OUKAbEYwfNtkBfANU7A0Z0xgD+NLVE8l6fb3529BHSaprGmqIbUZF8ajv3XLQ2irj+G2LSHzMiIp+pnVXoNckF05mrDpJdNjJi7BNpARyl+UsnIJhjwqc9KmkOMBnzHKGwIloZ6A718nRqDSDDuhzc3iD3SzttZcoGFh7jBwk6b7W7XBQigo51Cl6slukz3Ch0BwjI5emFbaYjUspXLKchi74Mwx0i9fLMVotYppqt67j2VK24jRsNgAs0Fx20teElEhx8wSp6v8Q/vfVlE+dcSi/sAxJr8dhPZambvnv4fYJsCj54q9aXHu4waQA3uvMPEXPSGAoZ3UBS6if9rZzuZAh4vP5N6gTYzeh86n2fwexn2pcBPZN2Yw78DnEx3J/BTOMCRpepjXx7YDBzsX60M90+emhBGEjUy9t5aYNLg8ZMoTwg6x+VfbMdtec4AFiSkT7QAq1Bu4B64mWhl295hUmKDq2VXtax+EyGAA+YXXXEGFXawQe4M4EfuwDqLrsyWvjBJeWz4MWDPNJlrXdXRnARKVWLsHiXJDNhDO2hFfHUaP5dUPSlYVOdICvtki6RR9Yac1Cv3Q5A5uMuhqxuHhcugpV+y1XNzIuO2tH/ie9Oy0Xwf1Nc0kOg2zSLWqCfJFteFemJw3p5zLjbCqc2osVE4McnDhVAV0pL0fUI7YWCdO1qfSEjPlfg9wWQ+xABikewoX+KV8fFsFieGueEUQKopwubLfp5cyqWFI0N58+Tev2ilnC3HCLo/FRGUDjMXor+1kU2ya68IrGrtSWJK6z4cd9yAO2+R4cTi0871eWoUoMbX/kiICEGSL68oXBo0D2Qcmk6JGIWTBM20Y9A6D7aZgL2Z0poSFCQMYaRpGmXzepKlY5kaQqk2oT4pflshbDyExEl0RgvdOHIifMe2a11YwUJ+Sl5eMj5mPmKuw8syx72wAHsJuDs27IuJsPUlDwqwoXtUY3otLTe810O/Oqha+FFY7YbrT3895ZtjKF9BY4gildHBzmm2T3irzaMDiTn6zGctcyHFfZXOxe7LANUlkKZ/K+qNg0HW9/V8Le8iavRQ4UNuiDBk2nl38wqZyGmlfs+Swqdyzfp6KIqK99i6U75ja9JMY/j4xEeqWY2OtlkkKDGSY6kZtfR1iSAnDF29gce+apu2wtQqpC8wS7vn4uqNtqsJVb3rxUnVyHDPNDmA7W0EUlPypDIzeMY7GsqpTa3AOMgKjW+wR5LVQxKAvU/tLgFLpfFkdRQo0I+a+2N3uUvK0rlfAlUvvPKEJx5Yzxe8Th54e9otgydO5+GQeo4XYQhNLq3rauN0wmHOZw96sGZK0FY3aqC0I0JEYWpJ433PjJ/ImWzVW83m90sMjVrlSeFKf4R/u+FEaaQCJZU/ShwVoE/9kTbi0/ul0/CZmRbWEwoa59J2WJ4FwcJ5dZ7G1SPDc7JdzI29CIZTg3icBKiBGUmxzSNP/tDt8Mj1gy0tOrQiDNavTwG7vzE1Ih5lpofUY0fRPcAZvUDYqXd5EJuCZUXvtjkBScfLQyKkF9ZUYT1JmhUQLOPQQ2mTyCLhKdN45z8pdwY5aYx1dRewYY2gPXL2E5KpAAlSAGLoPR3Xw662r5WVUdeYsxAJ8t/QtGTo0c4r13d5YqutfumG7y2WAFHBP5KlrZ0EeGbQb9fnC22ADTrVCyl9zpR69J9xUurftLP5qJEKTRq6CVcIHm7cr2Wqj3DHe6IMHV3PAMyoSrfCgjuKnsipVOtbZDoFFeoLih4Kitezi/eSr8nep+fFqgdwjuvGN0EcMeoNkvB7lF/COZzKjvohs62FAamMiXa8YKq28kh3JPKSty9oSxb++xZi3MzNcDrEUxSCfExCPYGp1b3jE4sA0hCf7Y5v/dMaCZZ0oCqpnyBbSOkRgN19T4/CqeAnpFJ+M+O++0EUNxvIX2ecqNQRUHQI4AJBa+3XWt1LthKws2OfaokdnvXUjHYzN1NaM6Pb579FNXlVXFTlIpfxKru2V8xOB3l2E40unkAMgEd9faHha5Xl6jLs3VWOqwBImSpYBecTTisfKCCkcsx8q/r4HEHdug6CZCB5PRvrSuIiJ29mBbpaFAMksFo4GU+Wu3693c2tk6hKWxKSt9YacvFpk+blvbh6Gx9miF4LA8e2k37peyds40+L/1tYPRHyrw6lu4QuS459mXftl5bPe1tbn4tzVNKtphBUS4O5YUQ3bchPqEIBGxL0wiPIiIcmDKS/oAuIq5+1kaOBB1EsUzMhn6nDEskscSPBH2p5iBPkukZ6VO3Sl23bwBqK6rUt3cnOd80RoheWvyaxq4Q1eHtSE7UIskKzZLb0wAK0trNXqH6rKTFIOBALFN8n71+pieFasVf7TpB3ejAfGahgp9VCUWml1If2TAUeHn8PzrJm4UXeZZlsdk2yd94kVk74ChsXQjyBntldBEYyScrgFgd8qFUpR3P+S5oWqzqzj/e4kCmu/go+/Q9egwduo2zxmzzMUt1uVIlnRHOEhNhrcs/RpGbvR9elhPr7rJuGarveNH2+OtJNx5AIWEX1Yt3N1g6TvuAD0GXZnLtAxI1KR+rBaXXH0A3zrYffhLHzI3tMCtEp5KPfJYIshZObw34qhXoOPvKbX7g92r0oHCyaVMe88Iu7r7q/MW1iF0sHiRckHUq6pmOcZy5QYs/LYh42ptap0IbL6EhGBihxxwGiTz6N3YOYCjdolT5I+EqpNsYrFJJu5u5r7OgJDK3E9JgaMskYE9wXxGsGCmFbuG+R90xEoU76rcoE7t1JPp+siZzcCIViVIHS59Zt+MKMiw7B7OmA5MdoyEO8S8Hh390EdV67WDONqMO5IWesYGIUQ+J8LqDfR/UT4GytGyIyIsMXKU55InoKjg/Zn1W8GXjMhCqQstTHwJRFY1MUZ3udSRpIyW5tDNpk2zboDs92TpQQAUYp+Mjh4Go69W4cpDZ6XetBhna3tfHd9NTkIXn2rZpEI8lsK6Zv5xoAUQdhpC0pRjb15MOVtyqgKNdZAY8fld3qilgzFQJ5CugNn3eQUkeEqKKk1aRnbbNabQ6bBU72j7M1gb7HQHBAI3AtA+FKuEWX4tRQQ89qwKLQ/4IvAJ504u5HsGM2fMe0JD/S6GDJQECSpHtDRpCdhg8VN5V9ihSu0qAGAIczyrVJtn8caNXgox1a03bDr0yievvHsdsGuOnWWEWO3o3oxhmnu5Tr4F6v89y3nKai4g59CXDoMjuVWOD7oveU4lFgo+oJeM8T5jRMqsSPj4H9XdTCqOolgm2ocT8kYcuGUjwSNIsAmZeFtr8u3XW+PVsIomdjQ6LtBja1pSbA5ws8pyHX15gqQXPn/kaVd3zmcOHE1YbIRW03pow428htIMzY3tB28XU6w3Ow4Uf8fdPCO5jJaSI7YPlSwGMWpjYRCMVHYT9Q6GsB2yYXjjQLZFgNUA36FVT7Pj3F86avdNqbu+BzxxfXb7vVMjByetUWbpVsyuSbQlSimOyZkklysJjbwysG1c/CiZMJsDbw1kyYwAXJ86heO0qv1eKf3gMp6sJyEz5cYQ3droTkPqkPnPPJ0AZb45TW/Q5nikftkFFtnKF6blVOJXwUSWUDBnBxGvi6Ysb2wlpdUcQbzYsOUceRjrYGK49HnRsyoQwVol2V5otc+5AUeuOLGpfSJ5XFgNdSg8AqOMWUcKFcjufrS0fgxknu9+PEs9ZT/+crX2v+XJSkar9feswtwyLVCT2oO4DDAVik8GI0sAWB1HOGdNBTIh922uZOuZA/3BwwUAhZEAQk53BWG8fAY5NUrSX8u2bKnqnoZoy0LKxSboYumj+wwY73jziUzc7daOHELvrq87d6+Acf4wFHfd/tmEIrjbgfujjJwUWfEDruJOfnCoDxwbyZbFnP8zyTyK0+u4sIaYHE2a1t6+K7HZAEvIjXpENa45GQwm9Fh714Zdzeuh0pTP41cXzELk8dOMR4P0uw6HerRRlGNP1Epg7uycOiAXSgIdw4lVpxC7SKhfCv1IR1MLIIRcIj6Y6Kqj2gtvkUinJ5hilaA53meU62DWYtCLVRHhhgIOvhrkyrM61ZpTwZSOaAYE7+y1FM7oHyAfoODmZjd2dA/ckptlUtJMxLuCdOYtO7WoZvDKFBe8kwKKa47XAqKPl++22H+63PQlWytQJi+fzhQoZGFl8fl0ifr7k9BZnnPUEzQ3U8/4P+D8vUS48pWQyhLfP19dWuI8YmOqPLHbM+nL+fdvDQEnVeDfXQ59xUb1xfxSnf8QWVjVEElZMj4S5kVWinIcQMce1cni6aYPsJ1zM6K2onyApGmLpXvxO6W12F2IucbD0D5EG39i8wOQUMJt5TbKRjKx1ynhpn8fpYWV2qvhpGqk7QBdvKugpuilUib7e3d1reRIjeNDCQ3S/UWptWHSmAlc43Zg8jygTZDeT6KyCSA+93G1rGuEgBdeQ+hXBpH0gvRalmCQwfa5mFNjTrEt2QNXQCZ1zRtjDIv3Lh9v0kBkf8PSOZvj8Xevd9galxrhfL1LkvO8ZhbagcfUQ8qn1CWpod02ryeMQgN5Lu7h24LW3VstKyeox/oLCa/cO8UleJp41K+3EIjudNbF452LW7gMkidQ6J4kP4xRSBp2G/t2IVQkk1wpdrR2kiylVMkuHUFOJoyiyTzjirwWmX7ALoEC/NQQXwVaFtI8FnjcKWRZuznNaup++zoINZWUOCsv3G8WGGyT3z+texqOSS9MoHajvslLBf1UOuydu9ld9iY+JPxnzKlmAPvDYQRnVUqPJJMC9DT5TRtrE/NIvq6bDs2mnYLGNS5cI/yunb8yK5DZQRiOuhM/7mgClTZoqplRd6Wxn0grtawLYBgbIwnuZWW8qnltFi4TVDUfzY7sFdlyghOsN/UQICt2XmLOjiXHw3gcXb8U6DNSiv4/ScM0xFVifrU4G0d06qltrSgzrnmbnuj5RYpon8T1Qed33Mm1QePMenJHw8ISwHbUlLU2OS8MKk2UWfcX0zKXJ9ZTyl0N7ZhYECQF5eSrEvksRPP7oFVUBnNS8pujmqtTB4VNXR9PPQGDQuhLhODuzWRt6Dckr+/1A6ggKCcN1T4K5i/eFbx9PSrgQ8+/XjEMjRM0cKRGCFw1/F5T6llwawSrz05OFzcVdvrVIyMRHxLjzMKISfU/piIZfAeuA2XaKtnSXhvDKRrFEbNmvN+Cts3rL2OBUrQEWQNXLQCT0wvguCtpCTTCAlWqkPEaBcCe8VLznNyXHzXVQNEyk1E6eprLy9w3dMU+d3ZSBwhWPqdwMP4jcS8WdY+Ahld+npcPYfc1k+bL9J/kNmbh0t2acUWXq1l+rUN1H0Cq1RKhYRQza87tKhtpqNpa24ntgHWKL8zfGTI0AiQ653WbMnAA8hchr3w5sGxkAVoIiirnmojbHdv0CjFOLwjtEMMnYcTNdwepRXf5vij42qaA6mPUzT+YwxuGmBVUQ8z3XXb8VK8bx0ONsf9CTDGM9yo6ueS5XV55tHrBs3grI924V0M4O8NeqzbfoMrbXFEAkb0mmV3TgP9YNETBbxOk6qjsFH92TEWREkBH1M4jaUwPBv20coHN7wFFn+KmgypQSsACrUZ8TcOBNqxth9U4lfnARzTeSImvK4cW6dkbV2zcZ+QBobJizbsmrnfOveHgkNbAiAlbwv4yk8b5C9TC4gUR2xn7L5LffQnUJ2Yr7GaZ7W+Nk1tAcH5XfBdJhFnrOgLDYwiurMK4w+rYDVK5aOrjl7r0fKyrvd2CcQu7NV9Yq+yn6JfJmzxzeO5jkc5pU4iiD3OHuAZyguMAGsQ4eNtXNWtJMKkXBfJAh8Yakt8TrKHAbysAGuGBXt9ITdbOOUUfTqQZVHZ/oAgEBeG8jNfbDQYLEy3khtmXoL3y2KoFGNFofbrl5AasBylkvSNULRQwxJlAbNJQMzQ4inGvT2iUVL+Dv4MymG+CJZP8UEDCGjMDW9Ttk/ode/r3RF1aK7HhstjKi/VFlWf4ZJsIxjP7luu38pr/KfgBeBJ8HaSlw/MqHuOOdcb1ZssZ72n2K1XGlrr/qRfA5FFP3flj82HqMWRElUh0sXYHqKAZyxF6kODW2dKJiGHFaJpZubKgQ5u/IDf1zdcrl7Hi8TWRLAQIhAY5KE/u02SibKKfsOlXaBJNQ2/qnbMX2zK/vokm/Ko8NBG82ap3F+O5mA1JnaWymZSjcLFcGvDDLxy7wOeFRVnuB2eSlQPCXdWXPZWrJqpFmn2wBboy4qxf57/y7H2w7DQ3UKA6RkTSrOzn3mvvD1RAW2464gbtvWi0EZXPSClyp/Bp/IPHrbOpf8V/c14nqfhD3EcxYTixoiWa3rSRIelFyqlkjjt8j7d7idQTd+/K1gvbjYv96paJC4mVLl4rNwkgV2YexbaSyrFI22oGI0bqhVcuSmC+pl3EV7hNITUqK4PVOX1S2rq4ym5C2sWniZELHGVCpCHfivbgS3a0X8bgEOrucAGQnNkPLw3skzf1lcUm9bhpMy5UlyfMYcQB+8p2Zzvd+js5CH4ZCZg11iIncISgirTJD7Yw6FVDFfOSIH34zbj2rNlMYunUnrsisL4PuQNamt1cw96wnB5Cj+MiDp8HcmtTs4Apf3j5mPSDXzYrDUFObf9hVLWUL0P4zpEf+cvVJ+xC5TnScXmncE5NvI2KDaGBgvuYqgDEqPLOQ7HYaoeTzlxgIRX0NLYTn585FtYCTVM2cW/ZP6uHaycr5FqHPc616B9xB7PqL0P77xA4IhocJmCUtFmviz4HnetdeFWIBNptAMKKoeHGRSKF+zO14DfYAGKX+mx0jFHtlFXcLJQiId6X48WTuzxVhNpvbVZ0YC07463QGWLY19I1ldH1Q/HbT1VYP+qsmQXgW/Qlzp1X0XIbfyw20CnZKcCcXthjYPDCo0/SOW3iYpL0shfanOv8kvLxRuFixwpnW/JUoTnAp9YER5uqznTOjZP6rLYciGLPsucbKRONlx2LWHUh9iesqlAKspANWhcufE4fyN5eSJp7a9ZyHLOAv/qS9lQFHS0aYGU2vrIHFNC1oTfkYe4SEoAc5uxYwb9yxRAR/HUKgfL3j+tqCQ/FWk1Ntt878H+z3aP3QntzJiF5ifhK8XxUvenF7rhGDm50ercT+gedg2Fo5mLxuhYBWBHmj3G8cjairOIR39OXFYiItswwXZTPRmX2WbbYmPY/WsLixt6e1dgmyiOFiZiyGWguadPk2WlgTac7xpvJnTMeSXS5JixREqnIsZ66HWJ6Ppg3G+CDQX3HQLcWL9psg1s50fdbYwzhdi9HAKJK8fmHLjkr6F9JCjirocggyX+xh1o2ScJOAfDEg5O8f6vFvVpqpWMgvXGGVbgIHFV0UYQEiCO42koLFn/VuQr9F/q+pB07U3k0QK7K04jREcNyvZFl/ToDxaotiqaoM5689qHzhnERr3QcEVmN9JQdpsj1vTK8Ixj2YMRWT3H4/kr4+jq+WTDgfxJMhoyT1OciI79zXOCBVv6HsAOJdNaNR7+7Cmvjl8fr5qxinN0QpxIikjVOjf+Vxau0HzREsULOhBbKUde/cKr/tMjFZRMHsrWeaLxFIl9C6IZgUdvtZhlDAFcZnT3/4dWbARUGhqmhIueqfDVbZCIapeq14AnZh4oAsL8zSTjgASHJTl0E5ZN0f4s8fgoUvJFcPddWm1MZzb7aWEf5WXrLbjMEyEU8hWpRIdnsyKkdtJhjiSLsoxK0oOc+hlp5crKb91jg+c0vWHAmBlWNV2U52wG2PFvAFz1jtPyOG4JInbksW683inaIMFE+3BVbB1iJ3tSPon9BD3zUTQ+sDHuWCmH1q+dMRCvy7Ijt2O0qusGLd1gzftRdpr2P1bKZ3oKx6QJrZL2NYzPRz8Y0J6A/DkmD6pTf+yzySsQJcIjTsNPaE5Fbfqpyw1s9FK7jijICjlaoqonaagI7oHoIvaZJ9mJxhU6J5HG0L+qjTGhXKbbHApL6poRdPG3UOB62eBdKoyTEN60Ffmsw/qcH3NZqUQZikHh/H/zUTsMoLk0eohyaZf63KeHxBKSInL9Do7Vj9I4XaXWfQXl3tRR/kvRSMu2FQchCryNdhHwfI/9RaYdEWHde1nr6o8C4Te/+JQjbdAVTCw1aPqeylD4gCtyPD4vthuIKTQsB+x8agXp3ox4wDoAbCCRTqK0wo21VFcxZqf9n/l2ySjt6jyZoQZYn07cByAHBmSGF32lTwaIT6lzDobuMnbngTIQ4kmbDY6er9+1TlStQRrVCcgpLXhVHC9vGLggSyCLSLT3y5Qe2CTqQzi2hMt60l0x+/l6lBXWtrTjOnLy65mFd8bVNVch8PETNJbbeJAel3oY/biRWjCWgX9EPAVhEtvXyZ27OC/z1BzQqLTFCGeZivdD3zEkhlAVe4fukEw1Z+wiRZn4F0jibQz/GuymR3CAKyxWKHKDplFcQFGoTScNDX1M7YTFqEpS8G/DzuZv6VrIexIP0l5K7cUA1y/nkf4X6pt3aSsE8pxghcrxOaELd66YZa2KYJA4LOAtBWIq68rkmMiDSmxtkVD2L/pBj2MCpq3azUlWMXxzW/A7XcLGVPue/v5oxM2KwsAfh9tFxeuaS3HwlY+cA3vRqS839psJ740V0nCYkU/LOo/+ttAP8CP93Lz7kZE/4EWb7DszfCdpSCS+HcGE4GyOFjExEkwen1+8tAU1JauZKcUuA5uuQZGxS4OfXFbkJWzsjiat2C6xcAEF3WMAWNvPcG+l8beGm1nAhsbojFGbjLdOTamykTAQL5JKUUqj5S4wWJD/rUeiM2fejdc79dXBc5aNl+kG0zgRayJrCAFvbrsh2ZyBJQAeXfBya2csctxop7eTxCZPGt2SwYMMoEERRLtrzfZC6LT0clFmY/zktVG+V2M1DKQnCBj0J48E7tlkAWvJEwGihVWlR94VVbwnvYo7oJkgb7QTrkG4fge0pFRk8gD1NfRPiRwJZikgM42v0wplPuOXGHldMC2/PY//1fG1CUPhhVeBgKMsZCRHJNIWOZK7NymD17nC2YIs5lN1lkrbN1EmUUq3GxV1scU6xesdh3ES0SGrp4E0gfj+jQ/eFVbtn38MZ09ikziMNXdqQtGA3tf0uHEk5COEfzlWzGd9pJK2W1QcH0Ckp9EmnbneHu0dmXYpnRAZu+Zq90QjFPRWzhD3+O4YY3PcjJYYQL7QC2R0UAioz9RZZ7bMgy1CJU+FPP3PRAHZGwPxIBh1Nm43ahKRYXuVzMUCQDC/lygeteAPoc+IETv5A8khs3jUTkGQPMLa+gR82EdzBF3becdIz6oHHvPeXhl2Wl0/K4bXMZ6Y3Oqp2R6UkXKyeqta9bR8UN4aupFQ1hA7ZVvRgOETB2yIfskvYnTCy2yiVtwiP8+IZv2ffluvVrtkMnCJHs2BzWX8lJ/3QWMQSp6MM7qqW2J8JH78vOGEGxG8exDnUK41u9RHzrguKluiBiHHK+bYlgRP6I4UqH4TtODffqPJZqWdbarXWvkAbkwkONi7MntQgf5gQl65Vrn5pZEzZ1aZl0eyG2iEFzSSibqposgXoN+QuW78Uiyg0HR43MVDccO9H9oYUq2t1BNjjbQiBjNJIPYpuybvDlNM/OpF7YNGJMcJ26b5zEnod9aHXsx7LutoSrobpUDMp19J5n2UMbc4SF7MRb6sSk1+YeSd46NVYQpSS9OonO4fHcSfoaY1hqQEZog1qhDFz1GQtEm+XxYXgrtGs7MQTjUeXdi0DCIbT2cAKK+7SpCEbXmCEDVQ7gEmZIdUFjE9PSJ0v0G9AMHzLxPNWzdA8KbvumH1BfW7m68T04oMOyNP/Fdkf9wuKsU3VNXDWDt68VrqKnbkghnXcAgcrUv9EqOxDxaXaDhVNY6DiUEtR08lxmPSOH5GeSuzXKdFbBZd8+nH/Z3LqonoYz0+FCR2J2FpbWhp9m5TimpcW9Phg+tg39NUfSIeza2lhuegfJumCZo9cEYsnA+X7TKbdvsf51hb56e/csmNwufFnGzxEuLZXjOiZitJwcE0JRfNTIubybEJuumLUaTlI+Ptf65i4z3xV8651dEF1YUgvWuGGGMMtTIcx3PhBgFAHpj9Q3i72IReLj5p8PeqZbv0vnrHtEbv/Ngr2EZ8CmF8xr1CSKVCLy7bBnpHPqgQHFxDOPruTwfNNyLAkjZjL0HECYprYDkA5gVeFMzOI4qrLz//EDVp/ijy7sb03amHr2hgJvDDPhPcuXwncWgc1xtsT3aEpE85YMurmpfHeUKhYekjM4BtGSx6StNIg61jAUQKaw2FHHu12S/ZTaTYuEBIzcG+aY88QSgTYNOCzmIxBQV4lYDUCDmKyKgykI4We8NGLW72kViiVdPd2UbG/2RRbq/F4OYYooTWhIu2YHrYapmdOEivzZym3HmAL5/IgvaSYlIOVbFWrjMVVo8iAp+QNAXpiIqxsWn07GuwsZPZKydxG4cjX/6PZn2N2Te4VMVokRkY87oKKRMD7T+GX0NajCA6Xg1ddkLLReQWE1iTyxZrwyzkeZhemOFP7wT1lmo9LYNLbvBL0OfvKRchEhZKpOs1sgVMb2Ghj53XaAepdyBhKQMUwJRfjCxJSdl5qtwpdPlJhtLePTKSnx7eq7Dx+CIfop0SpjLC2JsgvedCpuF9//MUleFquyQBc+wbHjKUeEiYmmFzOjkvwuDB77WEmpDTBFYDMs9mmnMjsrdQWyxvcvhs9RrAJ/C1tsUMplM07S1VrvjHE1e/xC9XkhjpY88mgyB4iLBywPJZCTtfiC96rTsOgfLmApoPKrHb5+Xh4va7ZcdKz0RKJZLqESXkkLu7n8vNWkXSTjoxRa8dMzOwq1iRn15zG5Y7xgLN9JeZoryUekSD5uDoJGMghg2/BatM1udY/TGmrLEMFVpgEsYcV7xuWRcKkJFafcVTBsTNFTYlX377fqQ5IKG/xmJ22s/To2CFH314VZ+fmuxd4ihl3+xGEw8oEi9NW34/QDWRlKhS+OdMeOoeCCVddU/NiUMAjeZOuWtM+rKrpsf9OH0tQHJgyBy+/ch/3h74QIu8IhSQzmCmjhMUkm0CWON363szoRpCGogRZr25NmYHtszV/PyqvuN9+kF1e1yEIlT7Gg/TGW5mDL+t3abrmBVOAH6uc92y+Q58AJSVPzf2iXXm6RhDq+fU/wqyXIJBgUGQ294nMDpLGqOwh/uPukLPGS+gbfAEmRyN4etXJOguf01r6o1mhYmeDhLQTRVcg3AVy0qx57D7gqJ3+rybshDPbgE/In+AAHkswx7BsHP6OdMl+5KMQRXLm7EJaIzlF9BuR35/A+Woj+ZxxwesgF7iCywNULQvBelKcMeVqv7nJG2wVXDj3ORqtZF5A48ErN0ydH8UWj7GXkyojVIaYnqszoU0GAismEwjl040Dgbx1994jRdB6aaK63G9zSRhL4N6wnEb8QXOtb1132yguAQrPIaCmN2F/jelmPi5qSBOA83JCtZ/dYn/rYBT4suQ9+nb/Vmk1ORvcDBmSeDFESFJhmxX8giGTcIP1ZEbDJL4ImdN2GIhUWenGs74aJtJ6+vysyd3uREc48+53vNhLHjvUq+QUVJOAAlN4y8q4CVtVUNVmv+3cwVKa9nT8bZHzlF5T29MYH3AvEbXLzDeNjb2mxeKW/2IE/rV2M+DaULl3Npu1Qj6sGPj9MuLvwTyNZglmUgewDBUHfPetLsFgk+KBs8ZhPl5U2o+uKKvfauHvDaA/jKeF96BaFnVZyuM6MeQigCl9Edx3qVEFySUcjP51mXi0WZvR8G2AxcFc6TaSqdcIfjNIGXLPPCAH6qhh9IeTQqEpi2xFln9m8zhIhgxSV/sqXb8stNYWg5d8rAMxC3t+PF0jgmlHsKxg3KLIj6KpXcXUS+kOhQ92dZFsuC7XW+KeQFwOYEBXkUrfESkfAtHY3V7m428cdgltwSE5W1ix8JJUJISgScNIIyZwUqggCKBY1ivqDzGwHM4jHGj/zUcbA8J9KquiB1Gl2ox8b//57q2KBGKp4oCklvg06HqWzLfC+UacGabpFnCF2s6t0I7HBrpSEMQsO29Lt2nmaQHPKOSa93mZGG+xv/oax/SDoqo654PuT7s84TehPGynXiYLCRknxDfPB41bnuwCRMmOmvnKMQ/FQN/FpKq0VjvEwmpFFngzbeL4PWoRed1XyriX7h58QrBVf1FGJlAJSz0h8PKmH0HDjPjW9UEWWGFwwin+17iDnoKjNWB1HFOlKptf151paJsWdA+c1C77IW4//zb7IFXCXNkJrn8wZ3TVKJhtqR8KAjpgfdj2Qny//99okep1OwMQKmQibNXDrcenLl+KFlcupMU/7DRLdjVXNaKh26hMHuGUjmg3D78WDw4sEog2bi71+Qzvr2H9JwwYa/5Fv4HgJwFot3+xoI1XKRbm2nFfkQjk/M6zyVqbRNVWxdoTwVYF8hEBzOmMcd+nh+B2CEM2IjNgbc8xRVvEnYx+zU9QSvwi0lNZSYUiOJ497IC7w2s46zMabvf9+bz7zTiWMxPCxE3bSjVvs7MjuPxWotTG0w4uelf1IEMyVSj9/CcLDSKKBSgCtxES/T/ORPrPE9WAzSptRpJJRLzM/zKW4EJHbUU/RgjPeE8mF/b91A8hvvFEMmI09NFLslBaCh/BS5yLWnTOgql0gSF2UrZn/kER7/Z1ZLz5Goy0+qwGDHqnH2mYzTAj8Z/90TFyDP9z62MfmXAKw9lAFoZXN12FOjmXiXqjNLXwRL30YM/1/6+S2gLvpDHZvD8Yazix8A2lPOwTmu5ElfsvJ3GwDuZun2IlpawcgrEE6LLzjVuorN9Ft9gE2zpoLVFfZf8RcwAFlZMYeolSFdFMBDV22NKEKqaPzWhnid2Hl/ieGs9upDapZ3Wc+HPG/so4XtX37Yg2YkPlasd+U5PzXjUmKsq4yiHeneTL9GDBArjfcU9VIxtdghR6mwREIMdtyGqRSY5QEk/TzxK64KzTlMNig2SAP6ws0UP16OR1JIr/S+ku7xz+Tf2EL7EgKz8FlW7LEqW2/E5eRvIKWliR0s16hxTBZ1Z1eFDG4II2RbqGf7orjsyRQgP04Grnd6VMDAe2StZ8JTf7GzBdaJoL3/glF+FKVcVm2K4ZWeLGNCEUdg1WFv/2SejQ7yXxEjWyYeaX9+U1oMDZGcCJL0lDBSmnafpUFdpVAn5zKicvpW/z3W7pGiyQvFr3SH2AMsNW9svTbMSRPdb4reEZfM0mVb0//M8y9gYoYv2emAKo/OGs+NYTePupzZQ2nwtUiz2sXvKT0XO1/Kgvy4BGG5VzOxZ0WTDJ2DEz8DqGkq+zwl1Ky4hgNiHgIANBkYJjoPZidIUngMC2JM8O43lHC5BWQznbBM1Rsg30cbjT0W21qoXvvX5DHNS4bVifb2gSShuzg1Z26SlLDz7IkPm7dFUz73w8PDFTOpwAvdCYqdE25tGQoF7hcue/fx7KQ8BL1bqTJWkxdHsbzbpfSBhfgyQwjxNdC5M8tSOJzl5rvRPB5j+41OLjHKex5dKiqADPyaIMt71Zg2trmYR9eSSi1FA9GH0yzl0Q0UKZlt8Hw6zfouAUpGy95S3U7n4TEkznKlfBPAOuX+PYRer7x2HvQ7LoTeanLT5wuCY4Nrg+w3IH45/BpIj8Amullz1oJwNhExQEkqmpCWFgW9LvveA44pTq+VXa6cE4LTNms6KaCfd60bznJ5fvWLjfLM6sVK26Bfa8DWMbvqPlmDisDnKR4C9IKrALOfLJmA5r68vozVmsvhOEYsoqw8/ch/E0gw0Zl0Rd3fg1WZFx+2UKZLhKDK4qh+vXs/Jcv/u98S4xDEW1JHirlPKqiMevUdzMOZtjI5dshy8Ov4+OqsXY3nefzWfZlb62IvCGUFCePpgrUAd5tg4xnLaSE49zmOhvADeiTc67XVB6ChPNBGZQdKDEABZo9o442Ila+jRWVD0FCbc5Lx+DXuv0vqVK9BiEauMQvQ/ASiQnkUdkoCZQkKnngMDfH7wCs7amObNNjqGU/v7pd2djSvj13O81+FH8l/PeobAW1mCJGXmEWxDG9kOmBMTjkHY2HWv6fIlz/TjEVywi/Ff62dN214LFP8C4u09YQeZER4rfcYrJ04EzdyB4sw1FwUcb9QIi8fUQVxCzZtGIY+hXKYYeix0n+p/XbsSdVc12m+8hvfINz4K9InGzciNkUQCE3+bK5DFT2UURUefh/51aXh2kzWDzb9EcDJtj6PTWT8ixuivE9sY17Y579Wk5HZzg/9cAk43AOL3FwrLnNYIz9kXgLaGoFCW7b4wKIF2Pf/eIivIGtRZheasPHtwvrj9uv9CKDHTKjMl2PwARw+TAL8cakvxEsf0sSY2WSa0TECR9lhFit7JZcZhhQGxt+/1nl9yIE9e6Kuh9tkFz9dNBSZuXIDFO0s88sPJuBSxNjoQ4w3V97JvnW/jOsxMBkkbEcWxKN8Dg8pRQDA93WNmgA33ir2kdv0/P7r7GU9CqtPt2fy7Dndg+fRnzGQzdyc062gb6Z1xSHDkjUEPEZ/CDqJhMc76GWQyFYf+NFHDlg8ryG0qlAzAeXaqe+hIjUCCGUDCqKbGfx/3EAuPyLg2pLsSX6uqewgH6fkdxJTH8khkYR1qrG4NXcz0yD8fjrJJeYR+qma6eIGqhSJ0dfetHCYcwDVJQEnRORWqrihHZZmj6rlx2gPkVuXqZtNWSNGd7R7vXeA8wD2r7YGuRZqZWygEBjnzQ4ucKR1Q5gk22dJRSvSHP4aK2CuUeaUpsKTY3vCBfIjCKX+pwZMyGOyvXY+imN/7CmxK+8CV7Qk3U+2Ju3S2/gAgOdOh6rytO+1Zzm6kFPv0txqiPCzd6yghhWM16XTe/OZGqMxXSxBB21WogjrV7p7CymnpdHXdZEvwS7UmotZc0g7+4Fe81+eqDYZZi32O3Hf+1vF8RO0+3JuViEn50hpO/Z+IuVpH2tqjG4HfhT7eRQ/bWWbZL/Kpr5qCSVQ5R7VThFbjTJrqiwd0PDzuvwqjm0rAhgLgpRG8Bm4dl/biThu4sgNu39hO16Glz6TH8A5NevQqggZo87chaRAE+ykFdBL6PKBuSwyDla+9Q07ZvTQCUYh0X+JoT28y2m8zS2Sjqbn4qPkVwXe+/aEK0ZKGiUwlfN6b6EOzLJyeqla3yrlxRStGdviL8l6SNzmRFwVefmON6xpcRYggiVqHpas1DKADumCQBUWNuHQoJasmV/OgxlOTXxxC4KzIGB8UgCMyZXtN+8YAd9PdSVslnA03HK4B+sTRsacaprz2pSptlBKEo80SIXsFHyAh3wCBIAYwb2w7hGlGSWNFYE4aN77At1KYa6Q8QMEYNCCIZlYAZykZSBoXRRTt8X2P3dmn+KjCsYz++Hs0vfuO6XKk9iE1wzeF+pAnkGlHU5LMQpwE7eYL9Dys3UxIJ3pXHRaEz4TZohbCNb7LP6orrnku9qm8uZN0tKtqcblbbzD+8b/SDsY17L5xupfxTDTpLH5VfWRDrXbC6XUoOfsZCrJ1OeOSQJV8mWchL3wZpGoSvpoFP+5mwL7ALAawIlKzBy5R1qJx7+PMYWeIas8p/+Q9X59ZG/ZwWx0mi7fgFfyFQuSGVjvLZrhon43Ci9xVo6e/YkRzAZUk+6rc696CYBYEmNlyI5Uea5Z1mQRPEayWznrudb/Kw+WkRj1ur8dy0uBVIqRNbybr/31rwpQXigpzH06Xf2RfQJAkZ4Bd7uyHm3JEyximItBsK9EaiLIk21pquHfNnDT49V5jbbiPdZVJ6qCom0rypKCKNE3MNh74q3XICH17WLkiYHs095Ll8k3ca9aTZHNynGBbzE/+udekC6Xlac3xDxPpn1jyOWSiPiYl/2t3JlTp2kLAIWETg8FUBrq+Nf6wUiAuekVz6kNiqXfRheZGB/Lh8foVcMYjBPNDTEEG0fAk2BACLwseWo6k/zpexxyMBj8F7vXS+DKRNt+Xsub/ssH8jeDps1FA/dIfYr4RY9rP0UsmQN+4ueczqflp/9bPFYti+C5EAA5TEmPn35cRWhR+QlmxMH9VJ0mG2s0WhIejUff5FfDokPwNhjVEQKGstTO2OblI9lyPJfQ7ydqxXeZ4H3Jb0EdCH9drOdMTzbgE33xgU/GXbaTKzwkF1HgMWA8jduNUzBhR6nvM5ZgAbSLO00r9IDLa0a84t2MHnmZy0OK6VU03Ua8E0Y6LK4aaUw9wMMKkaHBD7+55PfvK5xExwbxFj75e9iL1NE1NlqSzLtCfklp4KoVJNZcT9jWzUoDVd5hv0e5g5Du8L4T79tCxO1mq7AmuduUrYy0qYNS2PZ/VY5OcJuGRbg5p9/z/VRZrndXEAeXRbl0fNVlnLwGLImZFR7sQLdc8KzzOcthr58QbXA5wkOx4wDkIPl0vSIaygzBzxPxj/jVS8knIhIFCS/K+5m1JBy9KWRqp5h1nDxBlw6GzP+NtH1ZWigNQ2YI7h/YyNfbjaoY0lCZVqDraCah4vpk2nWsff6/xlAMMiEiWe9MdwrozxdylZAxKCftsvWtICm2NUJFLbjY8cWE8dyaonPyW/eHXCtB7QeLJJb53E2wHpInjyKUj2mM0F7jIXUZfWKo8IBx5f2mJNqS3/PikbTTks4XDyS+WCTwFp6RP7NqJZxKfKQimkNsF1sRiDk7Iyir5M8U2J4pij5noXz87orE9ockDqYBUY/lPbNGxR/2gHecbgY4ezf2azF3t8rIFKR1/xv9HT8nIGHXXR3prqKkG/DVfDoIVGdydACTKGDN2D15HU+b1tH+gT7dzsR5UXCZ3RKq6qd0ItOIKdpNFgpD7FRDlR4q+7dj7TUqDJfOPJPiSVJ6mjkHGcPPXkuJtnYVy9H3uvL+8XZNE28EwZHD/YJmUrpYCX3gNcKOHz0Otgwc0QtPJDoDHD06+xN8JH/I0vWh0lBSB8UiYLN9Dg4/KSVmb1qMTlARnOLQeLKJrxgRDL0tLDaR15TW/XPyP966bBXBupRoQGE3MDwH6NxiAm4EdsY5Z8s2SVmZNv7wsalfl5Dm+5JS9+D2o5QUC2TTfREbnOoTeTOkhjCh5bDjhrKz3qFNHecBKNddIByboHU5mOKdSmX5W8p8khNFf+JRMzf9tdVkRcuckCWhv86xKRAxeh7tFc0iedzl5veXail0/+7ymDMDiDmQtql06Z+jXrKxWtsQ6HOACm+7l5Zj+zdDMi94oM1hrqEhmYjlYciwYzYNT93+pRaWfZVlnpuc2YNtrR1I8xneGR3IGL5Whvpf2V9VgySkuyAOPT7MDmzvLKdCFkc7Gwk9n8ohSjyjhsVTXg2PBK+C/yge3hf2N+WfNmGsNNLNbB8aYiGZVvTLfOLGj7fsTLgUU6VyiXrEJsTkSdn1MzYgJeua1clQk/FvRfrYTsgLs8WBJV2BCqZXyn+i/if0siyl/6EL6BV3kPKjp0+bT37eSUcw0e2cKuad70rLBz1bpT2Hz0XJ54ZTp/gTlsIaQn9Xh3fY1WDBu7XJYIYvQHIH6jw67nejYXplb/EuFTJgn2vnnsceYNJ8DIeck9wVZSgCOswzvYo3r4PChe6K8YrMe2Rm+LSTDNy9MY8o8LXAm8uAtahR1DZOQdKa4XUVIbEEGukjMVA2K4kaYe4UyL5iqtOt3J7sllannF8ASc9cvbkWF+9jnNI2ytMzJprbGTy63d64UvNDw0QwaRhyEABBwks+vnByNIcJv7T2kyW0RgQDO2xkxJlTcK02o7yF6WoUN1KL2Ug1+FgNlOlgMQryZQEbtoeu9vmi68IBEngjFX7pJzHObbcshWKAKDwBBr9npoMq9bPDjEQa160+k/e4YXX4tWfLlkpyq6O0xXmCiyRau3iIszQ0MJlvmBCJZIuRlyZ2UHRz+x8wIOFLUBhhA3kvr37M6Pk8Av35HZT7Jhzu61zI16jhZhoPDBEzuRWsm2kmTjOuT8nKZi2VKQXk0Wpxb9OKlOkG/tmA9G1zvGDhgr3kXcflEAkVYo/kiPbd1J4ZqKhLtP75WDO/3nixwX7iG4ofsryxJGRhgyj+LSmEdE7kurDjMA7O0gt42oGj1bksoA5JxDny/4Rf+zM5HvfhAR3tk6y7GCCOK3Q2sxG6x1hZK6BN+1s6gfl5CZyx84RRbjwM9KPldHhynm9ZSpFjFk2CpToTNviUwnHKit21zZON5eEagods7DVEIhCJEb6Njql4xVH9lKA4rulBfsiVl+PtVxduqTkmko1vPans2dfKo/ScjSpa/S9gw6XvViogxLEbx+Ordhtw1RaVdEUPNHEQUsbaU244zufqnJpsq/pxr2gxEnDnSipitZgczpyJtk2vEcBjUrGOTILhN5yOtmzDFm8QKHcPzev07TGNXWRYuVDNSKpt+1IRi7L90fg+a4HghmtjVdTApDtvXz3l76USeKcdzoT8VmPr2Y1HWlObExn3KKTbR/QBmjq0JiN9UlPxlYrIFHXaqklX4mhAumScxHdzdVnjvxkWsk1MUXXia0mpGtehjEhNJbPDonsQRWttGKPflUIAuXGYnhWt5IeXAVFfH50t4DtQIbD/hxNGU8tri4QPU8G0RlLYsYQGKgd85uexj/G4fg1TyfG4pBW0NbuMnab4sIdKzlhsSbcWewhYMPlaedHMOTC5/HYfak1S8SEPubxGYLimR8i4LY2ZdgaquRZbQ/Je0YFRkLnaBteL32DQLNQk72N629duxnRAm0w8qTlyBE+hi0nGkeg/FkVHZaQ4j8E+thQD5ymr1fb7oGjN3AXY9g+wce4RBFM1q4gdmU9yJSjZ17fr2gioz6C9zSAyIX+/8hQAFTRyZtFL898sRGh2a1WneKqWabYgigV1JxBOPDryi6jkwXI/lNY66XGc9VfcID5u1ZwX0/aiBl3XiDnmDjF49solC8nsE78QavDp66u8EkMTpmJE+vlK0yA+bkBsCuIM/6UBuoYOL1/jI2XeG2PEz2ZAsYZ1E+xPk9hSRWMre0WTKMLSEgW1AEey5lzAz99rtyvubKYyr55juWu+kMXq0urk4B2rRbnYqYuno4Immq0tdblyY01KzCh2Xw/Est5HUDjSwZIvP56c+/16+0t3zl0ALcGm/0LBoOyZv4mamHyJiWcwsYxIuGRUauDHMTELEves1JZbz1v9T7+mVtlOu5doqafvOoJl2DGIQMxA+54PaogLfJuBBKI2PtMlUJOHRAI01YASpLsb+vXb7uzmjWhjgSqEvZJJt8x/VWWgczargTJ9mT3IytjzuFfcjfnPwdeRYJ1rS1/pxWssAe7dbvcVrRPN6Y4wqLTVHTubYLTWf/eUDnooIJLQgPHIe0qsEr4JaBe/+KzAKAfojph8MoUjwPYoEdvVceUyg2lRaaOBy2WuBLqRJDBMMItyk5Hd05yYLkMZ6NmvxoBk47CLJWTlgUztR3/NGiPq/FgHnMzebNL0uF8TisSXySKSAr9/WJ9gB8T4tLFf6fgBuq5iHeNI9VMMuAPe03ZNfY+ujDktov/2qqmof0+nUuzASY9mcCwtGmgrQMmWaVVao+FkpktD0tU+oAP2uzzzGAWIGVx1VS+ltSRUGiJdxclI3EZbBnlGmSUCA7e5B4YC+IxmHIvVpLQxTF0+USdR1BhDSVCiw1kdsNYjrwN4eKrNbVrJe8ePhcT2HMEeiFV/PVC7qxND6b1o8ugyeOOXx2xQgjzqM9/FCXm97upwFjAesR7zJwA8Hgul5F6QNxa3jHRCYYp3ZnahdbpKXTyfFclmacad0DWqthABasOSBZiuw281yi/aR5wlUB0rmcgnZ7GiMN0VMMgfbca8Pu2QPl0EacPgBtGjE8wFctxGbVdUpJYbo8b6JwH5EgUQMSzXmQUoRI6LxHqWGYkq5hDF9RFao5zt8mczYBowq7VD1i5m9fa55yIz0Y+ygL+uv3UC3GK4l6/U4drAbtjDEjNGKlwRLOu0TfA1bZaTxi3OsMyens+1BLKkIJe+sICCeZSoerTVUYn0bp+WJ9Oepqn2cU0h54mAqAFpilBasZOHdiY3rdzDnOmv+nqCDC/nO6g5wVcbBXstpUSHSSKvtTSm4AzZJQQ/oG1k/mlljGM+6Nv2x2AFnc61030wH6NXuRvSHPu6A8Uhb//O22VaCJ/lTWbu1aiAk5nf/GC5BWrRSRqZadTxk8lPtn1ibfOifreJNgPxP1i95mPcT+akr78WlyA8iHwnWPjejGT9pFebNq/gDfORfNMiY77Z+buGtI8nF7tFo0rvKcrL8DcKOF9g1F/2At/qB49bPCHZFnA+G4KCkpoecxrzUfGo5rMsV/kwIpqJtDb+x1DEvcQTW5SZ/a67Fp7aErn7ChFDvrDujj+yPIISNgkTcSb2tdt/ZvwqsN+d041az5qesihvkpbfVstY79YJo3XLoyOeumAEt1/NqluuujarMBMBsBF8FPqjJgQ65PQGgdm7V+J9wbbF4sQfwZZW/5Pc81/crCIEEueK72t8Wj3b8x40ddLJdrFcU6WlGH5LdpVCbmuhjOtmi0tEAAjSuD5Wp39jYznnyBmENk5TBLE0ETNfU0Dl9QtdGaSH/rSW1cnE79MPhWf1r4m+iHiP6ahsVqkDtHWRu1BgsqTP0dAsfNceXfTeGs1OqX4XYa3QFixPg+rOAH37PEcedjvbKfuZge9TO0chQh4zWyMtIdsnxDUpX6muiPzckXL6iUKStqU2TcIegGfJDOPDTg499b2do8/ld1xanZuwINb1szFm8H0/0tcC1/aIQr73U76WS435gB6CJquB84PsIUGnZlWhvb7lezvHL4PncT/6Gif65jXfY6b2VjPRJ6xYp3h9ym0F514VQ6i+PpS/a1jKN1zJ37/PSE32h0ntYYrWzD+Jv5eYbMUMcGrFO6dMmp0Ch6kXUMzJcBWS6MyET8+oxC0D4RcMarXyuTbd18UVzVT1WSP0zky5/lmZ/ecxbb9KNupdl6VRBmggoL4JoVYSNNBaAifpqW4WCthkUiMqfQpD4xnK8jMxEY9u3K243ID5p8VSQigbf37d+cTESOoLwhIPudmktJRN7s7Wm4ReH2wwkoaUPXgOnuL2BrO6MVZPDD/ulBZjhwNzYcjl7p2RZAARrpbWHQMqCndB5FiRLt6ip3jGlLIbsrig87xczcTrRqGFiWDJ7RdWqku1E57q0IVwqA3yst92oB7MUjf/7Sm6+hst9JPe6fcLX1TbyWnemDWGVF1rrMOZCQoG+PoNY3qBurP8Wg3ZlqlRKj4ttaTqWT8BBj9ScTf7q4H4ZtNxo0NaEo3frMcoYxCq3h7CfXrW4xjMmxBAclpPwgdq9uFoa/p0BEfP6YXeHNn3jJvwQvDDIHygB87eOZH05ItmiGx3F+baRhoBrO8jCkp8tpQYedJu4JJHO6tiM+hG1dqfzJ2jjM56rcmflLbh0qABUlrSYzVRG9JhK1kVLXEx/abAre9+fhwGEKuO2OPa0EsY/z+F38DTgnqIUbCTW4HTMV7fUFTqWRuOQMY8Hd8F53lgg81nhHA2BxFr6PLM1yf+LzJ2yHEOBvb5WCLt687rmF1D7WVr6y7XLT2I0ASjgA+JiKQ940KtGzTAdjvdfWOwqF7NO1mulPXaQtb9phoYtDs8tn2CR573YCJCzsWglGRQsLW/LxQggliX96yzsPPTlxBOlUuoeRVqf28Jsl3FaRx5giBHqa+y+8k0dwudbF9oB7TFugr6B61oOSmj79ya/6dxBY+hXNKgtASDcaHdDkuY2cXZ3iU9ljUgUAFf2cyuZJEvAN8+uK6nX/mneBJQ5vA9rkP98fBm4nzi2f6SzfZ40rGU8Zh3lfbOQyOfDcEvWjXKr/DTVfmYGcnVQtSNym72Tly9iujfz+5GKAVE9Wt0wzKawap4YFE665FrN3/lFoO5+6epfFXZHpG37z9k57Nul7Lj3euPohdYvOnRg59nLYzwJpGoiOFhwu/aQ/TraTVlsYVcwtQUIkg+GeX867Zynz7j3hwX566KnWzJF9WlawcRMCtTDE6Z9mFAqWTS4mw2h1NwU3RIrW6StzrodJO+RCNZFotcmXxipCBo+Ls4qXMqJXxzAQaiibEm6ierNKIPhTgVS3u8AUaROlpGA9AUWqYv495X2q/tEzNGDZTNetgSxV7PjXCGXd0ra6DRUuFJzfQxjL+2lubgA6HuauVYgjbJiSk6eXrT+gLduD35V6xAhjAtfktcjrMhXwZoGhvYner7yFtLxQHQsUVbYZfjF1yZ4o2Z1b0pNF+j4wgozMdbMOu/tYS4wTOaXzX6fJk8fwxebN2mkQPspTHhRG1Vj9E2ekWwPpQk4OFI01mFzxd5pGgwzT2jwnMqHxF/cz/dYWpmzutilsTla7hmjWQCLMSjbj+1v0iec8/SQh/v0ENpDMTghK39vlacPNk0R13f35s+Lo8xjUS6w/4gLeeesNEnQ7UXBbfSRL6HgthR787OIQ+/oddwFWUuvpL8v+ULCNBp1Z4T2Zk9wKusQScfMTi+sEajOvYFlFTqCMkgql8c+RUOqPzqXdNvE5POdssllsGSPdX3CyWE6VwaWW91razvtbeqZk1wk/N3Do4FRzoaFdVzA7wbg+YRvytrkm23s7piC5fgO+Q2765aplMtqUvy8OHYHWoHBgtQcLitB2+aJkp7veYPrEvoBWlBUzKtyMhE8UFrbl5Oca9XXtoSZxSX9kAYnZednnukm46TkXMHxpDTTgrP5SfVseHUq0slhouJnD1ZZdbsOF8P/VM8iAhV7FWcd1tSf8bmvt9SNcTYNwNSFC1oa20KSOMVIqY5/cNFQUpltVDuguRj3O0AveszNH4DQpuZimQg4XqQ0iBFfGuptVoOi63RQID9ahkET1jEXYjV+2BYz3wusLFO6xNdMcyl+6uSCBFN1NiHLj8aTWV1GreWX7OdKjGIgbc4DzkTlo90X4ilHMrUa93yOe+qGB4CiEOOCfcEGGwVGPU5xbzewzOS8bpnnFDo6dMs38E5SBm14jtoCkafYckHyjH+IfmH4SDdLjRHdP4aH5WT6RCHkxxZ6hmipiUx/M0Yjl5zCK0FpaqXO1ef8IjB7/Z1hfBkLegFknjChJCvV7ea/xjy/xW3cX3kxXendj5UAOrkgnDIsk0rRoBrRG46Zs9IEzjk7ac53Lv3GvL1npq7YDH21gkfgomgI7AzkyJ16EIbkjLSMVwrTddixFrvaoydZyGsNlfn6yFd+ADZOQpmdiTQMYAx9NMDoR4ZoQMNZbcCLi8uOhCzQoOmbE01ckkMMiIUXrVBISVTD1ZXRBSgZMX9n0KsePDHG5XTU3hFleLaZ4uSGYzptkbV3asvnCNXSTTpT8m+GqN/5eYOKNRKjExRT/fBjF4jv7sFSUxSw28c3iGsgLSyWquUW1Gx0xNSMLIZawi/xffrxN1ZxORr1jXyjbarGii4QHH0OeVxipwOqQeJDsRhAib7uo2mlY3gHny6O7CfzlUW5a+m/aeRBRc4p48dmFGvTRFWTBVWsAtBDEPxX2H7vArt4S8m0LqM5H4u4D2qchs3Ke6iohu7ZpccEQZdwh1cQg8AAAHIKKZ4Gmd7aV1sgQIjK6+Fjre1josU9iHq6hdSrVtH4Og+8QTiWJpzF+cX4YqoDY0HC/RUw5ouXQnE06cvqXkWV3kcKR/zlxbGYReEiTl1urEJ0I/+cVonsTNkC989R6ngHpr2wBslmXDARn61YfhbBBtw4ptYLNPu8cRYtqhyiNYUG/lzQ4FuqsCzLVriebL/aEz76CEZaGKn8A7+HRGDYHOVMEJQBm7wtC5oF/4iNJeX3fTVuwiSHhlR2KjFwJ3VmOEzaQiQXPb0rIRiqWeIBOwXFgeuWAayeKwvRVlkLTCcoiGN0h1oSXc1mcJhBQT5imjyYoZqZhHwO+Sc3/Lz0hrBNJEx0Jnq2YOBfIYcSZuv24WtuNYO3845qHm7DHpdDPWh+FXLzkdxErcuWvHVd3saN4Xqmsi6FkfZWsFDbCW0nF20Iiso9IZDJ0A5sMZTVbbIl59oJndU5KWBHTKWz9XFPzyz623f4drBLlv6et94xC9Kc6lWRlK0VQ5d6RmRkhyx7aDPaIt8EMsNvSjKtdQjO0Ol0IjcsAQN/DglYHU7bTwPEzSRb+ilL3aZS3fXQSArghRSOtyBh6f8PDx9U99gKCO0jI//HT0MTNsks0Ktbj2h+qdOQk8IiNV3lyE72VDCNbamekea1iF43x6Q7bh3IQYqIt591PSxvfgdEW/es4wNFxeb8YOfwdUQ00yPw6k5hgsm8GKHHmxFIbPK2u1GQzgGpLk0YZ1X4ANYSNAEm0YHtoe2nKsznTyK429Mn1wuloS7h8UnDqPKmaxhXd5yKxDDTdAMY3u/jDXJ8aR6WfurnQJlDBBUYjFLgD7KQvXe5dLzjrnfTK/macoDX6FpNPTW/u7UVgbi6NiYOcaglrOHVCCt+xeyaQXwMy8Kv/6DZ/PtAHizKlJ7Q1XvMtj/+KwbfZnb2JDXVOr3Ma1ysqJiZ63MnTySscw1sz7Q4pgEhvzeupcrbST+CbM5MkwBEqc8uHULDJD5FoZcgNsVVH9PLFN1LEG4hEqeWxri8JEHvLqsI07bENnCdioRpQs2dzdzPbDVvJCEFS9bcurLiFoHPs+AEr3XyciLD9HuO1AINtzlurVwdvaEBIRDsDNFKTGXYNVJdWIggM81LIjqtAtCXdaLiribqLJoCtMnFWPwseGX3NI2q6lZrA51dIljQLMSb0+DeALnCrr9znMjBXhMpyViHPMqYTQXSgTO9cKXVXz86EM/xzH7RWosIKcGZ4CU8kuXQi7+Ms9qz+R6Vim443tK49/mBw242h8lGS/ThX1bP1xD8CgE73/9Fp67lieGeWp1odD3frubryEZQxatwSvGt0yD5uoJ3H3NK2nWDxNCpcjkRP56q8TBIYD7Gj9MStFjoqsUiY6z6gY1Lqt6h3k1WwpiFbl61RXdnxdAhBjuzQi+AA87Qv7wzdmQhkENBW5gY+dHU11p8s8dNb3FgkpzqY6RWVrXth3o6y/HxPiJeW6Wv1+yFIPRZSFngQ3bRH+3z5JXjj2Q+rDOK4RHst5x9elAbQBeAgEiopWfKiAdlYPieXKnY/IZMY30dCUPjYyraoGFhYrKKLrHtU23FmjKNLu5BAZKS8Y0SXvAn0A2Y9UOm8vewi1DCg06WgeLLRFn1nqg0IQRydHKdYouoWSQ+JTgHoUvS8vnilZ09/AbXfTjMfcr5hUnmoZrrro/EJqv86jgzySjtv1NTrhr1dnNILaFqk1xiR7QnZXbBkb2umediajhobqlgHyaGkzBZWY2Ea88BbkNEGenlCrVYjOPtY9MDiZ1rYnwmCRGi9GciclwQ9e2KFVhrwoJDceEwiKImWXQRTIFhMfZn41o7BBdLfjxXwS/4tEFl0kTyHTh5LBdSipXWu8RjxO6sVQoVpM9wxcpAM+C9UJJZ2GIGyrmiOv9uH69k/apfi2AKXPgHH8UvucyRREiv6XllKrFS95JBQpQz57JGtnjBH093WBBXZzokArjM5DK6XHSXkJV6cJudaHxy4KrOhbk/sLvuzj1WdAVLoWDipwuaK3Me5eUYfZDiqgBGlOIIGEijBQYVljR2fyc2TBiLJkCm1i6JMu4KRF1jBWWlpWy82p+9Bi34E7tnXVjVK3sTS8um5p1ePwqeHTvpbOditWsKsYj8dnC0AjkaTfsqMJ0mdHRCdNCpuAPqH+ZKhgGA8bArqk3v4uc7vTVjU88uASCyVLWkmLX4MKF2A/axmimkWEu89l/Ygi4mi5PGe3eydXnLrAlzx1tEgXE5ct6ltROYZbgWX5RZcjNRaVycA71nnXruZuoY6r7erGbwqVCHtZfPQDO/BT0IDnubMNMZEIP/U8NYvN1qI8Ndx0tD0CUBlFF9YWQtT1669K0irVhun9b5xoET2Vnw/lZlQrqZG8fttoYOgelfn3K0/bNOA1N2JHXJGZmxNnyQOKFN0lO1LTiU+mQ6MRA0mk6iGISrxd701iFCMAdT1vrINh7SlJ8fXPkkpBQL6CFbGvAz++zdJzAgIYs692flgsOq4+p7oYXQMGQjmb024sxROTPD6tPNX5UvTm+T+1S3dxe0liftXz48I713u+ZN5QbKSUSdP6/JjHajcJ5LtojfXqPE6l5MroztCZanMgW/DhGcEVGFDEmoanxVWR/GO3yFwIG8w4U7NQU7UtxN0VoqRC8eoSzpVMnlwgbW3ZvpalMn+BfqDnaF/BmnTgQJjpqz5v9sPPw6FzonYfSzeek9QePMZ9MWO0j16vo7XdwcI6m0u/9XrXitwnn5VrHhWrzVnSrwqWJOtTmPauSdyxNDFts3XwjyTNyP6IbkwxDzgyNUgowZr8qJgF8Qr9mPycqm08k6PYKqNRh+PwbcROapi+7cJyLTuht8plrmmb7/9j+hbiFxc66xMPDDV1NejdHATamB7c6H4Fbgosz3Fvws9EziP+b4avYhXMyonbLsJ6P6ujWms8FxpTz8RRsie0GxLC9Vj451535apDWpmC/icx3zzWCbo9cnoL9DdPjfu5cl8FMRBOS1BcL0i5/rPCoeuVn7ope0aukrDO0j8QMTo/Uqplx+ZrbxZYYQPz9AwC2FNZ6sZrs1i3YDjS81CvmqbYRDXeNCEU+PgGNPbTGZlDXKve6EExh8eF7sBOZlus2e+/bXmOtSB6R67v1b4AySKZh+XxVsdwJnE31DcRxnG7jxb6Jc8yIHqagnvwUg7MYZ5TWQjndnTDqx9ggnf0OH/PheM8Cl4GXkT5tmGCrDBLb2I1yEOCnDTFMDA28436+inMhTjRQvc32VNtcy3QoTrpkoudNaStWtqsm2zFQJ5NF2MP62Oqv3jVtdDIwR2eQYKi5qKfHQzdrt6TBnRzEC+dQ2168+6J41d1iETEG+NXH3Eoaax+xzPmNNLjMVQwa4ReTKyyErho5WwoQ/h+TycKltWLzhi2bFJNK+nvj6VPqVX5wauJ9AjK4mX5NZSsTptSGIZZ97vGiZ7DkW/0li9T2pCtuWucDEzUgGldEXRkq5lYt/LnwTIP/jm3gwNfuj7sB+BWy+zLBsaUazAHR5hBpaBZCPIRCaxTIVxv0R58lRCjqn9KD/4VID5tU/FmEgYWgRS4g3iMiZfVQJGuDMWy44MLrUD0xNENtbCcQ8MctcQYChAmEgV86wBJVFKnYtK3TS0xn6aD39bB1ZkKD3sj7P6wh3FTOwV1GoZkIo0us2JOEudV8RUHRhji1+ajgff4mEKc1TpHwrwBvCdos4pKw2n3a1uyZHlEbGKXE+RUEPO0zNuESj+2mZqI6aK6v89DJljdT5dJ9iYlJ4KWFyVdmVHrBRZDaae/mGI81QYx7/Q5wlBEPgRrM7GE593Wu44Rj753RNtWW/F6is7hDVA3MtCyVKLy5K8PZl0vXUh2MTdPB0ugOclRtF9Sdm5akgzqam1jmzgTu+4qEm/PDb4ZlVmDU0XXwayHKlaC5QP33A0qURmTrA7hwKaTaNzObdy6TfVHbWw1NUGaYF/mgh/WkOroNCkZ1u/Tdf/uo/k6WOD9Vo+EWI0qY7m+TUIvKnFfNkq5dbOmA2tdHCPVmMN1QrVfYEGKwRcF4vEYIHDyvynxXVL4RSJ9n8eAzWbg2YEjjfbQNB5qe6+G7VRUeUYam8N7IhSTewZSKYMAEIa4zUhXttG465IV1Ks27zpne0dt+uSFW4WGKdyNiuBwgAXCT8OlqIaf9dExyj8WPT+gWNwSbOAlOOo1X9cE+phIeLnJWxhiTeoAjhhWPVX2VGPmh2F0Wu56y8usCpcaOW0wvkb39i0anaYvU6e0DDiZeAVZkOdHVoSFvmrcf5xgbgUd1IAafQiPWGrJRP/tB0ql0hA41fOkUKJidCOzTO4PGzBe+pQmGjasjnP2a7mPOJ9XXZeajXEomisPHU2/sggvyNMFH5AVuikP0LWWYnldY0GJrxgc65aWaWFBQWct+ZgMR2nFKw/E6uweDjQHDM8NdkN5C73JIYMckKsZD9ka/be8k2BRCbgFk4qrkPezP1G8klKg2flPwrrMRHEOsp0imgnhC6IlFliWH/mYRJIE7brdn3C6MsE5J0ApVngAC1yQM53rPQI4uLPsan0Ts/l6ycm7VmjYkvpO1dufjDkmQ0o/wGGe3Wf22KyfEFtSkKXpzKQg+Qs8i4/GifsSSOgXcDTMU8JQbtTYjKxgVKt5+yBSynzkTqnLTWMZlZtG5gTlf1kLhb/p5bQwwZF8JzSZfbff2mn6kK4WjL/yShsSaGSbs6Sp05C7NDRnSMVVwP3tE7GaSZQ6imbnQa7yHp21SApq9sGxJdwHWF4QX1Czx4K3Bn3E3qLa8PM+Lxf2vDqTaDOs//3iWRf8zuGPkIoOlRCvenc4ICGTfVjGP/J0roObsUgeLSFzizgxEvIlegKCE5V6fs+Lh1GZm0fIkVLAfY3pBbKqAs7tWlraLFBOmW/PYoYxUrBGid71kugYxHwyGvac9q3MxlPehghjWwP3l6Hav0dIS39DlbiLas5orYOUv0yDJ3iuh6RRQpRZOcwaLQEaX1QOZqoV0jnnSIghQGK2u/r3o7Pl1/uAJMOPoBu9lAGJnV4NGubamngxBlFIJOrp5YV5uiBknZZe5ChSYYrYKyu1MmE17huSat9fJqLFt6Al/8qNA1yW1XFE2Li0pRyGic7drAV1QE58w4bpTdXYrbtL6W8KqkaZub2dceHIlhOltLDC0LChGGW+5/zNDuLjeTqMK4KcNbDv+QnWHu7NCq/4NMq5keuydTNTpr3Z22TqaE5d3cObGr78nr0MUOdPUEEoiSedJaQawqncB7wK8lDAPlFQrDVlGErVAqVPf4jLP6C239ySYRkq9vKIHQYGBLm+auO/njNBFf17eUxuriWlVhzpH4k8mqwaTVLmAuOeQUYXdhLaxJHcGx91YsfI8wlvUTrvzzrQvIMpVKbXDjAEwqSSmJjDixxpvyLRPpFutosK+Jhgodt0Ga+v5P26dCHnWZMacGo/ksaadMhW7HxQg8m3zzACbNlpaJx97EqV6xCISZuzDuPzH/AHqzAd9DnfXcl0HYzfVHm+7/F4Ghul8IO7fj+3rFOPAALFDB3nGiogtcRNlqxvJIwmq1uPeDsbLnO5S3dF3sJOcodCWrWnjflrZytUvBS1uoE/JjwriLSqios+7sDukORZL1CdUktUy7I4pGKeV0qZB8xlWMyxIYmLmZXDEDnZXOgdXiyPwS3I3YfIIvOYGtcRTitoILlxLN7WCV3/A54ssvUMoeSVBvhjY5uyxhxwjCCnORxfDt1AB3/Epx9aLXykGnjgzBr68XPsJMP/mbw4krU/6tqfDEOaP+ucZqa0JdpUBzSVe09DpfBYfUCyyKl8rs4ojEJMqxnV0Vx8Nq2EM/3eqRnar6wbzzXOhHCwOC3SvjgLkICTe/1zFS8oCyRGIib31acVj8/vxNNGLMi4lEBsyWhLjA3Jap8FseFACQ2OtcDHzY0F8huSeK/IO+/5ykCxsYkbbyvv7Af0dJQX+V4wuZk4GS5oVqUiJUo3UftpA04Xo0vdZkZkxDcw1GCmCv2KVSt8tZ2spdzQ5dBUljxfEEYLEKUoerGqvfIlcS0V5sCLISHehwgBe0RnQCknJsjcfLe4qX+JgSey5EfxWDcpROA7W4CIsO7/FO29SLtC7gPI7Y8ZnoJylR6bB5Nv2vY4kqnmFdHBhjPh5PWzwETxn+v6Gf+fq+BB7Pui+VTmCMXnvMSuoTx9vgFp7029RJ6ORdSnnIF/RBGiWq/D37SgcyyiN3lXZ+ZaazCxnCv4zGFTo74eNB3K5TLb//sNcbA4cigErDz4yOHC8ZtYzMPdkQnsEbEua7hn0rRj29H2cedaw4Npp8LofMj74oP/xfQK/6OVySP8dS16u1rYzjCzlkSK+rl3fTAOTMPI0HCUtXhSi7KNp76pHXKvISo5vXEJixSIcLJPRjIj/ixFIRklrG4M6vJm6sRqY6giWN0D4KO1G4aGwFxvxhHD4rLpuPi7NJeRBK1EWQCFpv2xgRT92dqLYdSj4eWt0MKmXPR3gCEQgTg5/H+NkUZPb9G774nKFBduOuleLC18ZnX9QNVTgD5DWWR4gkKXtFVXksH7HmIh8kUM/ZfK0qx7fsKsS046629lVgtjI5BcoqSY1ZFOqaJAcwirExDkKn+IYMm+Fguwgu7SNlFsamAY0u23nD/gw9/hEqOGVtnPZL0BPxkNS4cHw/F2XwCTm2wLb7H4yyu6FpHrsGhhFE5uimgBjVM6VoRe4F+1TIbpsLU0LoLdaVvNn18J0Znz67S0OCOwlYK8QbnqdvsTMrW2eJgVkJiP88MI6t4zijc/vuqKPKnbOfR6UfNTCmiryGvBmCgq/bfmDF27/IfziHXeuNLQdmatCS9ViNRnjQsLjd7lSdaLxZ2jbxbSfD0yzXVRBq8LFaIKPmGsN2ZL/odGSfI7Gw4TOXt/uXfzURs/ZvAo5grugGO/K1uXfQfTem9Q509j6UBYTgLTGkxCxNiMLtafrwetPkfUWmv0+cFRzHCESyW4jnKiuWZ02WvFpXqcl3G/Z1tc4VFZSrj6yVEo6bBg3F3Vz6y/tfvpUebrc1BAV4yvrCevhOS7qG9LM0jGD+dxGbepU9DmrXC41PdztHC657rrXGRxr7LZL2U96Zmn5lvgjAnIfV+NXaWRnDl/W4FapgO2gD77w7TcUF1FHaIEBc2R+Zfcn/Y1v4unNWJ8NthcB7ABsFPj1FUsifuFUNYVP+L52Ci2pUN+o2UE7ci8U46+FOIkXOO7HW9b7POohgFyK+y7lRpzrGzSwWQmZokxO5h6rHlMr4QSdScNJhc40Y2qcx83EO+G91jhOgKQ/i9sRf4zcBzmM6a+QZGdrVUGFMCG5O2Lgd8NHP99fbm9M3JXVMwMPCWjYXihGRySKFzjE+lLJ43JMDZ4qpv4D8p7CqHfUOz7Ehy1DUP2wkojdIeTlHjLXmY7P1yMql8Wcfi6AQfKHz4hl3gI6R4LYC8A4LIWPLL1I+Cv+24gZHl83U/Vcm+SDt+DoDgmRltVEs3910rHA0dWsOFaJXEW2v3ImU1yhiF3wLe6LWnQMcKMYex1vOKC3LhOCP7pebX/QxTRNYZi+Pzi8mo7e3hBwLqSE3KENNZhbA4nirZFonTL8fAh7267KJIjajyJLkx2WNzaa+IEBU7Muy8A+eJ2zSjNi6TFsh8B0NQVDVxIXgYXCnRUmcUOXIdo+7/DBBP0m8Ke7NPG7FU8Gu8jcmriYtDSheOTCaWCkQX3BfvE30Pkc0MYPvb3g82MpXU30A9X4yUzwcsckCnPuu4xTo5Gk19Po4Z+X5eX18MdqW8QOH30X8KbmyBXPQlsp7i6yB1dv4/Ly33K2lN9JneWko0Z55o0KGM+xE/p0FUMWOemdw4Z7lms9AcROd7YPXbgO0lMYeHPxBVutkBQZREq7cH2q1w3+F8Xp+c6iDBWUuVnm5/MizO3abloJDDa9ojLaMiYG4l3L8TIYVZYNKD/p89k6jOXePafzgpamz1qmdbMEGZ2gjK90eCw7dguwjVKkbbDsQuP/crp1QiRZTPXwmJb9ntAf6L52UUw4VkIwq+4D4uiQT9iMvmLF85nAO941tn7tbh6Wj8l5XyOcM476Mwfw+PZzXlCK80N3zVbr9mXJYUlBUm0SLlmhEhORaBa+LcmzJzW8LzJmJ2eClS/8coZiQDQOH0wcwM7HkiNquLV3nlwiTOAxsqkf8i31NV6hfM/p71QBmG8r4pNdk/MIlFkI061UJqz4VV7MUM8YDy2S0e0XTAsB5o1Z+moQGeFcVKQO9fz93rOSiixIne8Sdp974EFgUNabp4/nPoOGjZFaqD5fFi+VbC02JVisXk8BCj2P2h9vEC0VlZE/cfaKR2NwDRPjjM8BMM1X2mtHtDzOA32jZLhVo0fn02CaT6+Eybrab7HXOw+OBmo7nmQg/8d/RjPq6z7ZufiPED5kV5DdB9/w8oii4J2eCgn9oMkF+54r2BC+SOTmkHjloL6QO0PcWDoa/jLp0hQPN92ztvjTgNsyFpm0Dvlpavdz9yzdXenvjrDRR4YHoE+EnpS3xi0ZjMaZxVG/bKQntSwXXS7AgYggzuY3MG9NTrjsnWwyhjS/EMM6QHx2TFLXk/DRL4iDecw7rBf/IzcUiwfR3PgSnTnXEF+ldHIM07gMsxGmqs6GISDk+2k8WLjL/XLQ63f2UUpcw56LP3755Gfwy0ZiEUmlP3MbajYyXeeG2Aywa0cmvzi8AJQfmf/aeKDGr22U3nQYG1m1ilS/GAGrB1LJdab70yyw7nj/kSpBofTxsnTfjXs4xxOz6mkbMk4KUNevRLB4S7alkdCMJmdSoSKARzRK12RjQBIXdEcT8LPXR5PnxO7MXlau89CGnUJxwOlHSNQjNnOdNTxrocONUwiKOyBk0jtEjUQtBFybAHMae/tYw7nyo1vyfrC9OmgKWl5rM0Hd9ScE27N/APNu1bJ5ry+gjYsIyxqOCTko3l59NnzWmdsiPVP+ho/I1wLcqhNO2mtLgX7lSkVPrwUi1Kl+sFZLAM/YfhJa12PgbsIJ4T5CE2NgcDLGOlf8PuHjaE1/WjIbcFO2DbK+t/QeI/P9eFvxzb8AtUW9yVB/fQjz9iJCQve8RsFZENgLaF1ul5V8taGleBA4UpPLfBsKXo3oHAKchLKUg1x1Igz48llUKQP0iGcGN+iAXmPJV4Hr92a1YtKCvmFfVRXCG2YnLnv5SxhBhpI8DSITu5XEh/XLJ1UR2FDseWNHqsMrPZmGzZtyYkTOdJc8Lz22aY/3je0V14uIQwmKjRXCmyc7NDt8RTMG1JLIQZu1pbkGQqHk4Ze1Az18Pq+2EjG5igiIBJ0QsMVCekQRcTZkwPukx5EAWx+ZtQ78Zbu1XANfZRKzEE7dbR7corGR41e/K/gI48+II6vaM5i42Sr0CXJzJKdkllFE6jNcWW54KV1m5aFuAP8lT56aLLFydX2yWpuZPiZLiqbRznDQ+FGsfCLxPZF9nYdA+LFYthYs6z1thDuIlFiQj22Yhns4q4LXH1mI2BjyhEd6ELJzUPQu26Vk62JCxIEVdW2C3lRcqmlosiX7EoQe5d1ahj56aNo0brC/w91MAkZIzq3iRT8AEpTSqnqJU9MnQraNMUJor4xSxzwKsYezJ4p7rofxVkv6vaf/LHtsgvPfzfgnDPhp3Vz7yvJ5CDCnMUIPpKCq5szGmuaLQahV2+kkRW5/SGsn1lck9od7f63qfYea4dyLl6ahsfaQ2KMCQX0atriUDIUZmTiFb51zYUqJ7v6FP3C3//p4P3EOqMG+Dnl2v5PwpZeKsPDJ+7m/XrWckscaahH5YXHING6tu5XzlyP0UOuO8IItcEpEYP7brWIZHNWGIRmtfO75s7cn/Cpx5t5HXE8IFXogQhjQdzGWoeinYGZymo2WbV3yh/SIBdbqYPzarzxnBzbEfTsJy0e6kOvSXVdeF2oixMZrGDK1uly2CQR3QZ8PCqeTu0FHu3vTi1GTA8L2PvNX+3bC9v8vrQuBqwSMAFZp6JB+NWoUKstKYKR0i7hSkyBulcwMFKp6o1NYDOxVsTEtDOBjdZLeXdDR2ZERzDRxYXMzFyFjHijANLlm8kpgUfZYOi5CIP5WXwZ5W4jW05Z9mPj45mgXQnV4QoE/SQjUGGzJG3e5tWn1FOlh4in+crhDkNAhBRCsjz9CVxxmJ3M2f5zsOZRRPWtywbAOSf6QCr2RIE7ID/BZLA6dxy0BMJEVtR5dewQWM64bIC4+fV6XopNvOwu3jfmcA6Gblt16RopZ4++Mr5QzB2qiWvYf2FgELn4hOUyxs8fWBBgMQzTm4LPnK6KuvPMj8OduLGY3PNWpn8IK2JE+L7jZJagl8JjGWqNBmuvTHCu26kLwudvfOWlJDP6N1M4im2/p+r5E1OhxAgZ3NMKOJ8S5AVPW+cZqPVlBvSoVCRmHh44ZspoMvGdoPnirL4xtHsOryEvKKlnSq9pUTP5Tu8Kb3n7Op2gKTz4ATeEAPgHCcQJDRhFDs1nrGO6QAbtoc5oJLcR/QeLsgZhcMxJmk2KiiNeS27DGFjppDjVOXaGRBOder4D5SlUpunrCkeluCUoMBny8hQLwVGym32KzJjCQCuEiatT0p7AZZuJLmupiKys98DL1oq5LFQLANcfnZs/hV8dDAZz1atmnEiSphH6TYkM6OY9wXFxV3jS5su841DXjQIVngm+vqnXSmeACLYnrjjmTvxcv229ybAN2mIGtNtDwaUOiXC4BmvOehzNli4Gc0DZ0AGYcGA4fE8XajBTp4EZsQsNbvmFSbtX2moX4E3KFJ67bTKU/gmHI8QMvSTpp6Hc3OqpnU5TG8ut1hgSrP+uCbwBjw8/3kB2IRpBTcfwE+Mavn7vqS3bvniBQIdBlUGASEGSFFyu0SDpkvvnUyUSFUuPWSt1DWWLHziKq5fEEQfQrfaW9lMUTWrEZr5xq6Q2raTDSGaQ3jGhpPmVWm55CPLRZ3eHCw0SzrwKla9piuk8OM17FOqS2GzzH1Wu+MoIX7Fw+RmvH5kuQjuNbjSDqo9chnREqlFZ4tkYyimOgux/kwha6/zIK7yfQtQRLdDP9b1QbUaackkMpgSjd467YnYngL+jkTv8EDbf0lATSS8ae/DyPGPHyrySunh4XT9L2mJeDSdKhKAXdyPwQ6nsobiv4SDx3xJ0jHpSO+fzxjtz5GWUWB+OyXv0NmP5jULH+hOHts3uoXxBAwV9/KoD+gulEW8cLZvFOQ+1hdrNJrVUb7daGLJOQljwSxHaBPLC2iGRb2tPWa6jJ7oDEmMfQi26h4Lu/aRFrd8sV/Bz5vnGct2Um+CZuHfkCp0Ilpx6pqwbVgsDQY2DZlDFQC/f24Jus4bv5GYWBFQpFyuMsgqMuoHkvgZy4Rs3zyh404BpEXkn2JFvwbR2y6BRqrRpBcURG1dagDou1N9WDm5LNoJjOeWYrxdod61XGLaOe/ozEuHPWSydNJlnXSxz8DuVQqrS7QX9rqy8dTClcxSK6IIZK6NpGkiDkAEGZ8ReEHrXSqueq9625EZuagb/zOxqoWqbmrYyiuTXTjbtgkEaccs334yQ7FL8FAklF1OJqYe/tVy3i32wFD9VVUpkTUHeKFpk4HLDsdUYn+iN7+ZTejC92UzAEXCbw/p7q7o40zHB3EVRHH92bT2NUsRRR0+NPfKL5HCkngA3NZ4XkSdp477tqQPIgYQGyorXn7MXbAzQQ4O8N9gn68gjFBxC/sH+X2dTg5Y/plwRo0/hy1wQ6Wejt4/aybXBzXexyWnaeVvPUO5nNTVYdS5fv7ViOD7+Tmf6kpltUnO5WMs2EzlIrrBjfcWMooOuVdFOMH3cNt3MjfwkdHaOc5JEvUjHbwoLPG8Wkf1CfGrtDlNZ9+gcpTCDpa7+9p02P7+mYnQiWJrUGst4c+QMR5vkXaeRM7JRfRqvMBLCGoOXJTWkaWwxPYJSgrHv7uZB7Yj8KxmGKza/areK53D6XQFMcN1H8vQI0BEof02r8ecarDESTpORMQLR1OpJOfvSA0kg4g9Cwixa7A8lrs2lbkSbV+UGppd5KIL7m3+zG0+BgGuK2oxbGdipaoTZb1Z979lojl15vFCj0IUP/XSXpeH3obM6NPUXbwMfaPgr/Pa2VzkSxY9swTg+Uj+w/y2wCJ8RtvCt5sAk/7EGpHjQ9jqM12pDMeuPUTIvfbDG0+oskIEXl08kc0kWqBR3XtKHPIpTzgx8cvtiJsHIWahenLuw+ILu+9Yu/QyMjUI6hp0ob72+HFmFf8DZzzsqFc3Dtzl5+N77coqEZlRrrVV2GhelvaQMP4MA/1Q5scZAuSPb7sa+i7de10cy2VLGi30wX70EWaMITOSHXJ9/Bz8O+C1vPxJODk2Pj7wS3HEvzXZhtBNv0PzDS95/PB2Ma30pL7Q19kWfTKozrkviIdIfKhyJx/iY3BVtaw/bZEI1fc4W/HLfdNbz77snu+4kGg+zuKYAY/zK1nAKuColZp+VvmsMt4BgwnSjTi4z113UaomI4ygv4KozJ8tLScgkDmyuBV69smmoqWJ5nGdDkvwEpusUsFZGLa2ujgTNFZUs3ifvMZ3qc0IjrgyFYz35Ed5uOyMwU97gE742dOt89DPbewv6CaSJMM0ZWcabeIEL8cfmsVWH5GiE7mYLe4OkdEK/8JjBkuVDRNdymSDPPnS9/iWSPKwye2BkFUGYCv8h6g5tTfzIAAOBs//2jUuOJmron7MqDG8+oioQn2I1IenebM6BzQe1AJc8ZhNCHFrqKdMfANc8WrT3IAkL8zyIqH3JK2Ln6yW1P2LPqkeXaudtnsmqfkNeHNbUclB13q8kTYzLQrdfMziuk44ydxuZemKVUDr0d9QqpRrs7qtJa5XGiWioeYu6nu6mei0N6N35qKzCMMXYTCct2BTUaDJg9I98SeAF0T1Sz0Xd915lnjLL/MT9iSbc3/3duNuOENt/jU0hFw4maT6YEcKyvMNtarZp3WR2Hy/TkEGEMLCxFWqE2j0pcT9sr569kXzPVoDQg0pBlACSNhotgCN8wXL3aIPrtyuuHlGxrxsJbcPaDnJt5XfVMr/nX1xi2iSxJyX3Stgje1OM8vBo21nsFx5Mpya1+w1jj1QiGDIidV4VHIMki2FfeqIssyYfn+P6WVksQPuLb7X1Cd3FUPPqcjuLmr5a5QVKDmzGk+Tt9UQruRyYN4DPloyWvoFbOwgszay0GjDOp6+yFo1wupHgzfKxuTmgfYp7tPnIYsvaPKKNAF1GktsqaZDbbra0XB6U6sANeIOxkGuMcJgR9EOQkjo9/EjexJdjNU4hwT2BtKEmbTQi734UCgIrw1Ou4paAAMmucvpRTFZzATzIMTsD8nCR9aHOvAKVC5NRHQGW+WIU0L9QWyaAoRjotH62yO1chCJaSrstYNhpSm5DrPwaDgfLAWSFhgSmu42eFpFPiKLoae942J6wmFokFs7yXXJ8QT+KuG+BrVgNBrF5NwHdb6pwtIce4RX5nTNifxYBnagfpDJxgLx7FrG2v3oNfSvp9o1XJanPGzBB92x1ffcTGIiy6UR3aXPkUXCSAqczD4G+FaxkNQzMAn9JVOQPcSDzlmf2K8SY3ymoK92bl4+Pf2uUVovwqXjqd9D9OmngZqcU08em0widbu4ULc3PHgWd5rLF6U0uabhBOgoFpjpjujdYQnEPWt1dQN4lMj2A99h157avSyMyqC8QCPWdq3QYsH83HxV/oACpzuGmksUVUU/htIv77nKaGyjDxr2zvSONeA/dCXSSuMZFGJ18i+Jk8yj8ZYWrpjQdBzoHVXoDosTwIQqr1GzF1Yyeirm/mA6HUfMhrnDWufUnEbUJr6G24EpUbdHzlE6Y+dWPr+FcwDAqvUCJfibcf6J2CW7FQb6HvtxL7+JuY4D5ntxv1FHMNQ+vA4EkohF0dyYLylrSrMhDVaOgTTnWtEX0KGmM8hc2woaMHrn1pDWRs0M2gHT3Q+BdLVR7cDpABNo1V7gRX/r7dK8OOXyfqIZxpT1nXrtTDCa9ElY2QE1yJDGpfz4lwbZUdVNDMSUAqxOU7NWIjlIQMMurjw0WwW3i8pB13ad4js3/bX8Ea+QOhY/6HWLTZocq0N4Ml+0ri+2K4iFRzCw6BN/TAWqV/cN/+knRh3CDFDaNTvcEpOHmHgpgvq88J5+FeWuXYDi0TJvVyhw3dX98alnbvxQu3yZXZfzo2jcaoGhtVVkKmRrofXgl8nx7LZH9llXAiJGirSbnpzLTSrJFmvkQAkgECpsZImq5t4lJ1wgB8uNBgdrMBw8aNDDfc4rbwLg4PfTuFGfBbqUfHImXglcMnWrFk/PfwZ5XntBFkqLJD8osfG3Mj2PsqUGkC+U/ouQqipQsBGk8eS08DyxKn7CwEeVN2ZsEUoHkslmIo2A4Pg1eXgG+xKWoiAGVLHckQL0RRGBHmv8z+8B/K614LoDTnMGn/mDr9jUxFKQGcDRtHF9AEq+o7MaR3O6emzPxuA5g5V1sns0KbQqYKjv4ippP6TuOPfwJfnATkPy1d6SUTu9PRjMUvL25qzJhDL0t83yKequOeoIkzSIChB0ywH9BBAXImwVyqNC6qf7WiWb+XtZ8iGz62AIlAOHH3Cb1fjl2r7x6AVSUL/0A6QGd/dzi+xlwbu1PfCcvW10VwvjIYF+e6gIZNV4RFy3PMLcsGfzvlGtnQpWLlhepI8Oe1iN3QBRFIKphKkvJBJweo4AD0ETGlM3mZ2zXNt9B8uYBMA+5WGib45w1OxYJl4w5mWPcLsOeJprqQozFyGKnJwhgyIR2u6e9ZJZP+mWa36bQOeFYZflUbF2sEo2zVhuIsjusiipp7g9kMrQAzpT84EbN0y2b2Cf5xIoHWVLy6PLPStp1pqNBsBzRy3HXh1nMG8/G2tMQ33Z9abxke129Hkoy+mTYeV3gABD9bYtka4J2Zg7GPekqsFA7P4bZILOawY7DfGwfIpQ/80VDvj0iD2FP2CFFrcm4+ypK6CyfAHkfXLv4wvkUL+YEB/jz9QSrqJOTQA7k09NptXmXnaL3Wn0Nx5oyWpTaVjrEKQO9uG/TRc+Ir5znPGZYozWXryo8aVnObrBX85cHW9m+Rjis84OmdS6kqqM2uavvXJxiSOEb7n0uwKabm4nJCokaihnRx+mRBBgGEF2uMfwts+SRAqZvq7lW6vSl7vTbq8tSCv+6ZWdRFjo/dhRB5Bj6E1BSNZ7DrLZJR/aqOn64RO2yQ6ZQ45h3Q0tlqaBScYyi+g8VNQjL8MZ85zI2dzA6Xqn7gFIWS1x4mV2mUxhRLVXk1WixQD0bYpELGKeSsbYrFD2WQ5w0KkwwtHXk05vE/jRb59irxK2jvncZpWgnTBwdFyxasXL2qSLKp/kjobuacBa9etiJGwIR5G9bUTa4UK/JJEipFPTbsHDdi/8nFfPCDKHl9daxE+nQ5nuZlbbhpktPlxY4h2MeuqlyuuR0w8De/nqXl93W+vcGFOOxUSa4fhryaAamY/qHtvQLF6IpT8P55ULGc+HPV2byFSi/6yGBW6iO4HkxkRs0CjkJ6IOxZ2UsWe8c8Wy7jKVBDHhkwNgOdZxp+aHWnyWyyhptbL1oY6WuhofFIZSvVYbBltHuD1edsNbyzSYvlfOsXTtl8FAnfuvTBsVXBAWdvLQKKoCN4OxYTfrI5nIWVMEYxYDUXLy+hzZ5DMBUZJjEBxD3UQcIEgsEaBuYSDbFgiMrWlw4kW+K56dSQ6O5SF2OgQlZt+HDwJJv2KXv/XOMf84CcEiF2EJoD8nVp4CUdenR6UczwWkf4nWwwrxmvnu/3aCbJDQogHqX1JjebHZJTHVpt0JlkZ8LEG/iMD6qMOPTnF8Az80/z3iskpa4q/aTbc8FUJY9FjAwfOgRIbs53s/5dTyiYSdlNZsGqBhmaoG5/xiWfyL91vt+p310wzY7uCa7EZG5FcC/aOQ1BAIusxsAFKkV9wYajK/J0645+jX82wTlodBp2ZWZ/bAdncQTPSwXYHpJxkVJTveibDlwApA43oW/T0iScTJK2S6gKgNKmk/bO2qsJAE90dbg2U9SFhw/Mfwz9wGmjz/Z/tLOxHJGAH5h2S+Zg+5lAGXedQH+NiqQgMWsD4XekOh3wNPHx1tyHPpXuLEnCxINkwvs60Jks6VD36bBt3MI1s9ObSYkQj7HJ49lEj5Wqx+R7L9Ofyu0DuEL6hyTiUDcLvreFrZHEdpdjby5BKrbcKh1XIxQ9rcCPCfJ3VXSdzDuW9XAUjEri3Tq69NDyPdngg+W1bH4pxGlnq2PrrcDmbOHyT5e/czUzY3V8BWnr3StVAeFXnZpF6IwKl6K0oh9DZDiLujlrNn0R8i8M7bdReUEA9RfvlzZFEu/6vI2FH83Eanwij5deJxrBreuq7l0eGTwcPEMV3y6o1Mplc1wkZx4CaHFwtVBymoE+AzZOAz9hM039y15GGqK0s/tganzHUcHCQf0T3hPQBW+7wRE64Qy9Wvv4YHhLh5BQrsGTwGn10Kqd34QiH//1BtvrnMIb+S0/pNbeNi+QITrUtVh02tEW2UcZ/VEqk73bLKJ+fu4uYblM2AELbYxP2lV4oNpE/80nc6qaNOtQ1+xFB7YrwMRelJbAEi81u6CtiijbkPedEEln6qaW0oDqpYuagv8pDYSmOvru3n8+eUp6/mRzJ8cVm8zGvWS/5+IahgU12EenAjk1SEfwm92fofl4Zqb3nVi5GWy1RkLRPSAQeyfhp+CJYXtD5tQOBO0wR9GNry3v/ClUfIc8klbqQsj/YjeV/xQBn9kza7AmZSUdqWff7NJTCpxveW15FYdHCm5kgknUH11sx8nAG9yFNJCgcMASgMx43O6hsjeQbhMBrPDHf3CbwrJbwojoFOggDpopT1/p8mkHEdmywYz14EwU6RM5yLcjQEJ03bWU3CReEp6esnvSbWCKfNISMivuTQsNljCzoo5oYrDe2wWZUEBkowzt4lAeXMvob1IRTKdYIqTxjIqyYecLPynVadfl9hN74T5NgSatwvaYa3Km30aEAzDGbR/gRwDUiiiPKIj5SElvfLhZ+xTfE55OxXrDMOh9gpHPUCbAyDFFBd0D2bve7Cagq8906fXGvbo38j3msZXdlj3yi0shKrGum6P9WucL2YxZ+JJdibqP+E8mlNuJm470czSd9D2dd4/M9bsA6OcQREq/vfR8gFdE2XboaeJWsLihKYXmWb/RqFlNoJa5yjY9QiAbw3JaqKosXxeWXMFPc5DcOmr42gujZO3r/1HxBHBxqA2BG4YBQBLOkJNW47J4xxBmd2rP+5Xvkd/nG6pN+oJuFXrSas0XIluxAFPH1KCKDeghYHTiNNuZvunNLzB8/AR/oQs3O/NlPG0C55TSrq/H0+QLYkG1aQcdFY9S7oPs9PttPza/OE7n1LEoX4B8O3e4kpNXsnPA8M7rNAuNvaQfQE4Oxo9WG+ll8Xr8xLcXnge7W9fn3T//xdIfEl+CMMgaUadd/oEkLfRop03kYg91ODq8V0lFAJ1yvd9FfGuY1PsYvS6S4ZX/18pjTZYKFw/js9WogTUYuQqAOxxnapWsyJ8iaWForPnXy/qdDeYWBdS8IO6ArEtv94bUeGv5g2+m1RK1bwvyGBpXSnBa72/VV5gXBI7PxlGi+aJnYNAM08D1fsKZ0iS4hGAxffiWoPMKWC82dksOS6vwZlukOg5jD82OQ1qDpZUvzltO5FqrUd1vd7dfPJ1e7Gm21GRRq7ir3FmeMkRkoXsLyLr86qWyHt6Rgp6ct3VFs1KnU2tZzICi7LxD524UnSPqkE3ZRqTBbwolSpPediWFi/IIXqkCX93L9XGpS/6H8+fEnVAhk+GPOQwAjZ+3QCluD6kWryxNN2rUpz2/vv2aPkP3AVBGUe5kbYYALrkcV6EEEUxsDfC1sYInsCCydMEWFIsDfzRCj9YV3ZAmvsI/4FohBHnbISIqJs3l+5X60MCD2fsFQInG79PwrUlXMiz1mLswvyIBkFwhQ5rxEuNIOMEGnJLurpgPQUmiSzracVsc7Nkj9YYA/yXmiCCuvHWOdVjLqT0rgY5Fm5Wxis/pEAiseZQ7b/rjSrWz0MOPrCyMEwHWyTJXmqmP2ud/z/AEfL8S3i57dxKxezqT76ez8b5NlyZOwDQ0LQdXnKm49FB+bha5ibJm8Az3tDxSZpccVMah+wjHF6Tlp6CUngQ+NRX1JqC5VcgUNUNS3E1ma7GrUKaejlXSJ0BGJeiXA6GoobXXnpcX63PkIwFngSXyAzH3PY3k/qCDlxPemAF8TtFE7i9WU0WQOJdZafpg80u9LUv7yjYeQ2M1l+2Sj/VZA3klNbDM3RnMommDsKa4WONzGQOLuykehpEFlDsUT14cTsUm9VcbQcU1ovC3xbXvbTmnvJOm1HSqYR7V36Irz7a523AWk4HwX1YmDB5C2XmEYufMfW9hrtTfG6SxW5W49peMT1zQVoCO7DAxFRFL+onfNSyYw4FGnRmfdj0y9fsHTCkquav+cMvYJbECDa4Wb0pZfABpQsnpnlc4vEDW1NbqXbLvS0omrK7zcOjiSaTvr2cgdX5KzGja1WwA2MHB4wnptUvL/KzIxkQLNLsqGSnhM8lRxr3tjxR2b8j1Z5y1uSKhtaWNPlOVZn9tRecki3RBp1KnRSxSPJbsCnqPhQjUZcpFXWa+Z6zA0YPUeWrDv/THMxlPqUiGNZHMJX8Xlnd9E66kaecztnukIOBkgoP+cz73KiFFUbOxHw24yf8H0EG2L4NvxxJjz/rTXdsjZ66wnaI7LLEu5ZLzrwyYidp6GFIcFzIg1thzc2WoQuI05Fd5dkXR4hSyJI9ctaKkdPQHLz7TuicvsoWwRbBXE6Zg/nG2ZmmOx/IuN5MmqB5qTjXMqnmSJRap+QoJOkIMg396S912XX9sPd6voHl8I1ZIsb0a4PGZuFwRhbI/wuK87/aluzcGQuWjSvKdq/6V5Q5gQKKsFRBr5x0/KVeML59POWtkNv8tUrZcG6Buew9RnB0FVRARC/rkQfWcoqTKawusSqCQQrpQb6rBuKgYrS60/dVlv6oPcvu1CdEXh4AXYGY0wOgE0FTODkP3HXV3STKzc9/2/42PqMaON2cq0AgGZ2dZXVfaky6JfFztv7KuTxOn8ykKpKsWrTBo5ufacp5pyyRxc1AYtP/Szz63jeiEtg1yXjEW40DbA6XxhFvkKwwi5fjZ88q5uaUZmDayzpSw8gowXzqOA1AvINx5sZePWI1w9cvRL+atBCvwRl3cZol8fmfO45zkiQ2wuUCBLCqIBvpladco/7NuhpGAXjxBQi+/VTvew3Jkmb1xZ0zUUqx/EoD9xAQ850jwTDagHrEzr6FBlXf2jrq3kOba23D8XXsShlnUJ2H42WSXWuPjeEZChBjrbsjPdYeCAD0f0T1Kl28O9/EyUXpPpcPyAQ6OOhnF6vUFPH0wAfqJIZ7HhHOQx3qLAZHg/h5sd8nTwNwYxqjEVkiVqaIwoMiZvIFVi76AvtaJKNOfqpj2spEKp+xPXBzPPac7m6lMzHt0umJSjpLgu4X0luOogWYe7AQ5vboLkzSIRrwkoFRO9tZgeg7GoBMUQzMfki+L7CD8g4z0fE//fPQuUYkeNzhUbS0/0w4lIwXW/Pssxy5mjLYrCq+v+1kjwjd7M/O4tvcdVju9BGXfCp0JR7LLKCHzYJAVTOOPTAWBaxqgi4qoFGUACrPvR1WPz7DUyZHmt/R87yaP+FjERxitKc4k0gchoLFxS900++dfs4gxDBxFDv6gpQFT/KNaz+ML6ZBX5Vpy9pHyJXrClnEt3w/8GgOeLKdeE/vGCEvOSuj3XBP4/ZYD3zYEMHSdwnAsl3hpHDH7E2TKSP2DEQfeH1bgYU6JbSGh1gV3btSMYyVPtKQm6Vg3U+KXlSrWZSaOhpdul6WLuTpkrwTawPCnbMtu7KsnEUCSrUvl5niENNYPGPAVSq8TT++kqGgv4u4xDanlYqET0/Ht+0iNY627LIVNd9cX6THLouvspsKero5uZHIKR1wgUnLANm8btyMAlcTorsLGGhcW7S88u3AslkqmI6CdEu8i76eOezwcFqugRY4LqAIc09QJyj3JzVyfu7Wt7lagWpfuQRhblqfDDIgpyRZfnX4fPoF+9NmOu85Xw8nQy3mFQJ2eHd9zRBvcFV5u8LiN6BiTZux+mQFmmB2kb7V2OfSzhaaQ1fNz3y0RJ4LBd3c7xBXhXWzl3rhkQ5wMk59JZ6ube6JoZcj+OeH4RCPxf8r+4+MDiaToCfCmKNEdu1A/h7yC/HIsv9Mxom4PT39fiGiz8iacge6Gtc4gmbNnqhXI1yjY82rYAC6YYaqUygKd+w7TKF4nhigSuwcDVTNrMN0VWrnXjydWV6OzzIKDOl7bfTv8X8zGSDqUdVwTA6jAWlGdJlJU0EZ3DERnWXmN/TJthHES8+QifXpTh0pdJhpbHG+I31CSMoo+XTd5j1NkptM+vxN7btU61XjB1TEUv0DGDLCm/N1vIUxROKlOtAQ8rnjSf9ZPgvlYY9U1glLuiV7dDVV2+vK88Y56RbwlkL5qCqHXJbqlDrKa/YCA4LKrLZEsZK6CHTk/xxmMAZQxWZLRa7Da1XQ3OvD8NQAUcq81IJBce171slF0H8IUSTk4vaE+ax3VDFCZIFiu6Vzquk1lEgs795lFIMJk/7FKgQPzHOGGNfLhYIHS6d0BToyCMAFaO5FDxR6X1OdMStJKn98PMFyg3GwhRV0tsNouIZnVYw2oWv1i1a41jGQBAMF2YAO2qiJfK6Hyp+Nc8SS+jEgLxZ9MsupqBzn82B2jNqijgDx0sCETRsrg3XrWPwZs4yKaWxeBxzCPHvK/VYIwU25EXdH/valwqi1+Y3cSbTND68dHLqi/AlNHrnJne1QL3VbmhYo80sc2PLLgJ3HI8kBx43ZEGiSodoAV0nGaSO12Jc+1oWEHtvL29tu3jjWD2vGVRmC+9G4kjAEL9+M3znJIjB+RLOHKyrOPRRHQlL1e1UtfcTDDuGwOsNhQZB4P6d0XDwtjWR2DMnIE0KB5olx8qaAuobsGXR3b7b5tP2YO0civGF6rtFjAlNIxXBrv0wfkeMQRrZFldL52tJNwwjvdjuk85YIf9cbKFgDtAfXp3nGl2Jg39rki6GfM3vtm/9aMhggEzIxQfbhmW5EwXjI7rUOWJ2VmRkKOZE/R5U6gHO60U8DxT97uexWs0BkLtYPEGD8qbtKPX7nwtz+2ENU8Rt8O1RktHJUn81GRIcdOdEisAvArif9Wwm1HtJSZMN64ZJVDaH6+CZ7COTHz4nTFI5ADllbVAOn/3lYvDlsJujhfmLSUCWuDZKmAV63c9hL5lyrHdfjmQcLVCPO5sBeTr9tp+H/y1w5Szgh/f/IYhh5kE1c9Ugad3qq/U4E5aYj7cEWs8+L5TEF+yUBICkROqv2DhaA6VO20psZklfpIwbJTt82a5e5aJk8eElFbsStj/gGrvXzlxuPvw58lwTWINB/T/ueH9P9oKi+wajFq63HraDEkQ0K35KUiygWtnJu9hxmYwG8u0azaGbOfRqrvIyuvfqTsd1ylwzbqlr6tvcJvpfnTMRDKkKy8S6WI4wOepTEPl6RgwthHDgE/m2oQqicxXkVECGAMD9uk4z+IhJ1VThXZ0wQRCOGBZjsKqe+ho8ed3Tqlk54qhk1x7GFIDgPKM2ES8xVQNvpYiEts/nIHMrGDLZMQet8gPcX+s2Ix19RwEuzfCiG6Rj6wN3gZLvugrVPZAeN8r5V6OVFfO6wDXQe+Nh0Vt4muEzxEep/AnKR5rcaylWArdVrg9Yhgoum2NiNhYNswAAP7VIAMhwBBvpUaGC4sVpG7J/HjY/yIKKleUj5ocHNT5iLh64R73/Hmu1V4WVbm9rw85Th4X0TFgAqLYHit/peS/++u4DT3oAfIK/lIjhrtf/WmPRCRaPsmJLjfOWKNbbda4Zyy4thO+BSK4vs0GxqCb2LXbf8JhfDGUtqeYuZ+yXaCMawC1jH3k3dEQ0J0E3aF/haad8wAyrrgXKqLaVv9HnjgN4PNlckcmU9PDAfs8eQ3lGB+tbhj3H8e5tqzSFZoU6+5hxGPwJtSAWFUKYP2rKdmLaBH9i9YW1lrlilv34vHS2RWm1a/absz2cITOcXY0+ecAuwGepeMoTn6fzPJG+ycX56RIqNgeDtZEhDxA5bJCaayJ3h1bG23M955XEJMW8W9SaiACAPTNvOyRoi5b8zt6KeQ8adc/YyEhxtFUFQnkenNumscmVxesgoF3uiHSDr/og8pPkCtwTWeXmq92FxFzlMZPzqW5ZUuy7HMxutOXPf4WDsOSHcJ5upjSTFeD8JbYG2XPUAFMD24oQLUiGMLciPke4vXCTIBskNUPqmy0al+7TOT7/otCqRcb4S4t5ATigHRJ9gkoctYPbMG0DFOZa3N/cdOu9j2ZYMhonNNUplF1fM3M9GYaq/GSJJ+IQ8c2FjpBBKoIPimmbwUmn0etSMryFJqAqNgBgl3Y+Tt9MrCNgfrJRQjrY5m4pF2+hpGWNpxth9XXtNkqu6f13CrzXAtVM2v1wojeYjpQn44upKlx0fH1gVpWSWKOcn9gJxoa31mfPV1bkZmAXRp5Qj8iTFcnbiiDv1Ysi1spnGmFvk4HOnEWhKHaScroqdAQTHxkZ2iKP9gNqtGuDaIofLXTm2xVWWuOhi5CMU0Ox9I+Itw+ygzo2khtSntRvyWrVgk1rU7vghoiin3yJ3wlgWIAc1T81KhhHDvlPyGmJZ5gM1NksMZ1187+1Bn5qd3UvBrcIg7Bf7rjP5mj9rDG4hE259Szu6S8FKkZzN7j9sXB5EhV3jb15cMwxVwDifdwfyKk6FcM1jp/nNIhG5K9HcgfqhtkILK6YocwOLYRR7tE1T0E9IDd6p+jtXXSG/jnm1OBZMZds3ZLiJXj0ym5YzoySJCWtIBPybpEwVX96YTnGpt6qzuHuUaLRjA8SeogIaToOuvu11SJ3i8Lhrsm4sKeGkrpNoSK/gNA205fNQDm1CuXSopVEacYaua3DYxjZnwXM0NalHL+5T2jKAuB3Q6+q3rIG9PiZHPLc15H0eX6AfxZmkCB98b2yime4mMKupI5ZcNNg+yuNnghqMS4Z+XflXxZ4wyel4ljvPUuOA3He3LGiSaZHJm0euBi2G7glLRfye8VbfXtTgpNbFugMfRaBfkowDmS7MM5KV4AOtHBDGOktd2oJPbLyRQGsVVk4wP1VCROPcg1rX3vT+Nl8Ea/NohgUAhLQJtjEuAVIjXzynz32cP+ZaLxrsbdGaAsAUP4yRHQ6H4SCeG5LSHBX13inIHJjdjfZfFnh0QxsGlx6vKqgceteDtJiYqTbeP+oCp0k/aXHMPMyv2Ngihh4Isw/eThvoHXGDc1Cf7hPzx6MEhFR2LSn1lqFVEvp9VexWjW+W5DMYlZARLwBwKdO/D8kwZIpUHPv5XJIOe7PuyKq+RhMkMWH1pPMfjN5r1GNimTX2xitvNzisaXLeMSn0phKcAC+GA/mU3OlVBOU0iLreA5KJBdfidYNRpTKGxcB8ZknT7Z9KSvyeVoAnO3xVNlLrRdudrs09DjXK7fwX4L7nh4TBiQYRdwOzOmp+cw6J83+FVKiPlq2FnoM1urxyh+RoTwz5sqS2aUTO9p3SrFi1/2Eskmg8IwizVPC79Klf2I94gZWNnWbSH177n8YJAJsRC5ysSaSw162FTrUTcuYpW+CdkJzCHtZHd77RwQYmRzf1zuNKDSya7KsyZNg8V2BEYOxYlkj+aLyhZiazteQ9a14SLUkhXRPEF3dgAzVoJMsjRrB6L9XVlTgO9ojDIv0Dl5iyIY016F8mdfKQ/weEvigfYGLnnYDflq65Ed9xe5c+/snq5Nk3xNG0z1PwZow30DSq9+h307L2pv95n32O2+bIu6s3nPT6OYwkIWfm+90nP4YAjebKNiJWmHlpHJ/js5SNdqhitDfKqhXJkqmpkGuacQNMOPLtTBiU1vOx3KundwXlKihDX2Q408GIqLnHM3trsPFjJU/XZDoJSUY2n11HNDcx9Ip/CI1GI/5SpElrZoaMxJbwLli/7OlLcagcsd5+8kCFyxRVAd7sN4tdi4z/1jLx9C0+xSXAewAvoCbjnEjAENZEs4KH/eC4AhKpa9cpc85tMiFisbh5dmgmNUP0Hm2jLs4oecqOjMneVXPrOXQFReoD5tU7jhdC0wC50xsyb4/N2lJLPyhzLCnzQ3NP2Xmzsm3eUm9Oa4o0uxQvrmXr8OcuoOZ8wUWNrgUzeaQAW7TgDxk0+u0lOOzKm5j8khljtpu2jEkhGvBO1Kvbp8J7F+wrrIkfoZ8H0NTuiFAXvczlttIYhPQu1xa4VmoR6qeQjEnAKGiCxCSTnxiUET6RTusxqDp/nB+32fgWgys3wY/MEBJhQeecZJmpClWqqecEp5VIqu3HPRY9LYX27l79AIdoak1v+eqKM7VikVylq8IYfKHhupiIIkHiG+kbxlkikiCKFyP71YmynBew3GyOSt6HdJtZqM4OLLTRjeiFDYq3n8ff+lkttFzDbUmZSRFOZfH3Q14rRW6jarPpCORBRvAcWxbPcXa/bZhFSn4WorVz5bl1euERgs/Ej9iMFT2uL/ayGZoulWlxbd/smDGB/EuLoPF9OAVNnuivlOTqX3ItHBuQm6mitV3Kicx9WiWeL9D2JA3dSpZqoqc9p0KoftmACFaSXyLa126t5Ffg9V86gOixXiNTHRKiQJfU9r9z0sAq2OimAJoJpLWUoK53aFq3Lqwgr3SZOA/R9z76HfXeAvM73H8ISLrQ7xhgzbR53kESf/xdMZfCa8Gst7c5Ld93TvoskcFLixZdy2BbU0nbuNcaoiQxRWK2eBlOGhFKrY9pBrAX7rWvwXKKccfR3QCdKUObqPc5vMuT3+qhjMeAtnZiEEpsCfrVkn7xYupWBkm0ioC/UGhMgfqkOxOIl4MxzWb2LOg3vmx3kmAvW7U1DI7AKwcjfVKgGdwKNMG7p6Z/UlDwPrzsvwGn+BRgsXnZLZD9WADXBFbkEsewS0sei4sk9y8w//+3Uj1aeV3Eu33CItg/IBBdgtDLY7pBXX57eOvRupjtEB8GS0xcU9nf4v0AOQfmenuloQxyxw1gheRHHjqlhYBWzNoV/U68f99DQJco8ZkiKqpau1GWpLwP6WlELZMX+ep9tledq8iNM1+fBw0ouBTMH2L6re6I5InsXG1DgVESZtmI/Xojt6QgNBzOTQIFyj331ivnxL6cmAIxO2QAkyUPMXVIn4mphM3fc/2/sQu8TcgPfsCREfWVGJxw4vN56uqhQb3atYL2k/rc8WxffZp3Rxn61KZHUH3+ZTXyw2KuAS+lzwsgHjiU6JdDvm9+fIKP+ThGyKKLaZ4iSO6uOSPBTTrpenVMYyocsYDi3iqgy6zSSSvXr89n0xUhEkH2t+3LEXh1NZoZfOK5thcy+XBpsCmKJaNPZHuucwwmMsI+zhhXqlZC/QRXDPKShf5Q7QRIZlNHvGpGO9nN3NOU2DdwuGKHh9U1RhyIcMUIdGFH8G89pdWfkMj29uoQ+w7ijb5HEZYm6oDuucd3m5gX/9kemyUc8nYsu/7+hzldlsiv1JnkLeHnyQ+Jzyy8uT5wWNH45rkxNP/mxOkuIWO5vr21EnN5RPV0KzB6P29BfO05V50IxPGYG+KPnnRnB/lOY3ekgv+feGTi7qBj7Bctcn2inzuq2fzxOOFgoXP4z92ToIEDKi8W/g/xv38Ck3uSDuBepm29pRggS90AAAAIbBIAwsvI5Cu0oHX90Ca0NuErh2/iMRtv2Hi2E3vFfbl9/23VHoKMNOYmev8u1o3bw6Axmly7TsKl/TQXXwY80cmmP8wIhv9F7jL1+7GyUYgymLrCx6QCaYOlxRPycwca6NV1bPTvjMBk/b/jZ/Pg53XZW/UdoVBjd/PRorN6O6eBHTzvaoryZcVAZzzbd80d9bhGSFSwxqwigliR9n7k581oNmX3PJyEKxIGj6tVyGo2NREoyn/+28sGSrMbSx7I1/yAelLEc+H7ROkAOBH8BqPn4z703+/w5bc+G4Qrtrhq7fs740VGe/BqooE1pue0U4LufKFA6VkNPzlovHJj1j4l3I/rIBixThv9tKVQAcOBUCGrFBIeg0G9daeUf/O0tbNovgegC+BNyYdKGLFJ+rmY7OAa8lcMw9V1gNatZKIwfhO0h5pnOVM78yAf2dhZUW8wjxgoMIcTdM/Qs9agVXVaq1KmyRlul7wTbuOWTIhcX7piWrN8vKq8hSwz87sTJHlxYwF+7AW9+pLnP/Y2pAo/sY6etEBv/+ZslXJVdcxpak3qDF4EVw14PC8/QeYcgzdDkq5h/kQj5Y2KyJagouT7itP2W31pRsWHKxkDuZsJv4imgtoM15NfvBuGSUbL2EhrwMYsdeZEwXVLreKKva7bulbiqS+Qo3fUNCCUCDoenwvzG0EmCuv2oa7o7Y7TSMmV8p+y9QIbaPaS6ZnqTrAW1DG5q81uqMebXkJXYqbIofXrr2SOIALcvoXYxPuxiH533EWPB3O2AsggxPRH9jDmuqh3P+JpC+72ua000u9Pykuc5zTS2UTJ3VagQBksi4Wy1x8UYZdQxOZ/6YzroRUI83p4LGfSOqV8iZiHgno/Uv1iatTeKY/ywNVII+kCJdPjmdnEpuBBIpCYpao+NibFiYBi5QmvihRmwDg3fX2ZK6MkJVIB4OGZohz3sP7h3WeYllvF2mYBd+3PKyGlHUXP3xDpj4NIza/WKyCsLZIC4myIwToKbGPOaYrXOohAe/PCDGocP6UKmf8on2I/kRDr/baGqnLUh1DZey96/eppvjBu73V592TdL9Tlj+YGlymSfU/TI8Acfg4gbh/1c0FVssi7n4BV5JomF/5SjnMuOXn6FFeUgiBYa6aEA6w85N3WB9S/FQHhWi6CFePFLIyhZh6EOOFU/7TecrUB7O6hJiTGtcb1Dfm1M0RiNi74tBr3gobh7+dNHpTfU/TgVsIdwDcVFmvstg2VQSwBHgQVjTzqloKPp2i3RI1IsD+VlvDUCUhjIq/+9OKJxWd9Xvt/W+uiwbBsVBgBxpC7li8g0SOX1eSNoTkR4N/K4+BafFj/FHPNgW4UhETDWMIipPwrAMu41NxbojRSQr9SZBjEijXL3B+Fu6IEr3BUYOF0v14uxP8y+88l3hZJC8PlLFMQLUhuDHIe/OEB9T0NyZZVdz1cefC/s3TzCylkF2iL+9GHoZW80a6+ztFadVDy5X+9oBdLLwh5B5l6olAMAVOcjMujFUmE+6NG/Cqmg7JUW0i3dD5y+k654Hn7TQNgMBETKf26pN6ts4/stLyCejvUEpU/SVjZY8BRhaOpF4jEA1g3R841GFXXB7B1yMPsVUp/fMwwrhSBN9uHfxiN/2xaQLC2X0FOCf6P6m+byY+vmZ2My3wdN6KOeXGoXfXKe/LYaq4HOy843BpK+FdRELuN1dFM6nCcMPi0UyR4AD1+SeEavdGwA9ogtH/+zUnGDcF0XxgO5VVcI3HtLZ3KdQdQvD5GnY0iHDCvj6QCxyZGgVN/ZtyzKPOaUNOOsM27am62lQktkFDrYS+xBTO1ocBlQApX/dfiXC5NUVQE9SgGHCIzYomAxM0//QYssbohMr6OPn8eHNxbrHOuA/B0/MIGbbttFM3jtgy2GfSURoMXxw1ynYihW99d5fe9Ln4Tl+e8vu3zUiL0BGziRgofYeJaCfVaxALGTV3Emy8fIhqI9y2CLsBshATfL9OHWuU6oecZKq3/ceZRB2p82arreLB6ro12Ku9Cdp1xAnMOg96HGzUL1tKVkMTSfcv+Vh0rKKhM1fEsMPkh80pD/ioXZFWINr2yGCaqNpOaMWjesG4Apc0eXwZorxq77bkXq4ol90oSaPqNcJ0q2uiPEN/9JXQH+TzCjkVyZfagAJmpFgzero08y/FvqFSwgTyn/DLpGaBDEA2BenOep5O4gVqejtJFlqopxuPG2dXuFrKYi7kijWNJruHfZ9SoHA5WLn+8kduRR3fi3XcnlE+EQs6e7qtAhuh8zNOL0cZA3PjEUcLt17X7oJR/VBHGgshwEiIaeHlmFZbeerrmuD8aKXAcOaOFqr7ZIAowh32xJfq4INK8JfcFgVmF+cA+g2QiU2AtQaRe09qxR0vjXAXcEqXOG1x8lShSQ/mglvfaXCAjI88XYx64LAvjR+/7eNKjY0CTqNtLaJVb+VTLcLQW/ijP7xwp8c8zH7ZQUy0Vrsg949cTcsU5QXd6n/6SzyX+RaBtOr3CpmOh3Ff2n5wn1eG5Onskb4lwXERF07biYCVePwcPx5FPj+nCgev+SiMNc596ChtSU1wUuRY11M+ojr6MSRJcVGmrDWv06l0DQtamAkiUDa8FSOwsjq79sS8h2/LJhXWKkAcxdGE1fwOP7CUdR8aDx0ZrGTlk2ONWbZbVe+/tZa9mnTk9P+b2v6LSuydt9Fykavd1xaX0c9x07RVAUd4957DJtmM+OaMZEIQaSMlJ+HyNGjZgTdw4K8fohdYM8jPaqa3PMmZkLPMwtc39VhGBfBd/cSgnrpy78zky/J2dZkZIruA9/Sx137J5lrq4kdMltaxB79uZbw8gZVkISOGTDkWAT+j4zpbNnV/+JweF/0rOxxrUP+se0Ga0IqZLbkgL3nXFFoq6Ld/zbwhRuWD2Yuj71EsgEHmFiEyyYESFi+iOIsMiMKc6EvlDqTqaxMtxhAf6wz/ur2MPIkk7qqTg+3QGj9/FgeYn6E40b6ioadRaggBLrFJk49GFlFr/8S76ZOx8AcNIqnqhdwGHUd/lYeO8HDI1RknpUKkfzmBqCmLmFtmeELNeOvvC6j6l2wdzcRVse3B3nnjW5vp3mL1HiEoYxWbrJxG3zaF9NnleSOPHJ8Ct9Z8C4dNqSf4FXkGtZrPJdkm6H+e1KMN0zXLKY40C0ZrZy6FdXZQW01AM3aSL50QfB8Nb16hERwkemcG/OypIkrT2ImLdRLGxpT6VClaZjWQVhbeTaBqdsON2CFQXRTTCpvCyQH3BngQGAWS/g8fZ8g2EZaV02oINMJIjaOCV7x+s5XzXkeXHAoULHswfw4Nr9XK5pSFWzTRGjQ54Rr+IXisei3sItFvxD/32r94uHReOkkrCNVysE6jMHZfZdNKd9XcxB+5zlIjv0CYWmoT31EABp2Ci1bDFXAr/oIBO8SPl4XjftiSUt7znLD72vJQO3Uu/72CL2eANTQ59/jboNlIeIM4hUJ7YjWhPZkMaZboiy42qbGvp2//Yx+oHpSBS6NzDZtdJd96eo48zfrBV973xq86u0VIGTSOUtltctXjRZ1+9DpAOZyutASkl/8HYYQKPglv1AbPTmsOJD3y6MrtqjkP4b8ssj/F7kHMOoMgDwWkTS5DPjeDyrDEAoADTEMShx27vSaxtaSHudVB+XLPVhIztiTGGRkc7Ob23i5ln7Vnyi5hR1bPlf51adyG+Wl+/Qp0sR7mfBp3SrpTo6ERlvpwjgr8OLs4WGBYhmegABfsb+LXHatDo1v9GrizjjzYAp6pncH6zG3A3wSf/Y9yrkRbtmeYUuSpO34aV7+jIhzpTSL2fMb0BnRBKMOCGlbm/cblJ5tHwdaqzWh6xt14tS+RPWufcbgCDP1RljaQ8joDRaKaa2v3l+/RxviYfKiKBU4eO8iXImZEQCBSb+reSWmNd4UhK0aW/risFFnB8EbS3LOOAv++3hmwoPpYcG8JDgbsJlG1/FO1ChjkIaODjaTvSXM7i5ACd30av7DUWpWxIp0bdjtCdlbXa5B/ttow2KojGTK53n4RVJb8LnA0VjKo+UHqlitBzQv8OtVM1CoGcisyfaffMroqgALVhk7fv0Gq//q3F3kNoesrSH3QOEuYtKv1r/KdZWpMAts5oFlLjIsUzl6JFdLgBuU+xkBEnlyzspfbb6UihUAAyavCWkGrEIycKEPexb+MNqTYlu1B1lxPp0mY4QMEkc0yeBHUdZ05BuxgZrP3xaBqqlxqfssS9fqzRwSu5uVNQJL7A7CIXP78tdKIljOUlkM1sE1R5Nn11cjvidSysTEGCBlnOaHmYgFna2OIrTI7Fu0/5mIbVkjP6stg/AwxpNVWWqT8cCPeB800FpU3K3TlLpm5dZ1lM827OxS73wGJaWcnTbAHb+hmO+oLwiIcWrz5gASVizV3oogDLGpwUGn6w/PlTNq5DYzOkiksMy0/cqLAPhUjoemhmN3DD4FhDEfpH2hLBM6DmYEn4QYERXlACS6iiXGbOrXnYe/mVZ92bGMOtkBfiW/Pp1IxACgS2AMP7T5bU/jao8YTR9UMLEtGhHzk/bWkI/fcFyZUOpCr1sjGCsK0b0znfUth4ciWtUlU7jafgAbAjl/EfwAKYJCV0WmZq+zMx7BvRskpm9fu0Ta7CvutF2iH48tVhxYp1ople29zF1J/7XpsSCuIUPlLJ/v+evZmvPoqf3zdRXL2NItUsFlJHNojd6dwCSgKs5y/1ktuhK+9AST1BrRgF2KUNCM/x1eSwBlPUBkTieWHVJkYj5WqBN4+8DdBYCmhPDYalgz4b38uZ65lWalWtIPCE5mkSiv4IR1OiBUdRVfyUvn3OYu/VEAO6nXAX7P9SHiFNB6IAuQlDMKZLgxN+Tg2md9aM0btXESg8AtyoBwhHceYnZmIr9NEQnjfd0vuW94DRmbUj3gUfbGNHY4rNc7fyZTUY7F4gfnTSxh4SUgiDLdFeG53rHqyyLR2c8IypplvSHDmBdA4926cM7axN/lmJIfqxfp1aae79kI7IMcHCTufT86Jc6J9XUlSXXXbWiMt4ED9aM8MBwX/zipSl9h9ayfG5dnuRl5LX79rutUp18YqMWoMm3coJbHApGdghBq4jmknChh68F7aSAqQzekZq5zvQhchKgiqMslk7g5dJw3s0es+gG3jpeYewna7qDRNlBVN2TC4oFNVeVGnwKex7UyUmPfqRvf5HXBI2+braZLWBBdpxLubfxnOfux6KEFOcPhcmUUW5qFKAtKHBY9cXR7CETk7oJkvHkqE8nJegHHfxCQh+zQTY+3+PILYItjqRvKjo0QTwViBhk4vzAUGdB2yZt88YlEcIiwwuTIcwRVl1vpaqc0hiLOWqYMnI8QN+Fis2Wr62hKdzbmtFzyTZMefeUKeXdRGm6xoxSQiV87Q9mrXbMf9qOBtvaPbgUf7EY6lf44XPMl4Xo3ldAIO9XQ7LV5KoiW9Xsd1vE9NuLxL1FngZpaDCkUXaWc2caNA7FhgvoGbYfWuUPLxvjjrlsQoQ9ZJ7vjyYW3jqWiy6pwGZ1UQNu5NB3USntRjWFsG1Iit2Kg43kYQTRsynDEEBr2C1UI3npvASsdVepN8fhSSBVcki5B3hcTdeVkbLso2K29Aijcyx3k1fBcCocmvjBe1yajdwqx6cp6CHUxOT3aFERNEL/XN+fdohukHTEzkqN/wAcRN9wYdlyH3rgSYoGZUCE8Cty0LPnbMs/IfgDRnjOMUwsR8KqvfENsJ69ZPsb6GZfKpmgUIRAYbFl9wtza2eE3YHyX8XLWgTPpMQObmyb7e84yQhvIESNj3DhsAGgT/7W6ornlOtJPQ/RZ9UQ3XqX9ULEJlaE+97ql+JCpY+TLYDL9cyIEboBchim5uA6L234mRcSTHvgF0VNYEcnh+eH67mO8Umav2dTEJG2Tiuqu/vLWsF5JCSrnUq5l/4krmjaVztV8dlPHWk/XdJyiTyua0ozCyF0rnfieihh+ooaOAu6W8LfRx2fQ+C8X2ZiZ03WPvzCBpQEW6zedzKLbVSm8ArMDv7nMbbfUFmkXALE51SNNF1iS59la8dFuFJXZMr26CwJdGZSLmWRYlWjlR4n4Pay/FHHonBcpgF9aipXT3fwwRBcR28t8uBDt0qPfdB1dvWERJbqU/HfY4UlFS7NbygzrGNwcYbtdr7f4NOcozact1vebftGzjDIPiB4xeDr1fJj/d1wHyvkyqp70OOFr6g8+REcEGy9YatMwC43SbC9+PPcgfR/GFd3dmts/ADZNDSw1ODNacVhflSUfbt8QWGXSbXKrflRP+/hQofxBEORKrV1hVZQYNUOjIEWEj7xn9s/18MUp/GX7fwn/L00y7qtd59M5Fo+jK/0H2LtJbTMleGlHAxkcHb8jddKOXaL7d2i+a8iuixzxrxD1uUkybHmc3TwxR8Mnvxs7b/nUKzlhe4v5CQ90OhMiihsOYI/oHp1MWpyjQIv5KJi3BaO6+9nnE+hOb+gOhOdBQar5dylKJNv08dQ+xKiz/jT8yZePv5tJbvIO9QOMgORLrtoILFx7cvWRAsKAR1nuOrPqCSFi0by55Tae9p4eA59LB4HFZTYZ8x7ZiSmJyXJYRwQd2/7OiegC23ZPUr9vY2+XTODWrkP6v6RqwPpeQME4NZ2g0ereykBIFY03ovIJ/oFSgdukarSqFCEHf6KzZiImzEXSUbLxtwHIvF/jkhGunogrZOUddxCENRviUwvpzje/Estq11agw80UbrOKAVTY0mS4sxRpw2FZYl0cLcf4iSQrxy7i6NpK29GCD/zORyXY/tIDwW2uYR27fnGIMObhQJthdm/jVmOrJ/1iLXo8UIpzJjV6kN8pDheJM6JIq0jE2LM8pq5zN3cftdQkqfjkQo90oVOrxQwhngQHDZJTUmVgA9OOdbBlJHPf9G/+DV5QY0LnS4QG5BOnWlRiw30OV+qWBi2/AWv2jujWx2UNskUCxVcQ2UHswPo/QlvNSC0cIofVBqucIoS09civ1BzfBmO2CvD+zVGUm1vP8QMOTkBrFcF4Rf9M1HMA9bhYcMwN4s4DxphA5tFSkfsuCSQF/tOg8Ck6xIEQW1DCp2bgL6aeLy9hiThJpHDVQ2gaya8GkdtDLSlQUREZpd4z4xhguwgGXuXN5WH1rd+tAEcCU0IowtB3rjWLdCb8aw7kuzABBRgXQaXpR/L7+7s55cShYaJvbCNStXyGUl4YiLPxATqXNl1zEKE+YBw7CA38m18TXCC9bTgE+ZYqkwfM7D8aGo5n/QJKKIHCbo5ahNlWQFTfW+anYBm3fPcyKBWacxzI4Et2B04ZAMD5+19AcsPZeKIbBQh8xJPMRzgQYTd9Nf4scnNCtvAFMKGt5qAtS81+xP8txjgpaqF8/2XrlAUe4HYoeCfk+MFOmfwhj9vhFNRQRIhzWWvE3vizgnud/nS+aaug4X/kJJTvbjmR3ia15Oer8kdO0BDfWjgv/vLJ0jZg+6LP1BijKEqYB4CF8Quet8prKfPyiC06ACMmrxXO0JDtaypE14Bt+1U9Gb+OvJBFJIQJ3eMsmcWs/lj4i5G4/BVr0qyz+DJD0uKzAfuombbrtGOWaflXhTlaNkSwDN5+LN2NySYxiCW/Bu6uqsHrl8H8kCZLySghUjn4oPlTFznSNaGDGKzxFSwoLCy3lGnxnsL8YK3Yw9Ghr2oYb1MYwoOTikHk9ucgEMGan5UM+8jKZ5pDLalgqqmJp8uORGm7z26Kw9fDmO5ZktVkX4w+JFKaegZGGYiQVkFaoSdGd0Dnq78V4qvVNPnUB8cjwDAgVV/1nuWNr50nWZQ2UYKxV56hEL3BqP8jEcWiAHYTi4W930Y468tKbl4PafQS7mIJYQd9M1fLPTRSKf00gYxcrT598STHCFDlefMmYLZADmoukU50mXhbFd2UdUu05eQ7MRCJgD/OhonL93Mb3QJVDsEThi94gvxGIq4oZTEr+gdG28x1Syrm4YRUX++cACF2jIW4M5UAi0T66fnzz8XcFSPEGPNT9Ca6OO1fn1QnXOPKmnqqgHjwCggl9y4vQ2V6aw1fTomobE6ZlMXmRZr2h8YNM380zPgxDg58mVbeRR/zA+bzxx+wVk5w2ddsGRR1yA+EtivGCil6XZY29WIj0eo18ECekM4+52i72McvgoobGv01z7oqz7NIqvui8X3ml8KQcjwdUqEGV/pPlZtlpz0KRZzfyBc9n+OKlVYktq6PviR1uEL9jC2P61ANEjVSEXr3k9FBZs9D6VhcYHL+x2StJB+VQ1Xgf3vk/w5AhUkQw4TXGivqwJvywqX0+eQle6VP/yzBaSlhY/5YPJwYBtdfyF0DUETGZJl4lfozk7LoZ+52WvlKNdkMrHgJwf7EeqMF0sWWcxOAqIuwSHIUFgFPnV0U+uh/nTiiu3rSdEpVOIJX5tuhb/2/PtIgOBQicF4MxRnOz3B5Ej/sFd08Pe6aClacMP1veiNihyNaw35CK90hp5omei03oIu60xJWdNea8BNQYGJYZoQ9gXGdUZm75gs51yRJdGFPYLb0FvzsnNCKN2YZprv/PtVb4y0EoKMKAaUQUY3llg92jIB16B5a4RbndZEUQTLD2w3CqGc5cgwqGn5OwjaFbBbzOOW4Pd5R9UHnwxE2VFA8e5laPel6IAUhNJgIXIJC44hzSZuvj5dMEOyLp5Yif793ljnXCo4ibmAAjfT4IyFkK51fzrU0xEMTYE96J5ZJ/gBaDX/S8eGzgVYXL1sSzufPMjRqtLW3IjzrxTnHtqDVybRP83LDX+/o5mhcTxXproJ3a1WBgoYTsiLMbhvLd78yNPcw1gxBjn7YgO8qRFWaR/SwriOFPaMm5Q2NvXPPucrfWk4G55zCJxLbjnc3m7uUgxT8sNQrsfzbLke0DxvWK6pyaoMYQ6AXpPpiE5Kh8T8gZ7gq3XWjEQv/lV3lSLOMG8En5suUVf2VZnOS967MEoWj1MC4pen2lS/g8807XDGpHVIpurfgpLzLxmWgl2XRd/F97XItKycnVMiQCKZy1PGtnNbMUKnUFHOrfkRCpfWNldZJvl/5j8i451Baj9GJpg6Kzr5eUGr+3qQXWnLWEWZATaJX4YZmR3mSnvfCdlEXqFepKU+wx92Y8QK++5SjHeIT8C/FrVqRz/IiKgNAzCpBilnY+LpeIFQTPvnwOMlfOHb6UCvwKgDz5LPRNb+TLI8fRy6HfIpKqlxC/6t/Rd64p50pEAvezjmijmn1ytss5oeUKtbXt8PEnNyaOCvLE+sBGauRz5dfAABTbbZH4Zmr9W+vzGh7sh7iCifwHAnVnDRCb7LXMJ0AMmPg2OFbv1Me9uRr8CRR/BHBKip5ks0w1L3Nm0XGMlruTN3av99p3SFuC8gUKuGurIZBwdF/Ekxm42e8C5vUW9kCxnHtY8PomjFFs/988F6WDD0uGKLgO9Cqc4i9KJ46c7MFzg9diUNzHkU4AkAdBAOLtiYuEkRJ5jQW9rBVQ/Kcuiqer0X3SANU3R2moyptSOdJviXT35tfQo1Y2drS+/nQhkIBQw62PZ1S3qDePqJOE/NyHQSQ0gjH6ZS8JRAMZJwmj523OCvRp9RG135Iy2jqHJ2baFYDmLXq8TqY62BPqYg5n97NqsMxnek4qxpvqc4e0mdbHzH1F1BqalkR+bKLFhH/JuDeb6Wz9WFKnfKU0DCH43R/28yDPUTWXdidd4ocYRbjx3n53ur+wFjjYHw8vqGHkLvP7v2f5DtXhOPD8d11bUjl6p4IN6iZF9z8n/qyScbuN0fluW7BheITaAq3CzJbKq6tPCXFPt/4N/rK+8ex+vkcy1kogZkXAqDcmqQBQXTdmRBdk5F8yhC8X4BTNFLQLYF9z1B/ub8XfkPeUL5GCuekmAccblVA/hymzmwTgew34Vy9LhGp7w99qq05E+m1lgDheK/BZxhA09VJ6yTKZ7+I59/Z/Or1ovfLl97+PQtOVFIuxJvlTRNBFhOqR6SszRgSctO7k1qlCBCZHkHy1B9IjrSAkF7U0Y27jHOwHu0QnEhwakfQva6krop6szP2431pGbl6qGf8ff67GAroiXp40PyN3YqlHRWmWM6HKzCSAEjDfGB6bUx8XTYQDWT/+7DKpDI+pq2lyBd6drGC3q3h3LULFxIsMmSmeg2C6MIs++ysG00J5UqxA0P6FsKeaKtRPIwxV6Yk/b91Wf7FUlJWsWkp0VnH1AKc3KbBlzvgAWM1GplYA62kMyVmq7pTdOPDcftSaTtuGBRw5SBZuzSv+MFTjX586jQSucXx+76sndLLIOaJ1+zun3HZ9PwN3vZafU04HIfYOJjhg/IJ9m7hGXu/WWJvPAybg3GiCJtGaz3xhWSnQBL0moiojBKN5C7gPFSoJWiIFOLz4IOC2xaQa4K+VDDQF6IKgRt50Z2oMquwNYwg03uPkWik27SuJwB5o99YWOYdJXz+bgdJ+mqF0w1LTKT5OWmsBQmaTdD6CyA8E+6vGr3pHcqivMBaQ68hNEgy7NsjrtbHFA/VrjofvCmBltfBxo+Ba6+HSz7ezHPI5G9IDn8JWGwVgDZMusWm3xVDKn9rvACN3yCkP8LNbaXzMH4rCBbiqRObrV68DchZOwzdnqc045jmiY8M7zRsUe3kgvJLv+mGa/pRJXxDVXLNhNz9zFa/Nx+8bNw+qFIHnp5G60yBMztPLWEZ/7bRXl5PEe4eVG6zuyUjBuiYJuVgJHQIZXOsx/7JTLZHvIRr4DC0nqI1k0BrtGb5OrLo5cmwTOvd9PQACZfIkMdNITv9n4m7JrHN6/67s5k2e/VRwQYraCXoTzhkPf0JfmJ/7K4peDIexKhA6hTuw/0Asehyts/aM7Ir/DQOStvOgXvswmMv1T1DJeralbeyu4SVj8mCGR7+HHA/mDQM/tNkBPMRNQ73gNz+WQZxgcB0UQHNZAQoCqvacs93jnuytWbfp96Hnal1ZXOM4p9ypRbDBK2UONWGY74vGnlXVusqJaLtzqXfCMgCQEWzTttdBRAjmKN89/N90N3caI03p4Q5ORQNP/rBnVWSmY8jC5k58C9QsUYADxPOYluDNYQZXMGwJoPvpba8Tr+ryjlGVcvk6yk5VZQkSWZNdcHnBldvZCt9t97snkoVig3m0HnLu0qS8S+v9FCMZWBcpSl6eJWyRIU9TKC0LGCf6ORL0VOXAGCYMa7QJXw0loxY/DgiBa7xW0ldJ7GXHOcnFJSkcYkO2aKKyHBrJDy5ApVo5qVjo+IGdmpBTh6P6wau3UdcHLZ8gx8N7i+KeGmYfu/x5uIsMdxxbO55ggdrd3PE/LNZU5aPsbxUasThlgttEvvb0zKwo6kTEuGupwiHdTmTec1hzwv54DzMJrUThVcChDeQvjB8rqbaTuwfuW1XCHzQVX5vOlzxO/zfA95HuTtHLSt1mlz6/z5EDkj21fleVYlqwfEapnxOakKWH9y6UkImErA/lG+eCTdOSTIfQD1QUNgBzHMXSR95Dq69gA3D4t9ZlbmtNhyhM5CDTzFSQBC/h9wCMZ2SEZHukDmGAmAvHT6SZIMhawMUKrmzD9sFpWJIjkK5P2ftxa33NsXrhk3F9spVpcXXCbtBftQAnlBiY72xZnT205326g4GoD6t9sa6wnhNJfjiObXq7vbgA1Ynu367t/pSKLF/+lgcmI4UIy7ZqeqnEA+aShmIJSukOZha3EwgCrgJR3xsm9f8lMXq9/94KamYM4dMETqgd8jo4qfnFJuAjd+MEP9BpEFBd5jcpMOgx6HYAZuUMNg987gFbNIx+MzLIK+p3+gwL3nJU7hmgIIELBIs+1VEuW5nELQ+sHZ6ev9b845VSwrJP1xZdIdZ2KV8GAHpRgCf2FP8X8ZNWFxEiB8+FGrCARoCijcs3xhxvvBJzY8r+VcEFHhzQPzcYaohMsDDJu44WyCYiG5X1HJou/aEup7LROrnyMmp1KPTwMRfMdX0p147KTkJxq5t69MDm4i+elB+0ndORN++V25QC9P5U4dU/4Gm+j0svgB5pK+izC4PzfzPWcazid78l1624hzCnD7BDh4Ub6j2GJyWBrjTP0geiijAHY+BTU/MrfSFKyZk+8k+odRDDoomv/44eRSmULkMNEw39DoJqARCNbja/e5NLaP2APfr5CRmFM1/AdTrLjs/+ScIDt7gDe8IJP7DG3MYiQKvpkbg3euLytd+U/lWf0/gHk4jpN3CJPZYZq7RfllURr259D7QWXUl4kpF41Ys9L+SjAnocvG8GBKa5KFjrtDL+28W/rmOYZzwCMQa5XNpdp1bv/CWESbOV81Z6T6olvQ5LqrmFuABi3u3JRS8k6aUd/Wx4z34Tw3kU95ymmZ0l7cwOmV3Noa86cN8NLjefA1QnUxFVXQRFD822VHDCDichhT3GNJJ7dS3yINYNXl2NkmJG/0H2hkvSj9bqpN9iVzLugmIqZBTna5w+p3HkREZ++Xo1HMavQ8N0xZcdYwuWu95ex+LpjTCZbd/uBcwSiDevLktW4ou9kARYY87ycqlAiaL05etEgFHYBhyhpgDalBPXKoLorlK7XG8W5VijTpN9WGrOGjC/IMeXG8+2218tSYS8Pziw1GIUY/hwiSGOmCPIsYRtWD5n06y1jiQbhCxKMKNZw1eRDm0YAJCQqhTKGKOaUiMmTsU4ZZEojk/KFbaXPBYl7cVGNzTSNPlJauusobOHbtlPbzZSACPskr7amG45CaCmotW5S1D7N4Lka+iD/H8VxBVCU2BPnIcx34L/Hgk2Uoq4jG5bytcvvIksro/xqrSSalkOS06m42SV6phntauNmC5dZI3sgD0jgzaqnubS9+pZixentr3QCm4TaEDY7KtAfIwNmIZJ7C+oNGZQ3F9p8nJV13xWuHp3WCw58KX1htV21kWcSFC8kXKN/xXHbRrCXj/K6IiTDb4qbrwE6L7BWcnYF3KMcbnOLw8pQrx79jrDuCZ8bEzc6TI+FP/01fE2hnThg9lry9LwVDaFylr6JDtZlufLr4gTyboLrZBUJzDKCdIfkmulej9sSPBna6VlaVAXpcGswAvL/KzRCHMyXmnz1YjS91ARMUR7DtjvwxDPfHopCZM9UNDtY48UGd9nCuIeaiQcSVk0xozy6uvYPDDFaQKGbRGa3m0syKVTzbm4TwbUJdCf3ggfBzKnfAnEwIXUmSLWKE4aOFegfca3k9/TVTWrNIX7kfR11bizEE/uGFY3ELkS4LLuYX6cBWDLZCaJnOFRVJRCkEzSuo56hWBDTtQM0Q27fSr5L8RiMwYq1K9vbsuxCPdPyVZnrHQF2J0OEazBA+4d1q2FZfFef7Dk4DycEobCHslmKpQ+IlyrwVZvgjLMgAHhMlSeJ16zylPH2YR2K7//HRLhZ4WnIm+vYold49O4/JLKxeDVxDy2oSYT+iukeio7Tsd6pR+xj7yjxHy3rAYN69oJmdJGKBvN7smfi2ykzVvqyF97pCXIxQsId/79DaiPIfjVDaGICaEANBh82wjWcibrEy3diI/y5D4+4xYoAudL6gLPfJxMq61B/ZCPXRJsIwNH7LIrjIQYLRbTSesixANVS0vXXRcInbL/88+N//D1EaDaUaeUdCN5ZlS8iuwLGIznGFUU7L/WWDU9qftyOw3djA9LJqB1mYzMxfg9vtok1i238/sCWl2RoSOSD8OMBo14mwniyZc86NIQJVx31pvH5Us13i99paJhL84ikA/E9JcRlwsD8Ds4MuuNWdTARXVGYmNzRQn9QWyWTx/OoSUnFda192AeyRk+m6V3askRB7jG566hsgZyVbnRZcY9qi/ef8LcJkMEJ0phrEyWLbwS2L1vCk3ZzFnywKWd/f9h5G7PMDgfJrGSpmfjjRqhhKvGjQ+p0qeJvn5Xdw8eOaqNaJgn9EpnPzuhLgJV42HT1PZEnF86mA9loYmdTReWFjOtjCAv6fDqvWB+yyayVloscs6abUQSQc0tlC99nzrmoyGLMiKAEPC1aVtKx1uKvb+x6k7840qOO8bygq7p2PrrYsM/0uXgnuFsZ+RJrp5f5yAmksJep8KTtvJo8WBTH0R6qMeH8bVNdygcwC+zCseTW6seNLgaLv8TFUVEPc4qEc5EaeV5my1497+WL1S2/BsWK8o/8nfH8dBTp9V9L+RBnid/Iy90BCZrl3E1fdOQ8e8jNu5aCLZKGsrv/78074ukptNgcsd/SqZV1b74attsFYEImzdPJk0QB/uG3Akicd3s3UdrMxVudtJv6XG4PPsdHMiLWfJNzYC8fSAYT9iyTCz4culbOnkqOCEi2tQhyvG7Yhxg3YL4h54eGiHtArCtH0OtWj+g0z4MNumXxp+e2w5YkR79ZnvZDvkoj9rYt74lVMvnmkp5hqpsV3WIDlaSGkj2BF3M8MOVPDKYA77JB3UEuMkcfSQNOzr9G2glme+GqfkBtOzB7lCe05oBZBlmgEp4rDxeddSlNaiB+OITWsH7hYN6niJYcDOuV3M0KlLoBh1zGHgXle6z48GCyyqc7xNAg9m5PtkDCmHZIm9SP8NsgIJIp7grfu6fesvRjec9JeluDlxGkmpbKKexa5H77pBxWnbwGOaH7AzScGm9rIvyTr90kuyAM6kHutY2xPy6ndnDW1lxPctWiSW0OCGNEm9cF4s2bTFJbISt6Ufnqx9Ua7ekINCe3gt60mGzc+t5tS0JFNsVu0xmaSrGutbHdcqMFnGv8lAIrtEqf22Q6g4YM7oVqDbCk8PnSIPaeBVdn6uGLOBDM5490XQWZW8S8XxCRxOxujd7nZikyk1qDICVJ5Cc8Et6uI9v6wqNeMn0FTNrHwHKyEN/1tEgG8HA0mJhl/j0MmzYzZwRj5IejjldaFCu1YW3/bUqEzKATuAuU7dV8wjnIcj+YPvWGGM9RDBD2ZadVtR5bUUwgRdM1WX0lV8K3LjUarwSaaHSljqm5YCa5asD8dFT7xNb1gB554kNxRFocHVopt8i49tf+ZN25B5atsW1v2cFrfWJMxteakUTeAqer6O6X+Kaci+/G6yiy4qcOqWHrkNSXhjImtRR5esEJo0FXj9qydJ6IdG+ielg79pnruox9OXHFrZxJ8o5N26wIn5eHFdfXbWfRfLib9kf7IXXm2BwYWMxrTD9rOqLe9YMsRAxII4mWJELF98lDiDJdNjkMhznOMZLpIFbwRLZK8U5QC/qAk7AH5ueZ9++RognV2QBsPyCaOPu7+qjETXdk9oi3CWQrB0zBKIh+m33aVmtB+c2pR/9YvBADrUQkqSY5FJVDnO7hx9Rn8yc68mhiGH1XjpvjJXqkfUNaFErFWjT37TRTxHopYTtTsQImu0XV04S84cMiejrdSC/9LI5f+ZlP+PrgtqJRiUGTJLU0fgblAoDX5w5Xx5AOKmUYBawzu3AImYnXz9D07h1j1BezFp2J4QB3JAM7tICZTVHghOygbBrRDM0QF+NcGWL2iHPGZleY4aqTK56Jjvg67EtDueP/VAzRp8GXrdO47ZxiwQuBGr23sLjOIol27Qa36n7T0oqmr0dgFEwff0tVqISKFWNHQYc2GYaq4UuF+1QAsFj0555SMqO7pEiIR8qYpyqt49zydn2+GRmPZYtwjlQZi1yZ1OJoNBPc1oVfKEePttJf3BlJVdE+EHymnPaz97uBOyjpX6GikjFDWkL9H4VdKRNPKDFDS3dQkj7mcV1vQz1Y+YDO1lSx7SsB82pG78vEcXvImBXHxWlSBr2HGTT1VRW7p0YW6kF1lRASeC1YDWq6ddoKdwJLH4WYY5UX2TzLgUzkIP2foBrYE82B+AUuzlEvgrVBW/b1GLsjpgWDUOxqYlQJ0zJo528IdqIQDRGOUxmDYJbIXy0WJn2nPGDTO74Jf/UzgAphxaRkZ5Fjx523cM8raQHi/gdeWyATAfDF/OrFJlK0qDTuQur6qa3b6Ta/+gsGZJsalPQ4tM7KhJ8sc4njnqNdOl/s9AYCifcNO5PZInmLViHDa9g9W+2kmT7LHbFFL9mH2/NrW1Fr2n+nDNtfNub6p7jcPkCM+u2GnWMpFGHa5riQhykxaQb1gEabXwHo55lT2GyX/ZvWmLOyH/uOkQfmyey0qyzuGnjdBZrv0zODYg2z3PvcNzos1OqzED4jeSJr3GKR9mefZs5uTPg6jarmlxCUCp2akpsqw+v30XMde/e16T9LzPYAT9QNVKuFumUd5gKusSYoZxwl4z/Qvrz2vu3JbSOOqFAIq05P0NXggVA3sapDGAvFm6WOGkOG7OH3WvrAXYJ8Vnm8oeEp9P81kHYGxeZEns56TxuQsxuTKCH8UdvF+2za+F8NtO6ivxqrWM1Dj8uMWCNvRiaUfUmcGi5PLCkZvSn2K5SVhGYFXKxaN3tW4EOpMRPXuJrrzw0yK4M6BKYuxsi/yTiaqONvgrXP0ojy5vOXHcohPJdmivi4DpERW3uSxtmUlwZ9Ua/t1II0b7/GFDcV+ACaH+CJnWb7gO9NAoZUBtjAofRz7JBhgoLIpSzLu/fSZ7PwbS4K3S2NLTTHjx5aKUPEuTZFfje6pJKbSqAsUOB5u9em7GlJG0O0Mf0Vf+KjRNUQaf+kMP5ScEh4LRIfh+1augtXVWdNshgGBwZ2lV6oXeLT/fTZN+F6N7EKbwPap0kqXdQCZJgo610UPeLWnmxZt9nA1yfNYGYp90AFDXvF4z+v0YBujJh4vuiE5V1CXnhoI/eOoG27Ze23+MQ5zmUkkF3O0HTkDioPX8NxsGwR8s3gQgvpwzy6xLk4zt98iJtNzXiDSey3ucsJ/Il0SrpIzokmXxLccGRlgP8YqSkPDH6Xr+HajrJbJ88JbAqemYg/I2fWAV8Ez3CYFGr0KHJjMC4rwD2X0VvVr/UcSm2HyUqj0IfmpGOAq2b5NDoUlIqUelcsf4KtDQQ9qS/+l/zx86mLmkdcWP2B8fxEbM/YG7uGue6ZggDM/dBsw5eKBQTcJAzv/BSETXhXqSbqMEkaD1KP0JY4vy6N1pofwPxObr6uXnK1XiJlErXT+F05Fk/hxWlcgSwIM5DdHRBsw5ETkxSRGPrzBj7dJx2dsPS2tg/EzNszGD3dpRTCyzU9krSmBNiNHQhk7EWDhFchPI6hh4vqwRNSinwR04qTJ6ON4Td4cM1AfOmaTePAdve1r4H1eBpZ+zVt72BKu/Oqp8ZEa6oTqNK8qTPVzANbBA0uUJFQvWj88E+6W26HtYLmzPNSBh0U4IKsn1nHVsREzvKb4ZtDPeJfwHqh/sGF6HF4UFJopBL03lrktFJSt6CjI9jIGlhb1jTXvyvvPwBuf7VsPkJn/vy7/oUW4HXdJDw+cq2F6M+F5FV/Zn8GfP85X18e5Wvt/2wVSXJn9OEpGYrVUJ15bWuwkpPwNKfDk9UenhH3ppLBS7+deXGncxApwjhdBY+AisuQFG1KDiBD9X7jWU+ooNfEPWZ3hvoQmx35WydbqBLp7aPJd9DujbOvJbjwT1njCDv3U/dKchTAqKvRN8DYfT/BjfDsbM3Ozm/mXT+Ni8mZuq+/Sd0NtFCWhzTy0hyvJR5mLWR04h1rstzVH3DpzY5eYqRsPaSdrdIF43QPeqKaavi0Qa76qM6KesG8AX+fGNhmHl4/AhSr0M2/rnGKIWusMTCXZSuL2nCNc4Rhb791ehwmEIH4fBaKf3Og8zoZqTOct3fzRz6jLfyJfDGEnqtmHYWObtm7Iy9RUyZ9/IucaEco92ixiVl8DQKpAtm1KuJZ2Z/gq6+GBKDyUXl3sPo1ZEBk6zTeCAqKJ9h/dTYBlqUKDVWgJSRECW78VNu8lkVV86DvFhgIlQTcdIXFng7a2Dbifoz3Jw7wXWFYgPe7z+8GiZdAihrYzwgDL4iY+eOTHyt02b8yZTHh6NLmFzKZO1suPE9oCXOIeoe1VlSBsigTNmp74GkHcYb8GuoGCTUxdvwT+5Z8s5zsunxwq1Q2fk4if1hPtRtVwSWaTG4Kz9TbYbW1NluNiAG6BdO322CuyTX8bIS1XP7mzzVNoGKk+bYTM6DAnkhFhc2Ko2Uvof8dfEeJ8nRvPw0veGW1Az46Fmz1WC2R0GXxLtrgKYE8nAJpTE1gA4LUMhiQSN1dlOn/eGgiQ7UFJ8nQKflgwLjkEbFAOvAIKLG8zoXV2jvrgHP44+24t07IFEeAL0zuDNOQBYgqG/dezu5zQwSBlTbgh0ODzIDq5T+uTw9BnWfgXKXviGqZjDP/3Ffck1WrO3bavtSfCEnMvlFkPIixat8yNft3vMSB7JfyVU23O5u7PPYYVibIY/WA44bprEzgbqBpBJ4Aro/r5jLEzNTwv28QllMpRJT7GYU8YqnRH3tR2OiW3oxnxNncl2GBoe6hM9Cq2vaPjP+LoRRkTHUOHixiRpj1kjIUTWYBop1F3IuK20O0YGYPb1nww4W1L0jCGiBjhkCy6fxZruB+KTW370BwG5C0Wank+6CpeeAPAYEGNJ1WeRwHmgpogmy26f1qFbCY9ispqEiBvLbSbMuH1yDPPWR6uj7AOOaHOIwTJtYloxeJXg/S/juIriAgJI5D8x/VG7sAV3ynAhbVztnAviMee48tpHlO4jKEDnRv0tffr8HgxATA2+oN6E5D99DmpX7yFWUav6NPwuWHI8qcAPR7/XHNqTaYgKd2EYikEANcgTFVNQRXkD1Fh2HREK4wIk1xoYnuuIYpaGF2Las4ysNLzorG8Vc1F+EwND3SvHq9Ujhit/Vb/uWcEBQdJHCfZn22nK0M+y09G8rN8vobkciPOmnJZjrhizMeFQ9Xur6yrlE+hwM/2p8WNk7Xr10SynmdAkUAi3bP0mZKO3oCOupRwdDZl12AOZxLtObiHT+Lp2wGA54CnIKyC50a60ePKJrsSf3c79/+AtoWWMVlzn4fXv0hXj5ILEwqA7fU0Cw4wUNfushIeFR3X5FqhmlQwuJc/9GWC5CZdWsgwTpbk9J5eAo0f5MTevgLteGdECKMipJoWgWUKBV5DV+siyyUBab/SqpPkDYalFaAlbsdYNFwY6CSwTcbdWFdKpoth1vyOwCFRDvzXWpalgmzRDLT0VBsZWuT5TWGJG9fa8lkHe4t0wGIt936QsVszGOIlTtDm6tpMZBjej5XRtpoAz/p1Is28NxJAgIhYcZoN4g4EbUTiOB7Yu5426NV6hx8jGUQEtgafjkUsSOkrqjifqeoXX+qAdmjIdVTjwdLdsQx1XoO/97uH9VoAwvw3nPucMF5EwT9TNT2N0EpJRMbO1aVdC86/CN75MjL2ehvQDq2ISfLRzzBTUnmYFstWH7DUcvP6B7SxswVgSTJQu4MNGGvOSjv8tCZefjjt5fdsYqME6owDJ0SVLeE8lLa3HYVRGWVui5bmFWscwb7bD9If0oJyzJBPoBASYDUGK2Dv7BePy007Ty81dN953zLZDzkhY+TF/76iBRXz60JmKJBRzFBF++0OqSTDZhRL+UJXgbbdq7NwIoBh2G6PJ3Vg3OErFTsYm/GCOy4puXW1NtyqUkR0QciSKn4inh9F1FZ+KY/cS4Rr9OWnt6fWq8VQVJyH+ALLm5aYIFfNDd+XJcn9fImo+6Ep5hfZfKdSVpgzDeMEWVnIXTJPb3YlJDBhS7PDYY4jh2izZv09ekG0LW+nQOAISNlcjzV6SD6zb0V/63psYTMtent+imxyhHcNZUnrcwfdZJp5n4F8Fq7Xdi8yb08j1RcLEnvr+zpVJ+zTWsHwPcolrF5e4SHshYeRW09trEyRvPz0Fu228JoLUCINJEqmfaF4igJjSLyYYaMJF1SHtNwD+JaQolUT3iiWvvIoFGh8vlPN+pMRXZhjhHUVZwiQh2JanTLRA45rBhbvYMDdW2RsB+9HsPfYH2e8nzxrDv8VWKJzgCrtjeQka2bfixOx885hxmc/KZQDYsMpJCgSW8IFPz8tqG8ufJ2CCL5PS7hF5C6uby7+Z42L9zm6oyl+6uf03VzWC/Qp5kvAnnfisAPjcA0iNT+GJ/u6tkpGmHiXe7RkI0dHbnCp47oKCqd9EGdG2fBdCh5ZSTEusxN/h9m/qzvn6Ho82nrJuXJw2VUqrwd+6nzwVuidNViLGIx2SBgK3t23tDbaSmPkYe2NIXyUFXAUWNIjRmtRQLAyWTXHMaF0d/teZD91J6blex5J+HTdWjgCVMZcf0dl48GgsmuJjyJnm/32f6vWMYUJ72HLQfAhmzjMeFYLzIvK4cQT1mpX0SouEZPObM1rvTJKE8uxXmWx7szWYUomc5UPhJLQyQDJGSmL14ro8L3Uj0Qha9dkBcUdsoRbQOXOjP2ZvdcS0Krpuup8aBtnhbW2gn06R/KQrxfmcU12gG3TMV3E2Or+sgSIorml+9Fc4n/3SzVscBS0oDZNOrz3Oa+PW87kW5yFFwAEP8xLBVkgY9HM2MZ0cqjBT7RsaHVZqsR76qF7Pf6wqtsQKmmFPmUN7ml2uxYfJxEQpG3Oom/AK/d9CVjdvPX+FUZ42NBnv+mEkpyaoZC0tZxxSQbY8gC0UHx3H9oFwA5rGSSRHZcLEPkoiUh9kTlajOXRVCI/Zf3PP6+/sO7pK/xGNEvweAEX5GHR7lVYrlQHZTRcv1F66deQmv6IyAkRLL4rjOpbQbiCQOcP6D4zJsE7aBER8mBYys26Fwz5UhRbrF0AAwVcB/RdX4unLoJNVUQODScwG7SbsujhWeKzu2zbY2rGTgWCYqjPKC6nu8l+AI1aGS9TBfA/xBb/X6seh9JimSIlLBl6xoJG0HmVs5pVRi1UGuctFfqBhvMyEVW2Ii5QO+TFWwQegfcbwbYKdZNxAIOgRdn8VXM8PQHUFFFuNak0e5c/Pf2Ycet3yTaqrfUzvWj6DYqXW8VHxD0W9eIXTpEqx4UHCOfS1svJt0Bmff+gO1HHo0N1A2ThRzssFa7sxMkfZ0SZ03RmXZqA2bm5Xybr8mOkIfOdcQa+S7YwJ9hq/xyII3f6wvh3XRnOkaaJqq1TRNS/n4bCbzJr+zjkHwxHssVYzB48vpKVx1CaatvVn5kJYGgRfcNV8M/bir10quw6P9BP/MPz35wvYU3cOCrsrg1WJrWRjexc1kexjMm1Wy8IRTF2I4icuSmHkmofLAAEmOQTpYv5DRHPhH+YS+I3959G1n1LMkxHzIGktjvxzSa8bdcZJewPd/mGBdDCwFg2zzWSJytr2V3+stQy5ycLg0ueKb9hetH9piTAA38VNRRSvuMZiyNEmStx/H3B/+92wpsVCGCaWro+Df9XFgssxH/lX/LHtJgvmeKfvk88y8Qq1/L39VdYLi9TToUx0OWih88CY/fAlarQ5drTpmua1fxVw9CiZT3NSzBYnzzbYdEPUwFKYDDapbpkUwxfzQLwp1LbP0A3c6mcyYeoXuL92o8l8t9+xNrqD3MiH34NFIpT45Oi62RRdUk6vTeEuf0Sza5jdP7Zdw9lpjcTeu3pzYec6K3BpTZVxP+w7RzAaxzsYXP8ZEq+rb720VBCtlJxY9UiY4FANDuIhTjlU/DavLKF2wBCEnmgjEJAk0f9C88mXWntSzKQ7qItlDMr9LX7GscFZV8XJI6KtY7Y18bulwUS7ixWVbcXIMmuv4aJG1wMDpT0PbNEG/YME7uQO+UaO2BcPAMVNLO26GTKlma7YAXm3Rmo4sitt51v+7b5WDTPl9vob2quQ3VRyDbUqZg33dVZ7Oi117lBa36ZHai6bZM5oXli1BPN69gSlTU48uuVtc4JpksZ7hhiarNdpMV9xG6Fi4ITIv2f07q7WbBQMCmgooWx2GbARU9Hxwe6nWC/RMJ0pbCgfW9ve/FlMVdLem8WRt1iteBh//fyxaZFzwF5Fxlx+Cy71Q8LZW0/XgEv/GE+FGlx67CdN/0ynmOFCubC5oSK+b5cjueQeOB9t1GwTUh3NRE6m4OPFw4bpW14lx4mKAyPwxeOyWTD7nD449tKtnSvsAKzEy9p3b6afg8IiOVGFSE4szPRFdSQu/cVkK8AAlhodC5w4WIv4IJ7kKdAI/9USG0S4d0IaMcs77/o03rbz3zB1//Ebqh37hX4Ob2WwzCYZdNJmigj2Wz0udGSib6KNNGivIUMWoR0V2+vkxCCzQoZb8jNW0byuZ8/2pctFK4aaEb+SMZ7Zx3BsllYrUNtqT0C5tGc8EuPdgAhSGZS9oPMnFcrw7akWC0rih2ByTBtDhj24Q1cEF3JSFmATt9IjQocOciweWRhS8FlwJ4OBwmHlGQ9lYFSd8CGLpwZDxhMlkLjeEXpQ/+G6BCh43Ac+dgO6BZjr9ec27OrR5YCT05S6hQc8rovh/WEdlWzLK9Gb51cIskstM8f9Dx1QvTLWOtAragUw3RZ+01QGOSw+TXeHYQ616o6oujWtpdp1hy/EyRkISraTnt2bL8Xb4pCf+GEzf45bdvI2VnnX9QXoAgDivW7zos+AgQoyGqy/RegXma3+Nc6iu01hY9CGLEr0JmsQCruKW01hU1kXfcz7B/zFfUEqR7Cgv8lU7ITGImJ/klxEyOaYRpoiilSG++hqcHEVajD4/YkIMPUVIt6CO+lO++zUvVSZLKws741pmOwxOrMtkHNQ9X80d+LFyi40i4//H+yHQo45xb9Hkj2fAXr3SUF6z3zVY+xnkuETkDMrroaf97hTiDnwA8eRWehOdR+kNcpRgjsqWE+STpoITbqGjoYZKJHPejY7h82LXIFWXxd7xc/jd/Pu25YLK7bbDHE8VUjj+s8NkptGBhs8vFTzW35EAyNsmK43WV70r7FCBBtZE0FZDglKsqpXJyP5F95dsBtG9iTBoYLxLD5uUNkqe69cAqBBvqxeR3PY+93IRVPLgQaAIxX7AaJwiH0NuK9ElZ4y8VX3puy7tPei+ImaJy5ic4AxEC6jGWZ7vobePewLagmtYwBc1Fxtx84CLT2LVgwGcSF5Wejy8FOJylVLtDOuCNdGgzOpj/4bmXRRQ8kh+lTkHzthvfGQYxpUlHlABE4musj74Dtddzeiac+vOOJ4ikdpnODfMUpjSccW6Nx5j+ehEffwQZnlWGkU7L59Ry6nh5SEKz5sbsPNTzCgUhN0JhptkQhd/7E1oCFdUrdraPWs1LftZRa45T+B29Ar85RshTNY3QabUOU3Kn8pMZgcRUeePsVAmURhC1Nlu4WRr5gJ0gzoTOH/+3NoX9z3fm54+NHHAofo934zkLOkuM7Hd939I4rq9qOx/THlqWLA3bq/baMZXLBvdM/PX/OKtS/SFj0a66ZCtMXMnrdFGRAV5+fGsJBLTT5ZALuLYdb2ZMDms74DkEJyKrhwI9i3AHEsZ89uM0FkgyETKmhYa3wFEjGDk+elEPyBInkHCOfgIMmtf+mLvwv89sBnR+fCsy3Yad1zEnDyyZe1cpBWLoVM6Td9v91i0vzO43BfXc/DckpUCcZq2ibDnnYL/PcP0TyUQ7p0M3KaexyXZ0Mk8BLSImmiOvByN+tkSFComDKldbvLeKGDC2K/VBT7Ip+tdiLldn1wgV8QHKhATtJl1bKfWXGjZHuMxOitSKDGU6N/PcTB928zx+GFjpWkM4PopDaecAG77sF1529DRM8+kTXNUMrDfMEOjY45XtjLU5e9PMcoZL1/HEgzzFPdu0qBbASxnkyqujzf75414gyWHTwGkQ8L+q7YuEuJmx0mzTVsUX6MTh9igGgTI59J8L/H52N+7ZNI3BtMAFdaHDEv/YkvdwUDifk2N/c3CN+VvIMhSZYMLxTmv3BVmlnRgYdwz4lalBk6F3aUu1A+TlQcUx0PS1JUbqEpdimrH7AGV1UyGnQFtHIK4t9CMjWzCq+fe3RQ5Q7jtB/RAJ8e9WEKSssF3hzUQCkRa7C7mpCZqGLK1KjEPzPsFzYDvajdTl6rfrZheLCutrqUmUPrOfjescmExkzCN531AWiAYm3IgAf7lKK1+m2pK+EcEZ/NG2nS2IkKv1z3yt8fAMZhcP6XeNquRHVGrgPTMns3taoR1TC1m/BtMXyCknE+3xbxcPUkCfHivbSiM8edz6iVhWphuz49rSaai5tMoMQ0w8ZqYNQdee/GqcXgOah7VJAIf6s68Gjcnp0IL90HhPKEmX377/M2z1aECOJl57Y7Oq5k5tZNuVHHzYN3U+8YDa1iYL936rEKA41E8He7OrGlIG3fFyvjJ4OzOvP2mRADIqGRQHoBUuUZ2xD+LetAGfkgEVvgO6Fz+3aLze6DkctdfYk8A1/TOIgPQmzLGXWBqrGN+b5XZBCNZzKcUARRyhPphtQkJ/Q4RaNfTp/u25ytrSwh2xjyUA1Ax6DErv/ezPy8twCz+ltEzC7gs+4PhN3EvlwlPlR3yjqaYmvTeDdU2HtFW7RTUplE7Xubi8Yvr/Q8d2uRO8Q5CpQPOgPpr13s18QwHeszFhgpo64hLNELnaNgwuqQHH6fbM6L38nyIAlsem+6GWISSWj6y98pvwBUd+7L+8ftxxlrf+OtvdCvwCyg0BgYSvDmYPn4pPGwqkoruyN0tqdaSQmguuYP4uTxuczbepvjX+LoqN+lovwLw+cThi/ek2UCUlcYENFx6sUtklV+RGUUfOZjY5qL0/Zp1bVsyccXNTRdn48KBFAwKulabhGMX9dgvci6ZiTIPgBMyUAXc4XScFPyvlC+pi55qPUZD870V07LtLOg16HzfqxDMVX2Vu0c/4ZQBZUZNCP5yBglMY1yhv3Uls6Fo9/I1SS/rXfJnli5bBfzkBC2fJoZEbt7Tbc3Zkvgl4RJ3fSqAgnMql9qQJ84RfuHYP7fS02wkOB+B5n772+VzbuOnVaaGTHN+EnwQcg6w7mSN/doyyNzHtK9AyuQfWx1kxpqS1JNHGr4lzB0gfqvpnT+WLboaFvHTIqNiZAjA68lZMtClhtC2JMUV7RZkIXCQKnQOa9U3P9+LDaAUYlEHdLuU/WYblhgcRGGNVD1V96VX2RWttoqerHXHJopyrd0T2UhuMOyr7ztEUSEN/khwfvI1ZBzPv6ig1lX0dt9KzewEb+3PV30sSfDvzlAYK6ksXhLqD97mqbUclHdk2S6mSQbQOBNY9dneeQ9cJXd3v0zVgIkPwqsfGoFgxxwzLvA+LlcaIlkSQ9PkK6hWqH3Soc08tXzJYOtbQNgp2YwSN0GDRWt9lrNwMSa26GfAFLWNF9Ct7FEER9nVhPJn2bz/Gq2dv+FBUQzQOxrhfIjzU0UYO8OmoYRge6ySP7lXwr+h6AHv9Rkhaa9NKiu/FjIJOuuesSYggwzcrPr+mG+Jx781UtwNuniTQF+jqmiIxIL3ZzFuzqHdipet3VW80crGKsQwi1mYbBOpcGNtmgNS1aAywxNlRau0RTG003d8g97VhHesjE92BxanJKqIQ8fkcLq9cyyMizgzhmnklQi44V1nK06qft74rhmmVXRI8dTUy682UNvNOp1Ai9B5tW8b/X3QYWJ+y1Y4lQH42/orQBoZqzqN6J8CCkSe9IdfRxPMJJ9GUXBTSDhgLxyPaAJV2nHPDx9Uc/FJr444frpoNsLy/t7tXF/khhHV1bPHeSmx1AZCpA/SjPtB/2wzprRGRqjFEVJoE9flsqvMe0OAUni7tojEJ4793iF9Vbn6XTU4QLdXkdI8YzrhMCV4seNbIYWHtfJ5XwZUMw5CORj2cZsEIWOoEa6/E2O04byyiv7Kyb5dZ+fJzh+moXs4idu0frgx1xAwGGeZ4UQMvuQhnXgcfEe9FHW/VoZaKkftk1wPMovq4y1vF2hn0ImDEJSSR6+0uLe4PJpCJIJbQ/RhZaTU8EapDA1/uDyWUb4XBRldpMAa98T2b16BHtuqtnIOjrzcgGefSP2m51LTK4UoE+edGAxDUnMPh1Misfto1hh5JW1Va6Fizuj0PiLB4osdhyAx8CplvtDEsK0u0f35Y/VwQG36VqrBCkIfgfBfgvfI/qTZFEceFk1QSv+rkvUOaFDvzSXpcBjbtw4JumaZsBNd/6hQVJw6KtKtzhiQxAl5ye7pfp7Di+oW91NCQA4gruHeb4SR3Yk02V4RRUaWdzyJxctNtbeD+oVUQf17JaKZGfTKSEjzoIsqHQCCcCUAyzjNTYESI1hNlVhY4LF4eGhrjHixfbkaMfMHkXeeYfeDgAPlko5D3W/IuIWF0s2dPwrtJcRG9gzNr6xbYNw7HCPLnrDVaW0j4n8nrLHaRH0m6aW8R5c+g8pCqt/qZ+aJ3es51Kp3AlPtDqTr8bCR3BTXLeFSi+xRfBycIKXOXolHVdSXdS3OBfB+WAE9qgzulL4zB+oSzUUZgjUM4SGzVJ8y57m2IxJEaYEofQR+PgZGioq4H8jjirNXn0SDZb807KE0+3IsmZavs2g7dMavVZEB36Q5MzOj7p6BwTSH/JYCXYePHJtrZM0CL1GDTux3+/JQHJj08WNtJm1jq75gSKlhuUqo18G06BEXtG28K264SxvB4YeSuTR91gXP5N4+0olM55j82GJkchQTBdM3psiiYvZvcAx75XIdMxHDnKNE39Cviwl1UYvKBsgAOaO3dilUsIOd8oi67dcAtLBMLNoECKCXk1uIBmjNPz8YU8jXWewuoMzFjiGelz6ZknyTsm3ZWuk/xFF0VajNpbSp5IErKlYuz01cGqYSxmB0vk+z/NUAoHPd8pZbfsI/q/qEWznxFPc8cpDRkh8l7lJeJDSzLBaSEFD+pzBmfCkKEWJ/h6YNWcZCC2A3frswojvO7nj11YZHMd+aXG+zwc0qqIEKWwslsx06RBX6VeKOiGPPCA0m7EVKUzEKSSgXhXM99XgPxaAavhgaeMPe+Hth4NEWDhH+iXK/G+x6H0i5vVkm6feid32pLNtJppwYNwxnnKpBmkj6AiW8N3HltvJcZQYmuTq+0el+5chE3YJyZjXYcYCn2MlWwWC68oS9eAqSgFksPC2LQtNJgFMuosHHXVhDRFwlbBgQnueN+9Us/G9HZJ2iJvpf3JkVT7c+UlEe+03Bu3ZbuiYS1gZPNGCLJCuStD5Oi4o/MqsGfLq70gA8kXuGmfvuplqzHRA/EXZk83dlrnA/lqamgRX+61MQLSN2bfAiB59Hl4k7AAE+tRXwVfYxVog8J48XF9uG/Q/AXV2Y1Og1aTCBzgeb827WdIAIva93rBa+bY0sWbx2rfW+HsoZspDyJbBlTtg3vZevxeSFOC44HO67Hz3scghhpzPELbJHEmuZbeYzitbvCe3EeVLu/RJKDO4d8zOlXXKuZ9hb/3YNKnJMxXs6wQ5TYhCCvWj20d5SjXoA6vewWKxJZ615wA2hsMy8PJ5ncDJ1/RV2KD85CmXPxGaY+hiUDojmYO8gR6Kf29H6Cz2m/nNe7y/YURUaA+MpE26LDmBKOWmOv5wQWvkJHuul+DulEqacZcdglpi3WWpZzE6kd9lMSgZrR5hLHnW41QRPpafuNGrIktUbeZ0ZsmvBTn5HWhY2yrvKP/4ygfDgABWSEAQXkAtaJaEJ6z8XefYIFIb3wIcqlXarVThEvxXpC/cyoartct8NcRAWLsOlG9SI9829TRpb7ZcBag2CELpdwEcDOhJmszUglANBLuxOex3YxolJwS196L4FuWhTEsFqsymrMHswqLSiV1gd7pTlUnzgGbVR9RAkBwNTlt75zy2LKF7KIdM9tk2DwTuGSR+en8rCdLHFSAZW1lEW1y0Hi9Q5ewyYNYAONEBKtSCt1qtoMtGXIr8CPlOxXNUpGahnDMxib+ZjwiP2pC2Hei9WuQUUjgjr9RrqPR/ozwhEXxD8fMQoTTBXjh1mqTSMUoUfC2zyGZCCPOYQTLMThNN3ymT3FOgAsn5Jy2zLuMn8b6yVhZ4GMBwVbtuUumbZAKU9jWisWs8h/aX8hc9qTJ6R4YCuNm/lF/XQH26dqvAc+zraXIqOvUQ+XSDnblCXoBM8Ltp3JHfBCm3paKPT+DoFjFJZ8QgzEIaEJlPBLedf/C1qirvATg4FpBvGw9rtuyvCbaOP9dHuH4yf/TFYpZcASwyRAp/EHtHWylLj4kqyk1EsTOQabuO25jAcuk/USyxJ7JFXGEkW3Nu5nwtt+mPVa0mBeAYiVc/uV2SPjPWIHFHGL2HCJSLTPRl9zR1ebdOPO2FSgmH1U1WbppGny8wl7TbrYgE/2zxzb5fMbpr34gzV/e29N5KpWX5Olq3YSTzuoKG0/admR2LUZi4qKRs8+Sqj5MdJZRInC9Fr5jZ3bi70V8s9a7ajGxOiM+jq121xtzd8eM3WJ50oZChbvc6sJwhsL7Y98GOWLYkhVe+fBl9pNi1c+i2W33REihBpzR92w9EoqIf0DEv8VUvn4aJb/Etz6h3QzSo+9EWA2s5CRlLc807z19HUGjKb6fDRqTQytiYtLhDTyK94j6elfs304WcCooYVlBP3udFjPD5/x3lfsvM7nzS908GTkMsxJLwh1zz5c4tun+c4EGeFd1B9MDxfSAUlr9pkeDM7QwIY+srlBZJqCF3Dg42q77xkqoLR3CrV0z5BmIcB1/ux4QKeqimrfE+DDpInip+ZvF+gKqQvTUP2eSNFgg1qpNPyuaZqDDTNLiWy1gC3+2kmvM4YVhN+odKIlmtLrCRJ2/TxgyIF7hS7boN6PS9X5j/X24+LVWc33v3klaV7xPi50PP5/RBcRoGV0j/jIb0qmScmZtl//IcjByefaE3XcK7YUXKRWYOfEyHzQR19bB1oB2UfNPrx7JEEmHMHTDoiNSgZP1dwZhH0z5AI/T2evgZjJXDLlNhwFQ18z95iP4h/5ZkmUGCfZbYRU/q0Mhujwae3TkDi6GiCtwcSqZKpjZQ6k7Y2yO7LvK6dF7XV1D3YeREbkmFUOUw3SZjTILbkglXxTQT198hYM/wxQTEII2MIp35rRDh3cqwfbJzJag9vwuUMXeYiFL+v7Wun1s6F/FA85BQYBiM+kYp95Nx9b2/IGJhBHr+npLoifIcouRzinmtjgBenHq0rTMrim7y1Z+o7cZ0HOdDPUfV4bKlOyGIitN8G43Oe6rlSy3ciX1sEiUa3RSYoI4bLqbhXMt30ngLcZh5R3Lk8R0humXCf3dqk5j0lFdZUYfbEYRAboDRWGX8bAAWS+e6Yvi22CA4lUej2FajEuHIsNgn9Z2O2M+VxsgZVWmsxQra13CerSs7FU618YKibLRHpPkEUi17GY3/6syKpTadiYtLv9am0vtSiJRV1xZu44MIWUHxEdbvBVOTh2VSqw8m+1aJpgZWgKDzLCI/R/lsfoFFmFW8VsaAPysZCgu31f+hLJ7TzwGDYwvpQ6qKT8NkPfs0AjwRNa7YGh8WsZ1YWCwcXmmgEa4FShho4pRSGsq8qaqeKnIeY94ggsh9SJzEBNXG9jlvXoukxhUQC7L4cyqfmFNKa3Nxmill5vXX+h545Tcg2l170Kty1b9wJJGknJtmjm6qd1yjSVZp2flaQjK0dwK2grL+bvHfdGcrTPci+c3+BuHzP8S8JprxVT1VHHmMeTLThjtgt5SsYWCav6JzrMVMxXje0MM0GpEp1uRTO9GbnN5nQ3qotonJdgUlsHLvqoPQ7PUiB0fnNiRDeEk/2aD11+3ufsDwTg2fTddtC9uTHKwyn+2yoiWmaofFo49clOHotGX+VvP5YEy/7nkvS+cW//quSShS49274NrJPbwgasjMQK8FXaw/h5oSd053YSCl6saZ5n0jSFw7C1vpIuwUIhSVsNAl7FET79AvTEJnI1FdxU1Ynzbc8Rf75hLs5P3qYI/WoztMfPRwgWg40oGaCZzz7/vSAqWyh298Dsz9eid4tQbtM0bIgDWmgsrPDSCRyoDpyDBdlhLH9reSpbtjT09D4yXXST1nGo9+G+dnqnviKmGTK7HARFXl8uHs6qRALDH2dIanIkc3tplZfc/YjnZ07i8s3PrF0PvYUVsvjdB9yXK9kH09xazeSoIXvijFjNBUhAXYW+kWsaJ2XTofIwWAFydKcwheSN37bkccxl6BFutj4It1sQE+Spk842fyRnl4xW2iXS4mdev/ewzwMWl72IJWfz4HL9S+kyNEF7aQDboRBpuqVcek+F5elY4GErFam1gG0LhrZG6vKq/T/s+lXM/FWHb/LRd4L+72bnuLOXJ25+UyiCPRwACAOUL2z6dejLSevzIWuS/F8RUsIgDkZgS95NrbqeOaA5F0M5q2kIcYGDdEiZRPMODRsWeotwjgZT9Ox5fKBB5ZxZZaLIJYQYuiqgdn9UoCBMHc3QoIhrubZLXCpyOF0/xk1Kl7d5g/8JKA1UyfGkTNNEwe01sObYb4wfPDPcC5ljtS24AoMlDLF4vfSgnuhu7jgPDm8W+D5jSY5es1bmCIGhuj0rs/mgTTuqdeixyi3u3UiHyh9oSvwUxFBS2EySgkOSrDvxTUzzItfLfVLIBk8mzAvqBKNfRrSuBOiECDJbWV1oTbTnCfOFphLbF1ULOZU8f2wnY6DffmORLlMPdYDtHdodgmGIgRvUCC9T4ZyCrUTnrRmf9OZmrwowuJsss93Kl44ura16YFfKQRjpxiZW0O9oFn/qZHpvCH6b6uGDZtKJhnGudc9c+Hmuddhe8OXN6+FzIjw96ujlD/9SIAV0Yxi92929DREYw1VcA744cuo/TbRiN5C9ROsjskqBTOVqplWwACswNTd7uHZ3sYG5G0mlNNFIgQXF7xW4PA1eq5lHyXKVmEnOqsVlxTuNSanvXeR9JPM6CTXy7g/ZlSF0N1L5/kNE/fXRVVmcWeQ6eJZ5EGHxOE5suAbf8is/dVI0D8QrtqLUwcWjg+SCYnDBTu8q8xBp/tgTu4PRVKXcks3NEVz7as8zF2ieJFRRkE4xFHCNeL71Iu7Di0ZulqTJGvWgDyHCqO+gJ+x6lvRI9h1BCyceNHJGNKD109nkjYKA1GncK402HPg5Lf9Y6Gs/IkkT+mXrUltHKQmc74XDdbgCRGI+1j6PUbek4ENwQvwdh7ACyhg/MvNqFYoznSSydLcC19vdxCerh1Genb63E7C40Zl7hUFsThNnF3ZKOXyl7t73KLzt+0BGBCwXkGVHE6tknbGLfwhLZLDx6VRqt7IZ5cXVZ1QqReIa1L3xB+evHdmO+L46UwZsO7MjOTjBnf8LWqGlF8pAVYngrhMTcQRc3Txczsmq5Rvfn4N04oyZYQvkK02/zJyP4O4AlvHUuPJ3q4JaZM4++zmtQSxu7FGEDvvGszLzGAF/48QcgZ2/K2DfW8apIUwssX4v4YxE4KNXpHLI3ikGNS6xfqf5L2Q5DcwHiQX05qke7/agrxRvQeiD7epn9C9my735ek6jhFqpqLXXaVzCWSRaT35ODyjXu6/eJdBHUXzz0H7wG+J9AGWEw0SrYoaQ/Ho1TX93kEwr5I98USUTaBQh34ishGkutMb4qDuGjEB6yLTZl1Xku7bJAhNninpW3BPvhWuND0828aJ3Kj75XK8ZmycMCoYMMGUlGZqJLSsWThbqbwpO9Bl6bK7opITopEp0un4JRNI1cmDyAOc5W+9ksoVz7XWf2oso6AoC7uNVakETMVOx6COGhLBsE9Ou6GD5CgNnw0h759SBrHONBFwYSb+IlgoZP8opNeuI6Is7Tlhr6uui31KplYlaZaXUQyyceWdtveausK14gxyYjsgL3Y8RyR7sgPfIlyZiNFvB3PIqcOwiDITlgrbyZmU4Nt9SFW0bW8cYo7jzdEH2Y+uP/0nDmjQRMK0r5qFr4LLlKxkiQY8LmbbtfG7HhMUNfFdd7FYwX3us0Ksi1GT1pwThXzIBQRxICXrGS4q7MEWICSm3tP4Wuf4JCiZWG2+uzrKSFqX5Wfv81TekdBtMIQxJrETf1+ZXB+gYAwwz2A1FprHezCO+FD+s+GNsLGUairVJ6xnkJOTdUBaxsibTZQgBDsP2b58kO4YCvkOw/B6hCZQNLdESAg9JJG/6ZHor0rCpBm8DNy+cYzoPqMflFKUEYTzaaem3H+bnhBaUEHQCxleZFnxflNU087OGfS7zsqbvZRQAGWMMXMAhiszvlZ1aLp4/4ym+jjKpXz44vWn1+jmoLtfwHpfUEmxQdQFNnrKFC3cCKfUgdwZWRq7Y00CbEZlHg6ilvGsUi9bF3DT5WIhGiLAcTAk0Y2383yQr22AjOyXgTnXyXQ5ki8Q/8trdKsQJP/1okQ4uqMbc9kCDdMS71FHdOrq8wlJ/vvha3pvJ/iBtOb5z/b+/6q1o45k3yQW5kwgktSu1vEGVA2f7gLhgemSJGNXP/HQsMgMtDrKM+CW9EYlrkcH1TZH/xP2C78F5UtVJQW95R5V9oskOVJHg8ud9gYbM+/+ScfSn1Depxcy3+nMqtXnpQ4Xowx44moZyRwV798aFd4b3SNjILC2MSrNU9+WlRT3/8xFn01GtR9XFxLlnvLDExjfhcl7ghmqg0LoOkN6Mh9cM9qSSTLb2+90QFTcVmp7Q+Kq4LiySYl2gczjZIbItC7QncK1ShnfGC+EO3EaUlNY+nxTM3uOThxh4Ojb0fsmnw6kH4WqB+qKWumEBLbdLmpFBSFcYUPyM/QkzmV+Hrl8QoyIkzMtQygDAyprDOP3zaaDL4vBUXsb5VhIF4yEYysMnvq0X8unofDqBoj2zjR0AgPdd3BsBhn9+5+I56eHC9RqLqNZ0Xhdie0UDF56WDcHptbWmhF7gd9pEFhLV32VKoiODQPEjRMeMcwmF4gM4guzRSL7t6cCB9Oa5mV8Z3OioR8sVPIC6xazvLbbk+OsrMUKXSEfjYIOOxcWUOVdsLWrqucyByivLBfslzQTvCo5+W6dLivDFI5eBzVP4NA/Kwqhdz3ZMdKUcPYWOqSC7t7bKGsq02rmUvuYupwsFhaCqUfbomktciD0CXy4JrlPYlGdc4kh2yEuNjYoSlcWWP+Zs4rM4v0g5I5HI97/3aB58rPXtQt+IKTLgR10a2xwCje96AOAKhqq+ABJ+oRL0DbRB7jLg42R1SR90V0oAUWCuJjK+q3fXiXPgSAp9HR9TetHgaavHvisvhFeKkeN+qL8O3X7vjXyqGHWJZs0zvXAHCSwwRQ2gR9OFknGJG9qTnEDyqC2wfnzIggXpuvlVVFhXKGquPqgaX0nHtb+s6UNj2ri/DoamAipJSVyUohV5mi97tn28ZHmFdy4wSPhtnftgkubj2tzY1v/2QPJOtUvYS1cLbOQNXt45mASK2U5pAvJ7RZKIC+5j0B2y3NJoqRaO3+tuxCOMAVaD1ihsIFsD7/laJYt/e7ZnTWNwy7dqruYl/EOVcu4iA/83x1YuKqfpZi6EOuILY2mZ5NJ5CdLQny69Gr/ObL3EdxB/r77siDfGIdcpayXzalCJykCLy8QKhqms2jYSkhqbTa2/V3sKhR2yb7lCDGY0NwAYOWMv1ufd1kMB/juzZ2Sz6vDXZFJdYOYpYAxpXL3kMuOKGQ8Gr0n5FE0RvNbqXmk2+1Gb7bA8Ylo+LO2nQtip0fL/XPiHk08k+us6bz2kWqHN3jiUZKsNRF76YB7zUqjZIgi914AM0uul0i53Rekk9+ZCLumYkBbFNPWeIN70Vy37lt5QHBmXdGF+RDq7DnKMNA1n14an/aL2njg3+B8PZm4HmllOl636K66Tnl3YytJZqIDmJ+atKQzGNNwZpLlNA510chMg0K3mG8ZQm90u5A2hX/QC+Ny67ka+lopnCQ96uSuPsVdaDEyBAOX2PWJ2xX0ZBjftMF9YkpDGoaBxxkEHxCcgSYnpVU86TOfuHGT//jw09SzAa68b0MJxpHrIOkksaZHgI8VUnbf1GSmKuwKEvEMjFnYUvxu1wpqiWdMakaaymWmLJfptNVS7uTw7efWGBcHBC50GNpkjr/M1N48HNoH/G+7DQ6EQqWN/cQZcNhbkyjTjrGR61koSmsPwLO48GzIKNZXI90eefFTqcsg3eM6twf3kb/xjv1JfGtBmP7aKp1BJ8kI9OfWxlHdKCVFtDi8HNs7fD/YEA1FVmKAVh9dP04nEspfE6ZYXiYFqe2AVRoWsfSR8Yjwle9bM5GSg0p366f51X4iX+B/2m1CVeqsRBktx16kCAy7pIR+gnam0zUok6XV09h976TxWli7Nzgl4vqYZKV3u9Rt09m5XLW2AYhL0Rb0xP8kbqnnf00FBrw6BQL/Jpw4brlfXFl1QQSV1RBlkJNNeAkX+zFzhsazUncgNwDtjZQpP+T5jQ43o7UZg6MgYNRWFJpfEppQ+gYAJuWWPYA9IOm1Mr9UJdkBCIs3Rp/hwaW5SSilnn7kFQbmfXnuF5UPfmPl1ocqvFwNUMjtTNM+7VcMwqxIryldOuDm9vzZ3qPSjeAHObqTvvAPDX690t1cvvGMOkxWHEdQcWqNKFVmzDonFBRm3GnFWOd7q+YZjRUxJvsT5m80DNOv81FmAeWLsY2iJ+Q1gOVflr5n6ximhnZhnKtAw9ZqusErJqMdRclV9kYRyPJRJERYL17fxsv7WurCdHVo1kTXeQBQ24upnalDu3+KaJQNGBY0SyetQH7vuBni6SIxYm75UI+cWWRvlWi5H+8voUXQj8KyLFmi5KDhcqY9EZf5MGJa0s0k2w8/9OMfVsUXEyMbnCc8OngN0yiOoHIUWCSS10mDx3cxKA7xpdjiht8oUkUMFVxJu12aEqfwDwQ+5ljGm+RGgOKX3X2LBGSHhWOARQSsQIdew1rmlktg/HbRJCbobXSWP/ToMD3AJLgM1as7/1rjqequ1S52Cbte9Jy6Vs6U3TNPB9qkSF87AedAXhh4PxjA9YX8nPLzmesV750OCRM6L3A40u3z6roIeOsSvH3enY6B1vTUZFyQJmsyQqTLMBslN75n/4txBg1/uS2iPR0dDOVsB/WCUabiqJnmA8AM4prpuoJ4tnee2pbL5e7hC0+h5cOGmCbDl6i2JmcQ9gm3TWj9k0elGPmu6G7mZVML74nW7r4/X68I+d3Mfg9kLpv8m3eYYgaERI55SNMLNo6qLLjf882V42x8Dl83tB2EolM5Ghy1xseldShTaZvpf9grumplMgDcm1E2D3gsEvZRx4utTSdBg7cg6LxEIZnaxTZx8r5Zqzn1Oy/lOmCr3CZonUsVns2epEkWy13hS2Fj08iD84KjxhL2ok97JO77sONp4shOuH2dTwmLuimjgQHqOCjlttWEntn37QyGois7K0wMEDT6xEME/9FKW2oo0eI0dB99s+Y2Mp1hSCz34W3PXPTxxrBkUlOqvnwFDeYg/NNlA4lOZX+whaEOChGbFSAYla3NZzSVpLgriGLKAsPPgo1BUL7tYkTQXTOdhvHg7g2MKfV3ZQVFBv3/7AvoarJ6x/F3TOElMInw7eGvts/cN58FSl1+WTOOsggDc4iumeRy7bFu3dLnrFB+EpWRa8DdCE7AYgLaq1erU4sMWJUPTa2LSRMKIn1n7vi2VWhDFF2ztYyTrvrXkpSImS46ji4ppF/yGeBSigw2lbRT5qfGpB+sG1+bgPSpHl39G5Xf7HeYM38NmhN3PbDS3J/GOsdBsOVgKDEzcCOESLeMfdfZFlGNW1JQB6cLgfoAg1sIQgC25UgW4DJM1558E5bcMnqrcjR1jhslETF+9BzlDJqvM8dR5Zqvc5JbdvNrj6g+bUGZQXFAYp6LJz6ADKuvEwoFshcCvv2QVvc8r3CAgMam6TkjB+Hb5aEv8ve8fQRzSIg2QhZCm/23KJ3ZhjqvvguR3FhZvBr8EJtfK/QE1oOrPf39gYvLZ+esRB+VBrI+LriZc64nMDGGOHxZabee3VAbOYJSf2cdt5ZKHznq75o712+I9yLMmPVxeYtEItcKRM3KL7n2v2YT+IL6uKlOWQhreaY/uiixYIR6g48qwqfKuUZkyPyJR66EHtvV7ASNdJCKs/TO4HBJa3WRw0wxIMO7dpzMIBEviUp5RZFkW+RN+fT2c/vEVEV7rIJcpt0xwIXuusZT565A4dIPmQYIp+f3CX6IoZJdQ1RpseGf/1m0eZuJ/I1odhrIwtJnUg2diPje4h2V5/nVwdknshsGSP8hXaauIlzvCb1YQIpJt6R9Quf8x3ru/h4iiBe6RjFkzCTwgmeCafWuWGO6Cvp4lghSeFCkqGmqQNXQZV1wq8ZutRfOLy47rRW7bijGeYLpAAAttVRFDJipjXliu/XBnGWq4TyNowCoHqIkGKMNfpQovdQ6Hl3UjpRbv68TosOan4axn8R9uYnpWyRttAmQu9C/MMd2aSt0vRZnNy/O1eEWZKSjq2Xu4HhgAhlmIK1gDK2pKEqfAKCQR2GdCVYFXIc5DTtcS+6LcVTdMRCLL+UfIjGFEkT5tJUr9WHJ5oR99rsrg4g4h+tqW3xT37HM+BExCRhUWldI6Bqchn9UzigeL53puTbpP9zErVgXkJGk6mNfSlrAcZdjil1qzMozve43XdrYIL7bEHcOdn+AQnafZbDj6bXK71F0x7YHpURlakrkL6DEQFljrmbj1qrChSJaYIkk7xuZGQNPODEHOuz9IURfl6GJCgNBbuhpw/HM+b/q1JYGlUaRw29xG6bZXCexRF7HM/73fiaQZYn5HBTLWBZhD4R0kx1NACmoHu9jMjEhIcpzHmP7jC4KVLuKwOI/bjXbaK/PevwJm0EaiCmFz//s50qAP2Wk2qU5CLI1O9Kv3c1BJ3hc//zrYwD5DMOv9GSGeRpewpIvYKoq4xOTsMaR8jsSML/ED0FtOZrfPSLOOAe2kPHN+V/aX7pOUJrElsb6Pw5se/wH/VVVM/oflqADBFVfv/MgkyO2GYmEsgQAuSfRyxlGsqC75S+TMquF6j7l897J8aeU0vy5yB2xIXMgYZ/Ax9fXNsgK8NKumj67do8fdinPN7WdZhFsb0gayEZAeNbTmshwYcWs6eDILVTm6jcWLOfvt0RBlr2QPVvgkGNbYfTG5hHZ+nUejFciNimzXcGi1eskoecv4zTi+zpDj/81/piLp4QsJpTS/43QuWS/Wc4GSE8JkaTMMA9QVIf1L+6eM8uR/1S2K3c20+TU5g9o6OWzk4KwlMPvqcbLbYaJwzvH23QV1jTs4cCiJxSkNDjRR379tny7wYKEYY3Tp7yB0P7d6PyJJBokY8cxHzm5LfI7zwfdbR2U6vLj5TN/Qm7BRo352nIVu65zCU/tjlxyXgjtjpq8s7/grX71y7pzioXF+pG2BjbG3WzZrWjpT+pOek8QRPOulTIqhdch9NHEmuZmP0uJuYXA85zirY5BnhZFeuuutAAAEe+P0ZA4EnBmqWNvPcW7YgNT25/tkn9pfHRdRgBOeB4XGrm7gBxFIJgtCDPav4qrDEop/bvV9olwYM2c3YUZ5GGU9MfzF22AMfOtn2/JF2XVLZqjkflTB6Dmf/2w6jDlHIrSuQy97sQxpH9QX0t68e6WxOnLt6Ssv2ZFVIviXTyhHacA1t7yjwOnM01zS1+JnZktGF9wiNueM4cy6l8Bqjac0h0ZOMB55l4G7QKEsRPa/dB8Oo9Qj5hCaNBmOEL0cOYjYh1++dy4d0Ycgj3aazW6l3ny0wfxzicibTvEIUWBp7NoUMUVnHBui09lItqPj/B5UubGtpFAlPYeR7FmUsKTsceL3eohzTV0+m0PosN1hItaFtYdbSJXdrY7jLHmQvk7zOmkBqDueh4bkGDLpy7ffBoieJfpx14wF9/FJ2TRvvSGmNSAl+lpX3KJMl+k/sLBPE/ByZwGzjIoG37XimglGwJaphRqVMDmzEUZLSya+Mtbj2MFkdtvG02R1nufb10W8ed1AAU87EWfskoUqAR3nPNH/RMtK7BR2BY+PMQIbNdlarQKIZZOhYk0NTMJI7bK9t6YTm/OR/ILJmWwn8xCBrB/0cNxPNJsbPGGeT+AKW8YDKV7v3Bx1uRDmQlTon74GRpCfjUV3g7roBf40OR0MV98nPd5OmKdBzcbBKI4/xaPHiE2KsOXxLMJSt2nfmQsQBV65tJZg1IuFLc+4NigM4+Jubn2QXN55f3JpKpq2vjevblKsZHT5mQaEsHc5hj8gb/zMO3hw17t698/KwiHtczWkryD6rNSxy4uoB4Z7Fzc4E+1rp+mahw6UN1E2XDsCzPegt/VpG6OL3GQApD3PHbgADiZA9eWFvPlu6ugp3XUBPssDxT5ifbMrA7AlaaK3GgSTfB1WVftJx8GPJ0fE7v2Uc+ssgeHe7yU1WZPrc3WqRAIlTXdloiXlSTcOeeW1lpMKDkp9l0AtsYHvsImg5DN5rx6lb5WT5VLaXki0KdsophNuVu+YysZ2IOE6RhHUajVO9oLnTDr7OSUMF/P7vc23BGICzEc8LRn4eBUWsg3IZ50byTzMDfwiWoYZLNvo3MQJW+PynUcMJ8ZBJITJK8nu1FqgiTAOYxR6nIgpIXd30eUPuSGpYGQFn6muCpfKgSoCD7bz7GQsbvEMx+2wB922SoEp/yGSDu8Tt1eao5+a5L6+7gQ8VtfjFg3iVkBNeuTmSPL7YWs2MjX/Ira/wUbAy7RWO0Fg7y8AXHJlxc6fwtidswqGoixIXb211Zpryh1WU7vKm3tAkX4bN6Cq2xrIZ9RT6bfcNzTFr7Ncidofbo0+jjW0UxzSKHi79h7rzIXwmjNmae2SEIEUSCf27aaGx9A5qTyKx5+d/bkQNvjiXbqwg7O6C6o3JxnKz//lUISzMzDv+G5R53RiNhCkS79NJbY/pWogVO8VYIDyIVooMP97gVIBZT7Mi0iHtHtwFN/L4rqDHUcmr/iQBhsdzP9+glNbZ2kzpA5LPynZoI+XgpnL2x/SFA+ueGlxB0wAovXooBodZztqqDugsW15wj9uOxW4KaVb00oCnn1XaEkSX1ps27pHD9mtRUCK4QXmNlDxcN6ixqUshAwk9JDFGAb9+Iyqg5XdCh0NAgNBNZPA6Q4UA4atja25c61vPJusHo2eJf+azR4/xVmEd4A7EbucrH/qCjfybhiCLzvPF5G+iuLRose5ahB5ONPiLoHNvW4jHp4ikRjTRxZ/6za2HrTPhQXJeDbJ+UZefPLno3BQHZZ/C/avzYuLrzPt8oMey3nzx7P1PBW5QYJ9C4xg2EKwKtLP4rmCi1eN2aI8JTZjCpmWF055aEmablFwiuvwEUlhT2CQgxXNCrB0MaO8SDF4RAanjJXJuN2m6uSDJLjpGURnJnLggSkM4vUDUHlDEKWxHXv6wb+NRFVoPwzvIvZk5txlLzCoVjx/ApWQlANzOa0mnoODsK4Btax2qlIf8azylmxumJ0ZY9+OvUQCuVn+pHE8frITE2Ljwooqmx6/lrcRnmjmRXNY/twdsFjWOj2yIPrN1Zw40zho38BLnsU5sKyIEOmpkfMQlIZR/jkwGJYblZ9J4sXOdDbfoXiO5VubzMyyt3gTP8iuielti1e3X1pjUxv5BFhpqlYh957EwkWpKigz7OqemuqnUPQhTs0R1pBLWXk9ORm645DP4HLVp4lTY7M3OPNiGJrjrrY9hw1vV88g+2UJMc0H30E3uFqiBcHyYWNcnAObOwjlJnSBucrcAygUHQ9CQ/PSJa8GkgsxyDBSbW+dE3p+38QsvB6sUdvkhM5t5fp5pTTHpYSRlPBN6jwYxfNOvBQCBTlb0MV3YMBgF/Laow4qkGEiDv+vAgRlBvddEa/aosLol8O1aBRvrjGW4bPGhYyuH/OemNPGOHEF9sdZzs+92cNMqyhuKVb9d3HmNAXPUfArrldGx4fTgQJkX0SFmzKDxODUwPjYEVwUYMtD91+EeZepy+1hTPsGOJw34mR0oCFpg7qOi/rjgOWCpppjNvIbAnVtZpJdDOHp2Dj5xiYl9VeiXJ0uzSNkbf/EB1JM1oSWhQ/SImuZsBzz8cNQxI1r+zZaJwzfA6n2DyCdanaZLQBRRyaCaAYkOgIJjeyCw/RIAxalMbSmNIlOcAOdZzEgd+9gCvLT3bEMGZzLSQtPU9Tpq4AAARYp3gP+PUBYQ7fO1/5NNu5Wpc8IrUxc4a+GsdwEfu0mxjRZNSOASU9UR1l7GhzhWJqb3VAqEZaL3GtDgRaGFGTW3OguZ5D/XnLkJGpKUns1oKxWXQSmy4rZZNUFOn2BJcPp1uGTZ4TIb1+vKlOdRiIADDU+0+vVD3RKQtTT/Y2Z9yLR7V8ndtywvsXYVDo1jVqeQ4j7P9/u4EOMwj1VJS/j0RObPq+8ugvH/Lyd5/jqpYf+HwfeeV0T3MGya1qBLEF1nUQF2TLdavp0na6/kuX4vzzrLPaTROXT8PBTkTN2S+ubm3B9TTZ1He13ito8xEPSq1+DuNCB4j+LJCLj6Vq3ba5nFT61cD9k5LGsOopVEYyByvk8wtkNNKmm5fuQNPnvYy0cTdD3xtebbkpGhlpwqNFTsG9EKeHEOhUlXSOWypZe8S0jFaEmg6QFGq6CkAiS1XT3E8U6ypOYInDKYoVuawpMX/ctqYLKLm0MVFEAEYHOa7TSP9QCVsqcy3QAHnmeti4ued6BXW/rZHywnD5fYFjnv9cvZqpejNPQrMWtOLx1f5lkZ6ekwht8vWbQkqDXVezg8xL5n00WG+2hmQnFVHgI6JVuAdpmrPyoebCtnKYT1beCxbf52/JXgze9WV2wY0NX1nKNKlOJk7WHCBfVvb0sgFDgVtpwlAPkqZeUCE/pKVlilzGii+mHj5qf1brgvM3xk8Fe6Cfpx2YjPWOhthiL1xmTQU/8HUs1TZQzkiDzvKWR9CgpK///GDiwoorHMbw5r70GF+x6U4PcnOmlBIhd5MaC863zeTxPTByVeAS6Rg/UjP03ZaAi/ueemp4BY/fhsJlhDq3d3Kc8Hti6+aYdx5vx8skJ4k/UVEeedgDjB20BvYR467rVZspAUZu7Y3G6ueqde0lM+L4FEkGu1BDCti/eayyVoTxx8mcAYVl7c47Ecf4EmHlvW/fZXk3e6YTt9hgafvAjF+A1Itx+k+2ou9aQ43eHWR99GGgOym8aMIWG8Ty22/gXnbmhVX/DqGgjvZxbC7UBG5qk2fTC1tW7D/696V2Nv84Uk3LQUXasEkg6fU7MQqHscZPrUGNgTDHbfIh8CX5dSplavX9/oRt3vmwqSTYIRcc0gEVe99SnETa2VH4Rxdoh+c1ch3BcrUD3U9HQzt1g9a1x2TZFwKWq1r4YogOSw+4k8nzXqGFuET8fls9l5kY8LZXViN1I2XA1O62TcB4ys72WNmVxP8lDUrCxyixDuSsUfqEzLVLr7lWpTri90qvsjB+UUMGE8QNHpj48Qr2kd8d3Gy+32GU/7/x6ekWAAv1pE7l7QGA5S8sVxDQliTGqjukYeWfa1fiV150cqinFO+5KHLUptjqyfT4AKfgt4uLvLwr8fQ53MNqROCSA7a85/BwhglCpSZAKKVyiFaXI7WFLoKmGZjEJhSBn3Lg8lY2Px0sMtBiGvxWtqk1qI2OtF3rxnVo7jbtox4ADDOfScyRgPcDi951PrOND+xnyVwQv4M8VtIa2sxHCkjSmBrVK2KR2op3Gp8RBETxJjWgFtpKCugxStE8rY5vD5isSpQaZScoj3Ixez16H4FnMtxW3Tm/GUVJAA3b9kSqeir4P9ocSGsUfmiNROwWMMJ3L/cfI1OxWwQEW1pouiOgVHm1n7kU3RHc6oXH7A5jWmP/STPdJKjIsI04h85fak6RBt+FMxQSUNPqaBUfemMZaCqblW0BgcU6tu0MLtoP13vbXsxxB75f3BLElcNAdQ3NlxOomCPagmfyx4iqXV7rbrD+YKnUZuLxDt+hDQJDjM/mtlUukMn75ATusMG8pt7TFAaC6c1aSuWIjFQ3jFtQj8faFN4POpQEKuGWoVJVWwSwf9N+wn3qi5S+JprpoKqmcbTqfurp7PAPzOW95U+PfE9b45rQeCdS2J2CKaFjccivOKDhDOLPrsJ+HNKIlbSi31TBjBxo0/Nfcv2mSd31KPdGbo5kaHmHRUh2PrKtnX0FE8B5QJJ9ERO0MvgVYsOt8yuwU99uFAo5aCfEf4PSo+0BX064Couuz4uYeauQlXYeJqCTPNoCplLmRmNKWrr4Hos1rdlfwVE0gC4rjLa6TYPRdh3O59GJtICWerh0uJFuZzQ6JeS4tlaIoGQ2CvlM1GRFs6IIwXMp7mt3kxrnQRg0b/B9mYWbecASvlETkjPc9fDCpHnkIT6wY0tuNHJUObjXqucyT9p4QEN4dF88fYsFkuFrTtAKkbRlB/UuEHnc4aEijevoQ4CeBZ6HrjN1w/DCFPh7/JoIKNQcFvNUNz3HiD/S4fhmyx28hgS8oC98CSQTPoKbI1A9Q+XiLYxqzDmCXMSQ5m6Svu2C9QvbC02ifVdYsJRhNsg0/7/arA2o8+8JhZMveToWAk8BPucyi9vch1TR1G6RWfqUpqNufoLfGGA//QxJQVhLyxeB36DEYGZTRQFYkI1hmWindMKngLRroU4GJlfYAAC3X/SkenaKYup+eZq0rkq5qPLCKrS4P5H4O+/oMNPHVMaef/zneiC6Z/7yl2y8NyLjA20X//OdeAjEHG70qPEGFEYoCEUh4XQeX6DiKuUU7N23jcfd5jh8YKf5fI5AVLJTU4s1RTbsfAwON6SsEetaavAqR2aR8jjPLoQkyISbWUjAcISpuIMxiXKLRfKUBaIwrl6xfdaGRvtCpr+OTHoLMZ326lU8GfZF9spAPqmm8Tl4Btd1LvEYl1q0Um/RKUccXr7WYFL9RN1vNPlSSnmllmMC5z8EzTsISQYhyT0lCmS5pGrV1jpjPxlb0XaNFJsPddteqDSp3Iu6CMpZmUNaRR2B8LLI3QeBnDJvQTdtzv2xLnBGkPEAORnqa0U6xkDq5U7qIxTxrwyf5svt5TeNqPY6oCv/tXjDujtFpGVzoCV+lCxW659YQ6qC5NYBqAUaP6ALkEENf0gnDFzgweKDd/YaEPYmDcrSUYDBJatITohZzRJLL2D5+7Dfm/qBSVZ+L39DkEg+NkH+gr+cuwKOyNFS9NJB2Zf2MPzVhbUMovL7i0zm58mEek0r+2YMrCnuQ1SUjV8PHAxuauFoSETY/e9LwiEcZO7g+vUUP3clS2Ig3I9amFxoAfLJ1mS47RmuKVANCwC9ub2Qme8QU+sBsyMdK6g+3qsB+KocSsPX6JuOVdm+V74J1CkaCTtRaOu00Dspq+C/bEc3+eGQdOGP8m+rGwxqrd0cMFS9ixsyz6xN2ZWGg8EqrIrtZYtOHOdiK8htOQmSJpHKb+bOCDYy4LzsDIXrxwVhI/3cXUBysiqIM2Yloai/Gb8XZLdG4P8Auy8j11kwaSGN7QV3TKSbs+2LGGY2KO16QAAEgbRdvRxBnZ7vswHx4PhGZMUzi2qUdaVm/z7ONrLrTqFVmuW5R+TYbpMeZNBUsu3wMdPhzeb1wpp1y+AiJzbBR46Cl+ia3VJ3TFuM2C0PSXf/SYa19rgxx/u69596xPE0Uxb6JdH3rbZTd4emk0SQJyz4aqWiMHdYpvFWHXXm4qjoIubMEEOY2ZiY0UMMKzVVPpxydk3oJlasWrztnpC2XMYdFGACohbhEdnszM0k4PTzF8PezREQkNwroy9fG+VWrPz36zz6JPNOCXX12j8OvM3TzIGCkmI0/Mnc3gzwcnnZl/0Jh/hi+dR7y4MzPc3kHDyl4wluH8CgoDCOEw4uy/XF67vVlYpMAuRWRnpGGcGX4A1A01w9lRabNTnQXVFRORHJNz9GExBSclOnHw+UI+TWUIryrfXisyAWO8a6JJJY/glBJFW/7GikYG3UL5KGsT2lQOUP2hQR86jfSOgjbDAEUjNVs8NkySqG7w2aDSbCpGQaBs1nvkEnymVYUEAZYTI8tmysSaBHr1VqM/N3dHvnZeS+56Tj9yAAG/HR63/CZTMmGIvEb7Yyks4gbTaw9an5hLBjMjwf+PJ1OQhCX7Ry9/QPWxyE6L6REZelvIj2kFRIX6nP67HlhrQrwM5z7Ngn2gRGRUVty3McdUaXjPUSbfA4V5i63TCSSpSEx2Fqe2LSnifLtVaeecWLlshmvYUYDvhF4QnOJr16KmKhmVsOHVe1h5BLRfrbgwoq6+ZldlDZ5p5niJ/Bb7y3wxvjJxhnuW1+sMJ/GfMnMsn/CBVGeD3QGtOFd1GoKTVEgCFw83YlU75OmoKff/hqx9ktqxHX1beqSI2kmAUMbdY9VQIuXGRbIqivLnDBmZCsW1sJ2vywcwZXatU37UXV9JodI3OJ/40lbPksuGrcHVSDHF+VncUpwfLqKqE5BMc1x35KJuAXMAXGTgQKpEoqfflg+1c8O9k+qni6KaAr6nO3TARW7P7qZD3gpDF/WVvCUu+uCIKkBOa0x7tbUKbZ9bFWCQy2BfBn9onpCav8Jf5Bps1CJHqaD8Pbh2B7PNs6Gg0tXgu6jcenrgj7wTt3cg5ndM6Mvm9JWla0f0F13JK51aCxmampKXQHi1TeEa7gz8KkvQbZwgj4ATjLbF+aHmA3Bd6ESdLJH8rzu5g63bfWCyAjJ+PVoiAmLWhZM1iOXnlG1d7qG3VMsH4tgwQNDjHLsPfUka7NSTSI2jfLVKDr5pwrBqYsiJpTWFnWlGQ7D+VPuab/aS7kBSxYzEtItJNLng9YmpkBtV1tbyRwsq0PHSh0Buwuq4H3zTyCwi5gaZSbhJ9DD8wg/vJKLyKIlH4PoOUYvufOjctVaJa7nCIdVrMZnzzNTmhxpeEYfuODXTyfnWbI5kP9bt9c1m7aLOznFlWRhj4NX/YOFGFP2zcbrRekgfIpWxOEN9YN/oGDzSjkoy39N84WE2syh8xpteSTtiknfxXz+2kf7sflv12ZhNIioIZImAV6Z8iBMxdgBgElWU7DunOVZlKChofsJ1sj+Z9ZI9M0UIDwDWT0DZC5nP1A4vuRGdHiFd6Hfbm8wgO/D4vPOfHM9dLHyGiC8Qwd1WH58YSyVw8s5VMNdAp6AvngvGvHapG7amzMYuk4jny46mh4CrRSeZlapXjeLsB4sIPobE05SWQOXPC6Ja8o9lI+xL3AIPaSw5T89KA4Gx+H+FxNY4FyFp36Dhp7zfiXvKyztN6pjMrP0+C8YwIh62f79EyNKbVSZ7XTnyDB8+ZW4QhfzrRw8UsLitkN6oshEHAAuggmTyCtYB+ZcoAP3HSbHBYOgOyA41SP2W4AYBpW73mx4DrrF9RM/XdSLjA3TVi9OY2miEfth2Lc1N5eCJN3EZVYfSwRMpas+l0bYiOG5X0cNM0UbMXIaQnpdbRWgLQ5aRBv0fc/M+Gem9LiwIslmPIYl6PWsEvE6NTULV/UomXGNAQYiSSFhwAtOp2yJ+r6LsmLc6wIgeljZXj6wCTh6AYZxzeoZK7upoRCz+93pIlLNujnvW/bUwSEdXM/P09F2GiUG+mb1k4UfmIheEscJFB2PwBZb/D/dCQqKN5ZtoFYnB36NhquC/B8TOjs70R+dV28eajUJA4aQvAGZVq9zih6tNecnSbu7j91Bk2cn+1WhByqJuJ08MzMbfSp+mS4SyYeV6tMLtU9eaIVpNgRqfRjym+sjX6TVAZMkEL3gi1ikgKoYSw/Q582s1zwk+0ADydxl/9gBDjDSZEJX8xDjDdT+2U7yK3lW/2bjedAQLIC5eWfq0RqC9bQkMwegZyU2OqTTL6eiZ0OMqD0eJxDuCXGaQrKPlciV8lNOZQizQCy8X4DDv0lOrjF3BCFG4+eLx3rRxLndTU7npTu/RDSNUh1cgGFHJ5AZsBG4g5wgHNIWETYOjbjQJtwYRYlBvbOaQwOCOrUvlgp+dVxio4+ZslN2TbpbMYCtvQC0D614vcE1WZx8/AXvsgnodPE7vMUolm/fmTu7EXknuB4sU9oL50mnu7IurYrenCOCDbInk7XOJHEu0jUQUKoJsl6zYsjE2a0L61xnpFZOjD8nF9tIDrMe36dT7qOJNzqZFrnqZCBL8CVIguUe3+81fkxTEgaFU61tXAdIuuIHgtsx5yc8PRD6izhUES2vPI+xz2ffXPEGIuVm/dmj0mCq0vvPHePsSa5NQPbiRux+9LiSw7Bfv5NeLxcgL5twXDGCdjkONeh/+O5/hD8NrnJO6sXl62WoporEPzkFPlJwPJHKPGBZ3T11oRWc+gN63l5FYQx3U8SuUxE5SnCq7UxVr+GZbo5A5ttIuE1lWgUvnovfI89rRP8OF1bi/Cv+U6D3PgrNeGTmhSvSL3PQ1TSEWbjk3zYGrF0TmBbO11sEZtpGFMxt8vK9Jbj3sKepWZSiPrQ5v3YLYV4js+m2p89Zh/esp3qFRorZy1+vc2kdYXbqfpk7hsl09ik6Wr27Me34H1oDTnavzhUqYpvzsChKPLOLGeMRQUAB+SkgzMYd9w52mxW0uYyVODS4J5lwNiOaSmXF1tKdgCILHn/t/72hNTj4jc0AVhwV6yKd2zd9uDIT4n7/fh6NQ53mBXhzZerSk9iQYHBi3+QZDvueVn9mmyCYWSR7/pqIugr+Ifb5PRWg+FY5wSGIlfieR25FToKu6RQrYR5xUDGpuXBChpSzFOuSNb5FlEFEnmC97ocDRPjXZ/5q0tiHnbvsAfDLqrXfRMOBWDs9ePlANmcAW2xRand9hPVzc1sAX1F+RnvUeLOGkDxlgj40hW/LHBYMpjkrliya5Lekso9JLH13/qYTk6kL2yJ7ibGNMa9SD1yxv4F64JqGs94Y8uapiHZe52/nryh1ykO8Bn/+n215o+ZU4yff4KArWg8ghLvFd2pDeTllhpJUX/CeXyeiGPfykBGc2WoXReoZjkWjnlfCm+c19Nm9p059TrD6/tXKhxTImbr5GLVarCFuhR95IRB4JCxVTeDz0AL5Y7dD2o6XTYYNdmOTnK5V9ZwpmeN+zN2dXgahhst83T6KOI0V32tW6nMBGhlebBQAXWBR+1DUtL5fxxBAuZiwMGxDEs17YwN35osmGGsz1wlKVpWEi//c4pjsRuhFe+Okd8day3fVsdAspBpQUdryRKWAessALWtrihk+Gzi4c196+9rlImyQz38A0AahS2LxUc67XCV/dLQW7FFoakmpxUeL/x2trzT94d2SudJTULNrLlNuhBvCJ/Ze7g+7nwFHC++Mn87Tjt3vMEkUGQ4G9bOvg4yTWtMhjt6Paax83zKqaoLa0lZe5NcX4Y3LSxP7cJPpbay6lc4jBUb8tsdUCMk+zhm9EXC6DKXAFomDBzerSxRctFcXU9YPRKnrnnebPuGr2VWo2yXTRUOTtslB8LjxyzJa+mD3qVF2sRltBdfg/h1CLvhLdNkIuyil/Tv+VvA6ISp9Nzcp8lEcDmezHmrs1WJF4BICBy53pgDC2CNHB0ozU6/I1p+qx+bSNtJNiqmnQF4ZHaZDVdI6n06yUDSSJF5LtAuBb7eoMOt2C50ME+tpoFl+b5SlRyn0UGj85Xob373gvyBC10XK80srHPGSVFdy9IozgKvuk2mfSFFozciPffrIH9CJ84v3THyX5tyuew5AMbg29u/oBP/QzQDwCtD9i5Rt8ZGQTr7ggPq8h3s93jSXeMBkXRY+yED2ndaB4PTG8oaDjUIH0qBQQBOM5IRT3yCERpnGyjkYiejJKQT2TBxMvgHc+UlVB0udY0O3fRDnfoIIx2ONNCHpH8P1ZV5IyH4QwnH18erdCDQocgi4Ts7h2ubZzCNrF8BcD/gJNetr+9Sj9ZJmuxqhPIagHBwr5Oebh4sVYZkTy1trZ/jDBCMOEhaGLIiBABGfVS7Qoh005/MvdU7DtmDn1D9CBGPtcmO/9001kdaWLVXD5wuw4siWT/f/rHi+vO7BaJhhsBbTUmrcJrQOPYIxAHBkan/iuxyib9HM+HWirFYgMpTwJ4mOg4C+8IerGAIObG+8/3PvAlJEKLymOCBikJu4fd8yQG1mXHNgrkcVTkwMKREi5WOeb878qWXSegZfntxA+ZcW5kAzvOaGdyRCdRo8u17CBBkDeP9bTsHfOPPYQfEXznpjIA3i2yZtqnErS3ptbERi0j57s+gmUbE00NAzguboCQFEHYcif6ji7P9cr9dmjUxnhlAPN7f9WE78OoQklYDA67WfQ9c9YZFOn5uK7tr9D6R0x5GLNBC+GGHi1gAN353vB1laTHaEWxnuNIUVBr741T78ssDkKwPbB4w6Jk09e6vXFW4mRLq3Xx2elVlntM1t2MBMWhqQm3lDp3bOTTzaHdHcbyzAaG+TtQ9HioIDUI38OJpRn88oZz2E2syERCDPuMNGQlAE0beEowl3viOqAk3jH+GY0hCOGJFykL8EhCfGzS9wGs/6GwkFSCga1Y9Yn+D3nPkwFmgoAqe7B4+FSKceSDrN7amfTSNXKyFHO9iKxdPcVDKrNp/c533GfWfEfwGZBWvwKSeSfO3e1dpekxN0Hg2wL83FvCgM1F6B6OleS6GMjmIccEEztUa5Dauf9GsLDV7sLdwCB19ofElS4eP1Dza10pFmf0sATMgBJ5EeBTSQXM6QddytqSBxNLZvPcoxmGaXTXDqMt56hhEVUqy9MuEerT+6mYyZrMHITqJdCJfYydYCQeLZALOc7HCs/eVLtHwMaRTzVfqsWDWhr5ajwtoHGm+85qEHgMTZSl8NZ7QGXHY4sbspvy0Sirv33QRU4UqIZx5X3zo6LXbsCNiB7YdKCjf+VhBw5fLkfM1NHVWCr2vK9HEvew974dWiy511VsYfV189WZ1Gxc2p3BEtnEBxvjvUoA1spxnw5bVF+AhwXm67hAbCcaQELJStuNJ/0vXToT15oDBSsUMBV0QmVsb+nuT1DW0/9TGHQNnelbITNQzS2ueyvsZDY217+tNLDUwAuC0vYVP4ka+DX76cr3mTUKXAQKj0cNdWMMedEx40d2LcPlZKAzWBmGDBZq2RBA/mxag+K0+DN4zT+PIL+mu6tMdgh8eIfvul93SqUox5IPN5ioSgF2r783eepisbezBE+w9SojdM1ASzmQPyMlQv85DEXrT9EuxGOM6x+7CvF6qB1RFYyxKAsnizqQcjKcuWNX+jM+TUs9ryCi7ME8O4wIznn0XxVMI/1gS0DZTq1Tjc6HjM5y2C85vek1GIBIuafDJCvpn+Y1GH2LniVQHSAiYlQCLj+w8XnT/vfJMi7dCnfbH5oGDYPFcgtKLqKf2ync906HWSajZygqHQByhmHsXV2Rq9cMl7ko6Kodfl7V+6EyCLgXMkKPc3Sy5NHbSVkXP/5cPlG7oXfvKj1AEqtN8j1/Pe7aC5uDoDFl5sRkpkecvnBs+oAfTzEIlFi3mcKVQM2QuMC1a50cdzqOZ41SIUTJ8BOcsCz9H0UBxSdxP70PSKy6onGmfROKR3ZTLf5w9eHbCQskjLaNt75/l3hsnfhmKKY+2qrALN2ykkQtOCFuzuYt3Ye4IgjuL43h7H6+XMrB2glJIX/QfDMbjY4eKVn/FNBgNL+0cb9NQEtZcCBRQA/RUjdE07XxUC3H7y87EmoXGUKIHfp1NsikzDvHvyWGmBB20RVjJWNcSaAApRD8LAKVF368tjEwVbGKmt7huQqz9p7QAKgik747cJW1b5M+ecB+UqshZ4hn3zjE40q5bLLXZCL9mYpw7DrXLuFiPEUdhKNJ/TmFQ7syowUmzdtDwhFoJFJdhc70G91ZMllD4UdLlLPeNai8ibGzh5V5o2knl7vVgGAaflLJ4MLbC5FjcMRVDf9QMPBa/40becqRoLNEonAw/Mj6nzvKeHgnIclU2iIUFjHQoqhFRMQ81eN3cKx2G4jxCBAYMsJ0CQBFrgtMh/0vs9VukREbH0Igjyr3ckUHzLzKhi9OfDpQFuy+ZXqHCduTIpN1uy5UyNEgN1d7z+5bSYs/0pNI3grVsmPKFt64M2cNQDZOf4QzBtntYJMdEpIOHlT/jo7urX3Ea9nkSELdqn1YX76ewr8iBLbI/kY7Mt6UeTqSXh8/DjrwJO3YgOY5mtaKycXH4a/1UW++wSmEr4Ru2ylXjc/AUZnYt+hpp2pQgTBkeIcW4uIghXJcwW6sKA2Hq4sTIZzDpb5SgQXnJneLr7pThlFl0NkfuK3dDMUwpT47X27Xo+U/V6hBE0Hs8jHrzwsgk8/ggeOz5Xlxot6xpeJTtwKXYKr2k4KSQEyMqm8vIaREIMvXfIcg/0qKC56CWs3n7yGWLjZrv/l/i4F/TLph/5FL+4ma5IGZpfi+UcfaRKJQt19jWW+4J6ujUkemyav4M5143rIMRxevuJkyfsHGYmMypr9bYjZGh0qRWweT8zgD3QR/um6O+leU3OJMZrXwdYq7r/HG6hNMyJxth7M0frm7aryMAH1paIvO/2oR3zBUNWw9gX8/gIsVsnNMuNwQVLMIoOepN7eTKkOpepc4/nKVhi64ioLGg+vCgU2DcovcJak2myRHEuwRtNn93df7VZChJOxkvkdJcmUtlkZcyHRXFQ2AewLMpoHdB64iRbhqozPIdkdEbAaY0NlEeNdzNLTPyU+A6xaH4KwAl8hVEPIKR+wta42uAxgBtcA2zEV4dsINaaPRe1Yv+MkpvIOHtXy/+sruvm+3kQd6i2VS93FgGz0JFZ9zFtRfwr2tipbS7V304lv+H68y1/FtvPLfE9ygJSMQ1jRDDTEGaaWrmMhUpgjx2eYY/0HbJzxfmU35K8nMorlVyoh04fmGTzrOfZ02C8ePzTxzKLhs5kDXsUbwZMsHB+CM2GMjExvgv/KTjurV4sq/hkm0Z4ZeqC5dVPufVPyKocAlu1lXZn2HVPhmLIK7w2giiJ3GHjym1g9fQ4aNk5LLdUEeJb7c4vqJt2dL7/vXN29/DZFkaOowdWuCQS8dGjOehia4hKKBk9z+naZdQtOMvOYbPPzsMeeQDN4OcJrHExXRGad0GpgDSqiZujijwJGmMW84djfSaAgMbWGb5WOBC+A6MiYus7nI9E99SWxIELrWn2rfy21tD1phu/sWvMqQJF7q9hHDtYUc7AIlPqBpBwwyz09NjaE5gnmDXMm3m5/Bnu8ay3tjgYtFJ9Za6qm/J01agFdkTr+gC3J+H7O3rSmKFH9VQEGm72dbMT841xqqvjJ78uhM/K219HtZXi9Tm06kSUG71p/VwG0TZT5crVB6Nsh1tlWs+ITPywYBE//EwfdaB904YDuEvixEcG8bv8YRRvTQpGtjOGR5PRAAAA=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872461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798064" y="0"/>
            <a:ext cx="640080" cy="5143500"/>
          </a:xfrm>
          <a:custGeom>
            <a:avLst/>
            <a:gdLst/>
            <a:ahLst/>
            <a:cxnLst/>
            <a:rect l="l" t="t" r="r" b="b"/>
            <a:pathLst>
              <a:path w="640080" h="5143500">
                <a:moveTo>
                  <a:pt x="0" y="0"/>
                </a:moveTo>
                <a:lnTo>
                  <a:pt x="640080" y="0"/>
                </a:lnTo>
                <a:lnTo>
                  <a:pt x="64008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4" name="Text 1"/>
          <p:cNvSpPr/>
          <p:nvPr/>
        </p:nvSpPr>
        <p:spPr>
          <a:xfrm>
            <a:off x="3622456" y="182880"/>
            <a:ext cx="5174072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Regulatory and Legal Framework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3668176" y="98938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6" name="Text 3"/>
          <p:cNvSpPr/>
          <p:nvPr/>
        </p:nvSpPr>
        <p:spPr>
          <a:xfrm>
            <a:off x="3735717" y="1044245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261104" y="989381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protection regulations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4261104" y="1371600"/>
            <a:ext cx="438912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with data protection laws and regulations is essential to mitigate the risks associated with the collection and storage of biometric data.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3668176" y="235205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10" name="Text 7"/>
          <p:cNvSpPr/>
          <p:nvPr/>
        </p:nvSpPr>
        <p:spPr>
          <a:xfrm>
            <a:off x="3735717" y="2403273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261104" y="2352052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Liability and responsibility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4261104" y="2734272"/>
            <a:ext cx="438912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Clarity is needed regarding the liability and responsibility in cases of unauthorized transactions or system failures within face-based payment systems.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3668176" y="371472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14" name="Text 11"/>
          <p:cNvSpPr/>
          <p:nvPr/>
        </p:nvSpPr>
        <p:spPr>
          <a:xfrm>
            <a:off x="3735717" y="3765945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4261104" y="3714724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Ethical considerations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4261104" y="4096943"/>
            <a:ext cx="438912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There are ethical implications related to consent, transparency, and accountability in the use of facial recognition for financial transactions, requiring clear regulatory guidance.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" y="1657807"/>
            <a:ext cx="7315200" cy="1828800"/>
          </a:xfrm>
          <a:custGeom>
            <a:avLst/>
            <a:gdLst/>
            <a:ahLst/>
            <a:cxnLst/>
            <a:rect l="l" t="t" r="r" b="b"/>
            <a:pathLst>
              <a:path w="7315200" h="1828800">
                <a:moveTo>
                  <a:pt x="228600" y="0"/>
                </a:moveTo>
                <a:lnTo>
                  <a:pt x="7086600" y="0"/>
                </a:lnTo>
                <a:quadBezTo>
                  <a:pt x="7315200" y="0"/>
                  <a:pt x="7315200" y="228600"/>
                </a:quadBezTo>
                <a:lnTo>
                  <a:pt x="7315200" y="1600200"/>
                </a:lnTo>
                <a:quadBezTo>
                  <a:pt x="7315200" y="1828800"/>
                  <a:pt x="7086600" y="1828800"/>
                </a:quadBezTo>
                <a:lnTo>
                  <a:pt x="228600" y="1828800"/>
                </a:lnTo>
                <a:quadBezTo>
                  <a:pt x="0" y="1828800"/>
                  <a:pt x="0" y="1600200"/>
                </a:quadBezTo>
                <a:lnTo>
                  <a:pt x="0" y="228600"/>
                </a:lnTo>
                <a:quadBezTo>
                  <a:pt x="0" y="0"/>
                  <a:pt x="228600" y="0"/>
                </a:quadBezTo>
                <a:close/>
              </a:path>
            </a:pathLst>
          </a:custGeom>
          <a:solidFill>
            <a:srgbClr val="E2534D"/>
          </a:solidFill>
          <a:ln w="38100">
            <a:solidFill>
              <a:srgbClr val="FFFFFF"/>
            </a:solidFill>
            <a:prstDash val="solid"/>
          </a:ln>
        </p:spPr>
      </p:sp>
      <p:pic>
        <p:nvPicPr>
          <p:cNvPr id="3" name="Image 0" descr="data:image/png;base64,UklGRpjoAQBXRUJQVlA4WAoAAAAQAAAAfwIAeQQAQUxQSBUGAAABEUdu20gSrPhW/39xL5Vy9ayniP5PgP4hvaLqnt1WE5LdVHOyU9TDcQpStBN71dPQoh5SRgjq3kdyjlNkp8j2nN0i2VNS9chWSao7aysGQvhimBSc4xT4fg1CqqJqrAMQ48ZYcn5SdDFFCn16E3glusVzQIIAtnHbCP9/NLr7SKxIIEhETAAkSJLbNieh9hIgF0FEgsnPdZHfJ/5T/Kf4T/Gf4j/Ff4r/FP8p/lP8p/hP8Z/iP8V/iv8U/yn+U/yn+E/xn+I/xX+K/xT/Kf5T/Kf4T/Gf4j/Ff5p2iP6NQGx7u8ZKAL34rwYZ2V7tKh7ftzFpxvf9TEqxvbFCI5r3N0lD8xhGFppnKQSheaJCCprnKjTAPZ25f80OmLvXbENx6dxmmAvnNsRctmZTzD1zO2OumNvd94I54TG0z+0jPm5ZJBhIfNyiQY4uk7tA5tB3HrpETnqMBoc7H0DpHVrXU1JNlWWbYMj5HBRYKzmgchn6lGT7pb0D/SzFsEehkR/F+M8mCZLvwBAG5e48GGArdZ75WMxQt5VI100E+kb7BcWMTeMXCpgoftwRAvyv4XK/eoPGl2mzZSH3w2UAROobc96dBO2vBZtZFryOf5frGWZkar2pzsxrbuKHJX7EjL9ppd9X9aT44el+uEBRo/bUlD2WEZP94cSyRK77znjHOF32SAHOL9vUl2/lGyaYsyZgAvy/8rbfybP5r8cEnaP/NPyJ0H47S2eZh9WMLbYWAfebxQD5VRIVHaBQe+jyC+LLUJBdXUuiSw/Ul8ugwCG2/KDfnMozjgAZoHPkg1IEMEDn4Q8gftwJlgR43hPRwcNBKH7KBQ12hRSYzSDB6PrLYRDgYHwpcwam48cVnnBUkNB+CibAbj0U9+x3+lBBUHsp4SQcUYGXRR8Ck+jBXiFk4StZICNBJRGpL1IfPhjt/kr6/4fzQFdFHhTY3IDOvOilzToY1zwDvb5k6Cw+HbtIH3GLas6B3u1vBdn4Cs6B7uzkJzqKDUj68X9fUJqGdBP/8oBOYYPJ0IMOu3gdkT/d0n5EHyttuqVa8HNxegh0s1d8o102wk/6kvQGIHDogXa2L9Idz/1JMNDGtoYeGHpauGuGtqS9boXubELc30H5C7p8KBBsICjgN57J6cH0sKAKxYM4dShIc9zvPCyVo8X4NGR9Ix3zu/ln7n0mUYi+b7GVfXX2h9ljqf9C6de7/crjnyV+eMZ/msIpe99rOP5/lvh/4CWAX/gt/tMS/9f9L5BAADqwzwC4/CuAiPHfsQU5BpCICViM/zCFQwBxjiDOZICv42CAkIFVE6DPCBhlAoQRcPIxgoABqiIwGKCYgKEB35Md5r9r0Ix/cvu1pF85fjyDR/vF/jvrGP9jjt8x4++0d/y3lL9l/Iudfi3tF+MvBRAa/1Zdj39y+7Wk39jpA7OvTOljwWH6wPThnRvkBvwvKey9YVl6MIL96RwUqXvaIf9eoRdm0TjusoaCTDEOeB7OgqsNocPqLBAbryNZ5Np9deksUvS1+lSnAbTHe6ATOBqqvJiQ+haVCVZ2soJCcqpFoZWeTAUvcu6lsveJ8PZ/MCnr4J+JycIFEVlAfWY4gi1PVxfA/k72P3/0/2aP/PFx5skYloOb+JwDyFNLjvz+fmAmYxYwrn4wfORqjlra+wgbIMim6aCPPMwFUxH75jPeGWkPeWpzbPAxqXZ3zCHjDC2aQo6/316Wk02nZQmWZaE5Y9INfKXnQ75ooCqZ9bYPsYUuuiH/6/SQ6VisuMdDAmxTi+sL7tL/J+Ne9EA3IcpPFmCgyrK4RH1Noi2zpMxDObKwKLOivC3ZJvrM0Jlvd3iDOwLJz9JOU6XPih7SdSudMz4vZZRQaHUyyW+SRGUBrsoXQHnyyziqj1RPvcAKvQYtHNnl0ABXHIoPQJdFhRTo7SCG0jnhxBjEIvMmj7tuFXhMk7hpJGuAQpKlOVcgsd0CWpedpHrYryqKNdjHYpraQhKZ3WUM5MmH/NQ5OCUlooMMz5WFVD2pNLnnLCKBytQ5vamoJh3J2mpmcJO+KykYfW1iyLjP9qS+elwalj74WQAAVlA4IFziAQCwlQSdASqAAnoEPj0ai0QiIaEhJ9a7SEAHiWdu10Z7f/1eN53R+u/9D/Wf6P/pf3n//93//g/4fLf7N/sf/N6l/53/jP/D/l/2w+FDi/3n/j9Uf6s/zX+O9Y//DyzPP/+t7gv61f7T/Cfi778fNTkc/l3+U/53su/9vu89c383/5P+f/tPcx/PP7Z/vv8X+8vfb9KXEX9AyenaTyR+1H+J6qlndnfNPjL9wv8fpDji8J/hv8y/qf6u/2n/if4jzb/6PuJf6r7gH8T/jH9B/pP68fzH/k/6f5cv7NxgH9D/pv+d/t/7lf4j2q/5X0A/YD1Hv53/fPyq+Lf8+/un8z9hT8Q/on+y/t/wAfxb+Nf0v+l/st/af/v9T/4X/Uf5j/S/8v/OezL9I/u3++/wP+X/43+N+gX83/pX+Y/tX99/5X+N///1S+y3+zvsbfqJ/0f7R/sPZ91v5lCiv57D/xeeFyz5UxiP8fZh7h/3vOFff/7XrU/r//F9hT+l/4b9oPeb6b/ND+5/q7+nP+6+o//aP+t10v72+yx+4nrH/nR8RX9e/7vpif//2AP//7cPRT9aP7j/gv1s/aD5Y/G/3D/Hf4z9m/7t/1PWX8a+h/vv90/y/+m/uX7W/Y59s/5H+l8jPp39N/zP8v+9fuh/HfuR+L/uX+X/3v97/cb5n/33+c/zX/I/03qL+c/xX+x/yH7o/4/95vsI/Gf5r/gv7b+1/+A/bb6wPpv+d/pPyd80beP9Z/u/81+4X78/Qd7H/Sf8b/fv9B/uv73+5/0VfR/7n/G/uh++3zX9j/97/o/9F/2/8f///wB/lf9J/y/95/cP/B//7/i/fP/A/9HjefhP9//2/9d+S/2A/zD+w/7H/Ef5b/t/4z///+D8Xf6j/i/5D/S/+b/R////y/Hf8+/wv/A/x/+h/9H+X//3/v/QX+Qf0b/L/3P/Mf83/Cf///yfeH/5fz3+jH7kf9D8+v+v9nn62/9b8+ze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00ZqSz6OOX/Ne6UgIhs5P2xBzNGP1XX2hD07h+ftxX4oa94ymsK1ZTiGtpPwoGsK1ZTiBYit80bHe3uZz7Qne5aUf6miSEh/eKWTU/7dlEs6nP6F/xLvko6gtjLFdrjnN51okSUoRRr77n+HZiidKoO6Er6TpNYVqynENbSfhQNYVqlkvRMcqR9LfsoIIu298OA32W5NLf/z9yonMOJ/IPP33gov/73ZD//+Hk9LVRiBI6JggKlEI5ep5FR/AZu7uPkBoKrLtbp7G64+kdgqXmk/CgawrVlOIa2k/CcMMLltdZidld7QlPNiV62ErGYmr2+GgGfdmCwnfIf95Pm3pV32sn5fv/yw2HuQa54FA6KCNcnnI7oJF0jGJXuthdhqasQvTEiSJXE2ZzQLREqNOiw9xDvH+WDNy9NmihCvGc3G3hDSawrVlOIa2k/CgaSuWay5QVyBq+Z4rGbfjqVd2qLRo9nc/V+AvgPcD4XRoU5GvjqlpN0+BbZb+r/IUHjSuKTDEJ8Fa2AM80WZF+jgnoWu2ejgEwHgYZgrV8vJv6wjD4o8nBoxVBy6t2BtwKh9GtpPwoGsK1ZTiBYdrlxLYZhHz9zbPeG5P/nhyqWeo/8GBPjJURwfyCftjaqC3dfpmJHKl0d3vnpNXbGu9kf7cyQ7je/64GuSnT3vrLqYSBq77ykRFZ0kgS86U5NYHOddV9heDRkxNti+IF+eqynENbSfhQHDNJ0mmo15TQqOVfk4/HQJXzqipiPGrmcc1C5Irl7vcDYC+srrJDtmZYXk64C+5vGXYO/b7hggnaSSU0OanlMmzPZTlorN6g23+xwkYWcyyzDYw8eQ1GU3W3NyQi5TuoqA8Xh0+XCgawrVlOIa2kxJ9XjqTO147NYQ/wNoFUBANYuViCWxjdbQrPL5SpnQe99YZzV45ucQNW2jifnzMdgxY59XDK+KRu7wpJrQzExaaEhsnoUAUdgRvvnejPmPEyEpqr4QByMhrcCBrCtWU4hraT7/n2kv38kLdJD5UPkihzTFNAU31ANrKR8PyZi7L3xGL3+u5wtOEDye8d9/o+u0Y5ZvluUfnf631dPTCo3F7cYRqAufWz6h+GGvLtAWAHQhOXqC6NzLDuQcCbHfLp1f124Q6Mx7gz6a2+Ae11vvub4UDWFaspwCrFfx1PKwRQx9ndNjsRQKdZxNnGchIFwt10cAnnVqCFTRF9ctXk5ermE04dDSHCIl8Hp36z8wxQP73XBdE6YDx9FRPb60cZ8jVkUoUH7+LuOXS5aVUJVsPRh4stothL8vdm0d26PB3/pifnJ35TmsmvrUX5IxHg5eR3blNc8mlvLBHO3eQ/DW0n4UDSNHq/kQwlQSmNgrPm8vYqrCK9QEvnQgLZNiS4yhIvj0CPpk2cgJPDbhmSvDXOndY1AGeM16a9iXqtin6UyTFKg/zQ+wSj4nBiVwfD30eilFV1FQ6+ujzHb2m7Oh65BYzGj/aPnAPdpMLW2vY3CM22vd7QLlNsY3IwXzkhXbvIfhraT8KBpGpbibhDS1u0m5EuJn3HaperUy1pnatuUvSLvYvx0bBo9I5QceiOxQp/ia6t8pP8Bl5ovPyIQUXR2QsYJI4ND0Ep0ir1rQM55g1xLZKxrjZVNdivqNdQE3HZ7BD/wO3P1u4aO9S8g0W2W8ztGcAQDWFaspxDW0n4F5YMCuITSZ312NRbX2/qwNW8mcO4xtTxRm1Fm3PTfSNEzw9AJgH2+Dt7UFlulLKyO0kss100GoDE5J/5/8aHHqRAZzqjGq3wVv/rbw9fqWvkTAKLdDNdmTCYlByVGDDRVf90M9dUBk/CgawrVlOIa2l7rnQvHR73nhSpzplmbS/4oKgUEnw4xkXGrm0nxqbI+qAv8BQNtCKrr++FzTBPupJpcB2iiZIeQ8C7k3n6XkWoy5d3E/+i4fbF+MeAyoq0zwJXTJee4yZcOIMNYVqynENbSfhQHVZpToPhdnkNBlkjb2E+HpfQK7D0FXle1m7CY8X+fmDx7fAZUOfQ/t1BL8Xrz9jBTzQExca7I3OS7k1zTayX+jkx5txfKn9oN1eTgC6/0/CgawrVlOIa2k+XYKhO+Bh1XGSoOuHHfl5L+vm6eI8NAZv11ohpBhiisvEBDDsR7gmQUtfxcbxylaX6Xyey/p2z4/i3uZus/m/Wxfc3woGsK1ZTiGtoS6IjyMDx0W2TXi5SU/8rBD/0abUoGut+IYNXXSwXvL707KeXRl4kAiPdryVYQCziyMf8n1fwwnWRCgecyohM4fc5FTtUje0B8Xxy93tPVtrDWiXJKL6JdwGGsK1ZTiGtpPwoGr4yb2qn2SZfMGcIB7mIj8vU1eXtm3Sb6rXQ3k8JK//YVf5xrf+ekkw1fD2+W8APa8SzWssWaed7axr8PTy/NzGA4BM66my3UCXh6bSIqmeQKm/zGPP7VYcbRYTSJ6SYRR58H6uk5Cq9VlOIa2k/CgawrMd6xpgwD0TO6k4CIsrFT/9DdOrZuHxxgHyxB/PryO3Fnn2UODFvXW9IP07Yw80e9bizC/b7/RAAunfdP/V0j/XTQz/1M9wUgX+6HaEfrtlE9DkBl8WxaROYU/+ySn+xgOiAHiHOry6re+lVkPw1tJ+FA1hWrIUzOFY6fYVL3W756qeSM160zRoFH+85K/MMp91///Oyhhe06D8ArrMeqGUZvmobTlqTz4ow3P3g4lGa2swhAKDaBi1b3Dmefp4bTDYRvb8EZWD2Te3DlKatX1VYdxPO1URbBc2GuvL7H/Iv2FaspxDWz3qfe/zi38c/IQJRrLzzD6igVGaJgtYrSupQIw68Muh7AucD5n8GEirSY+fYvAR+20MjwP//0OODx9M8LV2EteJ8uydEn4d+y3LkY3lcVt9IRI3GWq4SLKv7DUkZNFBwN2u/DiZVST3/mRf2oWeDx/yrMjzUg+3X2y3xayzt/Xep+FA1hWqiR91vimWEsjLnHLL2C5jZwY0RY+i3hLNevY8lK3xIAOtVbvTyPZB85Sa0dQwZNCQ4AflBWm46jUEOEL+pKBX/DRBZ5NoLgBosDNULALZeFDh8bLONV7o64DnozwpUP5hMZs67EtrGxQGYgmo8s1SITtL8MM1vTPN6dG8ubXO1hE0bBBVJOYKXYWOWQxSRCK8tDhZ74oz4QM19Yhn9CaX1jfCByQY1WUWnpHIUeu08T+SsXG2ikTieFXRldE5Pk2R5lFrEdE5+kL7k38kSJKpLjpUr/b2tdynf8UwrA3zRPHnROIZaqZ4wvDhlnxUMMeZwFCtTRuSpxVPqkajInOCqAkYWuVaycdkCYHuaLf55TagmGLetNbfFAwSu7yCJn6ALv7E9S63/jYMWexdfjlbizT6RhRGURNUgjQD4+IzKcRYOpzbKAVhUSd/eNsXbQOQ/ziSpv7b9U/f7SHcHMQhHcxKpUgW/Q4kikw96i7h3ocE8lLROFIZnP8CU4YXL4qC/nKDsT1Ag+8OcJYyqTGm9KbUec/qmYwXFiKFh1Ae8b0AWO/Rx0LfTHv1+6RQ7swO8cT5OYoikBYaREliA2Dk9sT63VNqNeIxrwOd+dHRLYl3px9t9/7fxpiTXDrd2kSA4WA0SrUEnpixlej4QVQkjOr7x4dBv1agjEuYV/biRtlKRPnPZkw9iiMf1PWrXZwVIZk4zRufm7ehmBR/RqmuIt9BljKmRoB+Z9+EDHqDkRrG0I7cKqdlqTES7LGJkYsVmh8gG/FXgy+NPufI/1tCZ5OcnLZ2QijDNtc62ldi8f4t0PIRWPXqrEg9vW5Hc5SWg3k6zOXdZIx7tEk54Ilsje0D/0iClyY4AjgBDfGwbKVVx+GcVSAbI2UqbRcmuRAQVPC/nV2IE/m3yZUu0ptnKo3DRzltyscqh0mWqS2OMlfTPC3MpfnUbu0BneyoAAAS/DrG9hzJz06TOv8ER3haB2qSBnTKLQi6WwmuOhAQKL1SgVOxFO+U8i/4vIXLpXgf/L6PyUrl61cPil7LM2+beZ2XNvi7qIXDT1O8Sf8h8mev7AVj4OV1f1OGWztZNSeHgMt3wVVojer68D7dkVtDGtrAOL4H1k1+K87AtcrEbb+D2t3Egnrutv7pY8/bcZPj/kMVJFUI4/f/+ignelYUJ1VYeIFugxuP6mOiJaLM33MLCr/haBysweS5KW8AN6vhcBvSQoDgAab+5IEJDcC9zHa30+4N7/TIXS98HTLNU3x819h2b+RUeNpwCH9xq5rugOBwAAbhGBOqjaOeUXyvt6ioj+UsYmcQjgCXD8C9SZC1Yak6GjsXubgNNODHNAawUBUoi3am1rOZOkCWgSbvXrLxhxb4P2ftb91CHtRS5t08RKvWLkGvMFbnAvi46FbVODzMUgRoAQROvt3Q7vp6g3zO1plfZbRZT+Hrt7yb67VpEy8nlCt6sIrCyBsbDHh2beC5LNeiWVc58JZzbGVmYtJm5hiirgYaYnyCE8Qbvvfas4fvkmpjp/2S2vpJpyFFAbbuS7raV69VfJzo6ZZTVvtgnZihvHnEhxpdoNab3ESrCEsf62usLph6IBu6Bt6FglFuA4MluTqplt89prow39PtCIfxq8bK9g3duD+DEG7t6XR+p0n5JuZwfxD+gI8sZCgtSsmg7/gfzFy99F8ipfsA1CGUGo4Ao6GqwMT7xyqG1T1NJvSL1OZ7gAbFgoeDXdv/96fGDRBg1K1Rrf1VATPACUMtfGvsb2nS4m6De4eQgGCSVKJa6DWkkKnVlV3FYRW/h6aL7NrmD4OSOYVshi4JJaoX//80Lfb81yGewxKU+3USRpOJSqVjmDk3ECH7EjyTUzVTSshOC4k7zhQRwQFAoCXEfoIao6uajTSpLvNHQsPsCEwglNIX4pPCF0erY/pv2a8e9+dIRmPx6z2HQlANYR9PbuaF1SZjDBRGlI2obnLVYszJvc7d7OErERPd+JykKrxDs2SGGdsyuBnNuUb1yNTJb/+tji0518eaZdF+lUgQ7+Y7Kn+g4oYMnaL0Vaqri7R1g+ZrFKnW5CHbugPiDHTmWwvc7wZdg0di3/Q+v59Hf0+cZDuAJhgK2OmN9KSXfjxOdoKaxdjwYTUmLFQQGs9KSMr4Lt6UqubzXKg7GYqHLb9w2ByzTB+hBkBvf3/or7JoEZ8RdnC2AbjN/zv+TyaTbTTKpZrJzv3JoJ58qaUszhOXlCgzjDG+7TDPvqDrxdXQ0Tga0mQkv+jr1PiYvQ88Zme7djknSibIAd2t6D7q+pNwiEFoHLk8FvjYncn6cXcz1ocRfbN83wYrVVlEht11+oxGZ5tl2GDI71XZFsD8AugXSPXW9DCWa/3MEL2BN/gkL5BEdn26/gcBXHWl4zaXtg+wzquWh5GbPNxKGHC0BxbBQC0Dav4FjFKdD7W2aj72J6+xsnMNbkpMi2ujkK3v1pjo36qYeNh2EL8bc+w2g8hrQ9G/cjPjw6kXUZ5mswiwUBHSL01+daE69WO2vgJs0HvegirJWr5/RksThEevOyOlR7M079LqL6HYi1wB9Y6cdzDCPALXpzodRd7pRozLvqdJMYaCxzX/b/Us7P/2ZPaX9Nql25QAG6vinyTc2Dj8J4IlGnRgMIs6Ii9MqcBckd7MPIFqvdV5jJLhrJPkrkuUlaUK3GF48aXY5M41P5HhaW2JCbbvopQzp1bQU07XKCaGgPLJ789jDc/iqSXRdSgewh6qMYYDdzTgbFROihGqvmfhsYTBCyWyyfTOo1y6+L4U5s3QmJ3ein6O17f8sov+xKEOvdu7Vuvos0fjfFg11KSlpyzpmB3vSzQY/Oi2GjOM2tkfhT+SESVh8wPFJerwOqNZC2Gr8QPmcyrxGEDIgnqQl88IhPnXNfSe6WZbuEI8U4D7V3+cEIpPW13F7BXYaU/pHTLVFxwPaRcmR6PDVYDcKNvGmDmAlIPfpG2hl0WymsC4WUwHDWz7lIp6csVv6qwEZJIu15PLeXvkCvdXXL7nFF1HD8PJMktZMyI0H374pLQ7uWTZfpEdF+9mHASNUUAY0l6obYEbFbhcs9wvRLjaQz0oOLjksPWV/p34+/nAVL24aiFxl7YojJOpkS6WmAbGhOFCJK6I3m8vC/IEeOmN5kxoBcyKvaScQxTigfmdTMND/ZwoKhVkkirNC1Adqri/WT/iC7aMSwJgaFnUHKnqzTS0308O4+caWPd+jvKbqCWSC6kga5T2iSZldYYvKsM9U6GOlBW7pNlr4TTe/GIJkIZEEDhr8VbkJg+iLYKeu9v6HaYFQRw5ocq0qTDBp5ADvXxZTY/xeHXByk7tFI9ZjWomIeFVdZjFa/GRWlg+6Ua1gx3ZKHFw9+VRyW2gwh6ck3nWH3zvTN5LoGFArYzlL78DVjSrsRBvT3pEit+UsaKE7DUYL44HicEkW75KE/8+3BAQK2Uw0XRYO/P7WajAzPYrqvpRdsLiR+/najO2vTsWBGmqcAPp0pj1hJrYxPFJKdxf/uaf6w0DrjBk+cbF2gmBCsu/b9zC7J5+sf4Kni5J5I4u9SYZ5vFcUt34i/6vc0qixR4WRW2ISJvekuPlNjuRIbKGGB35XbPwPLqwIUKDH/dV1R5rjYSIC5nApwplB8hWo+EHO1MnXhlZPo8dPOkHyOENgL9rX5peKFSu5EWmAvzY9PVG4A2ROr0y9a1W+6Yw0GyOJGeEVU8a5hBfouM3fjs9g5HWw9MEpt2+YPqLE9qoLSqcFGMbUSg0eeJHzW8jIx4uUv16xBUPoGu9yf4vBH6j1Qprj2q1aNgaUXA6i5rIrCaOW6VLGkiGvy3wrrDBorn3qr2eHhE0va1+Z2N0BgxjT6LWpcL1HBWalzgtbiXuEL7qGrWxapW/DOYxACY5RWswsB+8b3ipp1pX8wEVMsdiQAgl5LpiuPo2iCXvlCKUT1j/vscPRImiAfJew5+vvqvHZSz6tBfRYovM882t7n3iUsEkMZzvbWXKoK6v8xFZ5fWpXua/HqPMrQPm9OA8JUOrdFCk6suOYSdp9Pp/28rnqxW7rG4+XLsZ1V9sEZhOYeaYbl6lYkoF+tuTLxse4lNsjbrNcdHaY3cprUt4Rqd6XRGMcVKgizZQQq9Z6CZSIJf2ZXqy/iT+GCbufHom+9v5yoVVaXRGjauWwEVLvr6MdGLAI4cZwpvCYVJPwK/9F8Fv+Va9XT/f2mriZUqVkob/gF1eykQ+ooIi05pQehaHrdawh2DcZe/whvOUSrKtAqWm5ZnzqFThQp0Bn36cP38XlsXglBMcmtQv2rmN0sCXp0tly74LJiaOFDEG3/obX5Uhrt0Ez6Yvv/ikaY6If2/uyLNKR1bTOvWdlhCa5kv8yHqquIzrMjM5xUg8iSMvDkmME7HEPh8g9dzhjW0evuYgKyhQCJeYh+povt0xF+uEk9F0KXCCDGcxvDIwgDX3HlLeWB+O/rHFR8LJAXW77L21qVzVBoJd3IJltwe0fO0VZofzH50jXCTuGWPauiCfoJY2Rq3LJEUNGV3PAkDldaV4yCGbNivgOfjFtD+WM4VcLKGwcXPMdmxRGH0WV2Wi8TrstaBfLO8N0n5KKWBp+EztT7z9+e09YfEAyzkOZBiFuTFc0a026PL4gRqCjW6OX4wemR9AcTGDJmmVGlBjft+vSI7Fs/EQU7+2zrXrZbOyJzuLgTCvQLu/77iq/hcVyuTojdHJutgg7AgBXEi1GFbXrpwAaF0BiHZGP0JBoEWYYTv+zX71n//h+b006/kqUaU0sXk/+YvDD/nVEsc5XaofnFArg0OdBLBACW6cSNN5LtxDlVnFRs4w07WQjjfufuJ8Y+RHJuu0BCBPMytK3hmBxwus8FoPlKxC1h3NPqSb0SY599t4GNxUF1PyjRHL99sjtkb7hooVr4DItYdyvZx+Wz2Sml8mz9Te2FdbJIV5E0aECVN5qQtbJc//8D3//ipE5+rr/MnaZIRuYy/r3+9NfeqDgeoXKEvzSNGqsLfoyHTkGmbiPYEXFypAV2jK6J3YVHH1CVvGUKcNWk6BGhN1U2ifeNzdwGOCtrY06/kaUWkaAy7uAMj4EZdd/asheCHexuuysvSenbGQspAcObgOM8RYSDgzW1xbLRkJDTwmDakc/q/IK9CdMqqcTyhDywUkN2hFLr8juDu/3ct/P2jv30Sk2zcRfrP1MwYuRfnJOStJw0q1jafthJ5DFy1U/97NDoIOj9ogXLwrjPmxQoc0Z1f/7GvBdv/b+y303J4HpwoIi1Tu+56JOd8QdX+ao6kxZdb3AopOH3k7UE447JrmivFtne8XWvHAeGT6PwfOkvJUFi02n73GWlKDkyLR6upzSa3YRHlp/K7ruDwr6ZaQIMs1yUfX8yuZdlmEnk8kmkWT//X/tcSEImxyvkgZ9i8mmtBP3DcijBN/VfZknx9lyau6aW9SnaQy+SoMHvFc/lXhfM8ixtE8OgyOcTsjlAuvnOs1Sx9t2zUDYEFmjpjV3d6mfHaDVznTz778PVTkAW77PeoQK+c5AvMLpVEPIqOOTjcEQpc8Fs9UYQxh74Wz+anBH4notD6s3q98L+PjLhCiikE7OXreG3k9wjeBlBfoBg1xzDLxmxD3e6LgjHbgNoyVUq7qVXlUxw7/7B6S6seskfGVAzaDgggWz+ceNs4hGd9xTG7xAZcNC0NUFh8kPUskIjOiOL7UaBhqvDUBqBFVYtPhug83t4K/gN1F5SEbEPLQ8lljkeSix0spZp7OAWbZocwwdK0dhTxAKmN2ogY1TNTpinFcIWm+e8Fxx60zLOcpoPscEsAWLuauCI0/WvsTxrq7G+KsCo8ZGSczmFqutQRyYQj7OKu41bmHtgBQv7dWBDanTZwyzBh6Q5kfLjV1PetgP2z1qUco9Yrij/dEZDGBJK1Hgm7IQXToDYatV3TcFl9cFZqG2OFjsUoGgOQIjwaU8MqitL/52fw2gdOYnAoTt4qYruAnxszro+g9lmwYhD9Q37Zup7m7hZ9rPCvLQ3u12w+7OdQUflX6f+P/rUZksAFaSnRRwILQ3pgnl/fkXnbQMYa+qSGs9EVQd/yNPfGKnagpBrUHqqPxr8/CFxjl65q+yo+HjQom6uGt5Mxw9I/nHuB/77LQHv7t8X8ZcrVCtkHlmJtB7giZTsPUYKKxfeOCikkXhnjzebMOHT/JcgzdMVx4pmRGoYulMkxW60oba/x3A2W/vIcrkdHe8BxYyOcK2jyBMrJ9HsfY1EoM4jjkEDM5g6lAc6y5Ih71obBscos5z+OAqYTQM9/ueClR4A1RUVU9c18PyYDhLdTdJQdmvQ3s8WYBztXGLUDXdB9/XEApBD7QXUEsRGcp23kVXXvf9HZjlSMJSZMjFTtafT4ZZD62lqDVWOBqFxah8XZkMwdzcy0L1a6ECpzZF0rNecgKq8nIPEX7vtaSqt3jfzOFi65i62NCsBpnUqMavg7rKOTnSLod0mAznCYXPKGcPHVvq9/jKI2E1iRZLBOMPYOcVXK5LtHbf/udi6JPVZT4TBE83bJRgmhDvrCBt5J1JVe+M4wKfprAa0ja0jRJo360rjtE0/t+cq+h8afi8qt2M1ljAjTQwl7nVkVYdHRx0zBMcr5Tu3//MTIUnZhX7JHL5qgAKRcBpbRX/5Pqi4CNoFFgtP+xb8vgj38cPPYNAkjgHPmFwQpyo2box4sAtaNxkmy8C8138Q0sIXiy8+N075y75K+5rs87xcWE6N5uiUZSOwZLI8Hvpu1T6036XSr5OIQh6DnB5ixMDH8Xo35sKnhGNhglXc+96HrZmSU+cdtR66C0frQSEs1giRezH9ABWe5VGf3s980sYcnZUAgthSQdyIWQihsFM6dR5z9Xk9xoUKBxzg+61eEAjykHwvFMFlCJ36dcMAgCHgMoPdz6Nre3VsJs0D94eaJGpnEI8xyR0+NmFGX34BAd9oXTDSRcjMVUcZyiZ5ZrB23HTNAn75bxEfiGW84T4uIVUD7PFP2wPTiUu8qLcyffXEpckarFzmdqHaLi54A6imD8KaYF8m8pRsd4E9zU0z8qzpcSdxl+ZPAQtSRl4mKScOyRbY+EmrnWy1AwqBO7KH/srwiwETJrkIwkErzvgn5PY8fcGJzm+K9A7UG3C62H2nqLIhUrkRFYaIY+1sw81WRkRnBxDALYbcE0YriKxJ+IFzCmv5f/zhU1/Xv7nkCD0RZMpth+DOyaIIo7GdO4WpaItwcAnUtZbTeGU9Jok6kRWRCBadAx21+NUwXYszxb1FXiHkllQADxWb3qKcY6NjKFZduN8qDT4MGRwT8ukO6e3G6Om75nqL40BjNMM8v+00CdJx9YqXJM4KA69jWc0iZCWJ/ijkQ/8bt1uBvUW4gtdjhYxF3x3/z+VdpkC5jdQrfjG0AQzQrdaLUm+DFaGSNnH5nkOZnOlV6BUIU7ypaA3G2hxMomYZQ8HPByDwZ9WWLi9AN07fSBPzez33nyvMJ8HzsD4RdotHEH/frj5fkwEzKlkhfVA43wB085eikiCIu5egjVyOJiHo/gGz855JxP99//p38PzxwGOEGgcC+/V8P9QNpy+FRBE62rRFFrlMrl2ZiCPrIMrByfQf2FbNpeXb8YefUqYrCoBbJMEQb3svsWOuik2udN2tX1jchBQFWieFzHDiLYbxjiDwn/A4MggW5H0E+P/EAIWtdMy1RBOfr/CkSLvSSv9MVFA3kZa8G6+4EXFNGiaXqxZR+d9VEVCWdBPjIKZn5Bo/L319EFTgP8kQkg6ytqlY3RfjwGEv9L4hh3BjDJWkZuBu44CsBCqqTSwF6XXjkX828bjamAakyDG9kyxKabRAyt9ltyH2NbGUqUtjx+lGlnKgnrmoFG5RkRxK3z1sUSb7f827yZ93ieF0ywZYM5wsbxl7t8u4LDXExRllHLTRtf/03P4GzmVEtB/w6G2Zm2ZmseXGrbZ+/VhinSqF/0ZSOs5twOPhxWrYm2Qx6xlRKSaVoGX5Ubroym/4yNOZ4QA6iFkH4RvWrZr+2FB4dFqS3kC0H9e6xbk0QmTgvF+HLwd5olnOlh/8pmx8O/t6RFkMV6bBrsPrdGVQFTCU4L4jAmhyBiLEwWBYeUss/WWS91bOY5zVjAgW+QzR1/GTDHXKQNmELHzLtWdqgZN5HCRN0umjwT/Hu3RCVpl5WC5oTTlaE7LYAD+9f+gAAAAAAAAAAAAAAAAAAAAAAAAAAAAAAAAAAAAAAAAAAAAAAAAAAAAAAAAAAAAAAAAAAAAAAAAAAAAAAAAABNWe0Gj2bVoN5q1PjRJNhNyXgf68QOjj1QodgFGobUTM6UAIPTDe6fVfO0vjjPvbBGO1xcmn3fOmlPhdubwzuw56Ve9RIbCNqOOMfr2sf9edySZY2j4Tzp9NL1iXY1DTFQfrD5zZKb1nbAEsfOJ5azPfOZVDbSMFkIi3dGS0BwaL78fLhypNUi1vQ/06tf6JISpmdVLXA8eSo/QftfuyFxs8NGcxzvT6YuVG7z/NfUroyrJwKfsG0m1JJZm3ZgrDvnasO2hCKFLLda9djNFg6OlaG2/SUG93SDVocmQ8F2JFszOGypp5Xw8EMnxXnWrYjL6apoS76qGVkRAETgW8U5fTFMhMNx8byvvejBu616wEcuTILAbgSFHY086h27YiMxcbK39jMFZNeMkJgGbMFY7H5b4Q96424EwKPk2hYFVyMuTdhzzlFzNyzn91S6MMbxQPPY94T+o10dAXEpONMLC3Ny1N3AM+NESIO7LMas9MNLgLELjtPSJyyRf/y2GKkX6ePw5hcpOACjAgMaiZpQRG7L4POT0VJH/Ls1HWPgskVMoMu5ZcwC+D24JGZH0DuoDI+4cVfLXltXTvgaoDWikWjr/KJQUIINql6Qe3t4xV0ORXOKXvycnoQ48v5NbCNLIuuQWSERshhidSoAAAABb2enOEVyQnveEwynDtx3cFf0/wa4Ybz4MX0nQ8Y60kaklORVHmUMEFUu6iUkBIvQ2iKQglEDcLH18mdd8ru2KN8BFYr/GwgYF4znBXnYQ94OUTu0rCHp1CGsYZ97ma5+CcvXhzXOip8xtPge/HRCSh1zBOPJJUPApPXwZWA6sLG3saUt1fqGwUhdZeByIJSN67nN2+0H51SY6B6dp13oUOAEuoztKHnzlga1SJMKth+ix4i/XmUsX/skDTezMcnLCjhCGvoSkPztYyYyppPz9vAZ1i8aU/gSJXIYzL11q9z/BzCjLDSctMk1MNuPmcJT143cTp85AG0yFHmli2H0WIyOIk5gszx1L+w88QxYdOHLxLtZpwoLLjDkJ6mtcn941NTTWiKTUTGPI/N4O62iJFzeH/XTg4o4VJOBl3K0ZyLGvRhn+BBrX/1LKfsh6oBFlRNatMUqje6daUMHUx3uB1dgBLmRkwj2eevwKOgn1b8C/bd5TaJqmhY1Pcx/wL8XmpEcVGMM6aaYa87jwm7rTYNRpOk+fwnJIu7hJSfVgzqpCaVgAqQsHcNC4Od5b2CrLv9HuTgjtWAZPvmHTv3+T4cIhu5BVhtwxwkNxpwum01s+xhiVvcNEH6PMhO1gqiSL3ouuHzFBwXirRvj0XfvGyyjGtqPe+NPcZI8SNwsWtWH0oa9z3xPwH67hUkjdWyaGsE2EKD5UZP/s0e0uWWePpKU3XWpU/twAaFopU9kWMLCvOJkITa9GN7q5nqvLItzZCxSrlpqnh+Xe2XnrVOTFZu9xoTUk/+oInYsliQd5CSXO5T4bWAvfu4pS10Wvl3eW8t6nSNNsVWHFcScxKKQ3ntzDbxCaCkJFEfb72WH7k8f6x6+gzaWk++Q81OIFC0nkf2ZnEm7CAdkLInY0fZSXS1tk+s+yP7vM91PCZAvPwXYfPdf5JxA7GfQn6NcSZZcT6YzL80sGV/nbogNecT8tPlHOTwajuz/sdWuLi/wcp1vKRHRorUXhrW6YsS6SGgEEZsdmW3JcNEdkuPMAAAAAhv5SOHkM8FMBT7kbOYeiL55pGNJB43xNiehAzxeydf38gDAqfeHPJnVCFUKyVZuSwsy+yHk4veJ6Tj+jd/i1Zh5syRCjsj2KMGab+LhfxEoaZYCqYkTp8ukz7iePkVyVY6vdm+4Ujz4SrkvbFh3jeZSIpWe1VRu5W028dB7pOtwOyWFnkjTZaGx2ZVVt9AdzrGL3Z6YvhOSYXNvz5cxxg3jy26bGdriJl4WkMT5+htq2WHP07d6jW8GV6i/2dd4gFmPz3Sh+Kc1sQkQbQhL/QvTFzyt9oXl0gpMRi6eD5NHqlW7LfLWqwNmy2e4YmY3vzx2FokcN8BHLQEIhD8sI4AlB9sD3KaigUDyesxh+H+Av0SPyEzJT6c61XFeA63Qb3RIrEUcs8IyFQnkC2INSh2ejfsiTYHFO/u4W5NdIgVsKTLd5ZFv7cRaR+TyVxblMcLIGzBmcIM5p5ZCt4zePLHjil3xU+aL9oVoAC/Ymal61nWG0zNdfR+llNZE+oI9jMBaxfpZQpQtvYrR4BhTwkQFsoYgx0DNQPTW32Cga4+imrTnsF/uo52yX+aa4wppNRV15GmRhWRvYdd84xayPqX+oF6aQ01SuaQk90uP4W+FSkB65OurDdjeomH6Iyxz2YarVk+QRdE/5qAGrLmWb8vRTzEmDvQFi+La2JPRAEfefbyZfTjheLAfCkztt3F35U5vs9ZyFOcMym6H0hsaUdAAztYUg9exFLlaN3sJ3SUOx2cyiu0zfUQneLHPw+W83JBKPCaVyupjhLX/OpUjwnFDz1Hy/tn1YRWhzWdYgh6iDTjDg50dTPQZCemJMgga9VCV+h8EDPioiQQPA/4l8oGJifa+KCSeTHegZav4whzu/41oqXK2L9/he1Y2RCRGHOtaQnWqCR3AAZGB1wqPWC4l977jmVrA4MTn4O37v4p8qBEG+FYMM7NLV73eWwOQlwwb9r1mYdjgyCn/cEUFxW49V4WStWM/XCpYKLu/u5hkZTdQrRCXjYvXzTJy178nOjDQoueYYZQTmqmsFRQnViJUra6FN0wQVlf41FaxWeL6hXMwSr9UE7NsrXMt5qpfgV7EiEhO3ZJ+KzIx68XBJu1exkbkydSOJXFhrRmqKMk3eghkQIVCeBrchEZdQ0BU9sJ0+Tvn+xefbn20tXjhbFH5yj1MGKnF2B50r0PNDwhbmsf2ukhgBXSqvhPbAft9OXmtd0qSwZtfi2vXWGtfSBWIwSrWh73v5Ue0I1IGXcgbIAAA0/xNDkE5h6tq1L2/+SiO38lsZ6jZchgwxnVdCfF7OTD4zjaq0+mfrQvypqkMBfa3UCh58dFGOWwF7IzLqQdR6B/UQJMuHrPLSHHMPUNOU7sSNfJFNd3RMiSGQEI3brn/ujn9Iy7wDBf9YYTYGCgATiX0xMEgTiomvUszkljW4QeOvLJvhLfwH0BNKkyXcJaRGgrUBP7a5AYu/Y0EGu+JFB7WjwQfoBk4m5ITes8fOmIgoyGNMkZVcw6NpnaitzVOZtyPZ4VVUa49tK7+ODCXQhKzUR69qf0r5xKWqZ42j+yHZDoKrwUFaUwn9lq9GwT4E67NpBdG4St5FPfp7nS6C7Vcyf4XZ8c7yGzvgOu5K8K7PNk27sJvLjxBKUbPC9apjBDg27X9mkscAnyzXG9tlfFHE4BIRLR1kOPLJdFdjjL86thILDV1OJ2MBO8VglP15oM0X/sESPhYl+w2qB54jvtVO6VHzkCpxgVxi6OJTtEBzUnlS+gsg9dGp6cu6dWzbX9y9D4c8oj/b4VNWeT/Wcj68qVWp0paaR5CodoWjdASAHTawB5kvZOujRqyTKuK0ty4Ea4nwiAwItvSuRaRJ18CvQOsBN25HzkdjEALHmc8BCiDzfJzR97yvjkz7CxfpWE+2mbSJwGjrPtGEgTuDbFcPkL81D44IscFw35EOjgY0P8kwly0nSqxBT2se0FbenIIrvAIxJb31XpemRTOUqM4eHjre0d40s8iTBYC4kgBeWd3dm2x97lvR0lnLnSUbokhIxR6LLX5+2OKYyynZGTqVcjM1gFWeJ+Awh8Yz88JgQnvOvXNFAj7EW24COyWTJydhFW+1Xe/S0LsX3D7TD1BvgQwROydGnmPc3pq3ud+eKeVvFPS+YaORJcfGuyxZ3iqhVQD30Wm3x/b/MCxeuOYu6srrLRscAj+YNwSK6hMXoxM3fxISFHBM/gz7/096vhDyhfmQvPuPpKQI3cX3Bxsxlp0YYshTz4pNoQn5tPE1Vah4ruRuHBVKbgNfa0yWKI0p6pNfPwZUPEn0dri5U7YyLsWGJmD/UU271CyUoSpDZ/65W9BnEU8s17Xk6iXQWUy4r/mE0lSukupqSz2yvSi6D3ck3kwIaf2esVTCpmpiAyynMJgbZz8lw4+gpafvVlTj84O+tk6LPCMq27otBUkSBv1HE57ZdtFVThZN6/g/k470oyoLgFu3uQv2bkCAbrAKRoN+mmHaEN886P1xh7sP2FZgLRpwOWnozNQgKkMimkEsgxBm2/it0MobzLhuWMNgMzQHN1nOu6nBhojhH/EHSdntZ+Ow3UxFOwUc2poOKQ5RmwSxSSCkoiS5sPZgu5fp8TMBueOxceQBpbVRqsyoqYPD15IFm2tbN7vy4+x1ESOYFHxX23yGtTeXP/gME16NspltoQW8eh2uw6get9vfNpnGpoxyscpADeCypv//UtmMJSNSE0wDTvBCAT2E1Qau+xlL+V8lY8E2gTAMIkxjvxQfk7O9B4E1PQNjpZHbRSM/IFpsQ+yRv16YzhaTU3+wZjb+HlFz5J17WTdXHU3200yNmqjUF2TF8mv/GbFD/CZESh1DjNcjR3klTLqtF9NMjqQ8Z5NS3pjViMXBcnDYocCneZQ2EW8NPOa8sp6F8+k3Mrsk7HV9eqI/R+wpOWPND5d+awdY0NGY5RDmy2iknqIbBq0tFYw2IE2O0aZNtKMeETAwpM8xMW5Iy5i3p9Ol31hHLwo5SD1M4vfZv1bEoAaBzPbj+HyIWqsHYhz5bFxeq9aOsHGkK6v+cEksg67WdEvbvZ20ZlRJAAA0f0oSRD5MnBNuFBFnVNGAC8mQLlR+7uEj6W/H54Q3NrYj/hLNmEfj7cHXiHp50H0/pxd2Pro69UeZrIMoQDQ+lH+GVtvOqMZ4QVEjiY7aj2hI43D5sJhietyOHaf9wrm3PaJfQ9Ngc0JcjL6A+ax507/2oUvmqe0WJnO0NzXzfXBx+Je5Yrllt999rUKgMyOyzdXasld5KbKJzOXYih3rblLBkeVjOhG9UNk0IZZTrzp9GCgYVXcIHOv/odmb8Ocyn1dACVI6yzAJ2Cr/6R8IQT6nQmEg4TsKRPlJc3cC4oEsSqRSUCnCYncaX0lq+Utw5ogMxxY2zDavVoF/tGXelWGEtdJi540tURkh0oz5HFlNDbErkA+nitNaUPeO3RihsTedKQQP57aOmdrjh6ovJ0Xo8FKLWdLnobZMKLOjp13I8eO74vm/Ep0nhVzWY8vgjWFTR9Q5vdpk11j9KVse1dwRsoUO7UuiMaduSVEytiV+/r92W0ph/N8Ztp0m6bZJga1V8CgQ0/YrbnSg5eWG74hlCtvCnjZkEPtB3u+TaPbtiWB2cPnPDmKxFYXHsIPWdxEGgVl5fTkSmMf3WDA5FzHWZrHxK0LUVh4RSAhi8c8wJL7nchNx3dW0fMkhCkllZhx2uncqWPUqN4dg30RKDg+s51nsiGUC1sJX1IgnUBNb5mOKVjYqrqLjsBDuOoY8aDwkpuD7nzZbY07FgI4zDbUMpi8zdnU6YH/RWGRcDaxj75p6X2B84iHxPbG/mvLC533zZSHSZtQ+IsraQse4UHtctoBCF2NapZBivqmb01xgszHm1X5a4jFh26fOd0L7KzsEmg7raykSUtOgGUCsThV4//E1VkATqDjEiMdfc9+7Hu9QSC0lVJ1ofxT96j6gh2tcmgOCn8tXMC8l5goajqu+8x4D/C5s5ZZRtdxvmBwSsZ70ky2eSaZ7sgHly3DkFTsSF727y07up2lfQLfDmPmC7iu+XecZnVSK320c+hgIT0ffpvoJUj3nvIvtcUYAdIpCZ+Y/U+dKAAAABcU4J2g6Xh3PSzD4z6JrE4bSjgda7rr7+QSrGFatXvcwAi1etr/rWQjlNr3FIW4dH4ctJtomSrODw4/J8uUgBw/cZJP2fmb8gUnug4Q3XmyduceetB8SiB/u9ifbOoqE1wjz9zr9xHOknZWCLhvZz8+axP9l7DpCE1M/LWWDiqnLn7/wXvf0XygKEVwc69KGyl76LVwZQWJ+KBpJgOdlPGhfEPeUWScwLXNJjBC4nw9hN2AebpwHqEIjU6TJ9PXrbTyZP3J3Bgo5jOtbjx4TEbB5uL7N9yxpOZD9TNEZuFcpaDg9zDJybYA3PioUZSqnAMxNyy8ZgVr3wN+CysH3eXJtOa1SlJFjUQtmsgadZcgref3Xfccp238UXb5RJjWRCnx7V1IbL1NckNfPyKTijvqBhOTp2Bcv/83SezO1Nd9NBz8XQztaR5atTzbYQfv3UjMPR0Ux3PxwEYyd+XZr/rIyuuZg8HqnhR12j7UVaKe4+zaKKhTesJeiCoKDr7svyXZyRiVS9O1u/hLofeg4wRXOtg2xgLjXqrRaXa9h2wiQOsKuY143/bMyuCbhGysvSBsWKgvWlDnqQmE8sB11TtESA/IWphWt7ANmqEt8lLtJlpbMm/n/H20QB1KB+rhevSrM0fXXM00YvCbcCbG34WJIu7iAKRWqTEKWTq8CsIpup990srog3P9jTbtQv2/8S661vx1DCudWKua4llYddqYvH9gG/5n7pUojZlYE9+GLKe7YOj8j2czjbRNq0twqeT66APxy3wXb0pk2ezSoaKAWkOMZbXlMZcEho4F95YV8uOJ0ilNtnxC4EFmGmSzJlQI6yAiGGTs0UVXkPumN21fSoPN+XUtrDyINKqZPkWeoQABb3wIr+HULHoO+DBTw//LfrjViWQc0htovKOdh+of5F1MGbws4w4YvqrbJqc+upiVtSoZrLl40vzlZk0dCUYRqBEG26Eg+op4ST7JEo9QihROrUYroNrFx779WN4d8INOYoA42BGMEAnVjetLh9AWOUZIFdJ2nxS+TdNWnUgtKWMWvjbSDjHe7UGZitsBTnIzciIREiGKjYltYwOdRBo9QFOufUeZngw5wgE4Sdf8bmXUmOK09WMMpZjB5Hs2UJzbZy1aSH8AonyKmeJAEt/icJcZkO8hGikGjv8iZGhWgkUvtJceZVFRrCkvnCqI/VPMe/tsjMUX5EWbjc+4wpgMjX4NTV+X1rdIuT+aQvnx1JI7rPJ0xAmX99pJQvVdUoMaBzsyn59FKD5Cs4ebXPQ4m7u2066WQ+SKe5sH5LuKQDLCnBdhPfxPoGqbwTvH8PgwoJqIOBfG2X8cDZbIVtdFXpIqwYsiZdxEnrHbmiAsdCW8HEFZPkpjRfDDLkuPcPRgC8ZIrvlSI61lk+KKU4P38r4Qi1uSlWOfun+gKOfIUBX56N/kK0AXkXc5VPL1uZhicEFkzuoX3QO9wj4nHK4lxsV6ehlhtKnHgjMktP5/EKM9YAYtUZU/gL7EmZbzL3p9JBiaBtjWFjMQvVHPA9edkXHuJTBD6VfcAxiO35B0x04rAXnLhNTp5Pbmp6S7i39cQTEyUQG3kbPoPukFRQEePGJtVsNMP0LuyNzM5LmERWrBsRlFNuiMwBzatMPE+E/mTL2HRC/Vxd1wYOcaDtQtJb4TdaNu7jzY9Ia+eOU30JdJOKB0Q22Y/5Nd8SfJ63Ies+AxTFUPy2I3BF+5Mky/gT5xqiucfLZ3fM3ZF9CuqzPnXircT9AoiGe3uDJKdAwUaiMroX9VAUeP30xDQZCof5XYlYBGE5u0EQNKHKjkPtkuZJnZyhS99MoPcPh0y2n0pcXoboTci2tW6lXingjHsEmB26ggAh8AV1GojcSV8J/nCJskwjqrJtqPIRwnNS735j1drW8qkflU87W7BiPyyBzgDVSyUJxV+qm2FtAn0fLkUx7aQ1YF+CjfR5ZIY3Hd7m/9eHaeVrOPaISdoaWuCTrvEbNHtOVxUF206YIO1XedlaZdTOPyP5VP0UucHA/pSIJxitJblwXK2O6Gjc9BMT9jH9Ey7lrVNqurO8YFOf8cuRK5tZAkE6l+4c9ZZoU2Ul1bq0OWM3pJ4zCt86OpB3Ge88VibD8LzQQOwlaI07A9qCMjqHBBXjqgO60laIxzavOJhSSpI1LjOl5QPfE1/OLX5JKEDCr7sW2QYGAsTeDI9rS+Qjc6U297giyOaKOiClFb/u6rb4PCaaZQ4QnP/fjUMhsYN4KCwJDRsQrQ5VnCFjgcZtYIl0EXcgf5cmGVBJKOZoB5HIqn0eypk6TyBxBndaosGkfU8L3bAsHw7g3NlRBlEZsYCGnTu0vLX+b0fwXq/57BTMObE3R0yaiTAGnl8s3PsdoXYBkFB0BxgevLAbPzWg5VFKTTRGg9geClv7uzsgrW2bsbr8BuwNW9Nxk7Vp5HCljfEGDdGxVqKqoL8Iz4vJ6DZMzl+EL4j2pr8NSrIdtRT232CnNZyFIDPasi6ckFNjw2bmqanuxmYOECG92M/xO6d3YG/P4P8R7fIUo2fYW7uqZvNMM7NeHjje+lXAi9aTi11r48o3r9U+G9xB+04okUBSc0VaNzAjtDUw6B920svjWuPPqj4gakjqDxF18zwzPNKyjDqwYp3/MqrsZcgAAGjWdte/AOaUXbsvXs4YxEcNfCq/4noezrFPZlZItEnHBZk8cmz8zY/7f+Ml7Yir7gCHt3aDOOgCnrz0gkDi327Dpl1xFI307WG6bVzm+xwMS/6gCcnOiAgSbaW8Qix/MDTR/CUmbK2JerMywpq0HqKL7p7FWP193pZdNvAwY7y0kJGJE/d9qnN0QouH10bl/bVVDXCsFnXg2MOm5JR+ilZd9wFZ0G7YqfhqDZ4KliAAySH2L0uX9wS2yZ/wIxrVoRQJUyHw+Cn5xZFDaq0tmrr4SyZRqUv05qfsbFJqLKyNfHriy4W2Ek1bTs/bxvUwUuQchm/6WabeVvHHr2u0tF8lK1Ak6HZhYOkByryPegL8Z3jpOv6O9NtR8GY9XE3HN9IGDgBXbSvMbX9rTP7ImI88kXRJjYiuKDQLA/pfFWvdRS30pY0ojwQx4GQFiGEW7x5nHYEBROvZ4lmZzcz6GSZT+azbkRa99O4Xhn9g7BGT42f7Wn6kRFvo6c+qxn71UqtI0H7eBxEVZLttY7DckhRf0N/gn7Go8QE34phJbBqnZpnbfYyioPoWLCzlXOgytIUlPT+mYfpYuUMdGCXntFuJdsxpHs/adCCZU97UHz3IR+XJbA4ry9SFkuvPbFhWksDpahpkJJZAH1GGuP4zIsyVN9uCWGdXxzanWo8PaoAdTtI4K6dBAz4NdFDvtnY1P5ooE59b+Qj8PyZKZDkiFh4oF/Sj8Pa83J4QMq2QN7VEVD1nwdwXvSn+rRU1LEM31gliRD8c0T1vcVG1atwC+egDu8sryZzllyRkyHHp34haOky7epmgvbnpU9hFe/g8mDT1BVgMyJM2j6KDm4J5z+afRd4M/zb5EaMj4n3KeCxfIndK0ujovzNMR212tlbB6SNEflF+tK8Wcm4N0E/F6lJRjIfo4vt2ndv+dB3dBq25E/JnPRPMIXZMS7RGou2DSukHi7AAl1PGKXPFABh182TGsEskIYC0AJxT6O8yN9jOwnKGlNPmAEsAU9qd0WzeLbwkoL8XEpo10WCRY7/wL1ZLEUxfzGg4qZzqgozX3RKlTUFfl66fWAZEVHHHFXKPG/AQaazeBKtrGHvDAdUkvazIofCM7gVD5iQq8jhsgaX6XI463VldIsOJVj3Kr1TqTzltYJe+0MwEmeKyt+MaT79WIc2R6X6b6SF1sXal+fIU6DwfZLOB+4dGBPJkflROnXDtL2ljRuA1nmIKjAb+H3YEMjG7G2OqZJ4RfZsAJrYM0LBN70ibWyogRyhwlVQfHYu7/jF/CCHKkQ9+jx5q5Zxry5EpM4LaGlPutzgOb97JifDj/rf86I2hYIWAF8ZQX2dRlPkYUq6NU4Cl7KOysc/LfPTlZuyCL+ZglfS+aB2xThLAy1aijS3GFBmqGYSPvorsWG/+zwOzwV/6H/qI3jQam4oDeDlWYa/B84pN0cVN2+VqMHwErXMKak0ERlNuebj0cSHw6lEZToAs4q6zljQ9WvdhE5fEQ497JcXzLtQFwTWWbuWBEYFjkwp8kmXtp5JbG92CxaZU6J6N+H+m/Pa5rxCUhPD1TH8CUf7aqcdzlrKWnRnVoGCxJHB8gtVSMthsSke/dsJ/ZxnE0LfpISw96YOTWGcdm5xRBcgXTp5W6kaYf3xnoUOosRif/izZLDlAWVGDY7s74LFwM+o7QbPdbvpg0qzD2lig2hqZj5RjOyMHgEjWpFsSfmGCPodFqAXpquldQLsN9uuKmFDWmaXu/U9Xs8ebOSlNORuQgW0wLwctFm/fiUqQbZ0oX3aAlrFWEAjxhWcxYuHgdmRl+U3DAAVvchOxfta/oUWp1yDwxrvG4Dd7RpZHgbs+ZlegrAfn/hO0OJS6B4xVWbUbqWH9/JQiJgdphyCMjMkrU2UgIgF4usBLa6rtoSg3Bw8I9PnC5n4htl//h5Futkwn0/dILUI7avC/b6WqhkzMdo2m4q1080FZlIObGm5T725oNx8TNB7rErnbOBVCjFIakP8FDcbevS/Y0TXLqkwBT5ahcv1YsabOXzYiKVkT4X3TDAndj63KT6us4LtFArAddaB7AJXmcedwU/IZ5w7EE+pp7+URyx/L+3Pg+ZU776mKFVj05LgrfA8OVHY7NSb6J/nkXsB0lD7d5wK9auU4sQwHBZT34Kt7jfArefuIt+azs/mHwsEOEcllkala0HeTMayv1kMXuZCk57EI4o1gcBskl5zwmHRDvJNEKm6PgKAdwMa0pNmy+uPsgwfgZCcnGJLaGapG9CC4btiKNXbI9kFBjyrmgz8jeY7OpaHssARHXsknVaEe9g5bIC2now02ceWONpCKH7W8UHgbmIMv+5CCgBReRvUQrYRaXS4MBcFVNG0/Qwr458A5iBK2Cdqr0KJOnVSev08MLJvdNvJ+9FBQv/EkaK9I/sBo2xjO7Gm3LcUnXQRb/bIvSxE22dj0awmaiFrMVuMygRPv3KuwBI/ZPXZBRudIv3/jBjADefTty8z/RPX0NOxrnIvV0DIFnHBoJlT8g+NGvifUBeW3AVrIRZ4MEIlTocVgkldfeG21ro5GVke030UyZy/XgYBWEWEsGZVWUN+lN3ykparEn7Z7cGE8dXpSVGThBp2DTEbXeywAACmkPe3YpNB1+KforDRHXS5Y03msufd4h7VkmJ3PGNQwzOP8XzM32C1GvCISqnHM52pJnWSU+vS5Yxb7WsLEAorRa7UGUUXkEiH6fDBeIC4Hns5KVPtDt3J01W0V9QwIPspvRtsMVDMpWIvFdDPUVO9XfEoEzK2HzmTFBeqFS6x/kWXLGbcY+Tlie8aUP7LpjTxzVn+WQVkQMgDLPAI7B6LLz7tRSFncU49lu0MM/yPcBWq1uHMRALazuOV4emjaxRy3J6FLb20yl2aUPzkz573aVj550DPwo6N3sqZ7ayFikje0FgRG7MbybaCexlq+MDJbG79k0RBnRvIQWWbhPlfB8F6avUi2ZUibq5KjSWo+8l65edfKvnUcKL9r7LTZe/0FU+8ptC84u49opcPfLkyS4PY2A/WNiArRIKZ2ZStrsyaK19+npRVN6zdxKXu8lrCKtfoadcovwwtLoN0Jliiyj3bSkVcOc3iRiGSzsKClLjurAOMZa06YNg6WDaGZrYxrTPz46HtQdAOrG8XuUxUTe3iXnxhOtDgyLz+cjoxaM0HHnmsyZTOCiwgADKbcuB/vA8C2ixzgsA3sLPT2Cn76PhQ2948KPNQXW8bNQmtPdkxLnYSe0EZBf4KmgLzFmQRbLqDq02bwK1JUJ51CsI148fSIUcCOh/TXTf+fAxi5D6zHBSxss5UW6XA4/tOWIbYRXatYyW+yr4BGN6znkhYWJKVCmcHJlmilbAUz8qOaT42ozAeMMeBUrVRyZeDS/SFoVg4fHc4xij7yMCR9KTVC0OS1lTYulPJsjYWBHbu7bZ5cr91EkvYUoqwyAa+LvANLW9wT29xJbqL7DDSPlxIbU6vJRxlVPIgyvaOtahl3BUo3/uqmmNH0QbGry0Yg3saxGE7lYM8B8y/w+gj0xcijtbEy3g11wH00gwIyx/Ok+BvBzWscwKSaTRfT4cybPevbBA/46avF3JXcShLB9mMINLKI7XkPL9zjv5RAAAjYJxtSMI20mTgLycF/Eoi5B7ICG+6Hzl3dIc9b1OzY73vSRkelph/A1o/rQI0SveLtUC3Yz210bG1dQz4pWE48JvioKmSdEKqueHOLqQp9lLjLk8a4OY+fdjD1IyAKOUGSA7JeeiuyNKmaOkrRog8o8vPTXF9R7xoEfw09oJC+9zOtj1CmPy88UQ9lFq/GhJc5NGRFKULxcTSoEsAgPBV1E3grFncGuZSol2tTxRhCAe0B+nJ5MbFxBod6XQXllPjXPCRjdzqnIeE01jaJRf6DxaW9vPkj14h/D16t+Xxjj1zYHZ16qrQmfJx2dcHS4g+ZUNaSVe6ltGjGN+VuNqgYM8bNDowLFDaenImW0bhWjQ3Z1tkcDtybJcKN4PfGudkC56UnqdJF/uLrMjkGOMnNqrsenJqwXPpkxZwb7cF2CsVmPbW8/T44BXqQL9sZBlMZwlsLwluw4vD6x2yfLEF/8/Uda7WHR6dTlXZpvzE4CSnjh8+0GLW/jODR7Bz7xs4tj+Saydrdq/6CJv7LckRYbyf//oSaK65rftERK62ZvLRywlsMAEab8HoyZMvg0za2+pVS7ojFWJuLlKXvsMUAljmhaTP6zKjGyQgLxcgDvttfRKONosxsCSivyXoL8XoKykFoMsfsvkshPDBLmCnQYl9DgVUUKu7pgKbCqpiyNLiDvsGk7U5dXmeIIWDho6gV+WfogKSSA8aOz+94t2xMIdR/miheunm+uiXTf8JFIQK7LQXHlJ3kpHZSHJkyXtoYHgPg3RlRMagMF2WiFkbBbSdE/64tW09VcwjLkCi/ydKXbXpZUeu//Sc9sAeAHCdWFoe2N9mWr1ki4dGe9TirXqllK6z4bcfaR/9ycm3ms+1k5YMLBQaoQ7gATAbWOHcNgZuyUdo8gZgP8zPlbo6+x7o2TI6kWMuc391RNLSR/qjrCMwTDI+7iJXgs1cbJbWZQC3JuLDYAs1pLFB4o0eaIZRb7smz552ry+RYmEchOgLXaxbNelWgsgEww+g4ZlrOKh5dhS3Oe60zOrZRwjR9GA9xlDextrRrnSfIcV8hASE0+rYCbNcwsOILwVtaylbtk/0Ber8SqKtjIG3hwv5FpurKkvKLJFmBOwmu0/bmz4I6tKW85QlM8QqmbC7OqcLZel6L1QhTbNAW+uLsECsiUpG4shTJLtjDyiWVDVlFZrNwq/3ReWnt1RLod8ANYWMxElvwf1lUKIkd7+DOgOfpHzpWFMBQtS+V6A0eFK/woabaSaYFvUJy7DcMod/8iAb/hM9bH927T8IXC9fxRnVZsqeWeLpjEYeiL78CSDiMoz2/M7upUrEqVN3Sh8hGLcOPfEkYPigaVs5GMjZeV4FYt85bYum9tJftyYA1ui/Og18WunoiTUr5Js5+gouPvFZ50yCaKFjr0E379uT9QhF8991q5bo+RHxcU50qUBM4ZQ8wR8DA0sE7uTu2f2S84sibOPNBo6z8eKVujby5bEbvIutcSvSSp4VQC3KHjURFHOR4AE0RXdKmy2ScH09uv+ujSeu/kQ4ru33cdyw3c50/TLlYeSwdHdQUU0dS3mPqGJ/BHw3ZL5l2d5HofFCwvWd7S8lHCZRulzS/l8o1dEQ2Erag8G4ZcXvEO0Nx4gs3N2I6GSnm5AH7Z3da3sY84mKNRQ+t+I539n5klU9ZKNuCOpgQurPWDXgXxCRkCgoriIQHYzWlZyrxtkTV8nOCEygSOIQQJFTv4DygOTWkoaBgZgdFFRnErEFr/lv22BVI06Gk0aKBWXVBTmaQjVB7DpVAAuYjTeqiQruXDIKR8GWAW8NpIDrRQWRQ08Q4ZtBzbDbB746dOdUyifXnTtb0rJMq1Sr/O6uujsG/gfITVdswxR1Bo+EXABRrnBthpSwFKBRSZzAMW/v+iYl+ZXqxLhrhagk6ET78VYa7X220xYtAID6Udf7D/3tcuDkD3+R3R7Gf02+tCJvCY3k4x/QSOVfmQ37JkZn+FWxFMLaUMhDXgl11+bw+vyvDncW7VvT7XVy6BT8AAABb/h1cQNs7WmCiDk95FgCOK4Q0uJj7rFtqjGoUtjyE2cWwktwmIQeWMNqvq5dpdCWUUaUABRqnbpFtJgCgJ1MEYmbRuGp84FJEGM/r/4WB1M/DCOkXAZsVsPoIWMStZMVvgIayTtq8L7G1i2SXs3tZ63GhVVmRKbT5wHhN2Y3DSGNeXl0B00s3WczACH6nhcp+GS36PZoCLlyIeNIbgC/c9hU4HBzpHmnPb9jeqmfp9jRNm+YMK1vIvjXq4xiKPwHqKwlGY3WBIMKuFRLVmw7B6dV6Wjf2w+nwB8Xztg3iI/p8EHWholRaijsE93kYzbwPziiQxLCjlNpLrHjB/E7TLQR5fZ+nTsHG1qHo5dtIRKwfAFV+Z4+DMtMRtX7OWiwg0IBAnfPAMnpK2q6UGL99UB00KDFe4kdUSz7o50JrDtGtxo2yLX0kUntXlKDLpqVCwlo9xHqxNjZrtHUgY3+DB6/0EltkWr1c3UQgRtZPyk2ctmtVb6sdTVrjwPiN0x/BU+sFdeOmt/AByCnJCxH1VQJfpbRZgXo5NCuujb9B3Vz/bDxHO0JEYX9p6Z8vvZkdz1ivKfgQ7FoBtjx2cu3BaC9OgkKds6eCO2gjxbqIk76jEdI45NrDY+FYUFMm8WlqwfMHNoApN5lu0uVYRQ692ZU+GV3Hj2A1LBlu+M3YJ4R85JCTnX9VrrP0MiJ90L/lvARL9mTkiUrGQL7DZL/lvaWk7Wk4ALxbexePIpgf/mQDXow4vEJ/UGGAprLnZeYKN82gteuUqXNCYfvbcV8BNHZ25XtoBScg4GtEDSEyMwwzdPR2S8PDnglFmCYFHo3ekW4RkQOafm1yDQM9I/b5SwdGKU/TlLbW/i8Gl/pkw6vU4GNURu1pTzAMCad2cKj3amSr7XI/M24R9PaNeqFjL4GU9GmSqTpl0WcI8CEP05Lm8otKPjDe1tzHlJHAqv5MLvkl6amz295qBw9QYMEX1r8iayx0ly/mM7hyXFKDABnlehtW903lqWbKd8tk3XoTHLlerC9IO+SL57i2OjxbzeljQPuVRsBY9pIZGPubnqfPI4jm2fnWJ7waLKyViEQYLgKA4YQeEI1ekelLTqEvBUzod+LBwrprPJmNnYfSUpBrvb+mPkyY9iDLRyGiHop3hzF/DCa8oyJrxAPXYdLXr5ubmvlJOBtMQJslDo0CqNgL6T9dmKiVr/YHpLtfiDU5fGgXiVwgFkff+34l2nw9Rp1yskqI2RHY//NSOhRNtg4V5mpyYE+9gTYUMGOeRilDy39WjMcgLaXSQtmHZ9wRNQIMZSg4BU9ZMxV+bTah+Sz1gd4jtGZGr2fy/jaYTOwAlUboFfcngkli1s3Yp4hiDKyIBswg0I1aJI+bRaqLzNOpLFik5M6HjSgdEArhyk06Qb4+cj0pZv7Bv4yVCY2fJgt5RUbVuV9xh/5yJcvxMsNaoAlbC4xu+3dasV5IjCEA+tolz8KyF0hw/1kkVQZzpCysBZ7uMc2/4DGepS90IchZyWSsGibpyOslf9rKKYhMecxd/wOYF1qNTdz1f4E0PRu4GJyOYJ8ueY3/u+UmP7KnvqeznFO6AwNoxjJXGZbxvCCT6t4kijyvXA2f3nyBYgZnCHp4fMesEd/Mv1JYKqll4m+Zc4m+94WS1LFriBtTV57CPWW/rLBw0t3mhO5E49TL3t0miLZ3FjrbXvA4tB9qLvAecaiLN/lFaVyhahVHOgceVZ8OL0xjD9TUCD0niEPGb5+jmxGdRcqIo0OHLDn5HV3UXpdooc6ogx1WPSNnm0BP7LgbVBkbjHjp8QuoToA4Q0c/cUMbtJ6dRE+bF5YquipIerb2WuBkdCXz+4ypR99pP8TXVccFWI+sabHiWpcGxtBHOwrEZqmMDM7hc8Ukv+vjo9yfQqbJcdJpLWWMr6RGdfYnomRv+5Rmz0tdeFY/GRTbYzGXX8/LBJop/Wc3R3KLKVN058xIHv2uRUBsYiQGMB0gNTf8ZNSSaq4tPkAKRoAtxJdcLhX4TSlz5qdKG+3ZV80hQSz3stvqKLUShvfj+U5nJVlIMvFPqQFlR5zh8/TpAdYFgRbXfklJU2YwZorEm2FVdEETqRX9/7cSzAmAdV7DGw20ZJkD1glWXSGe4PX2PzaoRMHwRSXCzV235Z15JmL7gP5KPLEHSfO46bdXK3LQ1OV6POW9aksdimPLTCqdnmWmzf6U9aI9xec0VB44qkuZaStYnhpNbiE+WoYol7o9U/sgWep2bUTOi7Ups24hRQ7XRqxk7M3ZEBL6BXyK1vxBD/EGv+2mUZia2spmw/226wo21mLgDWUepzPZanYvRm2ude+rx+HXlYgiPylj7RDRmg0GqSUAFpL27mjQIqbP3QwM7eBu1m9yUYZ4LflYj6rGS4++jbYmbBiRWs/QqwxfvG2FUN7H/DLtL9LBQoNOwu4oVrEfOex9EFSFPpCPsBLLtAej6czw14PFV3IHU1PlT5ZVgrP8+kRfLjlPjqceKFiI/wqHh7vulnKy9j0A2vWG5LgSm+OvfCyPFK4tMQurs99AFatdsGkMyI3XdshjBZ64hQO9cSujF5lcYpbJWGjaNpeHTHKwYdBOdg4uiSKCZPc3th5WyaJY/25nfNzr5qYWoshac8ETbNsHCslHdUcsFv2ZzpI4Guw1+a6kKP0d+R8Udf42G5X2suyB4aMgXi7y2ZwCgiqkqrd2oeLRTjEJg5erNPbEZu0xVwH9dJ0DVV1q5U9bQuRfE3+YxX+JoLsk77IE7A0cCDeJxAZXtojiHSjHQAEulO4NbJfOLN51DwzBt3Zk9rq8n2NQ7KbSYLGRJOMMHtezVOhiR994IW9QQdUebRa/BcYBLmTImEH4mhg6c0MfHlXAFzAsTrPw9lG1mfGELgArBrHJmHkAau0gS5rmYjjEw2oULKAhZ3TdmpGAXiLdSZKxBBzaZG3YydHcxODWEG9EA+kYRB97aOaX3LoDaC+O7HGFnxaVY9DVGjwT1I4BMfYg19pqzIF7LQFeF02xmMU7FBkjYtzQ4e/V7xFdbVwUWeUJFhdRwVBTLahIo0pGbU03aAExqanV6Mc+MVQH6cfVbxJuCeT4TWpgsNmz9WO9hWo9UExpN4LxUJCp46d2XBukS//y4zEjkJSuiovr/nC5HueTe7pWdvRfcYcbeCkSHnX13QVJiWmTMSQCWc/OE9mOJsaS4O2MmgIbvqInL3evq9hq4EjaLDyi9ZqubfcvfAtE96bfcHxqBnUscmXH0zhlf5K48DOre/FvviMY+giqPhna23FwJUsNYY7Crkhd+UpCdU5Rzu+/EtnZTLjnRftp9LxeyOWThRMRxaOk7G84N0r0wYbri5lgfNeZkVyWyTjUbcgdmzdKHqGDHqVW1nXxPqN5SzzkOupPcsP0ra2EQjnSg8VqWQYAN8huFeRYASZsxWCQXkNIezHId40Zp1X1+0UGV2tL16+b27JnFryCX8Z0gI/xzfae62daQ8cAXjqvNMK9NORDnvO5fWmu5E3Vw6Ygef4lOn1zPIGHGqIdrskVlHOPCbLHWn8rlD/U9xN0IxIewmXdw+ZziPb3FIpzQm4uTA9BOAEPigwB5dXr9nOO4/9s7oI7Zvel0TOMJTBr8SxjsUKuiB8UeZFq7EnrXDXsXfXFcLI8b9AI7MvhkPRszoUG+YnXtD1f+0jOa8cPlxRxODaW8+JSsWkADpxd/TZLHubWKaPdWHEUR0JYLbsHF132ZCu2Vrmv0XZyrdG09ScpZsWeO+xb0PVRsqyXGc0FSgobBfL9Npt2ZG6YnCdpsOshNfUuQzfwKO1YyRVgRRlAJ3UqxpR6goZm+bL4i3O0CV+dh9IHF5ybhou+N75kthRYtMh1duXyIOSnSBv64IHreW+AGVv2O+95igKvDHCQUU3pLshG0icDXYbTR2sdzdpRrc7XxzYvdDbkyXVYOEa5b+/vMyf5WZxTfd0slsxdwha6SvQ3xWzbyo6b1Uod6jjaCMonvb12q/UmWLXfrY4BgZ/BXWi8h9BXSPPaL+0A12PT7XjBzXgEyeyIXRZlsZgXacRBaj6LBIOXQnoDcoh9ATvKDDI9o6TsmmTXfFeG1XaCHOTE6H7XxBMzksFJ0t3RgmBDKckZndR9sRPtE9HNzNDESg8B1jFU2F6llmscVewBx/ic0pbdgUk1hbW56vJAQAe4Qb1ropZDwzwl3h9dxYoEsKKHtepop2KaHDt7aGkHLirqCoLi8S7lTGlJYJr7DOqveYWFHZspt2cMEg2ZS6eP5ErS0xM9cY5BAwZorPtBuc9wPbya+JjsZP9YUUfSQ3wFLjHTya+GBIDRc9O96V1t8G1TvwINRo3rVlDiUcLP8HFPnaIBl+xlaaTpVsxrKn246XbunVQaZrgXnlwzFQgnB77GtMzHdMhFe/BrRhulg20nRchYgR4id5bYjeW4dnFZeMjsyRUlD5eLcAj/aDKCEC1zAT5gUnZuxRvlQ+XO5oKwlQd9HpKrewSUh87mNg4lk9HOsjTWQ8dKLJGYfxYf8F497PlnTY+3oNLEajp0epf1dOdMFSGIilqg64ioYBuRFbaODLC8Y1SqDgVST0DRQYT+glUaC4H3zHXnltpctgigWBdVhX5GIfX1KL3h7ROUdob9hjlEWMKH/ZR2YDOIdmbJPVuBFc4GXOV2MmqxLTlvuVgmzb/3r9tQd2HXPFlUatiIoiMMAonXDfSimibB42/S2uSU50gfqdJAGJWE2TutRIOCJbjBDd9nchEizKKa1teY5/1lQUFTMPR9ryIZJC1V1iv32Ew3Gp4p7JU501Zx/cLRe/3qJykz88rOK/7Ev5LTCmKnizGFpuMdp1bkW9zZuYnkVtcSr57GuV6lBzLWIN8KJ0UsHbn/3vNPjcN8OmQmIxjiRlaII5rd8+cVNPAPMNN2fNRkz8KEArSsOk/0mvr3y9DrcWjtR96V4oo2y0UXjMcyWNd3WNITBoQjUucY4eTOmzifcv8cChgE2Yj73qszmtuaHWkdbDd5h+hf5W23QSRyadnN39xTkr26/zQTe7bKSg8Woss/abQzWXbc2rGf2f+mTk66CaNljowgIXAU3qvm++fAILEM0ZMzxjYAvQvKBBFtmxbrPBPzvl7uQCWk3QAAX2h/FBCcXwGcIu4QBm/ssgxpAfCO+Yk/xbnz9O/MS4RagBjh2pgyVdMOYjKnzp6ko6glxgr2k7Qe5SuvwyaGSxWwFTyY3/nZ85MtDzCmI1wRf51UIpPdhTl+90PDDaqXZ6fOx6e9BJLa175oL1x3/53bCaknoyzPsoMNVwEhrSX3N+Hk3DqK3g/J4RpsVkdduAYwmWHEEubiuJ8lQYxHuGDG+oCZityfOp7wXI60XrM9xvalXjsgc5GaP00Xy/xD2mG1knFkoZFAWGhSf8ghSJ8TTfmtJ28IoTXjlnTlUD4lxcus8OWAP1aKYxKmdT4RBc9a13Buv0CDN0b3IEYOQgGaPNlkHeJJql02VonYZAzohnY6nUcEEB0jjso3SidTcLJyU6F6u/6gHptPgx8sRZGrLRV1Qe5/B2ELFT+FS2cuB1r4iF2tHsmX5p83Hnmv/LCa032ujWOAR3QxcZdCody8+B2uZUhh9dmlKFoNBby3kSlK5UESqpT8+Ry3RSeh3IGZD01Ow55gQQOvJ+h121RKbO4IcSf7xCV1+o+MVRNK3eVgSJ9ZIpqgc1xmGxQUFTROT20MdTOEdmOoPPlwsR/FGS/S/i6fiOS6u0Q2HHqIze8+QMCdOLGdORECPdnY2FppmOupO90IcCExdk4Jl0mmc+ChVWK2ulQaj+TPh/yT28Uj0I59PwZw3O/mxURDEhCHyMQLPATlTqvdOd08RGT/BenT7k6Yk3LuVqWfi6juB7ZcZJpgf+rBMSjrXyEGNqdqiRhFdgaWn7KT8QAIQK47gJs9aLtgPZxd1mmxiqgPSYDdwLUfFIWLzvGxtoQFn1TifyjOilKMd6fNPY5P2NxSLwY1O1nDz56ZlHz0h9hDVVcEiZwQwEAdsWDkEn6znQDE3IUhrYHaxUrp6eRs2dsMWqvqk4rWLoGDN0zFmhHnz018tVbLPOWdvzpq5aETie6TF7QWg8TtrKoLQn0bCxx69EzMtcie5mi+ETb6mH+MJvBw4hs1se4vMxLtYajq1IyHQFV8VIjhZnHOgG+A8gOofcV9dia89eEFMH8lNmrmCujVPkPkzgAeEtVkXzkCc/sN5OH6dSACiX0SGxQ9ivAwC6R6W+y0Ykrge1pzHdSLgOdI1L61JUIaoxV4zKu9fxH4wXJnOEbkzF4Rd31CWE13So+LLW0eZf+VRlWdH0RdX3fC9wPNFFMvhemmQkiscCxEAh5f8E4D2MvRK32ZuMqMqVL8OX7PEB6n3nRXdAzwbDqpI2EGr3kqplL1IIVyWXIw4+77TwjDVH8ErI7j7A9zCm6G1aKkF14dF0qdD5gJ35cHvK4ocGVI9HOVXaH+W4gqlipcQx6DO72wDk1hc7Z/T/D3U4dN5rIjzSCVtHXJwUyJMaSqnqiRWXAiTzsrfr5XAN+BRlsgVj9SYDfdQQxlzTgRHumVIzUIa3H19MauAkADoev3ss3XpKRV0b0eBojOJTAYXnis80FZkIygdFpbkdxVM4kR0NbRj4Zx/JE0YeyPY0huUBDXG6l5B8MvLwnc03cWsEmm/nNWGWOWhOT20DpCo/W+e9XdF3U6bmCoa42ZiVqiydmAyVrI1+HYawNndWsy2Y9JOiE1EXAc4dhAaEFM8nCohWWHZeWLofBBJ50LGvERaIjmiYha7AdtoweaWYYZw2SWEp/XBf5xpMjkUAprHe3okfOfB+0nlui/D/sdWBW5k6HpJ+F4Q9ve8CFrWGvkuTUh3DmxjmDqvszjsxiwHKRlrPjrWcTG7BGMyO27QGPNHQrHylafDThVbQloBvxZQzhVODhjqEcPMcQdydjcxUmx6ObNW0SI4gOIE9dfRPN+S3++rRH3bYziUqlR9YpeQcBWCB4UQO5QiW9nR4SiMcJlksGUfoH90vT+MrPQ7m8FaylPjUuSnCBfxLc3KkPhR4iWuGFd0O89OK0LKK51Y20dn13RJkbfR5MKuDc9ONc82Bte0EvsM+HuWXBwUnm4Mbqt4zXMH2gyae4xHD/xbddPHVjChC337a22Udksef/V9YvfOfWtdbPsruThfFlebDhyCnVcvIxuvkgAAABjX97sx4aVf7++vGDmSy0MHfo/MlKuMYFvrebRPTw85woEp9AHjV5BP6dL5MuUhLvcSK66Up39uVSD+sgs6Z13zax4DdQaKHa3Uy+upRMfBKAbgbnsqjE7y5Jjm9ZtXH4UjW1oEPv14WCJKGpwiJAU/CZ/DrpMdu1WWKjwNK/C0Nj8+FORIy1Xgq1EA/TAhgPgTyjHJypQ0rgFuYvglrKEADxihB0DAES5ILkdTaDsgvziseb3BdKON0X2WrIquGaRrrhOXZhZBQ8eigDHtudDSZogtN/7QhCUZobh6ZopU2doAItqo8iVNS3oNYFXOzM2N/cCLZHG/U2HZazfB2FyoCZi4UtqV5yLITkM7ZMtw+DQLAHtuXjPDyemROyzxMdrKMTBpwfIX+7Fyg7pMGI0Zz+s0tPrJer+b9nBPdBabpvlmrsWADNcE99iaAfLIQH2My+QiurMY153ca6O0jivKBZTbL+ByWXZNhsfIXi79wNME27vUm7t1Ja6sAS+fKWwYhzBmLFfmMbNhKDw7ZZvDVt5TAoVQGdwagJEvPE4YABLcFPPn+B21GfANFJ22jmxjVvB7MELPW4NKoM6+Iz3pgF4Zh/W/jXD+dmCo9mBRqD8K3IhhtoSWEyVionOzc4T2z3136bAgBHxDvyMnMv9XdncBla/PBaUd7Rapx9pfWF2ZNBchiQFxrg12nYHnJaFnFuQSsMMXGap/W6oBnfHMf3A68G0lTCM7NFa5Uh5FOH/CD80Pr5QQUA2AgAbgdUheo9sq6atRiTRDM2MutSO/70lwTznHDPME+eG1upMtd9uruZ+qx8NYRU3qkilFeIMSziSHazzahEP9sv7ki+GlySEGFkhOwD5N+oNzJHpdP3Tw87Ht0lAXWKwUmIH11rxVVH4/+JahzZ1rpzuQVSVUmDQlridkRNM13aTc6pXEG50bIRaFlW/cjQXiL2Cf80UJFM8TJJdBwnAuGClvCv2fSluKEpEhEaFDrMj3cv8xeGWMGWxSZ6u14vLly6AbLNtNqGNsVUxC8Kkqi2ZOs7Iybq/QEIFkEAQDK4d3HWL16dP8a8ygHWyO42gKDXP/2l3XKI6BRxTmg395irrsMFJjOh6q25/0oh7rBPw/NXBFoZjdcU+k9+0UNnesWTrMtZRtU/8JaY7/OI2u5pP/t4EEM88+s9m5n64KEoWOQP+XT3+VZCqaw0d2wDy2FbbiuzmUA64eeU7n91+jz0KxImtX7LW0KNZzEYjMwHYSjiB9nIVGjGO/mLUfG/I5DNbqs3OJyaiyFQaCWkbnsD8YkUvbOUVQes5oDUaDDAfRAeNz8BsZ2+iUI2/wYNOnX/r8YpQiQmrxkG64947b8spBBkJunJcuQl8e7KnTAaDpKEWSlhOZqtKGCxK2lx+bu7TREXtHp4syBflJYTIclHtlQKQOkwjHSRdgefzLZpInPNFEokvpT/R3D2AgzFdkqBCkIOzY+buwd1rIfTRuS1a5u5oZTMwu+jDIc4ZMKp3wdLXOtGwAl72s6P/QWv7hqDQL7P+gA4Yg6QOtUvs2jOwP2ZtFd+3qTHHCYnBFAOBQ6FQk6Lwcvtjuha6oIWSXpbSASiT+xc9kdBpoEoI86oZvOoYPenL9uuiGLIoYB0M41UT0na4Jrd/OhWrp5iFnBTYXStAGPvaPyVpkvHldPjIaWfRkqOWSnf9I8/CaUZaHq0K+l5XnLHyror6W+uBphfnMbfctIHXYO5ghV09xfiRrV5uBYnoq5uR9v9PBxitswK5vpjnh6jgP/P5TrhpwNjW+PrSmuTqEG6tTcxSKkIv/Z3S+UlEA1+k8nhwTfUDXuvXOJ5FWT/nx846EmencYlJMG7vjLdeTT8fJtrKJxq3fvlt0DkU3/CQ+oGwOBZc6vCvI/r4tDq/r/INwi84K4JAAAEzgD4zUMPoj1OYy9TWoLM1tVkB8LnkFbOd9Tpv7chNKRiXJDfSbJO6Vfh7DokOH3J1pTZg/rMlbHErp6Lv5qzOF2gEseRuKzVexnFjhcYQemQwH3JbtGTYRZKfpk0BBSSKde+5KKWyTw9IfiQDBNxrAjOaYgnc8gkiUfk9Pgteg82/nGPO27DZnR1M64zI4NMU86IGfS5MwEBYGNwktj1/86X+JiMCoBQpZgtE0N6eCI6xRT8AHzHxRru1K4y5LFU1RfQUGeNdA8+GlEmEGDKCDFYwR9HefdYVlgttEJsDjeM+2rId9NZjz1jeY/aKQqMDlU0rPZN3Cj91E0Y8QfvM5UZ8SAas8CJTl+iBta8K8GQOd1txHSWUsNHpG++XN2AG1pMwjAbdYJPrbfsL5zfHd902SgdmTjHbSZVBB2Xk0+m4mhAWqWbTwK7YUhmQloQkG6+iubep2qoSph1XiG0vlqkqTYbmTLdaY9lQQbULnoWC2SZFNV/gW9easefdbjut7FSKvqVSLnYXVg31qzMqacOh6TlxPN+XZMQ1a2/K3zYqGnZ/3bB9wogh1SFzYyqTbdWg1h1hzAKUbLyiFdLZy7RPRO0DzIJdvJxYTLdoMiYMqP3sLdjTBp5aIh4sRJtABYFKxMyRkTQR6J4F13xEsR5qycXDT3MMHQj0HKDaNB7qoAFb5nZS74yvp9A9KLsItvhCMbhWaKJfkff+g5JbCk9QbFixYccx8LqE6UqHw6chG7VrjWqipM2qmE2D2eU7LszyO+oC8LqX9K52EuIJY7q23PYa4tUwycDLX3W3hW3NWehj/XvS7ngIREVflkTxNNZDZF8B77hqNAxB+X0BJOIwlyRF3US3OjZ1xou7P87q+x3mtgouMn4vSKbwIxuqV3mHOkHZoI4FfZzUmKuY7N2o48fCYjEDxGZShViAhFVbZCbmHd/tVuqXRsRfm7ZP/VMc83SAW6pZFFH669QWgNDkeTqKYyPp2ZKs1rAuAsCzKhAFAx6G/zvw6ZUNEw1idCIFAV5bGjo/GzCMdAjSFFmAwg7117p11w9/QNchF/lCOEsP8/59EBTJB0HCNTSbO5t7ihcrZzOYzdBAQgu7ldFoIWWjH8L9HFyM9NdnjQfO/wsYUeQoaM7ven3vSJ5XQOGGFQ8uAlTIyIl4vWinXo9kx0JPgS3CqSP7mtRsXSkLeQOTQKn20Edx6xRBwZrbdVqXuuS2TUsXe6DR+gkple3n4PBgoQXTfnL6IEHPspxA16gOh0aXObtiJWzrmiVE3g8NeywF9xDyNL0YaFshti4kEsrvvr0p/wLtrvJqYuqX01REHpemUR5uqmI/oKn4PH0ocsQEnfOO61RNEtQaOpBSYU7uj6/gY3G6VNN+tonBbP947hebCkHI66WMfNvnz56X9l2/EY8srDl1vmiC8b7hwRLEluJ5mPco9UXWtbWRvN8P7rpyOjhZeYOSZyucBSz/qYuBF8S/ltCHUAgjl2dzOZ4EU8679kc8YbvJtF5QycRBaXABf4Xz84bp0mMl5UQT2ocNGek865JJ1mbJ5Eefbb5zK1ePlFxT3nPl3H/F9PxOLzIVSQGAAAAJngpTLdoVU3P169dFDHLiOWiPNUrjOAhtK9B6QlWLoydAU5N7m2DV2dqJhI+rOoVFfY3MlE0ldfvYmsSzNzdktVU/pMFRNNgIQiCp/hzq06Ba1e3jxgGblf7VAx2RaAaDMQyRiXt3P94cQMlfpHTHWNt+gm9iDVhGnxbKcucrACcZBIS7htmIwXIgFGlwztLFLa+hegdF4Yd64BBLYLfDrMkRoH5NFOEFzuFzQtr/pWVqFxuc0Mjo3ixye7Rqr/vhLngNDX9A9azs5labH3m1jLE1Ct3wcmH2mJfXB5KJLeXKaW6Jv8tnk3VyjDHsBYnHqSMP+f1BmITGWfWY7LneKISndEIL7XdS0QFGbplCNtiCKUxDkv5lUGt1OuIaadj6LDaspmK59uaqPYnVJs5jfQueUkWZlbebWIso4uYvnKCI4RctPziQAHyGDSHoJ5j/2kKOBhXHbjOe6mywLJDPPEqL1EGWs3oBSPTssJIvL7XWfWiCpB1YeI4/OKBsNYsvLr6vyxUHSWK8mdYQdvF59ceGZogyvRjX4NsIfVJ+fIOSGPk3Pb4FOglLEZvQEcb7rFaYQNUTtfuYj3eqySz+mHoejJUHjPTyYdyb6pw3Hzz95pgpLsOytgGf4lAHFWnCS2YQPTf0wbiweFbGenrWIFx5jGI4BgLhE5wQfr4SQzoHJh0yFsg+DeuI3SI56hA7qHPSLtTqJtAydrBGH3AuBcWvME78h6Hz2qUsb5FLJPUb52s0y18Nqkoe4DdGeFz4PVCZ5mTE3kAogb3gYUUh3TvWFoJiTsyU4Hq9BXmsGcXX4SaroYFvyC8pvbXlPscbp3F0vaVkmbc43B+mVNj+dXeN5ZxRsQRxH/Fyx72clowcM+bJTDAIWEYe203M/ggV11NSg2NXSQ1pjMNluRQKdT/rIrg15JxeVrhtsqj4haT/x/h4lvl6rMSpo9rByqy4davB1RbCPHMPvxXMNPFq0XI3MXWKcELN7cs5JGBCd9HNoNSc4DhVjnwN1Rj6aArTfjIad4tNnWFh1on5pCcJipZPmFaccP7NRn4fWYs89tBtQS2dO2srfov7zO2M3hEWctLMeRMgakSOeXXNMp0VyuxFx32h5gGWjOTC4+i+X70vNVsVnywjmH+zr9b6AkuVh/tbjgem5kEK8xRzz13b8qL2+J1K/qveM0N9SjTqrueTQJQvO6aTMSmGnaSMjw3afkqyittVB4Ql84x4n96O95qdUFC2O3HzMxr9yRX5olSMzo5G/9sS8WRykXfb3xGJZD3bfRmqkq+UIoa9bOPhamtgOdxC7TYaglAH7m5Htle9x0ElIHUhPRLdl83XTlZU1QGuarZjfHA0T/RfXf7Vl0JpKFtC/zl0qdZxqZgXh+g9TsjNHLCnZKrr27olqYg1Sb1kacxMYgwAL+9JaEsJZNgG2U4A89iyKGY2ca1hOwtEHL5oMNe26isnGeS/sGNsXGuMTcG4AAAeqriTIDwaxHuDl7SqWQQd7KkhfPOHNxeoAt1QFlMKAjOTqG1fNPV3nIruLLR8+xZzIMu8vwIlAHX42e1Wsa82ns5tm1ZY4BakZeJ0RrDcxOH5X3mhggnKAaqYZu22ytK8ywwsjxZAWL1uaQnanovSHH3kkYvvZgiy7w8+7rAScPR+w0B/JUzbuuljj5FyoT67bgyNqf6VuRPsM4vH9cuQbF4cDJOfkQ02idAXR7cCVFlrsmYmchQmNuRdZSyAOdrZUTnugIdj5NfAnjTjqbqLRHBJbQ1oRWfkheU6/0ACMIDjjaPmg83ks0/rzrjE2eD7CP3/4OguypJwMxzFFt1BJCcGMZbbvcH81WmxcnHKJMKSsbNb/3PJL3j+y+rB4Swu2aiDpuTjeoz59PvASY2UncsBjrDdGoQKRlpHwiqR6o2dpdxpDzGAOPDWMu6sj6OPNs45FJ3ocsLZlMhLko915Uf28mutXysmm7kbASISpYuYq4FqjupsSJ3DwQ00GaTzQsQhdKuHG3YTMwZly+CDtgcrccyMcHR8Zu8Nl1S//bMY1fqzffdk0EEz1LO+VF+8YSFMoc9lmzeY6a9LoaNf0mizPwib8hKChURTXvksICEDOV0DqqYFS88Ctw8nj1gzdDymWm+TJJomx9ax4czrmhQOdhRSStnG6kGQSgImuY/rtRur1/FteIV2nsTTIniJcRkrYtLvuk2fLF7Rgxglgy1T2bQo7biWfYPKhKLFAegg/1iOv5CZH//4ByB+VwohE3SUyQKhdSsYfrMZRQQKQ4KpaWs0T0CVU5ouxLa3G7e9t/M7U2Z9oTYtLy+8vjxtM+1zO/hN1EUK+Nxs9K06xK4G5XfD8TJXm/qJOwddCmK/+t8tzYdg3DM9BKmgdXF9BDNOwSo2zkF8kU52f5zxsAmLCgdO1fZf9DwYEzTOLTaAjQpbnt2YZBRntIQ/pSQbC34x9IM4f+wc2qHNikoW7geklSlkYvdnGnbV3VNa8/83+da9+Vgtso7E51RnOFu0uj7GV7mHeS67HHSm3rC/bH+YlohHWOv8yBMXXRD/YWBtoxiM215T5/KCR5wvND5nF7kCocRJtUlFTG+lTeBhj5rsVlm9FuSI6EZNBe01lliptRtBgsjv7GGug7+u4Hxe5W9k3zqhO1b1LcsFHBabKEA2px6yxzPwNvx6D+YZBXSlLs7YobcI+G/wrYrTp+dsCY4bcBvumR9Y/Yb8NWI62Kd/8qbmbMExOaGIjJy5bY+oA9XFR9p5/C1md8LkMuikQ7jdm0PBzFt2/WeoXjYkS9ObMVbF4rj8VRKf1MqaZnv32fR4e0I9krnqArOHCk0zZp3s8Jryg8hiDGLY8p43j4yzpg1QrS9Dgqi/YrXW3yGSkYRHNfG6vpRyS5vxCkRBQXxtv8cGRHUSTPfzLyXo9UU5JMLJd0uNrIXg1+2eD3nkvyTE+WBJIySuALaqUGg6iH7lnLcKg7aazQMBZ1xsimningvpRAAAAASC/BWTHALUsZ99KDxsVAKYqvdrcE6Ot7ni+mhGSpl01zHaOsQ0srUxPFjsvl9DNujZ6VajzCuBWvb2fn9GqUSzkOiSDh3KaLd/X4WLBUadeLTANECWUNdEeMhU96Pg+AJMAapbs5jsiQ9HwvF5N0aw3hdNXounV2WUjriyHTG+nRk3sT9x2x/nLNpECzsaNWcGLJrN47FIBunlqKKZ2tMysrSPMnHorwfstqy3tHDLqjDEptfxFJphn1ZClF0q3YzD3xDlCiIdziBexiGYuyLsVT8yq37ez+uuhT7hkEDvHovCl/mxRqZWjMqQ18qiFb4ZinSBWdj19nd49UDUXqnGR2slxsWghCxY8G9hWHAleGWf+6zlMNIhzjRLF1zpWxHo4EP7v+W7dR3c+jUd4KQuinFPb9yw5dPlqAXNnowZU8bcw0p4CX4c6VAMaFDtOzOzegDHzzp2UaoBKfC0fGM7fUA8rBg8hJcCNmIK3LaF0tC/eBotezEruX161R04j7si4hrGdPbPfkV2fVI25T9o8QfpP/YEGaa0ZXYjD///33MX9juF75kM0LzMjkgT9nCgE26UPOdLbcHCQ2Efuf2OTT+4cEzfD6KmS265RGWybWP3XNu6QQlKbhid4/SDTtcrdiL69RhNWrZDukbAv2xmt1VZSmsP+74bs2K6sOeoImuct9oLbZqgWnhYJbLp5BUz4BAsNwPPn31w6K33Ato9C8y+4bEQCINvV99VChtZYoywTfAv6md2sQE+DiDk3xuOQk4ZijYZSID/QCS8MysWlvqhsxzUD1adoDNWc4euzolx/tDrEcpAxWroPdzoSdtamHpqLRWhHDKJqsC1N+FyjPnLlTYGN+f0GlMYmErUP2oV/s6Xn2akHfTT2xzYPgYvi9M/YmpnEmfg9bx4Iz4zbAN+pnR6CBBkkTY/hrRb6oPMsErZO+87HNVeVr3lHuh23oP5zqk3HW6xWS+Ffw58asGwWkKUaUQnkSCVyhyR7DBbPt1FcST9qu6eyQN3qwecPOZf4+f23P/gQl86yWKF0IhEn+7AVI/OquUpm3PyjedhmugxLq44rXwbpeUIGgaeFUahZUwfF7lFTkUJCv9npkEYkBacmlCXZhMXq+VKO8Xb6qYNkhERDVnLGr7S8g2dwaoM7RdEWe4Rbirh8lokz0TfPzGYuTz6ZuHfdzpvvdJMYAynzTk8y87BghjqyZ9sSe6WWTWlluMRAevOtwLbHmLa8TD3tHzElQHZRprHHY8UV2k4zGdwAAsk1Y87IXTX7A9klc+6re9kAi9hVuZ5ZM+rraCKFqJoAoKCx7uBaVEzBrQyQD1ptReMqgYjBN02lexwCSbOiJ6/ebCkqhvIKdpv6Q/K65lVdDar2RQ6K4NTbZo7WoyoMx9EKeGdkVDNHu7vgYMuJTZXtYugOmI8dYi7ZPklSSUHYaO9scmQAVeFsFwi5x0lSLXqovWS7in0EYK97yvvxVEELoS2TxzU/JQJF1qmqb5PyV2w9CzyZCiVEedj7EhNXRwauLPShmZkUHyGBPLeciaWHjrvetcoTcsrdPbMNJjxHc9VnPkcEctIsNkp56CxwzYwCXd3EcNLEdNmErtc9pkfGXF6DZuremCygNTLM9VN+JhOABoVi4t1cWBaemLpNEhndcw7usBA31Ltb+IvHlSCnSJ8iDZlawo9fvQMrvYlZYfJgowWj0mYByHfqf+d+Jq1MeLtcYmuaoEUGL7UH3eW8jkmWSi5PTD8nWw3bKSG2J7DSpJ9PD4CTy1EREg5VctZb7AKB+9dLgi7amP5KdxFHcsjyYWNAdjRZ9sDn4kwiG4xVe/vI/JDYRGEfbtTnnuEigTioemyVGePCKUHLy9RQAAAdQTpqglbCA5G60OJ3oVyGy8ZbloJ/lk1fNzyIqq7Q66am0+MD55EmtLyYe+6ZZL3Ol9l/yLLBVt4ZRpJiaGfrrKLxNKdzhAv3QFWNh5L1TDtSit1FbaNjeWxIRC8nF6DthsbMorE8ZHuxfpQ4dBRDHOJFGbTHf+SH58hWOdAy1wM67A4neMVx5+B5gRWCfYzrX1tOXrl5f63xUMtZXMSvgh/VLstw17MMaoIckCdgUPh8VdqTA30IT1Oz41rvom293tK6M987Ez4+H40scbXt4H2s/blut5MKj02tfQnCFcS/fEFWl/f//OjDYc8EO0DqzWRuNn3jg9YSmXRn/dUrZVl1OQ5Gr0Dj0qn+LmrQdTBEAbWDkRX0VlFrzQcEOWk9uEs0/e4cMZ/pmKTGBKa0UOyw4e1QDb83pYEGp3CYqlZnceryZ2PRkqnWZGOjCxv1TNfJ5/H6cSxjlBXM8jt3EYinR+3BVh9zaTrTcrBMGsccETPTzherQP0AWA+xnl6TcjchHLw5R7uWHek/Hm9+SCxbYtDfHI1cb/N0aLIcdgKjZHc9zx/Tk3KBGWCN2blPOSDEihRtI5P58/yNqRew1MCQNTH65WKn1pDLZCpt5nrz/P167e1gVXISUidUsn5NqdPApIhTtynUnn9DhmUXrtAqjPnJjpe4uzh/sCj3oLWM69OOjinUJsBEueGExTR93CD7ANzhImA0saa2iCsJKEyoUjTpJEkIoEvme3xm2saI5V8tCMEpsf+lHA7zBCZT/gG0k1Su0wS6Z/wNnkC7WDC7IQNXAcIsALJxbB3FC1EW+Q5SE+mCzz4eOei0/wEfXY1hAAjF19VJoml/DjAvMxzPs+wDTYeH24DM2vVL9KmjfIoY54AME3YPGIbMI3v8JzayWzEx6JnK4khuGsSZRLa5vPZTeLwd9TdZisZ4v4wRp5gLClLcFYTbt3dwVoX+QsPN2ctA/iflVorx7O+LGnwROtW7PBTxfB2/Hfhh4FcN3QVo4Xf6ju69R821/hVwHfZ/0hJPpCa8xy0xugPq4o1f6duycb5sYVArJ+YeRp2rnwNDCCBAi/jANML7xap8F1qt9CGa85mhJCorPyjL2G5h15p1fiVxVeyKKP6NlTfsORIOKwgVK6DHnFCkj4xekdbgG/KPDtWJNgFIG4506tomLfEhz/w1AL0DMIbsjoKUoReSYZ1htYO21AnVNJCOdSds+dZNuUc1CvjK82w4619hxxDFu+ieugJP6k/dooZsgBWzJLOb5izSuz+eLivTXKdpHwyPvNKAuaOvGoXdYvyDUsundeF+DvyBNqp9YTs7SbUvUqLWu302Q5hFBoG77WOrjv3JE7Wt0nem9+A/bVb5K86SepznrC31NJ/1OC3esbmwrHxG+o74yW9lmmNn0EEgM45618BcfPM3Xfm8l7C8Sa63zG9nfM8CJwez93U4vufxOj8It2s0y4S2AEY8odaaqb3cg3lgYuebxuzc8FvssHEnSpx+ya13gHzOqejwOJZu6z0ysSOi1yoaDBZa5Gl4itIz3NsbmPubMz+qeothkjaUcLKYcickYeVZCzulvO6Swm3U9dFGGFPFYTTIbVyhpW3G9iHs+CgjMx8Xa2FHhgL7hXHcD/JsF5DDFpzNOv+4RhBb57TzxGjsEuWv/yhyjiNJhexGQH3rnwy+iTKDXKaKJwNHMe5BbYIn1pyYd+UZWUnhKxFeeWyvXxAQePoYrAVshKkLWCTn72n2WiHK7QsB4C9n/77PDIN33gcJsZt63S5m4BNOsKReBl7quh9D7OiAIKWbri7cZyWKqmTFZ6cvxojdO1b1N2BMlKgyXYwB6FbbUUhLiccd8owWtj4U3Ex8NX2Hl8ecxqt2Fp5V0lM2qFAIrHMl2FDAw7iaAAAMePKgpIQ+bEngJ5Kjf1WRxEGE1KivdTsZ8KCIe0X1mBcZeZsfbYTTW46FJEl4T/arqTs8ARVz1nfzkV/6C8EkzbxZjdjBjkeVAMO7Ogx7sfQfapZ34OjsK8SbGTwvY/VRuY4RivyEesmLdfrYnUP8iUnCIBw3ejrLK5qRvGTnnu8lh/erc70VByWUqz1RVtJsnpjG2fCQEWhoZ3UA4nXcqkh8LBGMv2NoZrkajSI1hzL2UB+x/zI0QQdbtnp2kOiZP6quncyayqKX/6FkktmE4cA1Ok4Aqf0sK8oPV2Xqb3bFQBwy0hVFBn32VoekU4lhvMrkuDpPQaY8PXiaw2MB82aidTzDEPtPwcF7smoasMeTmRUcsMuAMpccOTalhOB52iagiqoXNIiLP79Hlu2GDg4AcHHMIx0NgGUNWUgls5I17i0SjeKCrjX3MggBZQoUdpc3Ma9UMtP/WbyGWZkVQ54A4OGuRv2pyCuFbNx4TAHGX69XE0pQ9y6kWOJOLqMZQJ40CksBFxTs/zXawgIlKctlOZ/qukWVKuL+XzaAktcqkP41bWbaO1tIm7y/18m62DfYrHBNzmoMNRQjwVPhrSuKqC7ajITK1I6oz6+WjnVB2poIBCb8mJU64CtnbzHSrBGCYkNTlCZC4caKwNsyzJtZG3R7H5WLAvdiLIxfptH5fo1h4/alOVMkb2DwlRIkgY5YuBKZThHCg3dk4ktVJBhIuGGYAgW30WGdSaTPu+oZknIiTxWN6BOv6pFFl9GT73BlS/kq1Yab5b01XcZ26QFbQKDxpu78hE4CW+IN9DEtJoLM5z2oT8eXlSPWCbftFxC7ggvNcyxy+p6gdkEF+TkUQEYETzcmkz3I3NCLrEVTN/PV+TRL7fF79dZAKGXHuPzy6tpeY6PcKKBAtptwYqF6ugh/pyrPtqp/28IbXDvDX93p27je1LZjgdpwqGqHa6CpVWqGEvdDzBsOb5RFFUUicM/M/iDy+HLAfojmjNhkqUkOw1OfEozFTReVHyanFGKs5Z4miOh6gqEKNtaJRiQf1l8spdpNu2NOEsg/pv9MvT8DBebHGjdAPDz030cJt2Ss+Bf4evpHP8dMuEDyJzJKIITSbX4tFIt+mgRhx1L7zrWLZcy1CPVjez2SvRHcDNTEcpCJKKHEvzwCfOPCqlCVlMTAXZ70Awx0ubQqIhvFVJ/ffIRwELPIEvABTKeiyPKSBY7aVUjKo6w5NhOcUtgCJmgx7hNloXUjdnkA/0aJ38kxMkvQRf4gFReuRQlExv/H51O7BLlvwf4XUVnzSvr6JIMy2OQW8ATl5IvAewFs3rMQjeCmkEqb62cxZKiMearN+USApJ0GWTnjAyiaQLcAbke4CW/ErSgBZjU2L6fWV/Wd8y2FYM27ZYUdLrJg6LRWsMjkb3LeO48FXsz6pl1QvPDj7koTTHVUsbBSWlp8RienBLqv4EkcJ8YjYyKUBsKoniw7ypcwagbKtJqcJO6i0E5wlNlfTLpmX4ixxUur+Igy3EGEXXXB8Rxivkqed8jQPfwm6g8SSNyGJ+XKQkW3NDqxiMowr5jhiEX+h2DNctm9848W0l4YtQBQ7ej8q2I1yst9to62WNbYCMlaV+x2shSWBY+BRNXj/rpLnJOTUw42F0DmiEny96m/AFP39l3jHw0HXkah1RfeGYVlQTZqt/PfZnCHi6ETC1OyAgmU1pCAKhV88g4EuNOr0LTU2F9qCYDeGDX0nSMI4QWybbenaTy5czUOh0AM31zeSe03ffirN634gajYTbFtQ08kKDIr2LyMIXy9/Tx2BuaELIFNOQxlk0Qb1jQvqAgsoNsaWaET4KQl+VeyZRfNn8vygmHRlPT+Mhumxh4M+Uiex8NudBGfo3So6YV4MBDsJC6Plu0kjl3RQzQUSpCn6OFXJVLufr764BEF6laOIIYUKi0/JnR6KpTtroLwU/nRPAO9pfMdgqW97Vpl/acQVRV/cSxyL8DhI7on/P3POaV6r8CUAx/LZ5ojo1+NOYPORedtpDa8HeqjjB3Vqi6qTLRc/uXHJIiQcZHpCdGNALYcwIDs889l3jREugHSuc4g7e2Chav0u+1JpDsU/uX550cFO4Jq8KM6FcaIpI7nfFhICj3EIARgR4ASxxYPBTbFle6Jmh6QInd8qV8acp4spX0Nm7DuUowH82Www5fBAt4zYfxNg93f0/BqMBeXFs2SZo6CfRbATp6/nurlYirQY9PfaTS/AovIAADPlDALjZAycUcZ14LMMIbwNdnxA7hIIu2Mif1dsvGI2Qvizn6tnfxFPP1JFY52OL8d642O8mE1wtQqjt6dankoXQfndizbzol4LGRXm7Rt4nRyy1vvtDgP2+E7/El7YqUnEoVV4iikdzmhYZ/8jcA2DQd1+2O4dE7hgOjq5eJKkG2so2xj9ncNxs+vQbEZtK6+fVoU5hwvtusvZV6kCavfybS5+4WoWwYVLcpkhdrK/i6llm8jut0KoyK9K1WsyenTHPWX0+oK5NIzIGs/QO/jxvjnfCdRWr5SNWMaHQ8K5FRj6bJ+tHDjU5Slf3f66tSFP62daCYecFDJBWaimyY3yN4zhq9ljSnIgxYtqy2svsqBe97DmBEcXsfOiUqXjcvw6SrWcv5nDGSZrudaPC0OvhZ5AOSSVSzEIUecH70Eg/AmlCHO7vnueT7Nf/WNQ0UIyc8tKoviWVHFGeldxmABkQ/N/eb+XIuNizlxnG4pafW1WNYVY2+udrctYBd61IajJ1xCjG92gdA8lenhQFQaYowt41R+fvyd4s/HTLaHLmY9hOcxawJtsq8vDw/lEpJqQ+t8vIl8jnh2h3Pyo0R45eJuSApjo6EueeUXSn7F4xCe30bXOG+f2c7Cj12fUsCwNKAVpwfnR+5C7pXW3ptHqIXjGSPCwQljt0HXKaY+VWhJKdn0KguwDZSyonElqYWearZ3TEa1vUZ+zq3NphchvyDfytV/7UykSykgXiaSy2q6vE3ki9ZTECQ8LHjAy4JZb8K8kzRCvZ0/1i963ksrdPYY5lUFDwzKkyWg9Dx4bu4Pc2aPuBXFSE3r3/JD7zW1BfYZlhTnix7VLaF7RsIDSnTgFX5tT/7fdTGEksbEa2/K5tCLRbS9KlbA5N9qxtvyghUJSbhB7XNQIyW7bhvF32r6EGkdT9ZjWO2UsL288xvm0DSRsbc81pf7/gAxlChucFljSUFFbI5KW/I6KkWW7VBVQ/bw1wNR66ebfuPJe5+GO1W0KFUOwmlD0XXcfyjUCzNErMyt+mhtYUk9/6tnrrD8hWDTfeDLT/wJAiFQCfgYred9odhGOKeDsEFbPIeUlO2H+uBQkBk7QMEs3xApvg5YqYDGJnPgkHWVnjjVBcBxBCDMLzn+HMX9PNamzcYyu98hl+SLA3ZVCCbbHua0znKvx+TCOX/6PNqpfIbauMz8ZrwYaV6OavsmsAQdAiUvE33LAvqOKU55pl++XJiMCG/gkDJ4PCMEalhJFKkpACNDh5I+7BHF7yJnNYwqanco2v3roKNFvbhvQ3FzQVuqyzoU7Aen63sJzRU2ePd8uDmIcuitwLubZrxY2SsJa32ITHj1Q1jPw6yC4BDnlp+GQWOYD13mdNUiHJqEqjVsgQynJgw/Dkie2mxQ/HabRi0eK9l6l7gN2K8rAZLgaZg0/oJXBjpwtPhKW3YBhApKAY3ieq6ULrBScWd+56Wxoeq0OIbNBlYk7nT2tCYtk+hPh1OSxOXBQerE80sfpw6+AE6y1G2nWfa+nCNT4NzMYyYhXCi4e5p4VzHsni9WRAeFzgEYpu9UQLmdq6ATqCaVVrjORsUYjIMkc4vDM0A/8fXYHUC+8OcYjSvBcjkt3isfii0F2Unlz+30rKwpLKib+T7GsmQUSSGxxTkdegI3K/90hYpKERL+p9XjfyxnFhN+4bdMpcYcxsHMhSG5D7w2smJsopKLkImBuftR1uQzFPg/OykgI3JdSE7OySjGuYtx/ujdS8+nnagJPilnilEtoP7GaSP9Eu1jEGqth+4HGCPRSmXT7MQ6BP6lU/GPqa8P3Yxms6zNEd2H/8kkYdJqoGDa3mW+jtxCSi7ZfC81Hr0CHc3DkywmuW4pRVpVAALx5wOtkOEyh0Dsl5VG6VNjn/gU9Z8GzMcDIi0iwXqeQCiG6LCF+m45NZy2Kb/srqlVKJdkXo3j43n7e5JNtRndbRi2wcb8dJNwj2BOut51VPcW55i5PGZgACUxrhdrQoxhSAoNp+L6u+X7VqkdRpNbHiUqfqnqYhmGYOs+i7QpbJGVdlU8CLV7MgHH1i3CdD+Stp7fhIwkx5ODXgy+CRpT208n7Y5fc5QOGeQB5LHbiWu2h9qoXX8b7t6+hF/5T6TdgCAoAJ3TPCMJ2vCHSTN+pUM+s7du0a+6vXN0XU8RqvA1CATSjZ/+YfqRYEvafpNVAO1VEUyUpidfsmlGHm+Ge9Il9mJEyMvf0w6n20qinbDmPcsJYMypcW5YajYVyaSAAEN/F94iYiItkUOPOZxUbA1vysccr9qtDIhjrakLWWL/MjwZ4Obw3q0dx2HnV9/ijynmSYOkspIKWfbnzOUZNrz2a72DSCm5WAAv1NlX4rAdwxRx27f/n/h7CKJrguIHuSI7sZQaItEEoM/qdF6RYtNXFWQoJSX4n3gX89tGUYLOIN8x/5hpNsdpruAY2XctM7Yab7bowZgjif0EN9Os2RSL9WsGpPEqC9vAccVYoGEozCNXO1oo9V2Bo+tq2pXq+7OImf/V4iiuzaaaGtNg21xrCBUNouARHH2WZy0Zm2JPob6BkqAI9CaJ2kglod9D9V07/mfUBhTa9qEg7EK0O92JHMExcfRbYnGeV2bprx1OQ3xV4sHEwR7tWJ1ffzNmeCblnLf1JjQxevI8R0PSnrDKFOdgJlI3Szy3W/3Z85LSgfhoS8ZC4d8Cv0Q7OlYDLEcIPM6YN2CKEU5/cVTEuRNTY6D8xAdLT+6v0FyEpD0oEoJenreBID6iBf6L624RUMz/JTjvLtFd6OWDEwtt2tuTkynGWNXupv7H5Ml3lj243moNGBODLHq7fOaeSB0LPmIR/walvJClUHv060uNS0tf1YWqTCy9bU9pl31kBkpl3fBfe5ySDB0Bm/Zwd3UwG/hk8Xos8t7heoZcFsGncd+wyAPiGK2F7NGlR8Uq80PpEsZuv1XhiQpfTnx2jnTpqEpjbH54oZDM6fpvHd4Ol17Tz96hdWQYz/4SKBaUNGTHcuEcf6P7b8Dbl9aN2akU4qS9rjH5w6Uo+swtAJZDlat7Nomj5VTkUJphbj/GfVjt/b49MoK3t5T0K2yEfJ0Ah5yZOs7UpmNYixIRP8z9+la4h60D/7hLdBBocd2fLhFjvTbxfhOZteUsYvEj999kEZ37hQDuznJZCFzSqcMceYhLoRd67DWU5f+1cd/erpNgHA4ryfWjzbdqoX+XP1xGo0CG7/Anw6rVqXe0DZr5m2kdhmhoEQffcdi/SU/ds21UcYxHyIgzbo14hsBzYCKdRGRc868XFuYSuFeN6y4FZdPzXXC4CzqXghHm06m3hIf4CcgFHxMsnoCfPpYxmsl7cRfm1Zte2KBLuh+Bfvx8S/kWQ8lLfuu7JRyT4uHqeCbwe6Qyvz/TfOv1wryeeeyAS6UcEyyfdxVrfO94+l52uySqJ+STsMu7CSoOqpBGJVPI6iLQSO8uDSSe3ZXS7ELHth7Lk23V0xBZmf8EJ/rPTCuBwbS3muaGOlxpsEnodltJ0CyaqgDnnCRe94LsJZ6NsNW8nJbUER90F9FItu2B7HTa5LBVAUO/rRjcwlOAQjlIxRULl2VPTKn+wU4V+b36xmAmzk7qEL02loIssKaxWf3f4bFSuArL00mfmAMsZJvZHPIejcZyupE7SPCQsXYxmE5K+vHKTZtwaynu1VpEHdMck3+/Jq3NQQrJSmoA7B3xPelKbph2jvF+g5JT7zf7sje54bpZ4QvX/QfIpXEd+n8EHN/tBlOEOU0te+1GxQM38MuEnXj+N0XEfhkKLA3Kfl/fqoIH08RTcOrEOSrtrGkCSWArh8jeGnwGR4Sv9EcSajoU0H2AH3R7b6Hez1Hc4v8ev1kPaQZgd8pCKrRWzgbFgpO5OWiy5Mkdq8OJRdIWEGbBFsYomKP47QfeJFNqzLS2NplZnogvxxLbRs50KxHM3t/wvurk9uZTf7IoDhf7gnV4TtdnqviVSJ0eiErtmug/j2yhMQufqPfGRKn0daHNMtCob/VdpgkGNYkhT7YwLyWys5PTqTTqc0ZUmb+AggpGpfUqWPrVjusIzRp7wjpNVS/ncoS/broUT/CuqjZXLTGKBO6pH0MB4JAJ7ST+z1utkTa4S6qb7/IBGIsar+DUctsD9pw5dDpsPQFfG1J9XpzAj/hprwf921RKStLpTJkG/rwkB5ITqjznf29XEzKovpl+/ZHLaEmhzPPxqy9/8aXlqdy0N3oVXnZWp1LGFMAM23Pjj4qKGK8b1uNcmRxMAiYJGqHfZse8bvdykdv/2jQ16T1Fm1PKpntWqzwVWUbctpyfeGUHFXvYoqaUB/R3HRznYXic1zDIlJLJuvu/g35AWtsCCVfwAuRqeIsw3+e3AKtpoNGC7VlwS0YarY8cTeia3Wj0zRQxilARVJFLEvWCy6Uah4B5RpnoF3sWKLS0OLzKAItp62SPlr3pe+IbUq0t93YaYwfgzWAHcWteBdhCKdww7z/CmQ7iyJvMWOaSLPqU7qArJr50xxaEEhNwSHxePQFs1WtkWJQ3O9YhRr6MMt8uh4bN2mwRt7mujFYOltrR3YvjgO0eizVq55gxdDVDkPRstKjVb7iNoniyrBi3il6tByaZntAfqrRXRzoSpfzq6Q0YBGbdbBIjuOLgdV6acNIPzXd91jhUo3cdjPOcR6nnO0iU2etW+5wPyvhOjLTtEPkAPbdn8Nd+2vHg1bFKOVD2KV8c1QMc9N5BdZzSuAKwLKZVr6Ik1u6fzTHch1OAb98v896N2Hq2pc7lRoPzlkBp+lVKiPZGRxNLFqO8nJetpVO9A2ekZBDyE5aOr7Ep9bQqyz/L9qALGhGR0zIMCMo+X8imY4Cb8BQanOt4MdxjpktoWOOvY+jPrHORWtgVv6HGfOLojJF2b7U+OQIjHQmW5eR2PjACxgjCnUDcME6PyadzoqbjEfTAxaPig5kK+IaR6H0WMNITyD+Px3e74qTzeijXQ65isa1HYMWrYS7jdPU99cQ2JR8hkTwqnlJJB+CZ1xjbwgm8PRF7wiscMIkZSZ9iSBUwauz+YHPQLT62vzDExQAUNbNH5oHVQ2KsCNlNCErQfrrFZjgL8awWAnKui4rY3BAKIlCuza1c+aQYl0pFLBwEjFl8PVXImU2jvNomak63I+5S6WGDt8pMxCO/cGxzt/aTr+gpZ3j1niKBbg1VE9qdyk5a0mFXdE4/D6mZxg+yfWogOhCLvVbvWimRIiZLSGhfwUBjBqL+fz+SctkoeKpjOqs3KzRMSPqeGw3p8YVzqBgma9pYz2tfkXT5Cemdzw2CnkHQIPA5rEFTv6bWORiqAZ0jqQjMtVw9LbcMVF6O4hHdi0BKMMK+l6q9ipagrlpPOFuuh5wE6N2RqvhNW6WKXtPdrueBHVKsJcguhfS+wyOnezDpWWOjEKCU3g6uzweRXove12l+ZqpKA1DBFZFQqGwC8tGTb7v9eSxVhgVxinSSiXWx97kGaYxH/yMzc3cvZwhFdoocObC7MLxaeswLYjLr7ngIr7oX6CUQ9pxKDtjLPRy2wvcT+J2epNYcwxptkMMgCUVbh1ps+Q0+39gryHy8CvSHvtl3qWT3T99l+G5859iUgqWgoiU2Okro6yKT+3gzKfbLAtMeApYJhQ79fGZWQEKyYMHGxq0Ytlq4oCJO7C6gZ2smE30fZBWfEf3CXV1GpOhCrtRnJ+RsJm0fSb7wcHg/1jBtmMss0I5F9GjF4DEs+4W14H+gXKKRkEWm/4RsHIlxXY2FBo/hDxYY+fE69POh4gWCeNfbdDFjnyEyq41fWRVf+zdzUw960+oppZYtENSqaiAqHtrpmwhk/N7W6Q/CH87U4v8hSJEoNPGIPjLGPk91vTH/swIAS5NyzYu6v4boz9KG2lVoWrCB5t9V8qrV3X2VPvvXTSvIT13sK4mqqy1x8h9AtuhLcM1MpEeYQNfFYXUmNShAqO/UsWgplxt6OPhwmNVEvS7nPfElaTdBI1slKLsK8JSL6tlACWykTLSr9wr53C+udCCM6Ts/i8H432qnhxlcKU0Ure7jNafo3mC7+JApLlGKKtAUHwZKgcyyYtsGDRzZ/xVXcGKP8qfGmJg//y9fxy6D1oWa9dVFvVa5yoFhexnyMD4mDYmFtv7vwLkVBN1xs9IXE6o/VG2NDkI37dafdvbr5jZtaWzX6ED7CH3tPA3ETsXOj6n/5PvZO8dni2lXpK9wqLNLBXxKh75RvmIxeQVmNby80i80Iz3VHXrGtltARQgqkOy4zG5ls0XGwOf0yNIKb6ptqjGiKEM7xvsQA6zFezgzAOJ5ijoDfnwvWH/pxeaMuNqVodoMlSFhz2Sgk1PAOI61jdR9ID2a13ERanYD2iLiDQ0pffU5z5hsREQE2xH6dCkndDETypt9YhyCpKEovUrKBlafM6s3spF1DPzNYAASTGKgPyCD36DnyxEt1MMd8qpSidpcqpZ0gzaUHXZf21pktGv0cOVUjb2svDDTwxD5eSjkCr2q4K/7ohgxRNPIzyaT7DsrjnfxAeZnWRiYho01H3oPoC2tQP1lptmX4jqar+8VgR4/egDOPmE0JrKfndWGzgob4/7TldS4jhMIi23SYfGmJ3jTt9v5ZelimobODyz3GMjrSGHdn5KigdWgf2sN9hJ8lv6mhqTLEK4Z9G4Ij9mPyfCimWwAXev0GOyC4HMRb2klbs6XBhf/uLHiOQic93zSRiRjb89oRnbmxLDa7rfNueqtQyt9tGYsYFmB+cMvt9DaFaD8LDYO6VfHmu20Igr93vFigaMZX/8mVsdU3njIPZurzWIVlP1aHerQdLdF2icRnSywuaO6nuqmPT1lCdSY5yKQpky9Wo4bjPSwzFhYtGeHuiFnofVRu/6LCIxuNbO274YnALcWFAoY785RJxI7bRvS0ieL6cgc1nwEmrk/UgLhziw3TVoev5/C+oROTVKlcK7Dj6sbU7dzZfsM2+c3JYFKxzRVKRw9AzaDBdHPtwfj2Nr2DNqw9JK+5u1wJqkY2Fh3EfJk6d3QdSkbTmlRcHBojVO4tpDHMWbMgldLXfTpdHin8NOG7CYasooV8D7+h/GEZJWeVhMtqZREDvGjtkLVwWhouzchfInVfx3+JL7qR0wiuxrHOoG6Q+lieQ6EBZr4YJ7lzqGX/JbSk9za8pj4lg+WtYD3TsxJ4iuXcrZZ2Imenh8nsOrbxpq0Bd/hZX//0hHTBZMXWNGZhuUUp5YlwNVKaYFdF21t/Sne6aF2/21l10bswkKtMe0lEvo79dAi/o8RER55g3XNOF9vS+QAr/ETzsmuGBPQR0aWrQnFkhOQSdrG5OKenZqy2aNWEi9pEGr9VhxxC11A4zPcP7ltK/sBWjWCGdcGQSNhj8r5Af7XcadMagbCe208mPn4k9PI5pfnK5WZ0x7NIL+BKpFxBEjV7DA9zO9rehORqkDlu2c+0vTijHo5wHx7KY+tKE2KqbCeGoDPqDr0Xnce4+US6pHOj6bdrvAjLGH9RQJBtktfmV6tWfnwi/SJRZKj6JUmAsimVZ3dy563y95+IVFnxhWoa9Oyrm2uONuYv4On3LnhMLIvkGTvNw3I9VZWFfdNOTiBfnJBSj37ZyDTX5+dptMYrDLj3hqUScYr0vvG+OKNuF2KN7+e1Smd5UN6hQnjZ2Yf72+xbsigZW0oFU5CUnJeCZeFK+wZ5XNfqdd5wt3I1KRRHkDIFR8YlhkkGzqsro/aCUqHplHiuCHJ7WCAdcKGlPzvn57a4lloq/lOjeQirLE+diJcpKHQafoQpak+JRYTsSaKiQaJBG3jWWDbUAcgj4LzoxNLymOB22pJOabEKq9muC32sIFYd8SHVHGAHFPat84qjdKAaUYp0sZ7EyxNpB0F40spl2PUx2H+UbNaQPVG/A2aFP5ubBblPEd9d3ASvdk9/XHc+vezYXFudJTYemrKbwE/Qe8x9fTg5IvawKfH9jsOzWSmu/pwFZOg0izPPQ3TAchiuJgag1zA3yNaVyTBbSI517zMRIBXjIroYOs+r20mLmtlwWi5o+SZJsGRjW4evdnD5EJMUVOLI3DKkI/k0DauTiKxL/KmFMG4HbWSokiNzDOmvxhdpHVQKQ2bJnNz8INv3UFbBVQgRIUztPeFSKe/CIjI3oiz8eIVeO1vSTKdJz2b+DjAS5j8wyW9e7cfna2Wkzr2/kmb+ekCGMT542U52rw/pl0TbN1L3ojNQ3MxscKt+Z2a6Sw6OBx6AObB1CylXfBi/wC5tmpBfQVbyXBTenMYABuvCRmno6PDp6KmeCH+ZZAtqdwDCtmfvsRpsUA/0Br4rW2OVD4byRZ+JnEFde4j7QDnioR8UaWz7iDADHRjcxFj3yT16r6YgGvX06sT+WR2WqmuvLGWMdDMvpm0Js/lpICoAYdSnonk5cVXYZQul1WpOc83CpnduLDOlKJCexdor2u4v9CS+JyX8X3jE54cHtICDgnDlj8dKkcLxyLKVASgD70TV+GvV9TXBDPO7npWnzIS76cOFy0hYvlIB/0QM8DWiCbnyJv0XjUAQH21MCojN5BdyJOk47JxNSSkAEdzF+ePraX2nBQ5iHx1sj+TOlEGnc4audIQ5IGAsILg3GFY7NnVHJ2w3hTY67l+V/FDBlfYMiKZT0IaHwRUKkY1jC7V5d2rI6BDyfiU49/THIQUG1IRKjcyAbkDCvCu1uvXcJ1TMQjnq8A/mWpj87LpYNQrEfVS1lC2ySnuk8Rh2x7shutxjRkg0QgNjKZQpDVDizZJyiSy+YBGepSQ0AJGYRMCZGpS5bGUsp/DTORgBeWq2gYTC6delrNFZmoNTO8Xg9bbldyqY0oldF2haLkhYW7RJxWJIJ0manzTcdmj2OQz+yMsW/x0V9aj047Z7uR2iHAXul2+Z2Z5V1ZhwCbwC9T320HyEV9eMwpKZ/LtoEAhJF/Pfp3VaNeYe3LMxtVE0Vbb+gBiBES5jE/5eiR1fQfUC0FwEGLjSD/9PvkKN0+DQY8eJlSiWLXslxVH0gnkXBQePmuuT0DftbrZQLJoRilYXu/oenCWU07vYMLRBx4Vlo9xNrmEaBPLsHELmYOFcQylnGl6PC6bdVmWfcJhWyD6vbVNaxhP9Mviul9yJKDA7XALap0preKT35ERZ8LD+l2QJPl1ya2DO3Uju66He1xF4gN5Iy9LSYyE0aP/BEeiptu6vKR2qLbh+E6D8tfycFWu137ZPhpCnXzdHcwcuvPrxigzYWovLRwS89B72+GM6JKsZIg+sj5Zsrh0pWgWSecEX8HndbV7WPubTCSc83ojRLUujFuz/IraK0wfR2fDQ5nzy/bpvJtpvkISl0wQx+6PkIOX/h31CuVC0A9gAw4P+Yfd7yfzmImee8fyP5zxjfWqOUqB2EOFloYYdRL+PoDN7sGsSp8ZVPOzDAqxpHYpLFmu1nZgPe1ILBFlXKiwAK9Hq3hau6xFycOeoSeH0X/fYT2rgTF04tUL/ooDzZJ/uOeq/es58yZfI6rf56FKngWWQhVrFDb6ZsK6FCDzbYSMX8gUIkl6hEGwUWCxjKNVv52L89sjqBkF+lcNfn5l5AEZdD31TELci5x9tec7oFuPfYJx5fQ+vuJjL9zShZY3uya08reRCoAFqnn2hC8M4p+1GGmZN7Y/E9PG9cjG287kJv5JEtNAm4Q+z0jOWYR3QUHyW7Bp32R8TZidG04VfpJSZ+G0dgH+pOfy0kHacuqyg3s/wl3/IUXhsd64JqXt8sypCdX7Wnq92jxc6FbYS+RxpK5nk4fbNtiAFGdnY7lkIUFlxrNDa2cAfRrBr2DmZ+2EaKFAbHvQV7/BMoeRzDrjBIHFTjOG2M+ne1CLVI6tG7yeAz17pVpcHmMNgJRJm0wsF3Mh2V5EE9JOdebnEEAn21PTXBzB4ENdiflMao1QM2SVKVKB5dC6YUKIxhtKh6mDwY3S2bzpKKYSJya7R955YPlUSLrWxg86sPuhmTze6naDJP6WQgDzUHRE+0D4o/s3Ts1hWMDV6/UtsoADzUnQHpE+Yzxz9o5w+tWjGT3lRjubkJ7UeKTyed7y80g0kE6Vzd0Xfe4zy8MYiCSBJfCKV56MfJojCj6Rils6wjjEjMtaral7TdVbkLuHwCr4Gcm1RA4uHjEs1Ov+qigEPevMLura6B0cyhq2WAYCh786hCZ3VWBh7Y4IAHXvZOcd32dXtWID04UNhn/+kT448+zm/7sThwc8q5XBQ2Bj6Xv4t9lbptFCNZn5WbzhydaRmrebmSzxmaF4VJEdMkx3QuzaEyq+LHBqMhTKxOCE5EVoqg0JRNmffqzkKGFFvlEYTwL4oL0C4AQGFbfMRgZNaSwo0XZzB/8kGC91ZEFHD+o7qwwdMeznRENaA0OWJytpLFOMjsfAkHGbYngTJsEzBycOpv3e+5vV4ce/7GLGEdUEMx6DINS9t4ecq1wtAQYm0wbETlVr0kVFSd6k0YmteJ4CETZEjim+aVT9GedmqfiQQtgrAktQ2WtVNqMJR2hHhKegvmrkqJBAsMdumR5rE9pEVUXKiqg/pbsw3ijJPDhmGunZnTJRP++L5vuhfmPm+NKutHu1O+B4eGtjuruzqXq1QnNMA/Q6M2Wx/j1fjaRnrkYobRCIjdrjhRyvAFZmZaPthUAhZVxcv9gRqs9wMZa3rJJ4uCQAOA9NNXM9leAJGUE8DoYD64JBUTKCvomEKE0JRpGELAUrqkhke07JZaHvQtNFVJ8vQuCyNpqRDMecmijj2AuxRbwvDgpeAg4zKykThgS9+mFUjrDMxaDyP1AnJISnfeDxJ6P4hrWGMBI+qNIOwggSLJz+3rkpqNWV0LlWWm3L0bK1XkEOlKaSYRJpia1m7ijC1iwHgWX5IFPJGscP3MiU0NzHoFTt0rN6BfwJh0qRRnfC8YAVcbM6kAbdhsBD1IWbWnhmqbxB1On4GSxPkiIdi/QvG8CGqB8ohVN7GRmRgZJKECjJ8vOUnY9wSbxYGxJOtmy0vxMDB1IDMJPzaue3cZp//ugmWh/0d/qwbKN6BVVlsQTeoT5i2WXvc/w+9BUXvcrT6mlPaWwD5PdrsE3Kme3jYPAtxrhblfuVipxrjseH1RwesOcccsDqZoAs94XQe0UqXaDRVp0mV3jsL3Ns1+hz7fQifo/bMlre96xIYzEay3Eg11wsouf9X/vy4EN7tbrZcPU+2imK4yBOhk/abKWNjfwDbJABgquZ0scbBe71Ou6kvy3irTuUOm+SiCwiIsNbnAjlTY/OGeZQkwtgWSn5bybFXdEXLVsXfWmP6ctLGiTX94seBLSWZ3haxG+hQhZPKf1eqRCMFSMZOTjf/kjOYRWTzQYlI1AOTmeVjWfR3vHJVGl6L8t9l0zLs9gJkMaXdKO3vi1yRsYk4R5gvmlYUwP1vUl03yDoyUm4y2ObhDEyNRwwmKHRWjIDlaA7o0IEmvrQFfKg0TySlGOGSMl40VpTsWeKnFvMWQCvskCALQhzsOWzOdmkEtc1spUmrFRpVQuW+jn8mRCBoRasvWL9uQ7T1Mzc7fVKocw+Cle48ONegJXA0naNGr9K3O3i7ZoukIThBiLjb5iVZuEPdlDtOg0TUcR5rXjuVe2Oo2Wq9r9S45BS8IhiRzD+aUGqG5AImLWkw6WM/QAi1Pl/r9sOjbWXampOXNdyvg97Ohvo4bfkVaMmCSmcGP9daWaKBq1Lo9npdOs4mZyG5z944nak4DG6KSWCmpslc2nROeQesmr2qWT1pTT2TFVBZoKKNw4OffqnaZADNi23etKlgH9/8R06n0ZNgKaPh/grRoked1CS+Vf3dThPGYq7esNP9pkjo3yb4/SEJO1LgbYfPpvveK74a5kyObIUJMzRlJTEmcXYV6KaCAx3ahJNS9wzvMeZhcfI4WG5firbEc1A6XQzDJh/VHOO/+ccyB+j1/eGXtNL16tU02glVYraUFyUmzlT01XdaYJAn5uLVdWXcj0UOz6Jm1zc33EHNgdlVU2Eu9E/Ol2MFisY+asEVuFP8VEFEnUV2ng+BoklJGBFsAhIeZXdlD70aSQfuAaiLfFgeKGpoOsoG3RSpX3wDPAHTuAC7cW8REVTFlhaCoTjyOJ7S2wBUTMPXbD4O2iAGszsSopyPLftG+WvE9L20qE6lP0vVTMbrp0Vh0dMo4aJaIu6q0BGYTd4FkV7FTbmgRI51+fmNDRZzs65ORrxHakYAnlwdBGnewc+S+x7QaxaSCYUHfPrrmD+o2KoaLoxA/mWlxMK7wConIvIiu6Mld3TmY/eiW3rFpp8Lxnavb7pwuZ1VluD+BgI5b4+9xwkCSSYoRsWisnDnwH17pUj++3LOXOJaBRa6cu5/7/bMbesPP+KOnMQomWysFTyRGfx493Mqn+mWnZJkRm95s91L4QZpXB9qf9bIEcCjeADxY0pJpp/oA0fgsYxGh7uiwke378Ef15GXgGqmlbwwoB+So6qDsGKlbVofHETlNc0qcqbjPVGE8wG1Jv5VidQ4EapYRHa+ho/+9utA3Nhg3o9MgE98jWGyEUWVT+r0SG/zft+JwRj65XmWiLQ7hZaWWHq7YmiAQF61L+Oy1vnPEOaKHmmlu1dkX4aSY9xSgbUsqzyjaCbcE5DQywWvYvHUyTt9xhQILzltLnkemVsX+wTizY3VOCXUU5XQbSnyHEou6mmoHBY3NS3EkYV0eI3FhLnfv2SHBbilGah3h7VBQCrJjhRpX8b1lr5mkXQEZf/RudQqF5SkbvDCIDsg/kvQiwbSSATPla4IQK8DGO/zYXVZCN/nr0mA8DWKJItrhPcR4ZEEsuJaJ4I2i/xUQPQ2aSBtxT3GtTNLd2N4DiJdfRVklothNmIJvO4vP4WicSfTNe15vITV11rVj+wP7wQI7U5WMe09a6Hyk1mcpvlOFyeixSWEwEqm1CkK3ooGIDur7KeGDCh6rrh8zJteb12zAzZkkFBptDRK/MrPpuLDjzTyANgeGACRi/sESCee/ssRM+6roYGnsCzptadWr2oVSSIll9PD2TUZ334TBOCI/DWeA4A+3yBYlQgkDBD5+9ObtpEVEfhodEooGwjm2Drl1JVkjC6VrZ7lUUunQap/6kv1/i+oOszyA4aV+Q6nR4dXE6JK3lBrrbf4TpYruYapeEhMrMP9+VkHCgQSpcL/ycREAz8B0yzYRAiSjZ8vBovzGAmwbcrY/xNqkYUncsGWyPlOaneaH79jJns09MBOHfZtflCXQsPJSTQm66fl+HndnAkEXATymT84RzWDtl+qEXXHxecWBEPacz3GAppv3Yec/CK3uONzjGMGfpI7bYZBFXymlWwGeV0309GDixuRZxJnqnVGbweFs22zKtFFVzGtq7O4MYQ5a3A44J1My8IVL42ICN1LDW/goeHuqrWGIVJMcfBrH5zNVOMxn191hiwqp9UnnPFwDSVlCsKbyu/bfL7nDwUn8Bs9NsMDxLcBfNAeNntNw+MzIdsUSYVu5qzZCKNNZx8ORSAqNSEffX9QK/BoR6XmvyalpevdMQmM3naSRMT6VpGk2x7tYVWOwAzeyYhYILV+aYdrq4+PfHfkk8mDa4V730PkToCHoTl+X0dGH8EReYdVJ5PHydwjEkGSLHCnDawTW93xpD8YUaM0cfIya5DsXkzqBwe4oPhYefvIE+K8uRlFC3bD0AXTJkYoUygVDrSljL7kC+MY4P1Eh3u2VDn+hATjUaCPJYc9FtzXEw9AHODGadzRYEvzbzrbbKIYg7QyjF6lrCrMvRP09R2fE0dlqpCI2EYPTTXM+o4jsBrhTG/+CPYbkxxAWYwSgp5RZw8Sj882Q92JMeicN1Kze+5rOlSAJvRc7eWl2BpitLTgz8SPnavcQeGDHJt2RveSgCxYiOrfiH8Xp94FxLrffBxKZSDyf32LUZo6DQY8lJ52w1GgoRN8u1V0UiGvTvyc/WYvjH7d/na3rYBNxJC8ylFBEJ2O+hDW5BM4KVYfYpIUuz9woVMA5LPHkcJfpzbaK5CH6/YTa0GdCcKhcCzJ0dw2hAiyZfJuj5hPpbLIJoqzPpjUUYrYa999fWOXLWjOkO96HxeHFtEnZGrD/X9mcePc2xgQ5Z3Q1h1NXxyyWVnoAVJfU/ZL1gmi7R3OLDHEJN7a1R7kBdF4/u7qoWtYJZUVkNEt+07BRL+2AK4ZMci2LTl9EBic9a+Z9jjxNUfJ1DXxqFj4hCUDqqnhMA788gV8xMnJa1t16qAxfc/fxuj22JeTgnqMNfTfKc+izleTNtzktUYKmk17FnN/b7n66ssGKMhqIovo5bg60Rg5nH7jLBHBujSjeofUm73Hb/BYlB/vmuOqz2HnQFqb5eTnu0xIiH/UDxIcHqK2dt2UB1KF+/VtVHV7U8OC0rOM25/+rhzlSU10IcgH+us6ek06pdqvmkQgc6PUCGD6G3MgPxRJGrqPrxa9YOTDrb0Jza60mmWgE9cmGQYAudFHd/rw9Sf4PzbFizXu3lmbPrHmG2O4lRcVdUJQkg5rQJP5wNvmBQSilUkJVyyLIUl+kSBMisewEuCbH1XbtNWIrpj2gYmnvolnB5xFL2mNsx5m1YEs/YDFxnom6hkiLM6p+sJXtR9X8p7pSkKdRbKPXXapZysn+N261Lihd+OiMzL01U/SZq2qLs0aoGQ3mZGUkrv6degkO58/s7ZM99lCc4IYW6Xanbqygk5h8cxlSJ4pfyvBOM7Z5wcP72Xp45xdXiciwVB31d6304HKjtQvy7G+u7N6ZMdfoVzMnKxMrVOLEhIkRndkgS0y13JfQ7YsWyLj7jN1qY876poI6Prcyez6x4/dO3qmQoy1NIzG+Ahxev6Idv04leQn7dTEJK+s73enlVhTYsYCoDYVJO8o2v8/xQc2PDl/N5tQG7+YsHjXQXn5FOWfA6VTzSKzRbSABwizEaPkND02Rv7Yqo9DyZOmjBAu8I3yH0YCcgmfUwgc4NsZIR6rfrijEVkjwj4rpwSVUXLIuAfMYrdrBXH4uvm/B3h0G8W9SgVKcfpoADJOP08Pl5wVn7MGl4gGNKcxhkD2l3cXvm+Dh6X+A0g0+6JRHpuQ8HMGXWE2WamA4c1aoX91RoaL5fO0EQgE5QcCToUAJmoKpWh+W4uoZ7cgj3CtbljG8bByJUq9k2S1wOm6TuADMVfjPePnb4+3yKYTWbn3T0xDM3mGMVt0AVKtDBm+fmODDuePtIeEU+efzwxQN4KA9agEoqpi2v0kWSIqX61jMdlDn80SHsDbiLoBIs4eZx7RCijZDTxJVREh8HloJMi/QddMFcZf0RgboR7B3WzL+aOYIhC6I0KsI2MmvbM7vusv+WMFPeMGoPo03qLZAenc8rI/mOKyd0iTPUJ2SV/UUqSvh42BT4o8D5nzLjswS9RfYOGPPMy3DmZHUirY2QFN9amqslrrjc6D8brJke+n2CL9stM8f6AtsRN7zoNDUsShLOYO33irfYnk6wI2TrgUXJLNosLeXHQ3YegxtewHbwBhmtaFNLYybHzPmnItBM29gFm7N0JiAc51eLhwQDO0p8uzKFMze1E5hwgFQVnoYy3Y4ijDtdLhHIfKPxuKcflotWiY0r6aqGdJo7vvqquCtRabT2Xhr36QL7513ZjQXPIYRovaXwxMGR8q99HI9A0soh93qXItscE6n6YHEO0rhJWZGXm4Pk31oZk4eB0opKult2VAAPHTPRFeQw0qvXdk8XYJX+CbB2ellaYa2KXZj9BpRO1M4vMGNrnNOyNwa5fkqBLyCeS1sACoiAzp7c/NtLYUTCIj2lPkFhs21Cpa8tvLz1KZ+aHcySb/a7pr2UZVSy+vSPO+tXMCxO+oRwuwKSRoDf0lBakOPrjWZ+OWejUldDY+35LTM7IW0p5Eytrpw+zHq9zo+Ioa9GF/Da84EqHKvfGBopajSNbtuM46R6Ofs4ADPijs9f5k9l0aTkFfAEXvPRdG3UgnoA8PFAUJtEUIGugYSkPXg1siZlE9Sg27S3TEYfAIRb00+p3Z71Mqo8mqkquHS/oc0M2QuA2b3wlS8MR6kZSYwde5xCLnE9OU1r6VoV5vp03eyiVZxxtCELC8ELe7GAf7vnCPM3V5IIBSqfFScc/1yN/7pL2QSqKdjdgiqta8U+abTVdpC3Kf/nRgoquRYISDG5LOfS/yxkUAouDdn1dzFM8QcGtqMLaFmT4t/c6Go5V7M+7h9ta5Ro7MNhNyeIPHjzFlwhMzb3Cqa2RoR7sAI8cC1Mm6IIE54XuYZ40k7haFJLZG0WV2edgar/3jXURVdbs3Qxzkt5K3/7/vjx0dm1bz3DxkqmedVE+CEy+VWz3xQ8EYMHW+LCPVz/ZCZgZnH0kVNN6kTVl6NiLMu0YocYxDUuYxxJKFbCX4q2mYruy5KhI4dtx+Dr86at+XVmiX74sozrXZgm245uVjvRousPUKEF/gItq+lV4Co5RDLAhL/r/+5QRN8PwIwmibtbZTmDQ9ttK2Rz34xzYZDnu0DfJUCU4paR6BT6hXGewiNui3YUvfSzJ9vYSxnyKZXKjjP49XG0cjpWFix94lmnl3EyWUIjTvNxAVZGMHnxNNRES8kaJs9OBqUHfdn4lEbsVX1pS2XI2W7PSFHFnHGMgFxk3RoR2EEXnfRUOAN9D6Ze22CYyRX19Qd9ZdbnYm+JW/qxuaulyvym+0/WO57R/37t0iMNjJ1prPdO5ZXXDSzeyYvEHeAr0lkfNoWE4iZqLDZsyARTIfSzTz3yIO6b7RV9zkk1xVPkrYS5koTDUQE2/rnf+WaaSFLF3uFJYuKF7FUX42FfDW1nS+Iloz8MS+JkTqYVZiT2N06bkReP14OIc/93D/EPHBjglypCltK/TPfSx9QTFc1NTVSLgkLv++3Iu/zi8Lm76iAL3vaGAoT/XErEvelxmjTufWyf+rdjezTCTNbOqB2Sq3Ski4fkoA9ALTQY5aqjwFao8MQ/0oMFjamsVHd9Yy6FlOgmyy+ek+99X2CGfLyNsxzkNRBc8M7I11+m+E904fSHKKeZCzXYyihIi3SpJgC8hyCNA+MUGYYevUrx6rgfjHhPeoyimPrTNBVnARwSg4MTNIuJ2reGmLPKVdgC2rid9tStKywgzzzNeFLnBsYqW9w1G748O45GHM4DZ2AtjUt1BTIA9FykX/w6EzD9CnFQyokKYY6nN4sUyssqKcY+qXQC/fkW/krLLJUKsBCxevyf3jnTtQ15r9BJiUp2yv16shCb+5912w2XJKmjC0JzvnjfFD3jfCmSgtSm2whymtGLjcxBvwfG8KhBK8SBjyiOpDUFko24VFsDV9qpT65irTwn/Hx3VBSusnZWCd4kZ89vQrdAQMsp6LTbmRxGVBPEUWkxqRIbfD0jLefg+OAeT6iMm/w/ZmZDoETA1fEb1zj3uigTNt9PZqlfHW8YCpwNlLsXeYRMYr9dPHznwHG9o4qfprgCmevDTYI/8xo1R5NycE0FO5yjpWwnKwcfTCA+8V0ujFS2haVSaYEgC5zocm2iv2muf0DBnmJtSmXFYdEzzK6eOjOPX95ZRrJbx18aBlvGl3xC8tjd946TeSKPFp1v5hBlJdwvAekkW98295M5Od/EZzOqJ3lh8ZJuG+QrH2PHvQiSlpOrDVnjUlqtrAx8MKHi26cPSNm/WTvEu0/fESVdtP5humrXI/2p1Zcqim+VGB7W5nzXeKFu464D748a3Qq0ob7fr2bZdXD+ezvdrBQTxq295bLcvODGeetQxQmBMndD61UnhgNMNzUjJvNqQZJZ1Sacg/1lr8mnhq5docGhU8Ts1kBasVB0/FsMmrEVmK63nHxiuDsO4W4KDmojvJHH9//qr5CGbAhsmN6RXr+Z7+Z+7lqtmxyY7+YHiakhxYuF2gG95TOBM526JOf6tn2+J91yfDihZtjkjkL8KhGD5NNz78l2y+pgLOCVJGWQLl3NyAo1OYw2cxQXs0Ufh3yoq0kGmd1s6hxfHkEgUqQf1h02v4zF91AAOFQT2gIbjxuoM8TD7gmd/A9fi3g8nln2nL2hWAprzh/dat4KIyOA1JZKn4QjlQo3/DFEfdPTSwelVa/5dNADTeqBowyhFiEE1juaa5K+hadUqSRI5T+viGqgO8JvEGYjAJspB17Dx9+ALYfNALY9RTCk7G2+2eo94LYHawo4yU+XsIx32Eg4WP8gSnJdzC4xcA4pYUWEALeEkuJDjPJkcocHCltOTkljSX0XLHcSt4vcsFUYyQNkdPDcb5kV7RG3L0vOuxwiHYCvuVFUbElesZjcxBkonBwhGp5K1HzbFAPxVyPn9DSMBOWRsBB+ryoJr0/HUFfGQgHdVNSeA6DPD+X39T3uHmXvFMsoLgi1ppZjRKXOGVHvudh0cBfP7OCJX7qhDEsm2asQpwVKfTKc19RyBVjKSPyO7IvFI+ZYN2EtEhtYgEA0B9VqtcfPC7nYV0L0F3WS8XDAEZpZFL5Px09X13ktX6VtH9bz0hZIYCXrTi+WxcCzm61hlguMm+51mDDRJZZ+d2gW3YA/OylzhLCGYBbVNi2ALLQyH+MT0czLrmTGAhR83abV5rS+gd772870sSEONsqvLCGS0hPGME49m/1OQ+9a5vHD80rMeEcbhJjIvizsbt1kasjD37DXh+vgxaxy+JW68hThSrUwNqlPuw/n2ISNo0KS8iDh4KEimi/84Q6ZZ8yrgBlhr0BV/gd4D2uet8BtHSPdY8x5EpIz5gUnRA3nZeG1cybrw1csggaWvINpNAOvx/5N8//JzBRfkBG65LVm5uTO8k7mmS1GaCSjs8tneCuDOrUoHIjAL17S3p3y8YMsTrjYUJ8GXM8aFly5iiXgkW52oOa7vUyzNq4hMtjpHSuZrRu2cmVmz6d1IFl7M67EJaDyDlTaqguLSDk56rAWFAUkaxoFNS2pw3XUFTDkSEah8iuTWJfcFIBD7IlLfVzVMIqj4zhykjmIuvZ8Ojzs852xRqxSV0rswNaLB4DFM/h/vVNyUIIyU3N0+21M85Xy1cMvBV/NsiavMT8wuTOlGvEXXUltT1782LmFbcqcEaeLDjGfNCe765YoprRapLEsd2uhl8p2ddNIJcDapt7jLrM4AqbsLwHVCBwITmN+9Ui0EDa2Mnb5vnzCIvZDxJC3JUtD1za7kh9izpnmfqlICqZUdQUlOuKXk7++rSB7951438+M3iCbvQ0cwua9a/GWnC3qV6k1fmpc7Fuykd4OS11r29ZFBgWIWwQD5c1mrfZwadrm6cfR5ARDOAwee1jdLHQyNfYBVvOYq8RGjKXGEJHuZY/KYCOo2XeIygRS/Nv7ek14dHTa6iuNe3KMIn9TMIHJPhtwISpHDimigNz5bB2113IH3RgFvtMqmQN68iq4cjBpmO8he4PJtakBcIspVluSyDfuOppR/lNvwos+wPTiTtqo+kiuQoTXe/IfOMgIF/DORqBlhmTNYUKJdhH1yR9TnCkrBxmAiLsjiaB5VV+cltBl84QclXXuiIvJZ/wbFkCL7CufJD5rJ8ESchbe908zpnlBP7zr2aSnAGgWCNUL35FttIC35douvVR3xakq86lado7+f+J+0vWrp/k5cjygWcDCGRM9CAh5EmjBo1LeZHFYlmFZmyjWf3SVRCfMWfGjcZ1hviYWxLMy+CGlxsKqVWA+7UHBJT8mwbohnLKa9Q3juKgLOyEem3Mh8zsaToqD9isg3AQ3gETp4A9NXFIIaCtY1AFh89TZ/gTN3GvMY7dkyxevieV9T9yzZ6hZax+dvjXDJpB+VKefutBMywMFeLPQc2TYpaSwmYEbOrh481Ju163t8ifpneZLsM/dvbIThSkGLOjmkDH/3sQZJl8kE3VogO6uaqzUkuv6OpXWy859M8tLDSeDm1O0uNGaESekwSn7UPceRBTUhUmHZkxOQBtbmJ3UpcP+fmjKaZdJ2QRCdkalOsQbRr4kmC4Rkq00/AO+TR2DGqW32byPUO5DvNtKeLH2RNl9UoX53JZ6Yn4RhaQ0lF7PFZvtMxvayhsuABUfrJya2Y/5iuWrsLLRrYi2g+qzJF8abj2cNAOrKnE0zuncGbz3MAZo0nCCwaGmV+XF3aWxGXtOUFnWjQjFot6FDRIWx9fQElDgiCO4Ypx45f1ckiFnA8tYDMWQ8jSA3Ydj0Fz9MtHQNdzIUPIh4RavYq3N7GKfehM+1pus8UA/gCMKk9CdopQa87sWMzpcfeUgQaz1dbWYzJIK8OwDnfRpn1Uv/RpQi+lIzK2MXSgwGtcfZZ2ltIQlzC0g5DihIiCGuv57ry7f7ZyeH8dI94YW0r1PceoCusIsn3+bga4tXWQ5uzujxggIHOJO+VQfYiM3Qg9K3zvnlIENGgrshm5odQAj8lnAwitAyrfJMOISHQccRbTkpNidD8Ec/Xvp+fy3XjLoEK1n1FMdEXPxhfdjw92jtaaDTguTQMb5rY4cWkazQlXJOvLBAYk04X8fBCW+EaD/3I2lN0nikEvWK9T0sDC6Eo+RBr2MbbWVgh1NectU3ecfylGeridPxru3LYueuW9BQBPtY+Wqq8eb6pHUb5Aj8SyzSCj7Rh+0CO7IdWtOf+AMlDPPgzYTfLWUcqKsqKJ2arw/D+1YfWBR4X1c5pGVGlI0sVwF3Oyy4RLoK7mRHCBnso6SkIvtnDFgQfIxV3UjHjTIGr9yBwj8fA/IkvXtWwCjtHEY2YjmW6dA6fOgeyCD+jKDRQHkV+Odio6I5oOIEKuZYnlQ18+70DnEgEafPwnuEfTl8rKFc8xxBfwLud9ZyETaxBmiIYaH8g9fWpo5+KmVBTgtbzWo7DLd3jW1qRG9xENJQVtWa52UwNbx4Uxt0fI99p/UqWraE2YpvQHojNJonXGXlLkiUBnK+zcoW5gEFERJHQod7KYy4R6eeXj/1i0/vtzHB8ZZdR7EfkofLebeGnlHxbmq29uwOA1pgVmxiTKH4hHRtytdMYP3o+0rAvhZTV1wNkJ9NyqwX4J8Q26MiqhkvUwKkotsYJxMdtRrVripzFCIPW02zqruEiuh6deZKkPdKzRK0pjkigsIu+FBqV+gKPBFTNTGOo1mtKnZERphEY6Ilo8TGfooYrpLzS11KMrjVYN2JEoawmm91H1bL2Zg6F9ZthIjPWwDUUwntS9faReB38c4/8Et+bA/fpi0kUtxCElXLhv1/fEcbZC1nl7p6thepVytFxT+ImIZJqfrqhdL4ID0WeELChCXRo53O9lUhMlZiAtmX4lBFw12ETwRIwBZnKxTymxC5ndKR90uriIT/uiPP2VzAqi4RaKYqU4gpVdFgBfN37Remxq8UfZJwoQSVuKEh0UZRd4oZsw1kdMYQWr7r9MfuSrwdkBW5KXadD6e06oQ4GEKOGrvbzxmSk5bQnW2Gjhswwa7Fn39Ivhh33DUDiDZgbY3HW6+gT3f4HXhsYegfuaqsnozFjK7rt7bOk8pvIR2XSuGE7vpxWNk+beQ1t3MNvfEodVS/YqwAg1J8Ew9rGlpLHv14fawD2SzrTXA864EHHU7o1pPMQvnSxTkixMEiWrRbVzXNzLgKLbA8JHjY+/NijDz55+e4ulMu0KHsS1S3EPHz/2/ZFhJe83uQgWnUVlajEmsM+1W3a2aA5Auvfy8FEp0Hkx0XaKEWfuzdERSNGqUqRkDpZmFJOivwLFGrsavCSYchBln0G6mKQOUXV4OEX8ZHmc1+xYjdD7epNhy8vPAotu8KDJ3UTv01LiRU4wbG/uR6rMZBaFED5xHurz4YnfFI7VgiXH2ftTAqMo9j76di7U2dPs10rTvSIkXi0t81hSaJgPQCqwEHem6/b6lGergxEn4NEqEDEkHUrYoLsjHq7c17Gjp2Iwi+Tyxpl5Y/zr4QpEDVkLwMJwmeUhrILO3GyWNzvLpOKiHycTxLlT+3PwH2ltOv6fsEuAudttCnrOneSd8mBEKKER3HFRrAiH3j2kCOcGMgBT8ztS48ihFNfgX9jZSieX0skGS2QRKHeUdxNa1gG4Js6B8oqnR4hmaghM9OCbfGj0TVFboYyoIwBBI9E+GTT7LQL4I+5Np5A2bMv86NbfyzsGV9bBSwTksXebw8rF2bmQ+aqx+/oPLk1wbsh/j/Ddbq24jcA9fzz9F697xIHjZxRFe9xUktspaMhcIr8DfV/q6pDUsW1RaBA0sEiEkh9uBdmE+M+E4CHfGocz8Tv+/aRtaksVwW6HPHwSHm84KnE7R63zvov5/vizi99Rwtw2eEtUDOGjWBHYAJ4q4SGFavinijeQyPFg36Nz6xB83N8JGQ9omL1h8NpalxUew9mO3JF9nLOybGbBPxMCsShoBQW8uPC0SpbWw3cy2PgXqseWbXussNWRByZqlrRN5uNvPuFB7O49mi5t9Qfllw2W7sQUmBMllgjWl6QK6nM9pbrRLZtnE08swBYTP3Ils4j1MYHjRbedrQQIzeULQsYqrKfIjto0Or7I9iokyFML8xuoCMV+2Th4L9nch0IKdDRDceBwZUWi77KuCTiOTz+Cl6W6pfhbaw8AKOOLdk+OZZK5e6kRGJqaZryrss2tU6GusrL4hNoyTmm3mIVIXAMK3AtihX5z3vFyea0VfDrfRf1zhuSFtpdh1D1Jq7u00Kgd7h/oRoHjEdD30pCUmsymOwKI7fxy6k6bKczBsgW7VBuMJ6LoS0QOla6Qd10c4i2kM0lvOyDZs8Nyl2crcmOOgwsG+lVd/5E7FE/zSK7LCDlw+zA4jA19UPol73Woh/S9hnZOt8JLkWPUEO4nWsV3Alh4ZPaRZw58H7eYVRWr3On3kobNDih7dgtTfzwcL+SpuVLMngWbyXKOf1f14CPdsFhvLEtGSg7c+TcplQDD7FeuWVao153VAbUpnU4wkgzwhJ1QBI745JiPZboflu5S2SMW8VRuELn1jiVbRHZpTfm7GUeQo7s4/Sk6Z84jVKWHpy7NlKTg8YUVRPOVVSRVDdy2iB8Juninn4pL6b3heCnO+61EfuVgo//vqp4vxUSat+Ei1mCfUs1nrJouSZ49jy78ZLTfjUgHVmz/vkNB3DEgXY6QRy72XbRpjjgQuGYViVMFBpdBoIzG7z4w93e2bRy/53yFXzkA0XcRHFnY+nftYqms3cAhbTPvHtkzQbYWX00H0d/FczbYmydeyy8hcP2KVevrWYrt/K9wGRUIcADPBUBfeLZvZmYtcY9RphK9vKZDl2rWw3TY+/r/Kddtciv5HIK7pgkLq6nWmiVmExctTA+w4biWrEpDteL9g6rDeHorwD3hqPeU3pwbGDH1lrIxlH+zgP4+h7roXROkLSzzvoj3MjNNpfBLdvsUcWqdz/yMW5kHYegpw/Q/R6y0cD2r5inCUeeRYdzmEqVGePdP18VUQJFJS/RTKeQRXPgWV+75KW29hLyo4OCvGHOegQkBOZrR19DSVOIZyKwi6dtrrSqrr4AyCr/BFwWL8RjH4v7rW1PMVZXPTyc2zCbJ3nIoni0R7VSSmyHeM3yDJrwVcfqdjsT4VASJDr9UreaLaXr5HoUyPjL5aH8CIh65h6i8r+s0gae53MAT1BehfHFenlkVcF0/fWoKfHpVheeB10CMwzEZyRzb39PCwwQiQIcJGMm8eYssGoPA21XiFHIIFsnfe2yJZJnM0YppQAHNVW9oyc6b1KUlf4sanXDDZN42PgkQsbFAdIz73KCI9asy2G/anIopE9yBiexgCau65xQHiZfZ9P3A63aCpPnU05vvGFKlBCXcBFOvkkZSleRwdTDn/YwwFDS8JTMDD23gdv3e5ZynlyCnDAPvtMfAHnnYf5wMVejBS/fXxceG24cyBJUhYHnKxh9XEwKvAAbb3IBcaOuVuTp0tbXiQTasDlljkiqxaPCBoTyy4FkfPsWWXcM/7AqYfQNtD8XwIM2s2zJ5p+fol2YQqaqZIWNPxPMZmdNYUByOuxuZ8oCJ7xj+tZ4bGzM8Xoew+v46NiQg7q6u1EC7vXMq2yIXJTZKXHNM3lio1Mg4S6OBKDB+Zq58oVroBzJFHJyCZJwMInf2EkkX/NuxRCenrL7/T695mnr7t9n5D7gXC1l28YcgeHpaP85ptxbQGPa1kdpjo8oBZgF6bFpFOuyXABmyPLoVu7Rn3NCMtd9otML59nH1uDRocTBXeC35GEmRL1oaOxtT8R/90K/ZW2lez0P8PrMI6asMUP6fbjpB/B1r+StEq/6ln9jyvHlMt/aE02vCnu4RQ4I268c2LP+WNSWLTKBjUaOlUAkSidMDn/dj2w/44M7u+AU5gqJCCv25YBDFqvjTzFe2LDXhQkPz02gOQaN0TrOTvrpksZaibh6acO1eGXKC6wZqWQ9LlKgdDN6LmcUPWnZdsjmvaEwrkD6Xus1rw0sBAKliOTZaDzTsGMflSp+Hev0MaIL9KNJMzR9aSzAFgYg3LyEKun4QWY2VFq4e0O5urFBjBj1LztT8Xe512eChznzv31qyCnOHxB2S/ROmJQlOemGmptxFS7H0vyONRDcW+V5l8SNwJ6+ZfBN/DIg/e9sFvlcJIM4vD9ErdXpLdGEwld222ehCyN86QjnVP1H0GEYMEnvYfgPLo9JiRgx84p0pATSSxwAlRRksHJdTW5Jp2aDVR2zzwQ2LQ95UBkGlje1qf7+UdZUjdTBM6Vy77EcZMNZn31Z6q3Nu6r3F9pxWPj40fiCImxD4k7IkzHzs8h/Hv0EzmF+EDi5CXrqV1KhzBt6j0SND9Lgf5dOiIPS4M1gDEYikmujBeieR0Gn3gz40vpwssJrtdmppOYeCKOyeeBNVzTn001HIXc+zJh1yuyjx5UAfDLTdQC+cwUD5FffAZC8oEH11GhlM5qWzMo5w7VTXoFgdtv7ccPCEEJ2dc6HGQ5KL8U/FVs6PQwfY4Xs9OMFUjv0+FQht8khCtxenk1WGn9p2tgWfRIisxdiIlSJNI612/+Ky+CDKlCHayaqGrWznM+qiLYMafUOcb71fhZlUlCm5LfqJsJp3o2nCgdrfzKYJCC66ML4ar4hXEaCHay4v9ewbXVyV09m0cozehmB/3Bnk4cfImXlWj1ZDSVRu5brxpgmFwtCjT7RXqRaSD/jFTYnmOogkaHf6yA5y0MwA2YKzOGaveoUlovsTH6RF5j+Eo60ecnqt3YUhldhLYu/CpjkZ2Q1xgdK2JpssjhYc2fRLO5PppnINnXUX5/u6MKUrPLylBG0+RoPZeMR0rKaQVOVqycQTD+yLH+xwJkTIko5TN1fFynE7YfS3yYCsttBtE26HNtjlrtjih1jwRL1PZE5l8TkAaQO+EUmYy5ID7UNtaoEJ20CdGCCDj3NdNK5DD1t6IJ75gdwjFdCMT7VgzM6B5eipBudNlnS0P9gWFf7vmVhr140/kAt4nH3AfLdWrAIwFXNkVY9+S1PnjzvQr7wHYBXRvfiz3/aL5e8VXEpscdR3BN9LikdrRM5jyTCg24+EMvnX4o95B92hQRcm+WMUV2g0Hpsxr02JBe+9VJiFeUSnwoNOTyOEENpMEBskHcUMdSrpylypVNMprF90yCJR2ap8LaHSYAcgzvn30a3mt0XSamOVGPMu+OLWXQJCuPCFgawPH6N8I53gy1c31e/x75OTlv1NgNXuO7EKLO0QEKBI3n3Y8ut5eK4c+6KibKkg4j6jrdgP4SOkBQmXoWgozucHxExls4uRyOsv2YwpdU0NzImY+bwlBxm4Osf+MSI3iL2NBiAveDegiPu5ZPOPNoeOx4PmNzUrsInCutnmwKS+BXOSTFap5p1La0pttGZszd3/4nBx3sCFICH2bUsGvY19vy8LR3pVRWxCt3AtrRBZevt1qXQDGwLnGcKN1cn636zYZulMR+AGYFvnAjHra6mmbPsO6jn4aFp/kIayTeUDttLWpq7IOmGsJ6ZZwOIJcV26hsPJysocZf7dxmbEahTLcmeaUT9SafU8asW6Sbz2la26DE2SyoYh9eCR/oxNXoYaGfSXx57zLWen+5nTVi1MQoYXpJlwsXop0nCYUGZLExO4YjRZB7ePZMITFUbWTg62MtmMCA/jhqmag8UT4wQcx9lo9DCSkIN+vEXwXGi2QA4Ha9boGLcooV+hUYHAK1RHwUQ1L7W9zW63F54KaX+JJxkC0gNFzVk7YzG1HrjLJK/AwpLpZDUlIS+DEw5I3nD6oE8blpCUKBB9Xrx5KG3poITpyf5cYDy87Vk9PNUiOY1bT7NfqwlaqqbGZNDkucAXXbPOpy14ln3tDIjsaw/A4oiauTGxKJE7mYMFG8PhySmQ2YCS4zXwkI6Swwz37pX/jjujSooM4au8/ge3XlfRH/wvP3ZBT0SIt7uzNd8vqn0D9mCqUyQvhVJeYn62CKRCxdKmK1srh/+6hVgkobSUyt9lPHISH79VQQpPGfs7t+2XPc1hHdRgLU2pXupsyMfy461ZSuS7zgfi+mWVzlTrI6kSvGz0CXyqg4uZG6TTeHq3m8h8EQeHOrUb1iNQi/w1zCEoBwzQSJk2hpgyfy1T6XpE7prfx5sALZ1rj5NVqVNQxQi8K/AwJXIDQF0Fp7uhOERBGkDv0sXiAbm4eEPwEc0B8CSn4ncMTUDbi1NcrrFLmtM3mHWl6c9ehZhP0bhUGjkgvnVY0WSQpKnZfp7g3HAym0rz6yTQp6whTGbgXZr8pA5r0s1aPJ6gy9zPaiYChU+H5eG7nszUbm0kcI254K5v+uET8oQwLwPTE5LCrcU5/fOi1k58aQjPTQCfybXo88j1LJIHxLcG8+ksG827kkO1PQYGf//yxRduu6USVCWcl24WO/V9nIYviZnI4IYPttR/g9dZNi2PksrW7uRWijKSJm8Nsua9e84ulhJfKsceSnVCxOIQNUiUUEATzKKaBzwQNVhZS0fMh+dfZlN0SecHRPE75Uquk4ws8XbYcUljNDL1IHvrgrGODLcu3KitfhKNZAlV31KrlsB6tnKcCg8q0M0K49kX96gJZTaKMGzylYKq+T0wCBxNL38tgHSwRo+hNmTCA9b1BR+UESyOeHMX1Q02O96TNTXScsTlc+WUcFE16ZrNgNKsQkcj5rxcAcoz4OZt+GcS0N6FrUOJEztVaZvKsuFoGptGjXC6zf3XCzA29dP9RzmPLibzOU8N7ah1xuIF0iXwmLunBgmZGoDiIXr8imNq8UsPFT/3yeqWe7Rpv4++ffk2P4MCi5e5l9ORE5v9IKFQSKv+mvcC4M1GXlMLSvy5pPslUIDdZd88KE9wWe++dIGdNmxkVQZKSqFQ7vmxW7k3Bu+hG94toaEF7SzoMD6nnb6n7Q4wtDBObt1t3FwF3GAsrnfNBvfq+EWrK3EkGvHvl8hgamB+BhC9lVn6ms2pq9BBkIOl7nHLvauBpqQKdQk69MWJl2VPceBJjVdD/Lj+dhm4yXORXspMmFwQg6HloOQUOXl5lGZyjPTmH+UDWH+zZciZUVQUCV1W4Pr0uipWzDw8bem6XPGwsjB/NLONVkzWuLAtqJn9XYD6xZSipUqPizIlgck6ENm/FuVmH5QtdQB20FKcbc6Dx4fJPl2gpmxYlXp0YagEinS4rcAhF7hsuLR2UyliLt5EZTlXndi48JLqSnrckuIv2IncsQbAX9R1bNmTTAaG1256UqNSUqYQuEUYctH2kLVWR/JsS/vUPiER7be5xgTIbHQrrZfVPCcy53AyS9Ws1mAxgqKrz4AG/670c5z2DSh+59RSUB04ICyvHrKpzTtgCPPr5QdSgsq9uWOqx9P2SAf95oRvaGh273Y7gTcM9neYH/I5EBeLAx69iLTfaVDsHYrcHZAVFGxXWwEFqRusBkf8cSM9gu0hMuMpmvTilRYoCAanK0Lk8f/8Q2xW+uLWYZZX0xPj2deGPMBgyDermQD7O0ka4z+Y9LKmkB2pqcOXeuaHRKvmBw3lqkz+H29/bfBqyIPftLvDSPIfUnBHnCKyTVDfCvE0vScOiwCrWJaBWqqL5XYR71NJo6WzL8gNqWMGUuzdNAuDQVdU/22nTnrAZG9Kx1w2OdiTWzMHGITUSpDxjQWmOhh/TZY3El5PKR0y7i9/3UlL6p46053GkykNAhgKi8hkPAZjwAyw6U/X2POkMnMSUJH43ej/ncBDhA3nlZc+qkGiNRlK8beSVAqCDmjTfzXlvYGED+hlq9zJnZ1a3qAkIaI6oy61lOfo3PizI4XfrjFJRPTZHhNLz6XlOd9sCPbMAk5x6HmmD++bP9H4b4X/XJMwkZ/0EhWX/ECnEwIyR1bgQihos49eM45XtOUlWe8H7hRq0/4FnlVKSD260AgHLJIF2oUmk8OAjCJsrw9pM4ht7Y8LuyfUlesWptbB3keq8HKHFWO/YjiPLjcbYAQuEAZ5LbhnuEExzYImp9ey5B4iV+1mdtvrqM40yOYCuGLKlJvU+Os6bg9Ny4A98UfhJkZ0KpHOBWibgg+R2aJ06uGYPWds5Bu8Hwu1Q/xpZgzR7bvPIA7FNBNzr+ni/TyRJ6nKOZMTD1pHlzKMqvJJhQeVEcXj0BdrKXoAhlm0VVM5nepMusVQYFYcz+hiPL+J3u7/kUA9xygsDhk49mGDIKRzsP8FeGiQhFG5cA++/oTRaVBE0I2WupxcTmd/I515Gexidkpimj9NSvu2lAels8uE2AhjkMfEaPHoSVxNAusCTM1MnVidIKHjvbjvAxsAwxJHhOk+sdrWZfnqsqvPx6/QmhlA1ZhIGMsQ/4tRhecYCZFWEv6adF+9s1Q+n4yVl/Xwsfu0CDyms6W/cqwgaCHiRrSEH9QoFaQQvT1zX4AALXnSWgMcoq7U+244amvX72o7RpdxdF+64khPAH4q6d6ABJQOU22JE29JaZ/bxKyC4jmhxBOfbq+WW8VCX+W8Oj+8v5cb3tHK9rIRZM/TELM4OWN/kLeYHlaYM9A0s9zmMQI4RYfvV6E/sfr9II0/rXchp0Jl3/sfNeO7uz1MKy5AYjAxLKy0n0UT5Y5pYPXnsyfVMBJl2Nxx0DnJAhiF9ITuQ9JcE5oBAcVDe5Lmk+c9pIWmrXXELZfBgsCd6PpIy4MSOL71enPUUkdpKkClXa8Mvu/3sby4/vdHQs3M/5RibQ7yda+xEAxdQnnBLFeD5rCmQRL3n5XoUyrL8AIK6Gh2zK621aD0oKgWbMlDTVjqnZrZQxm+zcQvL0bEj0hpixC71Tke19WSVBcnjFo1Bs4Dh3Jnmyg7mtf6Pz5YBy4+Z7BltV+63Oj9V2ERs7QV1HWxKWiIS819iiYkZ8CRX1GxPjrBQ3DAFFc9D1fN1ZORux9zRbF9E4F5kPFfJCOjM49qoUMcp4havEG4wZGp0dUznMdnaNsFtJvwfOzKG5XB6qZuOF5mawlQ/AnOQdO6cpy0wXub+N8HCAhtsie4B/vgrMeS3j9H6qTlA15pcBb+FlLyqWJo3rb1y22wicxC41t8s7aQTKLdTCV0j6v1+AJ119wGbo7oimMUVjBurzx/Dvjicag/mpa3T/zz1O1608yKTuE/Ozf5cUkuv7nU883q6rVBA4kBxSJV0p3PtYZ1VxBi1Jg185shbd0BdS+K3fOKets75mvv1tvdsoVyKaOFUaEwXjNUXUz71+LxaAREfQvLplcXTxrcjkC0bdT2Ua6kMgTozTudhflXiZhnGaWwTcyFZQsz4Rlf1yF+YGldQTpHD5LbeYExppsYSSiT+GAiJW6j3G29/VSo6DuEfvCSZCyWlhLtmNFj6BrE436d8xFeX6xNj8A1vJ84bYrIkRtC8EZpKWYs3jS5zFhPXhVOJHmXD6r6nJZ/1LxvV4FQxbKaj2vzy+3kmXYybNcrWAgsPBc4TriJblm5oaEpOSygLb0tGvFtCVvYw7j+P9IcmWuWHj0BIgn/7Ls8r00gE+wrH9d0iLGOjmxZdqZv7F8oDjcUom4tuyx+WUQVc+dXJdUR8mtXU0MKhbaa9DNP/JokTDfROlqUG9AxJ2CSAIHQ4WH7lczX6lAO7b4HzwtNshxMY5YIdj3zQELmTMcR9zPnACg3L3PisvriGrpaSM4qS1JTwbhSPkFaXLZQt0y7LTV5NqWZqtFxOnMFKHLQdqwnEs954Wy3GY2PinSJzOud6AO6e+WnCbeTeABkCNwvLbB3YdOWZwD4UcCxL8mWz9Tp89OdxJRIeDSOd8V0g1z5UgowEggBYpLgn+gM98yLq+cuJmi+0blBMz7oq5UpBaqCEFGGtaqk5WuBMOcXHu42eOt9mE6Krls++yiQXVp9Qu4U5bs9QNgM6loBW9U8bE5ZC4N0hjcPy+Is/2cxjjkgHCfXjMAN1zI6Mm3H83e302xS2Mzr6TpbTt89OedfwlPm2arh89zJx8SwDwAcPwF4GIGRMATYjjwWyfHBgq/u6ga11NPyq/97PvX0XnFwJ2lbsgsEuUM/naPEX2kzeaiaeKizCGK1sOuW4y+iC3YLDB1hjI+8Ao6c+RE6I+baSeW687nIb4NzhmUexwDmuOszZdHqhp9rvLaX9xe3NbJCIpM/FjTkHKBgP8A66Y4bcqJB+7aP/vcWkDx5KrJw/PTa8HH/L4XmwH2Ge3ETewYmNqV2t468SvpB3MpiewQPI7NMLEDECMYUC3nCFLwtbRnsn4TrcG0hu4WVHxh8UhJsOyWqPaFoRFsOqi3hZoH6NHm9wdwz+JDLhfQo4pMfSkeFooPfrIkCRos7p4forfS96GRJmmaMQucTvvbZKiEH2zOYDSgfdb+kgyFP+Bhx1cV2FTJc31WKoIvHZX8t2ywZSTQGUfdQWkDjRilcxfxtKpFBDCGmkNxQ8sqzi7RFfThBWawoYq/218cATHJ2nwrz8HzhoOZV1IVMe/jb5H7B7LI0JXsLan6KTl28VjAfnkO32XSAdUqSmjf3SkZAK9RtFyf7VLLj4MtyA3TA+8x7qqJ+ZVFJsObfZh8dbcxP9eoLSEw05fprODjUXrAFw8CzP0ppCD9WBcanT8V+OzK5ZjIlchK3CuDhcYpnJ71Tl6lDldbyhOTW6hF7jVF7Dt1ppPFfQhXin77B0Cm1vSW9qjCTUA6mHc49d3RS7cLvfXW/W1nO0QshI0tH9wp6L8jz6eaYz5D1XQlPB61nff7rWd+vCbq8a7aKWcIjztzTaJbkrrQd2kI+KtKhq62eKkS4YustE6fbHHsmjzYyJvbJ3eRUZyPQllYUQ1hLPxPduFPkEFVLSg6QazWfKVOlmrbnFWjll9+Bn+sogYdas6XI/lZNWbYJRLG1i46/0LG3OEMMLLStp2f+K0v7Tk3RtRp67PYUqMi0heQnnOqrejBaQUaeQ8QFC6Bi9D7mkfAq4Giei5I3v0GVt/8hBFzixCA0jiv5Fmt7fXvo0ufZAZpV81lPcvMVTX4OGeL1G3l6eUxXoqNErYHtmWY8SNiagUvd87ZiIYRW8oBfN2slmUVkPr+xIjBLWEF1pBH8mpv3dgpTRoPBPryPhK/nWYSTAeNKEnO7tkFgfj45JJbG2h62TC+Y1CCiWHgF8XdpL22xs1E8aapskRRgj965c/BdplfxBALSQOMKC38B+Qo0yAz4rWe9SEQYx6HtRmio6sW4smgVUvvzLC72FOvz+GuXNH3Yfhsb+Pmjj45R39lXYhNH2ThOnK7qpDk84P1Ww93NITxc/cgEPoRLm/SG55awe8iv0Tv3XfM2YBCLpSP2K5Ny9Nn1cBaf/GzzKDzAYEVOAQMjDRsUkp/lTAHgv3lvNDvkbfoYS9TVDAWRuGt0FYFujoJ4rLo1N/taoycX+BQFmT3K307qdwC80KLJ936RDrlQMCk572o3bxgmLrIi8Nb2tieoCeUz/54Z8Y3C06w+NzvSoyIn/MxYniM31vA1lbPf2g6MshiuURrmmt9j/dBTSBhed0w+MUewAey6Gt/CMB6K14McPdtR2tRX5/YdiwCrHZV1M7Q8WTem6M3QgCmUJdPp3f/nfaNywWEE74zkTD3zdbjOP0p3R+fc2YMNmpyiE+0eF5SMJVlsSDe8cd/2x2q4Y/w3m5fgmNTY321736PK9mgk853mY6kACJB5bJneZPX/bZofJFJWoe+CjN3zelwwJ4LQHSkPJfyPpYoLk45a6YgItmCS4hdxv2rDfdZvSuxlav0bJPrKgXBvC1Mt6M/fxHC0W9aY4nJc6MPWyzHEJSSJk1RXY/Lb+jjI/866otDcZwnfEhe2chwl01SlQRVlKLplyEgM9I6MFE6/S53FGGPnJFDlwghY0G6qvMQrttgRJlpdxt3xNauf5+5pxqNGnUHNpzOktlDa9iMOvTf1UFYf2nskgSMRvuj/oTEfaxo9Qy9VztZJmoyDQ9otosS78K9kUei6Jd24bgIkwETDRbV28OuOk90nNffqPkudo5onWRsCuzzRi5SbyySMKraPV5QsL4BTJrxTD3mPXZWSx8OsHhaADYSFVMdPVWXWXYsAG/c4XknV8/x8V441SVo4kYBBbEP4thRM6WG1gO1PP7NLqSep8szfT0fNJwMoW2I+vhd6xJJRjby2GHnvQy9b3hqzBg5Y9C6aBTB+/fvAHE0mgkl85QmA2Qx6y6EaDKpDdlxp1eJK0mv9p6ZlZm8HGwlD6OkdQnEtQY5yXH2URk9ztAMaglOymKDwJskVsbhEl4cYMCwNc/ssfGvgeWpKgnOZ7v1Znvspu0YVgGtmlNMstDugtiJFPLo8kPntB/Ma2meWB8CuMyLrl6h0MCHreGJV/WkMf+omklySpgDElzySJe61K6CQe0FKT5nM84A64A6THFhAijn+ihv8emGCeDPe00W2y8E7k9KczrSkm8SQYsD0pRUV5yOv6HNBxbu3UGRBly8k6+UUHgDBx+iOQwWPK7Xy2ksm/469l47EBT7CTjkm4WeMNAoFN782tU2ctAEbrB+C3vdvfiuY5/sIrHlTAHvk85lf3pvSklIKX8ib77w0egN31K5o3ccL1vRwvD2HpG8nekbHzFmt+AsGnRdzTS1uwJf4jR8/EG/wiHnU3cZ0jaZGDapzbyiEILDwQMzlHmddnmveyFZ1lLfSj6jYdyBfQBJNVr99v5oleAHEmxg+fIY1qRmKoFtrbn/6Kze7wgkeCrJU+6RVfostUl57G3VY1uGjeARih0bm9LXQYJXqI3ZlCBs2xGrfVdVCtAWT+i3iItLN8EU1SAG2AnW2NyrR9jQLNwcfnX00x5+XVB+S2YCjigV8AfBGAAppfj7i7AdvtCEEArR3CCyGfjPT8Dr5ha2MiTh0G2n/ZWMF4Xsc+pLFhknji+VRJMAV1kKD0+Fxbpu1aHVRvSpEASVtiZEK/UXZVq273uXgYNd1XGRLeV26VjlCcZ9xixh9O7e8XoG1MCSudP49Jvn93AYkUXf4NRb+9z2RD8lsp1+CsRLunxRmXjCET8ep7cTpxKkh2GUsfU0dJ46EoMF1KZGxCbLC644XYgeUVNGUH5ZUjTol3ziMAaTA/xHf8ML4XBkt7z8IH2jyBoCNjALCtxjG4PJqTQ98t0lUDU8GG2eSa82uH+uJuAceurwYhFawxtQcd9S+ojqWVDYpCTLB6CQFQDVOMcZfbdqim3eBtU0oO14suEBGSu36QhWF0yd6tkTNZDF32wWsroS3gtfvxSwV6s0j2flD01I07yECoa/MGjGolA0UkxPOPE54QtoRk9VMGKTVnQzrUf2611qgBy3tB+8n/REQyfAdMt8W2DZ6O7IZoCf8Q/02+k5yd5eLjbM5BUAZOyYvlnkZRb/eNXNvIvF1S1FYVNPTB5PkRl0UOvn77e4N0pokn68Vim9qWaixcuQLiakhpHA2LhT1Bdyo/rGWl4rLBg9PF15jle3svivgR5Mz8+p2qVom4G8PQoFHbfUyuaAWGcJld3hMiiaz8HLSng3aRO3+iDZXfON06mqw6InjwUqrTYLdPjmMshhDSxVEyDZuHw3czqNTjlEdPbbwQpb1DtiofsyteiWefN2f1w2nRrukMP/kYJ3JVatlyiDAGJEV1Di5N0sBjVeDLGpP7ineT+bHrqHSdDgUnRFa87mDiViff31jkNDC0ph5reoVxxGodtGrNC4Y9eiWVZugoWEsU5CaMfC4r3e9TIIhGhqtF5Se1qrjPxy/oJ1WbuO0kRXHRtlU2QIDRsWeK01eVm53WK9zNBa3WkOMp2O6jLZUQOOqr/RLdtgHl4f4MF0cDLrVEQZQQbxwssk8IXCCovZAL0eyOL5xccaSkbq6rUnhLhxot1RF7Ga9JI+Vq8TEuS1zb7MQSCXD8XPtix2jkeEy46jp9nCT4yXkQ0TwTNAkzjTVuSGL/cr12G4WI/aLlW2De+QZJ5Dh3LwSu1UXf3es9eA/p6ruoSbwmgUBk8sCfRqI888AKEXid6uHYcllsj7lqat8ghqGDTPwnza8qbMhGGW6In5DUPho+SAa6iWVHJsAwQ2U5ZLFhrOWDiW7hvALqM7D/kHrDAB5HVZoAj7MpAFzxeduIWiaDKa6DAcCKG34hBZje7RIUkxJnKOKcOwL7Yw9Snx92AwitNWkIdg4BMX0mN4n2JPeuNdc6UdkKMZHq0UajjhiRZ3PfTj4gd6Z8m775c2TUqbgBp7ogzRcbJwKD5QsI+KLuJ1H74FjtvsZzxxgpavJwTX8GJMOfa0rvb45c/7f82L49orgMdsMKuKDRnJLiLKcj91tPidk6Tn2t0L+jD/x46xfYUmadpMEXdMzAzuiOUR2nElT7chqRekaf6k3etsUJTQQ8r05DMsSQB8em4Qpx7niWZBsRuiOOVNSsQ/s4mrdB3rmS0fyxBNQreULxq8pUfwFBnDeYycbJLdlpQRMai99gf3vNDGz8Zu92wJFjZw+xBrGmVX4Y0fDv1RMT3hGc1K+ndkLC1Vh1u81ghx4Fdwz0DwPrjJTE013c5iOvmZ9S/wLg0luoGuZps41Gyx9ED8oRO5UJFmtRFv01DlZM9AP4hZ/zSDptP3QMj3v2QPiyq/5vk17Fh/WLLBuWlLyUjddkhNHk/Sj2R+DGWTZYnoOhjrCGbuq2tbAIU+iIYnX52xeFUZsRP95opHjogSg0XyiGbDbMXPfCSWFzemgohlXCwjoaMIK06K+io4iZVUnaO7XD0RuSIGuwi7W7DkhhqdfiIr5WYKjVKNtCNgCE98UapDC31lHEFX1Rx5EUAo6IIdWxqNZGOwsHWE7EQBTPwwT6wj6qEBMcgjpltvIkfM8rUBfKatw/NFCmvtnCA1mde4IDgrZ58F0fl5fsmm0HRKmjhogdt2LS28VDImTExE0SzQRgKv6GcZzabH/AiIIBiiflP+ireEBwoe0koiDxN2DHq+X0TKvA7mFph9VZoOh8BrnAi1TPQxFmz4miv1dtpce9mFMBPpVsLzD3w2rpvDAk+PvS2HwIrlicmyoufRL3GtHuvmbAexDsa+N75n39XTzK5v6qzM/gp4COLP8KeMxqktNRECO1dwNSWCKLSNCGUN7YiYOKEftqSuxuucfFcAUYsW0wah0GLIjH0luuiSYyhuQiypshtfR07AxGpkx52BKzS5xYmkoHwXcv2k4xE42WjFC0WxPEhILcUp90CeF3SmsGMhJyiBBw13KL1kxJOZ1/um4bSjB31KHOt76lwIpYN/Y9I5DdEE04KdONePC59wAJXRrZ5NsB5ZPmnEBVhsnTHv14H+75tltXXmRhX0x2jArs7xchpyyyr2TeDbBptQhD6Z16upKMwoHD0sElHfZDO52j3WmCp3acdB1y3ToQ3jGzCSGcHCwkGaDRLR5JQjEzxf24bTqYABvv24djm87qRHntJs9t6t6VND7RsFaJzt6MwHW9Z1iDUzUXsfMkA8bDLobxD7to9JahAmoshYUYlpz98bPFV6ZAioiXzTZZAp60xjLOiCkpTfHv6ahIjpTv4inZUvCfkoy29yJwwIX4pl0jL2fyb0Rm7kQYgPip9nA/pJtsReQD10dQPetOU6+PGBm1it5b8Thd6/psOwsE+CBx4EHtocy6YsVt0v3FPe8w4jEvdF00xY/+2lRYYDlzaZRrOQg1/r+VWO2uHP+RYId1Ip6dWnMdQ33OSN+ghbCcYU/SoRxR0cs1fVaYkfpB6luIlhivw01ya1GlMXLFljil9eWk/PNjyU0PMdahuZmLcuyzhy1FS0rhWuPNXxvuXC9CcesCBQKkstxxMcpsNe15HpKNU+BnrTzJ4jmrfbYPORFYOSUQjE2sO6MYAvnZlFUd0ALfftUWnf02xMNm7jnLrOwRQCHO5z4QVlPkU1WKQbrrLVd2WNPpg9WddWY096Bbd3hahq7EyptD7VJgGzqEs1T8w3wDwxiX8QxU4H5WdBrtJXzlVEJ+8YnKCw+uHNOTMmNPQaN3e7t/Jy8QYmqaK+AQEOjcfhoM7O8jsSoyKRvtpPtIbguoVc2qS5trCm2BSw2bm0JipxLTE4K1l2Xl/gmszywAYjYeo4mF3FkcGMHT+JzKj05/paVn5FBvwLFmWIWLLcLa3JjGxI9Mp6J//gLi08jm41YgJBXfPrD78CYd/4h07fkD+PwrrPwLuSyWQ5VmuLpv19ZB+ve19piiWTqJLPIKVCoV2/1wY+T8mIg9x4DQlEkaNjPN2LSPYx/Fb1HDck42l8ECI/k3PSPhVUt/w7Y1O0NL07atqVfZkwpkYhZclGaTRnqv0m7D3MjZIY7wOSQncs0lwuwdaUAg06SWAp1NHRLgCEut0epdysDYEk8KB1LUCJGUnCVGRDX0QZNPr6S5KYMMjLceAekutUXOqckw5Ex2+6PqHMQkNS5hOvWE+8Q2nloT8WVAmkIHxA1Ph6/sEX/xFdyy5wmVG4KofMjMGGxRX2mEOaEc20mT7B5CeHNsGePW3LuGaWLiz2DYxzlTdjRpQjZ+zcLu9Vssx4Ir8bqB90vknHtbYKax69bHBInd2LjfZ3HEuIJjQMPDuviIglILz228UsZfJMCqOit85TkodeOnYZf26q//sfr7r+qOa8p10ABMK+p666jeBImYD5QQjOJmiMUwIRDK4kFEiavNxvCcxn4YZ6Z/s2sy4T0GNw7wZGr+hblq/9hLFQyAjrIFyKH1VD+wtYZcT94kgig4xhXmqy5e6n0KReKpqHYhM4EnSjwrei6IVQtJGcXvdk2imDoin2XpyjjVu4g7d8ev5gTZwNKoXMIkCCPprrIDKEz3NFEyeEFoQPuko9mMNk381fnjBz0q4bHNpjdfLY27Nr75GL+TVSrTcsi6Wo0rRVi4vdWqbmg1l8XCeb3yPg6xAAUfMmEBNPMFrE+ql4jDHqGbqj2XiamL3zVaQdzvySpl+S6J0gJQaf0fJiOO/dZMCxgN6wW9eGwNyATEWxUBrriHnyHBr7NFPyMpIdc/cM8BxbtwLuIfs2xRBZgzR8kWsnnOZGqOGK7nVrU4JTr5V7LWu1p7LOUV36we2YUTrOUD9pjuXrXh2V4OGB3Qgqby4uVZg3O4sh2mNjNXy1xdfcbI/BOKmPI14UHGTXsiQ6Of+IvATYyOHObMFJqEFHUVqqK3MaQ4y0icp25KlKlFFzMeDUtyE+XDWlD8Kct8HBFVNG382e2sVoed6EwhnT5xd0zxLH8TUHJ8m296ZA7a0kz13EsbWCqXYmNRah8tb7BjiYUKf9kjdqUVs4fHM2SLQmfJC9ldEsAT1KjTA294NMPUR5aR7PXWRHJdZWbHSWisu57C7M/3c1g3OXDu9aL7UMWLeG/KxX5Z2SW35DhMa/QkAeupdpxbmOCMCTBj2RaZCk++rYlLlL2PJq9zN/dVwNm2DsSRTWL7d1/K6WgMNpKgNuZHJIhiwzkylgr8AsYbxoARt64/1kI0Qo00pNxkVnUIyc9P830F5Kie5Tl1HxJMLWdOQCwMn4QTDMi/P/fQcwMwWZUGbvej4MAQjHX2bgPYuqeX1hiO1oOuYGHrDLeYW2tMm+VWJnnLAQuJB8ElHkUHNx8RQl4VGf82MEv275BY+52xvlx6q7O1CSss4oyorLQ8SbS56dRnN2AO8WWEA/7RF7/9gU5rp+LELqY1+UXZvhBrgent4SiJR4jqSe3BNyGo4+SI1zAJ4cUJ9P2NQuSQKQTimmfYes5LlTYpbz2gASoBmJdiTr6mnfX9hQk67OBwb0yS+QAwVRv8j9HDCC29uUBC5HwLXOS6KZGSemwi7ZilU0CnE9nDPyh5ckvg+LxIEoYEz3IE0CYOusskpLVuxps9G3yPidSpOoddNn8ayM667ybLtU+9bab4Jtcx/JQ/3wQZElXYjBgFSPHJPLFDtyI1nQtSQu1Dp0cbHyAk7DQdED87XZNxSKvE6FZo3HVhXiCKDxkbIZzDM6o3uJEBQuBx3sXGbojLGL77UBugQ7sC0MjaDQ5IWSLHjNp65+k4o62OcXYG6tEQh1R6BEz26u6JGYjZtNRiHquiLTNmuRM2uZ8N5Iu7VkUGaJ4LuBL9dxznboBbEsMk3qWPoazPhP7sAbS1Zf1+M2hDwAWVEw6du0/cI14RLtFWrYkXD5Nd68jN5hJ0Rnyk4wS1zl7anA6BbJvZm63emoEWkyQT//nYN9H9mmcVkcISmCpqSrz/8bcZ3/Pu5s2/wk/lDLQ8EV6+TzAcuOQEX3u5xxLHg96VAMn7LEUzG7WNBIS5AW/asLbwP1XECspis68KoAl4gPopHBPHEnrYreMf0MyYQsNsXsLH5WDxxtGtVO2daOdnpQumFHXmk8OGNwGDt02Ps5xCaUw1Vxbaq6mOAiH2sy59Sz/m2D9wrGtbpefuEfe3N/BONjV/K1rvbri/SXQlXuA0x0S7XcAaqmoeZNIl0znwPB6EYd/z4HRVzktlASylNfbhpsARgTePzNQrBzy/8ToRod0cLSqxL8KyUK6IQAnoDVGCNaqZmjZpndqcuONOjowDb3epmtxmIO2KE5997xzTcIZ7k2Xzgz7HYeDWgdZtYtLzP+DPYOjn8i8ivAg6D2HKPT+CW6qBbFCgC3iNRCfGxN+sSkKkO1dFJPpzIobrCnsIsF7vOmXanRZ2AGGPZRHsO5b6z6zkxz4Q3apCzo23EVqplqxJpEkEzZQBb5MYfZdnNSd3glwt1X4H1Ok/K0DNgBlf0JLhWg0sKBmzJPcgTtCbl62DVE7lo8+ZBIzXbDitRiIWuuFiswop23k3PfSgjqX75VX7iE00p0OxDRnBzIMi3QcmyIV4B6IoBeAMiA/hHdQGdQXJz9W+AMV8/sKO2HeZxilqp9wR4jCmQJVuI+IYiK05IRwdyIOagMmArC5bffCCd0Nm1wnkJsS9dJ6gAhfpBZOv3iZupgrIkjARXhuxiSlR/khz1wwFdjeR9NZ75w1zC4IgVdfaYZbqwtQECJYkhGRTAbjWCCKwwyTF6SqCzepvl0x6KfOS0nu2QZntviNVcPhbs5JE5yi7fKBaN1JyLf7m2QHZI7A0wMzSXs+zcWFdW/2aYwrBYNkmc2HyRo6Soth/oYKFnrSJWkMiloa201b1koRhU7DOscKRtCkDqJZTUwTCTJJu/USceuz5XkYv7JDkf1aIxw9j2naUXWsDg88jhM2RFVJ3lsxWAjqU3JZ1PG4hTgL/3q8Mn8jggSPHdi1xneIHkcgdkK7ZMndJJZNMteFC2HdfbLjUTELjnjbrdJtbWH/tQRmTVi6wUwoQhSmel3ivLtOnZ3LW9N+MI5eRqVDs93HIOcsNvTclTTGUoX1MWy80po8HyXoUZTKsDm6CChPVj33COyDUgrAntRjk2mg3OKlXxqGiqTChNWa4ttFiYVWlQbsiIRW0DHVVlbc31nrX3buRvb25g1iUFXQcFkHUU+PWswCsQPkV7uL1+JuXWw1oCLHy5UWTJwHJJJK3BTBJttHGo9CVrsq8yzS5iJiYC2FFCsfBBuOYElXhrPPwVxOEBaUCBS2xDv/8HM9wFgfYvHlvthUPpcrWv7On4q0UTGfM9imWKhjC2KgwvoHyAfHpGnvF35AEAj94Ey3JIhjdA3Wk9fIsQ0+T1dcaC78yatr0h2SKMOXH9oqmg9k0VWciK+POzYfdzk6nJ1kC11PoVhz1LzDYQM/mRZvcA6f5S/GJgaAKa49h8yVB8VRfrFmUbIGCGkl/fA3PqtRfP5sSqzGKKl2kB42WxQ0Bz09vImthPZpIUfNWM1/GJPevzYgk7PeSt4xNxm/Y3st71Carwux8MiWzhayVH6pcZus+is3h29WNjzLUBOFrl9lGlYNphhlGdygwbsyIv20nrDx13SURn1Y0o2U3cd8HtBFYM4dMFW84WmyOxn8MLESUdjdqH/mjowAPeXzlvk/GFcEQCAdsAD88JnH7gQtdSXNgZUSwjBHoqWl9c6GzNcHy3IV0KLRsf0/XUL5aY5VNHjJqWXM8IG5+VU0Q1/kkcHPaDH5/FG1LE+AkWwvsf8Rm1bL0TwXxRxpJ4LVaMTJMC4QQ/rfeuDB4nJdsg0Qq3Uu7QZ1gkyL6ZDep3BxDpc0DjdKW3EwAS334NYv9RjME/qnlar3SGwCFMzkBx43JH4pGOrNNGEGlkcfKUaq9oR7LPudle5NM/S6xy2FSaVy2tUAwWgMgBj14rUEgALhtm3fzboa62N6rbjekApwRode/sqhc4j3UipstgBXUNbJ+G9pmEQ2bP1l6FTKp6pf/CUqZfCtHYHIC7sP+cgg4AQ4GCxEqiyCAhCLsZOZJkkbcMQ34cRikXElkyNsafeQ60Jl+7uRfP7g1tpLx3rO2ujUa3LaaKNJQ1n2aIRCUxdxccRTi9lFYWyUInvudKFL40YPp4mpijRWoKnh2DBXkAkxXBJS6AdHB+FnT33o3aCVWTFNuF5qifvA5cS7rwJy65H1fnmcZsFgK9UZwfMGZAIkPNH2VU/cVIIt3p97mkurFVQ1rvHEYEwne58tgmrWIPkVnd0YLo9YTibONT8bu5GxBzsbxUAs5CDQQHH1lPWKd9MY8xhFBHKUJu5aCU6tYSywLD0v47kWU09sLG+sOm5vRxevxaH9nC3aX3cvzTIS6HXckEAEtUwcuD0x5xbice48VwjxoYXY2+zWnMphL45aFZFd1yZDdzNIQmQl7DXnBOqfCef8QzFuLHVlFNhW4OjpJJbyBYzQFIDIZ7NucGKhZPcTeMuShAUV1wbaYJqU6GMPdKdhXSWaQ958w37xo66fK7D9Cyz6wtz+RXwTaaiG+C8FXSuhKv1JyqBrtxMp8jRJOLszT8HtmfaO5p0V5VO3ra3BElo++TURmoL8U7L/Pe7xzCpFwNvtODei3MSifr4cALjVYBhVfNkR4f1OTLQseOT75LCpJjtQjSsendfw0hfDUyn+aDttoc7izXuYbf/EHYKh7N69unuaCTqv0m1aQVmtITyKPDtsU5MsFOaGqm/ptZVlMRy1gp841BhKXOXLprwqVgWhHbXjh2xUp7eNFYn62RgrJiRcV4SH9vye+uKoCKnmDJZ2YO7VpbgJP8mq7KAo3wKDRYF3ucLAUJ1HJnJaTMEBSTNq18Mm/Uz5yOxDN0dfeN97myBR6UemvHDpJLiudKhmMNEjcU1FJtMR00e5Icl/GCfrMoIJ1X4QeBr53PDFSqB5JdpZk2VqizmhW63SIWfWKAz9RGhyM6cF5KfGSr1c5tHP44DyFpF7EwtQw4PE7JY+I4rYOZ8RJkjbLuP5hDGTHBS/6jXFQp8zOso8EDhTIcpkdVwNdvCBH3EaXMvtXN/zjN8w3jyeEMAjOOJjI8OFuP5oe3SeOQ+NY7nHEHv5o0hD7fO79D/ssI9xXnRfPIfb3AE62pLH+pPIMgQkADiN/DWvKMBv52o0dyYcGJHBUzzEgM5xUpHB+JkoodzWO9TI8+1v1RkCpQ26gdZtG98MIn7zBIOISC+aMvbyekApCnDGG5YFy5f+RWu3rkadL1KXOEaHjffPt/lLfi/zlHX7zUZGshedUz082Nm1avm3eTg2EhzhnR5f36I9nkEe1eVmtPhOkoxzcSQeOw+cwZTW+Kbmoty+JdKVCYqPhpGPOUrvz/x+qEa7GAH1xBMT9z4Kzq4Gws88+CLsT9U5XfIQmKq+/7gp3KxCCd4vN7cjWdK2ounH/xuF4gfkCwNzvEgd6BU/ZWnEYqvxlWY5xpBTB/JBUr6Sul8KRKnBlpHjVwbePZxv4uyJblovgfrJlvhg74oJFDiXCgobTVAfv+DTkP+JRjk7VH24iKidr8tcOR2fHWDDZ5kHgvXlKdSuU8rLwN2BnjkRskayopIZuY2k2AkCTLWzci2bDkGpfl50x4TU2EmuxRd98Mi5hC+1COIpXUhX7nitbxGekrtuDFx9SLlyx87oZsks4mdUP+TU7wl6Xkn1cshjHlOfazQBKMW8vysk2qjSId4mdfFDqSbrBdnQbO1Apmr8NxRzn+hiTb6btntmQ2qtgosE1kbB9/R0pS6C59UeW4dvrtFw5TAhtShYHeu6PTr7DAkQG+DIwCux4MBDzZnBxiHTvycwwaX8x9XNrL0jY4NM/XkLQxJYKkctfTATpM5/zaEFE0zGewjX71ieZuejDSGpo01c97tTOjtcA47t8hSBO17NJcXw3owmzNWWOfSL3VHIKCsZdo/9jeHVvjw2dPopyp4wywiAheSyVjUCm4GQVAM7y2BZ1CFkcLZh4x5nz4+3XrfVRidwGvqsF0K5idzbFhUfXy8Gw3AwWpUBg4oyXrdQK/6YCwVKHA3U5LtmYekQhgDcdZeVo6fdHjfcfalHpZn84nvnCWRIcqTdByZfEZVL5/GQ3cmxAyfKkTgPxIPN+EBbREGRq+PGjTPG/VQf+em6ErVbvgPJ+AFTb6B0Nz2ouv76Yx876BXMM6HaQbJxrHurPyr22ktOSIfS2o3B89IjGJzyea9RNs371PrcoRa2/5Ai3Q8fmmVJC1lCm2nTlvOFwG69BxdFVidaRmOWInDM0nmzZa34ymgzK5sAdvCFpG9wGv1jujpB3sSB4ecAC6+TTYdSzkAVxocpNvSUfWk4NkTWMgIgsXZklLQChP9VHBCrZmmu+qxwJAjHSJTtLQrw6gR3twOdL56wW3/8DXWd4CH1KJwzNcSa83KGaw7lW9AVKWAU9p0Qz8npQZ1hgGhryh+UVlKvhIf9AUBM5wRWUPjUZeKndkXNkLbhKtdsS0ofNrwUkkByJUGGXNiB1Y2duRLO8fn8vDBTcfCWsPZ56YspNKo3TT9R5pm6xw8ei1kS3vgI5Xy9/5sC6DJ1Y/LfUsZZ6G/FbvhAuO16zU6kJkcP2W6IG+ScL1eQnY2kKaJpzuNKnO3QkNGL/euLwsVw13v8GfSjAj67kNieLTBhX7/ToX3J+TYBQSGPy78CTIqK+03wNtRLaDgIE/acYLySTJYUa1l5SyjIo406ej09Rhuou0JW5yt9OdqQbR44IAql6nf6noQGvoLbOSZS/vKgC/8JNiSe6/umjc6Zmbjt9lH5UmpLh0B2Ra4Z95p+OUQ8zORCSJR0NR7PWAIxZEs334ywknLUubvOwAUZPWPYi7Uiypv2XdBnv43s87KENa90YAJJYrl6ANJegCv2hpNy3uLkufq2wFRlxdkUjZUsQgn+Vi4T7rzA/abTIfm126VomcKs2YlwHuXkX+faibz6Q7Zu3L8Kvv3/pQWX/ouY9u5UjMGdNakVtRF+g6sFmP67a7UwkPyvKe3CALQZ4ymauwdEmaYoG3h5FqSyglL2tWPvK/TvqWTZ1fWWjMTsMY8E5KdBo1dQw6/RlmOHO1ZLPxkxBvKGMxbJwdXMkN7ZZE2i/6/BUwnBRqlXE+WjsuO1q1xQJNcxxVDdOxHBL2/kePmnz9jv6Mp1OTF6PP70ZwvvEQhpaBPk1pddQQDj1IahFmDw05bSceK9Ll8KzkdoNOwGGwwFbLh0KxhmGvXclBw+OQV1EJI2mqtqtgasw9g2t7k3dg1Gc1YPU+Rt4Dc39FfAEZuAW53nDBR1jwdBybfjl51edZvXwCHQlAubRT20X7j+EkMZ1NMeq3cOsh/GNdIhMy7sZw6HriAWTevWr0y6jYdAQ7kMAd/9M/BsTaVVC1Vl7lkXPU6oU6wDeHsFvLz1K41v7SnpbtRBhn4A4owu774gFjzW6G0LW0QJncPajEjuESemywcvnEsoKTTk2nuJp9FdHhKmZg6OCD6NFhpw4qemFZIhQwQ/KTGu1OwPBOA3KFEcxqycunrBx8PKgCYn9Lmq2jf0D5TOX2AC/lRWp8X5QMUXi489AQquAD1u60GkjZJm3mfQSTVxTKzmZP7EctmV+4tS59PGxGFZ9BvsUI9/N3dXtCovFB3ssP68KE6k/60mZZhN8qFHp53WCOhmk//qvQBJzZ0+daIxVm01936820NqyL8KT2ePAH8ReU8rfflRL0exMYWUAG2KFqq17unfsAABrT3umDinEp78LkYLeIYQ2wIyr90B5cS1WmqzVEJLjQHHLgUlGz9YM7SWnxAxx2Lf+JHzQvwI8WPW+8z9OkXd/v9Fg4n6sT6PFslqlpgXKumUNapJJAuqQokDwMUKaK7EzhbgA6aPhBGBOi1g5CNvaiKJ23HcXY9u7MNLRPof9keSOC+z/BDe5fA69rJvPsmZ5/vPKsE8U0a4+ALHR36uIuCJkAcL0Ccx2SK5gaFlAz7UJz739QGsB1oanDH/YyyzFPJaMu9G+G8kLxb4tcbKAYmrVJgEzwJNzM2NGjjZYV29axkUd0eQJ83CsLSwYBksYLKP4ahoV7LQmx+mpM/NBO0sY+8V60zJPYy7boNfI/u80ZAFcCEPRV7EMyFnLoL3dDOJeO6qCAUE8WUb9J1l20OkL0++hCDQNZJEZInSjZvJD2MT2dJpTCQUsZtXLf1++VAEQdVdGyINgltgTk5NVFbIUZIRv7BUsHb4XU5xsNW8ug+VTDchjak1TRvti18DhzOvnBpTWVjkgfEb5gs28ukpYVHzl2OXrFdijO9yYycYkPzP33Jshl3kaqFXAIRX1xXm7O2AQn8AMnLevj6uUjrjxmgIFG+0ROoX5Uqc8mHk3dho8FFGb2mrCz/2snqDMPk7AUskhtY8KxVrrhEW/MgGpSy/ET3DKm4hMdtaL00mAF/MuKo+9nML3vCgOlKkVKzGSQawHPDkYLJ+ki53jdwEwme2KFHKm80HU39RpscFu+pLL1M802Z65HPKqBBj0dBtw3+gdVBFAh/e58B0873obG0loSi/qEH0fGmuF7ICrW+bisERb+INdTCXcFbky6rcXI5NbkMH9kB5uBie8MPsXwq9IDY8Zz0G4Ojkyi9RaQSs+57RHu8BJqQSjMIrku0rZa9SSGCbiIYwgUg8DuAP1gfAXXdSmydaZ00+U5hWE3gREDRG1u/LJxDo+kw+NdWAqtGSdGuEC/F2In0891Ig7QDAdRrwrob8xbFiggwOmazr9I3WS70kBjEzs85DaeU+o6sFJuepz4nKPcgf/U17mh3lQEWAts8JedWQQe3SLKoxqWmCxNSBSKaS+gphok7lsYtev476ywFMF0PNWaff09R1NL4rWmfMsFlA0gRkOf9w4isNVlWBvn7x1xqs9dZ5Wck5cBQ1OtPM01lhjw1Z3L/2iR2O7mpEpvJsTeT7aJAlEv9f2WoLjtkMNQGvr0TxwZCBOMgi9O3V2evgt8rlAYr78/oi+s4l/EWVcQmk+eVtgFwK28+kYX8kCORGrzSPEhP6BolRz/82eTUq17D5rq4Ich0H8/2hiWXM7/MLwjWkMXd0qGMIBDYzDOeYNiUlb8o+n/Vhm+LwxYmvTmS958iBjnHqTKtcfiT9iNeNeQgN8Z7bnSqkenLmWcd56O4VP8Nj3ajPLrttskhPjwc4pJXMJFXZZVTeVR70+ZdMgfkLpUdPx/RlsZ48jPNKPXA4IayVq5v+8lAIP5pHP+y0M+R/mZRDgQs9G043N3MCd40gfaT7llN/0jWHmlLiZwovtyzE1bfpt4zWwV/E0SNrZ2masNowhGpgkYcLgRYsbw4WDD8dwE+qvXumlfpwIWo1QqRgcigoIJFBmoCzZn+EIz7c3LVhRt2ZeLSe58Vz3gQBAdLXXrUGhrQ9UnLSvAZCvzU66ZAfe2Ea8e5JUa9A/IlNqY/xMFMrQ4i6dp9FHaVK3zns5NJp2ScCXIrMxhTKm9tFxjlYVRxDM1YP/0HAbrmydRDfzEw2d5ljbHDTBeL99bRZWLmtJG1Enokj3n2yCtjV1Nj/sLg7dkeSfQppGDjLPJGdaUX4EbheISm7FnixL6iMYemGopWi37DQ53jFwSx8Fympd3dkKFNURE8+ihW68tbP47ggmfZpyl9vvBi5AZJ8MTn/M46ya8cps77ui/BsTgqe1vxKnrPPrBy/sZJeH9trMecB2FSvjny7honLK/pAbTXuneLkh8gZnx1HR07uZKnGZzj6fsgpZXC3GEMpHk8rZJIjdKyCPvWb7+iv2ny5nFlOgQ6OhKJ4b/zyvRjEXNpPmXnhDys9AQlAtV9I412WW4aYk+6Bhid8LijKwlxzWvZ7qZ/C1at2cKas766Z8SxSYpoStW93eIFhgSBnUxt/eXgWSO54b32LjYwIuU300T/hq9L2XCkW8vLJJ3nNjpQVh7lOInj0cks//T4hISMD78//DEZ42fFGkAYpnpXiQHKSSGJMvY1ezwJqZaOfExSe18wIA8o9UcJAWGJqIczrKFkNRvYMoOHbzue2lEyZ3Jaq+iNRJm4qfaNQ5dO6UgjZKXm1CNqIOJJymtabaDJC+WFYmfnKRCLOn3Eebo+Hr9QKsWyYtzEbnFEjkSGRxILTjER2pFMgMl5PtwUpnpe3SP3j+cMusveql0LNhLqa3O+nDfETYBfa/p3fscp7pPA67XPP43gnhWEVrVTUHV+fD9y1GUkdJYNtj7HQnKJCM8N3XWWsYNbNZZ47fmNrl15RZzBzpp+W3/wddSc0XDtgLXMLd+9jptHo/Xj49M43uuAN4/bU+hl+S57vUDzA81psC9VzNv7fCqB2OXmBZ3M1NhoYGu1RpYMNKx5L13HaJCcdr7JoA2nPkRJjehp1E2R34mUMmJSxorK7Ls+Fxw8SND3XHr7l4NhQZrpPxQUgH2AdGXJMEKdMHpUauBDuGL1PAnCKe/dOI/c8ThJLRviDUVfnDstS/6MIqV82zMSHHQdCstVz9MHfAPd2v8osKPF51lWcrOCqB5uea5u8gObGqqbJreCUZQ+CwLx1UL4arR4/UyibORikzVV6cflJCUyOMHdz2Sl23Rk9bKdqQVMSGdKCf5d+A2x12q+FxdRIYyzP0KX2I0G+Qdx52z9EnOCCI0YxRo0nbjPxU4olF6Sstfc0oYJOhmk6gB4/ZhQjF+QL9QSnFAHHQUj52lDa9Z5gB/PhFFfTLgtc1tFKUppIhHW42ejnd+J9m7yVsIxuLdrvm+c5xOjlUmO2uSo2FE6Kztk/hyDFVclYxMGnydkx7J2hz0fAAR1f0c0BFKHg0BlgvZcIF7F2M9E7VStMZwHS5Cu8c9bKDnTvqyqagh6LmiVc35TSKwfgPiBMUTEw5UKWJDEW6gz2nz1LiDVBb32jYz0RWIKrg7Mpk7rdQt7lz3ZXrrfCVUBUxTMNEdjlOFtBxyVYAFaxWFayZZc0CX2W4n/N6Lg2vn5fW6viAHqzFXms52ewM5PRdJIG7rTPWKacZ43xG6yAacX4nsQ+hrMcQcekYf87K5UMfazLUFUR8JFF28kyeh4LVDMwYZirg7Jl6O9Mv+ZdWAGLfpkB6TngfDNLywJPRf7sS6oeQjvazcmnpBHN/PIbpN41ELPXzkktsqX6p5sFjWa2WYto3R1gGt6as8/FjHc5BGwkgd3UA+NE+0GnbpB736iM63FXOgvrNf016fXuc29vUWaqHV6ocl0CdOXBhYdTZCY+JTq4PMtyoAW8PpUcNWqed8aj7Pb/Fz91kzZIeU4FrlqMR/lwiOfON3Kyo6IPGpe8ULYWhTE6V4T2Tqtw2NbYNhXsZCBMCiYSOBlEmttehcjT0aOWPaG49tL7o/rDgfyo8yAxJagjNaeeYQ150jECuuKc2ydNqEKWuNbY+okq/RBnn30VLculKWkxl2xluq6TZ/RDgGW2wMa87ttA8RKXAEQ3M4UuZcjFdSogI0fEWMUdooY/AAdYHq5BOMMbR17Ue+iRYU6nr2rFamQkZm1nkUrP+7Sc83HZkr1SLgdJUjtBeW855YeIyzujs+VkbSdSfYLXlsmI1lL4QVtiNXlvpWvYJI6LBOBX9M13QPGL0JZn3EAjDXNAza7lYnQfrNv54Zw4JBnhd78d+9w1n+uol5kZsicEjMFTKf7l3MGPf8yzYuuYf9JWZ/RbTPr8E7NpemEfR6ODptjnpay5oLBgEVUS63Z7gFRE7Rim+pEgIVOwFChFA3cFTfbQVbSP1UAvEwN0kRs/BhQvUJh5AQgtS75XWxxV/cNUC3IbMQA9lNq7ZAgTYA7R6IOnnogVJuDg0ZV81N+SRdVtHaKQagryIwDdJFe2pk6abV4fJzwGC2MVTFqDtTaO5/Ufqo8vguFMDLEi3DtDenAhC6YRQlW5W4DT7D5lau03P0V1WgdKRQbThDgrOq+ERSi05Bi7vicKMk09466q0DHW/QAAhtBk4yLsS0IPrX0Uo+0rckLENJzpz2hJguhVKoX02qMd0h5wnkg+2HEOtFW+b0NiOnq0V8H0WKRhtRWjKr6K/T460AT30HSFnd+7H1t528bSLTlcZ7oWrfkE0NVyZakItcgBXxgL+B7pnqpIuC1dTF98QwzW7gEM3uyLj707AkKGdUMt8b7FOXoCSJVZLZt/QLL6GPZlKlXOWUaeNt7VkvedUcwehaVujIz7IAszVWIxzjDFiYEX8WAu/x0mll+lzOOwaW11d1BCgdNkc2W970uXx/BgruPkL1viXEWY2gqnl70THb4WtuNvCysovaViJY0i2Gv2zBiPqyAPA6Ku1qzXgl1pqNYalDPsnquOqpzO0xx6HWlyxpSBiEXC6Q8xtUt7retkhtAbTd6GRt6nqEwWxl/7T/uY+MZyn335DdByKOlO2D+GEYTHoBhLH1bRxk5Re7OvoYzBh755edggtVG6+XPbP6C5u0uy+EOH1DRa41ZDRrNLuj1OVurjnjg+6TVho8R2KK/fufR4FhneesKfUDV5z5QpgdyRtf+Bz3IrvrWUrR82TiXqQu6c9EkjRrh/9o/hzE3CrnWBWVjgd4vtR7R0jUHy/EYuVc+m/8sMiFIMqvMjhluABtazb6oSs4GVtw7atRi2Ap7+1X38xmBgwm/9xoyKwwwNdNVunykucgy5pXtaKD1Q3DK0EuXM/Em70xXDkQAW3UgNLV/a8wlt/CpyYCQfAZil03ReYBQRjjmAb8G74TBs2VMwGkUql5qsWQRM/TxYBjiUejuQbyWnLynfint8lXh2k2y448oN85uxO8q4VPpts9Nz0LPIP0IT9M/HhcR4dH0i2XZ6FNkIhnjtYpNRkA1e1asbwnlcVQTZ6zzU3tJg53BN4YQKNFAJfwLZInqyT2KzjAGZE+Z5+ZhptCSoyYxGZ4gYFC48hp+x1z+1+jzQkAsefDQv37RsvXTQrgI43S5J0eYzkDPfq7t1pqlW1Dl4krSQchzn5esTry2/Vs+AxLLyu+lVUQXNoIhfW7N7gLSM/4+u4opoMsZWXdlIgj6IJmzXz0DDh7pTozxk6L3rKC2eCt+GF8KwVi5NXDrkiPdADKZ2PZSeetEWeljOOLRqO4tNn5Dhi8JP5PfQykgG9AGVi7ouxrLEIGw/i4QhpsaaXctB1qyZAeW4Zbomfp8ILH0u7iDGgX7sO8VO5pbapngKw9NLsKKkirmnfMyddQCf7nTcAq1dYKb0m3IwUBg6d/W0rm5wY3rsS7N/PFmO2sYd79svuzll70tg3wIWEbrMNeFkUPTY+hWfHbHRJrq/wQSLBfM+yNTKQp/ByI6OQG1gh5CY4vaGJL3px02/hCtzipJ0nuJA0UxfbaHXT/ZcuiBBphHciTKuzo5jowrQ3kVxd0s2Jps50XUQ6cwCDR18NMYP+k20GrniHIBy8O8n1bIEuw5B5yAdRE74ISJNy5kg94aHcAdS7bUfovIqe8/ifjDaddgKNpvbrvd4IjnNOQDgFDGrnGfwLnWuKVHfe1Oo6nM5NK1fU3HVMcTrsUOjuPxqZPbkf2CJAe5RJYAKYMPk1EEsNbgz9RObjn2TschflqjWo2O9IB0awNvWE+6/vWNUbif/8MSBdkITllCk3SoMG+qIip0eNEyoEza8+YO1TRhhDJ8iU+6cn41QeKHvyM7Y1iaNH2pvCdS7BWvFqgJGb7W9eIofCTBRVgpunPGJPy8C7aUH0+S6HnfBhRoWW+luQOJtcVFe6GYnuKM6xTNx/LiD1CfJxCYXJiM2lwMlSiD8T6ljYuZLPsO9VlZyV7SuZYHmHT3qxffMt/1U4KlYDyjBO3Lab4hu3N1l06JrRwfhBVM7SujXgdZO78fqXwn1bfMVSXw8FOb36RKDLBHturokQaKkRF8S6zK6EbObb2M+gLfpI5yy8mhVTBZH30ymUWvCj/z37MJ/6DgQhKGN5fYmaHKvutebSzyrM9BM2mk4TuJ0J+Vpfqf3HRVAJhUyI3r1s1+q/AjrBKb4nja9uNr+v8t9VlxtGhT52H/M4/AzioRGWtyT9Q3dMqyZaPhzhKEy3p3iXnKpVmFR2cjmIT1ZQb1DqkOVsBQ31wR2kb61HJ2LIv/B4U8mnyH0PJKDlq+5RwtoyMNxz6cz/fbC6t4QiQol92jzsflZnVMRSv/QZxsWAiC9j9grxt6LuNNWhP+TuIl9dRhX8slN9skebdfJMCf0RhdNjltrYj3MFHpalyMb4ik/9p1cQdYVfNL7XTqYG+uhVL1E3P43lwZ+nnSUK6ULTPCsIJN06uxQetXWuSiGXd8oJvpL4D8++fRtvbEpnMsIhWaZq6BV9qzCXIEgpPQDKtPq8S/Ddx599Ft5PQ5egW5zPmQI5gua6GYez1AB8m3JJtSOzla1+nzPHkitl5td05VWQQngK83I0rwz7JriwSeWPs5yZ9rGl+kiDDixna0P6ayP7wjB+g0+V8zz120SiSvy4RBHAFfgHtKbYPLwAYx+2mLJ1Zga0GfKxB2J198Q0JqdGor68QEXJ2Dmg3IgL30DXpbn2JHrGGr/lRUgq4KLST34rU04JOWTr4khDfwLxHryIMu1gDgNRUsxxkSt6YD7Ws7AWiRM2bnhBwS5f2L1FLqUksbiGTInItVuItAdCxRggycp/xseMoiiiSUF0oTpHMGwOfK5iuksHzSvox8TXhOcKf5lhjsXbi24b6EyVbnfriD/ypSqsQgbQ4u/m64weJZuPvdobHFtdgkjHdEpsfuRXCmzFuIlKlSnjeykrjESGIZsxCVKD61r3Tp3me6fXsBcR6iSHPoJRE826EZywhvL4ugyvFdPi+HfQ+mJwRUCsfZe594i4nEmbU8Fipt5imbpCaYneK4XY9gTUaOhkE8v+AJEAr55GNxJ3748TVXDU47Ey+8v9Prc+JXtYkd802EHRQ03uvm3bn65gSs6n+o35nqkva27Ia4Dvqx04SSxS4ps9CPTr+JmozMR0GSLzy+ViVnPgex7/lKJLNPN2wOD29vWn0blhzmBBiKMxbHAbXtmaXwnkAqn3azKwVcb/EEkw7tVOL0THTqQvDFVFwLdm5JqZIIczYBLHzYrvyN1Lua90aekYTOgivnWcB9tneZ+HweYMxLP5TcoLkDMSxpLOWkOouWSgdKEwvmwWatBLNrH/r/SOnarkWb9PLHINGKbSzZwXK4EZyRRntShHDXDAaXIE8mAhZWkU+KTJ8BgWqiwU0TQP+zHQdLL5IU0gmg5EMA9SG6BdznUjTKA7H329xBfFX/CkpmqYNm3uiP9zlXefvj6vGjNaVS6bJtU8cf3KZZ8DwCfDIV9FdCAZTttO/MjZ45lb32u0sPIgVrYrgYaV6Z0fHHkxw4HarjMKV28HqTB0g3Ic1mf2laWveb2Axt+CtX2UvKkC/2xa3AlJi+x82/HVfQnz46nXT30hhO2mndBLyprAg/fnla5U6g+c6pv9K8eRTpfHaK466OqgFcZ6QwSaIwieUoROXJ+gURblv1lwNf+/Bcdu8hTq/CQkdrh4QyflFy2vzMNeUCB/zU702vQVVFMg+XQVQrMEFmwrHbS4p9XQY7BPxK1cZI79hyt+UH10AavCvJsU/xXfqgH2/gm1rUYOtWtYPGJOPmKihROl2zLaI86u9zznL4mINRVzMBLfcQs008+y87k6eNxVwc+gY7MB4iHnLbbF5pmOO+2hGkFgayJM66yH9DL5iVZbZbL+7PbeZ6qzfzRdsbRG4PjCyj7ot+kALB+yuRNCMwgcOA6SyHZtdvt2v7ojuj7rQVdtsnSNtz5zlfQg+mS1MVEztVyORJgeLvq5ftts8SqFD3d1Zf8KDAGWE9Ci3UQd4AxgAuHmEFA7TCcyqI4cvxF2kz15bFUW0qwPw49h57rRMaG2Mar+5nw1qOMsIG5Ve9AyoFQhPdDAmJIGwlRR8y3IKkK95C3aGF7mrGzMe25ydsXn5lDRyFWhoQkYVZHYzQwFjCVKyhwPMrBjZ8X7/sWgSQkL2s7XVMgJkTXEkHKdNf7APckngQOprxpKn8JrVvbOWewMLK5XWGLtkk1zGw9MQ2toarWUUxIZZZcIVVx4+yVjJBHbjQp8y3lzHpKKespVAn9A1T0/4WTSRr9S8yQG+2OD6mCTbhVYgP7Lj8P7RbVEheo5rHcNsNQKfXIqmONjvV+JMoKIwx5nGsTstsKPhgUT+Ir19UjGZGjIqLZodEwQbpEcphV39qg/FK3i3rPaAZv+ZPtTn1b3E8Bpl0fBDs0DV+EPiRXKILdmRCshd6M8K6VCb2KvtrqoYwB2QN+bCcMcRbLJu0WFUlFyAwzi64YVBbkQgl0tKGGtAtWCGQ7jrQCVmENwU/Z2VslKiwLjr6DtnewJraFcVrc8/7nKRFxoqiIT02Nzv4A+x0Fe27yBt/HKfvb44sKXbQZq3ue2zZEzBk6t7C8aoV05k3sojzKfBvRJ8m7UoX/UU3BqG/+eDueDGGphdCRrQwL0x+YE1j3FIg5KIbEW9/9G/fpayp9bAxu9Zg6CsgvQFVy6+VxvCOaRe7zLEgedr66VYxeWyxJamWGVLQjI9AVRZUGtfdZiPBcm5fiL55X/h+TsQMmO7d9vlZd1MQAb+mPf+TfvZe9z8xxJXtLrdjI5AnAE71lmIVIRK3rb8k1iB8U6U9skPNz1oej4JJBjJ15YfnqxBOtNhoar14M5Asy6QYipOxfG+4GhhGvrJ3HcGtKokG5MOkySN6KDeVHSlVD1h2HIlVJBEYJ0QM8DOO/XEbMFks13dUfWKSTotFbx75PT0D5tS2/uWZX5Jil7forNpC9Ld1/eH0IYZ6mZ17KQ1Uf5radFVTJCzpy2OFtX8FwIsmsxZWD2y8N4j4KrPUPQLnsMTQcb6dZ1yOzJ4ChOSvqz/1uq3/pLN4B8twq7y+SzGlS/xM50e0kzrHA3F3slYpIlRdC9QEb76CzjXRbtIXC+VX+9glcDSOFo2tla7OLwxU9CzBzimmB6oXRZ2wdd403yrh1w+GlM39op5tt1cHHKk0xmZAfUHZaX0AFLpqcCVY0l/uOh+tdaOhkcGq93HeWUdyafZ9J5P2jigg3URne9nUvDbhdFSQrrAJ41mc9pBGfJ+LjA5a3KDAyBrFmdUFkpgbMOmeufqTu5QpZmhtvENfvcQPoPk4RuQ0GwBePZOqEukKwpc6sVEjR7Ha/sfKBuozfrlx8gZ44i4PgV0qQ9u4QUzEA82HPY3AwokQ9TML9qOtGAcwT8tCfp1UaNE6zoHa0q7cDI4+H24c658lP9wQ66/EWhFX8bfm820bWdyZ6CikWBjJXbVOmtQqBn6iFHovyhfm6Z0ckv93VwhmQAA6KeUXxHnr9GtmRxGla4nxft37XB9KCvTZubIhLSP1ZFYecIdWfCdVM8YS6b27VgyblO3pd4Bnr2Rt7bhv0uUIZkTBhuxGbPx76oW1NMyyGVcozNytkakW2nbTykEPbNgLgJPP0d7616lIzOjh9pxMnWoQFkMCbRqHMWA9ROuMpPGT2Oiyc4Ihn9inwZ9bYqyiue7I4e7LjMPtoNFU93OLpSxzhkfKOVOKcvWnHhKhvqrSnYJ36rAUwvDYkBxCjlmMvaq0+0Lyp7s+qex8Q8EdY7Hf0Q+pvwUUhhAxvZ2B0YX+tAhOX3orcEyEDAAFhu2XqukbmkjEGqSpevdsgRBSRyJtvXHvzXz56Z6ryFOjIyKoosm0ALUsHp9Evr+k21KOj4CbA5vTVy+0xbmKwPQuaL77yA8HlPPWivAojv26+fbAFjD4qRNBbIKq4Hmpd4cbF+H9HfhZjLTeVnCWVECV8rJY/edkJXKKDIJYaV4g3qIJJqcTDgSbHVKLQzZV5EBaA5YjxWcvnwbdngndcHKo+nzEY1d+yZacJleDYFpzuKIbpW9L/lvBdd7Yv675BSZ25+t1aWemma0Rge01bgDI5vH12d676xjb2Zej/SjYP+FJ7z/giWYJM4EbK4Fu6wPYm7k0QwrXaqYta2/nLMhI58ghw9MgXheplpPlH0lVYHFgMr6dgrfTsLk+VnRuHE+RPSkrx3D0ZlUEriwCE2G2ef3B1FGRwACh0Ii5APH+e3M7dH14/0dUiKdE/oM+xxteiD1jVRgspX9/Gd0XPQUX6np8PVjIK1mUQDG1AqRz6B+cKQ3j5LjeqRHX8PocTCSwvdoF5IWEbTnnpVS8AVL9A3jDJi1w5DdOtltvYKBO3lDBb52pwvaXERQFe/cZr84oXfoxsQhJktBzt06PjBKHK5qHfhzhNxcalcsSdSNrBZLA65QpQzrM+4fFkG7BobxAD23JUeeXpOFvZHoKYRP45FmQ2REiAmp/mlphivZod7kfI+jj54mQi/zFgv2e0I4fhTG49gsB9mDHI6WtDyvBWutUZrao/CNoaiOiGDKUQccmL4zQg2GASYXwuWD9da1JP/ghtuno0UU7vPK8xGAV/xlyVYbchvXn2WhJgzyjE624nlUP6dbVHJqyaTknprqZsaX8hAMhAP1mQ5i8ZAbalB8S0XacBwfVppgI+e1r/5n0MY7PcdE+XkQ1dSSocp1fvNlxeDDVJqVGwLKSJzCYh+7a+TrWuL3tkCFuvIOAODY5AeUsFgaJsE71tmr3A2xSHHmG0y+P41tfMXImYAGWqqaxq4xKivoDxYbZr6I2lYUcXP8R+hCzk2CLzu6f92N84WCQc5xfhZ43E32iwT1LAf3mKjSZ+uFoJmAD2MwBhgP6drz59a2F6d69puhS7gxlaqAxLslDLkgeU/OJtO/GCIzMqcQRJlcnNMnmO0qRll4t8KA1xj/OhxgkviCsjIbgRJQHE25Yx9UgD+FHhMDJ26VE1crPXwZia9dK6QU6F1IBqUB3qQG0/QM8YNmWmdB2vNLtCHpwuWW8m9ZNBqRh193AJsFJlboz7kYZGk4a9zyf/dcAaVQXU9BXq0AaJ7K+8tQoKHT59XOBW3qz3mtIsOoMbhb3XvjGylK9zP3wLzbGgmq2GFGL54DIEBoKNns5FJieXiMPszYqO77VQOvP6F+Be6CkdWqF9QNpTWfbqBe8/2ev6fo97Szlx92ZgeXtBsyO4OEMc7fOaivk+/JPo57XsExPttVv8WZPUYFQ36t9xTZ+Eu0/G+2BpAFLtMMWcqBIJE5YF+YhkC/Cc3BhcpZA+LmOD5pRfvc8ikgr31WavjXMARqaslfEkmYfj8SGVpbCD6bJ1ceIEUmTs0I0eNKjZ+rUyd8sDvXSil6E6VLrzSr+8Wxt/JnMMeLFqHfR32a7R7VAZaD0ATjnb78F9rY1NuHFWrtgHYi08pORhTKNMb8lIAyno8jYgV1K1I3KG2lzvlofAfiywXOWMbSQZO6LVNaG48LZvMcaZ07P4E+qmmk5fFxoi1jxgB0yEkIsR130rSvwUufAfjPAZTgEd4HM/oQdZTKzdNUZ7c7VGhmz1/jqP5ujN2jreabumCnIF9m4qt1400pLgMuVX1Sj6nWl+3nzTHJCQtYzVvaGhoLsIK+ph7csfPApIJ33vhzMOvMidNRZH8q3CihMLmqTSnYX758dzSJnMCZj84K/B9+GMx9vmjH49KXlgD38zIwfUkOO/t/0UPMsys8lK7i5iGgra3g2NQPmH0MscxtmvU4C7NCRyUZv0vNRipUNGHj7i2zoJTB07x5pFUENtyUAfhFk9pExStJNanB8A19k+powmXAQAJKeV4hB+bSAufkkRRMK8wVJu6neAK/TKZldVhxWh+fj9GbOoftfZwq/yaafA5YH1WKlKCHvnhqd7g4kxsiCP/qIv9cqC254lqnuSGXjWt9aw0NjRLvR7sZjZiku51QytspalwmR16gHHKj+N5TZ9MlWCMDqHqtBvHEFZ7ErNW2stgyrPtZHtsc5yQ4AEfYbBhXj60HFo1zo2WPB68KXe7aDqww2ux/ZzmeB/w+WTm0o0JqYHmEP+XR5e769EoDQlwulo7DaPbCaJHp71dy8pArKSB87uUU2ExO1Nji5OFAJbQC9RHSoA2Z7lhdIy1oEbNMQWz3EP6iOxCrsCoNLEjCcwUK+A/BQ+6vGUi94j0AjX9pTNrFPvqRDAbgJ641yZSdTVfRGMjxcMQK3XyUbhp3SGPp1idx4XYiGt2kX9ktC5j5RdxpByn7J/GYg8E8dPhx6VNXKcwrGLh4p4yJakd+wk3OljhdhZ2VDL2GJx/OL/hjrhsDvNNgwkxevSiDRoQXx53URfmSpbi+rArxm1qwoKKwfXEzAM8Wb31nW9mQWAzBNV2eJyvj5wtiOYx+CKTgTXlc0XsURZm2fEw0qsfp/2jWB98kAo0+hvxOJzoJNKZKet9nmVzulmRa64qAeqWcX9KMN7CLwXgB3K8yYutfgwW6xbkrTf95H4N3FOztE02xWy+2P+Ghq6BRIPgNy80BGT4IPS+Sp68dKp/R0N88xO/IQbyD4wNTsARJPOLZLDXOw02FhSNHnsapIgp4NJF+IOUcMJLsxqJDlpvtfSTbERkLVO7Hm1wgfznldFpAIqu1qw4HT7EmaEPxtIv4JuT5i/uQECkXyaBfWtR8qjrOyTzc/ZFei8GK8GZN7XrHuQ178oLleuOJGZR+Dk8Klm4+SK1R2udIO3HLw7VXMSbPrOvlIXLgxAyNY3tokHANmdPnqCUrGhjaLQFb8WYPewFe5i349F+mGBHxYovjY6JGKYaCzlWcqgFrMZMwa/xYYJThVaPeZdl9FA8VAi0+KvlpjGnlN3oqgqHVKUg6DP0kZzOurlcfekB+OqE41f/ALvjlspDw4flrtttH4nf2AfffzxB7n1s/gJJcDx+0fiAIintODBL2o8smfPHKT250xGgFr1L6/yVTFq1PO1BmSVkgSFX64mZgREMMIKOo8Ehnt3tQT4ZVfAn/wQ+nYza+dP+IhmfpJ1ynC+sYl6XC0pgxx+/GvjW5oCbT8Cs+TJLIhgevTsXMAARZVM1daKqZ37YnK1SgkVPQD3Uao68nap0djt1eG48/Cp7KfsAAH79EHdp8whmaRZzx/F8Cc0su0+UEG+4Q2Jlo8FjJPEwDQkpYRcPL0HLoZ+fnOQaxQJ7+7m2P6SL0zpY3ys4F36J69myQphMKEbG+6yvajRBNBdFUAMSfKkhdKaDJeU7RyFgM2BEALZhg4n/H6jNFXY4nnInqwH/00aT25LEXxbxd5siiIX8Iw7vc0nN9U2JBkHoUWQP9vC6Oj8+W6LVy0GXmIMasW4UcCp8FvLcyXRIklSNkicpivD7ZcPky7R3ZeTYcaTqMlQdendIjmeCblaA1YQxj6vaWYdt3kRKGKdcNRGjDcYriQlIzT4ai06IOU1AH0WPgOJc+WTAuYBsbpX05zmt2+Q7XQzOYrZ+spCtnA2w4P5jd8LI1aLSZdEq6atWohBid+m0jC6/dOt/rwrdCHkEPf1jUmzuano73edkxB6k4Bl201zcT5MICBbFNnRdxHkX/MWH0uwsQ8cAM3AonAehRcPqIpkeTSr2D9XwNp6VwBLPVYkp0X4BY7+sG8uFra6paFPfNivItvSl2YGPvaw5/i+XVJNrDsq3m9PfnROmK0c44T8mDGkLTKFLO+ZpRgty/rJ5nA+2xNVQMPMJPQBEKkEuHzt1gsg9Ir2SYycd6rxMyuCZycp/Xwhh8xklSv7ipT239iJTik6uQpRRDLr55uyA5uuC+3BQHFqsAlN63HgVz5d5DlNUzKWc3CD1y1Bn0vti6RGsDcDcINhjSjcWfEyO3EXUhu2sGZauRbIzF1msYRv/thnauNOXqbAbfEhn8GpKUsEh7ZGnkVp1UIn6eZy+WTVUFEiyawYOHThO2cCUGZA//CjZFBGjgOLkm7+9GupOBpGiekrk4iydZU4K+H0ryVBAfU/7lBQqWv94AWwp86YfGgGqlmiE9sPd9DVWTDRt5sEtjdMQOiml3dJQR7iWdDGbVZLe4hZ7txk3Pc19Nng3lkVSM64LhJlYkHR0TkwDxyH8stC5Ru04EU2pCPXkyLXEnOBrjQBioX0xl7Su3QJuerdttMfucQqkgecx4ot0Ij6bUrppW5fU7ROW0cZ6xS9cOEtTbPeTxtuEcd29kPxvpnfS4xDONisM36wrr2F7t61FPjMybzuawuNZnPT3Q1uhjqw6ewqmlIhOpla8h6+yUGw8Ti/GD48ywNQDGs2Q2scATG2O/4OqyMli1kUp4d0lG2NVHVakH2KAPfss8W+kGyZUCTocHjE224dRCavb7ZpLM+KsPDh8TIHvvEH0WBkyNlsZLwyu88ewRlGvnBAUpg12OoikThHfMk+cXvp+9U7f+mqN4llbfGxPlE4S4IzhMFD1GNuZUore0M1rrnqlgHuMITxFLhBlcCQOt++Aa6/wgAnvnMWOTSVBRdp1dFP9F00Gx+Y3pYesGG6fPTVVt4OuPQ39XEOSOvjdWGDlO3E078mebuqxeWIrIg2e4iANv/LdN4cc2SU1K3I1GpJJdaOj7iLRS5iPNGMQFpM0CbFpwLTjsQhENRfCtFpwclFJT86BFmhgKTMUxW/VZcdueCDcPDZEFF/Me/ErXM52f1J3v0MRLMHwnx4PmzehkX5+EQaNKo8qOKgjTvVj/5u25k4nEDstcPw38OUEe9G9qj62WsUQCEyupK1a8i2fO/uAs7M3n+LkLMm/cxFOuyfre3tOR/iHNJb+VLw3meUm8A3zCGgPA9AXaIr+8+U796h0zDENS55Bq7K+WG0+0VnSraOHnOjrRXEDdI5R4BLLnsjh5ZHB990rPe9dAkstJSNwsjutK0hvkYn13YjNWOl0eZ/pSjDRRWcRMp7HVEkgZvmILH6vEg00KXWWpEKJar5EVnQr73cBs8DmnALrjpnQuk8cNS02+9vMB0JkaluHbZX8NfgqfNvIPDDMM8JE22U8oPNOrWageE2lJPyFpbW8T/cVLxQ15Sp6w0YORkLeNP7keu4Arn6jPnrC6W/C2a7+PDgFptbdllmk8WMl4ThkVL8ixIGVD73jyJcqO4Of3FHwJ1zK7n/fQrYOJvHJp9oPJRD+ooZNx3J4OfN2uGTEtctvosV1mNglURPhBVxGbWhRCTUopFkPl4pYfxgzbOdRkbG6Znnb3r0lJiBzAGjlje2DSWyAlsP9DKn5geP5erzQsrnUSaR55haCdRRdpvp91LR9vaDRJFnQTI2+WUsUmNI+VKBSeiGRqFiMgqLngmfNdqW4MB9QTmdgDZJY80CzjB/Zp7RQXPac3WMbH3NyWEP5kNStT55xa5dVAgwWL47aNHeQe9vKRKRjVd6FkF5eJUv5pDY1+H339cHSiCP6ZVEhmWh5MblyA3isfOC1U4vgxLRyiS5OogFB4kklFyX+3hkWVbNf2DXOiV5zOGOnOPVw+tuX1gamAj6qrPp6CqYR1Ld9064YQoQyzRZXw0UD77XFQtIiQ2OyKbVuJjeYjuNIjYx1x/PepT5oyTUiI4NEQ7FNKBGcqIEUY/rC9npFB5VmX3iXmupfOjYvoagFVew/v+QB/Cc4FnuGwHUqUiouX8MYOsd4rMwkTHdXNb3p6OGX6aTwFm+87FBlyjt8gqvXT3bRkp5rnCy6mYO0Wcy7QN9nfGBvQiIGK073mTvuph5F+KmtvN4EUmYLYsrs+0GYKg6R9GEuPjdiHoKKiaryJOcBMtsG4f1bqXt6k1naG1a5F3OMNFSsWmDFEgyTDck6tuL1ov2Us0ivKO+40Yu6bNHLHbGYJlllmikEfJBS/egL6Dyw1zmq4YhUrMZO1jD3s9E0AwTRLxfmlWq20zTl5PYCAbr95L9sSu10HCvcjfzhinhdSalN3WuH50YZvOCzhD1dpbLflhztJpMAvXebOrCFK/dOD/luTDTzhO76272+A8vujd5dmvcCVIi3tTjtaiHbSkEF0QRhICxqYCMQKcWBGrhNye9qSd+ZbDjRARsJzGxdCh8wf0nVWMXmSeMEM/Jcb7fLHKWwqPMblA9efWxVbrULVBaEXFYZo3+AdMO6iXeOV6uNhlVMU1XX+rd7+XaKYywQICWIygLnpmtL3vFPM8wSw67oY7g9Pjm+c6Rf5whKqa2VbX4sAkIUbwV6wBVar9dvzZbGfHQxvM28RU/YFyBU69S759w90e1YwAUg0/2S8WyHasio6ovzyQc2OMfpx1NK2CJh1J+xK3SMF/QziNPdlXeueiuuEp3MvH+4aTfkq2KOi7RyPixzL2PGpGf2u1ILdmXrdEEguRM9917avnDfLlqkWi4Go921La6PL/Neg/FK5d0OGxebyLfDccXj62JNJvUbv7byuKxjsBJTOk2n5EKsN2NsM2BvsggxnW3rnGFoKaSYYMxZzjLq8U7nRL+/hJ0Vk3KXVGpEhERnHYh2AtvsoSUSwKD0YyoK43cOI1TxEHvak71sRpjscAkoCvjoM/WC/gzdqTc4NphO7XWt8TmGg79C1dh2Kv29Xd/3nQk1IVr5jdS5GqnHU5yWRmEJwPMERzOapxCg6gAGjC6Vo5bfrNh/Tr0zrMcYLdmYs7Jd9orx1yOWNl16a2jf8RnaNg0CUv/HW7bSK/X7dwNcIG1WfzYB1OVCO8q4K8uAzGOwKzRj31pWJUzfvUz5AqCQ1zZLEvKbc2GvQNEW3uZ6izayNVmlNSh8CcBHVx4swP/STDSbQTwnSPaTbObuAANJBdbIAamaTYiScc+OeEjE2PhRp4iqb2ohqoF0z0M/O/J3zMuUy4ayeOugc4nJQncgCJsklTpNk9DbzO8tEkQnE7ZYpQVbcgYohZp8yYRoeWu80esENXMzYYlQAB9GnwRV2yVyHytHYbh7hB5zyF8xrOWAtz7ucde16jYz+GIRaO5Kz5OMoDX89VXIpbJjm/FJwlHDmoqeCaQxQ2YOSTZcsXMPS75762UKwByEWSUlouY0YaEtcvRL89ZS3KHi1aEFwEsyIEbd6i57dVvj2mCfiY2jocmVAK3mgRq50UKvKci+7nBrtDHBsvcWTVUJeuDmXevhalX9xwLBWkXPep0BjsMlsQ9LDeV++PKKnWDW1jhLpu1cBTna7PPNvNtBRKDgc960g37PlkXJY+YHLf891/fr4oDRmsstGhpZdsehthesGHQG+QXZLm0ifeH1cNNbyWAurQfFXxL75fTLiXVHd8K8N/7iAtKUv+DHxjwZtyNu0TzCzLoU6fma6cZ2kb6N0qIZEqB6hCwDSRUvwM4RIFsua/6YQ/ia5wb9LfXpX/S3oNdOUkgLkZjXD5DcCK2NoRvSPbgu7FYJsrdLwJ4BTW8Gb+++lVPMOKPLpwGyOlTmWzqbVmG8eAcQBtmxOd/Y9M9reN88CtBaDNOAZ0v5hNO852jy6z1+g8q5XDLkmi61nbgpS0S94xIFYU652Hn/a/aLMo4Ge9CyHeLnwq9YwGwsame1FP6OpBfPUexWTGnKrNzM3pFYt2K9dq8+1Ia0mMS2BFSPmw6ushv3+alrGwn+RFDuG4f7GxWpz6ZfL8m/DueAfhE5W2Ca/fmPS5/DaGc+Ex/U1Fb9f/Kt8fIAJEU6ixyW3kY8rNBQGj2q2pCjelh+j0nanxb7oIaYsIIVyjKZzWhsb7EpmsFlTwMp+PaFvyRJdkCigtp6zCjD21TKpuhdpskyL8JWT1cSshuR0uOb3YdBjSL9FutaoZLNSACPT4YUHlQFiGF1Ef07sW27eQIbWGLYPSNx5yWlfzwtEVsF5uoqNWwDNQwpdOJdkpuS9/IEYCYqaQe81huDYgD+8cP4d4aCCNAt9JKT1aVtbVbxIEfMq2qfq8HSI009X+ZeV4a6agfa8sI2aKo6NAI0zHAN7yGmMadaNT7BQQq+OcDGR2NBjGw3NPXW2Bf2UngAtyyHmwPtvqmXZM2+tr/IHdZfCep+PggjopnkK1+M9FWxg40EXUISV7qUIxEVfHa9J8roZVh9pQx48VYNOEMIolfQEcPSqTXcdhE31t5V2MaIhxjNWPbl04cfSCvVCyZAY25IjZg98FiEN5K5aUp3u2rHJpRNqhM9CNGFdiHBBww4QoCBQ0q9JmCFtR770+f+zMXcwcQP2dGsUYQkoLVq5Z9ZFlBhCuGsEGQFHc5Cgo667La7fNqU6pSbo0uo/05INQ2zgTam4IziQsqvUEaDAPgfLyzk+tL0A8wJj5ueQV5fwCNRiZ5eGfHfzRJJ4QMo6ONXm/GgRU5emqtRbSZFDss8RFPzuuOyfzv/qr5+brcYBnTwpbUuBHval0pfht2h1q/dGI6K613My3+K4kVdckfjCANSA4HcYbZstIzafEYUVLLIwMlCiCyA3fnsJIp1Wu7/nfuB/ZII6TuI7X3AGrhYjxLg58dZj6kRDmsP08QU9+Sfyfx/wqQ4L/hleTOTAz8aqeFOdDHLWgOQlK5Y4ZWgwR+VgGwKG+YBnGUUmQevKpWaV5UemyeH//prZdyA4ObfQU+4eJ134Pq48xKFYvh8BbWzvhKINRs4vw7EvCMa1+zSVosCvz5HODejUAgHUsg0/ViqCcBL6dhQQn2ADcE39RgYHEuM3Prc+wmGCa9oiA9qwl0JBVnDlEXtn0/YrPw5jQNh+r10L7PQ7KeZjhYPWTxMbXhLBvbOI+c32P0L+1zVZ7osD0Ex/vyd9U+7qLwHkcSRASFaMQaCxtMEiLca26VDrDY/yA5vUXd9h4owTiR7kJYJ7Ej3ZZzHSA8LLSOJhiDxUuYdBP9M/HuQO12pd+MvhGLzq1QQbiWlb8z+30NjGQGmBbu1DzIjWaqnz3vFEyGDxALLLb6r1HaKX1b1eEfa+gk5y4dgy8k+w0TedcgCxPboUDh7K565N3gAytALxlqRG4s2MExDg5eVPTY6ZNm1cygZnU+K4CtePtHR8BaThkVyKDEeG50Kkpw1ETzUsaxNXjBGOBI1+vuHUpcGQUfvgRQRqHXQBIiChCCACK0PtjWBgO3JUMzpaZ4hMse7jnPs3pwU9W6KYwTko64gB5OW3arHe4iy53siSh/2wecle17LPR/S3O6+ZrYlyfpCL67MGW8scO3dv8QShgUgkzWolqBWGnUXGZOcC8zMT3r3k8cVX9iDRSSCNqkmgQfR9yymZIBQkNq5CkZaNORYBUt9ThQeldMdKdziJDik4Tw6bjJ4aCDpRF2R2lo0fUHDxAAUkSfg3QgyWE34+wcKo2puzaNaZi7742YK6VqqY1TFNPCMI8O/r6mPufgFHDaQLCZCXKz0KilxVpU5QfWyg2BYKHFaFLYSygqXpTdIUIf0vTtGUSGsQrevRxbaeY2kKU07Mz1rdE8QHJCaKFGnysmTo/GOJTQoMVZ6QrWZgn9BV+EqvYbs6RsU84uaGwzjlq/hXc7C3tY02ZptEBRJWbU0aHnAHDmwsQWShWFoWAUIBXgLoB9+IFMhncE82z2ekSMiVNepIvsdpWatUACVCb4W0pv2e8B3bmW3KPUhPtW2sF3hJYVlOjaotu42OkGhN/QHSIu+1Og++Oh+WKIKB+tobx1yvwvS3yeJoPCWNXHKd5xLYBmXnpS4NrHLRT7scqWDgmXtPyVjsQrjeAJWDGUyyqcdNqcrYUpUqMqY+noUcaoB47Wu2fcYyO/K35BMWRixr+rhWgbUYb+29DZetV5WeAsPBuUn1/9UquFgkqMB8gwOnwEuy/3EO3tY21jbz4YORGKr80prpbkW8dontCw4WziNPPK8D9us9un0J4VbErcBabxKS7yELB+Ugtqngh2DLPyf25xDhm1qXglLV6RUMRQ8K+Q2Jg6t9P6Ck8fJ8crOy7dVks6a5E0ZZRD/4jUop94oJ89WItdlWKlxS1o9nYd0nqYJQyGNR7hZ7s1mlhYcZALAzkHqOI0/3h99bb3WFhpX1ljIpt5CAnxXYj6RRx34hqq5kUyVd9OCH/xAIUVvt7wOkTxTN74ZbAsRPFfSRuFG9y9+/tSIXXi8X8Wp4ZG65WX0WlsjMouUJCo18zPkmefWwz2ZfF6tcTukTyf0fxThHMZQA1SSGuvtuDBI4QXi4ssl4Xl3eecc6C3itdiLuMo1Y44nI+CwwAat1HrJX4aXAed4JiB0Pg+e77AfnwBJvyxzeHgMA/yVj9UnyfzHCsu+O0mNv8F9yseAOogzsbBD6jVcjWBvMOcsMNAfmeRtaufAr2rmriL40uLrQY0/rQgxV5YBLpPOs2j99UyAeyvdoloynHpIxXKU9R+He3av9R44TY3HhqsyDDg7ICrlmMkSOF5XUu9CUDF18hAVuG0MTUkx+Y8lLdaLmlFzAEvG0fktZsf2vKMgd/tqk461YdL+V14X6iTq5vIULnoGd9ThK4/CR9AUYvIBgNJhqtDIjmhTiDhwNiaDlcAkXMVG2WUBuJoEzcfKwyyUXAE25Rsgwn4ICeHuxwjV0noUN/OHDxIxTXHmwaA/qlaqX7/fvJDfJdpxS8EPE2iOqfK5DTGBiLwME3/qGh/IB5JAGj7CnZBJPH6yXGb51CJJ++j9rPxL568CZW3gxr6CVp60LjNHA+r4EtM178prWnTmsBGQntySBAlxloVz2DZC/6G0X3Moy1Yn3jeoKmQ2QVEcV3s9Bvzs1EI+yb5+yM5BNOrV3jLwDHDfqJURjPENA6/IOa7be9lQ0bqGiDSZZz+F81+rFoB8AVfLhRDD/3YMZJXwVgDaRpQ89g3TvWVliH8stA7wzw1SWIlBPKVl4g78fAHyfbM280Vem4eU08qp2Fggtk0jUCba1zaMik0fIdYl80FlMOuJv7EoML31ESJCGyr2+2XvOF0pWYikBjpOQN/6U7Obmr+w7PZuNQI70yO5khgmPxLqOu+DYqAfXjWog+UVOyvTMstVpgYECyn4LldmRNW6x49wP3RLKIBLxW4XJft6jFTtTa1aUjDH9ZOjcrFiHqm9b/1k27VgBJo299UCUc7asrU4dZ2C3ljWFYtKii7vtA3eISzABEMelXjCBwfZgAGAgxEC8U/40tStRaBikhL5bf3SU9LBA6+uoQxMJ7iah+MInMyYfzH0iUK0f0OLYDoKJLq+4zhmvFjA2lWBd05A8hCz6EZu682V2B6FoYu4YiJokBpcRq2Iyw5OvgmTHO1VLTF+LdfCpnI9DdWX6hLFtmMq3/XZiWgH+/yDKC5K6aAs+B/cfXzGzDKwHU5RlbCVi0UDvY70Is7tAsucePDD6RgQXcm557IGSXcxrGZ/d6ErRHQS7ky5kJGHIy5xbwZhBd00W59MMT8V//mrjHyRnwWZS+mFV2vpujmwsCaqLpgCcCCpGbvvCtAutMWibomrRkDoehCzQFHfHv8C/TfGuNBuDB6LPZMX3vm5DEoX4c4CTHiWoiIE/sghzv6h/xTcojJ+ANvguIVeKBArgjh6AZ5SOICbDeb7p5SF7zkjCWfTTIv4gG4rKsY2nkAgUaeBBT+njROt5V5mc92b38Ui7jIUnxY/9LBJ2GlyCSFA6MNCVX5wZtOivgf40qaWNN1an0Kp/jqY+9i0IQYnuuJlDE40lQAqtbQDnL/MTlX8At3wcaWbce1IMBHLBDP3wL6L+lc6I0iQRe5PFHB+o3e7Xm9rVAAR7I5f/MyOmsmjHlN+Y2jfK2yqY+w3LcYtGdPeOWwf0PMpnNEF0XQM5koL36jb/yKlcJJMx9a3xi1lnE/R3A55wSC7XlXM2TqMpXehT+Dl+B5R6gin4htjYb8sNkVBd/Q5a7xp0Sca/4Ag0o1k90XSaFL/xBgFM8TEDk8T4bsu00wgwBzT2RzvP2kQvLj0ZRnJZgbf43bfL0b7vdjliKEjT4BhysiMpIPBI1yFDPMFmetjbKxYduxoumaD5qGyowZ3ZFJXLyxztVEUMui9h+nNVNeGJNI4X7Z29aS8BMxW91hjWSRQ2rLOPZIdCPDmW7E064R9cQfSh+R+940hYtwWd+A3vUM65g3rG8B4VxlELdVd1RNjsi7M1LWOlW+hWWY7kn1NnVLdIejjo08OQXcmmfb/JA9djy8QDEhZl/PdO8kwrncTsir4WGEmuB/lRNGa3OET5QHgBeLo1ZtyymYMrQKOSbphstAouQuRoHLvPcQwJJqd1P1IR+4QnH2m4oBpONSxPbh02l2VrVa9c+dpmCigPCNbMqCHjLQkXM633wjnjPxF4hghBb9oA3fr8dksc37HypUyaVL3oOvk/CRFCRkC6RU/rwtoMUuKJGebh8NlSisuM1euzNS6qXiqQ+JoTFPGUjNHpzcH9tGm7vwhMZPmb/w6et44dYyFSaiO1i7BKh1xmxKtrorv69Gglm88Il3wtvaY7NYthiCLB/rSP7Eg1Y+F8cv8qYRCz+voMMedMp1xec2LfzQ2BinrZFCVBtOn7e1MUhCJ8YEP0Z7TubnZNTeFubT9wNcWcGR0iAqHctzHHYq10cVKJYg7yXDmg+0mY0AKg9l/yYb/VYzH/T81Qk5ctRXpgd9LDsZrwnXksRY++S0mF9/sQAti0LxBR/DElJJtNv+B08XnF6Lgh6Ad7Dl+E4gmSrB++RiwvD0UeS5P7OPOr2rLCZgXoOXKTrgh+eIYJa9t3r0NJ7DBR8cPxN4Hp9Nh42jQ4n8v3u5JtZnuVEwK+TeMH4MV1lGOOK78JFg4esvavpn+2IgXNKON/wnCG+PadlvZlX4V/iSds1Ec40SxvHApaqyaImy7XottcS9lHUS8jmAh2j8EqocbK7IpqlZfujSW4pfujU5FF4ICN/9MnpKqxzuTdkpLyNoJ8/Hjnc+YAwikGQh1yoloMRqpAbxiQrKNEwbhESd3CN940fA9A6f5oYK9rBC1ybgODo7VcX+Q1uQM/Ypgxp11I+BOwi+9dRIq55ifBFLxYObuqZp3yBFM7U28gkJw6noPL6t3DopGttWJbJ+a/5Kiy/6ppuXbPaMvuSaBD76kNM+X1nBPEWXc3bc9jyfotv3jhDvtVLGXMpUgM0ttmm9jUpzfTobLEWZ0767/N9l3PREnKmQN6q5Ns0womK8BXAL4kvfJySfzsTSpvN1DgwCpWyr7+hMlAsTRb/ZC9e7Q+AVExZY0rZ5EHumDZ291U5PNblAGBpB/vI3WcaW5IhJ+V7HjGH6zbGHQbxOZaTKFhaNieRxJND0GiP1W8oVnbt/WOXS1dc74vXXnXuU/QZ7NZhJkcUzESTGo2M2dMjvz3u3MaEeYgeN4F2s6bzxwQ92jLwQvgy/MfuIpMjbbbhOxLZC7Ghr3/hXY0FTVt/2+5VE9Yce4J/kOCu1xX/zQM7QeoadBzKVMK8tjYKkECxxcGE6Ls6+3NOYW+oDWBmLuZwDawkESfW2CxCnAGFX/KnAEbcNyVdSsTkpfHQ4JwKqFMbwVIEvCaLe6dqClpCTLdLsh7TmQTUSr67eOJN5ipE+JNdLHptxcVJR7AMorVTP58MKZb1GneEa31KHEfcQm8KUgSbsv6XjQQKZjk5nr6funmZ9/4xHq/cwBEkfi08x16KmBV7KFLLe1HktyP+x24rlGCsqXDGtobuCCg5l6TuGZ0RAtfy44u4Tu9R2xDA3VgwfnoER8G/FBRwmaA70+1/XWKUZGouw5YWKS5RfXzBVi/9qPh+JTlTsZsB7JCY6+ygQtrGMWxqB6jfxpZxb3RY671WX9m041nFm4+QiWqRkEFFlUw1oHY2SAw6O5uKY0AaAm8dDvDL28EzkrACxJcfbKZQRtoWxqG3S1NvTEWgPVcpdK7RCUZDdYaQf77Si1h7ki2nG7QCvSHPC6qM2HkynM1MmNrbO7cWBxuWp/BqTHRwWrNQqfHs2FLreKsC3cwYkiqQcYCbzNmH1oV02H8CMSwjnKzQ/GDCR0po2pedrNUDv2b3kBSCLF2Y5/+a1Kk/O2TEGkygcqx9sflPRkaoqiGg7Hh4WLokowmHHi99gWdCo+kB2rf4LOfA9GCzu3oF0UBsCBO9eu06oizOVBOrm3RwPIepAmXfeZ9K8I7rU9eyxJllWGXIcG/jvYNdUzajjy9mmAGywRPcBxuum63vcn+gEzI0BrLb19CtAzkncC37hQnO5mBIE+Q7wNCfDn9c5vwfHoOQPLnYBlYT2zeUWtNYBV652+HOHpv/lIEqKEEzWOWMizgM7j9YVR+IkA4LGSAo6lWjfSkONYYAjejmba4OBa1w9JPHeUk6tMmwSd9928FDp2VuAaEKAXsoqLSyqTWXt+ivoVtaEz9hjWhfOjpNZshtCl50KgAxn16MRjhIfPQYG0hfFiDvt0YDj3g6I8vlMXUsnj6WA2Ig7NKUGEPiqsDZ8EWBt3teYTfBwGtGyizSVjIAeyiwpAoAO7cS6jm9Cgbe19lQjV4jq/sLy1XN0SraT1XW237+eToBa6FwN8LmX5ti6rykvrnzw8kBPhTNhIyoen2Y7tVkDSClBp+fcUJ+5qRb/ucAjkJHGeFZ9TL8LipYDhLBBGdOgA5n6Ux6t51p3a37VTRCfJ9gOppCdEJDmlhILAmRL+oFmzbND7i6fTrbLST+dIteAMO3YyiPX/Em4wEr2qtX/ZpDWA2IqYELVXV3LkVQBopM+oKDWkh9UaYruMqauGarWRm9GA8oFTG2Jq2ROvjvHNihxqO0RF2iQwE7CgPkKU/7pF6PXJvqyBe4HEtma6qZ6Wac2Gn3l7TOqBxlebIL8IcpI55afREzogY9kZUVX7F0suGAQLFNaLeRqzTZwE9OnAWvXCBoDV+7BCzCO58yuANJS+RUXldGyarYYFeQBUXHpS27ss7swLvcN8tWDG/T115BMOdisp2PvGWI3k743Mr9mrlUO3U5BI29w6xEMzpaOCe1978jxMH+JFDdMGdCd8iSqLrwAwI6H/zLRlnwcfQCKnV0Ys6SrH/T2YPZRbpq7TAFRKC9w4rv45N+d17Z1ZaJyMpP3qlPGtgz5j5L6o6CSC5CuIYDNAxZlrlcMk+6CF354UijZnpzNTlQmijGATyaZJW3s+25iHsatq+2bMh/Zhr1BtBwpvff1VQqKYprkIkicuIPy2woBy5362pf33jZ0ZwjRD0BZ8pmGh8mnc9Dm1fqCD46HK8cwXKDHAdfHsJ6Ahj9Ehj67i2cKzHN6UK/QLuesTuMCxErBXMlmBPqFo07pG1PCpXyO77YeK23Ief2cdNBRA/PkmR40ksjrJs4fXeVym67xPujJIjUpeNEiX6nKUEMLJgdZZIuNKrrik3fmtjzmqmkHHG9y32+fus/LmITd/EKf/2i4gxiuU/JMdeDnzYglXW6256KDyESea60hHybARmGG/RgVbNongS4wcXL2Ha1IMcJjXDRLpWpw62lWGrpFsZrEuayFxxwPqBQU7fH9LuruTQ9HdY9AnB9PHodgauCq51Nvcy5sGUGcN6Hs1j/HvJd0RdKl0V970PScXwbSPWabxj5takI42Lw5p8onHLw/CcLWmjyFAnkvX0rWSVUikLEQEImN5HBqRGtkOJcxiVofBOjsMjIxaUFYaY5P2s46hvVcbkvIDoIf7NZrtp/1M5m1GhSJoc5RfmeYnupzGVj5FPPA6XQ5ozoZFQkemCbqpe5QYAdm8CNwxBL6hOimfH+0WWposzWv/cpsS0JanH7GAsqLqA+BzwWOJ3MDnSv19JD4+7FJWg6va3Fa2dLx7SCUl57YLwvGLjimJCklEsxri4CnX4dWCb3QO4szqnpJa3kZxYO/t5XPcEpdB/cQKiKQderOdjOGN3QdF6Yn5xD4XyrHkRb78PAgOjGZAK/LJFaTHumxcs6XSNatEkbfQBniDP/aOJCqjDQzqjh9gqXzXPeZVKLEG1QwKFJvku9q+S0zhc4a1KCWx0bZ7No5jihWyn8D4rHqfQjt5d6L6dbZeBJzsRhkJcu8ArVVZ0xE5gvWssGTju6CeY5WL/g/rlnHTIntXXcag8awrgARBWJ7kGF9qBD1BYPfCsr9S6yBIB+NVp+cxxdIeuc82h0F5X0rGz8BXQCFZNxVYsySI2FIy+1HfZskH1vZdexZFlUyVWhFl7OMFhkiehZOLeFvN40Ujr4JsOD3DpYzacirSc6fjiR1feOx+qT+Sa+VdjK5RnW8NrYTq1hK29WFpJkYcj4coPv2z7/jJOzPpoTu4Wt8KGUJnI+ADOYOo/eDnDFMiePHOfN+PyNXdHYL31QjpXGphNUMjEd9xB6dMgjIe8jlr3w3eZSr1o04gTx8+9lpuECFhIUy4juINlAPTOwBMnqeAkS1lrCNvtqrB24xU+rwog8fpw2oJYE6ItFV66ijWc31QgQs9NFvDECzsQP96snu8j9W5lGjFs+pGJzK9mki/NwMgwQ4w0BPplJAITYxUehwZDT+0PfCuk9km/2lpo0MCxs0xHg2RWEhFP6jT+EPlnmVlYmeXD3/kpTh9Fwr8TOW4Myaj8vZPYso36maR+vyQjJ+08i8STQxjbPWj9sqRz5IehlG7Fzdu0qyUFcOobu/PXk0ij0kg93AZ0pKjKdc8e5PFhATUJQv9xWP6gQ1uQvUj/BtejwgC2nuZSn/UFfFByA9o2uzO9HPVFFoIKiaZbS2rpXJYdrusJY7k8bct9EnWckT0AB8qd1Nkl2TSW2fjihn03ncjfMplsx0e3HTxzudZmHI50yUubiU/7AKW+Ofa/tUjX7g5FSQNO5rLqD3XjajyMq8bYA01pZCRfXMRTHIPRc5NV6z+rPXErSrgZY6uaKlBu3i0CJvQOqPnisJrNVjJAix7urSepwEilgV1KPn5zW57YOSFQ3j/VuvpXM2krH7GaE1WiBc6v/UIdwmG+9QP8hLZUTI8vN6GdlBOnUjbLksgsxkge1qHsi7WM0TXngWsC15sKeSDbpxR7UoHvhF9GMByM4JpgtB+wZSH/MfsXAtOZQ41bkeP/D3xMpb6BMnVo2CmXKwbCgGv2uY3OxX9bsdYoR/7d5UxrdlMQObAc/enTjRhCHrmxKzQJr9X5GSEcCQo8w0Pkfiu++Ax8m9KJnTu4Yfa/j/ID3zI0NkGbczJSWgjGXFwQH76zzEkjne6/TmSOCHf/6AQ6qC3u2n9zw//OTE72EeGEghAu1MwWM0NKAd8wo8K8jw0JI+ummjDaKYxwyUDxAnQJq0RGjioruS5blheFKj8yMzay6aAsLeGvMs7cabpYxh64pCNvTGWIlCjtKDzNhtRyfJpDSTqVkC+Cc1TOz+oGvixKcy8jq/KznGI9zdurwTb8y/ianYQROAve+EiEufBGAg8bBfwvzAmbcYpThzrLBLgMOaeWItCKJZFbi0k5FqBVWRxzkv0xHW3mHPrOYzFMEuB190GB3AmKS2JfOLwh4AAYh2M8YUcIaAcaYNPoMuPC/ywTWJxVXUBxXcaswnKP0lzuMfqIz8mSIuvtvpPmdeMZQDjvqUUut2fn23QTJ903TM8StEYHSll/PQPpHhG0f07QI+6K+6qhNrb/4D7P4GR5Rx31/RAF/KXKCrRViFtfmUgIEEgOzaJvcv35H+cRGVVzPcp8SyJi6WvTGl0mOz8HR24X9oj6+5REII16ROJE9EOWRx156E0XyWUSSHgqPllVLI4r8F8C/ROgIynXLii7p2BLResJTnFNTIncdwvS4g4KWwECpM6MgIUHysfjt9xssJ4Rbi9tXJXBaJrhIPJ4Je3qYbdfVzucA8sURrjEwbg2zeit99VFjBC8ZNTEt/3H0/Lq/IB38oHrtn15su8Kzxzm1q9KmwiQQf7UsE2RAfGOHd3az0HP5zD9bSXXz2BGOdjlOJrpzWVUSLqFlr9lhLZ+n5dt/c9UIpREsdbzUFqpptQAXi6ezr76H/GUykpM5NC74EIwiDh6sDeRs4cQLgBOJinCANP9vOwg9VRXCa686C8LTjlKpwq1yOObLhmZN/Jnx0WyMGePoZzhHFxNWXOY08UWGpzIQUzYFu8NvsPuaVD67MhVLspzO7khHeAx40DK68Xtlx2KNThiTMpMF9FFHRrTyk9vK4ehhajK1LIjAYmWIlrGtSRS3dTklKttWUN0Y/xJj5sC+lLmrHtWtalUUC9D0Hn9+nZqCMUTebxLq9Kbn+PXX6Df3/8NbBr6N+GIKY0167rkq6EFH+AqBmpBIn40BY5D3YbxpQidczk0V6gi4DI7HM6ryI2/dv4DUuOV/j3sdEH+23u3+irc40mV9uvnfdGbYlPGHjIk9C1758vOI/VIYKPngZmw9pglUlBCZMIrttuTkzxSpNjuTZCQghqG5hOnAfKbe2G4DZm+xmPEiqMESw7T842ngXycGBjq88XD5MAAZBLOW/M5aVt8D9IAZXNszVTxzCo2V7FLCkp4zXN6JzR/KYlIHY1zeUULdht0/KJDIvXJIQN7LucyCYuCRwT2tO/rex2xBAWnpOiBN3x4HFbMJs772WRRpGVFzeAxV72bPDx5CsZLgMh+vwHfGQvF+0Tev07RBuh6w+YkzCPxhM/IPY30dJ/5cQpCuEOGX5BkoFmDj6A7bq76KeeqhRdcfGNnvrRFMo+3+WfWZ6jFJ3FfBrmDGKLNPlokrNU+JO7OhVkAhaFz3I2rlmp2RKE5YKEkEegdH+tcpJSpx8TfnNinUKJnnJ+eJd2nPDo71n8v2qK8Bx8tU6HeEBS1CN4UTet0o3hf7BXFiN8S5AEI+4CWvYi+U6LVt8ZLNjm/2XobP+6kgxUYDBIEu7IVXNhHg3vptx5Sk9BcBaWSNCKSmV0ABunhjkTHDlJJTd0l1pTcuUDO/FYPqu5/o1OcPk0vhq8ZrR4OL+VzYorms8ACAnRl5aNJg4e4ajS4WmkAJjpMww1J10+4JCvYX0dxiomoe6BUnj5nJaQbIBA/MYKo0J7i0hASgQAMRmaDPFDJetqAXPgQdjX9OAU5yrCtsWjFDbgN5NWmvv8TLD2He1Rh05RB8iCxc+7/wyUQ2nKW79nJcReAsT8M729BATq9b6SkiCe5BvaXbYhGax4CDfeDco1rOHp6OH0WH/+tSU9LeJRJi+JLZHehA95jxOXavhEnOTH0wBMX3HuCSjRZAPvaTQvMJQzlRSfDM3vjpITcXUWY0KxJtIaagsmyRKpQqESgbE5XA0HSIC2b7+b2eAAoDx1ZcO//kHvgRjp14xN23Mp0YvH8OLBHfJi1SgCjmUA+HJyo/jfwnpIBR4Ufq1KS5wS0RZD8E7K9EUxqJtu90KopN4wpTSjBVOtE7fSX8L72aD7Xms84XJ34FcxLUe4RheafasvkHmE3ShplP2nKUo7SmcNje3Nfc+xJ0yoYfhriF3aGuJFdDmRtaFjIUZR9lhUojuLDIl+HiSbuXWFvSf6s6m+svxMcCJ9Vnc7Ru4w6RUqN/bj5Ei2RBhpeMQLst79RCIwUCqIu6od9L4LrYAV0epagqs2nNtSoolOMii53zWm6g+BO6CUaPEq3Re9BtfnpPStqiXsxQoa//VJtAee3qZtfGIjtKnTWpKEQqxFn/9hs54RD2TFJOmU8lN5bbhwchwWXw4fouezR1+lTsOFu0C2iIpzEeu44Y1scS0NdwTvB98kQuckBlp2afVM/sph7s1EH0SU1eX4fTX0VYFRuacR36Dlxb8jTtwE3juT+CKaaz4GYy0celOYwP/kpJB9+kPAYYe3OaMc6wW2RtjcUjHd229kEemII9Xlwwwtv4BRGwJNK3iePC5tAZgnt9VGtlF71HLnHgpqCYXHWiPJge3n0uwrADrJEpXK+mTLarn6CByFnwXYnOObX71lGbBCUdZd3nd0d5w9iBbT2VihRCKxvUD04E3FScNWUmmpkWK0fQ8RbYyTpR3bSBbt+glDEbhs2hNL4l9ncw99AfUUAlPbEXAPtqb43DxjtMMXG5L22IneQYVfwOCrSKiByEayaAQEVIqhSdlnibui5AVSL4FXgSMsm83OTNpybxOQaddve8Ie45vXEkItfUWjiKuCmK3th+3ZSQoAH/5xK9LJZzsgHXaQUDznmoJneK4wSxcMU2nh/Cr3FF2HGROafyWnNex8a2VjmtDfkD4+XnUdk8qqdAPoIAzXcIC7r7QfM7BI8Mbyd5TPCh1H+Vd3pFP7Pq5L+M9dsuhHXjny0wwAAvGTCI7JRjpt3Trr937OXdZG02IKVjE8W4HumwdG82GbtuXbGmGVc9Wh0YNja9vWEzHiJvcR+jn+hLN5ZN8hSaSDAY4i1YWrXyX+UJaiEkmhUkS7L3Weeb2lr/jcVPYdDL9/SvgUhLk7yDJGzB428PdKauTPNvpKS8a2vT2cr1IL2JfiI8rBp1136oQzXSVNAlKfL+tbKo2pJSTNW9Lhj8UoAc5CjJp6xaMPAkLYVZ3KOhpgVKHlYeQSQPWIwJ38C9qrpsR4lN0mXHPZclSyUKpEFOo7YJ290iYB20HGXmjDzfYMnBSxbjuVdHlyl66mqvGXvVqOglsdjehTGvql1Ye1x5N6J+BHLuByPSgCBljs1Aap6IhBLNmg6QiIW5YopxgLbPuGHeyiUaLmZ4SxdNnGeYMhv88NWgRu9ZNdbgt9StCLI+MHH3qcHwn8vuMJ5rHUZn0gj8nPLTpTA3iQw2frcMAgfDYiKs7ZmRJWRX3IJLjVfiXfHBmXqsBy5hHds7VlKMzVAtWV2IQ70O8xYafizekHOaSINDwon8cLPjJixIZxktvtTKvG7dUAyL2fVZiGHXUgVgj5GRvpSOgm5ykpJ1Ef9oGn79UWietuWBJoh7WseYrfV9DoA+bFx9rL43Yuvk05guZrdK7W8ZLq1QtnHhlFK3faRFUwIVDo2TfWYqJFA+QrW3GcU3eWx3X2SA3FcHip2gnwyssPCeRGf3TcqGgdT5CbvO66WqAoiE43JGSy+ohmCq+n1d94ehChJlDGugiO2kbc6acs3LVuYXHZDNoPbS6Gqwf6pv3S10aExfRGoAEnohg35M6oqwFx7rjf7nw6ehn6cUOTrridDeE2fCvlP//9HkfcH6eaTC9XC/4k11sF5AehIIcZAX5ytcM2pzAcxTZX2obGaZzCAOtSTdRBp2ZfBtju0onxjh9wicvpuzU6/ol7fN+p4n6+uJJ3pJJILOeO5Y4FvOzlq9khJClXu8X32a7COJeiOZ2rh+1JN+oe1aj5j3QWFW4OKtz3vZngq57pYF/s3Hi6stVwKfBt5eM7zw64biYzMmqL7aTU+v1r8Hos+6LeSg/6RQu7YJ4nwoofeDw2nVvVAeFWa2EUJZXVPbVXBH5bB2dUKIsXdM3vxKcm/mINk8WGmmMk8va3Tb8FvXdLNy8DoOvOvgdlyvxK66ixCYVNYyasrW/P1TCOc++EEHcrk1nb0D65AOj86NNgPHvkoNmZhMxAnzDM838jZ2LqiWF6mWGaMoANWmUviuF8uCdXTnSzRihMgTx4/i3ik/4bEhrICiTcoCvujgE3gmbm0/M1YgWbgGz2CS56DNIo4IK8Vdp4P8C+Aequ6EDEQQyqmhSoMeBSgVtV+pxhu12FXqTPzxC85KXOFnn5t9gNaNX3OXLpfgZgpnmYBwp5tYqgOFRMkTF9kg59eD3zSVR6OmJzuh3MMZgGJffDwDfLwz6+bZ8l/fwMxy8KgH1s6DqbTHGyH0U6UCROAUC2f86/FiOgffCjZVuajfVwHim3tiUGrTAVlg5HoCES2DuQLb0ynDRyVNwnok8q5Kdo8/altJZvO79J/jPDoXVUkN0ZF6e+KC9D7ITPEzGMI+nmf0aLVGly7wsQLK/cKfqDf2Uwnr644evQ3dyoG2E6mXJjeP4hK5XCON8Ux9vrJ2I3SaQlvf/62L9rG7T19mazX2nwAprrRFwXO4TJOMp68uaP2avFMNnYvIb9QIrnbZU1Lei9Qttj9DACffgSAoCOjfyClJ/m4cSSYv7mfkZjassf8YG9cJoYrhg/4AfIj20M9mTCBN53hFuCeNiXb/TP1thHsexj+UCChX4nh1Sw/uQwv2fjEa7o0+lPpB3yS9QDm+MTWZ4tE6oQfTlQuJp7i2DVNT1CTTscDUibqLpviu9tyWTTmqBs5AfKgzMW+jEr4mrxw0362/pg3Abj5+pfstpjGX64q9LWLqrx3+qgJFHwrerId+QjjqdDI7fxjY41Aptm4afQSfn4gEyiPn7NyvSjFhH52O8ATdzuSu0AB6/0NjZq6JcwEKbrjZz7hwx+SOp6XjktTBQjEz5Ddd1YtCR/FRuxpoV7xC1O9Y3sDE61kdKHc6SStkZeXB/1bHTxQrtAm//lTQeHO5Zpk6Dt/x/h7RGLDnwgONQPYbTsWOxWgMU4EWTzrJgQIYirNU8YWlin8rtT/HCRZBI+uK51Hm9kC2J7ROJSN8V8DwWzr5IpZ2nU3nlkimVSPpl74/gADUgDFlVzkYv664xBvk6eM3QhlDRfxQjcKK8TT6Y3sR8LtiNaj9zt/2nFwJaSzELPsAtU6lDYjut9Ysp5G3ZE6RK+Qng+Qn2PmCyAOVRGM1/7WcmLNzu9WNekNRBEc+xP4dILzVcPEEByWUFtVWaC+CxmPgAUQnaACwJ5kRzybGqD4ZgLT+N4N7kQCvAoY87sobDPLYroiTYDLuTMu+1+p/R6PtZarw2JFymRNb8clgRSsYg8XjhvKvnpJ/X7Qjq9HeFb0ykNmRAdjjPDDYDV79ca7l+2/E33n7bA58nUko5uBgnJ4MpclnBNcL97gl2yB2WD4kI/eY2nnNR7J/obGJvOn4JKV/qoxk7XOcKBp0j4HbO/cjr1PA0ZhV/+t66NE4Tcbpaydt9XEbJuYyRIIKtXdreaRvi3uxnK+luYa27SfHhRIFkLsA73jr76NjhJNXo0yu2IaebgjK/z4jC6AWA3weq6xqfFeWQu23WzGhl+tGOYB5mez8LisAdijY5VLZbkpJTJAiaq0PV1xL+9aUci7ZwOgOxg4727iIzTlLwHeojtxfzK8imtRGqINEpko4iVdz0ei92X6wOePjB0pJu+Nke70XUi3hI+qzSR3SsDlRtloVNwWVHVDhAGhBdhghSR2kFIxbUkt+Wvv16GrZbS/oXKh8aYROsHmqkeu17goVcCPwaLfY7xRwYAn/mPBm78yfohAO38FtfA+z/5fhcip/yvnYC3m9gjuRrBlhhrWwsonkMcoW/8bn03xqKCoVVGHV377sh944FrwtO9W2qRlooT7+LBP/bNfItsCia3XuZljC/+3+yY71lYDZ4Lxb/+w1OYUyMloeqZ1cAOCOjfxLO8n0ZtnmSmxHMettQAIVhDziUD9pIowMXX5QTpJAYSYOKmBGWkE/P+t/44Kzhdn3+zE4iTjSbFPFeAtZtBe8j2nSKEWhYVKqI31biMvLF7SbV6PwDbOFKz2GA1Eohweau3ji8CoL/MnLnzdKehSMB197luosRU8HJSXG2nHjUUvJPb0seM4hpGfFwq7qSEPez9SFvMllIb274+B29ncE0ypI2XHZPEp+GSQ6iTwhwaGYFXPswZaBM4f3rUkFOIifv9wf8P5+0Tuv995b96Q42qu0VQhW9W/deowItWNf1dmkzn8FpHDR4F07hSv4apbajyhaIBKDDKcp2bf511JtX2J9yJN4cX+M6Rb5ek7pE9F6oYccIIGr5RTD6iINPQuhCiIr1ujLXrhlEsTxV47xXxIc6PavqF/r264yD1Mc4vccX+N1K8rrPvLz7xC5bqY254XocLdbwdwThdqH4C9bZnNNWmqFW/Uug3pS1gC79BPktgrYWz7m/03W/cDODmbunHS4uZMRubQwOhjkfZB+EF6+pTkP8+wlrDt76fliznqGzxnnJh1+d5k4kzTI216MasSL8Ut9tWbzQpeQM5XtgJL4xh74bEFAq6UAtr36j1xhk7M9PPULpZDvShty5WrY8T7a4vOPRW/e3dAPIC0Ta7UjQX0hJEXWbeGZVt5BxLhN/Bln/LsOrCrwyl9RUFZTFMG2I7Q0nu8jTBLgwAXey9UZx+rtQxwNUQd2XvQkQdZejKkRI0qgv0TGFo7b16UFiqtiKb4L9MmXfQ24EeutbQduocovvjharhy3Hu6kjJEr5jKQL2ZBf/JQ188OdiDVzsBdSF6MIzundTf4XWzZNemzJvBtgKnj2TMB9HmobcjlWRF9LRe+MqLIsYgni6wJpnul33AyHtb5y8V5kpW5KCtZQF0J+zycNuzqKNOEzZIX/q9qTXBy+u5YhOHtW/3MLBmnO34Z+OQyJ6nQJ15e7obtwVxA6kTpx9AI0ZuVja20QvXN1PbvdI3LdHWA9/GrJzgywg8wZniMcB8E/9m4ONBqtMtzT3+c67Ff/h0Z9bOV6+gNSv8bX2lDZShKNQ4ed9pqJ/avTjt0E6jPJ2Yrmm0sshQbwgNIaeckTcb1Zt3kDjO+DX/rsChsiGKC0JglEVYO1y3Af46YC/sLTtO91fbj5OUeroBl12Fb71OeJke43s1WXJ/PUkJM/ZoF3RXD+6nyigSGkb9plrOAhFAq76tE+D1M1A1JaxWblYjdjLutQv11YSirvyE8vxAaq8rFatp+PrRVpqx2TLFXNblkmG61/BKZRSc4SbKZ0U4fKlJ9vgbMEfLFEnzELp9yJRV3yF3wWUdhhohE+pZ81Wwo5ilPxsVrxnOlkNoOO8O8PBmqRa4GuNpuv4c+0fz4PlSKLFMKIUgdBilvMF9pwhjZM1SG1WOrI+Q1Jnk4p3eiPpRcGkH9fnjFL13VtGYyJRw1PtO95njwjQtcBQfedZ9+u5/7URm7naEMusnaYLZbiIRHPPNezRkXOUvCkc2l/1mVCpl66TJniRcTyRRcjaGHiA6djJ2WbrI8RPzdK5c1e/IoNhs0DqqvAm2Kxh/GMD7ELNo6JXqMqQPw/KQR60PVpP/+tz2yEjk4hRczGfY/frILRulHZ+xylNjP8oOvb63uxnhgmGUDPHrwme8AikkcBDzOyklg5IVpWbvuyeAmkC8aR0nUdAjxQsbPJxfZenPIkDAez92pwZ/ry7Jm8AolhJARvvQnSx8ZzopjvAZ1OOXBCleR8vqRuRwTPv5q5pbAohw4zNcnVYMZ53w1wRPZnlfgDDSsCEcvr9M5BhB1/o62/gApjnJMnpjccw34D5NRnJfeV1+h1Jw83G7oS8cVC8QnGhVxziRa6nDZvGC6quGRz5l36r248iXgfdT56q2yKds1fk4nHaeGmbC1GSq+Bhb097X3rpGLmDLhj7EfKpLMmp+oYAmMaGnwQPgKuoNO5YrlNq7NqWqyBPa13kB00Eh+Jkmc2QbKs8s2vWABr6imPzVhy3CMBWTR9qt+S20UB60O4pg/tfOJKdwgqFKivJmmyP7cLddHJrGrkWmcEuUO9fs3GDSE3zZkhayfFGeF6JSgvxtZcwuUtXcv7YmMKFKV2ui9gX9bPJ94gwzKjpc9x3KHPpJg63p6WWeSmZ7nGvGnRKqY2/vGbAp+b8JwbROIl/jVNRYzkW5tpCmwM8SC/N00YF7F2vtUbgCyqE4+B5ueAIqRnj+yiqyh9ybuAeWxLPNBJKzi5AYYY1OPqLDiZFLsPSfKhlyqsPwJSfNlvObaNsy0hCp5WV0oSQk5oHw2D3rmYZZWIGaWzfdLaMyBEARnjPRh/xhfLD1ec4s+eMlQqMM5R5ICRBMGydkvMBiNl5aFvvRp1KfSK9GeC8BYAUUA1MyeZM3sXN6tgtwZM73vWGw30AFLy6/fr8MuQM30bYB2enYL03vfX/zHu7AIlQsNSim+e+0vpU5ugHrVqDsWa/62aYUheKaJoipMTwRxIDvMa8mUtoJoG401zu4pQVNVdF6dbfEIzH3lPrrTgoJWQHxU1O1Twm38T+hGyAYkRqTMkfs0dObC2SbJRn+5fDVRylepmVr2MZ1rhg3sJ7GXmesN7FzXL3Xd+Pyu5VLyqbhroH4dP1g38QmEFSRrmr+wv1mVhyF5rY7nyEr7SK5rbQNjnmIhUFi5LUM2NPQCRUrmrTgpXaXW4Yf372ZDav9GC0K9PRYn26Edk1IeAdcxniIWyDx+hfvxrTRK6z/7MMhtyAQFOwtJiWI/JQinXsXAIkJ26uj3xzBlCyYab1vx7USxYR1oNq/A6hXNlePuC1OV4U4cL+Mqwctt9WvyhpnFm5E6EaaO/IrOyEbU/TQLe0sOUozV+WV8ziTJ2Wv54izLHsSJvl23anYR7Pl/W+CpEosTALIlSpRvIYFMS4o0jLV4Eq02NdynSaJXZfui4O044XVE1r6xsPZ/kWOdbqWDplFsFPV9eXEZ4A9h5NrvDHyfc2UeERW815Ges3LO9U0SCD9AwBB2nTAWz8sA2QGKP2xKimvOI4syjbZz7kNjZFSkSXJnRHK5dERt6zW0XZPCsJzb5X2nEmr3ul7pECAIzZL7/JsTdJ1i5HT37XLMUwsll02qRqL91T9BF395NukbIP+Dry8ZR/XhJNd/TZIdBJOJYIfB7FH4j8dyYduxMQO69R773tevGrgpA+WCvxc34oP8yNBcvuHgRIqA2arAOabycz/YZumpheo0N1ETGr0SfEw0GFaCdxcLfAheqwxkcqwHQwDnSOxZDXTGIlDFDBfVTGiCwHgBQ9VKJEZuTqmyZOFy0AOX7ogpKj547hL6RXgT/0Oo90syKnaMkYbVZvezgwxjsa755Xv9KQooAizJzEsTuOxo1ntwLtd5PprxBHftLusSBeTUjLVBtIsQ0OJBLsro/8nY3b2GSRshHprmqIaMM94uVU8Dxrf8lzmEUlOuI/a1ewGUIm6SpOrJWHJX4TzfxWz+Ue9qaGEoT3WGfGgOf872s0Dqt2AeIUx03zLEZzP2eTnE7gQkqQMLSBEIbPpVlK7VrYgZuKeWpSq6CecWMj3jiRp6+4dy2JWkyJaXvJqDQsS16K3MDvcK2xQjvE33vEmS00ZuxFM0qyDoqyQhRTUNhGw94xGXyRx/0fCsZBfpS9106+3OG1/MmL3zVS5lb1wSdE/zL89Fv6SOj2tbLMnSvg723/ewv4M7MNM2Yx1+aWsJ8/Yl65ADNHFVH2t1PuVWeXIixogoai7x9iDuHZAgLuHqkDQlNrfGgXGaP7NAVX5hn5g/EDXDCedwuIlBMB0zdJ6Lwe2pTxt8V+GJUQtFS9si+cWCJRRHvhQnITfHd3L1YbLlPZjwgb1GPY5wtpLa6+bChnJ48r969nr+JzY3xIdzn61e/DosixXt7f6prt5aCJ4jreMm/e0mCaWjbF/QkmK08w40rgKSrqOTuNH7/HkiR2UD7RkvlstPoU2WsugWrg11uiDlMn03JhoKtxphX2WUEfkdZn7tr0teCdGyKrd+0CP90kRNE4WfYQ9Rm4d6hDsFGcnWu6nm6TgQKPCQLmU/hcTHJzquaRgdOFyohl8Nhff/PM0Hy0D+Mu7+LSO/dJO6x2GaQkFuarYj40j8y1cXEYFlgHon2s+qOI2Ajovg1AzHouX4iaIrdf9fvlGWItVI6lD5xgqqBiQw7d9ZIKJmf2wUeXoBmPxEf0vyBVbSfpERuzH8rX5ANZUsae7pS6+hkIPhrPaqvfcIBd9Ij6pMyKEIW7mQM+4xuGjQAzde8TjXAUXgwv8XMnuM6M3yRGsDiimg6TEMzVqrPEe65eu023ByUvrcmVqwL3jVjQkn/gBFxWRg7AS5sY8PLS5DAJIlEPky+4CVRZCdai/A/32rm8P6gI0rsZo2xyNoQaC7G1RCL88ffIPBJAizEzodnQ42lHGu3/McAThi36BoSGkebW1WAASBhkO4WUnoEfmPH6ktER8Ofu4sZLnW35+aFnTKVfHiEh/yKtjGZtCDVhbdamteZgTlEk1AvFQ+tCCOM2HR0yUZgc+qipTKW31S3VfeEkSuYUCM4hTsHHdEtC9zXlYdzPM0Lef/vA2pN9/MPNCqaLHQh3c5NFQkgHTaWNGNnpD5tBm88SOue6cFxWVESHPQq9NjT4g/oNfObyAQ1K9v5/YXOA+ZCpPeh96sclDZhXWkbrXGcNA1Bx3prFEqyLnHct8NfiZqKjrTEEd/JLOXFwi4Dce7bdBTYXxhODw0nqz7dkb3Axgut5PLvBP+KMGDCloUHj3VhMFVngbWJHlCzso6SJ/XNob60jcyrqoE7UrCsxMGYXIfXOysfLh0+b2zzvQvs9GOMpe/Cz3CbbiStbq4Zrydap/8DaNC8b2QuZSmkVEKX3F+Yjk3LcRO2ouO9qUVY4YrDxfpKalsv5ScoM/VqnfMStqdcmlXjygZVkb3jWeGQf/uewl0IvP61oxjQoYHaSFypYXE052zZmxARPyqHJaa3+PTMDpWDBkAwUJAMycprPgD5OZ4ZXmGT7JuuG5BpVAWWbHjq0zSL9KZ0TX3s6Uta0wRnpyfnVQn+MbJ2nmouNpaVExGggo3qf6UDLmh1eKptSZhY5OefUXXjTJ7tqNLdJwT+KFFU9G6PaXsPpSawkVeIPrU/Hf2gpTUUp0exoxF+CO1Q+onyqLG1fQ1mTTLOYfDpORC8oPUC1/SzKxnO1EYpSNBhgeOYUgmUBqOSG06cCW3nd5cMqbaYwsByypNR3XzukdBog2tfaWIB0jdGDDoe4d3EqElTuu/DfygJK/pZIsaybtnjqyBqx1Lt00lJ6fvg3BqOGTiCTaucdktO225JilkkQcitk71KecSyp8NMs1YwL6rVfTEO3TuPi4nSSM9vK4ksB70Bzz+yPHa8vw+KsrE3LsKW7J0g9JfKzZeqsdmt8sRss+wrWsz6l5keQVgVLXbjCfryCYCel911GYTtwF27LwE7qRBpvSTDGNlfQgPAEBzC0YT9FM1ZLYW1NEb/YUyxEA9UcYwn+h5zAe6/cDm9znaULyLwvBlXCHctVvxSTqDEB4beX39lHAOOB4xmIT9dseP58A03q5knU8WdahQh+OCXftmqZrXdrcQaogm/Hj0W9REdNkWRFCCkpGLpRk6Uc/hwGGyy1IDVxpIdjpYOAX0aZDoe4WWTj2Oy3BTTAaVdsTniF36BeyHL3NC7zhEPc4sBvb2n6rrg0kg1o3rJRrCiKSSEdIYk6yvY+L7+we0XTqIFixSkdyRwyziaf42S9mTEw9zipIPXH1HyhGledAK1G2Nt9LWlHdE0i0J++tMijHbAJYYQYoDaaKYBO8qNT2g2/2rOLfPza2gvEuKy6vn4GW/rnXMIzdnPAZHBpFTQXUFlL7KiVz1/0/gh7qgxRPMdB+b/OzJyPqQEOSXoyiJmK1rsHMHOMV5aYwNdNn84Q1C6Xp0xHv3VeE5OSCZNdC2/YevtlaB320O9j+OiJedKBdSBuUoNwnTmM6SoKFZsGbO7r9aLO5LpwcfGFV+ImqaT3yn2VDpLLB1Sb2f5WVUb0yR09/L5Lq9/Hm0+zogIzQE43MibeiKrYwjkRN6qufmv1zhFg279nxPdqbUl3+WkP4588T+9sO+ULbs9KDBPcrJeoWI3+ZFplHkUQb5OuL4QIBXb4BpUTkot9uoHUDHjeGY1XiEvQspnTzwlWUS5cvUCWbWjA/Zh1fRWia3pDiJkks24am2LX6Ktqpk8rwC84Ug7i7PBeaugu8JY6pYXeSYPiTKo2ly8Si9Dq3Pdcpj24CM/7vUbxhUPcFQl75uONDcRdTAn2wZAkKHX4dIX0DviuSd2VbOGofgGdQB2euvgCrbbCzhxJKbjF1GzZTXAvQLjrpcMTBD5q10Jg6eMvc2c49Whb3IpHyetOM2LHEBWLJmTGeP9vsOPdLvLzUL6jeutpIOdKSkZda+W903RU3Fn/JJO63OUAKpAH+RZrHCTPxXU9PhJ1vFzU3FiN+AJMFrwgfrd8Ol3uhacpu8nH8LzP/KOusz4TAJe4DzGzCdNs3iMsfy9hGJN0KOY4R1UJyLVHd6ne7udF8UTjK3afDevuPlDlwdt1WcOFt7QvQa+Z1NJ4PZC1m6TBTNFS69XpYQGrmiUwhSwzExXQH5FqnFisvXmpUHh6IcgUQOtCzuMkmqzck1RHQdn2Yv4qMd04RodTznNB32ePwVxp7TCJLxA/geZcPtJrWORv5qLno/4+WqBsJE73/yqwjkAvK4WAFzxlw6jQeU401eV17Ndy7N5YKLF5ezsaTuc1Yb/Tt8utMFdbcjo0D8ZHMgJh06KfA4kU8LHwo9qNURZ+/sdIOIPOTb9LflmiN7UiYMv3tksfTpkALRPJCArPqoDu2UuZ43sgntFdsM+2KiWqE/4024EArjPlAEyEqXw9FnQ2VGPaCnRaRWqOAP3TvODLoXWZ30/p6CvUdudz7x2UAP3fpDKbPid6QdxMuMX7kA5qyp3IdUvpqFiSV5eDu07u92Nej2WlBJKLAjD52TfpkgRT0LgYPrpOqES/73AAuhwaf0fBNpUUz9d4noIYAAAE4gB7P7vicCdwPF/4WCxJQNNILgF5ZcvzgaJxyo4Mmngurv8Jqn5DVw8ZsA97zkmtYRg5eCYWrI6jmWwhQJqxHKn6eIhe95ELJIyTpt9bkCK3Unfgfj24DVx90T4SjNHnkDDhoK/3qoyk8myADcgaQVWQHKLcd+870ZFgKOMW1LAmIDfO96SZt7VB6cKQI9Lu2N6KatXwsF8ZvyLZr+py05r8tCUilTfhMp+xsr2XPkRVv2f1RjG375pVD+e/2hpfjAdB3LEyp/59k36S3pXn+7Fmst6yyZJy3rdrZMlMcWnwM+JJ6SYCQyt/3EYKdvWaw6x59Hw0hvtbapPrOBHE66IhbtQi5nKlIkAwSmR20UwLhdGXhSN8iZt7qO0czWwt9sp3Ea8YH6hpprEjRn1wbHoPtV6Up5znhinsUAUKE0aIRUEWJ+lfil+1b3p+rpKOfK/vynzrdMhBK37jAGKqtY7WnwVYDtor8wbchIMw67zjAHXCWLRy0bk4MMH5fNrdjgVvSPim4U3R7qaixxQAZKNmB6ZPuqiTtyqZPVa53TLJNbm2voBD8VoZc0ayhCU7ueENieA/ZMp/4gEKsvBcknQV98Y/FKFtPUFidRBoXrvldVgBn236ixxYdCH62GmGmFdfd5yaodch4ZmzOAQ+4NrZQg6vgBWWSnyacqB8sQg1B1dR10TiPR9KQibtxGwVrNdELm7qLegOoy3c+EEBlg2GaoRsPqRPlgjd8WZTZYZupGWOme8dhhFXrLZOe6f77wy6TxB39nYM90PRzVnSQvSi9msJFM4VxuGeasfVdXIOEPybfcgIxmNjPQLcrdxMBtzqES5C5HXvrkZ4g0M+X1TMl+/3eY4smRSNZDniM0Gk9VUw0CndkXFQVtKt1E30EG6La8VjTBVM515+PaHFHE9U0aVtQgwTSKMHf9UP3fQwiHb2/2CVQ6qf75UxaqRpn7+AnowUIwJyIEYjBidvWmpHGw79quFIzvgdUSUmVgNviclDpPt4hX7gO5r82KDrb0etufFndiWkyXzqvCLuNE6EhRCTjXAxpzkVDAuG92hzAAuQsE4lrgRyRO1lXmV3P882vFS/pxX/KNfdyrqTbAdvp6pOdYi4Ni4kCiIu2vYrDvvNHN1tYbi0AWytAyCmd3Iof5D4D6SQy83gHH/eiqnzd+4J57GQ5wiG9qL/Cc1ZTNDjlIrluMgMY0b/GQzdYXNZLbKQe714Xa1QnYUkKZWd9AN92c8E8A0pJzCd9eSITwM7Gb5sJ5Ttp/2TxrxZWWEEZz/x5LnYsEfUm4cSdr7fAv5Y0eS/jE/kbldbUzBA5RAmrYXH4zGl8T26LF7QjYjUKDVvkvH/AZHdReF51gYywG1u1UCqNUjRIJxcqNyuOd7N9B9vqIrh5Yf0jyP2hKushL76YNx5abarYxZZbNiGcMDcqTRhuCm8JLdhMQg2MjADlfwAIympPrJQkytlD7CEv4HeMX43Dd2ezyk/MJ1VdWhXwrTvWJf2PxjcAL5OU0hgnlKkW80SCLS3I+l/HQ6DwOhcEGxUgURV2q0bPworMSxDa1QV3Y9HZEKTMPztN+emTfx/VPg7gUst1uCpefQBZL6PhUK1Qi3TPqBVdFxrWp7VjZiaCGoSgjAO3llELbAm0JBPz768eZt70gX493i/jUtqrL7z869vQIHcBW57eudQy6Aq8I+ahAEXPYZ8VUHH9Ucg93yoQZX4+MNdvWd6+WiO3RqjnHLHDc2QIZZBhqttUFqbHodqy80KNPymCvQTjNtVUmcIA+d7MYGaLVtS4qtid8P1jeD6n9ByHqPFVTjsn4Micwch02WNbA7gX/qNORBePhU40e3iwuK0pQRrMYPxUySokgjOkhPlFba10xuiHB3loW0L6s8potru9FZfpbK9kNrY+6y4Z26gZt1kdEDkB+vDsHdtxDkN0mCeUjDbb/nxsXrzLmojN/IFQzgdi7kGC2rUQ76VFlqvNjEHhn6pb2g+fQ13DOyMisHoNvWB6Al6o7eNd1WLiP2pLdSJ3hEkl1Q5bzKXENCkkDJKOUcRU+KPKMZZjMUYDYbBF2t1Nfq5qPZOhqCxyWEuM5sh0kq2JfXd0Cf9WWQze2anxAga2SwZtnz7n51FGeG0dJjSWJGh2dLPC0KlWyT0yqgr3gwRUPJCmndbNFEo0syx0Da5m37QdDabQxmqWSdWCEqAKxEhLSkLC4UaaM/JczN9JD1Srrf6uzf+5BhGutc5HJ2+HIMn+YwLvu6uHBTa+3RgfqvaH8GEZfEEZJY6+Twg3yHxMFKz3OlxLuqOaBwN7W8dB7lWZNWwFuwsDUo3rqgvryv2iol6ILkGbie2Dm6gWH9K/24GvcBvtDjvEUkiU9MsssbOJ2GtZDfgh9UEQeqR2jHyU5KNAmdjI+C7IywnEtqGLbY59o4wRVDPjI+eVITbX69+8Aw7Tbu4QPCSAIaneZol9HlJlW3O6PW65papJoy9pk3bP4izEjjE6MYRQ5jk0kwTGt2Zxy5XqScyorqUyUcIDuQMC/k87CLRRjp/g/ygr/EmG8sMJnuoSaJ+ddIGMa6M4tcStUnfKpW3hnmfouj6TlAN0QaWPA2fu7wtNnVUCjPeEM01UKunetKAwviEZfay9lIst6qsxM29z5WNQshnUAqIx6iYY3Hu8nDCZvvZezWnCF6X2ZEmhk7RISgKnHI1jwxFFRcwyfM+lKtCQHC9JMfXOhPTTGUqwlLYZLdqAmG2OuZEYuakOz+sztswSXOifJruCVrYis4Km5/ma4FenvtjQa7ZfnknZQor0hcKsvD5wz8maV2pfjByc4kJCA6wa4Re7aun6VQPslANOKUy6Vu0t8HfHncIYix1qdYjNkamBEenKYc7BaRKwcgBPfTi0JFCBUs6OrMwku86dKdb12NSE5pOsSkj7fMzrnpxwFiQs+8zD+TiBdu2WGSJ83nNIsvDjicomQcc2O7Cn2Oc73dt0gPtw7i2v+nA0ALmuQWjCZvyf3NKODIcp8pH3h9pkaqEQR/YOpVInUHMspFVPPK0A5eK1BRvb5p4IJBrveI6XtwBbqDP2DfuZTwuX7Lv0Bb3P2w6rTbBtffSke52xYqRBpMt0xmPCipHAYCPh/K/efjjjXFAzHyQrRLp46DrawZXTiQDfgoK3GapDbPkPO/n1K3fB02nn/Bh8ewYDdXbbq4+6GKpudI4dGUtoAoqBX5qwC0LnogKFV7zZs5WRsfc9ARrBoJP1rNqWR4s+DiQ391IVlSNQ3anwfeiEgJri9568eoyOeEY+PlfMsX6D0mQIPtugx344ZelUtt/d/yMTJZi1cqkj4I4Eq+f1ZkYnoGHMRea4ttiQUkpWyGj90zbTi9kT2hQdEJpczto5MNucyuzeB4KEKKSpo/9rNR+QhWH/vA/wOWcr5C257hkaH/C+6qqFmMhHQZ94tbQpnBd95KNs05ODJjAj2+Uxlh9Oxk4ON9gQiDm8QmymDUHRF9q0Hq8V6iWtR1hR29ett9AF2UadWWSfn92gDEEGUbEU5htgfwtAVxCMusk8uq1QrnaqyyI/Tm900Ao5OUfpbHaUQW6zaMmWgIepxnEfhaIIqg9RGb2Aqt0FkeCNq9j+z4yBf9NnYs6NfdrocJoJAzwtwADMDs/o2YQAOg7R1gCyZ/B4ZhTv7fjAmiZMPSN9j0/zf1xCNnfdpcLUcJ/nJlJ4b/tyJjqbud8kqaeacXqvZQOjgdzeyWxwHHFruXf9mrONejZ8YL+WMdMnADsk9wUIrjMjV4hPJhBBbr89QIfZGGiq8p8zg+4HyeWJUi3DN/19vhNehjYdpBIcVFTB8GrcWRnriLe4gjFiHl5Qc7Y9KndgiDC4EIv/2lhPEXrBoSzRs4hlQ4fRDCjvBMlZTe6ONXLOwqt3s/FWkoNrrnsCduWVRR+0+33d9qeAb6HhuluR13NoDajqqPed+CN+0N3DDuCRRlZhJClZDu4gS+iUTCM1pj3y7MuBwiyxnesk6xTByavfvYWNP3vONEACRaYfWsrdmVQp4+VX4ucOwKv4ts0NkLj1B8QA960NIb/vtldj71PbrZg3T5YwdzJhp04m/0J7C+WctpfEIOHNKnjiJwsLy70xApwZku3ArX55HDvDwdHkkDIBrQgOh9ZcyThuYIChivBtpmoRo5njRJrX0HAjDdp4mM6ZHhLW+GekxtU2CY/Js1Ly0lIIs7mK5j+hR/Ej8uXsa9zNIyXuT5uD+ufox20NpWJ5ogNdzl0s7jfwN8wCsrreJ1Yni202JxXbGxKWl6jxAUGi4OeDmSqvt0PVyAWhlht2tpvGCaBxkUOtPfRuReXr7XfoedNrD2+V1w5wJQ+3806sRR6bxVhOB59JLMEhMP3aDFrZm6GmegKRyLsPpuSwDHBhQ7sY3NojsLeAgW/Jd3Zq5s6UzKX82ZzWDw1d6TU5c9vzt/7Li2zEUtMjSgXL6L9nax2pVWNUX7vWFWeS+ebTy7ynNhPbBDVLvP28eN9JiX4v+AuNDVNLxhVlAJc5b7j1s8uXlBmW7DoJGB6ruhBKywnPGrU1yV28uueSR/FcryZzKfH+p7numaC3XQendH1MpUTU7etVbRWLwRs4c/7S9o+A7iD/3F/rIzZQ1HIXI37joPQWSM0eVT8RlpGVg2iLz9E/qx8nhvzgO9VLngUxu0HcjEqhCPKNl6uc+CMnh/BnPAAZi+8HaTUQSYYI0U2yIAPlwc1XRRxOfeWQBjfNiT+VR1NmVRYKf6hiCSWF7u5yBOORAWqDXJHOhJup/5Kv9oKn3Q7KSTpRSm/0V8E6bxD4S/46S1ka0f9LZWCxAP1ftwTFnV5FWsv/3lePmv/pxbhuUQ2xPRJFk9gMJ9GylFMzLF4vVsvhvnTqnCeoctKHJ6k5ZR4hqIjFrz0h77eP56AgymYk9zv5qMdjHYtXDJlMS2Mk/fdOLxV2z0D0UsADVamkJoyFJf5g8/uv1Yk0QjC2b/cWbNJv5gvXw1MhldkaYg3N+XMA+Qro7VdVRVA4fFsu6WmTnjOyisCvDEZoGVMvhugDP6pZS+7wJQRbOH3L9sec/79NyrYktK6fN3IKiflvq8slZQO7TUDsInwxc06WPiN6RFOJWdMqxLUhxfjxD8iAggxh6dca0xBvf1bHSWQkPPS215EgCgVQ507FDGoLnRBkD4UdyVq6Fw/JKGpnqFib5r4GEa04LUvWuOXxZPaAw1mmJzaRlP41H80IOXmTd950a5btYfafymIyPWFQC7/qHldv/+vW8GhAwffI/tKJrFeR0DBuMa89HMKG5SDdEbmH1/yKq3U7+Pzx+/cS6ppa7KKW7FchpB81lj3YHoIgdZxt3sI8IfWN+bIyAh3/T5VyIV08I31OpwUiP3CzpLYipbBmWwPFdea13t62949g6bVc+SNW/SHXU3dAV9NTq/8cccYixv7GQjfaL+UDBEKsaInu0UejY5Z5OtYXD+OlWIrOw1q7m0sawa4Z9frrMqt9QwdmmS2TbCAACqAJLt7Y5ie44AHU8XWo6fpZYx2v+hES2K0E8ID3o4JSDNelLZTbiYuP4XgQpr/Uawne6WgxQbON6drF+0Q48r9mW08GzvF5vt9HOgczwVy0GLztRy3ZSFWkFwNEEqoVnUnZUyMOXFCVk7hNhI1iRywxaokZWcrF2/gmN1MGbbTppxmmJXINjZ0++GtL24pC/4tNPC62YS48Acfc3LlFif2p/nuMyagpuUWAqwwbHiQlLp/MaBdylb/t9HnaTRuKwWh2n2VJUE6h/M0MIYkhYgmyKAsCKmco3kboCrCnxtS3Rve20fXOR8lnaIDllMLZgIkoGTCiCdRvOG/VpOnxjWieyuxX6VI7mSCWvIs+Hj+FoThIRwzzCEsKA+aA+UGTOwn6lPz0B80OJ17EYQz+C3p0JNXVNNyYc0lhGOaZfV15I3dRdJbA2NECGjAVXsAhJvODPTWecT0oi7lZ4xOKO06AFOpJcwsmvaXXgA8raa/Jc9ZJAOUmUKlmCoa/Xz7sF7UE3/TbRYkYY8gASMit6dvOFFJryeDPRveWBxHgB6PD+1rAcB/M78D/DhyvtaBffZgSE1nyru6wNByn3jG7hyAoaU/0fHfTBmm2aJy9sx+PB0EgUuUCVVejHUA58h3UClU9If1i40ieQyvUN9sj7L1RssNqMmIjKTBeT5OsMcOBETCqDk6hpHDziouTuASv5rM2iwbxUAhkOKAB6lFE7608HQdKk5kYyy6pS6A7eGSjPN7gLBmpz1oyYNLY9/kWo/s5dZ5tfOIxcxYeRdLGgGCMoBuHSDfdfH1Q2kUz6e+t0pdNDdfAaql5Th5XP6psVRR2TUJCmfiKJZBE1A2ESFzsIbIAzU+b2KPyRmC3JB5QTtsWuKgTb2141lKu52tmfnw8Ou4uypHtkhvBrXGZtqXZMEnzI95ez443JKg1GVStV5POD3GzlSf6aHhaTIMw/50bvTunODTpI5iZyKUaM/Ix1FPZN+qxwuZH+Ixd2yF7Mk5Q84wTxPzO8girRCOkUmmpyohShLzZrzMy6oyuyIAW9wzQD72TLZt5kwpuBz7x+/l4lJdG82AbbuSJldG6Jvkm4Etw7di45Mf4qdCBjLf10Pt8jImYzVWjTdg9mvVq6VUxmr+nqoRDFNtEqSg6oxsp4w8wZOt1LhLGdEnYWVVM7wJeh8B9FdKScND/SKXo7Rk1S3UScJCb6LJfrWaI8SpuON+WgADsAoTRZBmVyWIYM45XoMmIe73+RIZTt07ERl/g5AOH+MO8QUdcfOXDkTQnyvRYhSdLxVMs8KbQPVH3OuW7HnpI9MoyLfZHl0yfkQeoAYQMw7xPTPmaJnt/2Dgh7aS1NsOAWgKHp3eFdsGDgCf+lDOnibO2mmP2eRIsOiEyXnLYY66+4RY/sOabOKs0a1n2Rj0lE66m/hm7W02m8UF5guP6lWyPT6dRmkiAjBF+wu1pOabjA+poWsM/wNMFpNpZlDrBa+dsqjVKSLjrz+d4wT+1gkhNLQbu1qevAhAUddWZLd56RDHPMw5MKchZs3P0aPsI68AKYqLL9DaV0D8YAlMkGbHbogi/NBv07LLHSq24tFzPzvrdtu3xRRY1isSZnr1zYZVG0xdiKuA3NQGckxl8EFSAT1kJpql2NUIIMRWcx2MNOY49qRHWf7ZARWM9kYRWpma1eB52wPRiUb06c3TyPjstey+Z8iTAXI/KccwEavoxUPp2Qp7Ow+c/iOeTY2ROOSxSJ9sz4tGRO/9EoYx4cUaxqK28f2NJIEq7ZWLBR7hEiQKRO+cr8sFVmGS3MFvdwXn38PRMwvPpXPFQMUMDQjl3hkZ2QGgsseqEnleaMdfZPcM3MegHWf3ZPxrHzq2tcOEzTQ0QdxgXgcCpi1ArCJKjfBzdy1XB3X2or+++jbpRhkBTptY6z8ZaJhY9gF8+2EBuk1/3BXg+s1Esc+S/6zxxW7TMzTEACAJ5lXvR/R9440fiPrx+sc55ECzYdGh7tiYi18rnv8vlEf7w650CQTRhM0QjJFpHI0hKzJicAj9afAJnjs6b5LsR8pHHbCwxmQ9D2yWkbXgXgpaieodvw/UCKAhYEulg9aK3+pDWUQu/lUP7+dd66dOtfp9nTj0u3ik0YNCbWkzW8Syawr7zj0oMCzqeDxM2xzl2cCV2MlTFFL0FhS/NB6Tf1lrSUn9cWU7u+Cog8OZjhLTkkrYpUasyPLx5wjdiXf91tU2xMi2Ko3NefkI707JStpp8ehb4qKidrs4cQFIe+2KLvu/LkUQhMOjNghyfg3RPtD69Gq0tipNZTch6RvBZ/4PumkQzCjdnqFa58lNFn4NZwBhcfgS8U5SczD5Q3W0T4QG5HNathZtmQziFuZscwwuTyrkpsSGXT4rBUVDIhVPI8P8KXOgiwCdhXBNN5sHLmJYGUI0YzW8MJTfs1W/gFBI9LVpCryb/NlFnGmHsctWNyXwYgRHXo+2Zwntet27dJODqmnkMq4qt46rB7NKZ3rb0XX7afu4ee+bAk3pSWKH7aZu33AYjH+VNOSIPVYBc1pUsKj3hEwRxv2jen95Z1GyApC5j9XbyFl/+CUCbMxIhfbA4mztJ2l04x4P7a82W5MwNQPSOyEme6CCYENp6UxOFYU1LiXAuqcV07CLjiGeJRCanEWI7pxyHbubbvZZnCYDg+1eWShNUFuCX5VLZ1GgtcaqspKk+boNsu94rWxtDXGGMJLH8B7JJymWGW+YJEU4afrUcJFr7NMYGDelxpNCkZ/SjXYx+p/GLLBlecdSuJFuI39JunFOofvvCEh3E5sI1vdYb6k564i9Bd4AfMfJaW+HjAqyjV94jidcUI83dVr0SUPephg1jibrEIzUl6wP5AjUjXR1wTR3Afkp3NLuba4B2ca6awagPerArObzryIL9OTRfmPRwguQCx5OA7B6swx23jYQ3eKyYZc1SKk3kYrwffb7TS5UwaSSE4XZ2I72F/TPlithiMztI91xIqVZMQxyFrPqZjVfUPJEQC9GVkYmvIBz1dTM8FOIXaNhLbrdaVZrUPMyVF5C8PByqfI/mXzm1fVYm2mat3zP2xAudGhJOYQ7ujn6UeeW4tyfXrSbHCsvKr/v0SpoVqcHXOlfBlqkNS8sFDrZBE+/HV7WXn88yx5eDvsWckTB2yhlEhyWzM8hK0z9kBodikVhqgR8p6I11fSrIormmq7rG9IT+xddcugVlss3JzMvlyH/xf3Uukczr5AcVYZWKG28jfoTJ9ogy0b/zE5a75wqwbnwkaa0mUH/t2jek3znWkAogMPFpTsHcOEv3DoIRChDfAQWfkRVOZjemnQ5dxrunAukpcu9sQV8uPtdc03qp5pFxOt2Vv+B2r/IMHYWXl3d4fOG7y1Or85AFQLby6tVEuiFpjtO2EzYQPik05IO61OW1Etle11dY2TO0RYhpdwvWXbDgaeqWBR6mmwi7ZzdorGlHtwEEVAl0396Hxqg5GxlZB8wKZi8hajkTGK/G/9+u+0c16dp8/HpMWoANHZxP7LiQYfQRlqXU18uR8LkwvWDhnNykyvBKW2XLPH3AUWUJD/Ys5iFyLfIKpTWvGH+RRe1Qy6WH89vpiMi3tMrCEZrVGkKsBy1TVEIi1oe461a6OKAEF5BRLMhq8fHu/YL3/DHCFvNDLrJktg80IPJzGHIKIBjvnWz0+nRNfykQCiowakEXMqRJOEu05SfmoaVS253usaw+t8FF2qAY/Cyytmno1Ayo5iNc4SPHUcabSvfwSxpIH/cvS+R5mPE2QIiVWnrdYfbKDRhLGRWsz/LEPwZ/dlaRmMx4Kq6K29tNjzj7QiRiYFIsJiJ8/vtZq69+a/M/BLM/ue+ayPRQn/RJyvhP/80dzGI4Q9D1HmaRU0yuPyh4rO5KghEwTDGY8jGX+jjTlSaITQUx6+WlUHcPmFydryL8p/DEwn39Q9W4ZF4BOymMPORMuMLrjiaoWOoiAcgbAeUMbR9eTh0IUpdTx1nDjIEJ1yxih0ZPJf673ySKCf+BcZo/+FPX0x9g+1Y7nShHHBttK4EmAAAfQS972O2XJEvnwH94L+Fm0e4SFEnETq3WgfJCgI2xA07qrtqMIlkiWFA9LpJFvZZEJe4YME0ubz27mVmeyoUtWaHmwph+fLdlJ2ZiGzb5s62FpOBJvOv1ifoYkrU/HKJBar4HHilZzh5KkQXr8zWP92HkhA8S8TeNWHTni3LTxx5Gh3D2dh78dQCoPuCtBPEL2DLqD9U2LSP2mZwAT4t7WuqI8hEf6MfZp5mPB896DMw7Qi67cPz25TNlEnJYSkg53ELr6xXxcKtEn5gteKmS1tJ+YILbmrEIjoE+JMFV/LUB+R94OKdwsnnIK+RCFqiSBZmhtlb2nz6EMQpJJgGo85LGtnEYY1gjaTUT+CVXXoz4fnzQr3dUuJwQBCCvB57mJhOAAhVuI2a0Y1BDnycw5BPuLvIsijP5ziUHajBMP9RLszcXkrckbZAiCza0G4EJzQ8+bWKcdH/JqsnJUi5E8KLT7kRbahKw02LvjMvPcvBx05/WB2pe+w1WQf4I0I1Ksqth3P1PjytguWhE4HTFhdDDqVd1jVOk7BYt9FMB5DcKPnF0D81Sek2kCA0tDDKsbsUq1RQd0wYzacOQTs7OarsluVYwNY4dlNcUkizVEPffCxqETEVh44i3rc3VztzTH0iImr2gXwFDUXBMUKnzbS2D1UwarLocBSTjAR35bwQfO/ASLD6huQDPywdRYOoKbG+uqD5hIRAV1RVmmv2SpZ90rjhC8URfGT7lwl5uPVUslcUu5f8y0zk5xd2M8DJAH1KYma9DM9WaKGZCiyjuO8C8QOgDPIz6mlcWOn4RM8RJrdsjEtdBVpMk+NVkmvSnCp1ovzkUgXSy9nAnZOSzdtw05chqIQ63dpohb3Ys+ds9ipkFemcDj4J+9git+eFOb2hR+vZqVikPDWIygXb+SJGh7ua1X14I2Gd8l8aEMaVe5QmQLcxxxcBoQHQf7AAE0Y3LuOkHV5IlAlX0OA7VhTvj/AgdQGlG8nkQFn+OHgwhyDMI89GAkwupgDOxa+CVvWcZWI+9mTrml/zq95mp4US5rEf5GE975LEJxUHLR/gEsAIV38Hj2zUurYJYBbrFXoJ9xBYP4EPS0LBcTjFZtwXyRMXOM4APnQoVsMH1X1Vlt/iat5ZZ5KYyfLGJ/Zxp8ufVa5goHWY2dmoqI43tsPfl1HUKQf13wYSRQ7zTFJNfGOM71tetXC8ayZCn2K8TfGdY52M99e/p/p9IBbIRzctiLr4LOFihWD/qicY9O5diHdjc4YGBHti/xxzSkeHNPx5K9QM2JwtBcXSP1qQB1FLadTnP/FKDCR+n7FFBkLcscLDl28Fp/laYzmfM4O/4GX9uPmOxACgBZ6sAJQn7K5sE2ea7OSzE/NoazGd1nEM8i/EitSu98RQMzFjDVH+Z4mGqnmWTCJDGHetRKTHiKqKVTRx3FCFXw1Y7hhFfWgP2Jx+c/xEZ3xsr+occBL/dN39z7sx1in/ikoGKHwEUF4xbH/iaG3CZGJBo3B6slYYr1BadSWgbBg7FxWgo9Koq4ur+jTTrbSydl28ZYtwiXEwzWqCPMe/f7VJacNDMZfmOTM5ZgPvhbqdiq3HkYSnRLKdEICVh/Ask8Q06uuIVdUgHVRlW1/Ey7eGuDQSmK8v36xThp8gEw1RmCk9xvESSbIC5zigRJRzmJSkMYKkUeDGBUPAZvVyhIa+ddp5n6vs9Rt+0UjKAWA08cOOfF/dgMuIV6sjbwQe+mtRvh3CgW9c6dNnZVLtZzT9BF+5zbOl2a2+A0CszlWEUNjZKcpwP191qw/Vs66N/fR3UvFOx9sKLR6/dzRxTGPZIDw6Ac3ZT6trLhN+Vs8BeSq95ztlWLUhq6ZvvYhIcHiUEpcgUXwdnw/EdyhrXWRxHcQj1wf3QUM3VgTq9HgN/+uDh6Jt4rG7IEQwSsYxpDqslKaEZ27oq2dmettzBYX5oxDt9rGdrf7iw2ERr3E30+1i2uOFUOu6zd/2k8MdtFJ8+fHKARBPlue2eRXd7lSHBhztw+THt2WPOiZT7+FFLpvrCzDlcu3GPPhc7Junyj8wOrck/81VCoWiojmlcLBJSf34cR4KKHSlHnP4cyvQ536dTJqt+iYodewml92/jZ6gQGsDta1IvEAMxafwFDGFKOj3g8odbgqrq4oEJk8yQUZ2UQHQ9aWqjORzciWoa/Ve7vj0sSeNdtRfhNU5lgdmWUyesl3sUJZRCXs273jwFYvZuLkdPBkuLm9fHARn4sMRszk97siJ5P+KEVBadDTi9aIMboEwUgp72LKe2a4SpOfFb9Qhy2soT6CwuV2ejPXBrgwaFDZIw4RvYw+5ZN/0HxwEZjLu3bbDx6G87G+Zd/17cnHuBsv3J9o+CiwSt+IDq7Ta7LnEroXARzF1Z++ULI6C+X+4NMCat/NT+uySFFJHKnQg6oiQ/KRbPAS5/tZiNKAjOz+w6G6GhLQ6PvaIhaQIBM2eVt2wzi9MQK5JbANX5cJ66dnq2mMQ5WddDnmnEGjANwaLQOay1bi1KCDmDzgPZUkrRz5SNcPsLVXf0402YfGts/oDQY5u3YAdLGhJDcXySDG9Z4PmAcAQbDqDCFeoAjhKBvXpANzeQak51hlHJ7VVgv4sH8AncOWp/imnZqmJN5wrKEcKrTQcx6KT5AhFIhvpxM3WwhvcXXg6UkR0BXmL77m5Wuzi8pdROd0mBeu7SZRlsoB7KLVOPLeBWBlwHhLpqNUdUUrtKKJq8Ulv7/epdMIcZJBQEgN+sABDsCX+tHiqpZKNuw0BK/aRxPYTkOMYpNAEh4+FUCqsNB79grMRzxquL4H4UysDu3ZqeZERgnfd1aW6z8wYW/L9H0kHaGV8LTnJNNGpO7Oxpt3LK0TxRQtwHHqk36CAaXbNu8UB2RaL04LwOp5cUr78Vaaai4r9elod30YNwgacSXS/OxWuyTYjqhh2MVFhGysAwf4x9odFQRV/n3+VZpH9WyJx7NDcknt2EgpULfur2xE5ej2ifa7w3RuuFRVze15oDuafD+IlEtK2IJtzlbuOTchRcmXfXEH+jsYwWoEltFFzEyMtAbyY60fA/v/xCLCxCJJ/lCXuV0WHCSXWVUFuczc6Nmlc9oyntvKJJ4AmnDJXN9Em/1gkUcYQ22BxAPYketsgpnhrvO8Zp7aTd9eCGfadbBQT5zfxUhLj2Z3mJuZg4sa5OpJ+tM1zGm4ENs+eap7jVyUXo5B5FI3GcKfy8Kp8feqpqMNe94p4KxJF6+QTnbyhzYXkPs24dVKagnaTCJZlRRZlyBi1XecJyf2vsik2ExyENs3FwPnx09A8YqjeQa5C9G3cl6toa+AKolu+TBT5bVcs/XHFcZC4cs0zyAo9caEfjWugPQhQOzpiEvQjKD2sj5UeHUbKDuW97ZtNd8gAH0zVZVAZqq0sv8GJywzGKY0ih9t+RUXpBg2h227BxWNIGKCWPAY1BgXgDVtXaAIC6FzrxRSED7DrTe/wyUuPn7iOFMiMWFisJSIxYkauMdsvb2TWLboQjH2KXJvjJPlHyBzcnNjPhSF9Z0/mP4mrgEdWMetP79XlQ+jgzsoCogwY40bpGdj/LscvoDwmWAjqJ1ekKUzhzKUDYbHz3A4MhVNbmEIgOekpkKmN19asltK+gJTc9mY6mLZVnjrQg+rAK3gDOYl6Y8p/DPw+hbIPKQ3KIG2vTcaDI7dwuHe+BUKr3ewObcRVQXAcSUcFtkw32Pth/eh2FpdHREt8kN0VH/yFvHVFsZ6me93OjwFdK7Z7L2tm7gxvj6H/49rprZR4Jv++UVaMSoJdVW3domvZWV4Euw4U1Wqck6TRCFJbW9neNiYXxrdVbwW5vahjHzMXRA0eMukG5yUSPpv7yWBUF7UBzPN5GTGmaDcPLAEkfNsXojqksaESht7qkxkmiQdUCqgVnwK8E6mg23y0B96avUxRky4qBumOImGmSrRfOlEQzl/4gG0mO2JcLG1RI4EGyGgKRDXYaTF9HEJuxiAfOB+MZN0XxdWPOBzqjRVc60AFNvSwm6xeoipo1n5AbxlezfJo6FT4XC5W2nv2/ifdJwsujuVqX/VYXIQopj9Wfzvyv3dog9pxlWsCMe9z22q+I3EiLtmtIHPZpW+vs5hZTut8N6AAGtmbrqwqM0iigpU/LrRAR4cRHtK+J+1g/kJTClSoRcblGLXSuvG5O4Pkf8NFpzkgY5o6ZN0YCMtgj/2rd1bUxUYTNHdpH6Zbmgp6krcPYOnwlqI4APPZHbyIqhkAG4mx05/MsSucvTj0DL3ezUOES347W68RfadXfhGWNFgefVwFxNwO9ZxiOXp+i5CBJp5EcIGCmxz7F8rUf2iULZQFc925bhMeukZgBc8L0CFWNBU2Q7+aexCqMGb0Vlcmfk81AM7kluULeNvwAd0Z/InmAQICm/fVRNhj2OtK04JarBKtIposlPXSqw+W3WGQqLMGV4ErVhO/u8U76aCnDzmOpVNy+PL1+81oBY2wBRaGrA8/GJ8VeyVQSf61vngintgxInU8RuKb7eCzxkS5IZfxNSpF2659RZQ83PSfqBomCdM4teHiAaomf1FmZufjda3i7mj0uGNwY+RLcOSbN/llj2Pq96ZvLOGhf13YACLGFfDaA1ZYMNfuMfPa/1DqT9467sYheDY//DG8Gd2mXKbM1zVDSQJ6WdIhKY9wBCUYLJZpwwT8+Hj8mCTP9yZT9GJVYvMFNqHfDsMZJwaHNXXuH2wUbaOKOVJxrhwAg73WPV3P5nfGA2pPtwfoZVIVL9QJt2qVi2PNRi4/sKVHZYO6VQfwN7gRQxXjtwo16cfrD4N/CiIf5OUlPFg2Q5HuKBdV9ehmNrYF0YlanTGbW5Nfh/NXsINi2CtIHaZvk58cxXnI6gyau+hXQmiuFsVCwV4E1Pxzi+yU8tkSA0tLEczcrFYkElOxxhgABSYH5OO/t+22gr6wCrLNu6a7b9ryJ6owBE0wqulS/BGGQyfwb2kREvSm5DD+vBHKyufQYxvuWuiZYbd1YA8gcaV4+VJYj+vDma6yFJ9G45gSox4lKJxgLRL28hgFl1L2wVwCIAu/4Tf/tgyWLwuJIVw2beYolbiikgQopdk+C0NvZQCvD0aW5usV/NLe5RG+Aa6TwQSDJX9he+AeKcn8tIW1yLE4G18DaB7BAzl2o+OajD0KM/Zb0xD2edQj02sSoiyioqDpuHs58paTi2Wwpe1r4IePXZTGFK07Yrh9+gakVbzc0MQTSxxdyMg224b4BkPTiEx+LSQKI80H9ataPZsSaDo1YNYvBGYv5vaNl/52iTNUyBAFODbcH2NJAIf49FeR/8MQZ7qIClCZANmkCVlvZ92WcB3dwj5NHarlvuCe8Uu4unTetr8WBxLOO0oiP/BZ6YOqqpMc/YXrB8lOgA91sXoakhq0zxqGJK4zd0fqRzWJdJlMZSIR9c+QWjTJp/ZTsSUWASJeod+5oeEtm2YdJhIWhCMuFpAPqN7A+lgBAdBea6kCj0WN247iJtrtNzDiGLyGR1AlB6I+nCygKGftmYoGof1Ta3s66lhveCuAACs/Qn8rglQdpFzgTxjJdF8I6y4sC+pWTd259BzW2DY3RVKQfh9ZOa6/w/Xq6q5ShCAEExAPn09OxLuTxcfxZ+YktEEj09nTIE/JKQ59PP4+Uh7QgB6MpoVG9N4epfgLW1V2KOddQBSn3VrM9B3w136dm6f406KHvN7QB0FAPDdv4/cQYwMHbjZo7XdPeIEz2HPvPvmuTfBidFIitLQ7xMG09TP6v/GGqFLqw9GRdz3OZP/56KJdndQOUY+OLAAru9VnMJigK7i8ZkHpgN15QbgyXnRW1WLvatgvL4PHlp8lAsLo0a5ovXD1l9HImw9dPxykOGN/YNqP159geH+lZ5INDsU75Yh8cCEAyKjNCATtoeoErt/ij82tGgf6GIn3O0wMcHX+M6lfkyeIjZDClNOKs5EjF6Bszg/r1ahc0w+jlw1CZCZVy0mR0Ynw55ZD2BqLMG0KBaO7tv8p8xAc4e5psy348I3BgaIdl++V4S+1ildrbP20iUl9NpGP8t0l+XXpuvDV+UBx+XlqXxBcTvo9EDchAXDpVTs91y1bfbT2IPaDlDTj3xs/jnOep4EofIYPBRmMCsss3iK0C/ziDcP5bQiIKrlITxUr1OWx5yqMz5ciO7FQIiKnAaOXwACMEYSgEZAxhRcANgB0wJ6oRsWb4p9a4cAtHR8G1xKPSwXINOfZgpPIArfUXXWyBugUEQxZ4o/PdKaId4kGlxQlOIkm5ZuHsjAfoS7q6RtUXeOr1dz5d3Fhtpwnxce1+5Vy3DxxiYXjnjgU8JZJgl0gvJW0a8dCXI9RQIkSJypWw+kHfz7cXbavZ14yx0WVrrxj0GqvXfrHbsAtOh7mkEo8TRtkwuMXBo+zUh7HqfGh+rShqN6RoUYmecVu8tAT4gnQlOg9eZLPwMy5rdex5nlFUPq7HJQiHu9SZiiS6ZfVC20tIXP/sCDsHUjidU6xB2L59VvV3y08r4DF6SeXNu+9nMpwYbNCemcSsAuqHqMgrECRzo5lA5reAxI+pResrY0lNu9qIXMyjys/+rD4rBu6Oh8pp6iPg9LoDLeigQkflAy8i9NH1CuOzflVZks3/Zp21QZcNQnyPa1XbGAA1+YG0LwjzURtaNPLGrst+ZAqrkbrnyAzmBQWX1J+ebXd9A+GQQaS1e/m88u69PVQWcXeSDVCb3XLNDCyqct4sbcFjg2r2HOgS2fBYDWw1j/zMmRooRfbP+1P+YPg4R68YDtxcfXWvnvXuo0ZqF8q14umWIrXFLy9Hr5WGPMPKfP3CqkgmRbhFv2hKPXaBZlzrGooRrjo+DVccgrQXtbODDQvS//IbXMrKkFvqGbfGcZxLsd1sd4miiMoOfbJBJVzzNqlDn4+PtchRoIZ9i66YNC9nsy0L3ES/XvLLgf/CUGfmZxBELKeR9QPaGlKkuLliH5pZjZMjPYkLB7YNiWKqwWOZiA3w2XylOb45EKxu9pEkW1EQP5wmznCKceW5JmAvVt1G20HRyv4Y7IXw7Delshnaoo9uo/fDjkKONworlbQ++OIftDq3ohIg7mQJeofkaqTYRZ+hDM7sUSOem7AJyJmRJhzu94Cnodgy8zyKXUcfYH8jiw7ImC0Sl7LQa7bb/hu+ptJN1R/WSnw1QAuQj2Ji5D1jdapTyQm0kl8+FNBeeYPU5B9VCoTzA66tr3gyACiPXQYb6hq6DV6rjtKPuB6xqUuYlxAp4JnQ5AidV6ptVNqaCBkPAaslZl8Ogqi7t5Z1YfDaas7i2Y8KRR9ajE35UhwYloa5gjsw57LEdltIniTWpOgardpUDZt2G9jMaxY9XJVUFOtKifv9rr/T3ToZSuWkz79vPz3x9kD75Xx70Y28QiZ+vJ+neFQTIOc8LCsMo+EBydJYvlBkLhQq7ysmOS46VdOIw7gw0N+dSsTGOfRYweym3ufpT9omJPXI9no30cMU4thWYMFLqBWyVe6du+gCVVE5XIXuHP4SrMIKPezp6dVuEhjcAeGnMOKiEEgJbLTsyGgz6cQ64jDDwAo1A8pcGDRg/V4/TyWPLaa1Rw8wYliTzBpVT7BlS1gHmbeViZ0mOnjIeswhsk14Y1h5mUpWzEFfJla02KTNgVbFo/zEmJ/Yif6b12TBvc7i+9nHBi49WjhCFhUBSwj2qdOAFGIbZW7ZMQylrmx3KUGDwnIQYyrGbV88M7mcrOB9+TFtcqOqANbUBPBc6BloH9E9GmImjyacs/tcG12wOs9KB3lsAetWQJr260OmVyCitdZ194sWk7+P3zSzhqpdW7V2UvYAF2XAN8C4glAMW5TGnLrbANE5sw2djLQdtZkxdC+AmpWcwPU7Jh/+ECoCjR4n0QIvkWSHvA4UBz4UEgVS/85AIm80NH/59T1AZlEmhM9z2aRt8qX6URXKr3YOhK0OIQZiqKrYpNb+vDzh6sK+KdI/CLkijqL8xf0N2j81umrfDEpjNdiml92jrSYPpJ3mhhjm3p88Cux8U3uqiZaK8eZLE7T6x3n429mEKPCiikFuxwAXN7F1u97zBzoDiYEczLOC02psObZkShRMkFwUWDz324uDNX75GnKa45v6a/9i8vG/HZx1Z11ZPKyQUMN1QmNydSqpVer41lZYx2keGtt7Wsa0O+Wc5UoylosR34UzKKt+nQyzGn09FK+JqxpqGZjP6O2cfAa1ksMVrlvhOdG6s2ucwRn/BaPH6ZgriYdmXiiNdUfEtvvxkr3AA3oZ7V34+AQ3cNSHSast8cggBp0fd/yRjQZokVrDrvt9xVt3X/yBOIJiSOl0cHNueF8J2Ni35F1ny5SJcDGq93xuTTtPcYaz4bNpWaoZmvZlO508QvJ95L48Puw6+1qNU5Wg/6LQXV/JHFwUc/L1pK4Q+rZ603psPbkiCHiO1u2HnO0pDIlNhmJ1a09+nHqLNl760jnBAOxPEDGA4hW68qiRd9DyMi1pcDBa24BgruW1r0S96+dk9RuGwzhdBoHAVA3b4G6p92J8qqdPXDyOPUV8YiIZE4iT2Z67lkKSXexoiVnM0IZw5wRmtW+05EpKZ1r/WvHd9mpcBvNFlESNAHRk2FTWcl6Au4F8fWJb1fkKcDlKIn2kdwLwEEasyz4w1egOEGl82JYARHmbT3dcgFPqqXtMfxrWwkIsJaRE1AordTCZBok4HXb+Dy02bdD+tCPg0MnKDgL/pcAQggDg672BnibyXApydHkxnHi4g2e1vIAQgEb2Yy7GLx8vmecWS/VOqMP4SEdmB1Q1Q5aPKBCBRXM1iakisFSDL9s57Fft95p1kpDAGqqzKzYgXlJykcqqWXf691X6yKpVJYSlip8bnlHMoLTuNEdj2WUvGpe7JrrV/I17Xal7QrF+SaMcfM/G1moAeJ/s5aV/YylDy5RZu6d1ymcOBgvtGdbNOa1dObiPoFOUTDKeK5UJj6OJ160vlpe1ER+nGuSDlbpdxQwWAk7JCMZDbCPQjQT8ifFRpC6gZiN2YiBncZmsRQFE7cio+7LIC5wYw8y46iPm38WR3MS7NN2G0Rncua2q+8mKmNVRxyEHym3KbVmTxdaJ8hGe0KNviWK5ixT+eLsgX51FKvKw90oNcnlrx3UVHYISD0XA8xsqC4uZno+CrrE699DpibsmjhBhCVJroMPbIemsDiZDClW1Yw7wjfXYXYSAiQiqtPbdd3YcLTiFMxO8dIOqMLIxfqtYLzbp8USSlWNslt8YZ9MW/V2D9qyuBY4XvgCcMIpfW2oGmsJ11eGlSKyPqJYIqcjOaRsiHCxfsdtTwm1zoLPH8EtrdCiDtjAUwci8g9V5QahCrMU93Eh8qfIqDkaTZwavVID5LEeaAG2pbyzVfMkrYh5uFOUY7rMYsCkHNAP8+vcsT28w05WrNMUf+/Eut5LPXbydf6ZMnJS0WPTnKyW2QSXak+P3gku79yx9glbIlM2q7FiyCoRmCItfele8P8JpyNvTgXKclQ5aqHL8nabJOAN3X9vsSvkJHruvtAhiGVprfPPy0K8qTCDhkX0WmLpjIdJf6F94ULWcxZRPqqZUiftoNe6aO+ia7W5TmTEYS+xFqKQDNdPE+/qL2XkP2b0hagHVuTZmF5eoGg6cE25xLig1isZkuOPyXIKaVXHLa6K87azjxbZ3rB813MH+XkMWz7lvx24f+k14u08PHyEnTcPOv7aNczfD2L/z4h3+NjKQQ3nH40N+tAYBS96+kxbH/6GeLBRp+nFU4mrjrBIp3TiZKRkS4HkQSQEpSxnjxLMF0at1OZKWAI8BRO+oWaOlmYvKGSMS+BQ0j6qLowBQK4hke2avS7WEf+58YPkiy40DkmQ2xGJbSt1YnunY34kruJg5pHyEu8hUAXmWnT/yojs/OEa5jepG4HJdz8f5Yizu95PRAPxRK1M8e7M77+yuCk1GEoI7BN6OJunM/psZa1LP72SjJBVO325H4+/vBo+G3lXBy5j+IhtueESePcfhoujZjzP1ol29IgQqpjTmzeMNtBixQIdxvRmFLaucMpC9suAd2WPZCWSnSQiqbNkALeeHlUNkkNUoj/MoF+mkTOnMAmkMMIp/WPNVhzM3bAJlsY8/zxtcWyW4TFLBw8gzzHI9xFmd1EvYG8C0nD/MrxhSmxa38WXUycafp0ewejtGjP+gnE5i+TujJmPTaFbMZW5MV9ybzNQfnk3VptbBCYLYjTuSn3etT6neyc+PtOLuVnaeeXw58tiYHveSd+Qij0L9FrQogdlwGopbNQwXHofcSt1BbWkgQwtMTf37zeNach9YSBIa2hOH3EixSmDswKbUdd1q0XOvXQjk6fv/gc9Gt0H6spkLaALA3JIBtuAt8tkc7bB7oIbk0CiqlgZ2ulbEbxQ0ZE9H5LCjffTG+zb5TQP7R3EIKexdMw32D++DPYt6zfIupiGtbpEGRa8g6jxPMU+loHj05BLfrfpApTgRAqOo/eMe2VfU8reTamTb8H3cWdQtrsSPnau22gn/B+r7KnMRkTong5cvoRNtdEAFdYh0LvQNZAaeIuNI6676NsEY2wU/s/CaoaTTLtQ5VNZTP0DXJUQkZjlqmw/lb+Hj5zup62NiCmchwj+iSDSeUpJw8Rq0gGId3WgLaSdu1YQXZt5KzKYZl5x1TjjAo3QPA5++K9SZQamdTkJ/jdrLJMNvbZLcAmdiAbrUm42N3cQVgbQThqzQ8ml1VsCbFMzmikyuY+oMa2d1QK2CEeFsRO1eNJw+DOvt/BMywtusworLJlNoQNB1aZY8eJBFqClSivLmWhJfUnpWrOCiAqKXv1naEAh5kuoECjZyJOtX0knM1yrpae+qGR9seSSb4aDGr82m7+/YlgFL0JrgXbqlwYXfikW4pWriN/ke5L6SQzYGMmnxXL8pxqowtdQyRICLp6WcmFeSQxWxTsdEeFs8vthljegt66hVrO8Ej6zGrxnCGov2+RuhzLGnAtP7UYehsvyeKd7HhJE7hF7ZeFHmbxkalrXZ2BYEcOJDt0HjBnH0ZtDLKG6zRzjh26fnOfBDzTGQs45eY9asA2QxU+xY1pCsnMxaNuTTuj4vZbs6DL1mo7uZs5o+MysoRXWaUhQ6s3BdWs5jF7gT94m10Rwq6Vv9zyVnqw7dS3em4UoIAmJUVCQNpk0fAbbkB9EN0x2olAwJdXfKR1zmIuO7ftqp1zPdOdzF1U4Mq4g0blDaKHR1gP9OE3FD/39pAD/Y8nvzCSzR/50FffebP935SyPcQQP3lDP2ZRFX9Y0mlpeQeAeQE/As3avmtfHRFwonOlDwkRm36EZLZtBPOszeIpPL0oH6DX1DGVwrnxwtCYoEGvUfv5nL+yApH4g600khLdpskZhk2oA3VRo/X5frENnbLv1e09tl5bovKBEP1ABX1V/jHEdZ1X4bAhFAhIqlpBOJ4DyFnFxWnYuaECGnAYOKmAQNGPXvzVImCNTctVfbcu/Ag2aek6N8oR2r+yPW3onmnVUOdLCaJAFd+UvQrkwqYty5wdfdyDgoCcdnHgyhDM0kKVvzodDWULAN/U28UAbrP+9kDcVskEzWMXHwLMQRB/Fu9XQfFZNJyknqHXf2QQQ9HZ2MLcgaU+gEKdBD9hA/FNk2EjMFvKAr/Bal7+Dy9GIhp5G2zrtpSDwd038iZRWoVbtLU5mA3vpyfa3uk7MeQmPP/eE5m2l+MRGnPKu0HFj+YQX12dbdc/37FdGa21oXAmMLr9viO4oUnft96GDNX3D75i6i3xadYB+LFOOp8sEYREp5iDCjaa3Zg/8rnATgAFuqrLwKuaFQM3VMuF3hnujHE1WZ1oj9bByIKmpp5UiGQboLjWVir5bvBZh/odmJqVbI4/TFLsEWaGNJebj1XfHeQumm0LI8PrRifytC14dC9hEjTURVIayL4tGZpq49MyjfweE+JDEx4sA2AXE2z1VuEtELR33gEa3fvBmwqoLINjqgAnQ58mQuPEXwfj5zpID3G+MQqIRTlVQVei131kq6EUWTaDiUIOhg3mM9pu+9tyacQBEE60mLIolrZEpPlZ3xyn6CClySicb54CSyNXprWZC2En6tdUZQtSgXT4Q5BnFglYzamLTj2u0zeNrwnh8HdwxT3XDQxfs8rxFQLgB/G10JnzX4bC7CD9q3Bj4CDuk+dyXcl1Lw6tLcIpxJhQmHOtKpF5ITogaLdDxggfkb0GWkTuyE3kZE6MdDrYgBhZsYWDgbL+8RFyxXA8GIqEM9xgGIi2RYjrHC1RISFy9or/WFCLclIXT48nVyPRg27llOGHpmdbA5zKoKPstjDQ0BtZMBA/Q504/Ktu7/asc6DzlF9C2+JrjwGwzS7fs1RAu8Jp3oREBFqEe4+t09kxb3TqMlEwB+Sp3HBVZzGWi6rLFCro3paXB9ezM3S6P47CzA/h//RwSNkHDKw2n/eWH7WdjtUz/+NLCErvjQYUq9OYi9EFawDE7fko3CyQLsZ9dw7hTkVku/betbe6CWFMmelc/BJlAEJ0mnxzZgnuBNl58FPP+7DjOYVct9eGN3Y2dXTcDxr+g4bsb3n1S3byn8zBopm6f++cy+oQnXNgdssEwdgKLAudYWsJZ5qMGDp5Zb37LziaMkGBNYGJ6U8m/qiNUXh7aAcCqIoOOLdqWqkAyIBZ0Y0xI93YfH6eZPMdGzjAViWpRzkVb+AW2/yfpI71Vm5jDpZUO6Gunn9MWoQ1c/SIIJdDkSL/SKfZuLbjXj2p8TWbpKGKibo/reyVl7QlB0R8RTTK/blwXu49lHpNK1p0kBSdujUxWeFeT3/yb4xQkmA1f3RpmKzNYWAYuMNVtx1LR32nKp1nrWLYxyjsJRQZ2NlyjNZQAIg+e7X5QmuT84+E2vhlCoKd84SbQFlkDyGGjdK/8DLXnMFifWEXORrwGziCEwmXFEihTvtgnANfbYUZvvSOcQEEr4Xe4eW/VqtKxrSHJ/63zU8A5MgcRm5OXsHC2kdCD8uCE3y3Izt3H+GgIdQidFsZ5NCTBf9m4O50bswL4f5l/hfGm25fkarwFs2N2bzgw008ziMynO4jZMx8N5kni5rvjbngEoDQQg2J34Zn55x2bJvRhI8jhshYFdg6ZH/df7TMkhvqYdBPZyDpzoxTRUABDlpFlbjguxumemUrvKgj1hTCSn0RKc5r0ZslEmupSqLp0+TBFXfvumHedRMQB+OsV1LHGZL7gSS3WwtbaEhBVgJgjp8mhtwrDHi0e/B6E32RKmMdfi3j/hpHVyaTKDv77Bru0bNYn2b5+JPGrpWgUxCcjYei5cpE6P383amZIAQlkYoP/SAUWfp/sXvBnyUchASpeJr4xuprOY6pEsGu0CLxs/A4ZV+B+8WlY95jNPuN168X64ABUjfzOthS2cRpTMhRxG28YRg2KVnRsvR0X1/Fhd5wuGxD4FrjjOYQ/lBQFkJ6lKpKnaeZ1HeqmBexbgNzqbET9LAv3GnhITItYnS7747ZeW+oy7qh6igZPwGb67r8WmoSf4UDo9V7Q5XeBuKJrDYxrgDTCnbW5uu4BzF7IUknNRjG61iAc+PEzjjVXCdNYtnaoBAoXEZ0vi+/5+GvhGucpkmeUiJ1XUJsR7cWqxzWYfNpQlETOD0lX0Gs5ZChJGbq6NYSMavDwmBIBbpQW6FF41rCVq1xNidk9mgs80JfZFJ715Tv6cEbGP7kTQtGrIzpQBbaoG8AG19BXwbVHc4JHeY2GqzoJr8on/yxvMFLjnoosSqh6qsGCKeVL0ruQ/PNTn+t4LEx2k2XoH9BHcFyOzsztz1NTQMRIZovu9AbAKHTmyf0vWzR2onSVwelVyM4st3r6NI8AR2CcNNccRhKc5YP2UY5YvrYSOcV6z0q4Uo+smSdM1cX4rhh01PBlpKqANDqL2+fp8ck+lwz/5QYTNITvMvmpRYdKdWjn2NtGexHlkvQXrJmvqK+AX2HQwJdvKwmPgSGasud+/k63bmg5E3I5FZRP628SMmKAhrZe77fT+acSXHovxIb6v1+R6ULAg+QYi7j63z62JKcQ3SfP5nkTuVTiu/WRqBHdkP2FRD8Em7NfPkC+oroK4kwGQqiSSQUzNJbYXIH0RZYRH6S8OvrU470WDNRyXAIc4O5GYKxAIkPhtXGoSyVLFJU0Ezt+/aY/qGizJ3Sqb0EZmY6GhXPMp7HyziD6NQ7LVMoBUqvxGS3omPByyW7B237Fst/3TDv6IKU8v2oKbTLhpn4JzOIV8JM9asFclTjUVuPZO0iuvqV0+QLbyAHok9+hx6C9UqVXYBL+w/tM2RO+cvQ40mccB+THELv29NW32yHKdeZnk1kzgFtZxCKXitKKE8jasqfKCHHnNe4+O3XvbysSUWAhgJfDhnxAlmwUJuJB2+4RZCtauP8C8X07jDtfs9QdakJb6vaaJfEzUqdai5zMjhh8DS5QE7O/zytxaprhVtgZyI5gWZ6t8dAYSkXbcS+ESvVxWsBWf74HOVHO/Zoylw3q8U5D6oMOrAGUnBqSEHWcqbjONQmRWyXSxiVZENjThB+9gqkBFKSDAmKpWDmXmi9++dw08t6DACxkZ8bTZmIfW70A71l6sHomO/0KpTTcHrsI3oIJ9dcIXmbWcrIDxOKOSPoImPAjW7AnYO8RSwPCy5bCPJU4yLn0FFqRMJo4oiIWHRdzuTZ1TZtNvOaNLETmeQo7ts6FTm9FQjLZfmxTj+E8KK7gSxdpwB89565eVC4tHJ8GBVG4EBsw+Bjh8fQ5G7mfrrccVTFLU3F6b4hjpvi0vB46KgOTdaJ1QORgqRG10ddWFph6fkPGFRARojCjkEpkdYAoPwLLRRAdp8JN2tpK23reZUZGytb2tLOk7GTEdKxin/d4nBN9x6FIaIfQ7sps3NlbjunKLEeMoGp9jWGV3NawllIQe9oD0P/lr8Uf1zZdOhOxJAxu7yzAhueicBF0ithmXx/d1KAshWcSRGsOJ3/5/wKRCVHHSf3qVwnjfEoQXXDwjGyFgqXTNRgf5NSydIA9KEuaqETPX8d//3YP3ZHH46qghZ0T9yLzRtFXEcfKNKJzfmhbWXKyZG5CzIQKkPEMRSVJsXyev7WCce/0o6wu33peK9JE8ixqyoN+xfbS7nFeqTBq8sSyYn38D6ygZKHyQL+92zCx81C65QXwc9YGjys/sOrpN3oxt6IzGK+fOBU5NkVve/Tf2gVUAxN82OHEWoPLzTG8av/TzXFf6FOybxyQhl5eqpo2mkdYH+JrYM7vSt8Q9nJgj42NH1NVfxV7QcW9fd+rwvGWMRg3y3dJlQYGj6A7wD/kR/Wl1YxLhFi/uNGyZbH0Y0F55lqkL8v6+0H//lQIpDMdPh5nbiU73kz/bgDfq3uZWDqqgS2VuXmR15i9ODM6QxcwY7qqz+ez0+mDfyvtAmba9S2fVlTN7ufb3o+7pFMb0VoV6gl9IRT+Iqs4ixtMuKyXCnzWeC98fauAAo7PLMiffiLNaeBNnm2rJgAmgJWxPhhL8g6myxb/46gY1N96V81XKqcxg1iXfV/beC0SMbKB/InUiWzzTZmKRuEHwoNi73UMZpGJVuMmVgnkNb+7Uyb0ttjOksfg/ei3mLUXuVOigCMLlhZrS66ql58O8dGqbJDv0D9yX06QQ5nYPL/t2OfpFCbM+Usryuv7VzclhATrXoJTAG9dPuJxnarfxY1zX8BBEdyGAY54t11J40sPSIYTrFt24FVhQ8qzvIKY+yUxyUE8UbpIwnK8alKYxE1pdH0gfoUSOftIVhkDcPgE7FGwCsIBGbMrzHHsAle60kU/v6kRnzzfcmYmXf/qfwaZTAt0mxerIdase6boR/LQ+D8IJlmZV0mGrWbpIVoQ00PX8ZIm7tcD2cMUwIG5vRlxl5hTsb6r8KH7HJnLIBhd3/6BjBYCTIH+mq6FaR23thyMXTictnlMm4Q21EM6Fn9QJU6AmN4PT+ExntuK1f0HXlJWEvdC15X/HHUEFCEtHnIbT17Q/q429vk/+X881Lnwq+zualkqF/WgYaJQ/ma1V/KWoDw+0tvw5eJZLaoCObXIc08vLxUIlPJYqvO6f179diNOIN79i4BqPUEDEokpyXsOPHvGfz8JaL6dkENRoNU1eKuKg1HflqfU1Vf6YkU53nNKrFMLaxv/m5lLN85mSPOflmCRwvUnAqhzd1r8ddXbVy6gyj//E9cdWaHIWgQCx69x37zt5EC5EVJgB/Kz0yXyf58GZpTxFqOVWVJcEKflNkjOlHmhziZ1ND1nwKXT2T0QxKA/nI5p7U4nYNKTsZ6xmLbOp3ToFF6YFkKy3h9lkQEVUyTvF2gAEuWk/46HfQv5UByIOEFsyJhZWi1dZQw6RAImW3owsm/rDF29jdx/S/HBhp/owvM7xeuBj+u5dE/erDRJHbqDSZdpGn6gmwPs5YG7KCIEudSTvbnrZr1GqZa6rEV/mAcoy1oW7vcgmfrPZXf0shVFHXfwblMJY8eSspUDzUqJRxyKwtuouhyE3f44ifq9QKrMGyuLSi9DsGG3GOWlcb6J/Bo9NbO4JR0Q5xXUJN0CKCKThSGugX31+lygZ3pGgXysxxyBspivb4mlv9p98lvUUFUPbYCayJEEYy0n70NMVOSZe2wKd7RJq3ryCcHeD0ttP4qQCuF2n4Zhtea0q7qYp1Mnk8iJZ3Kf6z1iucux9hYEMauyZqwnG4673Zj8Qyl1DRn1Is8dg6H2leedOEsrXeeiFtP75tREUjuzU9Lzwly4+CCBUcY5f2rWRDzTxUw1SIyCwWV8AM/6d8MZ9G+DYoeCh9b0N58YABvbD6/90g+492VmimpIZeqJ+xIqPb6epRp5/w4uhJIY1EhTMOWfUvOoMLLLsnVtLMosIqBqJfT+5w+6tUsgmh9bu9wXhoqOXrksuWr1hUz1sCDOdO08oIuqMOQTA9Xv3lfosLqrIXDk9D9JgCQGwXvb7jTEGp9rdm9EA+5AsQxpma2KLYXqKTBkpjGUTONdJOCtIQBMjeYhP7SC5fcIxLwww6fYcPbFFSdkE+SOyJ91yr7GTvcnZtNtM9NJ/lPCDtf74pAZ2pBxvgrjUlCU3VcZR6JycBVRLBgbCgOFFuAuCPvpi+Xm/rHxF4HY3Zzt2PV5T3YF2NdlA/FjNp+ijgIaMaGTJyfkFhmvcJsY52XJmBjfka73MzlADdm6ECjSrB1hriCrdqgFL9YoTVAd1VXk25x11o0W6kBz4DSVj66VJ8BmHxBhtc0GpkINhULg0XVgyT2dH4hzs6S/HKg+WTNKkHjkYW4hkqFigLo3ddLXtKQzV4xybOTe4m1wgbp1bHpUC9WSeJdaRwj3MXOmvi5x0JEP34xasi4PtPpeHOYEWR4z8/Ss7VPskoqp0ZGqG38WLvNvFuKPIhVo6BysVEFtfT0fJIOZDG3VJcjFfj4DJOP90MrEVAoW1kMYY+T/Yn2o+2Dfh97vPIxqrPldXXSydKeUaZzrqpjrhAMTrgpG/jUJ4BDO72NHzQX88taW66Yfx4a2KtS5lUJxYAY4Q8hX2Ir1fh3cFbnwky2DuRfAvFs8JNasePs+hPfNucW+yiTBJ/jm/Cx6U7vCry/HDxAuwHrJg6OTqM7ABGDdKKTzQa3S4Z5DHhJmf+Du1X8ClUQFrvhRmex0XI738OfUKHB8Gs0QS1hBWJF2EAl3aKf9uls+/2qrYXnfO97AA31HN0q2nfEK/2SxN36j73wdqxZna4VDG49kmoLc6SY+mjp/kEawCDO7X7DaZ69+BnjPpT9KowEofnGV6IEBmY+TA8fIUX8geFivwhOSgGaNWUCndCPOx5Gz37fNa9lDAykEvp5X+zCZEApwxZwK29I4EKIJvXnpfFnRx77aBtCJdv7bHHyxU0bj57P5HVPvadF6LU5eDABM6HV9tjbFZS7Hc0NQZjk2lotI6MFqOo1PHXRN2I9vr9nyFhZ1UYZyRcIECYnlyC+Va4INnE5dDX3bW8uxkRXb4leUVbdfGnhyjhGh6Npy6LbT0/Ip5xfD24b86URQB9l8KjvuJ+H8wjfkeDYNvnOC/8qKpeQ9W6zluWEKJp5eXOHjZ0Abc2wD0FQbiIUXggPXxNGA3/g7FQKJBc8AFoaM5Ov/GEUpj/2r2NmxZkzLVxh/ic1UdT+JL0LHo/70bIvCNULKmoAFnPsKLi/LRLZgCe1cYntmHNxTJwrJmFqnDrQxwWj82p4q9P9oEknX6CQoXsz1ayx9flUCvOcqNeaKOZRhYVSifh1/HJXRRu9yaPcdRQ+X3t1zNnyRZ5X9ZeBRGYBdUCSly0iPQeAOHdPRc1Sr10StYA6IIrzftgVwwCaBrC5y1jGpUVXdpThzZoQNoX4mrgNFo3UzqArua/rbEjKpFj7gb7YN26txSNgOUagnCawLK7ud2bkVbbv4jmKcI/aWES3ObuNXLa2fWTG/sSZ6hiU04GdKvByYs5cwFcR3+lIUIN9iKRoCDq7ha/EvBZk/ZQ30KDi95E/CfEzhw/0ThIXg4pm1YQssJhdE3FRC4hWuV/XMjz6CXAYb3DQIAsqT/Wpibq4KAqax8GsOoQeyzxCC9gEcKNCE0UQUJXnHcDLj1y2zrHDDq66eQ8pcNk1tJbZ1UvtvLkMlOosiblU8W0HwJm5I1AdDF0pB4WgkCG+ybeUEiCCGecf4hZSlXjmibxkd9EoawWitCOlV1VsaHjGZOTt3HCot+pIWuz+iKDXUkSPbzV4wY7Tn00PdrIKnQ/gGsqxsVNZM6l9i/eA429fgA2YhaAeR5eHHEqQKo/NLVw7PD1/0NHzV68htb1Z1etWCpsf8YXzNmUZYF7xrVJvuw9/mt4MFxmm3LG4tqzwTH2dLCxku1UYKkoym/n158swHc8wPQE+h3fSlOBGthlrz9mtto2jyT9UecnmN+LBnSATVktUG45iC0sv99HszNdM/pJKNp9nwE+43utlYsEEHS3adbBg1PukEgI7fChDavtbbKSmHapskybjTHcar/IUDvJPQkbvWfUmMI+kVDSXOx4qgSzaKLR2DuReU9e4fmtNBJohwh9qnCABKIHUTkPfMJkEXc8JXO/hk64gofdR95C9OxMfVg1Zvc2+jtCTAdRMsXZU5o4S+ZtZm0NnECsU5Glw3G24jeZDdalfq4a0E+Is7rwqa39cqWFfDU4m26UzVVxaQODPMO0UMoniEBuYXmX28LhGB8uoRklYmE5Fp2yoyclMMCL77dSM0gMkZqxlYj9F9ImHoJHmUgy/RP29syx1G11wTG5JZCsbLwwmYOUGk/7NFO+Vu62yJqdlW+r6JKoBv+kaw9MAFj8Qx7n3ZzNWB6DLA/DvzQ4z21eZRPX0yXpnSlweaiwJvf2AFl4BLLR15uwoeHyRdSdRSWFaFtZVO97v3Hmc5UDzW0xgVoayng+9e+GZoc+ddqdCSpj1qMoqzu7I1COu7LnEKL11tPvgt9eKUzjALF+hFWAibZcoNklRcANcQV6Iw4exfUcEfMwqfCULJlZfgWi2apLfQZyY3G/zoOnurbPLz6Y3W4izgv94R40Uy2c2Pjwd6ckp6VmvYYkP4CG3iIgH5rlGum34tev4O0c/dqzhgU4fleVQZQe8a6Gqh2pIeq5k6kCVSZlixKlarE5Mc7bQaBWqg8fMQdTQ6gbrL28Xe1bUKZDYsIqj6zqS/jtFE6VYx0jLdg4KP3DWj3dxsTztEnwNaVzRTinZwtx3bHKPZ1yD+jk3Ob1jgT6Y1rz0owoZbUyVe7m9GGxIqqo9OMDrZ8UHJSeQvamIIhUn3wwbq4wK33TIbhLXGirmyTFChv5D9bucvuYD/vpqJtkSXOjMUrrnpVFSDVGiGy+mgbz21oBGTwMtAwiZcV0+wLpPO2kRt1/7uaSH5LsM5wJOy16e+DPougI4LFBNWBHFwEnOe1KCW2fAwqyktKXcb0rbQSZoisRKgp5GrCvdixRUcIv4xDC2SkyZ8mFlszdYHF1AWh8NAUB1BqoyU6wkDcw6q/6XOdTJfmhKI0hZxqlvqfz3p+34g1R3RiSXDHjQUD93zY2qm+l6/w5m+70uiWchUZyMIWELXWSd2haN1ueRkD2N4kNbvv1XruESD9II0j1GcYmi642FbAYTOSn6Fj/9pVfTYIt9EDf4XLckzXKachsxqlgkqHPrWJtshh6ISbL5jB4F03LO5QY8G8HNoWkIse6Wjd+U79nR1cpzX/lQ5PvUj0SvUgs/Fh37F6hP5f2c/y/7hF+33QIiqgOsB+b3thHtd5yareEas4Pqpvh70GOof4Mpb5H/7/UyDUX9w5VFvGIMd/KDQz/yUbLNLwb/MlmCrTpmeBve4gXyPNT1/qUOCDOd74V6/1W3RBS/R74WO3wEVAqg/NyUmweoa+YI0d3v6rRpU2tw1MjXKyPd8qHmXUPPKCVPxGIeoY5aQohKfCiNSc7Z69nC/aKCMvUruITioJnF9Ii42LhVQ2gqxgkspbLSPebOy0DGMzJVghtkxfU3mlZwVZmNISXj3nXTNWXui4PRvgDX0mLI33s2XM5ad2R3N28fQ0f6Ss1jLNlD/S6/PeERkeH/7D3eEpm0DWs6+Bv4IJyLeHb9MksMwk1h9NkqVPqGreAQbXTA6ft6OzEV2/hn5kOmJcweU1PrSlNHr9Go7f9Be0XuE1GdDilj5QzfakhtQjU9V3ZPNr7xEnAxAVQjbqVXYx+rfhOIp9SlXQ+00xj+Skxxl825bWjQrUXXD2yrtRlzFQuYW4Q1Qu00W0vjM4CMu3GKWS9RpNOkHzgUjJ/6AXdnSXdUScOxgpyr2jnH5ZGH5rZideYlPZ3EwjnBVhdVIYnqM4KAyzS+A8lI2DIWvjjW8bv3BqsL77TTmD2kcXnePQ2Fr5NXUAUm1oFIrmOCcTEeo8ioIn6lVjjCoGFTbIMsbTUgmVQS1zkaYnHZEz8Xj9HoggbJb3Fj2jDNHnc/2cteguADPrSK0QWvfITWGVsCEJ7sgLlEG5NE853S4lLIkTH46tpWISZu6pbq1kgbk6pW0rq7QGMiMoq+8RKJI2xj4DTO9MdRogT77axtY0jW89p3p4Ek/9dwiX50RaTEvlMwMqbsq7TCfGSYFLNKu8eA3IwL5Xan53frDN5UtFId5rqa0pYTVuOT27NtMYQYg83pH2Z70BGWhPA8WnlTi+YqIQuUv/5RexAjU02I0Z4eyNJHnOKO0KwDLVUhzhAGqDq9hwYtToLB3uEkI5H7LdvARqGEHi2VJia+nqMW5/vLPU10prmdDdqnD54rpKAhSgYbfEgco+WBMbOfPCSKQg5JzMeomAGNzFbdSAuPsz6d7GVhwAsxTAifECKdy/FrRP74XggflFxsHWlEJh4JgVDO95goCDkQ/hmUSUPgg0rHFfL51WvHuPFNX6/qH8nqxDfB2WCFcZ/Sr32H/uB3l9jLvc5zfXWCQJ4+4VmtWZuR6WC8cdXvfCSQWSr1ljk0UxlNEjzvHgjOB99/uLL3HnVJU+I5yPEMyawe6FpJU1ZX9KY8JZyy+ZYAkEa3rA1CKq3rrmItdBfZDEKugiVs97JSAQ5B5BIRcbP0eIor5lfyzt4RqgviGGwmbvYHCbjXq8E40z1fK/s/dnkpSuh2h25msl9XACoblyuuLxVaKe0H3Q4ekUHBQPi/SsiQCLzgEvslhE/iqgdUHBuTWjX/DrXIoGXU1nvaMxp11IPUeatIokQn43AIa72BWlW8Ojp+8vAgOtBEDb4rN+ey7IFAfxGmg7JW8/IQcBmILIa8Akf/3CYaEgyhvRoZHEgYx5udO9gf9icBbvHQXvXJD1wMy582aJoOuy3b8zqnUxxIckGg3Lz+qwOh6t/lsjyQtw1mkUeMcCZsIxrNVSTNjW9tR4mNuXxJM77jQtGyE6b7DWh/2EV9ZqgsT+Ajw37ucOzvcPsTiyXAvCdT7DytSpbq0EnZMp1Y/JMW+uCBLT4CZpMWZWzASVBjwXkJH7X4N3otIZWZsCvzPOvMxfcPGlb+DZRYFXpkmXETQgDCHARLNmVO/fxiDVtylT4vIcusF2vXlZNiZ4Kc/XhX1IcK12/tt81qaQX4mQPTnyHxpYNRMMdQsbhfuBgz8ep0tSrzWVNOck7AyfDZrH4/W+lmohFZrRk2Dc1AgHiT2OEFLWnqhjkrkEWRTpsAGsx+ZRVHtDXbwb8ed6uH75Juu7+f+bBwg8kyvHgjguJk7U2LMI9Xb1cxUMQa3lq2EjnC2nSohFt8/R0i+XbRKxE2z3uz/kreVSCrSLOmU9nexNOeGjJEe5KwO1dWCHEJnezYULhX660Kf4duZewf6S9UOZL6YxdBGXxb/G069Q2jCPh6K5Qai/4RKMIVLVCeXoxMrmIpD4dNhu777Z58NHjVPWiEzDSRcrWHUOO39RMMyMGyK1e3VJjhYw49/quZiBqnRsE/JC9nEHA7Es1pB12zsUGy3jPESpAqDmLGFy41kHlAXPPGKh8UiEmo4ILVSDj8tOX7KCkw8aiYKgrp42aQp9HtN1kiLbHkJTBQqPUYVJisac/n7WcZHBLcNC/P0ZacUnlRcs71g1WNPwAnzkfXviBTQawWKno+JgkNojgYYy37LEwm31VeB4K2nqdmUhNbgYnIyoSj+bA4DyiIy7EEX3YiBG3XMnm4NxaejeCRNu0PkByJTb12UOHqoYwDG0VTndG0geSluGTDOBV77Uyv0qnrjwmIxdXYFJQZRGvIueT0k7SeEdtKIRpeA/TGBRbfXkvxyKIXTTUZqxaTBq4J5iRL6H0H6glJZJIn45TFzqiXUBM4PJHn6zpwGqAsGH80NNwzhL40TU4utd79S2He3dWxXuEDoRRdnnDWur6ifTURVemqzJgGTRX5VDx8gAKjYEip0HchmyZweVRHEWhtFE0PAS9AL9YE0i72My9HP5pdS1bytbIcvALkVfKhB/L+AUx/bUfZTo2XSEJA8fNRJk/H4bMB2w26P1IeuDyAjKBj4N/0dpM47DKzqqs4qMPkKqGOzl8j+ZnwZBJC0jKAZtk4J9Sf7/A+QHlMrjL4lWG34OCfNCPiifka8vhVHUjCUcb1ZVB3qVSd0Tm+O/dVxBffCXAUlDLSdlWrZgX40Z9thk1NgYRdY7YP0PeP0TNHkG6MGln4afStMeFCWUpLzEvn8fgryF0QMvnOTr4TWhtAKf5fQbCSR4l2fpl69Pa+XgxMLENzBG+xjnuttlx28zo9cMD9wiWO3zigPwru9LUGk3vBjNl5J5ZJ+4efsFIgqk4ahy6qi9VwlvSs+RblPuGpEMWB0y3wbYpu2iWxwpokhYdKc20QfQf1Dkfb3hVhOLb21L97bEKa5ckfbjxf+Bd7DehsvPk5EMgGvHsQRiV96N8A4J3AuURfW24vtyE/EVQ/E6+xZ2GOW2yeWHMzSt/82JTCsfHOlwMr2pURLUqAvuv7FC7bUxs8z2HqKkeO4sbUThL7Pvq+a6+ppNKOx1+9y2yQh4F5IFhCI3OG0GPRGCuuaI20GTw3jEYYdx04ZRM/zE2NXloqoaq7GjpZ1LU7jKAo0Ue5dasBw1QNwOOOXx0i0BXtQDTyxgoK6vsjTgDnKwENplHM4xWDTwDSti3+V8QW4DJ+WewYyHaJksw1KsKhEZcr/62PiC/zw1n5gPRu7I00o1wQMyF60tmRab2rx5viDo6xc0xwQU0lDXqpzYL7By4lASOFy38vxh7BIfP2amZ4CgjZVEH+yGHGPoPjdJotRGfD7Fk49OXKTn0dWYDLhKCpA5RlWozbvyFgy+fr0z+xZcoh1I3P9oxGKYKCrI/WCBAgq5/2fh/DK5i5OpgVmkb3lUtKnjfuTrMUhDNVK+KWsO7kMS1mL0CNBAAA">    </p:cNvPr>
          <p:cNvPicPr>
            <a:picLocks noChangeAspect="1"/>
          </p:cNvPicPr>
          <p:nvPr/>
        </p:nvPicPr>
        <p:blipFill>
          <a:blip r:embed="rId1"/>
          <a:srcRect l="0" r="0" t="12281" b="0"/>
          <a:stretch/>
        </p:blipFill>
        <p:spPr>
          <a:xfrm>
            <a:off x="6271539" y="663864"/>
            <a:ext cx="2872461" cy="44796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80160" y="1863547"/>
            <a:ext cx="4717059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04 Comparison of face recognition with other biometric authentication methods for payments</a:t>
            </a:r>
            <a:endParaRPr lang="en-US"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Accuracy and Security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987552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4" name="Shape 2"/>
          <p:cNvSpPr/>
          <p:nvPr/>
        </p:nvSpPr>
        <p:spPr>
          <a:xfrm>
            <a:off x="3133344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5" name="Shape 3"/>
          <p:cNvSpPr/>
          <p:nvPr/>
        </p:nvSpPr>
        <p:spPr>
          <a:xfrm>
            <a:off x="5279136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6" name="Shape 4"/>
          <p:cNvSpPr/>
          <p:nvPr/>
        </p:nvSpPr>
        <p:spPr>
          <a:xfrm>
            <a:off x="7424928" y="1175918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7" name="Text 5"/>
          <p:cNvSpPr/>
          <p:nvPr/>
        </p:nvSpPr>
        <p:spPr>
          <a:xfrm>
            <a:off x="1016570" y="1249156"/>
            <a:ext cx="673485" cy="58521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3162362" y="124915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308154" y="124915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454189" y="1249070"/>
            <a:ext cx="673913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pic>
        <p:nvPicPr>
          <p:cNvPr id="11" name="Image 0" descr="data:image/jpeg;base64,/9j/4AAQSkZJRgABAQAAAQABAAD/2wBDAAgGBgcGBQgHBwcJCQgKDBUODAsLDBkSEw8VHhsgHx4bHR0hJTApISMtJB0dKjkqLTEzNjY2ICg7Pzo0PjA1NjP/2wBDAQkJCQwLDBgODhgzIh0iMzMzMzMzMzMzMzMzMzMzMzMzMzMzMzMzMzMzMzMzMzMzMzMzMzMzMzMzMzMzMzMzMzP/wgARCAUACtYDAREAAhEBAxEB/8QAHAABAQEBAQEBAQEAAAAAAAAAAAECAwQFBgcI/8QAGwEBAQEBAQEBAQAAAAAAAAAAAAECAwQFBgf/2gAMAwEAAhADEAAAAPxvyP3oAAKSSKoIUAAsAAQFAAAAAAAAAACggAAAAgKCAjIEgDO4ZhDCSyGTNzkymbM2Zsyzm5zZizDONZzcZYzWFzcxM2WyRCEFAABQWST9l6eH1tuet6SFqKAMglZQggIZWRAQzZAmSGAmVEJGSETK5IzFwZkygyZMmTEmUwZTEmGcmDEzhMLEJARPqef2/wBQ+D+2s2NFlsujZTUm40mkpuKaNSbTRpNposzpLJTTNBqSs6qmpmhNJUoSxtmgJSlS1UslQUIKACAi4upLFwuGsXXO78O+3wu/0crDNmCGbMmEzqQymU52SzLMM2c7Ms5synO5xZExc4swmLnJi5zZmTFWc4zGfq3n/fs87KAKAVQAAAAANMqpADSUoAALQSAALEoFssAACJVAH8D5fbAABSRNRAKFAAAIAAACkAKQAAoIUEKFESggKCACFAIEuRAAZRcwyZuYQyYuYZTFmbM3OUzcSsXOLnFzm4yznTBLnJElzIFrCgQFoBROm+f9F78+etRCGpVFsICEqMiAGSEiEWEshGcrEyQiiGYhCJlcpEyuEzETJkyZMyZTCZMRhnCYTMmGcmViQA9PPt/VPgfte/P1gbhFXRs0ak1Gk0mjUaKbk0mzSaSmpnSWSmkqVLJUtmjUlCaSpQmotzqBbLAqWqhNSChBQAQEXN1mWLhcNYuudYu/zPo+rzu4ZsyRc3ODCZ1IZTKZszZhImbMWZTFmWcWZucJizNmGcWZTNnO5hiZVJkxi4/ps5/0vOcgFIULQQFAAAKW5FIUFSgBBVFoSSgAtiALSAAACKQP4Hy+4AAAEECFBQLSAJSAAAFUkAKQApAUgALKJYKCAAoBABCyWCQRE0iQiRM2QyZsykMWYZlZucs41mHO5xc5uc3EucVhFzkiQiCWwUEQtjRvLcjP6XWP0WrnVJJZYVJdalCAyhICEIQRkLlJUSJlckICEMxAZTKxMmTCZkhkyZMRlMJlMRgyzzTMmWcpkyBUOmN/1D4X7L6Hn+gUU1Flpo0aNSbLJpNLqZ0ajRtNGk2hNSak0g0lSpqQmrKakpUqVKJKaZ0AlKVLZYWakFAKyCgRYZXN1JcrhrFvO3DXxe3v+d09UImayuWcW5ZxqQiZTNmDKZuYY1nKZswmbMpzucpjWcJmzCZZxZmzKZDMmCW8/wC/Z5/UkAFUhaCAoABUFFgpbEQoKACgtEQCFFSgAAAABApL/A+X2wAAAAEBQAABAAAAWpACkAAAABQJaSyAApCkABSAJmwMiSpQjOSJmyGTOs5jKZsymLnOplmWYTnrGbnLObmWZMXObIEwVITVAay3JqNRoBJn+g6x01uyZtLZM0F0sESECEijJASIZJUQZMkMghIyQGTJDKZMplMxkyZMmZMJk5yZMJhnMYZykSGQKZv9H+J+t+75Pr5SqWmosuimympNlk2lXczosaNpo2mkpZnUmkGkqVLJpLZTUlKlSpRGkrOgVKCpUoudQKAVkFAiwi4upEXDWLcXXJfLvv8Anu/04RM1lc1lMs5M6mUiYTNZTNmWc6ZkzZizLObMXOEzZizLPOzKZswkswmRMGYz+gY/uk5IAFKoEBQACoqiFlKgAoAKAC2IAIWpQAAAAAAD+B8vtgAAAAAAACgEAAQQoAKQFIVSAQAFABAAUgAAEKESIEQlEWZSGTKSzNmUymLMpmzNmbnNzlMXONZymbiM4M2SzNkCYFSy7jobzNSSABSPqzH7Lbld6kzVQ2qWCJAQEklDMolQkRJUIQykIQGIhAZIZMmUyZkiYMmTMZTJhMSYTFYkzJhMpEhADKfuvkfpv1fz/v4ssVompdS0po0ajSaNRpNRpNGpNG00aTSVNSamaVNINTNKlqpqSlTSEok0W50BJSlQaQlSgoKgICiLDDWWoZawuNa50b/L+j6nG9BmzJm3CSszObM2ZMpLMJDNzispm5zZhM2YTNzlM6nNnKYswkTGs5MpEJGcuf8AUpy/okzIApVAgKAChLRAKVAAKAAUAAJQChCgBYBRAAH8C5fboUAAAAAAEAoAUCIQFAFIAgpAUhSApCkAAABSACFSFkgzFlLIkImYzrMJZlMGbnCSzFkZxrMTFmLjFkucsQySzFmUbNR0OmVzmyLJIEAAzJ+31j2661nNuzIFRBCAGSQshJRKhEiZUQhhICEjJAQyZMmUySTKZMGTJmTBlMJiTBlMSZTJlIggMp+s+b939z8r9RzoalpTUtimjRo1Gk0ajSajSaNSaNJo2lSpqTUzSppBZNJU1RNSUqaQlEmi3OhFQUqCpUqUoBpIEpFEWGVy1FyuGsW5ayvxu3t+V19kJZkwubM1JMXMrKQwmbImTFzLMpLOdmUxZi5ymUxc5swmLMpExrOUysZJJjbn/eHH7OUBSqBCgAFCUWFJbLAAFCFFAALUkoKQIUhVlgpCkFAP4Hy+3laCgIAAAEBUKUAAAgAAAALEFACkASkKQpIUAAEQABIglZohMpmJZmyJmspi5yZucWRM3MucGNYxc5SXETJNrtesdI1Ms5ObOUiFkkCAAetn91u4uiAglCEAWJCRCWFkKykSKIQhlMghmIQGTJkhlMkkykMGTEZTBlMSZMWYkzJhMkIzCAyn6Pw/X/oHx/1mGhTUtNRVsaKaNyajVU1G01JTcmjSaNJo0lkrOpKVNJUsVmmqqakJU0EpZKaZpQlBUthalSyUJQgFBCNQluWpGVy1zusri682un5r0fUiwiZrFuWYZTNmaiZTNmUzWWcWQzZlMXObMJm5yYucWSZ56ZTKZucWRMBJMmftOP8Ad5z1AFWghQACoKKIKVAAKAAUACklCKQULLBQACUAH8D5fbiwApUAAACAoAACgAgUAVAAWBAAAUlSACFAACCAAIiTOhJRMmYlksymbImEzZm5wmbJc5szZhnGs5saxejfW3o1uZOaYZwziZymEiSSAgQAQ/V6n2N2IBAQAEWIiEISiSJUIQEIZSJFySIQhDJkyRMmZImTBDBmTJzTKZjCZTEYZyRIZQCJ9ryfS/o3xf2MmlllpZdFirqNFNG5NRqqajSak0bkptKaNJpLM1NyDSVKlis6LVTUhNJQlLINpUoSgqWwUqWShBUFAIRqEti5li4tw1lrndZPzvo+n5ddoRM1hc6ZQmJM2ZqJlM2ZTJm5zZDFzkzc5swmbMpzucpm5xWEiZszc5TCmTGZj+huX9TzjJQtBCgAFQWghZSoABQAUAABKgBViKpAUC2IAA/gfL7YAiiFBQAgKCAAAoIAAABQAQAAAAIAAAAEQACosmZciVCM5iVLMpLMphM2ZTNmbnNmbmU6y9Ze010XSGEjnhOcc0yziZyzlMJEkggQBQ7SfvOlzYIAACLERCEUkIRmWwEIQiQyQkQhCEMmTKZIZkiQwZMRlMGUxJgymUxJkwkTJEAifT8vu/pfxP2Z0RSljS01LY0U0aNyU0aXUmpNJqTRo0mjVljUzpCbkGkqVLJTVlKmpCaShKWQbSs1ahKpLVQVLJQlCCgAi5WWxcrFi85rFuLrC/P36Ph9/owiSsmLc1EzM5szUTJlJZhJZhJZlM2YsymbnCZrLOLM3OUxWbMplnNmUySSMnP+zuH63MKKCFAALYi0CDSABVikKABQQKgAFSVZQQoJQAAfwPl9sAFyUgKAVAWFQAAFhUAAAAApAAAAAEApAUgBIAAlSQkszVTJmSWSyGbMpkjONTOo6S916Tfaa3ZZk5sxnEmUyzzkwmUwzlMTOWcphIiQQIAIn6XT7m7EABYEhIEIFJCGbkZUQETJCEIZiAhkyZIZSEkymTBDBmTBlMJmMJkwzmMJEhlAIn0eHr/pXwv2ms9hSmixV1FWxopo0bk0U0upnUmjclNGk0assamdJU1INsipZKauatTUhNJQlLINpUpUIWpaqCpZKEFQUAEMtKy1CLlcTWLrF1mXnrX5n0fU53UXNkMrjSJmTKTUyZkzZLMGUlmbMpDFziyJmzmzmyJzsjOLM1lM2ZTFzJMVAz6Zw/vk4++UEqgACoBbABpAAqxSAoApAFQAAgoUAEoAAP4Fx+4CAqhAAUAAoACAoAAIAAAAAAAARAUEAQpAAQlBM5sWxJJEzUZzqSpuOsvU7zXY6BCTOUymWecmTMzEyziTCYTCZZzM5ZwmUyzJBAgAhtn950qigCAkkBFIICGbmLAQiQyQEMxCAyQwQykImZIYMEMxlMmExJkxZmTEmTKZTKQAlnu8/q/pfw/2m89rLQaLGlq2LGilNG42lNGpdM6k0ajSaTRpKaTUlSpqSmmRpElTVlWpqQmkoSlkppKzVqEqktVBUsgqCpQACLCLFzqyXK5msLi6y1m34/X2fK6+uLDNkMrjSM5klZTNkTJLMJkzc5shmzCZucpizNmUzZi5kmNMplnJmzFzEyZEx91x/uk47gtIUAFQC2FINIAFWAKAABSKgBFIqkKsSioAAB/AeX3AAhQAAApSAAFSBQAKEAAAAAAAAJIFIAAACAEuYRIq5lNx2jqvaO0vRNlmZIQzJEzITKZTEmEykmcGWcSYTKYZymZnLOUymWZIIEAGU/Q6n396gAIJIRQQCEIkM0IQhEhCEiEIQhkyRMmSJmQYMEjJlMGUwmYwmTEzkymUhlAInu4er+lfE/Z9Md4alpSmpaVbGopo0U3Jo0VdyaSybNRU0mymkqakqVNSaSoNJZCasq1NSVKlCUslNJpBUJVJaqCpZBUoSgAAi5WLNXMsjN1iaxblrF1w1v8AN9/p5uoZshkzWazJlJZmokTK4uYmTNzmzJLMJmzLONTKZkzqYucpmzKYSGbMXMTJlEx+5cP67OclEKAC2ItEKQaQAKsACgAAFQAgLQABZYAAA/gHL7gApAAUAAoIACgoICAFIUAAFQAAASCAAAACLLFXqdM3vL0XrJ0XqzrIkkIkJBMJKzJEmZCJlnEYZhiZiYTEmUymGcJmZyzlnKZTMhIgAgTafueltoAkCIAICERWSEBCJDIISMghDJkhkiZImUkZMrlMxlMmExJkwmUzJgymSJlAB7OHp/pPxP2fXHcUsuilNNWLJVsaKaNRtNFNS6Z1GjZZmm00aSmpnSE1JTSVBU1M2qUqakqVKEpZKaZ0CoBUtVBUsgqUIKAARcqXNRrMstxLi6yvK6yfE7fQ8PT05ImahkzWazMwzZmwZTNZZhhM2SzKSsM5sxZEwmbnFmbMpmsMxMmdZwkMplEx/VXl/oMklhQAVBRQRbKgAFAKAC0JFpIBRYlBLQkCgAAH8A5fdBAAAAUJKKAAAAAAAAAAAqUAAAkAKaXZ0a0dF6y9DovXLcUWJCIMpEGZBEzAiZSGUiZzCZTKYkwkMTOUymJnCZTKYYzJlnKZZykgkQAQifodT7u9SWBAQCAEqESEBCESEIQhIhAZMkMkTJDKSSGDJkkmTCYMpiMpkyziMJCJlAIe7h6f6R8T9n0z3RQblpTS1bFkq2NGjRqNJspqXTOopsszsqaNpUsmkqWSm2RQzqS1SlTUlSpQlLJTSaQVANIolKlkpUBBQACKMrFluVzLF53WGsXWF8uuvwPR9LKwiZrJm3NkkykrKZqJlJZkymbMpmzKSzKYslmUwmUxrObMpmzJlMpi5zZDKZSzj/ann/V5ZWgAqCgUktVAABohQAWgAkBKQqrBSSkoAAAP4Bx+6pIoIACkAqiBKLYCgEAAAEgWgIK1prpbpdy7XZpdtbOi9V0lQREIWMxAIRIgykCQkgkmSJlIZSEkkkTKZk5swxJGcmJnCZTmzlnEzEyzhMsyQQICxCbT9v11VkChIggIQWQgIZCQhAQkZBCEMmSGTKEzEImDJkzJDFYkzJgymTMmEymAmQgh9Dz+r+i/F/ZdM9qJaWXRopVsuoGoGjZTUmzRTUu2bGjSak1WpNJoqamaVNSDbIqWKzapUpqSpUoSlkppnQqyAVLQqVLJSoCUAAAi5UZty1FyuJcXWLrDeY+D6PoeXfbKwymaysrKSzMkrKZshhFmCGWc6mUzZExZlnNRMWZmcambMplM1hmJizNgwkTrOH90eb7c2kKBQlsSrBSoABQCgAtABIFiW2AUglqAAAAfwbv+ggwyiREikEAALRbBbYaq0q1dLV1VXS6NLqXdulq7XS1CJEiCBFIgICIliCMxABlCQGUiCEkhJIZZhDKZkkhMpmTCYTKZmYYTEzhMphnLOZnCRMMxJJAEAiQ/Rbn2tahIoIghKEBEEIRIQgISIQgMkMmSGUhJIRMmTJkzJkyYTEmTKZMTOTKZImQgh9Pze3+h/G/Ybz1Asuiy6KU0tlsUsU0aNGpNlKbl0zqNGrLJo1JpNFTUzTSWSppBUsVnVUJTUzSpQlLJTSVLVkFCWqgqWSlQEoAABFiwluWoZXM1ztxdYaxNeLp2+J2+jDNRM1mWaZkzpJJZklmZJWElmSJmzFzDNmUzZlJZlMWZZxZmyGGcWQwzKyzKyYZ9c4f3h5vpTaABUqFWItVAAKBVgAC1EogAWwCkBYAAAA/jP6H9QAABAgAAQCQAylSFIEEoglgAiASIkZAEQAQECQSRRGYgESBIRMoJEFkjMzCJEyZjMyImZnBhnCZkiZTEmGcphMs4mcpGcJlmSQIBASTvc/tOmpQSklQBIQEBCJCAhCAkQhDJDJDKQhmSJCGCGTMZTFZkxJlM1mTEmTCQGGSkh9by+/8AoPxv15uy0stNRVpV0tLFiljRTZqNJo0VdG5mmypczaaNJTSamRpLJU0gqWSpqqEpqSpUossWSmkqDSELUtCpUsgqUFQAAAQy0XNuVkubec1nWuS5bzL+f9P0eF65JWSWZWWYSWyZzWUlRMpklmazM5slmTNmWc1lM2ZTNmWcVm5kmLM2ZMpm5zUZyZT6Dh/d8+f2tJCipUKCWygAFBSFALQkWkgoFklpbJFICgAAH8Z/Q/qAABECASABICkAIgAJEUJYAIEAkRIyBAgEBARBIM5CARIRBDKEhJBDMkTKDKZiJJImUzJlMJiZiZTBiZyzhMphnMzlnKZTKJIEECDMfp9z6mrmgSKASAETIICEIQEiEBkhDJlIZISSJDJghkkmTCZMSZTJgzM5MJCJEgWJ9ryfS/e/H/WGxS51Smoq00tWlixTUU0aNxpKaNLqTUlroE1maTRpKVncg0lkqaQVLJU1VCU1JUqUWWKljSVKVCVSWiUqWShBoIAAAIRYsty1mJdYl53WWsLhrwdPR8bt74ZqEqJhZZklZmZWbISTFkJZkzc5TNkM2ZTLOazZmzCSTGpmyTONMplMplM6kQnNPqOP90z5vZNAUJRYi2UAAoBQAWhItJAQtsCUEqRRQAAD+M/of1AEKkEkAAAAAIkSrEAIqIBLAIEgEhYzEECAQEQsSQQRIghEEQRMoJEFkjMkTISGUkmZBlnMmEymDMxkymJMM5TNziZzM5TKYZiSSIBAgkeyz9b0uaAAgSAhAkIQEICRCAhCGSGUyQkkSEMGSGYyZTJlMSZTFZkzGUwkSECQiff8P1/3Hyv1Ii1bFmqU1LoGlq2NSVbFNGjUaTSVdro1M6kq7LZqSyaN2WSpqQmksVNIKlk0lqhKamaVKEpZKaSpQlBUtEpUslKgFQAAARRlZblqLmMtc7ctZa5ri6/P+j6XG9M1CEsyZXNSyGZnNkqGWckTNSzMmdTKQzZlnNRnFYSJmzNmLmJisplMpmzNkQc2frOP9zz5vW0gDSLEtsqAAUAJVAtSKgAFsktALZIFAAAB/GP0P6cIBBAAAAAEgSFIgAlEAlhICIUIiRDMUEEBAkiBIEiCJAkBDKEhJBCSZTKCJkkmZCRMpiMM5Ms5kymEzM4TCZZzM5TLOEiZRJEAgQSP1nSevVgQCAiQEBAQgISICAyQhCGUyQzJEGTBDJIymDKZTMYTJlMSZTJlBARIn6f533f2Pzf0mCgq6izQpuUaNKXUWSrY0U0ajaaTS1dGpnUmrdFmdSaNFs1JpLITSWNJUFTUhNVQlNSVKlCUsg2zShKCpbC1KlkoSgqAAAAsIsrLUXMubcTWLctYa5teDp6Pj9vdKyDNkMrDOpkkkTNkrJJM2RM1DLObM2QlmUxZlM2ZTKRMamLmJkxZlnJEzqQiZZ+rOP8Acnm9mbFFSiylQACgFABaCQACkKgVSFgAAAE/jH6D9QABAgAABIACIQoIJSxAlgiQARAkSIQAQgIEkEgSJAkIEGUiCECSMyRMhIZSREkkTKYkymEhmYymExJlMM5ZxJlnKZTNzJJIIgEQQ+nZ+k6IQAgIkAIQEBCRAQhCEIQhlMkSSQhkyZMkMyQwmUxETFZkxJlMmUgBCSfsfl/ov03h+9hKFpVsupaVdRSroq2LFNRTRTcaTRo1LpmmpNGiyaTRqtSVNTNKlkppKgqWSpqqCpqTSEoSlRG0qVBQVLQqE1JSoBUAAAAiwi5ti5WNYlxdYai8m82/A9H0eF6ZqAySzK5qGbJM5M2KhlnJDFytyzlM2QzZExZlJZhM2ZTKZ1MplMXOTKQzcyyGGfrTj/cXm9s1IFSlsqACgAoALQSAAgtJSFtgkUAAAH8X/QfpgWkAQEBQSAEQUiAKgsEQCEkEAQRIgIICEKSSJAkQDKEgIkIghJBDMkSJCJkkkJJEyzmObMMpmTLOTEmWcJhnLOZnKZTKRMzMCAQIi2fr+jdkAIACAgICEiAgMkIQEMmUiQzIIYIZMkkyYMpExGEyRMSZTJlIRKFuX7f5P6n7nl+tlJLoqFq6lstNLYppaVbFjRYpo0bjSU0al2zTUmimpNJotakqamaVLJTSVBUslTVUJTUlSpQlElNJqyyCgqWwtQmpBUoKgAAAAi5WWxcrFxNYtw1leTcPD09Hx+3uluSEM2RYZrNmUmZKlkrJJM2Qzcxc3OUzZklmUlmEzZlMpEzZjUykTFmTLMM3ObImD6U5f3F4/oTSWpRZpABSkKAAWgkAFIUBFUkpKAAAE/i/6D9OAUgAIIAAkKCBAqJKIJAECQJAGYAkAIQJBEQkQRICIImQgkQliTMRIkIZSREkkTKZkwmUymZMplMSZZymEyzhmSZTLOUzISIAIgkfc3Pr7kABAQAEBCRAQEMkBCETJDKSIkMmSGSRkymUyZTMYTJlMyZTATJEA7c+v7z5H6z6HD3xKWWpVGpqy6KVdQNLSy2NFjRTRo1GjSaNS6ZpqTRTSak0aqyaSzNKlkppKgqWSpqqCpqSpUoSgsmkqaCUFS0Kg1ISoKVAAAABFhGs2xcy5XDWLctYawubfgej6PHXXJCEM2Qi5TNRMpCWSspEySsIszGdZykM2RM2ZTKZsymbMpjUzJLMpmssxM1lnNZT2M/26eH7MslqUtlQCgAoALQASAAWwCwIUAAAJ/F/0H6cAgEAAQCAABIihBZIgABEEQkQAkBAQiIJAzARIEgMpAghJIEzGWYCGUkkJJGcmZnBlMpJMplMSZTLOEwmWczOUyzlIkkiAARIelP1PWQgKQAgICCICEBkhAQGUyQiZgmTJCGZMkMmUyZTMYTKZTMZTJEyRCj28PT+8+R+s9HP0UgXUtKtLLqWlNLYppaJdRSxopo0bimk0bipTcmimk1JpLVjSWZpUslNJUFSyVNUKVNSE0lCUFTUmkoSgqKpUFkqVBSoAAAAIoystyslyuGsW5aw1i6zHj33+J6PeWGQZshDJEzbEykM2KykMpEzUTKZszZCVhnNkTKSsM5rLObMpKwzmzJlJZlJUZ6J/ZZ4v1UzmWlsqAUpAUAAtAiAsolhUtIgKAAAE/i/6D9NAAAACICAoJBUQggBAghAEiGQIAsSBJBIEiCBIQJCJBUkkEgMzOSIMkSRllEZyZkwmUySZymUxJlMs4Ms5ZzM4SJhmEZkgAAEZ/S9J66gBACAkCAgIQhCAhAYSGURDKQyQhDMmTJlMyZMmUymCSYTJEGUWpPq+X6H7n5P6rWdq1LIttl0FpZdS0pqUujRVsWLFNFNLuZ0aNGjUaKmjUlk1WpKaSmpmorUlkppmgqWSpqiVazqCaShKVEaSpUpQUWVBSpqSFQaCAAAACGWi5ti4WLi6xLi6w1iWW/C9H0PPrtDJAZFmFiRM1lIQlkqGWckM3MtzJLnKZqJmzKZqM5rLOUzWbM2ZZymaymUiRM1myJ/V54/3s5SUtsqCgAoABaASAlItAFgRQAAAfxb9B+lABAIAAEEBLCCAEgKESAIIyQQAhAkgkASIMoCQGQkCQkghEkkMoMkSSRJJDKZkymEhmZymUymJImEwzlnMmUyzlImUkhAABE+prP29oAASBAQgICEIQgBlMgykiIMmSEIZkyZMmUymYiYMpDEmUyRBlAP0Xg+1+u+Z+jllDViwurFWlXUtjQNS1aaKtjUWKU0aXUzspo0ajRU0aksmq1JTSU1M1LVkslNM0FSyVNUSrU1IKzoJQljSWyxUoKLKgpUslCClQAAAAQjUJblY1lcLi6zLzu8S5Xy76/E9H0CwyQEM2ZWJKymUhCVLImZM1DNzFzZEyksySzKYsiZsyzmspExqRMplMpmzITNmawn9Anl/qk8xqlQUAoABakWgkAtki0lWBKQUAABP4t+g/TAQIAAQQEQCIFCAIIQBBGSAQAhBEQkCRBEgIEhCIQQkEhEzJEgMpCRJmESJiTKZTJmTLOUyYmYmExcyTMmWcphmJJIkCAADrc/pukoAJAEAIQgIQhAQhEyEzECQyQyDJkkmTKYMyQwkMpkzJlMkSrlmCX9h8v9H+g8X2ZYUWWhatirVpqWxosVatNRSrqLFKaNxo0mixtNFk1bosmpKmypoGpmpaslkppmgqWSpapSpqQlNISgslNM0oSgqWwtSpZBUFKgAAAAEXKlzblcrF5tZa5tYusy5t+N393k33EMghkiS3JmyJJMk0iSspEi5ZzUMpEzZLImbMmbmGbMpiyJlJZiyJkykswkSGdTCfpZw/szx+mUtRVgUAAtCSUAIUUJaAkCgAAJ/Ff0H6UAEAgIgAgsEgLBACBAIhCCEKQgIiSBIgESAiCJCIISQQiEzESESEJJmQkTJmTKYSGZIzhMmZnCZTKZZzM5TKZZykSSQIABAn6PefTQAEAIQEBCAhAQhlImYiCGSEIZiETJkymYymTJlImUzJkyRKsTCejn2/b/ACf1H0eHvyzVpF1NULSxVq01LY0WNLVpYpV1FimjRqNGk0ajSaLJq3YzNWak0VKU1M1Fak1INM0FSyVLVKVNSCppCClkppm2WUlKEtCpUsgqUFQAAAACLCLLctZMtZXm1lrndYlzbyu/g+j6UtgMkBDNmViQzZEyQlkqEmZbkzc5TJLMpElZTNkTNmTNzkyzDOs5rKRMpmzJEyS5ye+8v7TPF9ySChYoABaCQAgqkLbJKsCKAAAg/in6D9GABAQAiC0JAAlEgCCIQggIAQREBIkQARIQJCJAgkkBCSZSJCUkySIkmRkjOIymUhmTLOUzGWcphMplnMkZymUzZmZkgiAACH1dY+toAIACEICAhACESGQZkiDJDIIZMyQyZSHNJETFSTMZTJlIAQyz9Tze/wDa/J/UdM9QKVS2WrSxVFXUVbGiy00tLJWtRSxTRo1G00WNGk2JNGxJqtSU0DSamalKmpBpKgpZKzaqVSbkFTSEoSxTTNsstQCpbC1KlkA0gqAAAAADKlystyuVyvO7zLhrndZWHzOvs8HX1ZJCoZpGSJLYZqJlmEJZDNRIZSWZMpEzcysksykTNmTNmUzZEymUzqRMmUzZKzJDNi4/rU8X7ucs2wRRSKAWkgAFQKpCklqAAAEH8U/QfoxACAgQAAASwQIAIySAEAIJIAkQRAIRIgEIkQQEkEImZIgyRISIkmRlImIzJmzKSSJhMmZnKZTCRMs5mcpEwzlJJAgAAh6bn9DuAQAEBAQgIARIZICEkiZIQhCGSSZIYSGEkZTJlMxlMpCIIDKfpfnfc/UfP++QpS0LSy1aWKpaajS2KWXRVpZK1Y0WNFNG4qbNRoqbLJTRZNVqTRQaTUzUpU1IKmkFLJWVaSrU1IKlSoKlilTSUJQVLQJpLIBpBUAAAAAEWEXNsahhrF1iXLXO6w1hc2/E7fQ576ZEQzUBklmVGbImamZKVmzJEhhFZTJGc2QlkTNZTNkTNmUymbJJms6zkiZM2QwyM2c7n9y8v9ank6TWVFBQWgkAAtklqWoAWAAACD+JfoP0YJAAAAQIJRAACQJAkABAkEAmUIBCIIkBGYAQiCRBJlIRJUkhJJJAmUymYymUySZymUzGUymWcplMpmYykMMxMyRCABSMSdLP0W51qEKCAAhAQEIQiQAygzJkhCEIZJJkyZTMkIYTJEzJkykIQEZ6Y6fs/lfpfq+b6a5ipaULSNairSxVVV3m2KUsuirSxV1FLGjRTcaTRqNJTcU0lkpo0lNA0mpmpSpqQaSoKWSoTVUJqSlSpUoLJSppKEoBUtDTNkAqUFQAAAACLFhFzbFysXk3lcNc2sLm68m+3yu3tLmkSskBmyGQsZzbCM5BmzJLIEwsucpmozDNkMpLMpmyGbnJmySZszZmyJkzZEymSJjU+tOP9oeH68SktABaSAAUhUoSWiwAAACfxH9B+iAAAAgsgASABCQJAACBIIESIQCIICJCJEAhBJASSJDKCJkhJJIIkTKZkzJmspJMplMmZIzhMJEyzmSJlMMxImZCAAKzIT7up69ABCkBAQEIEhCAEiJEyZIQGYhEyQymCJmImTKZMpmMpARBlPoef2/tfk/qO2eyS2hKWgq6VFWliqrS6zbFBqXRVpqC6iljZSm40myxpKbimkslNGkpoGk1M1KVLJSppBRJpCaoVNyCpUqUFkpUtlipQCpbC6ZsgFKgqAAAAACLlRm2NQw1hcNZa5tYazdYPk9vb5994ZqyZtyQiSoRcsllZrJJCZJZmwRMkTNmTNmUlgymbIZTNkTNmUlmTNmUzZDLMM2QiZsOX9VeT9845mgBS0kABKFJQShYAAAIP4j+g/RACIFQAAiAELGSxkQFWIJIAIkZAEIgEIkSIBASQQkkSESAhlJESSEhEzJkwzDKZkiZTMZZymUymUymZmJlMMxJJEiAABbmZ+lZ9XcEBSAEAIQiQEATIJJkhkgIZJJkhEyZMyRMmSGEkkMJARBk/ReD7P6n5/35KLBpbYFWlWxVFLFWlXUtig3LSlNSl1GhGjRpdTOjcU0mo0U0lkppNFNFssVNTNKlkoNsgaSyE0KqbkBNJUFLJSpbLFKgFRVKmpkClQVAAAAABFypZWWoZWLzuszWGud1hcNcta+P2+hGs0IZrJELLMkMhIZtiRIZomaiQiZM2ZsykSEsiZqJmzKQymbM2RMpmyVlnJmyIIZTlef6pw/r7x+xZKKAKsgFFiW2SW2SWoAAACfxD9D+hAgAASAAiAkASAAJIBIEiADKACBMkQghJAIRIkiEQQhEkkSQSJmTJlMpkiZkykTKZkymTLOUykmcs5Ms5TKJIgAAiI9Op9vcAAAEBEhAQBISBEhgGQQhmIkMkTJlMyQyZImZMkIkIRInTHX9j8v9J9XzfQyA1YqrbFC0LqC00IqjS6lsUpZdFKaWxqWljRV2zqNGoppNRoppLJTSaKaLVkrOpKVLJQbZA0lkJotE1JQmkqClkGkWailQCpaFTUyANIKgAAAAAiwiyo1FhhrNvOai87rm1lrDXh6ejwdPWJUiVkiQlubIQyEGaykiVCWSspIlZTNzCGbmEM2RJWUzZEymbMksykTFkTNkTNQJDkx3vL+uvH+xnPKlCqJCFFLYJKsFgAAAg/h/6H9CABEAAiAkCQAAERAEQRkAQiAQGUiEEBBBJJkgTKCBIZiJJBEiZjKRMJCJmTKRMyZTKZMplmJiYhlMs5SSRIgAAykjrZ97c1QAAEBEhAAkJAiZIZBCEMyQhDJEyZSREwQzJlIQhEiRcp9Ty+79h8z9J0z2SGqFsVVqKVaF0JaaUllGlsalpSxpaWXRTUtimimzUljZTSbipSpqKU2lNFqyVnUlCaioNM0FTUhKWympKE0lQDUlBbNJZKAVFUqVmwBpAKgAAAAAi5US3N1Iysa5rlrC87vE1i3nb8rr7uWuohKzUmZdQhKiQyQiSomSEJUSVEhlM3MMmbIkqJDKSzKZsiZshiyJlM2RMksiZsiwjPK4/YvN/WHk9kRShVElQpLUEpBQAAEH8O/Q/oAACFEQkAIgABIIJAgiCBBAQECRIEgkgIEhIiRICESEkiSCRMkkymUyQyzJMpDEkTKZTKZTLOZImUymWYkkEQACGZnVfc3O9QBAIFhEIIASIEyQhkEISTJCESGTKZiETJkyzIhEgMpBm/p/nfe/QeP7OUVc0tC6lKFWWlC0stNKSyjS2NS0pY0tLLTRSxqWmjZqTUU0aTUaSlTUU0aSmhWpKzqKlSxUG0IKlkqUtlNSUJoJUGpBSpbmxoAqKoNM2QCpQVAAAAAAMtDNsWW5lyuVw1led3zmsW82uWt/K7e6NCVklCGYlRJQyQzUSJCEJWbBmJc5JUTJlJc5JYMpKyzklmUzUZyRM2RMakiWZSEqJmZ76x/U3g/cOWZoW0iQpKFWBLUAAAIP4d+h/QAghAgECAAEkAggSBICIAIEhAkQQkgAhlERIkBCESJIkhIRImYymUyRJJlIZTMmUykTKZTKSZymUiYZiSSIAAJGUtn2NZ9OgAAEUggIgRAkMmSAGSSQhCGUhkzJDKZIRMyZIghDNkj18fV+v+X+j9nP15SliqVLTUoKKti0WlWxoFlLTUalpSxpaUsujUUS6NGzUmotmo0aNSUpqSlNpTSK1FSyaQmpKDSVBUslKlspqQUqVKEtlhGkqU0gFCUVWdSADSAVBFqAAACEUsJbm6kZXK4usy4b53WGubXOvHv0eLp6iiVCVDJCAzYIZWVEjOSEIkqEshlmLLmGKiQykSWZqJlIZsiSzCQzcwzZmySRM1KkzhOen6Z5v608X1oiqQKhVlJFpAAABB/Df0P34EEAQAACIgggSBBEEABCCSEsJASQAQiSSECQhEhEkJIRCZImYkmLIRMyRnJlJGUykTCZSJJnKZSM4SJEkEAAiZhZ9PWfdoAAAIiIAEhCGSEBCEJJCEIZSGUkmVhlMpIykSAhDKZj9D4fs/pPD9yzUpLUsGqWUWWhQt1ALoqo0US6WljUo0WNLSmpaWNCXZTRuSxqzUaSruSlLJoppKbLZYqakqE1IKVNIKlkoTVUszSlSi5sWyyWWoNWakABKWwamaAVKCoIpKAAACLFhDN0XK5XNuJrK87vm1hrldZPm9fby1uNASsUiGagISyLEzbkMxMkBmiZqJEhklmSJmyJCWQyksymbISzLOSVlImbMpKyzCJlM2Ln+iPF/Snm6TRSQqrKSUVAAACD+GfofvCIAAJIAQpICIQQIIAQRCIFkIgkARBEkRIggIRMiSREJCJDMmUhlIZSTOSJkzJlImUykTLMTMmUiZZhlJIQADMgJ7t5+joCCrAgRFiAghkhCAhCSQhCEIZTMkIZImSJlJEICJkyno5d/wBb839F9Dj7cFKqWlhbYS1bAoW22ANLYW6ytJatNRZaU0tjRSy6LGhLspo3JTSaippdyE0tkpo0lNJTRUsmkJSyUqaQUszSpUW6kqUqUqEtVm5pKU2yQooS0TUhKAaQVBAUAAABchYZuosMrlcNZXDXO7xLy1vC8tb+b19kaEUZrISLKhCEqJCLKjMTJCEJZKhlCZImbMkqJlJUSJmyETNkMXJMkTNmTNzKhlnIucGLPouX9SeH9k55lWgWRSWoAABbkv8ACv0H3QAiBAAQRIEECCAEBEiJSShEJIAgTIiJEEICESSQkhIRImYiQymSJJMpDKZkiZSGUykZymUkmUymWRlmQCACJIiezWfp7goAiAgCRYghCEBCEkhCEIQiZMyQGUyQykkyEhCETB9zxfW/T+D7tmySUW2y0sLbCWrYFCtXWVIVdCWlLLVpqLLSmlsU0alGo0JdGjRqTRpNRU0u5CVdSU0aSlNJoqWTSE0JKVNIBqZoTSK1FShKaQgtzYsUppKgFCKqDSWQCpQlAAAAAIohFlsWLlcrlcNZXF1za5tcrrC+Xffx9PUQsUSskBmoQGbIDJAmbIQyQJNIZSESETNmTNkSVEhmwmSWYSWRImTNkTJm5lSM3OTNkMXP6R5/6u8X2pmKItS0gAAEtQ/hf3/uQABBARASIIAAQkCBBEVGUQUJAkkBEiQEBlBJIJIkIkJJDKRMkMpEkmUhlMyRMkTKZZkmUykSM4QZZkgAAiCHpufqazQACAhCIICAgIQkkIQhCJCEMyQhlM1JMxEhARM1JOvPt+q+b+g+n5/oZsqhKNUlqWUGrFUlWyhq3MqimlFjUqqtW5aWxSmpaU3BdRoS6NJpdSU0mpKbXUlSrTUlNGkppNFSpYrNLJQmipQmpCUqUqUpUqVBbmxZbJarOkKBQlFVNTIA0gFQAAAARRCKXNstkZWLhcNZa5tYa43XO6h4Ovr466gsIsJWaEMghCWQhCESJKyQgrNkIRIZRc5XNmUiDNkIkrLObMkSWRMkTNmUzZKykJZEyZuP3Dyf055PbEUAUAAJbJL/AAr9B9uAAiEAgCQEAIIiASwkgRABARIiWJEgIRIQSQkhJEsiSIkXKZSESJJMpDKSTJlIZTLMSJmZykMs5QZZkEAAhJIno1Pq6xQAQKSEIQAgBCEkhCEBlIQhEzIXJlIkMxEylWESJiPteP6v6Xwfc1NwttlElpaS1LLQ1ZKoqpaKq2BVpSxVsLdFzauoFNy0pqSmpatl0aSrqTaU1JTS7kqVaWTRTSU0mjSE1FZpZBU0VBU1ISlSlSlKlSoKhNS1BpNIABUJbSamaAUqAlAAAABCKIsXNoy1FyuFy1hrm1yuubXOsa14OnszdRSwijNSoQhAZSVAQixkSspmJUIk0hJJZklzkhmozImkSJklkTKZqJLImUlZkzWbJUmYZqWYZ6XH9CeL+iPN6JYooAALcyX+E/f+1BYIBEFgEEQAgsSQlgSQALEEEkIkCQEBEhJIEkEiQyRJETKQhEkmUhlMyRImSGGYkTMmWcoTKZCRMzIAAGUkdrn6u8aBSEBCAiwIAIQkkIQhARMkSRkEMpkiQkkIQJDCejl6P1Pz/v8Av8/szQs1SqJLUqlJpSWasFqiy0CtSgU0osulJZauoq2Kal0DaWWpqWrY0aWs7NRpLGjcVKo0ljRpKaNJU0lipUsgpU0gpZKyNJbSakoSmkINMpdIKW51IUChLQ1MkoBpABUAAAAEWBYS6ysIuFzdZlyvO75zXK65XWbOOu3j6eoQixYohnSAiSJbCEqIMghmhlnIMorJLIhcsxM1DKSyEqJDKSyJmspEiSzKZrKQlmUlRMpKwnoc/wCjXxf0B5ek1FtIAJbJL/B/v/ZEsACIKEgEgCCVJASAEBEEkgIgiRREhAkiSAkSEImZMkSEIkkiZSGZMkSJDKZTKEyzmTKDLOUJlJBAABJMp2s+nvGwUyARYEgAICEkhCEIEhDJmQQhEyQiZgkMhIQzL93xfW/QeL7NmiAWbqikiqKpKtLLYKWlloFVbFBoqoq0stLLTUtNS0ppNS0smlpqNLU0bipqNGo0lWlSxTSaKaTSaRFTSWQUqUqUslZFS1SyUoTSVBbCaksoqaSoUUIqlmdJCgJoAFQACAoIsCwlsWLDLWVzbk5zfO7w1xa5VmvPv0+ffcRYQjQErNRJEJRYSyEIFhLJJmzJAQzUsiRIGcmSVklzCWQyEzZEyZuYQlzlJWYlmbM2QkkTOmU9N5f0V4v6A83SWNAEtD+C/f8AsBEFCQBAgEQRBAgEBERAkCQgICESEkREBIRIRMxEykBkiRJJEyRMyQykMplIkZkmUiQyzlBlmSAAAQknW5+nvGgAZCiICiIICSQhCAyghDMRIQiQhEzESAyCWZj18fV+m+d9/wBfL1RKlCpS0qiRVpQtLFUWUVSWWhVtjQLFW20sI0o1LqUaNRVqal0lLGjUtNLpNRU3JV0aipVpZNGipTRpNM0SaSlipUpUFSyVKVFaioKW51BBSs6hFqppABQitSVBQgoKgAIAAACxRCXWaS5XK5rK5b5Nc5vF1xt51zt83T2c7sRYRRFEM6QkghLYCJmhCEQYSVCAzZKyhIRIkM1DNkSEJZEhLMplJUSGbmGbMxLM2RIkM2QzZ6XP+h3w/v3m7y5UWkfwP7/2AAIEBBARBEKQCJCCIgiCAgBEhBJEkEgTISEjKRMghJImUhEykjKRIkMplIkSJmTKDDMQZZkEAEBEHZn6G8aABAACEUJIEhCEIEhAZiJkGUhCETIkgIZSFzv9D4Ps/Y8n1IsWlBSyloWkiqBpRYq0QKtpLqCraWSqLFtpZbFWlimprRqSrTUtKak0WXRV0mo0lk2tNxUqjUlNGkpTaVmpYqUsaQlNIBqSoSpTVJKUqVKgpWallGkqUAoRSTVlgVBQEoASkBQCBcrSAzdQi5WLi3K85vF3iXjrfGueph083T15aEWECxRDOkkgIS0QhLIFyghEykqEISyEqJEiRIZrJElkkVlJbEzcyM2SyLEzcwymRZlM1LBlJJzs6a5/vZ5P6LfJ7pM2yX+Cff8AriABIpCQlgssCQEJICQiQAgBCJIWSEkCQgTITMRMpAQiSSESGUkmSJlIRMplCRMyRMpEykSJEkgUiRlALXa5+hrGiAAAEICAkghCAiQgIZSRCJDJARMyCAyZsmX0vN9D9J8/7e89qkWzUNWAULSylIlqilC0sWUlaFLLVCquohTS1bBdSVaWNNWNGopTUtNSU1FXRTaWNGo0ajSCrUpqNJTRpnSE1LUqUslCaKgqakJSpaqWKVKlQVKW5ZthWk0gAoFlLM0oQChKAAgAAEUohFzaXJlqGbcNc2+c1zuuN3y1nBx13479MtRFgWEIssLKkQJBbCEskShkETNDKQhElZqJEJEhEzbEySySTSSSoRM1CXOUhmyJmyRKykslmURDNkuP2l8f9EeT7Ux/n/7/ANkRABAgEBEpCIgQiQAEBEhAJIkgEiQiSIRMkSEAMpJIkSGUkZSJCJkyzCJJIzkjMMpEiZmQBCSQAJ6NZ92s6ABACAEiIIQEIRBCAhmSAhhIAZSJIESGTvy7/o/B9v3ef3YuqlgtlAGrCVS2UosFoKCrSxZRVGpSrLKt0IpSrZatkq01LTUtNRTRqSlXUagbSro1FNRo1GkpVqU1FTRTTO0JZaVmmpKCppBSzNQaFlKmoJSpQlS2WSyilTSACiyiSpoIKQqCgBAAAIpRAZuoRcrFzbhcN82sTXK741y3nm1x16ca7RRAsIoEWVCESAgJbCEsiSWJKEImUlsIkslsSJJJUSEM2ZIElkM1ElSZzWbIRJZEzZIzUTNkSECZrlcfbvDz/e6AARACCRAgEBCIBAQiCBJBJBIEhEksSJkiQEIREmUhEyRJESJEyZSJEiSTKZQRMpEkmUIFskkkACerWfbrIEAABBJCALlBCIICGUkQESGSAiQzIBEyJr7fh+t9vyfVmdS0tLBUtFiWlsSi1ZoVDVgUFFtjUosFq0sFCtRWhqRdaLFirVsajRSy6NFk0ailjRo0tNRqKaNRoqCmo0lNJTSVmmoGipZKUqVKE1ISlS21LJSpUoSizUzRKNJpABQLBqZpUFICoBQEAAFMtEEUYuiwy1kxblrm3hrm3xt4amLOV1y165egilhAFhBWVhKkgEILYSyEklQiiJmokIkJUJZEiRIQiS3JGYmalEhklkTNmSWRImSWZIkTNSoiTJ7v0PACAJASAIggQQEBEEICSIiAkIkCSIZSESJFEIiSJkiSIkTJEhEyRnKCJJMplkuUjMMsyCAQkggCevWfXrICIUgQQEBAQhEEBCGZIAYSAhEGSSCETJ7/ADe79B4PtdsdpCrdJS2QtUVlNUIK1LNRWgLLQCltRY01ErRNS2KoVqC0GlqpNS6Wll0I0airosmjUU1FNGlpqNRpKaXUVKDcVKaSmk0zSxSlTUgppKgqWSpSpbSUqakqClQVKzZRU0lABRYLJpKgFBCoBQEAABYAsJblYsXK5rDUXk6Yl5XfC3lvPG3C417F3CKIogCwlRYQhEBIsJaSEqJJYElRMkqRElSoSyJCISJLckTCSiQhKkzKlYSJKzZEiZqSZSVEmpD1foPPBJAACJAkAICICxICSEkCIIgiQkQiQyghAkEmUgSGZMkSJCGUiRIkSRlmJCJEygzJGQFSMzJSCns1j06kEgAEAIQgIkAICGRJkAymQQESESRCJK7cu/3vB9n3+f3ZqiC22iWFWwWslS0AoKtWlEtAKCrpUVRZdARVGkrQpZqpqKtWyVdS00airo0ljRqQupNNaLJtNLYGjcCmiyaKasszpNBKtjSDUlKlKg0lkJqqUJUslKGaUGrlFhGrNIAALZSzOkAApCpQQoBUEBGiCKM3UWGVi4tyuJrnd4muGt8NTlZyt5NXXsXUIoLCBSFhCW5FCJIEJUBKhCSCVCJKyEkZoZslRJCyJEixM1DKSokqEskksySzJEhm5hElRMp1/Q+QQAEQQiFBICAgSDMgEkokBlBIhlBlCRYCMoykIkIkjKEyDKRIZQkTMkTKCJlIkSJIIBEkQFKnr1jvcgAAQEBCBIAQgISSJFETJEgWBMpIhEhc7+z4vq/X8n1IpaAULVQUULYFEopQCrVoKqKAaWhallso0qBbS6ig1LSll0tLJZdLTUU0aNSU1FimylNy6LFKbig0akpTVlmdJTSF1FSlkpSppBSzOktUFSpZC1KlSkKmksIulk0gACqlk0lQACkKVBAUFSBQIFhLcqXJGsmbcNc5vF1za8+tcdZ5Lxs53pu+urLcqAIsCkLCVFhCUkgIQVCCoRISJUImahIWZBLMksJJZcwlZTJCWCESWRIZSWZqESGbnKQn6LwgAQAiCAgERASQASESAkkIkIkICEBESZSESESREhlBEykIkSESTMMoTKZQmUkgUEZRAha0z7NY6IBSAEBAQiAQEBEzAgMpCAhEGSSCJCL9LyfR+34/rbx1gKAooWiEtAWqKUKlJQtKVaFqCylJSlasVSWWrSygaKtLLV1FStU1JZaupdJTZZNA3FjRTRTUujUDRuBTSWNJbKmiyaKWKUqakpSpUpUslS1QmkSVSaSoBSs6Rmq0lCUAFLYSpqCAAUFQQoACUixSRRm6ijCxcristc3TC8W/Ptys5W8a53p2etUWEUCKBARRCWiGaSQEqEBKgJESEFZSErISEshCJLIkBlJWSEsyElQJlJZDNkImUicf0fzwIAQAgQSCIgCCJAQiSBlIkICEAkygiRIQiSIkIkIkMpEiRISSJEiQykSJmQEAiQRALOlntvOgAAEBARBAQEBmSAETJCAESGZAIZT18PX9vxfY9XL05VAFKRSioWxYLQFLQULZQKE01SqSiKoFKVqxQalqoqipVq2KulSaK1U1Fl1Lo0aKmopqKaimjRZdGopTcUqU1FS2aSmpKUsaKVLJoFTSDSWQmqoKmpANMioBU0zZUWrYipQAWyikm5kAAClQQFASkWKQsJbFyoyuVluF5t4bwvnu+GpzrjXGzF7+h6YS0RYARQIAsBlZUBmxAEM0ICESEFRMkqCMpKliM1ElRCQhKyRMoqJCVJJUSM5thmzy/o/mQAgAJIRKSAJARBEkQGSJAkBARJBIRMoIRJGUiQESGUiQJEkkSGUiRM0kkmUIFskkgiFtRO1z67igAgBCIAICAgSRCAyRIQAiQkkBDJ159ft+L6/v8/vygSlFUURFVRVEtzBoKDVBQtgAtNLQlaqQq2BSlapZbAq2KtShqmpUaLWpaWXUaNRTRTUaSy6LGippdFWyairqNJopV0yTZUqWTRSrYqVNwKVmlSlmaWqE0lkFKlCClktzc0XSpYqACiygqakIAKAlIUAqCBYogJblS5MtZrK5mud3hrlNefeuWs8beScNWO3pegsWVAsAIoECiAzbAZpJACVCBIQW5EkJUSEkmrCJDNQM5okIkCZtykSEshLSZQmah8/9J8oJIAJIAggBEiSICESBIQEBEEkhEhEEiGUJDKCESJEyEiSSESJEhlIgzMxABEkQAFs9Fx6LmkABEEABAQEQZiAEIZQkURBkkghDWd/V8X1Pq+b6KUojVQJVoAoUEq2CpNQtBSilNQUqBUq1aCgqopSrYttlGhLYq0FXRZaVdRSxosujUaNFjRU1GopTSaWrZNGiy6NRUq6SppKU1JUpVpqSpY0DSVANJZnVUFSpZC1KlQCxbmpZUWy1YqAC2CgszShAKAEoASgixRAS2LFhlYuVxblrm3heLfn05anG3jZwt29Hpd4QlogWAECgQLARc0IRIAQiShFEqEgkJZDJKkkJUJZLISJZAkIZqJlFRIQlSz5X6L44AIICIIREQgCCGUgICAJBJEhEEIRMwSGUESGUJkJEkRmESESJlBlJMgpMyCAAJbPXcdLKkCgkAIoJAkBCRACEIkICBJESAzTN+l5fpfW8f09Z2AVZZoUABSgFFRLYAoC0FWqUo1JZQBV0hdAoloXSGqVdSJRpqwKVbGirZdJV0I3JuWlXSVdRpNRYpo0lWlNRqKtXclNJU0g0U1JUpSxpC6NSE0lBU1JUtWkVLM1RUqVBQauUXJVS0NSACoLVSyCoAAKACoIAAsBLctCGWsW5Mrlrm3za4XXDTnXCzhbw09E9Hd2iwLCVSLAAsBAAsBlZYWJCAJCWwJAsqSQgM2QlSSEJUpJLMksESESGahlFRIfH/SfFEASEASEgQESESAEIEgkESEIgGZIQiQiCJkiRIggSJmSJCJEyEiSSIBCIiAAJq59esaQUgAIAQEAkhCAEIRIQEQQiSCYIvv8AN7vr+P6vXn1ytCkqqCKtAKJQAtS2ABQVQKWUW6AS01AFKaUlaJYq0oXRZRZaWK0SrSy6LLo0UsaNRqKuk0tl0lNwjRoqVdFimoq6NRpKlSmilTUaQUsmlpSpqTSAmoqVLVCUFkpWdBABu4uaKWwakAAqKFmaUAoQAUABAAWAlsI1CLm3Cww1hrDfNrz61wueWrxrhXBPY9PZ1y0ISiwBYACKIFBIpIsthEhACEFQgIkICVEyQiQVkhKJEzRIRBCJmoZPh/pfhAmQBEICIIkIAQgSBERBkJAQzIIkIkBEyRIkCREZQZZgSGUliJJlkFJEkQABCdLn1axQACAECCAEJEBARMggIghBJCGU9XH1/X8X1PRy9WRKKFFAIUqlqCwUUBS2AKAAVRSxVWlAsuoA1VWwKWC0pVsaUWWllqkq6i22NS00U1Go0WXSU0tl0ajSWKaktaWlNRZabippKlNGglTUaBTUlWlk0mioSlLJU1QJQlTUVKEAqaubmi1ZKlAAKikaQlQoqAAUAAIBFAlsWLkixcVlqNcm8Lyb8+ry1ONeeuFcNPfPR2naLCAlohSKIAQKIFgBCWwhEgAJUIEhKLIiQlQiSpESE0hEJkgsiQgJX5z9J8AQAgIEyEgIQAiIJCIMoUkISSJCIIhYmSJEgSIiJlBlBEykQRJJEAhJIAEBnLn6NPTUAAAICBBIgICEBEhARBCCSEIduXf63j+r7OPrzCoXOgCigAAGlAoiqAWgFgFFAKFpVBapUU1BC0ppVWBZaaEaWrVsWWqNGhLosuk0tNSU1Gpauk0WXRY0WNFTS0GpNg1GwmoGjRSposmgaglrUajSUqCpZKWzQKhBqKlShBS2XMsDWok0AAUWIFNMgVAABQAEAigS2LFhDLUrCxcNc28NcW+GnHU4Vw04Vwr6U9PadMqWEAqKAIsAIpIsUACEqKIRIAQiRVDISEICVlIQiSoCWRIsSWFiRPzH6X8/AQJCAgBAEgEkCZCQikhEkRBEgIRIkIkQRJBMpCISETKCJEkgAkkBEBDPO8sOftvT0XQAgAIAgkQgBCESAgIghERAZOmOv1PH9T3cPZJohUsC0ARQoAAFC0sKLRAq1CgWFFQLagUpVKWqSy6gCpV0tEVaVbFNS1qpVso0ailXUlXUU0upKblpV0mpRuKWNJSmimjUDUaktaNRSmkFNSVKuoqVam4JoqUqJKasFKhKWS2DUgFLJpEKqUqVCigUQaRJQhagAAoABAAZtilhFysMWxrm1hvk1wu+Os8dOFnG3zWcdX6mfT1nSKIogUCVAogAIQLFIUCVlQMpAgEJbAkIoyghCWDNQkRCSoQlkqH5P9L+cgBAQAEkBIEhAQJCEkESESAiQhEiRBAkiJEhEJDKRBEiSQACEkhUjGbywxyY2v0dduiwoBARAISBACEIEhACESCSAhcdPp+T6Xv8/uSqKgtlgIUAFlAAoAC21FSqAlpQooKJQFWAWlKpaoRV1ApVpSlKtirqKtWxZaUq01JpbLosVNLpNRZdNaKmpaWNGpKUpopqNBdTOjRY0aBpKUqU1FipV0moqUqVLCyxqygqE1ILZYqCiLc6Rmi2U0gAoRQpZkUIKAAAUEAAJbFiiGVysrDWWubeJeV359XlqcTjqcLfNqca+vn1dZ0hFEUQAiy0VIFhSEIoEUARYSoCMogthEiqgMhIQEqETIshCIWJnT8f+l/NgQBBBJARICIIQQSEIkSBIpMkQRIEgSREiDKCJEhEETMyABAkSIY5uPNjDJO939C9qoECACEEQAgIkIQAECQkkFkVjX0fL9H6Pm96bASglWKlAAAoCglVALQACrShSVbACW0LAWhFLaLLVAstLLQUpV0Usoq01LZdFWxSljRqXSaVFXZY0mpatNGpaWKbkpYtaLGjRSybKU1FKaKVKmkstipTUaKVKlSxUGktCpWbFKgqCgqVmyipoqACgWCyVBQAUIAAAAAM2liwi5WGLYuJvm1hrjrXDTlZxt4Vw081nHT7OPT2nSLFgCwhQZtgABAoEIoigCCsqmRBUIQgJQiwiCEIElQzUiWCL+L/AE/5kSQgiCAhEEgRICAiRBAkIRIRCQgSCSESJAkIkSESEkIAAIkYw5cnLDMQE9l6+y9IoJIAgIAAQgSEAICBISIggmvd5Pd9Hz/S3ncIJQBQKQlAoUAAACqBYpFoBQVaACy0KBSqgKoWxVoUtirSwKaNLVRQbWxVsVdFlqbLFLLpdRV0mopqC6NLostjSailKaLFNlLJopopqKaKVKlLGpNFBuKE0lkqUGrKE0iSqSpShKItzSwKlNIABUWorI0gAFQAAAAAS2LAuSLlYuLYvOaw3zuuN1xrjqcq4V59PPqcbPtY9XadIoiwECwWkigCBRACLARQpAiQVASIKhAZtBIQhAQlEhmoQ/EfpvzEQkIggICRAkCCESKQRIRIRIEEQREQiRIRBlIEhESQICgkTDjzcuTnEBBpr3Xp3u4BEAAIAQgIghAAkICSQVJE17fN7vo+X6Ws7ilIVAFAICqBQSW0KABABRQCgsooBQthRbAoLKBRbRKKtWlEtLFBprRSyjRZaaWxV0ailLGjUVrUVabkpVsbKupC6jSaLFWmilNxZKaKU1GimihNM01LZKUpqNJoJUpZLZSg0ygU0hKEFCWNBBpKlABQEoSoVVQACyAAACWxYohCNZXFZWTXNrN1yb43XHWeNcdOFeevPrPK37WfT3z0gURYFEIFAlQAAigQLARQQQgICVBEBKlQKTKwJELCEqWfgv035YkBASBEgQQJAQJCEIhIkBECIkCZSAiDKRBEgkgQAEwxycebllDIIIvVr6Gu2mkkAABACEBCIIACBISSAgl9fn9v0PL9HpjoqKgoKgACgAAAApFpaFhAKAtCKWBVhQVItC0olpQCqKAtgtKVSpdGpSUq6KtLLosuixVpuC1NS6NRVq6kq7ilTS6LNU1FTUaWyVaaKU3JVsmiljRopVqVKmpNLZKUpuKlSlSlktlKCyVKEpUWWBQmoFQaSoBQChBbCkoAAKlkAAEtixRAZWLm3JmayvO7w1zb41x1ONca46eavPvPFPt49XpnWKICLARQIAS2ApFEAQoyFAEIAQgIQVIhKLKESIWEID+e/qPygRARICIBEhARBEESEQCIJJCIIkBEGUiDMgIIAEyxycubhhCAEAHovT2uoEKCAAAhkJCAAiCAkkBEi+vz+z6Hl+j0x2ECgsgAULQBAAAFAABQooEVQAAKooEVQBSqKpLKKVQBVsCrVq2Q1osoqaWrpbA3LSmpaaimpaaimimpqpuKalpSmlq6jUU0llpoGjUlNRopTUaKUqUqbkGopSmo0lKhNJZKUtEoSxpASpQVKWBUGkWWKhQCUFFAlCAoqCyARVsBFgMrFi5tyRebeFw1yb46ctZ5W8LOFvns8+5xs+3j1erPWAgWBYFgBFAlQoIACKBFgQpYRAICAgqRCVBbAkIQH86/T/lIRCQJACAiQESECCIIkggiQiCESIMoIkCIAAyxzcuTjzYIUgAIQvsvX0uggAAAIEyQAgBEAhJICEj18PZ7vN9Hpz6gFBQhSCgAAAUABaAAIFAAKoogVQABQtgUAKKtBYLoLQFFirQalXVNS2BoppbLTRqKVdS6kq6NS0saKalpTcUppbGjQjcUq6iropY0VKajRSxopTSU1JqkakpSmoqU0lKzYJqqEoKlglKlCDSClkFqpYJQAVBaBKAAEKBZCygIohCLFxbFhlrm1lrC8m+OnKuOnC54W+ezz7nGz7ePT689YogCwigRQWBCrIohQRQSKBCKWAAEICVCEAICCoD+afp/yIJCAEBEgSEQRBAkJIIgiCBIQiRCQkAAgjPNy5OPNziAAAAE0vuvbo0oCQKCJAQgIACIIREQEIvp4er3+X6HXn2hCqUBAAAiiqACQqgUAAqgCgRQAAUFUFsQoCioWlWRQClUUstUWFFpSy1ao1LSy01ZqWrY0uilzammtSWNLV0WTS6irZNLTRostNFl0ailKmpatNSU0U1FNRTRTSU1JUq2NJSljRU0lSlkFTVEoCUslCUoShLVLJSoNSACoFChKAAAgKABAsEZWW5tysWGGsNReTfO3jbyrhrPGuNebU8+pwuft49Ptz2LAQKIFgIoECgQpBQgCwAEIoLAAQlsICEQCAlfzH9P+QAEQQhEEQkUkCSQRIRBAEEBEygylQskAJzcuThyc4gKQFBAAXs17L01aiUIWIEhAQAAgQQgkgBDvw9fv8v0OvPtAQpFoAlEKAAAAFAAAoUUAAoAWiKQoABpQgooAKoFBZRQtKVUULQWWlWlWxWtQNVssGtFl3FSy2NrUsuiro1BdRV0bilWpTUulsaSxTRZdFlppKaimimoppKaKmixZNFKailTSDSJKWylASlkqUJoIKLKCyWLZSpYAFsAFKgABAUAQKIIiy3NuVyRYYbyuJcXfJrlpx1nhXGzhb59ThrPn1Ps8/R9DPcogIFAiwBYAQAKBmqFEQogQsBFgUARYShEhAD+XfqPx4hARIEgSBIEkAkBEgBEESAESSCVSTPNz5uPJyyhAAAAAAX1XfpbKBACIBAQAJAQAkkBCL6OHp93l+h159pSCgAAAAAAoIVFUAAAAAFAoUlUAAUKEUoAKVYCqEVQKUsFFBpRZaFoWlWxpUVdRVpqzS2WpZrUaNRV0airY2osaKupdGopopSy6NS00lirY0aWyaKWNGixTVmixoqVNRTUUGjUVNIBpLJbKUAqVLFSpUAoKgtakFSlRAFAFlAAAKgECgQEWEXNuViyMW5bhhrm3yt46zxrjXHTgnDTz7z5rPr47/Vx6IohSECkLFgCwAECgkVQgACgQEWBYhQICEFoifyn9R+OBIQJAgiIgSAEBEIIRBAkACSIZcuLhycsslIAAAAACat9jr1aWogIEAgIARBASQCAgXvw9Xs83v68+sUhbKBQAAAAAAAAAAAAFAFlAAKKAFoABQWUUAoWGoi0FBVFiqQtKtiqStUqopSrZdLosU3Viql6RSrY2WNLZaaWljRqKupdFNAsuk1LV0akLqKU1FNiXSaKaTRY0UqaTUUsUpY0mipQaSyC2UJVqJNBKaQEFBbKWSlSiQUFAsAoAAAAAICBcqMXUMyystYai81y1xuuWs8beNnHTgnn04bz5rPp47fZx6I0AICBQIRQIFAgCgEiqEKpICKBCKIoAEUQ/kv6n8YSBBEkAkBAkAABEiQAiAEhhz5ThycsMkKQAAAAAAdLr2OmlgAABCAAlJICQCQGUL34er2+X6HTPSSgBLQAAAtBCgAAAoAAAAAAAAUBFUAFJQoqgCqCVUUAFUUsoFUVbIUVbFKtWllFLLoq6NLTSVbGpqmo0WWpqXS0stNLY0ajS2NLSmixTS2NGoq2KaNFNRSxoqajRTVaSxU1FTS2KUsaNM0qUSUFS1SokpSpUFQtQlKlKEoBUsAlChZQCFAAIBEVWVLhZWZRm3LWWsmGubXLV5Jy1eGscrfPZw04XPl1Pbnr+g5+g1FAEAIoAhFAigCKQpCgQUIFIIoGVIWBQB/Iv1P4uCSAiCIBAARABEgAIgiYc+TjynHLAikAAAAAAAL6Lr0uhSQoIAQAgQQkgBYEhF9HD1+zze7eOhSSUAILQAAQAoIUAAAFICgFAAWgAAAAAKAKJRVALQAVaIoBQtC2AKtLCqqXRZaVUugailXbVSrosVdRo1LSxo1FapqKulsaLGimpauiljS0saNFjUtKaimilTcU0U0m4qVamopYpSmo0lKmkIihBotlioKlKlCClsFLJSooWQWBQLItQAAUgAiKqLDK5tksJWWstQy1heTXO3lqcLOWpxt4WcK8+s+XefRnr+l5+izcUACFIRVIJFigRQABFAAEoAQAiiAiiKP5B+o/FEgIggACQECAQAAiYcuM48nHLMKgEAAAAAAAWnrvTo0AAIAQIBAQSCAhLGdejh6/Xw9m8dQLKJBQiVRALACgAAhQAAAAAAAAUAAoC0AAoAAVFCgAtBVFUURQFpRFUVRVsCmlstC2KarS3NtujUUsaWpqa0tLGo0uoq2WmlslXRY0WXRpalWxTRZdFjRqWmotaipo1GgaNlLJoqaLFNRSmoppKlCVKiBS1UoTUVKlQCgqKpZKVBSyQoAALYAAEoEFQi5XNsEsM25aysXK4a5ry1eVcdZ42cbeFnHTz6z5tTWdfqOXp6TctgUACAiiVYgIoAigACKQoEFQBSCKICH8e/Ufi4ghSBBAQBIAQpEJzc+ThznLDIESqQCAAAAAAA6Neq9NWoEAABEAgkgIARIM69XD2+nj69Y2BVgBJUKSkBQQAAAFFIAUEBQAAICgikKFhQACgAoKCqAAAWgKloKooC2KCqNBRYLqC0pVsVbLbNTVNLqXSU0VbLY0ul1FjS6ilXUVqpqWlNSaWrY2VaVLLV1FNFjUtNGpNFKbimimo0VKaLJosWtQjZUGkFTSJBSpaFNIkpUoQUVUFk0EpYFQAACgAhSACoRYuLYsgRctZqLFwuWuTXPTlrPCuVnC3lZw08+s+bWczf6jl6fRNxYFAEABFBCgQigFgABFEKASgBFBIF/jX6j8VSEQAQIIARADPNy5Tlzc8skgAIlUggAAAAAAPQ36L0AgABAggJJAAQERnXp4ez1cPbrO4kltAACQWAAAAAAAEKAAUhSQABRQhSFALBQCVUACqABQClWFKAAFsoLViaUCqLFKo0FsFpVslKWa0ti22NGpdFapopZdRpdRZaaNFital0VbJVqal0WNGlGlGo1FKuopo1GirqTRTUU1Gi1osVNJqTRZaUsaKlSg0lZSk0EtWSlCVKVALVCWKlBUAshagUQoCABKEVUlyS3MoixcrLYsObWbrmvKuWs8beNnKuFnHTz3Pm1nldfpOXf357RRFAAgABFlWABlQBFAAECgAkUSqZNH8X/UfigIgEAASAjHNy5uPOYiARCkgBEqkEAAAAABpfVem7pAAgQAQhJAAIRBc79Pn9nq4+xnZCxEsqiIWhmCkAAAAAAAAAAAAAAAAAAAqkCVVICgFgVQigLSFKChaAFFgoqlpQWWlC6UiXRShQl0al0tVGpdFNLo0tWybl1LoLqKalpqUbWxooXcU0WWlNLUsaasU1GjUU0upKaTUVdFNGpalNJqTS2SlKakpTSAakqCoNIqiTSUqUFQKslBUoKliFsAoIBFBFWRQJLlZpJYDKxc2xoYjN1led1ys5acbOVnG3jZ564az59TzV97Hb7PP0ZClgABACFBlaAhcqAItSKAAWBCkEWC3+L/AKj8SCCFIQIMufNx5zlzZIAAIgAAylUgEAAAAB0uvU6VQIBJC1BEIgAGRZDWOnp8/s9PD1JqLSAEEtBAAAAAAAQAAAAAIChQIChICgACgAAAKCCqECgLQUAsFoKULQAFstUtAKCpa66z1uO+sdGdmgUssl5TeM9Oed4z0s1ua0upaajVWXUu41FXRTUtNRV0alpSxopZaaXRVGopqNFl0ajRTcUpqNLYpo0aSmksmiljRSyU0VBUqWKhLVW2XMoSpShBRQqWKlRAtCkAKhYAACRFlsqLIEWLm3KlhmM3WWuS8tOVctZ5WcbeNnDTz3Pn1PJqfVx1/R8vQaiiBQABAAQKAIRSwJSAKAAIAAfxX9T+KEABGObnzcsOWZIhSAAARAAUZShABCkAAKvou+zYJAASBEgABEgIax09Pn9vfj6TSAWAAEKFBAlEsFIAAAAQFAAAICkQFBAtBAlAoAAAWgCABQAUBaUApRKloAKSxZ6t8vbvj7unD6HTh6+nH174+rfL075erXPvrnpLqWKJYAJbVLEXOd8M9PNz7+Xn38mO/k5ejw8/V4eHr8vL1XHXUuzpG5auo1Ft0llsaXSWaoNy0saWlXRSxosaNRpaajRTUU1Gl0WTS6KlNSaSmopSmoqUqDSJKlLVSiSlCU0hABS2WKiKKFQAAAACElGbVRUQiwl1lYRckXLWF5W4rnXGzlrPC3jZxrz6zw1PJqevO/1PL07m4pCxQAQFgBAFhQQGVFIFAAAAEP4p+p/FCMxz5sc3LE5wAJSAgAAIgAAylUEAgACk3delvSgQhSQIgAgBEEXeOnp8/s7cvTJYosBULKAIAAABYAIoAIEQtAACAFIAAAAAACkABQAAoARQBBaCgpQUhVidt8vodfP9Pr5fpdvN9Pp5/pdOHv6ce9ysJJeK+DN8M14ZfJnXml8y+aXzy8F5GCSgmzpXVPTXqs9Fz7D6Fn0k+lqe1Nyyb8PL0fN4+v53D3fO8/v+d5/oMdukbkS7KairqKuoqjUtNFjS1Kulqal1FKalpuKairTUaNJqWmq1JU0aSy00lgaNSU0hNBLBKlLVLIKE0gqAUIKUJQUQFSKEWiQIS0LZECwixc0WLkkubctYXFvKudctZ42ca5WcNOFzw1PLpZr9Vx9Hrm40ICAKABAACWyApAiiKACAAoH8P/U/g8OWJjLIgSABBTIAABEAAGUqggEAAXu33uhCCAQQAAgICJvn29Pn9nbn3ipYoAACAoQAAAAhSBAAAqFiACgAAIAAVIAAAVYCgACKAAACqi0lAEs6b5/Q6ef6nXz/AE+vl+p18/2Ovm9++PRNWJfOvx86+TjXyM7+ZN/Lzr5k15Yq0JaAoWhAKAoqACKjNZjtZ9Sz7Nx9rePs6n27j3r0xv5vD3fI830vkeT6XzvP9DWN7lpuNFWxpatimixpaairTRTUtNRTUuixpdGoppNRU0uipuKU0WKakpV0lkqaBU1IQUpbBSpZKEpUAoBbAKEZtQAACWwQtlSBFEXKqixYSM3WVyubrnXM51x1nlZxrjZxrjqefWfPXDT9Pw9H1M9oFgKQgUAAQAgAUQUgRYpKQBQP4R+o/nIgBEIIoAJAAAQIAAMpVIAABV9Dp0WEACCAAgIEVJenPt6PN7OuO0WQFM6UAIUEACAAAQUAABAgKQAAAAAAAAAAhQAAAACFAAAAos9m+X1+nn+t28v1+3j+p28/1dcOlzuyrk8c1+fxv4HPp8LO/j438xqRqtVSoBQACgAFBSApQAAoAGTJiMy+25+1vH6PeP1Fx9+mOvyfL9P4nj+t8jx/Vc+201LoqWa0VbFNLYpqNVZaaKal1FWm4G5dFjSU0mpdGipo1FNSaBqNLSyaKlShNSUJQUtE1JQlFlSykAAtACohApBSBLYACKIsWVFijMRc2xcrheduNOVc046zyrjXHU4XPn1OFeXU+5z7foeXoLAsKQEUAAQAhQCAWyACwiikCfwj9R/OhACIQRQASAAAEQAAZSqQAAvRru1VESAAAgSAgC9ePo9HD2bx0ixCoAUlhQCApAAAKgQAAAAKBIICiQBAAUEBQIlBEKABQFFlAItQonTfP63Tz/X6+b6vbzfW6ef6nXz+q89WbjdiXivzM6/NY6fm+fX8/jfzZoarVVBQACgAFAABQACgBaAAAUAAAyYjvc/f3n9Prn+t1n6WOnx/J9b4Hg+38zy/S3m6NRpaalstKU1FNLY0tNFirpdRpLLqXRpKajS2TaU2UpqWppLGjUUpY0mgVKEpZCUtVKCpYWVLAWWAAAKAhQQolIBYCKIsqLFGYiyo1DDWVxXKudcrOWpys41xs46nC54V5Nz2Z3+s4enpNyhFFSKIoBCiAAAAEpLACKBD+E/qP51CFIRACQKAIgAAiAACFIACndvo1AggAIQIAtkjOuvL0+jj6rjpAogKQoBAAAAAAAEAgAFAEgBGSgAgAAAABSAoIAAAAUixrPr3y+tvj9ft5vt9PN9jt5vpb46uRCEl0hflZ1+Y59fzGOn57HXyRqtmrAAKAQoAAKAUhQACgALSgAAFAAAAKAZMH1tY/X6x+yufbz9P575/3Pg+H7WOXfUaXRYpprRYq2KmjU1opoGprclXRTUajRY0uk1JoppdFNRU0mpamoGopoqUqCpUsgpRVTUgoCC2CyUAAAAAKIACKIsqLAozBZWVGWsri3CYt5acrOVnKzknHTjZx1nz15dofrfP6fdOoiwpBYlECgAACAAEAUQULH8G/UfzuEKCJAEgUARAABEAABREA2vdukAABEgABKY324+rtx9NzqUlEStAAAAEAEABLKCFIhQQCAABAAAAAAAACLSFESkAAAs6a5/V6cfsdfP9nt5vr9PN9bfD16xLKYMLhEbrZxzfzeOv5Pn1/L46/Nzqm7N2UCkpKAAAAAUoAAABQQoKVQAAKAAACgoKACGDJ9e5/Z75/sV+f4Ptfnvn/e8/D16l0lNS1auixSxopuWrTRV1Fl0aSxuWml0WTRqXSaNFjRTSaimksUpqKaSoBUqWCUFqpZKChBQEoUEAAAAECwKJUWBRmCyzLUURc24XCc7eWnNOWpzs4nKzjqcbOGp5dOGp+j49/ucu5RKhVgKRYAAAACAAEAUSv4P+n/ncIUESAEAACQAAiAAACA7NdGgAAMpABSIax17cPV1592bFBQAAFBAWQFIAgEBSAAIAAAAAAAAFCIAJYCABKsKRZ11z+p04fW6+f6e+X1evD62+H0d8tXMAIZJEWHoSngzv8hjr+U59fzmOnNdJa0lIUAAoAAAAKUAAAAoIUAq0AAoAAABSlAABQCgGAn6XWP2+p6fH9f8AO/L/AEXHj6txSla1FltakpZqmk1Lo0tLLo1LTRqNGpaajSaNRTUtNJqNVU0lirqKlNRSpSpUFSwBUWaBRFSpQAAAlCwAAgUCVFgWEECVlqKIuVyuaxWF5VjWeNnOzkcrOGpy1OFnnrybn1Mb/U8PTtpLKBRAAQKAAAAIAAAfwX9R/PIQoIkAIAAEgABEAAAFXs1pQAIRIACBd8u3Xj6unPrFqyAKKAgAQACBAAAAAAAAAAAoRkSgAAAApABIiz0b5/T6cfqdOH1unD6vTh9jfD375LIQiyBAQJFHqk7L8qb/ABPLt+Rx0+FnaNVaFQUApACgAAAFKACAoAKAAaUAACgAAFKUAAAFAKAACGT6Os/ubj6Pg+98L5n6KY3qKVdCXZV1JVsaKaXUtXUlrU1qKaSy6jZqKaLGl0U1Gimk0mixU0I0WNJVqVANMooSlQoqVBQUABBQQBQIS0hYohIAgrLUUQixcXUMVg5Vzs53PK3nc8a5anG54XPDV8up0X9Z5/T7c9YKpAFgKQEUAAAAACA/gv6j+eQAgCQIIoEKkAACRSAAvRejVAIQiAASkvTj6evH06xsQFUACFIAAgAAAAACxKFQICQUAAAACFBCkBSLOmsfS3y+p04/U6ef6nTz/Q3y+nvl6tc1EzGSKACgQiQp6Ze6fPzv8Nz6/jOfb4mdarRaJSFKAUEABQAAUpCgAAAAoAKtAABQAAClKAAAUEKUAFAAAOZ6dZ/W8vV6vjfquXH11aU1LosujRZaU1GjS6mqaLGpbWpNLqKajUtrUaLGymo0aSpo0UuVSlKbglKlKlElASgJQChLaKgAECgCKBACQILRFyoiwi5thlc1g5ViznZyrnc8a5WcdTjrPCvNpws/S8e33efoiiAQVUAABAoAAAAH8E/UfzyAgAQRBFABIAAEikA011XSgRIQAAhZvpw9PTl6LnQAAKQAAAAAAACWAAElAAAAEABQACCXNufVrn9Lpx+jvl9HfL6HTj9TfH375e7WNWYkiysykKSKAABARIdZfacJfw/Pr+I59vz+N2tFqkBUAFAKCAFAABSkKAAAAUEKVaAAAAUAApoAAAFBDQBQAACgAGTtnr9v533/AK3i+xc0WtS6NRTU1Sy6LGjTWo0U0tjS6imjUU1m6NFNGo0U2akpTZZKUpZKU0WKlKlQWCUBBQVItoUIUEKBEKAIIAgtVIixRFhFVlYuLcs5XlbhOepyuedcrOVnLU4XPGvNp5t5+lz6frOHp3N0gJbUhFpCkLZIjQAAAA/gn6j+eQEACRAMrQCIAACRQOq9GhEhAACWxNc+nXj6unLuWILKFBBCgABRCxIlCiWAAAABYlBCggAVLntrPvvL6HTl9DfL3b5fQ3x+hvl9HfH2XHSzKZMrCECwEKQEAIlIoQMg+hGj8vnp/PuXf8rz6ZNVoqKoMrSpQACkKQFAABSgAAAAFABVoAAAKQoBSlAAAKACgFABQAACgFIdeXr+7877/wBPyfShZaujRqWpZrS6ill0al1WpdFiruKU1GjUuotajRqNFNRTVmlslNyClTUUpTUlKCoKgoRFAKgAAUKQFJAhQsFCAilgIsIoysthmsmGsWc7Odzzs56nOXjrPKzjqcbnhb5dyn67z+n6GOspKJQsS2AApAAQKAB/BP1H88EIAEiARQBEAAAJpejVWIIAARDW+Xbpx9OsdaoiACqQIKAJYRUACFAABAUAgEs3c+nXP065+7fL275+y8/Zvn7N492uft1z9usdrmWZjJIlARQAIAAQEAgQAEBlese5PnzX885dvxfPt4ZrdmhVAkVSmSlAAKAAAAClAAAAAKAAVapAAAKAClKAAAUAFABQCgAAoAKAKRD08Pf935v6D2+f20so0u4LopqXS6irqNGl1LTRqWlNRqNLqNFNRopuKaKWNGkpqKVKlilKailKhKAUBKIBKEAAAABRAKLARQBlSwEJbFzbDLWExc8zFnLU52YTlXHU43PKzhp5dPPrP6Dj1/ScfRWoFEFARQABSAEUD+CfqP54MgAJACAAJACIKu2tqCQAEoXO98+++Pe46UAAJCrClWIBLAAAASXItz3ufRrPp1z7ax6Lj16z7Nc/Vrn7N8/VcezWPXrHp1jaQyQgJSIAsKAQAEAAIACQIACECyIe9Oi/kMdPwPLt+bz0RrSxSFFgAGgAACgAAAA0QoAAAAKFIC6AAAABQUGgAACgAFAKACgAoABQUAAAi+7x/W+58/73fl3Giy6XRTUtmtljS2TS03LpaaKWXUaNRV3Gotaimo0aKajRTRTUlKlSxSlNQKEoKAlAKgApCgIUACAAigAZURRFJm6EIubcmWcW4OdnO556c051y1njZxueNnm08256cX9hw9Pqz1LACUAWIC0hSAAH8D/Ufz0QEASAAgASAA2aaEAIEBdc+u+XXeO6W3SAAACKMjvrHp1n0XHfWfRc9rjtrPovP075+i59Gs+i49Gufos9Osd03ZEEICAgWEAIUhSACAoAACCBAACAEUIgMgHSPbZ5Jr+d8u34fn280uqq2ykgCiwAUoABQAAAQpSgAAAAFIUKKUAAAFABSlAAAAKUAoAKQoAKAClAABSFBSDPT6nh+39jwfa1N01LYq6XUaLLpdGpaWNGpdLTRV1GjcWKuo2UsaNRopopqNFNJY0UJSlgaKlgUFQChKAAAAUgAAAAIsCxCiLKlqIRZbkyZM1hOdmDnrPKuac9TlrPGzjZ57PPq8bj9Pw7/f5d5dRQAIWoKSgQWJUD+B/qf56IQWJSRCkgJQRCirGqksRZU2nVO1epfRNenLudjvc97Np2s6XPfWe9nouelz3ue2s+q56IsiQAgICFIAoAAhSAAQLQgAAEACAAAEABACAkogICEPWelPzOen8+49/yuOmqpQClogAAGgAACgAAAoKAAAAAUEKaUAAAAUApSgAAFBClAKACgApCgAoKQoAALVCAQ6cvX9v5n6L3eb3iruWrY0uks1qXRqWljVairqXSaWmpdRsstim10mixosaNA3FNFNSUqUoLFKtKyLAoKgFIUJQAAACAALAQKIsqUVAysouaxErMYsxXNOdnPWeZz1OVzx1OacdTy6ebU+hjX6/z+ntOikRQAIKLAAAfyD9X/NdG7OlnRNs9bOp0TpZ1OqdbnonTTZ1TtXVnudLOydDaaqAhAAILUlIhFWJRARCgAAAUgKQAAAEAAAAAAAABAAFEgQAgBCkICAyfSTS/iOfX+ecvR8nN2aoAUELVQACgoABQAAAClAAAABQQoKtAAAAKACmgAACkKAUAoAKAAUAApQAUgAKWgQChZHt8n1vtfO/QdMdkaNRqWrTZZdS6Kupaaiml0al0aLGpdrSxqNGoposU0aNFimjRSlkpSgpZBShKWBQCkKAAAgBQBAACC3IqFlhFVFhmsxkzUTnWDlrOLnmc7OWpys5XPGzhq+fU5p+o4d/u8+8UFgAFRSQqwQN/tv5HQAQEJLAAQEAIAACgEKAQksKAAAaM2aBQAAAAAAAQAhQAAQoIUgBCywEKCAAAEAIAQAhD6CcZr+c8+34nj380u9KgAAGiWUAA0AAACgAAFKACFAABQAULQAAAUAGigAAAoIUoBQAUAAoABSgAAAA1YKQFAKQGsd/r/N/RfQ8n0wNy6l0tjS2NLqKu5aVNS6LLpdGim5bLo3CXSWLbo1FNJqKml1FKtKlWyU0UqCyCqSlBQlEUAAAAAAAgWUIohQS2RLRFiZWGbMxLOdczFzjU5nOzlqc7njc86415tTzan0uev1/n9PZuKWCkCWggSyknH9p/JgBSFBCkKQpCgAAhQQAAFBAAUEBQACgFAAABCFAAIAAAAAAAAAAQEBSEKQEAIFA0fQZ+bNfzjj6Px3PrF1ZQQAAGgLAANAAAAFAAKCgAAAAoABVoAAAKACmgAAAUhQUAFAKAACgAoKAAAAUtEpAAUpCkWpF9nj+x9n5v6C51bdxqXUaWy1dGpablpostjRqXS6NFXUupNLY0WXRTRY0aipopqKtKUpSljSEpVpQiKEAoBQAAAChIsCgACAlqJaIsJbEzLEyZsxZhMVzs51iznc87OVzys46nnt4anOz9T5+33eXeXQigSotkUIU8v7P+TCgAAAAAAoAAAAAAAAIUAAAoAABSAAoAIACkAAAIUEKQAAAhSAgBAQAECiHc9yfCzv8AmvHv+Zx10mqAAAAoLYABSgAApAUAApQAAAAUEKCrQAAACgGigAAAFABQCgFAAKQoAKUAAAAA1ZQAAUgBSFFDpx9f2Pl/pfRx9VWrqNy6lq2NGpdFXUtXRqNRTU1o0aLLo1GlsVdSWXVUsuk0WNFKairSlLFKlKUpUFECoACUKBQgAKBFICkigCWgRRCVmIQyZswmbOdc7MWc6xZzuednKzjZx081nHc93PX63z+n153NVEUhYCWiyeP9p/JwKEAAoAABSAAAFAAAAAAAAAAAKAAAAAAAAACAAAAEKQhSABYAQAgAIZj1HvT8xnp/NuPf4Gemk1VAAAAKWgQAaAABQCFABQUAAAAoABVoAAABQAaKAAACkKUAFABQACgAFKAAUUABUtIAFAAoAAIATp9T5v6H3eT6mpatXUu4sulposaXUtl2tNRqKupdFNrSxo1LqKtimirU1GilirqXRSlilBqypZagoNAoKRKIBAABVgAAoQBQBFAhKkZBDNmTKYrFYOWs4TFc9Z53PNOWpxs4W8NTlZ+j49f0fHuaKIAsoWPD+0/k4ApCgAhQgKACUAAAAAAAAAAAApAAUAAAgAAAAABACKAAAABACAAECRcx7D22flMdf5xx7/FzvVlAKAAAK0gAApQAAUEKAAUoAAAAKAFpQAAACgApoAAAAoBQCgAoAKQoAKUAAoFES01ZABQRQKAQAFBAtUzL7PH9j6fzvv6mtFmtGpbG11FWxo1LV1GmtRoRpdLqNJV0WXRZrUaKaimilLLqKaWxpRSxSppC1BSg0UFKCgAIAAAAAAAIoAEIZAIZsyZIYswZrnZiznZiznZyuedzyrjXn1OGs95f1vm9H0s9oqkQAHg/afygAAACkAABSAAoAAAAAAAAAAAAKQAAApCgEAAAABCkAABACAggAQgID2J7T8djr/OuXf5edaopBQAAAUVUAApQACgAAAoKAAAAUAFWgAAAAoBTQAAABSFBQUAFABaFAAgUAAtECC2ylIACgAUAgKAAoESqdvP9H6vy/wBJ0x0q6l0tNS01Lo1LSy6NS6NS6WxTUaXUVdGlsU0tl1GjUUFLLqrGjUtiroFTSFqUFlqUFBQUoKACgAAAAAAAhACEICVmIQxrOTBmsHOzGphOes87OVzzs41xs4acNZ+1x6fquHo6zctAhT5n7T+UAAUhQUgAAKAAAAUhQAQAFBCgAAAAAAEAAAAAAAIAAAQgAEQAEACFyeo+jc/jMdv5zw9HzJrdlAKAAABVKgAFKAACgAAApQAAAAUALSgAAAFANAoAAAKACgFABQC0BQACwABaIABS0KQCKAABQAACABS2AuuXq+r8r9P1597LqXS6WxVpqXUaWmpdGpauo0tjS6kq6l0aKtiml1LqKtipqLbSxSmhGlsUq1KUpYpQCgoKUIKCgAAAoABAAQgIAQhCGbIuLMJms2Ys5mLMXOLOVnPWeScdOFcNSJ+n8/f7/PtGwB8r9n/KABQCFICkBQCFKAAAAKApAAUggKFIAACkgWoIAAAAEAAAIACAAEAAICEPSfSs/I8+v824+j5s1qygAoAAANCgQCgoAAKAAAUFBCgAAoABpQAAAKADYAAABQAUAoAKCigKAAIoAKLAAKC0AALAAACgAAECiqCQpGs9/p/J/UduXpq6jS6lpVpqWm5bGl1GlsaXUtNS6KWXUurLLo1Loq1bFl0WKU0UpYGopastjQWlSlBZRUFKCkKUFAAAKAAQAEAQAQhkWZlzUswmayYrFzzTGpiznc8056nKzhb59Z46nqxf1vn9H0cdpaPkfs/5QAKAoIAAAAAAABQCFIAAACkAAKQAAAAAAAAAAAAgAICALAAAQh6U+nZ+Yx0/mfD0fKmt0AKAAAAUWUAQrQAABQAAClABCgAFAAKtAAABQAaKAAACgAoBQAUFFACwoIoAAKlqAApaQFBAoAAAoAACgARAUtWyZrPb6Xyv0/bl6bNU1LZaaXa01Fl0updFl0airqXRYq6irpdRoq6LLSmpS6ilLFKmottLFEugtNRSlKACxQUFKCgJQUAAAAAAhSEASVCEIZTFktymLMnPTDOLMWcrjnZzs428NOGs8LPs8t/q+Ho7Tp8b9n/KRSAoUEAAAAAAAApCgAEAKCFAABAAAAACAoAAIUAgUSggQAEABAReifWufz2On804+j4+daqgFAAAABSiwAItUAAFAABQUAAAAFABVoAAABQCmgAAAAUAoBQCiqCFBQIULAACqEtSAKUUgKCKAAABQAAFABIoLQhItaz1+j8r9R15ehLZdKXUuo0aWrqNLqLLsstNGpatl0uixZdLqNFNKLLopVstNQTRZaUoSrZaailUWKaKAChaEoKIpQUAFoASAoIAAiCAzUBlM2ZTNZM2c7M1hOes87nnZzs5nCuG5w1nEfouPT2frf5qAAKAAAAAAAAUgAAAAAAAAAAAAAAAAIAAAUhACEKQpAACKIVPr3PzM7/l/D0fCz00loAUAAAAA1YABSgAAAoABSgAAAAoAWlAAAAKADYAAABQQpQAUAtBAVRFFACwACktgFJCrVAAALAAAAUAAEC0AJAFIDVUDHf3/K/S75+jS6lS7Wll0alq6WmpdRqXS0pZdxVpqXS2NFlpV1GlpZRoppS2LGgailglLbSy0sVaUoLFBSgLQCoLApQCgAAAABIUhKhCJEzZmskMWYszZgxZzuedmLnnXGuFnDbhc/rf0385AAAAFAAAAAAAAAAAAAAAAICAoAIUEKCFIQAAAEUAQFIACEMn1LjjNfzTh6PzOOlqqRSKAAAACgosApQAAUgKACgoAAAAKACrQAAACgoNAAAApAUFAKACiqIEqlgKCKAAC2AAUVQQoAAigAACgAAgAAAADQqRClz37/P+77PP7k1pbLTU1oLqNLqXRV1LY3BdLTUVdRpbFWro1FlGl1FXRRLTQNLVRTUClilKUoirQtkpVGilgUFBQFFBZBQCgAAIKQlRYEhDNzlJWTJmzFYTGpi552YTnrPM46cK+/8Aqf5sAAABSAAoAAAAAAAABACkAACiApCgAAgAAABAAAQEAAIQsnNffZ6U/nPH0fjcdaCgFAAAAABqiACgoAAKQoBQUAEKAAUABaUAAAFBDRoAAAAoIUFAKAUFBBVBQAIoACrKAgKSlFAAACwAAAApAAFIAAACggKBXKXjx9X0fH9j2+f6Fl0aasUs1qWljTWirpbFjS6irZaaNRV0WXS2KWKaapY0tgtNFC6EVaUsUsClEUoLVWy0sUFNQKClABSqCUAARUhQQzdUJCEZlzmosTJmsWc7M2ZZxqc0xZys52fS/V/zgCkBQAAAQoAAAAAAAAAAAABAAAQoAAIAACAEBQSIAACAydrPpWfhuXf8Hy7c41VAKAAAAAClFEAoKAAUAAFKAAAACgAFWgAAAFAKaAAABSFAKACgA0CAooUAAsAAK0kAAUlKKAAACKAAAC1IAAAAAAAAFIFJxXB05er6Ph+134e7Uuoq1dLZauopZdLoq0sWXS6NQXUU1LTU1SmlsVbLUq1aWSllpVpSlWiKVaWBYoKUoKWaFilKUFKWKUAoKAAFABBACJGc1CVEyZXOs4TNYswmLOes4Z9P63+bgAUAAAAAAFIAUEAKQAApACAAAEKCQAFBAEAAAIAACFICELX2GfzOOn834+jyS7oUAgKAAAADVQqAoqUAAFAABSgAAAAoABpQAAABQCmgAAACgFABRVEBVAJFoWAoIFABaIKCFIpKC0AAABYAAAAtQQAAAAAAAAABwLSXv5/o+/wfc3z7VNLZdKjS1auoq6ilXRZdFl0tilWxoq2NLZdKKWXQLGlRTRVoLGlFBSy1SVbFBSxSiKUW0stLFKUFLGgUFAKAAAQEQkshklkMkrKYsxWbMpi5xZr9b/NQAIUAAAAAAAAAAAAAAgABQQAAAAAgAAABACAAgBkGT61nkzf5hx9Pxs63VAAKAAAAADQoEFKAAAUAAFKAAAAUABaUAAAAoBTQAAAKKpCgoAAKICqAQsKsBQRSFALRBQCBSUFoAAABFAAAAAAAAAAAAAAAOZKtUs6erwfb9Xk+mirqWlXUtE1sol0tNS00tLFNS6WxSy0q2KtNS0GoqillpSrSlilC0q2BVpSiWlLFBYqVRSllpVpYpUoWligoKAAQAJLnJm0RMpKymayZsxZlOX6/+ZAACgAAAAAAAAAAgAAAAAAABCkKQAAEBAAACKABCEIei59p/POPo/J8+lIaoAUAAAAFIUtgAFKAAACgApQCAoAKAFFKAAAAUAFNAAAUNEi2AoqQsoWCqhQoEKEilFAIoABaAIKCFBCiqASUlAAKAAAAAAAAAAACFIAQxubLCi9fN9D1/O+5rPWy6VLpRZdFWllsuilasaKtNRVsVdRYttLKSrqKVbFC6C2KUFWxVsUpVJVsULSlWxSlloKWKUsBbostLFKCg1FBQUhSERcwzQRKySyJkzWbnK+X9h/MAAAAAAAAAAKQAAAAAhSFIAAQAAAEBAUgUACAAAEIQH1Ln8pz6/gePfmUVRSAKAAAACloEAGgAAAAUApQAQoAKACrQAAAAUAGigAACtCFEFUECWksCW0AgC0JA0KAQKAC1IAtEFABFRQEWkAFAKCAoAAAAAAIFgAkBQsGNzZYVaprn39PzfvdOPssGkupaWKugujSpauoFWmo0tKtirYpVq2LCyrqBqWgstWg0qSrQaCoq6BYpTS0FirSrSxZaUFilKUFlppaWKACgoCRkSgiVCVJJZkzUPB+x/l4AAoAAAIUAAAAEAAAAAIogKQAEKACAAAEKQAgKQEIYl+lrHhzr+bcPT86XQLQAAoAAAALVCAClAAAAKAClAAAAKACrQAAAAUFIaKCVRAUKItgKKAIVSAsKACKQtIhoyUtBFAAAAKABQRAUgKC0CUgBSFAAICgECgABAVCQNUsxqbjVSqU1ZZrt4fsdfD9atJbKWlWwl0aWlWlWy0sVbFKtKVbFWiKUsUq0q2KCxVq0FWxSllFKWWlNRSlWqLFXRZaCrSxTUIWahVNTVBVFilQtSMhQAhCVEhDJ8z9l/LwAAAAKCFABCkKQpEBQAAAAIAAACAAAgAABAIEKDJDJ6bPYfzvl3/M8+tssqygFAAAAAKQpaBAKUAApAAUA0AQFAAKCFNNEAAAAFAKUoAoICqItEEWlAEKoAhVIUkAWkQoBSAoKAAAAAAAAAAAClsAFIAAAAJRAAAACAAmpqy1S1TVVKVd+b6HT5v3bnaastqiK0jRSy00o0CtUsWWg0VRYq0FlpQtigpZaUq2BVpSwXQlpTS2KWKtNFKqKWappC6Wliy1KWKULSg1LSqBWBQAQEqKSGU+V+y/l4AAAAAAAAAAAAAAAAhSAAgAIAABEAIAACFICGVWfVs/M8+n4Hj35lrQICgAAAAAFLYABSgAAoIAUA0ACFAAKQoWgoAAABQADYFAIAGhQIJLaoACBLQBQCAKCAoAABQUAAAAAAAAAAAFAAAAABAAAAAAAQU1N2DVUpS1a0lW8vVv5X3nPuasti1RLVFLLTRVRSrSrQUS6BSqLIWyjSgaloWpZRoRoKNSilNS1allq01LSlilWllpoq01FUaEtWxSlipSrSqKzQCwFCEAB8f9l/LhCgAAAAAAhQQoIUAhSEKQApAAIEICkAIACAAgKQEBlfZrMzf5vx9Hys61VAKQoAAAAABqgQAUoAABQAADQAIUAFABVAFABQQFAANgCghQGohaBBJbQoAQJQBQKQAABQAAACgAoAAAAAAAAABQAQAAAAEAAAAAAsumrLVKU0WrVKWzWOz5n3Xn9lly1Yq1alBVsWWlC00JaUFBVoWgpYFUUS0KKWXQjQUWWlKWXQNS0q2KUsulq2NCNGlq2SrpRTQitaLLZKWWlSlKUFAAKQA+L+y/lwAAAAFIAACkBSAAAkoICgQAIIoIBAACEKQAEBSLAU+lrP4/l2/GcusBqgBQAAAAABVKgApQAAAUAAFKACFABQAVaQAoAKAAADRQBSAolEotAgSqJQqFBEKAUAAAAApCgAAFAAKQAApACgAAEKACAAAgAICkKQApQKupqy0NFKapVNUNGq1m8/n/AGni+klTSi0stEUtosUqjQEugCgstFCxSFWgq0S0pVRQCrZaUstWxosK1LV1FKtirqXRZbVimpbFWmirYtWXRVpYstLFKUqUFKCAHxP2P8uoIUhQQoICgEBSApAAFAEQFBBACFIACAAEABARQBCHss8mdfzzj38c0QUtCgAAAAAApaBAKUAAFBAUAFKAAAAUhQVaQAoAKAAACmiFApAUSllhaBAlUSkVFAAAAKCAoAAAAAKACgEKAAAAAAQAhSFAIAAAAQoIAAUGqam7KKpTVUtUpapS2aNnPx/S4/O+zrO0paFoK1YoNFAWiKCkWgpYFUEq0Kkq0FUUFUUsopVsVauoq2KuopY0tirostXUtNFlpSrqKalpSy6qxVq2KtimooNBKAD4f7H+XUAAAAAAAEKQAAAAEABAAAAQUECKAIBEIUEAW2e+z8Py7fmefUgAGqoAAAAABRZQAClAABQAAClAICgAApClWkBQAAUAAAGwBQCAoWIUVQCQLQkClAAAAAAAABQAAAAAAACghSFIAAAAACAAAAAAAAAG6azqtAtUpqqWqWqUGrKaraY4ezy/L+659NZ0UVSVaVQVLUFCipQooKBKKCgpVAsFoLBbQsVaaVGlFlpVsulsU1LTUti26irosVdS01LSrY0tjRVpSy6KVbLTUDRYqCnw/wBj/LgAKAAQFICkAABAAAAACAAAgAWAAggARQSAGF9ms+HGv59y78JVIAoNUAAAAAANCwADQAAKAAAUFAIUAAAoIaWggKAAUAAoANEKSqBAUNRCkoUEgCgAEqiAKAAAAAAAAUAEKAAQoAABAAAAAAAAACFIUgBQAbpqas0KpS1TQrQLVKasqVbW0tOfbw/K+/OHos1YoC0FItKAFoKAUKQFoKEoloCgWKVaqBTSoq00o0tLLYLV1FWmlsF1GlstNRV1Glq2NS0pqK1uKUstWmirSy6EUpY+L+x/loAAAAAAAAAEFABAALACAAARAAQAEAJQLCGT6Fz+M49vzOOlAArQBQAAAAAWqgAFBQACgAAA0AAAACkBQVaCAoAKQoABQAUooAIAULAVQCQABQACFAAAAAAABQAAAAAAAAAAAAAAAAQAAAAgBSmV0m9RZulUpSlqlqlLVKaspSlspqtJc9fB8r7vLz+rU0miIqiqBQCgpClABQUhoAhbbBaWUUC1qBosmiiUtqrA1mpdS2XeNbzrpnW8XctlLYttjUalq01FXS2NLqKWXRqWmpRVppRostLHx/2H8tAAAAAAAAAgABAFAEAAgACAAEAIS2AEAMnZOM1+C49vLKoIFqgFAAAAAANUQAUoAAAKAAUoAAAAKCApVoICgAoAABSkBSkLQAQAABQAACFAIClIUgBSFBCkAqgCAAABSAoAAIAAAAAAAAQAAAgKUEN2a1FaLVKUtU0KpS1Sls0lWlstWLWjVmpfnfM+5x8fvTRLNCgAooIoBSFAKFoKAapqZ2mo3Gk3M6jSWKAAoAUEAABSJarLeL1zvry6duW+/Lp35demN6yGixV1FXUtNLY0uoq00alCNLSlPk/rv5gAKQAAAAAAQIAAAQpCkAABAACWwgICAFIDB7bPy3Lr+W59SAAWqACgAAAAA1YAKCgAFICgAFKAAAACgEBpaAAACgAAFAABoELQQAAAAKQoBCgEBQQAFICgAAAAUEUAAUEAAAAQoBAAAAAQAoIApBSFrepqylLVKUpa0DVC1Sls0UGrLVKUtU3ZqvD8763h+d9bS0AQKAqwABFFCy0U1G46RpOsmygBQAlUAFoABQQoAAAAUCkBed78unbl078unp8/X0cums3RZaaWrqWy00WWljS00WUfM/W/zAAKCABAACghQQAAAAEAAIAS0QEBKEgACBdJI/Dcu/hzQABqgAKAAAAAUosApQAACkKACgoAAAAKAAVaAQFAKQoAAKCFAKUChIoAAAAAAAAAAAAAAAAAKAAAAAAAAAAAQFBAAAAAAFEAKAbs3rKqUpapS1oqFtUtUpbKUpqyitApqhuy2aryeH6XzPmfY1ndAUAC2SBSigW6zO0dY6AFKq0AAFAKoAFAAABVAgKQBSUAAAgSFzfRx6+nz9fX5+vr8/brnpYFl0F1LTS2KaNS1Pm/rP5kAAAAAAAAAIABQiiAEAIAACEAWIBAohk9afA59PyXPpAAK0AACgAAAAFqoAKUAAAoIUAGgAAAACgABdAEKAAUAAAFBCgpDQAAAAAAAAAAAAAAAAAAAAAAAAAAAAAAAAAABFqCBagEWIUUEN2dLLqCxatUpSmqorQLVKWylKWqlqlKWrF1NVUV0s4eb2fH+R92c+haCAtgq0SWp1jtm9E2tosIW2hQAClUACgAAKKAAACggAKoAAIUkUlICS9uW/X5+3s8vb2eft0x0GpaUq6impaeH9X/ADIAAQoIAACAC2AAgIAASggACAhFAggAASu8n4jl2+XndQAWqAACgAAAAFLRANAAAFABCgGgAAAAAUAAq0EBQAUAAAAFAIClAKAAAAAAAAAAAAAAAAAAAQAoAAAAAABAUEKQLCgigyWoC5QooBo66zbFCmi1Sg1VLVKC1SlS1SlspS1SlLQ1ZaqWtWaMcu/xPj/e5cexqhBQXUvWXtHUtFUAUoUUFAWgAAFAWgABQABQEBQAAAoIoAIKCFBJF9Hn6+7y9/b5e/q49bnVSrSxo8X6v+aAAAogAIAAQFIACAAAVBEKQLCQAIAACHSzxY1+J5dsAAFqgAFAAAAABaqBFoUAAFAAAKUAAAAAFAAC0AAoAKAAACkAKAAAAUFAAAAAAABAAAUgBCggKCAAAApAAAAAAAAAFgAAABAlaIKnTU1ZSlLVBqqUpqhaoLVKWylKWqmhVBS1S2aRVFaTdC56fC+T9vzeX2aBdL1y7zXSgVaAoFC0JVFAWgoAUCrQAAAACgUAAKAAAAAAgi1CgQAkDfPXu8vo9/k9Ht83XedgeP8AVfzUAAACAhSApAAACAAEUAQAEgCEAICgyeqz8ty6/ncdKgAA1QAFAAAAABS0QI1QAAFAAABSgAAAAFAAAWgAFAAKAAAUgKQFAIAAAUgANGTQAKQyAAAAAAAAAAAAAAAAAQoAAIUgItBCkAABpIU6Wbq1UVSlLVKU1ZVVS1QUpUtUpapUtUpRVBqy2ClrSWqaNr8b5v1/neT6Gu811W0CqKtAUUBaVKsKCqKoAq0hQAAAAKoBSFICgAAFBAAAApAALCoUhIZ17vL2+h4vV7/N28f6j+b0AEABSAAEABAAAsEQAAEKQEBAQFIUGz8Px7eKaqAAWqAAUAAAAAtUIBQUAAFAAABSgAAAAAoAAKoAFIUAFAABCgAhQAAAAAAAAAAAACAoIUEAAKQAAAAAAAAAAAAEAUAQAAAoCdK7ahFUGi1SwqlrRQaoWqCpapoGqJS1QUtUGrKiqKppNUNFrofP8/u+L5fq1otuqFpVFCgUpVAoKtABVqgACggALQpAAUAAFAAAAAAAAAAAABABi/oPR+OEKCApAAARYUgIIAAAAEBACAgWAEAOyfPzr8by65UgAFqgAoAAAAABqgQUoAABSFAABSgEKAAACgAAFUACgAAApCkABSFAABAACgAAEKCAAAAAAAAFIAQFAAAABCgAEAKDJQQi1AIUKQFFOlz0rVEoqg2KpSlqlLVFUpQWzRQaoVLVBS1QVLpZFUtUqaoUtbNHn5+j8/4vs5nXVoqirVoUUFKooKtAAWrQAUACgAABQAUAAABQKCAAFAAABSAAgAT73X8fAACLSAFICQAABAAAQAEABCLAQAUjqn57n0/O43QABWgAUAAAAAAtUIBQUAAAoAABSgEAKAACgAAAFUACgAAAFIAUhQQAoIAAAAAAAAAAAAAACAAAAAAAAAAAAgCAohQkUAAAEq9K6WasoKWtRaFoU0WqKpSgtUqWqUGrBS1QUtURbLVFlBapbNApTVaNpyz2/O+L7XLPfS21FWlaAoKVQNLSFBQtUAC0BQQoAABQAACqAAAAABQAAAAAQAAH2+v48CCAAAAIUgABACFBAAAZUQEBACkrWX5Hn1+fnRAAKWgBQAAAAAUFoEFKAAAUAAAFKACAFAABQAAAUi0AFAAAAAAKCAAAAAAAAAAAAAAAAAgAAIAAAAAAAEABQSABRCkUIAAFs62dK1YWpaGjVIVSlNVRVKC1QWqVKUGrBoVQUtUBNVRVQUtUtlBSlrRo2mW/z3i+z5uXrt1SqNNAUFKoFXQBSFWqAKKFBCkKACgAFUAAAUEKAAAAAFAAAABAPs9Px4EAAAAIAAQAAAgABkKBAQAABOE1+Q5deMAAC1QAUAAAAAAtUICipQAACgEKAUoAIACgAAoAAAKQFCgAUhQAAAAAAAAAAAAAAAAAQAgCAAAAAAAAAACKAABAAQIAAAAKda61qwUoLWi0KUpapQWqC1SlLZSgpatgpQUtUQrVlCKpaFTRaApapo0WzRqX4Pk+t8/j9CrVq1aopVFANLQVYDSgUUBQAACgAKKACgEAKAAAAACqAAAAACkh9jp+OhSAAAAgAABFEABCkAICAAgAIdLPkc9/mefSAAA0KAFAAABSAAGqBBQUAAAoAAANAAEABQAAUAAAAAGlgKQAFIAUhQAACFAAAAAIAAACBAAAAABFAAAAAAAhSAEQUgAUEgAABTsdtLRC6RVKUtUoNVSgtUVYpaGktCgpbLQpQUtUBLWhYLSLVKlLQFNVSlNWaKdK+L5fp/I831NNCtUq0qigpVoCgaUCihQAAClWkBQFAAFAAoAAFAAAAFAAAUAD6m/xlIAAACAAigQAEAAAIACAEBAnRfzXPp8bGqAAWqAAUAAAAApClogQqlAAABSFAAKUAEAAKAAAUAAAAAAAAAAAAAAAAALQQIAAAIUAAECgAAACAAFIAggAAAAIAAAoAAAqdq62aFDVCxatUoKWtFBaoLQpSpapQWqlFUoKC1QC2aCKoqlKloUFKDVUpa1Ja1Wz5/D2/n/H9mtGtLQVatANLQCqKotAUAFICmlAALQABQQFoASUi0AAUUAAACgAAH0t/jAUACEKQAAgAAIUgABACAEQRaI/J8+vhzaAAK0ACgAAAApAClFECLVAAABSAoAKUAAgABQAAACgAAAAAAAAAAEKAAAAAACFIAAAFAAAAEAASAAAAAAEBSABQQARQAABs62datVKKoKU1QpS1SlFUpRVKClspQWylqgoKC1QC2UtgoLQppFUApQaqmi0k1VW2bTy8vV+b8f3JnpVq0LpRQVdAFUtBaFABQRdFCkFUAAFChVAAAAFAICoUEFWAFAAAPob/GwAAAEAAIUgAAAIAQAgBAkNHnmvynLpxlAAGqAFAAAAAAAKWiAAaAAABQCFABSgAEABQAAAAACgAAAAAhQQFIAAAACkAAAAAACwAAIAIAAAAAACAAAAAgAItCRUBQA6HezpqCgpQaqgpapS1oCqUFLVCWqUoKlq0KUFFUFEKtmgiqCiqDVlABS1Sg2WwUpqtJquPP0fmfD9znntVq1aUqilWgLVoKC0BQCrQFJVC1AUKoAAAFAABQAAgKAAABQQHu3+NAhQQoIAAACAAAgIARBACA6Hzc7/ADHLpBSABS0ABQAAAAAAUtEApQAQFABQAACgoAIACgAAAAAAAAAAFIAAAAAAAAAAAQAAEAAAAAAAAIUEAAURABCgAAAglgCkAHau+puygpaFKUVSlKUtUVSgtClBqylBS1UtCgFKKoBbKVFC0igtVLQoBQWqUpS2UpS1o0mqmOn5jw/c82PXpaF0FoTTQoC6UUCqCkKaUAoLUWpLaUAAAUAFIUAAAAAFAAAAAPZv8aKCAAAgAAIAAQpAkBCFIADZ8PHT4XPYAAA1QFAAAAAABS2AAUoABCgAAoAABQCggABQAAAAAAAAAAAAAAAAAAAAQLAgAAAAAEKAACKAACCKBBAAlUAEEC1BEChVgg7131NWUFKClqlLQoNCtFoUFqwqlCUtUpaJS0KCgtCgFspRYKAUtUWUoAKUVSlNFsFKUpqqmq3L+b8X2vBx+hVoWlWlKtUg00KC0BQVaCrCgUC1QABSgAAAAAFAAKoIC0AAAHq3+MgAAIUgAAAIACAEQQAgBSy/nMdPlY3UAAAGqoAAAAAAAKWwAUFAAAAABQAACgApAAACgAAAAAAAAAAAAAAAAAAhAAAAACFBCgEAABFAEBUglAgBFqRaEgUQoIAADdeiztZbKCloUpS0i1SgtaFUoLVBRVk1RKFtVKKpQCiqUAFsqVRbAKCiqWygApQWhTQLZSlKUtaS1o6H5/yfV+V5fq26pVq0oXQKFrVQWgKCrQVYUCgWqKQFKAAACgABaUAAoUAUAAA77/FgCAAEAAAIgALAggIAACTX5jn08ObQAAC1SgAAAAAAAtUIEK0AAAAAACgAAoAAAAAABQCAAoAAAAAAAAAICkKQAgAAAIUEAAAAABAogEACAKIAAQAAIBBAUltnWvRXW5tCgoNVRVKClBqqAWqWkUtCpS1QWqlLQFBRVBRChqwlAqgtUAqK0AUhoApapSgtlKClrSWtGk6V8fy/S+D5PsVurSlUUq1RpQKWhQVaCqAFoqgAUoAAAKAChaoAoAAKAC0JAtddfi4UgAIAAACBIUAgIACEKU5Z1+X59PPKAABqgKAAAAAAACloECLVAABCgAAFIUAAoABSAAAAAAAAApAUAAAgABAAAAACFWBAAAABACkAAIFEAgQBQIACFSFWACQQFBa716NTdgpSiqU0KFKUoKWrQFLViVoospUoWlspahSgoqgoATVCoBaUKUApbKAUAFKC1SlKLKUFLWktVamzaeDj7PzXi+5J1q0pVoNKK1QUVQULoFUALRVFIClAAABQDSiqAAAKAUhaAAA6a/FQAAAAgAIAACAEBABFrhNfl+XXlAAAGqoAAAAAAAKQtUIABoAAAAAAAoAABQACkAAAAAAAABQAACEAAAIUhSApCkAAAAIUEAAAIAoAksAIUgCACQAAABAADpXfT0WWwUpRVjVKpQUpaoKC1QUFqgqUtUA1ZS1ClBRQpQAUWaCBVANChQitAFABaoKDQKWiUoKWqaS1Sm02nmx6Py3g+/zney0q0pVqjSgtQWqDSiqCqIWqBQUAAFCglWqKAACgAVRAUKAAa1+KAEABCkABAAACEBAAWPJN/mufTEAAAaqgAAAAAAAAoqhAANAAAhQAAAUgKACgAAAAAAAAFAAAAIQAAAgAAAAAAIAAAAAQBQgQAEBFAAEAkAEKCAAAAHavRudhZQUorRYugFKUpaoqgoKEottVKUoBqy0i0BSgFqgBKUVUAVQUtAUFS0AKCgtAUFKUtEpQUtUqWqU2as1GM9Pyng+/58eqrTSilWqNLClLQpVoWgtoKAKCgAFAUUoWgAFAAqgApAUAAuvxUKQAAEAAIAAQEAAEaPBNfnOfXMAAAaqgAAAAAAFBClogAA0AAAQoAAAKCAoAKAAAAACggKAAQEAAAIAAAAAAACAAAgAChAEIAAQAEEAAQAAAAAAAho716dzdlBQUVopQK0ClqlFUoBRVKCpS0KCpa1QAoLQFLChaqQ0IUq2IsKtAlAKUUKAUpKpQUpRVKgoKWqVKWqaNJqyqzfzHj+74eHvLV0CmmhVoBqgKaUVYW2qABQUAApCqNKKAAUAtACgAAAAqzX4kQAAAhSAgKQEAIAAaj5menwMbkAAWhS0gAAAAAAAUFFEAFKQoAAAAAABQQAoAAKQpAAAAAAAAAAAQAAAAAAAAGQAJQQLRIEABAAASAAIAAQAFICgEAN16dT0VqhUFqljVAKpSgpatWFUFFUFKEtUoKEtUtAClhpQUAtVAKIuhBYVYUqhAKWhYUBQC1QUFKKpUFBS1SpRVNFTdWNVpPzni+18nz/U0tWg0tC0rRLVBSrQVVVoAAUoAKAFpVFABQAWgKAQoBVgSlXGvxIEKQEKCAAgAEsIAQG0+Vnp8LG0AK0AAUAAAAAAAAGqIAEKpTJSgAAAAAAoIAAUAAAAAAAAAAAgAAAAAAABAokAQFABAAQAgABCQAAABAUEBSAFAIsiHXU9eney6lBRFNULQpQUorQpGqFFCgoNILVBaqUUKAURatCwAq2ClBQiqCwFCiiAaoCgFFURaFAKWqgpQClqlS0LA3ZotaKnQ+H5Pq/B832bLSqNLQulAtUFNKCjSrQANAAFCgmlKKACgVQCghQFqCLQUHPX4kAQAEAAAIIBYCEBs+TnfxMbQALVAAKAAAAAAUhQC0QAI1QhClAAAAAABQQAAAFAAAAIUEAAAAAAAAAAIFggQAAEAAAAIAQggAACAAoBAAAAASWA9Gp6tTrqUqrKClKWqCgtWLVFUoLQoKKpUoKAasoFUAoKCloIpC6EpQVBRQFABaBBRVAKCiqWFUApS0QUoANUNJaFKVNFrRU2bPmcPf+Z8f3ZnVaFNLSrVAtUFXQKotpQBohQChQTSlFABQWgKAACqSFWkBTlr8SIAUgAEsAIUgIAZKaT5OenxeewALVAABQAAAAAAAWqgAAGiApCgAAAAAAFICgAAAgABSAAAAAAAAAAEUkVEABAUgABACkABBEAAAAAABAAABELUJLDR6tT1bm7LVAKUtUsKRatUpQKpQUVSgJapQUA1ZRQoBQCgpRItqKVSpYFrMuIyZMAgKClNVs6Wb00loUCipKUVQUpbAKUAtCxqy0KCmjVlNFNpuzxcvV+U8H6HnnrpaUq1RpQNUKVaAttqgClAAKoJpSigFALQoAAKQFWgALx1+IAAgAAlhSAgAIQGj5ON/GxsAAaoAACgAAAAAAFLRAAAKUhAUoAAAAAAAAAKQoBAAAAAAAAAARQIIAigEigACFIAAAQCBEAAEAKAAQAElAAEBIHTT17np1NBLQpooAqlKWqUFFUVYVQUFsoKUAoS1RVAKIFoUFKExL55eWXGOWbxl5xiMEJBaEoABQAWhquh1s7adtztZ33PTqd7NaACg0ihSgFqiLZapQUpqzRSmk2aOOO35LwfoPNn06lGgVaaaA1Qq0oLbWgAKUAFUE0paAUAFoUhQAAVapAAOF/FACFBAAQAAgIAU+Tjfx8bAAtUAAAoAAAAAABQWiAAAAaIQ0AAAAAAAAAAUgAAAAAAAAAIAsAJKAIAAQpAAAAQQCQAAAUEQAQAFCRSKIQAAQrvXs3O+oSgoNFqkqlBS1SlFUFFClCUVSlABQWiUtAUSWqBLyjzy+bF4ZebN4y5NAqUoKCkKAAUAqioLaBQCAkSzVvaz1bnq3n17nr6TrYsLUFAKWkWqloUFNpa0UpTaUTf5Pw/f8HH200opVq1SVrVgq0pVC2qBSgAFCjQWgFBaAFACgUoCgAee/iQIAAAAQEKQAFPlZ38bn0WIApaAAAoAAAAAABSFLRAAAABQUAAAAAAAAhQAAAAAACFBARQQASagQoAAgAABAAJIAAAAQApAAAIAgWAgAAAKerU9e51sUKDRQUCqUtUoKKoLQoKWqEoShRaFkCqUVQainnjy4vlzfPi+aXMaFVKCgoAABQChaCiyhQSgpKoBQAAIUB21PZuezpn29M+jcoBS0i1UtUApU3VKUppNFreb+X8f2vk+f6dXSjQWrQugWqtBpQqtAUoAKFFKtABS0KAAVaAoFAAPLfxIAAhSAEABACiPl538bO0AC1QAACgAAAAAFICkNUCAAAAAUoAICgEKAAAAAAAAACAgAChEAIoAAgAABBAIAIAAAAAQQAABCKAIAAAAAdK9Wp69zVgpSgtUAoLWiirChSgtCgqUtCgFpJRQoKlLWc3yYvkzfJi+eXEaNWUAAoBQCgAqigqC0ABQACqFgoLAULYBCgAA6W+7pn6HXHu6TpYpFoaQWhSpotUpTSaKU6WfA8n1fz/AJPs1rSjSiqNLVtgpVoWhbRRSgAFC6C0AoKWgKQq1RQAAAeW/iYACFIACBYCFBZPmZ6fGxoAK0AAAAUAAAAAAApAaoEAAAAAA0AQpAUAAAAAAhCgAgUEABRmUAAACAAAEgEEAAAAAAAIAIAEWAEAAAAABT0ans27WWygoKKoKUoKWhaFLSFUoKVFUFAKUUkpbKIzL48Xx5vjxeEtNUKVAKACgAoAKVRQWgQCgFqCKAWhQAUBJVAABQUFJVUnq3PodM/S7Z76kKlLQGkpqhopU0aBqzofJ8/v/LeL7qdNKSrVq0q0tCrSlULaFFKAAUq1aAClFUAFWrQAAFBPHfxIAAAgJaEQlURpPn538PnsAK0AAAACgAAAAAAAFALQAIAAAAKAAAAAAQAAAAAKAJAhSAKABCkAIBAJAAAAAAAAAQQBAsBAAAAAAAI6aevc9epqwUtCgpQUFLQoLVBRVBSoLVBQAUFQWtSSPLm+HGvHnXnhFNUNIBSFBQACgFKooKgUKACghQUVQAUiUAAUAKC0LAUAKCAHq3Pp9c/S657aytIKU0lrQNFKmilraeHl6/yXg+9zz20tWlWhaVq2UoKtWhbRQTSgChaVaAUFFUBdBRQACrAeO/iBAAFgQS0CCKE8Wd/C57AA1QAAAAAoAAAAAAAAABaFQAAAAAAAAAAAAAAACCUQAAABRCkQCCABAAAAAAAAAQhQSBFEAAAAAAAKenU9nSeiyAFKKoKCgpaoLQoLQoKWygoKAUApU0ccvFzvhzryZsC2zQBUoKAUAAoBVFKWgQAUAFAKCgChQALAAKAACiqUgKAACgLEHs6T6nXH0uud6gpU1VKUppKUpqqnDHb8h8/9B58eqmiqXQXSi1SgLpaKLQtKACqSrpQBQWhSqKooAAUDx38RAAQKBAAQoPLnXwMbkAClqQLQAAAAoAAAAAABSFIAAUtAAgAAAAAKCAoARCAAAApAAACAAElhUAgAAAAAAAAJAAEIsAAAAAAEKHez2benc0gUAKUFBQWqUAtUFFUoCaoUFABSpRHny8ONeDGuEClKC0KlAKCgAoBQCqBqiAAUAoANAAULCiAC0ABQQFFUAoAAAKAAAQ1X0+uPrdsezpkaLVKUqU0DQNVjOvyXg+94OXu0ulGlq0qi1QaUVaBbVFKAUKNFUCgpaBaUAqgCqB4b+ICIWoFhSACBK8+dfAxvMAAC0gKoAAAAKAAAAAAAAAAAWgBUAAAAAEWhBJQBAAAAAAAAQAAAkoiAAAAAAAAACCABlRAAAAAAAeivRueizrqAUChQDQBSiqUFAqgtUpClS1SgAFJHkw8WL4cayUA0KoQAUAoKACgFAWgFLRABSgAFKAAWgAQWgAKACFFUFAAAKAAAQoKAsT19J9Xrz+t3xuqCmkpSg0VLbY/MeP7PxvN9XS6KtWrStEtUq1C6ULaopQAVRU0pRQC0KtBQVQAWkT//xAAnEAACAQIEBwEBAQEAAAAAAAABEQIDBAAFUGAGEBIgMEBwExYUFf/aAAgBAQABAgHeGV0uS16xsow9EardDuPlPpZXfwqfKKVMDD16hQtrb0hqhGJDRCOF8yPxA9p9PKKXJ67CFhZPwjXTyuoemfSp1Mtvvk9Cl2gjWRjK7A+mNXuY6NkuZA/JcuonYGU5cT6Y1Y4VSOikcNZp8XXSvHYUuSY1vKcuMtmXkNGpzyrMPiK6Ojp81pS1/LMu2acVoaPlWYQn8N6Pz6F6OW0XruXWAGz68PXXn4czX4R0/n+XQvUo09esbKENPGg3cNIyLNvgXT0fmKawfYyyjrtlZ0qW0SJx0e3r2N5vzp6Ojo96EIx1y0tKNLUhoN3DSMqzKnU3ounp6enRMto65aWlCj5x3jXqsfZXI967eHs23aunp6EtJhCENbtbShQ9AbEOBi5hpPD2c7jS6enp6enUcuo6O/TtLSjR2qeVeGkg5Hm+1l09HR0dH5/n0dK1inCMdas7OjR2sedeGk0quU5pp/4/j+X59HR0dHR09PT09PR0dHR+f5/n+X5fl+X4/j+P4/j+X5/n0dC2Ll1HWrKyp09tXMNKtbrL7/4tRpgazY2MIbcqw0qwv7K8+K2FHWbCwiNu3MNKIy7MrS7+J21HWbDLh7g2GcVIe+vEY5bmVpd/ErWjrFhlj28eVzDSyMtzG0u/iFlR1iwywncJE4aWcZdmNnefDoxp09LfiAsMuJ28eZ5XMPbXJeUiwv7C/wDhtjR1alSs7Lc1WGmK0u8szNfCqFLVra1t7bc9xDTqNbKc7I+E0KWq2djThumtDTonJuISPg9nR1Wxy4aiNarQ09ZNn4PwWlTiNTAsste7K8NFXgSyrOba5+CUKWp0aNpZPdtSC0tckrK+y3NV8BtKOp2ljSpbwuKehrmu1c4TyjiIjf8AQpanZ5ZtMeye4icdRIyjiKlU37GNOGo06VpYPedaGkrwEZfmeX5nvy3o6ja2dGhtUe0e+tDSl2rBFOplfEa3zbUtRtMt2uPePOcSNTWV59aXe96NLUKVK1sSdOGy68NUlGhc5XxAt6QhGOn2tjSpb8qQ9tegua7OnLOIra63kBSp6cBa5a9+zjqK7Fb3OW8SLeFGlp1vbW9rv48qsPcS9Fd5GXZ5Y5mt20KXoP3bbLQNKG0D3HlOGjL0FGWWcT06m66NLTaNC2s/gR5Sj768iwu5c1Z3+X8Rbpo0tNtsvjH4GedWGgLwrwLtRGX53Y5qty0qWmUqNvZP4ROGgrwLzoYy/iW1vNx06Y0y2y+Efgp5HmQRpa86pVLDiihcLb8IAaS6NChZv4Seco6avOqFew4ppVVtyEANKt8vA00bcPM85jVlhc1hW91Y8U0qq2zTgBpNC1oWz2ANmnsI19W91Y8U0a62tCAGkQjQsNxDTDzPMjR16a7EqVWx4qtb1bThTGkOhZU6fxI4ODykPaXmXsKBsuJ7TN+naEKekUqNCzJ2SNlnBGDgjWV4V0W2cbPp09HAoWA+KnmQcHTl4Vt2nT0ejaUqOqDcpBB5H315kvCts06ejUqNG0evDbR5kHBwdQS8K7VzWgPS4Q0WIpWI+PESHI6EvMvEuawvfemARjotGzhD5AQQeR1NLbEYgaJSt6dD5AeRxLBwcHBxE6ovCtlQholOlStPkpBGDggiMtNW2YQ0OMaVmPlBBGDggiEtXWzAIx0F4pWcYv5QQRg4IOCKc9YWyQIjQqVrTpv5SeRBGCCCDinU1lYWxIxA0Gnb06D+XEEEEEEYp1NQXNdy2C4Q0GFKnbvT3v48yCDgggjFOppi2aZYhT0CEKdr80IIODggggGnU3s+txhCHvxjTtfm5BGCCCCAadTaj919XVyhTA94CnagbRG6CDg4IIIIBp1N39Rl2Qpe/C1iPnhCIIIIIBpVd19XW+wCFP3oW0YvYL34QcIgggh0quqJaiZdb7oQiPdhbxg9ivfRwQQQQQQQDRq7jZn1eCFP3YUIw2U98kEIgggggYo1tvszM/FCn7kLeMPo5CIIIIIIxQrbcMzPxgQh7cKEYbRe+CCCCCCCCMUK+2DPr8sYAe1GjGntQeF7vOEcEHBBBGLe42p1Go/NCn7UaMae3RvI4IIIIIIIIIt7raHUaj84EYezGjGD3G/C9xnBBBBBBBBEo211swy/R+jGAHruNKMNxvwPdBCIIIIIIIlG3u9kGRqdXpxh7EaMYaE/mpGCCCCCCJAxt7mMth9RqdXqARh68aMY7qfY/A/G9rEYIIIIRBEo0K9Opr5maj9aMAPVGI0RHc473u88jgggggggxp1KNbW+vrfsRh6oxGgBux9r3cQiCCCCCJAgSt7rVmZmftARj6gEaI1p6c3h+Fv23yfa3scg4IIIIIIIIOLa91Lq/Tq9yMAPTAjSG4mxAUP8X+AZb/zf+b/zf+b/AM//AB/gYN9TbeG3zfY+5+Z9r2OcEIhEIgxIlG1vdO6/0fvRh6YiKW2W3GhHLY5JHh8cPxyIZMMuFuIJYS6eno6elJdBtTl0snlkZyOWUytDjq6mJPQ3schEYIIIIIMLa7hPSOrr6tAEYj0hEU9qNuFOGWwyGHDsMhhlkKWEsSrSzSfEEuKP6w8Xf1p4r/p/6P8A7/8A3f8Auf8Ac/7n/e/oRxIOKRxYOLIcWQ4nhnsL4HBE7GeTTySeWyAk+TfJvcSIIIRBBBEo0a1C40Tq6noUYekIRp7ScYQy2GRQ4fp5HTy8URTWJ1qmd1OKZ8WT4mnnU7ldPSkl3LCwuSXT0dMKlPOafFFLiylxHSzD9MVctqZJPLjjqb9V7QSISIIIIMQbW82MBGPoiAhtCnawySnw5TyGnl0afR046qt5W4hq8VVeI6uZHHT0pe4uj8/z6KV3Sz+hxTQzyNecKuVVMqkG/O/E9lLBCIIIIIlEi1v9iCIHoCAjsyNOllMOHKfDVPI4WfT0dHT1GvWzWvxRW4mq5mcdPStJXRTrUc/t+KKGZkVsqq5e2/WeylgjBBBBBBBBjKNteU6mwEI+gIAbJp2tPJKXDlLh6lloD6/068Lqr5pX4lrcRVbvp6OnUV09FDM7Xii3zWrbVspnTfuPYxGCCEiCCDGUaVW3uteEQPOKYGxY06WVUuHKfDVPJadssdXU3gU+idavxFX4nrZgulaz09NtmlrxRRuq+U1rdvxvwjuHJ7DPIhIggggiUMWt/rgj5gBDYUadLKafDcOGKfD1PLRDm23yjQ6a+Y3HFNfP5zS2B0jFrn9rn9bL6tF++/E9WWFhIgggxMTG1voz1gADyiIjr0KMMppcPQ4Zp5BTsQevqbffG36LjN7niq5znC2OY2uYWuf1bEx7Hh+s/K9VWCMIgggggxMaNe3udWEfKIgazGnDLIcPQ4XhwzDI4Wiw35IUPyuM0vOKbnN8LZhjQuqWcmHJvwP0Xh7EIIIRCMZRxa5hqYC8gjqsLaGTQ4bhwvDhmGRwsQf06m35oUxb1r+84quM7JW0emnUpX4PN+Bv133vUksEEIggghSiY219CeoCPjAEdOjShlsMihw1DhiHDcMkhZAfp+nX1dXpjELPqveJbviGU0trU6tG97Xzb5N4fgfY3hvXzhLBBBBBBiY0q1td6ah4xFaKIi1jlsMijw2OF4cLw4bhkUctjRx1dTfsunS/z3OcXnFFe9S23Sr0rrsfNvtBfc8PY6RCISIIMTFW2ZDSwPF0+2MCjGyGUjJI5BDhv+YHDUeHBkMcrhbDHX+nX1Ntt+0+UbSVS94ous+wlt5UbunW8773h9r2IiCCCCDExt7uhcaOvCl5hRFiMqGSjIP50cNDhgcMjhocOjIo5QMvjQGOv9P06+rqbekU6YtbrNrzietcrcgxSvQfC+bw+1vk/A9cPJIhIgxIMDEYtcy0ZttCmLYWMcrGTjIxw8OGxwz/AC/8v/LDhgcNDh0ZB/xRlgshSx19fV1dTbekvxunbiN/xLd8QHC3RTnRuub7W+1t977XyfJ834HpawiEiCCEQYyja31Gt6P/ABP+F/wP53+a/mP5f+W/lf5X+V/lv5f+Y/mv50ZD/wAYZWLH/L+QHV1/p+nX19XX1/p+v6/r+v6fp+nX1N6642cqt/xTd5mluylcwnzfJvk+bw2+Y7G/A8Pm9VWFhYRBBiYxla5l6HX19fX19fU23h4bw+x7QjgWlfMr3ievcpbviaN12Dm34nyfjfa9XIXJIgggxMTG2v6VbzNtttvDb0V4eHp1OAtrzOb3iOUktbWr0rgSw8Avk+b8j5vm9fXJIggggxMYytsy3hSoihfZ/e57gDe8J062Hyb5vk32PD5Nvm8NvYCSSSMTExtr2hc7rdG3FLMOJbzOFvylcdrfife2/E35G9JXJYSRCMTEgYtszG6HRtRC/wCJbzNVv+lXB7Hh+Rtvk2+T5vsflbejpJJJIgxIMaF1b325aVri/wCJrvMl8Cp1Iz5vm+b5vm+94fa8N4b7XqKWEkQjEwMTG2zKnV3A6Nssw4lu8wXwWMoVOTfY3zeG+bw2+19r5Nttt6ukkYmJjCdtmg29SoinmPEt1mCXwcGnU8TfJ8n3PD7X4nzb5vSj2LCwiEQYkGNC7t77bVGhGjmHEl3mS+Fgwqc28Pk8N8m+T7W8Nvm+xvm3zb1JJJIxMSDG2zOjW0l6W4U42+YcRXmafEIT8jfN8n2vsfa34G+xvTEuSSIRiQYxNDN9pxFOzvs8vc3XxESjLsHY+bb5t4b5N8n2vm+98m32NvSCOSSIIMTExMdTfJ8n6zdOyu81vc82Ctpgxr8n3PufNvDfNttt4bfY+14eHht8m29FXJJJGJjsN+Myo2lW7vuIj8YlGE4XHY+Tw3hvk2+TeG3zbb7W+xvwttvm235H6aSSSIWzqVFX/Es5/GpRxCcK3J8n42+b5vk28Nt9jfgb5Pm+Tb7G9BSWzICFnmPElxdL4/CpGXc+1vD5PtfJvvbfa2+bw+x97bfNv3Elsd8nSsL3Ob3M18eI7I1O19zw32t823htvtbbb5ttvDw23zb5Ntt8236ywtkOjQqXF9n3yeMwe1+FvD5NvsbfNtvsbbb7G2+xvm+xt4eyn68QKF/xFUqb7enRn3vufY+bbfY23ybbw3yeHhtt82+1973A6dleZzd3y2GN0iXhb5Pm+bfe222222228PtbbfN83hvm8N9r2o6NCrc32dfMAW33tvk3yfNvDbbbbbbbw22222222228NtvD7n4Hs4YhbX/ENSp9DfgeHybbbbbeG228Ntttttttt4fJ83zfJ7Qo21zmF5mH1Bvk8Pk+bbw2222222228Pk2223zfa9mRH53+fE/OE/M3hvD722+xtvsbbbbbw2+Tbbbbb5N4fN8nsd0ra7ze4u/nZh5Xh9rb5tt9rbbbbb5NtvDb5N8m2+TbfJ+F7DiJYv86+fSj532N+FvDw8Nt4bw+TfJtvDbeG3yfY22+bb2GZUre7zetX+gSiY4frt+J+B+Vt8m22+xt9r5N62446b/ADn5S17BE4ew/M+rr/T9P1/X9v2/f9/3/f8Af/R/o/f9f0fa3ht4b5vDfNt6q+0mnRusyuLj5UB7c6Xuvq6urq6n6/WK4uRdCuJ9reG3h8m9TfhYp3ub/Kkvdq0fYb0YSFcXYuxXB7nh4fJ6zCFxd3N38qXvjFWhsUV43kbuM+9tt6qTGheZuT8pA0OpRI2PGrG8jeRqa4BOpd3/AMpAA0WpTqU9lQrxvY3He9Qp07rM51PlPTpEo1aD2XGULyN2DqT/ADvc13O29fEdMr2uzgYXcLwS06IrV7m7+UCOmjANa12gNOhC7zGUvk4itQGK1vKO+n0XmZfJxFapUpVKW+ZTubv5MIrVhiUK1DewFxd1avyUQA1u4td6RhdX5PyMAQWvXFpvO6v/AJGAIbBBuLTd4xUqXFz8iERDYgxcW0o7sAr3NWr8hEBHZFahUp7qAubwn5AKYjsupTrUN0K6vfj4ApgbOIubXczubz48IintEcrmz3JKdxc/HRTENqjFzZ7iq1a1b42AKQj3raAxcWhjt+tXqVPjQiKQG3K9vOnt2vcTn8ZFMU+9La9WlWobbuLkn4uo0hDvW25QubXbAxcXXxcRjSA3PdWe17m6+KPEacaW6gbqy2oMXN1uJ6lGlGnugdgwMXVmRtEYubn4mIxoCPalqSw/1/f/AFf6/wDZ/t/2/wC3/b/s/wBf+r/R+vVyWhA3NrOG0Lm5+GPtjCNFap+hujff7zff6/8AR+jwku9JLDFQXIvBfi/F4Kw94GtQrUNnXFx8RjSjR09YNY3hvzemu0kl7CS6RiNaN7G/jeRn7U6dzbbMubn4eBGhGHatGWDWN6b43RkktISjVjewvo1/WGCLqz2VcXHw6MI0BHSUjKV3K+ldGSS1ONSF7C9jP1bux2RcXHw2NGNHSUZyvJX0rjCWuRuoX8Kvp3VkRsW4uPhcYRtxHSCZXUr6VfCWw4XEL+FX0Hc2tSnsO4uPhIEaEaOjJSqzvpXZK2XTuqd9E+evQrUdg16xPweNKNuBoqxK5leyr4W0Iyp39K5XlqU7m11+vWJ+CiiLeNPRjKV5K8lPbFK5p5jE+Qi6sdP/AP/EAEoQAAEDAAUHBwkGBAYCAgMAAAEAAgMEESExURIiMkFQYHAFE0JSYXGBIzNAQ5GSobHwEFNUYnKCIDBEohRjgMHR4SSDZPFzk7L/2gAIAQEAAz8B3wMdFLyLZDZ3L6+vahVuA+mz5AsaNJ2CbFG2Nmi0VDcfKh7tjO5NprZha25w7EyaJssZrY4Vg8KTLK1g1oBjWC4CoVfXatd319exVeGpasPr6/6Vfj9fXiq/H6/3O3H0iYRRislMocAiZ4nHcisW61kuI2N/Qyn9HB3s/mZzp3arAq/9/sqH19fXsqP19fXYrPC767lVWMPr6+qv+T9eG2nSPDGCtxuTaDBjMdI7k1KqSvHYzoJmyMNRBrTeUKG2UaY0x28J67lzNGYz296+h9dyuH19f8L6+u9V2Y/X13L4/X1/2qrdSx2zWV/hI+dk887+3cvKirw2OeTqZnebdY5BzQ5prabQeE3O0nKOiy0rO+f19XKxdncPr6tVl69m3Mj/AMmYW9AbmWLIeRhsfLZ/gZjaNDgvaj/O5migm9xrKsH6f+P+VaVYVbbj/urNt86f8RMMwXDHc7OD8djuhlbJGanNtBTeUaHznrBY8cEij9o/nc9SWt1XncA0p3OyeZb8VZU2wC7c7LiI2Q7k2mCToHTCZNE2WM1sdaOBpR+weh5EJkN7/lt80ySt1kQvKaxgYwVNFw3QyJTsjmnf4KY5rtA8CSdSP2AIeimaZrMSg1uSNvPpstVzBpOTIYxHGKmjdGtmVhsipf4+DmpfPs/u4BnBFdqCA9KqaZjrsG3n02XJbo63JlHiEUYqA3SyhUVkuIw2Q+i0hk0Zqc0qOn0Vs0f7hgd/SUfsHp5kkDBeUI2BguA27JTJshl2s4KOiwiKO7HHdS0P2S/k2lZXqnabUyaJssZrY4Vg77H7QhsS+Y9w26+mS5DPE4KOiw81GO847q5cZaqtk/4WX/CznyL7j1TvcUf4BsoyPDReUI42sGobckpkuQy7WcFHRIebjHecd18l9eOyudaKFSXZ/qzvIcEUftCG0r5T3DbklLlyGXazgo6LDzcY/wC92MuPtGyi0hzTURchyjBzUp/8ln9265TsE7BORRxXagghghtkySBg1oRsDBcNtyUyTJbY3W5R0aLm4hZ892siU7Kko8zZYnFr23FM5Uo1ejM3TbtB6kwUmCk6qf1Sn9Up/VKf1Sn9Up/VKf1SndUp/VKf1Sn9Up+BT+qU7qlP6pT+qn9VPwT0/sTuxOxCOK7V2oYlNxKampuCbghhuNU0ynw22+mSYMF7kyjxCOMVAbt5UdeGy5aFSGzwmp7VFynRudj0xps6p4LmaUMCDWhouG2n0x+EYvcmQRCOMVNG7uRIRsubk6lCWI941OUXKFGE0Xi3A8FsiPnDe7bTqW7KdZENabGzIjFTRq3erblDVsutTcnUnLZd0m9YKGn0cTQnww4Kc9KBqF6qs2yaT5SSyL5oMaGMFTRvBkPI2XWpuTqRlsu6TesoadRxNCbMMOCfMw/mN+2cvy1IFTNTcVqF28NbcrDZs3JtIy2aPSbioadRxNCbMMOCOXJlnRbtitZHlqQLdTFXvFWKlkPI2bLydPzkej0m4qGnwc7C7vGHA8vcGi8oRRhg2uXGporKFH8pLbLqGG8tbcrDZ01ApAliPe3FQ8o0fnIzb0m4cDvWnw2u+aQMYKyUyiNr0pMcN58h5GzpqDSBNC6oj4qHlKCsWSjSZwM56Sr2qoVDa0lKfUy7WVHRWVMv1nejKZXrGz5KNMJYnFrhrUfKI5uXMn+fAvmo/wAxv2s+lGu5gvKZCzIjFTd6sh/Zs90bw5hqIuIQnqo9Msk1Px4E1nnD4bWMnlZrGYYoNAa0VAb15bO0bRMFVHphrj1PwTXtD2EOabiOAxlfUEGtAFw2oXGoCsoR1Sz6XV3uyH147Rm5NfknPgPRUNMg52B+U35cBK1zTO037UknfkxisqOiivSkxVe92WypVbRn5Pm52B3eNRUHKceZmza2cA/WO8NqSUk16LMVHAzJjFW+PS2k+GQSRuLXC4hMpOTBS8ybr6jwB51/Zr2pXVJSLuqgBUBUNQ3yyhUsh1W030TyFLrkh1HW1RzxCWF4ew6xv8XuDQhGzJG0nzPyI21lMo2c7Ok+W+uU2vWNqUnk2WuI5mthuKo/KcdcRqeNJhvG/vNtrOkdpSUo2WM1uUdHZkxjvOO++Q7sO1JKPKJI3Frhc4Jk/kqdmP8AvNR376bvDaRf5SexvVxQa2poqaNQ34y21KqzahGj7FPQsw+Uh6h1dygp0POwPyhhrG/HOOtu2i+Z+RG2splHzn58ny376W1crvU1ElEkby1w1hQUyqOkeSn/ALXb7F7qggxtQ2hJSc45seKjo7MmMeOO/uQ7a2CnodUVI8rD8QoKbFzlHkyh8t86zUEI29uvZ5cagKyg3Pnt/Lv/AJbdsTUOXnYHlpUNJqipXkpetqK1i7fHIFZ0tnyUh2bdio6MM213W4A9IbZpXJ2b52HqOVF5SZ5F+frYb976s47OrNQVedNYOqg1uS0VDgHku2y+J4fG4tcLiFVVDT//ANqjnjEkLw9h1jezpO8NnSTuqYPFRUe3SfjwFym1KqzbVJoD8qCQj8uoqjUupk/kZfgVZWLt6cq03bOc/PlsbgmxtyWCocB9Y25S6Bm187F1HKicot8m6qTqHefLNZu2a+d1TAo4LTnP4FVHbhYa2kg4hTwZlK8qzHWqNTWZcEgd2a95Ms9iqs2XWnPzpc1qbG3JYKhwLrFSqO3ZIJMuJ5Y4awiKmU5n/sChpUeXBIHjeHLPYqhUNlyTnMHio4LdJ+PA6sbfmor8uCRzHdiGhTWfvaoqQzLhka9vZu9lnsQAqGyiTUF0pvdQa3JaKhwQ17gUiiPy4JXMKacymsq/O1RUhmXDI17cRu3lnsQAqGypJ7rG4qOj3WnHgnbuDPQ35cErmHsQOZTWVfnaoKUzLgka9vZuxlnsVQqGyXSOyWCsprc6W04LDivNR35cMjmOGCkZmU1mWOuL1Raa3Kgla7s17q5fcqtkvlzn5rUyFtTBVxbfE/LjcWkawqTBmUoc834qg07zc1T+o6w7pZVpu2TJOc0WYqOC3SfjxfwXKFEbkRzktwdbuhXadkFxqaKyulN7qDRU0VD/AEYa3bIfNac1iZCKmDx/0Y1WnY75jmjxUcVrs53CKvgfWsnv2M5xqaKyhfL7EAKhYOEdRrCr4GlyDdjOfa/NCZEKmCrhNk26tfAwuVQ2K+XsbiVHFdacTwpybNXAqvYr5TmjxTI7XZx4WVHJPhwIx2I55qaK0BbJb2IAVAVcLtR4C1qrYZJqF6JtkPgmsFTbOGNdhv4B1rJ2G99psCZFojhplWG/gDWqthPk7BimR3WnE8Nqissdu/8ArOwnyXCxMZabTw5LTZessdu/hcVVffsF8miE1tr7Tw8LTWEJG9u/Rdcg3YDnmporQbp2lVCocPix1YQkbXr34Lu5VCz08usaK1rk9iDRUOIJY6sISNsvw3wH8Wt3p5cagKytch8E1oqaOIhYcpqEg7cN7B/GXXINvv8ATqzUETpmoJrBU0cRzG7KahKO3Deo/wAeUg0enOdpWJrBmjiUWOym3oSjtw3kH2E/ya7SqvTXO0rAms0RxNLHZTb0JR+bDeEI/wAvWfTXO0rE1miOKBa6sWFCUfm3dCJ/mV3LJ9Mc6+wJrLhxTLTWLChLYdPdkBH+dlIN9Lc6+wJrLhxWqNiy81+l891QPsr/AJ+PpbnX2BNZdxayvJyaWo47ohYI+gVoN7/SnOvsCazVxd9XL4Hc0BYIn0KtZPpLjfYmtu4wc3mSaOKrFl25A+wn0TH0km+xNbdxjdAcl1rEHtymmsbiALBH0WtAekE32INu4zOo7vy4JsrMpp3AH2H0etAejV3WrrINuHGl8D62ps7a236xtwI+lY+jE3LrFBt3Gx0T8phqTZxUbH4bYCPpdaq9FLrgusgLuN5aaxYg/MlsdjjtMD7D6bWqvRC65Yqq7eR/Ud7FOfUye6qV9xJ7FS/w71TPuCqZ9wVTPuCqZ9x8QqZ9wfaFSx6hypX4eT3VODVzMnup7b2OHeOAeRmS3aiqxs4fZX6fj6IXXIa7d3Z36MMh7mlU1/8ATO8bFTTqY39yk6U7B4KPXSHe6qILzK7xVBHqie9xVDbdRo/YoG3Qx+6E0dEez+Ao/YUUfsKP2NPRb7FAb4I/dVEd6hnhYqIdTm9zlF0Znj4p+qkN8Wqltuax3c5UpmlBJ7K0W6QI77N+3QWHOZ8k2RmU01jZI+w7BrVXoZcgL7d2JZNCNzu4KmP9SR32Kku0nsb8UOnOfAKhtvy3+KoTLqMzxtUcehGxvcKv4YY9OVje9y5PZfS4fauTGeuLu5hVAFzJiqPqoj/asKF/ep9VEi9qp2qKELlLGMfsXKn349wLlT8T/aFyp+Ld7AuU/wAW/wCC5T/Fv+C5U/FP+C5V/FH3QuVPxH9gXKY6bPcXKGtsJ/aqVro0Sd0qH/eoenRnjxVAN+W3wXJz/wCpaO+xUWXQpER/cgbj9gcKnAHvVFk0oGeFiox0ctnin9CcH9QVLjFeRlfpKfGc9jm94q33fR31tu1jFMnbW2/WNihHYmPobigN1HvNTWuJ7AqbJdA/xsVKOk5jfih05ie4KjNvaXd5UEWjEweCCA1fYFDHpyNb3lcnRf1LT+m1UJugyV6d6qij9zlT3XCJvguUZP6kjusVIl055Hd7vSpotCR7e4rlGG6lPP6rVTm6bInpnrqM8fpKoD/Wln6mqjTaE0bu5yamvGo96osvq8n9Ni+5l8HKlxdDK/SnNNTgR376OiflsNRCbPmusf8APcetVehFyA3RpEuhC93gqc/1Yb+op/rZwP0hUNmllv7yqHHoUdnzVVwDe77AqkFDD5yRje8qgxety/0BD1UBP6iqdJoZDPBU6bTpMntqTnGtxJ79hBdv2OVLg83M8eKp0WnU/vCb66Jze61UOf1ze42JjxYbFHMKnta5Ud+jWxTx6FT0+M1PaW9++XtXQn8HbrkoDVubI81NY4nsCp02jA4fqsVKOnIxvxUfrJnnusVCZ6nK/UVDFoRRt7mLtQQQwTBeQEwKiQecmYPFUZnm2Pf8FS3+bYyP4qmz6dIf4GpOeaySe/Z88Hmpnt7iqdDp1SDtUR88xzPiqLSR5OVhUcwqIDh2qF9seYVSIejljFu+T6PmuzmfJMlZlMNY3TxQbuVSZdCCR37VTn3x5H6in+snH7RWqK3Ty3qhw6NHZ4itBt1Q7v4CnFYlNaqNBpzsCo40A+T4BUp/mmsj+apNI85M93ij9g2pgqbRdCasYOX4mLxaqHSvNztrwKhnGewHtThbC+vsKkiNT2Fu+ElHflM9mKZSBZY/q7gVfz61igNxnv0GOPcFTpdGju8bFS3ab2MUI85O89yoMfqcr9ZrUMWhFG3uagm4fxOOpAXlQwCt7mtH5iqDFovMn6VO/wAxE1nfaqZSfOTvKO3qdRPNzGrB1qbdSosn8zVRKfHmSMeME050JyexTUc+UbZjveWuymmohB+ZLY7HcwlY7hvfoMc7uCp8ujRn+NipztIxs8V97SfdCoTNLLf4qiRaFHj9laDbqh3Bdv8AJe7VZ2qNt7qzg1UWiDykjGfNQ+pjfJ32KnT6LuaH5FJK6uR7nHtO4jmOymEtOIVNo1j/ACzPzKh0vMf5J2D1FLnwnI+SkgdVI2rt3vdDmSZzPkmvblNNY2zX/PrQG35ZNCJ7u4KnSeoI71Sn6T2N+Kb06SfAKgs0st/iqHDoUaMeCDdFoHd/NkdbVUMXWKBl7zJ+lUSiXyRxn2lN9TE5/wCsqnUn1uQ3BliLjWTXuVS6F5qTN6puVHpA5uktyD26KZKOcozh+lOY7JcCDgd7pKM6tt2CZSG2aWsbjAbae/RY53cFTZdGjSKnvvaxneVJ06S0dwVEGnNI5cnM9UXd5VFi83R4x4IakP58r7m2Ym5Qs85JlHBiotD+7i77SgfMsMhxeqdSrHTZLcG2Ku/c+k0Q1wyEdmpQ0oZNMZkP1SBVAODg5pucN7ix2U01FB+ZNY7HcGva1dwVIk0IJD+1covuozvFU838239yk6dJb4BUYacz3Lk5nqsrvKoUWhRox4JrdFoHgij6E+TQYSmM89J+1lqotDbX5OPtfaVHdEHzd9yp1I9bkDBic81uJJ7d1JIfNvI7E11kgyTiqxWN7nw5smcz5JsjcpprG3TtCR+ixzu4KmyaNGk9ip7/AFQb3lUo6ckbfiuvSvYFRBpyyOXJzPU5XeVQY9Gix+xRN0Y2DwWCPo9dgtUhFb6o2/mVFgFfnD1nWBUaLNy8v8sdypc9kXkm9l6fIa3uLj27syQnMKY+x+ad7pKO/KYfBR0gYPw22NjOdcCe4KkOuglP7Cqc+6iyexcoP9TV3lU3W6IeKl10lg8FH06UfAKhi98jlyez1VfeVQmXUaP2KFmjEweCA1Aenyy6DCRjqUUfnpco9Vio1BbYWRfFye+vmGfueqTSjXLK5270kNxswKjl/K7t3tINYsVzJ/eQIrBrG6VdwUrronn9qpbrqNL7qp5/pXrlH8P8QuUD0Gj9ypeuSIJ+ulD3VDrpL/YqEL3ylcnD1bj+4rk9n9MzxVFZoUeMftTG3MaPD7CjsSt2SLTgFJfKRE3tvVEooyqgaunKVALGPdN+mwKmUmxp5pn5EXGsms7xPisdnNTJdA+G9slFNlrOqo6S2uM26xuFK66J5/aVS3XUaX3FTz/SvVPPqPiFTz0GD9yp3+V7ypX3sKl10pnsTOlS/wC1UX7+X4Kg9aY+K5O+7f75XJzP6YeJVAH9JF7FRWaNHjH7UxtzGjw+0ooo7MkmNUTC7t1KNnnpcr8sf/KovJ7KspkP5W6Se+sUWOr871PSXZU0rnnt3mLTWDUtUvtQcK2msb2OjflMNRTX5k9j+tq2W7AqU3Rv9ipBugl9wqln+lm9wqnn+jl91co/hXe0LlE+pq/cFT+rH76p3+T7ypX3sSn/ABLPYpPxbfcX/wAv+xR66S/3FRfvZ/gqF/nn9yoH3Dz/AOxUIf0v95VDH9HEqI26iw+6om3RM90Jo6I/gP2H7SjtaWQV1ZDOu+xUeG3zxGt1jVR4c3L549SPRVMpOaw8yz8n/KLjWTWe3ep8RzCmyWHNdvbJRs058eCjpDMqN1fZ6Fyp+Ef8Fyp+FPvBcp/cD3wuUuoz3wuUf8r31T+tD7ypn30HxU/4qL4qT8Yz3FjTP7Ez8YfcUH4qT2KiffzfBUH72f4Lk/Gb31yb/me+uTPune+uTR/TD2lcnD+jjVBH9JD7ioguosPuBQi6GP3AmC6NvuoYD7Cj9p+0pycnJydinYp2KOKO4FtV5wF6k0pnNhZ26SolCHOWWesmKj9RXM7E6KpdN87Lm9UXb3ujsdnNTZG1tO9j4n5UZqcmS5k2Y/HUfQiiiijvEXuyY2l57Fk20iSr8jFReTY72Q//ANFPef8AxWVfnfep6S/Lmkc89u+Raa2mooPsfY7572yUfNfnx/JRzsyo3VjfR8xqjblfJRM88/nHdRtyotBZkZYb/lx3qkT2QDmW460+R2U9xcTrO+zmWOtb8kHCsGzex8Tspji0psmZNmux1HfGWfzbCR1tShi847nXdVuiqNRhk5eUfu41S6XmtPNR4NWO/LozW1Nk78N7ZaNm6TMFFSG1sd4b2yz6Dc3E3KjQWv8ALvHg0KGLMDuc/IzRVLplhfkM6rN/darsffjvaWOymmo4hdGke8g4Vi0HemWe1oqb13XKjUe0+WcMbGhQszGnnjg3RCpVN035LOq27gCW2OtCrFY3tloxzTm9UqKkWaL8DvNJKMrQZ1nKjUZpdpkdOSwKMZrPLH+1Uqm+ckzeqLuAhj7kHCsb21WhPizZs5uOtRzMyo3VjeKWfRFTesblRqKMqyQjpP0QomGqLy7/AO0Kk013lZDV1dXAcsNYQeN7pIXZUbqimPzZs12KBFYu3elnPk22Y6lR6MMp9UrhjY0KIZkXlSPdCpNNPlZLOrq4FFprCDx273zUbRNbeqVDSfyvwO7cs58m3x1KjwCuR3OuGrohQw+Ti8ocG6IVKpp8q/N6ou4GkGsLLHbvfrCkizZc9vxUdIbXG6vdd8rqmNJKihtldluwFwUMGYw84eozRVKppz31M6rbuCBBrCyxvg+N2UxxaexVCqdlZxG6he7JaC52ATWW0h1vUaqLQ2mNt/3bFSqbYXZEfVbwTyTWFlDiFbVeTqCffMcgdXWqJyYzIFh6rdIqk0vNZ5KPs4LEXJtzrDw/AvKllzneSZi68+CofJcddjTibXFT0jNg8k3HWi41k1ngxlJ7LigdKzh5LSPNDM67rlRaA3nZH1kdN/8AsnvJbRffKfK8vkcXOOs8G9f2OZcUHX2Hhw6V/NxML3/LxUMIyqS4SvGroN/5TGeTo2eceiFPS35c0hceELm9oQdceGmrWbgNaOlSTkD7tukf+FRuTmc0yr/8cf8AuqTTjnuqZ1G3cJKrlqdwyknztCPrlUXkyLKryT1zpFT0mtkHkmY6yq7+E5Hcq7uFzpHZMbco/JQ0ZvOUh4cRjohdCi2/nT5nl8jy5x1nhVVcge/hXqvJuARNs5yG9QXqjUFnMwgFw6LVPTX1yvs6urhdjwpkntGYzrFUTkyOuvOx6RU9KzY/Jx/E8MauExc4NaC5x1BMhHOUlws6OoK+Oi++nzPy5HFzjj/pXfNboM6xVF5MZkstf8Sp6ac81M6o/wBK7nuyWCsqGis5ykuBI9gT5cyj2DrIuJc41k8OauDzpRlOzGY61R6CzmoM5ympT8qV1fZw8w4NukdksFZVHoDOdpLwXYKal5keZHw/r71VwXqTpbXZjPioKE3maLnPUtIflyvJPCqtVejBwRbfwVc92SwVlQ0NnO0h4rUtKzIsyP58K8fSQ4WosOyAhigggguxdi7F2LsXYhghgm4JnamYqPrJnWCGI3XAvT5bXZrfioaCObjzn4BS0qTLldXxGrFqLLRd6ePtKKPo5xTx0ipBrTsAhraozrTTc4bnknJaK3JkDecmcLNZ1Jz646PY3rcStbdwXC4lSDpJ2toTdbSFGekgbjXuQ6W6xuKo9AZVe/BTUt1cjrOrxMrzm34bikKVvSR6TQVEcQmOucNw7MuawDUvV0X30XGsms8ThIPzIsNR3Ikbc8p4vAKjN9YTH6LgduueamCv/ZQUBmXI6t/xKlphtsZqbwrq2M2VtRvRiNTty5WXO9q67PYondKrv2y6W3RZjioqKOao9r/knyvL5HFzjwpr2UJG5Lk6E4tx3NczRcQpBpVOURvzUHaJr2n/APSbEznaQQANSfPmQ5rPnxWBFRtCLM5lrdzy02GpSNvzlG6/NQcKwa9nl5qb/wDShoDK3Z8pUtLfW82am8KcdoB2dHfgqrDugRcatnF/Y35plGHNQVF/yTpHFzzW46zxbbMMHYosdkuFR38DRlyEVD4Iv8nDY3rY8XmzNqN+KdE6pw35JNQUdGZlvP8A2n0k4Mw4wNlbkuToTi3HffL7lHRW1C1+CfM/LebeE2O3A4VOtCMWc21ny31rtdcgytkN+KLjWbTwlx3Aqz4rsN8vamxgveUZcyOxnCQlY7hiTPjsdgqrDfvfWbEyBlbj/wBp9Idg3DhGSgNxmzCsWPRY7JcKjvbWmUZtV78E+Z+U88IiUBuS2dv5sU6J+S7eutCLMjtdjgi4kk1nhDigLtzGTMyXBOgdbdqO9Xq4fF3CAm5Yqq7c9sjclwrCMNrbWbzhrS5xsRmzGWM+fB8lDv3TrFRWRnx2tw3lbEzKcagnTuwbhweKA3Xys+LxbvG2BmU5OndW67UODldyxQbdu02bObY/5oscWuFRG8DIGVm/UE6V+U7g2XIa1Vu62kMwdqKdE/JeLd3mwCq9+CL3ZTjWeDRKA3hZOzJd7cE+B1TrtR3cEWa21/yRcayazwYwWKDbt5GyNLXCsJ0BrFrMd2sjMZpYqvguXLFAXbzhwqNoRjz47WYYbsZOZH4ngu5yA3svki8W7rdBnieCxN9iA3vEoy47H/NFpqIqO6fQZ4ngoXXLFAXbcb1go+uFD1woeuoMVBiVD2qHtUPaoMSocVD1lD11EfWBRnphNPSGx20htYsfinRuyXio7o+rZ4ngm5yAvVW1O1MF7woR0lHgSsGJ+AUx1qY9MqQ9Mo4+guxKkHTKmHTUowKdraE3WwqE6yFEbnhDv9PZSGVOvxT4HVO9u5/QZ7eCTnJre3aUbb3hRDErqsUpuqClPTTjeTsIi5xUzLpCpheAV1o/YoXa6kx1zgfS2ysyXhOgdizHc3oMPeeCFdyJvsTW6tnAXqJt7woxcCU7U0KV3STnXuOzpGXPKkF9RTDpNIUT7n+kB7clwrCMWey1ny3LqzGe3ge51wXWQF2zGtvcAom9qPRapXa6k515O13sucQpG6Wco3X1tTH6LgfRa1e+HxbuTVmNv18DnG+xNbstjb3BRC6sp3RaApXdMonb1VxUzOlX3odNvsUcmi70QS57LH/NFpqcKjuNkZrb+BjnXBdYoNuGyQLzUom66+5Hot9qlfe7ceWO51Y7U3ptqTH6LgfQm0huD8U6J+S8W7ic3mt0uBRKcb7ExvbsmOO9wTRoNrUrtdXcnOvJ3MquUseusdqjdp5qDhW0g+gMnZU724J8D6n+Bx3C5oVDSVZrPAh7k0X2oC4bHstUTNdfcj0G+1SPvdum5lrXEJ7bHjKCiludUcD/AD2SsyXisJ9HNd7MdwOZb2lFxrPAZ5WJTW3DY4beVG26tyedEAJz9JxO7MsVzqxgVGbHgtQe2tps/mhwqNoRjrkj0MMNof/EACsQAAMAAgEEAgICAQUBAQAAAAABERAgMCExQEFRcVBhgZGhYLHB0fDx4f/aAAgBAQABPxD/AEDCbsfs+cPLy8PDHh6e6T+k/ah/C7XsNd1Pr+/4OndT2Tq1Hfgi69+NjCnY+zafw+76HT9T2459rp2n9Gn6dvVbkVafdfP/AD/THDa+Lf1Lb/TOnXqnPi9k5f1/PyhpptPo1/8AvT76PpxT9O8cl6T01/Z6YxnVd1l4eHh7vLeG8N4eGxj7Tda9q9CC+ohkQsLCFohCELJCwhZWEIQhCwhZQhdtFhYW63eWMYxtF73Dw9Tw8sY8PQ8PDGPLWGtGJ5/ubCVKpDHX9nX9i0vhryl4E/CPiWnz4DH8YeWMYx4Y8OvoN0n8XoipdRL9L/fsf+Vi+Dp9r+ERz5nx2/8AdBp190/b/nrRu8Xc3dI6uq6U6ytVLv1ide7T+q4naaNpxpJ9a10/np8F3kpF1aipl9tLp37P++/aNSt1TKN9vhP+kXVSfV/Jv91t/wAu/a9Ijo8fRP1qVSa/jt9PTskWpN931npVttfw3/v8cXQ/XvtB9WN9GdOq6fGjx79No9dH09IbRV939DqbTUa7rL1eO4xj1o2MpRsY2NjY2Pc0Prfvv7309iwveUhaLCyQsoQtUIQhYQsIQj09FotFhC3mWMaEfA1ddUDWHpweHl9sPDwxrDw8NXLQ1hjGhrDWGh6WO5+7/wA0J6hF8In1/Wf+vn4ws9vQuBawnEtp5d/BrwVxv/bLeXoxjG6ZeG/76jiUfRff/vg/U9q/3/717L/6/on2+n/H0fN/np/B1+/t/B2Q7P8Af64aNie2Jbv0/bX0hqFei7om4n0vr9+6/uq1d32Srb9JpN1r11a+eqnpPuPhx3p6ffr8tvo17h7Ncaa/Uj9v0/f6s6dlatqNJYSSdr9dOrr18dkNS3t0fFnTs/8A3V9O4b9317K37f8ATX5/XZdVakvp3g7D6DH74L/S9Us9IchV642NjebijGNjKNjGxsu7ELMRE85/Bf0h7ELCwQsIQsIQhCwuFC0WUIWi0Wi4nljGJ7Iv6fzPR0v2zYxnfLy0NVYeGNaGNDGNEw1hq4a1ZMTI16aOj30Phw/eLyrC0WL/AKNQvCul75eGx5by9HhjfoY8Md9fPZD7OfA/fv8AXR/I/fx92dSd+nX/AM36PStx0XrjjaJW30SJ/b3j31WfLv8A1a+nduJWr5e0ukvvu99J7qlt3c9dr+/2/wBLq+WJ2d03I/fVWT+T9e/lROI6NEviVL/n+vRdIvXyiiSXW9vS6dnP2kkEQzapda70jfVfCr6XrH7RUXsvSiVqfafK9f7KORb3H+EXpwfuNpQbS7pFE5Gqmnm8T0bLhsbw3hjY3wI1JKti4aaei+A1eFhCEIQhCEISwhLJCEhZWELKEIQtUIQtFotFxvDGMY139e2vRf8AZ6NYeezGhj1amITDJiaNDQ0NDw1hqaNVQRGz6aRHhFIaLC0XgrlX4tfknhsY3o2Mb0fvD6jd79fb74npftX6PrsP3iPiUlNWTNu2nX0Rprv2X+G50nZHJ3Wx9FL2rVfT/H2kviTt+6XQa/8A3su3RppKi3oTq/bbfXrXHX3Xb/lDdb99yTc+Gl6nRJVRe16J6fptPpOntT17TXqtFnv+fnrf90iJKLelg9WPRlnXo/4K0vaTG7m6PRvDy2N5bw2NlGxsb3bJVP3t/wByrYnhCFhCEIQhIQhYWSELKFhaIWVshboQvBYx4T/38pjVsn7UGt+7TRjHhoay0PDRBoaw1loeGQY1hoaGPSyLfs5a66dJ107eharVC2X49flm8vDZcN6MbGPLH7O7h3v8f7N/sf8AmLuNVu7KCD4zFQiX6Pqqd/tC73pIv56n/u/5tdjSftRfK6Tr+011jnfu62lE6nPt35/hjp3Db/Z3ob/xfa+zo9v5b7xYWbreC6Mc9ZurY2N4bHlsY3hjY2NjY3hjHsyb8713ltUhZQkIQkIQhLCwhCFlCwsIWFhC2QtVotFyPDGhjGQ9ZI/vVrR6zLw1hoY1hjw0NDWGNYa0bFeSHpoSuldM+me8rVarVC2X49c8857t4eG8Mbw3hjeG8PR9SnrJSpsSQ9MY3i8KXfa/4UNpSeuq7fKa/wBn8iUSVbiSr+kj/wBF663p8d3pfFb4blvDxR4bGNjY3hvDHuxZRGdf3+ENpIpJRF2SwtEIWELCEIWEIQlRCELCELCwsoQsLZC3WVhc7w8Pn6VDUeWMY08vLWHiDy1hoaxBrDRBrDQ0PVd6+n8qFiVUxYQuJbLZfgl5S/CduBvDZR4eKNjeJUSE0XyEhMhekfQ3ew3/ANlGM7viZCM7X6QeC8H9zwG8t4uGxu4bGxspRsbxRl2p1ZP/AHfpCE68RlCELKwhCFhCEJCELCFosrCysLCELKEIXCsLheGPLGsMRMrs+q1ejWjGveWswY1h4QaxBoaGiYaJloVV2+tjUZ/5eCvNX4C7Lw5icnzm7PDe67IJ8olvVi9IgNjdrGNu++6/8kN4eKPjWH9j+F7Ek0xJRL9IvhXe6dkXFw2NlLhvDG8tjZRsbGywbGx4b0pMr1YIOqxLRCFuiCwhCWFhYWiFqsrCwhCysFlZWy4Wt2MeIaLrraGPDINYaw1lohBoaGiDWGNDGsNDRMNDWerVONe0ItRP9PkkPnCwv/LwV+IpfIT8vvd7l4eWJvYJ/wAIXzwK7RJYaDbY20N0eGxsbw2PDHw0j3qFu8N3s3uLu2Njebi4bKMbGxsbG8N4bGxvZib0F6u7JCMfte2/l7IWFhCEIQsIQsLCEIWFhCELdYQhZQhcSwudjGNYU3rJqMY97th6Pd6PLQxomGNDQxoaxBomGhrL86Jnt6i9uZbrdLVd+Nci5LvPx9xcPgbEm5PYvQZ8zSJ9sSfQkl2S2bG8MbxSjY3h4fH1hWxCTZMs3S5r1u9Lw3DeLl4bxSjY2NjY2N4bG8vVQRF+tBIMTv7MN3RCELKEIQsIQhCEIQhCEIWFhaLZCFlC0LdYXE9HhjyyaHvoxaNDXBBq4aJlrLQ1hoay1hrDWWsrltsnzIQhVIfD8VedeS6TC1uL4l8RJvsim5CiLS7kp/KEgiKTVly8PLw3h4fceHh4fAztQWylLi4vDdbxUbzdW8PFGxsbGxvDY2UburEVXTv60EqJL7G0WUhaLCFkhC1IWELCwsLRCysrVC4FhYXgseGfLXoaprsyYeITDzMtDRMNaNYaGGiCEw0NEw8INZ7MX9fsTU/a4lxLlWi8S+TfJoj9WCxp8kn6DpxPV4bHh4Y2MY8MeXwqvrYjtcqWLi+FeB4uKPDxRvDy3hsbG8MbKM7ayJE7/ZBQ/wB8sN3CysrRCELBYQhCEIQhCELVYQhCFxIXAsLC5Xox50m03/P9r/g6f7LR6PM0ejWWsTDWWhoY0TLRBoazMQR0Z9H+18DUePXgrxl+a/YP14k/ti/fE0+iLR6PgeHqxjeHhjyxjeHySSY3FLrS8FLm8FxSjY8PDY8G8NjYxsY3hsbLjtqhoiu+tBYmS7v23yy4WqwhCEIQhCwhIQhYQhCEIWELC7YWULVaoXEsLC4XloeGNZMpxexYaxCZmZoxDQxjyyZaGhoaIQmGiDWITDKDSbLo0zozo/r8oajnItlxrw0/wy+BnwOIS9iWP5ggXyCSJISPS/AseHhjYxsYxjwx8PdVeHb9EuG4uLml3ujZSlzcXFQ3hsbw3hsbG8NjY3huDekHR+pCPInd+2+WNvKEIQsLRZWFhCEIWVqhCEIWELCELRaoXEsLC5Ho0TB4nEuj6o7IazN2sTRoaGsTExBoaINYg1hrMINEHjVq/R2J6P8A50PjWy3Xj/pX9i+B/Z+z/aGj2xz9+N+h/wAOB/8Akn/yD/5rF/8Akn/yD/4WC/8AgH/xcB+wIy/+lC+BL+UL4v7C+fAP0ROYKCXzAlfLF8J+uL0KfrkXwtLw3yXqxsbw3hjYxjYx5ZeKF+r6FspcXNKXa4etxc3FxS60b74oxspRsbG8NlG949fOvR/njJ/t4WVstEIQkIWEIQhISELCwhYWFlCyhcKFxLC5Hh5aGMYxnRvfr0eWtXlrDWWiZg1iDWGhohBoaIyE0aLWZ/DXtP5TF1kgvYEnEtl/p1vjerY8N4YxsYxvLw2Ph9ond/CEpxCSWtLvS4pdLvRvFLq2XDw2MbG8N4bLwe0//NLFO9wsrCFukIQhCwhCELsIQhZQsLCyhZQhaLRCFwrC53oxoaGNVQZ6n1h7TWYaw1log1hjWGhrDRMNDWJiEw0NH6R7ex8Mb/PXu9yY1wrZeCv9FtzjereHoxsY/eWPD46Sfi+hsvFS4peJvNKN4by2Ub0bGxsbGN4bGxvfql735fpCcr2iZQsoQhYWULCEIWELCwsIQsLZZQsoWq0QtlsuV8DGiE/uf7D5GtGiYm7WGsNYeINDy1hoay0Qaw0PEEpGKzb2M7Bc6n3bu3w9Fqtl4y47+Vur43sylHhsbG8Njw2Mbw+FzX5j0RJ2XDS5u90pd28tleLilGxso2UuKXZsdK6n/P1EVFSJLRCEIWELZYQhCQhCELQhCEIWqyhCwhcCELZbLnejGh4YiaafYc97J1YfC0NYeGsNaNYaIQmGsQeEGiDQyExBCCG+v09aFH7d/Z/h6rK/CXzr5z4292MeHhjGx5eHxd+ghF+XdS6XF1vFS60uW8N4bGNjGx4e1Hyx3PcWiSQkiiS6LVZ96IQtEIQhCFhCwkLKEIQsIWFlaIWq0QuRcz1Yxjy6fXXu+iDXV7TeYerJhomGsTLWJhoaxCZuhIfW6etSi1u/s/wyNZWV4C/0feNvajY3q2MY2Mby+Pobf9wbuLm63a7UuaUb1bG8XNw2N4bGxvDZdurJJVti4+Wd/wAjxcLCwhCQtEIQhCELCEIQhCEIQhaLCFhZWFhCFosoQharZcz2Y0PDENb2hzXDy8sm8GtZmYeINYaGiEGiDWINEwgvsr9PWon3Lt7n+Hxr/UF0b1uGxvVsbGxjY3hj41E1kR6me7+WNl1uLwXS7UuLmlKXNGyjeHhRsbHhvRfcY4khGlrvekteEIWELCFhCFhZWEIQhCQkIQhYQhbIWFlaLVC1QuZcrw8PBjO7HR66937WGiYejQ95q0TSDwgw0QaIQaGiDUw0THsP0IfUonzdre7jUwudcS/0LeC6N7t6vDGxjy8Xjgn9Jt8O7Nl1pS4bGxsoylKN4bGxsuLo7Oauxvf1+g3cL41QhYWULdCEhCEIQhZQtVhCwsrRYWULC0Wi0Wi5nqxjQxrDVTTG+t9azSDWZo0PVohMMaw0QaIQmGiYaw0Qgx7xCXpPhiU1HmywhC51uvz95aPLezY3qxsbGxtoeGPDw+FqfXu36EkvoJdF4NLvRvW60Y2NlGyjeG8NjeG9IGi93siG666/dl65XIsIQhYQhCFhCFhCwhCELRdhYWVssoWiwtFosLC5nsxjGPHTyyTMw8tbTDQ1maQhCEINYg0QhCDWWiEGy3qQTZJ9evqR/wBXUbGx6MbGNjw3lvD4Um3Eqxc2uhW8Cl3bLi5penXNzRso3hspRvV6Wvrv/iJM9/bfy8I9YQhYQuFCEIQhCEIQkIWFhCEIQhCwhYWVssIWVzLCyvAeGsMax+vRfnd1WGswhCYmky8NYmYQhMNYaw1iEGsQaGqNYhBoaFfrEaKWXa9f3I9uuV+Rvj3x29Hs2NlzR4bHhjdHh4b4mzob0X9nz3FKXVsut0uWyjZRjY8N4by9IyX6vcoq3bJZWUIWEIQsoQsJZQhCEIWELCFhCFhYQsIWpaLC2WFhbLRarkezWGhjGXZ8i3nDNmsNYazCDWITDWGiYg0NYg0NDjqi9vb95UxGtVNYWV+KpfHvFea6vZjeKNlLijeKN4Y3hvjSe17Z0UkReBS63ajZcUbLijZct4pRsujwgvM7JEMXvXqvsdlFusIQsIQhIQhZQhCFlCELCwhCwhCFhCwsoWFlbLCELKytFqvDeGPPTHbiNEIPWEINDW0GhkxBrEGh5TMyw6OuvvH9ftCcsz+/stV4aFhcV1peS8tLxPS4vBdKN6tjY2NlxS4bLhvZ4vCk2SXVsX153mzdLi4pS4pc0pS60ulxSjZRspRvFKUujKJbv+0UaM7/AB+htwkIQsLCyhYWULCEIQhC0QsoWELCFhZQsLK4EIWVlaLwns8Mayp/t6GzNPuu+Zs1iDRMzSEGiYhCYhBohMNEINDUw0NaJgwvwen9U/DOrSUq/v8AaOjyV4N1pdbxXmfHeVso3m4uLhvNy3OT0H147w3elzS4pSjY3ijY2NlxdWyr9Hu/v6Jvp7ftlLhZWFhCELRYWFhZQsIQhCFqhYWEIQsIWFlCwsoW6ELK3XhNZmGMawxjxLpXR9yZZMtDJiQY0QhCEy8NEJmEINYg1hCYeEIQaHhBpD9f1qNCOfsrtOPkL8JeC8d8Rsb1bKNjeG8t6N8bIOz1YUSi6JZut1utKXFy2W6XLZcNjeGylzdWVtxDFSncvd/Yo1kqI7JcC2QllCyhYWULCEIWFqhaoQsIWFssrKFotV5hrRMNDGsIa/VNDWv6ek4ITaYaGsNYmITLRMQaGstDRCZhMNDV2IXo3fPsubf5q/M3Sj2Y2N7N4pcvRvjVDW2L38j+dKXkutxRvSlzRsY3ilw2NjY9aKrDxcp/4/qOuBaLKFxLCEIWEIQhZWELCyhZQsLKEIWULCFouRbLla1eGhoaGNEOmcEy+GasmJlrDRMNYhCYg0Qg0QYhMQhCERU67rPGe/MaGJfjrm7Xhu14ryUo9LhvDY3pct4fAxIRP/4lw3F0uLvdWy4pSjeaN4b4Gzo1PuI6W7a/aG8J6LKyhaLVZWFlCEIWELRCELCyhCwsrKwsIQsoWi8AhC8B6JhoaIPHVUCWszMTMJibQaw0Qa0g0NEGiEzCDwaINDWEEsf5+sxomOXp7fv+B9Caaaaqa6r8hdLtdbzXN1utxRvWlLluYureG+Flel9H/uW3jvDcUpdGylKN4bzcMpdriZXvr2CkU6BIi4FlaJaLC0WFhYQsJC7CwhCwhCEIQsIQhYWi7YWiELRYQhZX4Q1hrBrCXt39MY7ZRrEQ8TE0mk1mkxMNEJlohCExCZazCZg13H1rVGXf39/7hNT9na34a3X4G+TeS7XZso2Uubi6vVvipR1KnuxRJThuLwtlKXSlGXLZcUbw3wURmH+kL1L5PX1K6IW60Wi7YQhaIWULCELCEIWELQtELZdsoWFotlyLxHl6NDw1hoZVSvvZ4mJhraZgyYaxMTVohBrDWGsNEJhoa0gnqdXo0drv3/OhLP8AJ2Bsvwd8W8lxS4pS63S4bKXFy3i5bGy5uG+K4WyWV9Fi7UpdrmlKUuaXFLilLilw3q8tjhdw6v7+jp3/AC3f7F1S0WiyhaLKFhYQhYWEIQsIQhYQsLCFotULKFhYWFstFotVovFZBrDQxkH16PqmMYvXp5aHpNITMJvMNDVGGoNZhCYaxCDWIQYmIMTLQ569B1v9n/rYuJe9e/sieffAul3pfButKUo2XNw80uKUuW+K4etFbIPu3Vtbml4aNlLo3i5uGy6XDezwvvM6JIgzbul/5HCiiXZJZWi7aLKFotFlaIWFhHsQhCELCFhCwhCFotllCwsLVZWiFwLReA8PLw1hoaw0NC2L36bGmm0++YTSaTEJmaTLRMNZhMwhBrDRBohCEGsMTEIh0KqP+Pf2iPV2EPqVE2VTXVca4r494bil4KXFxcXF4KN6NlxS5u7eG+B4SbcQqdW/wXWl47m5pS5pcNlxRvFxdHhsi0i937I6HdPqw3dFotFlC0WUIWyEIWFhCEIQhC0WEIQtFhaLKFhYQsoWfWiYtVlbrleWtXhjQxCFlDt32anFMTVrDxBrJMQmWiZhCDRCEyhCYg0JZMdv+p+mXEu7p1GyyudYpfAuLw3kpcXF0vBcNjZc3DeLhsuzfL2P19LnpcGxsubpcUpS5bxS7UorIrHTf0ezFZJXZLiWi2QsLCEIWFlCwtFhYIWELKeFhC96LCFhCytULK0WVxrRZXhPQxjQ0ex+mdq7PsNbsmrRBrSExCEIQmGqyEGiDWYMQg0QhCEIQhBomJe4y4D9bjTHTKvSd/5FBIqeThXk3S61FzcXgbxdbi7Uo2NlxSlLilzc3DeG+W0V07ppc3FxcLFQ2Uu1LmjZS5o2UpdbhuHXdXtuyEPT+36+hu8C0WVohYWFhCwsLKFhYWEIQhZWULCEIWVlCysrKFhboWFhC4KJ5XgPgaw0NDEGhT/b0xps27rVrMJq0TEITExCEJmEGJmExCEGiEGGsIQhCEWDWGhmfx7ev7kL5/lZyoxNuzWq/BUpS+NdGXFwy4uLuy5o8N8TzRPp7L5F0WrLq2UuKXa4pcXDLilLi7XFYtVfV7MUV1+kUWVqtFosp5WFlCyhYQsLKEITwhYQsIQhCwsoWFlCFhaLkWELhWi52JbtDGhoaEGsUUuq7i1me+rxFo1iEzN2IQaITEINDEIQhCIhBiEIQmS/Vfb/AMLFlfP98bJ+PeG4ulxS7XW7UutzcVDetxcXLZdLhviYph3oP+RJJRcFQ2PN0ulzdKhvLZc0utGylr+X8ClT+Z9kPcuBaLiQhZWULCFhCEIQsIQsrVCwhYQsLC2WVosoWVusrzGsNDQ0NZ60uz3mWiYmkJmYa1hMNYgxBrMITDEITEIQg0TEIQgwyqr7MjRJW/68S67vcT7Q013/AAdLvfCuLlvN0bKUpSlLijZcN5vA8Po+iiJEiiWzKV5r3pSly2XFKXFLlsb1o2dWi6tka/we2Q9UXK0TwnxrdPCeEIXAsoQhCyhCyhCFhCELZarVCwhaLCwsLZbrx3lBiDUQxTmHye8JpMzeEJmEJmYmIQaIQhCYQhBjRP0QhCEIQhBoJz1VMOv4uwqz9+GNl4N0vg3gvBct4uaXWlKN6NjeaN5uW+BvD/gTuxC+glpSl5bvdrxMR/R9t0Qr6F7G9fQ2e6wsp4XChYQsLCwhCwhbLCEIQhZQsrCExYQhZQsoWVotqLdC4VwLje7GPDGhoQaGK/ctGTMJtCEy1iYg0SZmJiYaGiaQhCDQw0QhCEIQhMwhBoxNVXtxlKZmrvH29Gy2XFeGj57tdrmlLx3LelLm4vC3h/wJ3YtBc0vJS4ulxdWxvF4EkkNt9khrj4vQVkl9kuZbrdCPndPCELC0LCEIWUIWVhYWEIQsexZXGsrhQvBvHN2iEwgxoUYzv4TeE4JiZmIQmIQmZhohCZmJiEINExCMmTwaIMQZU/1m+jI/xbNTeHto2XBcUvi3N2pS7XFKUbG9aXFLrS5uWxvL4Exjfg9mLXY0u91pcXNzS5uLlvduDer8jiKr8r9x85brVaLCysLCExYTysoQhCwhCFlCFkhC2QtFhYWFxLKFwIXjtatEGhoaFGhofwx64UGiazE0mIQhNYQhMNEIQhCEGiEIQaGsQhCEITEIQ6xF9510f2if8OKi6vbjdeBeC5pSl2pS73NKUb1pcUbxcsb0b5aUrw+j6ezFdsXFdmy8DZdblvW4RmXekTf9noqSiReku2VyUWi4llZWqysIQsoWULCYhMWqFlCxdFlaLhQuEuBcS5nmYgxCDQg0PqWQ1mYmjHrMTEzCEJmZhCZhCDwmkIQhCEIQg0QhBhohCDDVoS+2BvCUj8LAj/LbifaLXFd7ilzSl4Lx0pd6XFLq2XSl1u11c17FEiSUXDdLz0vC3hwTq/52RvT59svgrCeFxJ5QsJ4QhCEIWULK0WEIWEIWEIQhCFxLK1QsrVCLlcC3XjMaGqhoaEEEHxjROGExNUGhrMxMQmITCExMQmIQY1mDWIQhCEINX3QidnTWmib+z9jISjdt64LmlFi6UvBdbm5pSlxdrilxc0pdW8N5b43N2Ckkkkouel3pdLq9Likx+83ZEh/sesLYvZRap8qeE91laoQsLKEIWEJ4QhMQhCFhCELCwhC1LKFlZWiysLCFmuaIXAmLZeM8NYaEGD4VMyLExNZiZhMwaGiYg0QhNIQaITEJiEIQhCZNEINEzCDRofs0Z8FMiq+r4F4bw0uKUpS70pS4pctjel0bzeNvRxekdFteG4pdKUuaNl0ulKIrjuyQno36T/lkFRHZJRFynhcC1WqwhcKE8rKymIQiiEIQhCwhYWFhCYtFhYTE9VohZQtFosLKLouJC1XhzRoQY1gTBqom02iITgmJrBohMQazNITCEIQhCEJhCEIT2QhCEIQhCJ9+W63W8lw3BsvBS4uKXDeG9bm5fHWdr0s3lu1LreG4bJ33jO537bq2W81zeJYXKsoWFlbEJ4WEIQhCwtllaoXAsQWi0WUxaLgXhwWjy8PDQ0NZBBiC6rjhCYm00nEhJiExCYgw8oTMINYQhCEIQhCExeC6Xal4bm4pS8FLhvalxcXDeW9LrdUI7O+lu3m4pcUu11uLm6XFIfpe27Ik/dPsh1pdbEXCeVm4XCtlwrdCwhCExYWhCExCymLKFhCELRaLsIWVutFohZXCheU1iYTSSMTB1OqVCaSrE4oTM4JiYhMQmJiEIQmITEyTMIQhCYNEIQmEIQdZpSopS4pS4pcUvBc3N1XSjeKUpSly3i5pdG81F1b1SbRCep9eJSlw3vS6UvBcpbrvSFo+v4kNaR2SLy3VZXEi6rKysIWEIWFlarCwsoTwsITwhMWFhMQsLCwtULRCwtFqsoXAsLzGhoaJkGhoQj/sEJpKsziaIQhNJrCYhMoyEIQhCDWZiYQg0Qg1iEJhCEGJhBrel0peK6UpcLw3N3bKUvBcNl43kQs+X7etzS8FLvS8arcRGf8Ap9ky09v2yl0Wyey4ELhononhZQtlwoWUxCeELCymLKysrKFhYWFwrhT0XFRb3xGNDQ0NF0QEo0IVt7P2Cj7dhrE44QhNYQhMtEIQhCEITEIQaJiZmSEJiDQ0QhCNYhCL4KXgut2ulKUt4qXFLmlxS73Ny9rt9aLkvEulLrS6NlOvlLamzXS5uFzJ8SeqeqyhCELRCEITELCxcIQhPKFhaLCwsLCwhcCFhYWVqnlMWFwIXizVjWEwggncQTCmv/zicsITE2hNYTMINZmJiEzMTEymIQhCEGIS4vBS63FLilKUpcXguaUpS5o3i6XFy3m6t7s630QlFF4dLmlxdLpRsgXte/RH+S3sN/HRIpeJF0T2vAndrquBCEJ6LKExYWExYQhYQsoWUJ6JiEIWFlYWELVCynpdULiWlF4k1ZMNUaGUxwTB3iU3o+55nLMQa3hMTMJo0QiIQhCEwmJiEIQhCEIQhCEW10uLilKUpcUvHS8t1pc0b4LvHqbyXF0ut2ulKXSYbp9fHsJGk9JF4k9kUWvUT+SiZUNrSlwmXZCZRYTwnsniiFlCwhCYmXCyhCwmJ4QnhPRCwi6LCytELRcS1XgrK8F/WGhjXQtSA0Jgt3H9/r6b4pwQhMTWE0mITEIQhCEITEIQhMRQhBiYhCEJyUpdW83a4pdKXNLilxS6XVvN5GNEqxa19+a8N42Eolv0SEHTL4EnpP0MUpfGubpdU+BC2QsrCE8IQhPCYhYWULKwsIQiiFlYWl2WVlbLVap7LgvCtEXleGhq5LpjQmJMX6O7fvgmkzNpiYmsJrCZaxCYhCYaJmYhMITLW1xSl1qKXa6tlzSlxS5uKXalzctjel4HvEJTpx3a62cbeIP/AD7E06ntvuMUpdUyrRbra8V0TExCeVhPKeqeaIpRCE1hCEJ4onlZQnhPVPKyhPCYsoWUxMWyYny3N475Tw0xoQawd9jWhSfHdexS9hf8k0ngQhMTSEIQhMQhMQaIQmYQhCatEwmDWaUpdaUbLxUpc0pS4pc0uLxUubreBvf0QhIs0vHS6tl4rjrM/eFdQRsXa6IuKLwExYq1QmXKYnhYQniiE9U8pixRCYnhZWEJiEITFhCyhPCebhMosIT0WEIQnhCyt1snNVxJ+W0RJdF2Q0Ma0s72SdsnGuqYqb6L3Q1iZms5IQmJrCayEIQhCExCDEGiYQmIQmNzdKUpcXhpS5bKXN0pd7i5pXmjel4JGPoz9HbxKXF4aPe18mP4fvYxS73a6Uu698V3T0QT6ieqEJ4WyEIT0WEITELCwnlCYspiwnlYTwsITwtEJi3WyFqi6J8aflMg0JhrFAXSq0NEYn4l7om00SJywaJiawmJiExCEGJiYhMQaJmaVFLzXF0pS4ulKUpdqXLZc0ut3Su3UTkF9fVyqi7Xko8l/l+iCz9XoqSi8S63mWbpRCeiExPKeLhMonqhYTP+ROZQsLCE8UTymIQmJwTyvYsJ4XItVlC3WqelExcK8poa/QxomTQTKd4Q+4igXRO6w1zwmJtNITSEzCEzMQhCYhCZhMXmqKXSlxc0uKUpS8FzS5vI0Q/ghs+7HMQQ9O/zx0viWzHUn/V6QohCS4rm8l1uK+OlKXa5uU09UUQnhaITExCynhCYhMWE8IQsITEJiwmJ4QnlapiEJieFlaLVZWt0T4l5bRBoaGs01rH1nGiFdPZYnHNpibzghMwhNYQmJiEIQa5KUulLi4pdGKXF3pdLo3vctEMtmXD2uoKkkXDSl2vLR3W/6Oy2/qQKkvhFKUvPdVumJizea7XNwmJ6URRZQsIWExaEJieEIQnhCaQsIQhMQmJiwnMoQhCwsrmWLumJ5peFC1XhTVoY0e4QTULTnxl90ewmJmazinBNJpMTMIQmkIQhMzN0pS6Uu1LpRsuLpdKXNxcUvA8NCGsree52/wCBC6LW8XQvDdUqF8CHNdAvgRYS/RSj1ul5UylzS63VPWi0RRbJieUxCeiE8XFExYQnhMpbhMTwsITwmJiExPCeUxCYhZTELNExZTwsrZPK4ky5T4kXwXsxnrLQ0NYnso9fZGinXRO4mZwTjnJCYhCEzCE1hMzFKil1pdKXFLmjeaXelLil0peCjV3Y/iNnq8iCG9WFLy3mVQit+kdf/RLuSgWVLrSlymUrzRct4EylzS7LSiE8XCcLlBMuUxPCwhPZMTyhPCYmJieUxCeU8ITFhMTwhMWiExCFlCdQsrdPjuiZeGlxcXFLwviaGhjWJBxqeJYyMvV0Xvqms0nDOGExMQhCEJiEIQhMzJS63F0pSlxSlLil3pS5pdKi8CEP1SG7u92v8L2yKS5byXTq3F1Z1R5+PZLfyvuzqxfDRSsT5LvcUuaXK1WaXNE3lPBPCKJiE8JiZcIQhMTExMQmJ4TxcJiYmUTwhFExYTFlOieVi4WiYmJifLcLZZT/AAbIQg0JuAMqT0xGZEPhq99UJwzhi3mszMxEJiEITM1utLilzS5u9xSlzSlKXhau7PhH7HC9ewhJJEtrtfAvpVsWV/1exf0E/bfV8F4bhcdLrdaXhonpeJPW5QghYTExPCYi4QsJ4TynhCeExMQmLCwhYTE8JiYsJlwsp4QsplEy7J6rkWU91x3wGhoaGsg9ifsoyIfHU77IThm00hMTgg8wmITSEIQuKUpc3S5pS7UuLpS8jRLq0elWMF4Um30Er5eS8dxc+4urOoNPx7F8Tfnuy5Wi4aUvCnm6plLxUvAmXKYsUWKI+SiymJ5TExCeExCwhMRRCYsIohPqIQhCxcJiFlZuKJlEJiYhYQnlPNwhbJ810X4VjQ13wPdBems9o7Mj3Eq6r54JxTimJtMQmGiEzMTExSlxdKXFLrSlKUpS8N3bSEv3gK3xveIIX5ePnSixSlLz06n/AM4X+75fcb4eulKUpS8VLi6XZbp3Wl3uEUubjrmlwilWUFhMTExMomJ4ohdcJiFhOUTTwmJlExMQnhFE2J4TwmJiYnhPKwmUQsoQhYWKJ4W14qXC5V4Ty0NYaGtAETB38N6dC9odTQk6aT188M8WE4YQmGtpdaUul1ut4LxfsB+roNt93yv/AEQsiW9L4VJ7/lCvvP5ZfLpS8FxcXNLpS8CKUos3S5pcXFE8p5YTxRMTEehCCYsXFE8JiYmIQnhPCKUuEyieE8pixRMQniiYnohCYnhYXAhaLdPF2vkvRrDQ0IMLgTS9p2aNdmhPbJffriTxYThhCEITSlKXFKXFzS7PSjZeJ+4M9Ibdz5l1Pb/UWtwvD659pnalfyyl8FeHS60pdUy60qFpS4TLpcUTEy6J4TLiieEJ4TFhsITE8ITwsITEJ4WUJlxRMQhCYsXCYmJ4TEy5QnhPRYWieU90LguF5zWjQ1hoThAq/wBiqfpoVDJ2ekNTinJCE4ZvMwhCEKUpfCpS8LUfAG7u/Ae8SO+dfJU6wDtlP5Y9y/C0peK60pRbUT0QmJlLrRPCEUQmJieFBPokspiCeExMuLhCCYmJlymUonlMTExMWaJ4TEUTExCYmJixRMpRZWbqsrgX4B5Y8NDQnEBB41Rn6Gcc5oTjmJrCEzeG8D4ae0H6IPvH4TP1QlIi9WXe8F2p1dEdd6Z211+WN7XS5omUpSlKUpS/gbi63SlE83CZdKUTExPFFhPFL2WKIQnhehZ3E8JiYmUTEE8JieExMTwsITwmJ4QmJ4omIQmJiYmJiEIRRMQhYomLF2uEXjW64Vxvhay1geQQ09vgc6e36/ATSG1bs/Fm84ITM1m9xfCQ9nwIfcPxL9R0X6SLlZvPTq3Eq2d/wIYv88VLi+DS5uFKUvhXS7UomXSl2pc0ulLlPCcKVYuU4JizRaJ4ohPCYmJiYhMTE8UTxRMpRPCYhPCYmITFi7JiYnlcCZeFYTExPSifhPDw9WPDQ1ga2Anu5aMHTt8CIgzs1wzWaTw4TSbXgvIzfCG3u/FY8Qhr6vx1W4urOoPAn6N6i+deGlKUpSlXPRa0pc3F0T0pRMuExMomUTExMuUxMJlExPBMomJieEyiFEIQmJlKJ4TEKJiZRMomJlLiiYmJ4TExMTymUTLpeC5XCtFwrjeHj3o8MaGsDWDoPMPQ57a3fUI1SINcsITnnHMXW8tEBnpDd3fju+ohiXLd6UpojYY+rT9I7cLFLilKXNRSlKUpSixcUpSlLml1vHeClxSl5blMonpRMul1TKITExPCYhiiYnhPJMTwmJ5omJiwnClExMoniiYnhMTEyiYmJiZcJ4QmJwTEUomIQmXCZRPK1QnhCwuFPx3h7MeGhoaEGhN4X7F19Pa9MvaJ9iGvBngQnkVL2NPbqN3YbPu/Ih7+XeCiNiNsZ3/iQqipF/AUut2ulKUpUVYubtRYTKUvFc3FKXFLhF1TxcJiYmJiYmIJixRMQTwhMTEyiYmUuExMpcIuEUuEyiYmJ4pRMonhMTEylKJieqYnhPK3Wt3WVlcV4Xs8tDQ1gfCAZdWdZHSkru3smJxTaE8VQvK0XdiXbqN/ore08R79BP33ut2pSjKUFd3/AIQiYiSLwX8spSlLrc0pS8CLhPFymJ4omJieFhPBCiFExMTExMpRMQSTNExMomUTKXCZRMTxRMpRMomJiYmIJlEExMTEyiCFExMTEylwmURdU8piE9k9kylwmJ+XMtDRMKcIDvom9suzRMYvT6ieHCazlhON94x/BDf75Z4DOt9EISLW81H3QJXV6/gRJEiKUvgXF0uKUpSlKUubpS4pSlzdLx0pSlKUTKUpdEUpd69KUuHUMuJn052R/wARxM7fxFP7Gyql/bQ//wBxC/8A10L53/r9i/8ALf7j97+oyPf+cOwU/sM45+GoldxL6Ygl+UIyIUQSIRqKJiCZRCYhSlExPCCfUTKUomJiYmJiZRMTEKJiYmIQTEy4oncUomJiYmJ5uFwoXAhYpfHe0GhMDwHgPH+I75AbL72+1fYohp1Ps1meFOWaLdtJdWh+gbPsoN/bzkm3EJXXhXj7Uop30Lp26LSl4qUv4a5pdrpeC5uLmlKXKrZJa1+2jtSf4jvP3i/1+tdi3f8A0iP8/ir/AGR1ke/38V/uLElp2KFF/ERHQiiMTvR+obEn7FgKxIl0Qd1de9QRuhPv0neul8P+DKc67u87/wC7SCtt+E5Hbp+RRtrpe1/xUZ7THtFbCCCNBIyiYmUpSlymURRMuaJiYniiYmUTKUTExMTExBMWExPFLiiZdVlCebyLz2TDQ11wPBa9bhvM+v8AD7+gvJt9on4SaNPsfwQ3ex9fwDilduheTty6fL7HX4Y7eHfDpcUpSlKUpSlLm4pUXwqXCzdC1n2Wzs377of8zw719fB9r/dJ3O/V/wC8TT63HV4USexTV36l/uy//Wv/AGKyNP8Ab/SGvvftUf8A75frn27Hf9rY/T9ctvr+jb/f+Df/AFJ//FH/AMUfF/UF/wBiK/8A1D3t/wBqL/509o8d+j+Cz/h1Z2H957X/AC4/xWqIKpr5TxOE+EqOu0fKV/iHd/1X/uJf1UTp5+fWI5z8OwUvyJlFgTwsCeUxPCZUJlKITKJiYmUTKUpRMpRMTExMWE8UonhMTEJlysXKYnzUT1pTp4rGhoaHoAewXaTrd3sLsi93uhongzSDRHyP1DJs+71m18j2jovBp2lRfLOpvqy7XWlL4V0pS/g6UuKtbgiNrsmM7bl8r/yOv/z7Y6f6OeH/AJnT/aVsROxCUOBbVXuaKl/TVnppva/bK6vr3Z3n9JUKTtfOyn3xgknCCEIQhMIQREERMJIGg3Glf/L0dolepM1fxLTO1/YrZ3dr4cf1/oE/2SZz9pE0hF1R31rj3Nvr/sRa7fy6Z1ZvwkEgggmUomXFKJiZRMTwmJlEylExClKJlKUTKJlEylKUonmiZS5ut0uKUul2pSlL4j0g0NDDCJ0GHqV++LjPZNCRR+P19MT/AEKxugnv6vku365H794vJf8AQNE64j/Ac53pP5ShlX9PU6k7fiaPcr5a/wCQpYs+ESEnsSfR0+CGsRN/Q6OyU+KnX/bzKyZf6tlVMfX/AAD3F+WrwQWKE8uH3SGLT0G/yiXVEJx/SeHfiz7b9s5mpLf2ygq069xtUfdSZ1W/9Or+mKqyf10Zc++EglnfBMpRMT0pRMTExFEExMTEJlKJiYmIJiZSiYmUpRPFLhMuLhYWaUTE97w0ut5nwtDQw1gdXYFKEXVUjqaGpp36/wC07qp1Ps/Ln4l76vohCXTipdu+9Edrp+2y3K2uaUpfGpcUpSlKUpSlKUpcUu6cKUutKiook/DTWdSSfMCb/H0p9f0qod1Rvl7OlfXAnSlz4XQXyN/yIUnsg1REXykXK69db/pFJO/ntLqVfy5a6P4k/wADONny1YikIIT8AtoQav0NB1f0L0TE36+Mnr9/2i0/oXH/AEdOudkpVc59l1ReajQdLjqYggmJlExMTE8JlEyiYmUpRMTKJiYgmJiZRMTExMRSlKJiYmUpSlKUpRPNEy4QnpSl3ubil8J5Yw1ga4EgVTwtFX4ff0EJV+Z5cz68qE1TPsLXV+Ak24h7jaHbFi63/QSrcSrIn8QxDmvytDaq/wCniG/5Tggn36P7Yuip+EhA0WHxCfYOiOQ1r3KyZr1ay+j6ykv9h9bfptBOEgkeic6XNCeBCEwg6XaT+UT0xf70elq+TlKv7oy+Zel7jRzPRuL0n7QgmJiYmJ4TFilEJiYnhMTExMomJiYmUTExBMpRMTKJlxS4TExPa6IpS7X8ExoawNFMDD0L96rG8t+27CPb5m8mE1if4BzEJwUb2SfYfNOgJF8a7XWlKXyLilKUpSjuMX2TmdVRXyXV1f3Trf6lYdvT92j/AA050I2yJ6jDDxdXizX6f0h9+ekIupl8L0LyQ/L0XJD9JxFHWIpUJeDOeeBBLaDQx0uoiJtf1B+P/LrojXPu/f8Aot1/n1REPXovVCCCZSicQnhMomJiEExMQmUTKJiGExMomUYTEEyiYmJlKJiExMsRdU9qJif4F6fOGQYg0MYw9wukWYYqaH6n6/V6TyJh2eZMJNsWu/LcolQRJdFCl47rfwNKUvI/jZ/OzqP3FH+V0vUj9DOb/fI66H9u3+RXFT+hH27P5ZcrxUSb9dTqXT8gv6/lZQx/Td/qhepp8vJeS/hQenV7c8VIlmc6Ql4CXgTimINGSkT2ZGiI9I9dx1vp9bEzXZ+u7l5G9ejEKUpRMpS4TEITE8JlExMTEyiYmITExCZSiFEyiZcJieK6LqLlMTFqs3elzc0vjNDGNDDQw0MOdVbvzG2VfQ/YU02dmvMW/bxmiG93b+h+8fLfPpS89RUNp9gs7Qv8yj/lrHuU+vr9p608Xt2xFEa9IkNxvjZRSlKXKvo/PQe7C9JF/bELSp6TN1z9nNf0ion+nhphpn3bdYil4kF4E5oJeFBDHsY/frsTpf6WhtbJq9VT+mOCb7ojEylKIUQTExMTExMuEyiYmJlKJlExMTExMWCYmUomJieKUTE8E+VPFKUvlPL1aGGsDQ+Aov3Pfd+zK94nd7rD3QsTnXlpU9jFo2XdI+X8ElKXx3c+42Tv7yhII3f6u51kvv8A9/F8+nKT0RJfCUOn1TpXQZpS6UuKXC2tXv0wr6/+vqLe/wBm43a9H7RUa+jEb1m37bEILxYvORPBmsEMmb++9v4E2VUD7guNTxcEKUTKJiZSiCZRCdExMpSiYmUTKJlKIJ4J4TExMTxS4QmJlLhF5KUpSlKUpcXwXlrLQ0NDQ1oAx3xlTRETWaX2aJcvX6vSfkHsSLNLwJPsPlEku3kopSlL4tFWjGe1H4dnYevmUf7jQ3236xz3f2++OKyXsqYv+EiG32MrwYpS8FKUo/n7tI6mu/JRT5/N/Sjq3z5eG8vp0HH5qasQSXgraeAlzpciWZuswg0Y/bRvv6MkJfA7CFMTT9rFExBMTKJlExFEEExPFEJiYmJiYmJlEyiYmITExMTKIXFKUTE8FlMul/BPsLLwxoYYayDo6j0FefOVb/KF9d283nnLRI+TNLwNCV31XPcUpfGp/mOWf7go/wBzv31s7O38j/pjnsPu7fbZ2W/diuJ/0qOhSF9KDZ7KKY2ZSl1pSlLrSlKZIbPskq2Un854/wChtZaPbEvrf0uCrJ//AKo4uz2zbEFksvmWiQl4CXMkTjXDOKFi1L4fVMh/8WJpqp1PNE8ExMTEEKXBBMQTExMTxRMohRMpRYExYKUTKXNLhMTKUuaUuKXa8VLysuzINDQgww1sIt7isDPbdmTafzOTSfiVQk7Ypd11GPv0ErwKVl8OnSLnyM/x2B/vkk7kn10P9t+7HP8AHuyHqfrWH/2X752L/Z/xhKL1/QQ49jYsspdKUuLilxdLrSjhUa/x7E/liSqft/7Y2qf6UcM1Lcb71Yv6EUJwQnKsQS8FcM1XIlqvAhD2179RE1N/owTLhClExBC4TKJ5CYi4omIJiCawniiZRMomUTKJlwmUomUonrcUpdL5rw8NDQ0MPAfpgZeSqZ8yHSGy7NPqhy/hr/uMks3s12f4pJvhbhJsXzEkuy5FhPF4aiopoxsXX65md9v8ztYs+6+z7799Bklf8HPvX6VH+96kd7++S6J/1p/gzUgn1EH6jChRZRWgpSlKXF3pS8FKMUTaENvZFYsk3u11/wCENfv3Tr+EX3L4HSXZ6/7DseZ3bdEosr4yJ4KXMlyJeNMwakL6P2hXUt++xrCcE8JiYmJiYnmlKIJlKJifQTKIJiCZSiZcqJlKJlKJ4onilKJlzc3W63gvO9HhoaGhoaGh92wK9/HOv8zHbpd3usTSfgoFm4qKU6sT+2JCovIlXFWz/HUw7x/5HZB93X2Xf/slO9r9v/0e6r+Wepfpxbvfwfcd9JBXv91RPuz7DsDfuZ2f+RWNL9Wp/soVHT2RWoBZWFKUvJcUpS5vDSlLilKfvYU6J9scdV//AHQ1Or97DaZ+1jn+5IglhaTZeAl4KU5p+BmixCDIPN8ocoqr0q6/yL6jOzWExMTQmUohMWFE8ExBMpSiYgsExBNYTKUTExPBMTE6JlKJ3FKVCZRMTLlF5KXju73aGNCDQw2wtB6EfiWN1n19miLD1djEXp8C8S5pSlRSiZBJIrEzt/EjuI+nO5r6Dt7S7L/LA96ftB31fsTvdX2Hfafz/wCj31/2L3fwuxe/+FhfL+v/AOxfvfpBfuz+EFu6+1EId/tOLt1f2w73/KqdoX8f+hVF58Bewn6WFF4rxWXivyK/llZWVl0pSlRSlKUpS6XFxS8FKUuCZSlKUuKUo0SraSJ783ovtLuxdafXPp/8eykrp6LooXk/j7v5DONM7tq2ITToVbrwEhebGTkXEvBWsKiPyn1TIf1r7P6eKUQTKJlExBCiYmJiYgggmJiZRMTKIJiZSlEExMQTKIUTKKtKJlEy4UpSrSlxSoqKioqLvS87RMNDDQ8Bh6AGb5mFf5L6r6YurfLsa+1wrhXo/u/7C/78U/rP7NfH/ZL4DXtX9uL3K/kL3p/gr2/wsL/8ZXt/hC9/8Ki9/wDEF7Wfz/0F7f63/Qken+yt7vthe+/bjs/8qbO2/wBQTFQJdk/oIUP0gkdv6kXmLG2JMhOfqRD4PrP3o/b/AIWP+2ftle5/cXhS6UuVrSlKXFLi63FLi5pS4pSlKUpcXNxSlKXMytb2U238IfS/cWt9IbY/rn0i1pPX6aD1p38coLgJbJc6EvAnLBLkXKtZxIm8UJ1k/PdE5msUTEE8IIUTEEyieCYgggmJiYxcJiCFKJibKxMomIUQpRPClxSlzSlLwUpS4vjMejQ0MNDDQw0P4YarPqTquzRAh2F2FPAvagLLLwQuFyXClE2V4UpSlKUvHSlLzVYpSl1pc0pcUpSl0utxcUpSl1pWQvdLZ9vshUKf3n9scUlX/Js6+D3wxftn2EUZsvIXPBLlnIieCuNLjT31e0QpfN6wpSjehMTEEEyiYnhMTwmJiCYmIJiYiiYmJiYmJlEExMTKXBMpRMTLlMoi5pSlL4VLyvDGhrAxBoYegS2JYzVPh9/RklvYuzX2hrnVoFiWCkZKUpS5pSlKXWoubmoqKtqIRRPC4VlF8mlKXa4uKUpcUpSlvyfZPtnWXfQL9/I+N8NNFf8Avlx776m1sRXCn4acq84uNE5Yn3Jt/n9hWSbeyiCeBBYQTExPBMomUTExMomJiYmIURRBMQnlSlKUpcUomUTLhMTzS5pS7UpSlzfAa0aGhoaGGhoYe4VpRWPtE5S9fb4BcXkpcV7XgvBfBpSlKUpSl4KUpc3FKXFExspdKUo3O7Q0nvTdF/k6tP7sifb9j/NPYaP9239sjbbashxpbJcS8VLhWiXKl4U44LWcdy/afZilzp7sUVCYmLQTEKJiCFEyiYgmIJlEEEE8JiCYgghRMTKXCKUuUylEyoTKJ73NKUuKXhvLBrDQ0NDTGGHAwwyzZH6scP7b+vokxV3fuic65bi4pSlKXN8S5uL4NKUutKUuaUpSl1qxpu6d3RP5Fbd7HWr79iJ3126aFb4n0kL5CWFwJUS8VLwEuVCXJPCnnptNI2muzQrt16ejOwmUTExBBMpRMTExMTEyiFExMomJieKwJiZRMomJlEyiCCYmUpSlExMpS4IX8A9oMgw1BoYaGGHgvEnhjNr7MjFudL4X/lDovXZNdntMzgulLil0pSlKUpSlKUpSlKUpSlKUomUpS4pcUpSlKUpSlKUpSl2pS4uLpSlKUpSlGUX7v0EEbf8AIb/9Rdne3TJk0/09IITjXjTmSJzJfiUhKePBv6X7QlTE0+qeE8J4JiCYnhMonhMTKJiYsCwJiYsCKaExBMTExBMomUQuKUpSlKUpdRUUuKUpS4vkMeGhoYeBhhhhl6XVune37dRHSzKnlXN4bi70uKUpSlKUpSlLilKUu9KXF1pSlKUuKXNKUsKdrvl4hKcXXdh/aRfe19vSjB2Xr0wglyQWqXOlzzmSvkzkWsFql4jZzr7IV29CiYmIJlwgmUTEExMogmJlEExMTKJlExBMQTExMpcExYLghSlKUQpSiZSlKUpSlEyl8K8LzBjRBhiDDDxWbZKxUTXZonKfx+wUEJeu6JtSlKXFKUpSspc0pSlKUpcXWlKXNLpdFvSlKUpSlKUpSlKUpSlLilKUpSl0uLh1Ob3fFE5d9+6X0L2Mt0e+30lI56p0QXMWy50uZE5J7EiedOReSkXodBdaUS7+0UTEEKUTExBGlExBMQQpSiCeCCCZSlE4IXCZRPClEEEFkILCiZSlKUpSlKUpSlKUpcXFKUpSnXmgxpQaGNDQ1UNDVGGWWUvN3cKCv4l7MZN6bdmuClKUpWUpSlKUpRPivBSl1ul1vHSlKy4pS4u9KUpSlKUeVVO79E+2Nre5Nv8A9Rdb6U6G6tz9U6J/AgvDJE4ppOdeXOBcU1XKvE+cwvyNHwNO6wmxMTExMpRMTFgTExBMTwTEylExNiFwomJlKIJ4pSlKUomIJlLggmUuFKUpSlxSlKUpSl0pSl1vLBCEGhhpDDQ6wvS6kez5PsihJNe05ml5aUpcUub+RpSlKUpS5pcUgmud36J9sbFu+7PsfsSOS+3TBzqvXpIITlhNl505UvKnkTnXBJ/yhTCFRNCviXusUTwQuCYmIXBCiYsCYngmUpRPFCiCCCZS4UomUQQomJiwUpcEUylKUpSlKUpSiZS4vkTDWJRoaGhhhhuMsJYz2sLE1RNdmjoe/n9CN6+17RClKUpSlKXFLi73NKUpSlKUpSlKUuFKUulxS60pSlKXalKUpSlKXFKUpcPq3XZfbF0yurdPuYoaqe3RQgWerpBIS5l+RS5VwLiX4nuxK4WUhOojQjo913RSlKJiYmUTEylFgTExMQTE8EylEyiCYmJlEExMTKXBClKUomUTyJlxcELrcUpSlKUpS5vgPVoaIQdIYaIMsPAelZLSPsPuFdt+l/B3Sl4rwXFRSlxSlzS4pSi8+OyKxP03o6v+WNZTXt/ysofHOkhBLnS2n4pK8y/AXdeVIdf6l/go5DIxNkWFxcExMTEKUTEEIEyiYghRYExPBCiYgmJiZSiCZRPCiYmUpS4UosilKXQVbJlKUpSlKJlKXF55loawNDQ6XUZeQ0GZK7XF0pSlKUpSlxSlxSlKUpSlKUpSlKUpSlKUuFLhS4Uu1zSlxdqXDrRU+wRW/pDDXx9Or/8AQwtT116n2Ftrb6739sldbrZPFnnLkXsXglxTjm6XCvJ7e/2iouEhrXjHnH7uwn7yomIsKJiCYmUomJ4UomJhC4IJlE8EEEEFgTyIUTKXClKUogmIXBMWRSi0Ol2pSlLpSlLysmGhoao+4aGhhh/IZZsOXopSlKUpSlKUpSrW5pc3S4pSlKUpSlKXjpSlKUpS7KUpSlLilKIahIQ3+NX9QfbnN2Ftve64zLze7brZCeKlxTxEuRL8OvxVLntVhSfsbyS9pnTVv59CaZRMTwTE8E8ELcEEyiCKFExFBPQUpcFgQpSlExYKJiZcEEylKUomUuRBYEylwWFCralKUpcKJlKXgmGsQg0MMMMMMPBfBvDea7XguKXNzdKUpc0ulzSlxcNpJtxL22dbj7dJfr5G3Q+MxfQU/F/P/CO/hxlbILK5Vt281LlS8Zci1nhXzOmir/mQYer49EtDonhRPBMTExCZRMTExMomEKJlwTKJiFQngmwoshBMomXJSlKUrKXBClwTKXClFgQomUuKCafiwaGstYaINEGhhhmlKUpSlKUpSlKUpS4qxc0pSlKUpSopSlxSlKXFKLal3pdbi4pRsTPmqSXRfs+xIY+thq59n/YrxX0Xb9PyMPpa9l9IQWy4khE1X4pL8OvEX4CRwhKNY78TEdQylQmUTKIWCZSlEEKIUTEExP4LhMQomVhUUTKUTLgsCZcUT0FKXC4UomXC4pSlKLQLiiCFE/AZ6mjw0NDQ1gw8KUpeeza8Nxc3xqUpc0pS4Uo+tdTZEK2/SGUm/Wz+1+gyrV+v99hr/X9IIJeDBa9OZLmjEpypE8NcS41hfklVPCQkKtWjO2yP5KUTEXJOIuKUQosFKUTE2IQUonBY0LkWClKUogn1iiYnsZPC5FiTKXJRMWFFYEhSlEEYKVF42tHhoawxB9Xb8Xc3SlKUpcUpSlKUuLpSlGqTbaSXti+Poe/0vY2Ov3v1jyz21/nOrNs237eVzLgnmLmS4lotlovCWFzPSoRfJuKUo41hIWek9wlbgiiYnhRMpRMTYmUooQhRClFgRomUuCCFKXJGCZSlyIIoo0pRPIghRNlLghSlEKXURohS4TExMpcXFzdXpBkIXSlLmlxSlKXF2pSlKUvBS5pSlLhSlLi4pcXio2Uvmt9Z2+z9Hfku9I95d/PsvpHf7czEF4C2QuVcy51wLlXgrwycRS73RPwLzpCba950HtksJlKIJlQmUomIUTKxO4JlKLAsNKUosKwUugguCFLhcKLXlKyzJSlEykCeKUTWExMUpRMT1vgTFxUVFxSlKUqKUqKUpSlKUpSrNKJlKUpWUuLpS4ubwXFKUpcUpSjVNIm1Eq2/o63/AJHq+36Hzs37a+2UmfqnRBcJeAlxLwkuWPCcVpJnvzp6LK8mieKuClKUvJdLo3ssI9PZ84RcouExBCieCYmJ4JiZcIKUTKUpRNnQ+2C3YLJRuFEylE8iwIJlExClKIXJSlwosCZSlKIUpS8cITjvHeSlLxUpSlLilKXFxSlKUo2UYX9P2/8AGvY7uqdd8f0/Bfe3fD/sZMxrwUtpxrC82sV4UhPZZXIuO+MsUpcripSl5kLKFhYY/wChI1cEKXFKUoshMoslEKUosFFoSxLIWJZyCc4SlZqyEEEViWKiCCwIXCiYmUpcKUomUpS4Uv4m7UpS5pSlKXFKUpeGlKU9IodZsrtaXr/ufs6yl9fBfSGXv0bXCy+dbJcq514CXCtve940PjXl3F8lCELCyhC/QniieEylwmJlExMTLhSiZSiZS4UQpdwFgQWBMWuVZRY1gWBY1qhFFYEKIUuCZSiFKJ4Jlwpc0on4N8OlKXFxcUubml1pS4pS4pSlKXFSVIT/ALfb9IaFV/kvb+6dgiITwkpsuZLiWiXgLiR78q5XDS/g6XFLhMpcLC1QhCWELCxZ30TKUTEy4TwmVFExMpUUqKUpcEKXCkFKIUpRYUE8FkIqMUVgQRWJBZKFEKJiylqCiZRClKUuFxSl4bml0vgXFKXelLpS7XNLi4utKLbr/SG/63o3/wDYv3O/k9W2634iWy4VslzJeClOFDJPyFzeelKUpSlLxLCEqLRIS1WUl7G3X3QgmXNKUuKUomUTCFyXClKUpS5FiqKUryLBSlE8EUFrNYro0xMQRRWBYFmdxSiCFwTEyiCZXhcJlEy4uLtXz3FzS73W70pdqXFxSlGirY+PfzujDItfp/5Y5O/D1QlleClsvNS8FL3xI9sf4WlLlbre63xlhZQsIQsIWqFD3G+ilLiixSlE0J4XCxCZSl0FKXQIUpRMrwWBcABS5EosVKE2KZWIIJlwWRSiCCxJlEEylEylEy5JifDSlKUqKUpc0uLi4pSlLtdrxUpc3SlKfWHrsj9aP6X9IcOv+dk8SMS2XMlzpeDNVt6wxaexZYnm+bS4R7ZS4vRiZS8N8X9ISmEpqhYQsrCwhCVqDTaNRiZdLoilKXClKXUpVilKXCCiFwuoVHVgmQJieRMoshGiCKKFwRRqLhUUpRBBYEEylEFgomJlQmJlRea5u11ut2uKUuKUuLwUpRCVtJE6/wAj7h5Qk9G/SHNhE1hBcs8NeClxIW65e5Ca3kv59Xs7CSwS2S3QkJYQhHwp/I5guFxSlKJlKXKeKV4pailKUQQpSlKUpcXCiYnmlypROFLiiExMTExMQQSCZRBYFgQTKJlEEUKUpS4JiYsFKV4ubrS4vhUpcUpcXjujZSjCftLnZfbG1eJ2v/CKF/8AOJqvAS1SIJcj8FaLzVwXDF4l/BXhpcLDC98khbIQhaJCwsoRFIdQdV6YmUrxSiKUpcUTKXFKUuKXC6pwpSl0pL2ljT9k/k+NM/QyfmQZ+YkMGD+6fvnzOJnpBfKQvUExEn9iWE8UQQuCCCYu4QTKJiCYsFKUQWSlL4lKUu18ClLiijFLiiVtojvh8ft/0Qqv677Gxn4L0tl4C8SeBPB75XgX8TcXN1pdLx3ZYp3IZQszC0m60QhODSckqHHcNLxXCZSlKUo2s0uipC9oh7J+GfU+I/eU9sr+eKEzCEIQhDqJr2YXaB8l+0L93DHdX0zvjL7R38fqiwsJ4IXBBBMQomIJM0omUutKXjubz0qzc0uFLwdTTv6X2OlpK+kvodXnbfuzu6+r2ngJawnnTwFhPKF/om+CmYoxNULVLK1hMLCwjv0ZG3a9opRMpSlRS6UpcUuaUpUrBmyv2zuQnjQhNILSY7Cjp/V9iveDv+IO3qvs7KfQRSlExMQognhS4JlL51xdfkpSlK0XSl1pelbiH/8Af+/oiqv2Xv8AyzokL2Tstkr4KWq4kLxEvHX5K6XzKXVVi4szNEhCQsJCwsLVhVpnsK02n0aE83Sl4aXWC3S0nlRtpJV+oRyxwk7qYhBNlTaZ2y18MV6fSdDuP8p1V/NKUTE8EEEEExPxbtSlKXSl2uLmiw3iP7b7JdW3+hSd6Stvovs7/SS6P/oMLze7breqJ4K0QlPyK0hP9GUTFm7tfcSSXTVZghYWyEiYS1WVoh2ai+Q+LaZcXSlwj5FilfCszCX4H0fPqrMJiEJDtNR/0cs7bb9VCi5BNieEyiYmXipSlKUpSoqKUpS4uaXalxS4TLilLilHux7b7fYeUmLov9hEq830RKaoS8FLWfgF46E6vxl8VYpSlLvd2MRoS0mEiYSFosJEwtlhbJnZD6MhRz0/TKt1bi8K8Cc8zMTWYhD0Tq1VCbQhDuC18dSHdv5D29W+OkUaqaa+U6KwTeFi4UpSlKUbGxMbxSopSl46Uul5W0lakkRKf9j6fCHFSV0vo95gDeyRPBWi/PViZSlXgUpSlKUpSjZSl6jZSlL5VzdUyl1SfYJF36sWYJYWkyllZWiwlut0Piaix6t7YlhdUKar8HN548IPr9AzoKI+ezJqdt+0L6lP09aUpSlKUviXFxcXWlxdHE9t9EndsTbr2T9l9/LLFve/ZS3XgpeIvw13u7eqZ10Fw+xfKRcXwKUpcXdIok32Qnu+rJhYmFlCEspawQiaLgWywiNpTO6apUr7V3awqhPZf6A+Uuv7RcRq+mu6eIWj2/ThHUp++4wlt+yUSfKfLdKXelLwXN1uncu/b9B+fB0Xt/8ASHHp/Y7IWyXhLRE/KL/Rl076LC6uJVnzhKLVLCzCCytpxLRbrUWVJe/qzq02mmdxarVarC8OeVOD1DvczT2D6ZvJSl8ClLm4pSiZRuJs7+/3+xCqPv0Xle8Zul+GX59fkbpdl8dxj7iRLWNiWiwkLEFiYQkQSwsrEwtFqsIWEIQw4Pp6Q/sIELVaLC0RPAnhQhNIQhMzEJmEIQm9xSlE8JlKUpealLtS5ujhyNv0l3EySIsfYU3v3+wm88ZeAl/qe4uq1WyTZ8okXYWiRFiYgkJE4plbpaJcC1QhMn+eiDNN8P08LRaLC0Wy/BQhCeTeelLqs3F4lV137fpD91Pq9w/ptr7KTZLwpqkTnS/1rcqtyHyiRYmi0hMJZnCliCQlxLZC0Qhd8sOqavTOr+p2QWVqsLRarwZtPwKVvPS4vJc3if2VfP2zpG9S/wDI3stt54SWy51/odMpSlv4Klzdkm+yxELtutEsJaTKWiWiRCcSWqyhZWEIQniPqTOjTHXXZ/YWieq4l5s8iEITxLw3iRUl1Z8ET0Lm0/f1QwvbHW3ulPCWs8leMtqVFWy8ClKUpRMb+PPvhsfY9gSJcE0WEuOEykTZciFusIWExPpGquzo+lX2+It0LK8RImYQmJrPxVKJl0pd7tdu7iVCSJqKtvsi3b3P2xbL8LNFwrgX4Sl/BXFL5PZEKXyEibLecSWqWywtUvAQhYWFgTNK9noxpu0NJ6eFhbrwkvFvVvFdoj5PUPUPUzCYnDNLilK8XS+JS6I4BvW+vY64ce2+C8KeMuJcV/07cfoUdw64mZiCQkJZSzONImUuWC8FC0Qhxqn6H8jMwjCFosrwZ508S7XwbwseIncd2DBY/S9Ldfhlou3+g6XF8+8nfuiO2KshBE0SxCYhBLRZmsJmYSylwpbLC40IQhYQmJxnX8SdkG5cfp+msrZarjS/EpEIiLDnhXF2Rc3F0cF7n7fQPrM7t7rxJrNlyL8zSlxfOvHYXNzRdeiVY59WFMQnHMpE0SylrMpYnJCcM4FlCysrCYxVfD9pkot9UTE90xbrRYW65J5MxCeLeZJK3EiqbHO34kXEvyt8VcXQpS5eU80uFi++DoKtnveiUiEykTKQlvOJISJsvAWVlC2WFohbJ4Tg8pM9MZ9Z/v2hZWFlPdbLwJyQmJiEIQhCE0hCE/BNMCXu2y1T+phLgjF4K1niL8m3+Fu90pd+3qL5Yu63QkkiYmYQSEiE0RNITRISJqlics40TkWyFhDHRiE0+6Y61v2+yE9Fm6LdCFwrZLmSIQmJ+BvFcviyD2JPbhQS8deIvxdxc1FXGtL5FLwXf9Id79Eevr+WTE0hBIhMzM0m0EhImZwrmWUIXEhYWyELCwwml9e4WOPo163T5FzLlSEvJvDeW5QyP+ku7O3xPoXAvDWyXiIX4SlKXzrteC+Gx4jY7u8FUTCRCZSwS0SJiE1mJokJaonlrkWFtcLKExhS5/4w6A1GmIWqyuBcy40heXUVF4VvS5ohI7iX7Xsfm1+l6S+FwTw4oJ/m6XReReO4ul8btyFOr0SkSiIQhMIS+RIhMzKS2ms3hNZpNZifIuGbLkW6yhCEzrSLF2k/wa+VzLC5VyJcs865uyREv0fAZ6DgS/0bUXx1zLWl8hHXn0R6uv5ZNJlCFrMQSJtMQSEt0ibzinElxJbrhQsoQmIaV/XsFNdbs9mLC0WFlarjX4Sl5aXkSE7j/gDy8zu3wLxPc2Xiryn+AvDeS+EmbiNjX1eHaBMTEwhbJiE1SFqhISxNEtYInFJwTmQhLgRNUIWEIWExTdh1HP7fD7ysrK8Jfg5i8F1XIgu333+A22bbrfd7REXm3zqXS/j7teO83Qp2pCF30SREhYmUiCWsEphIixCYS2Ql5CW0xH7JhLRcS1WiFohaoWUzqVpndMqrfs9inqsp4WiF4iXizgvEs3NLlsQkdY7r21V5C3WV+epUUrKyve4vDUUpfFuFZ1CRfLO59WJJLpmZSEtYTKWk4UsImEsTnWUTSYW/XjWy4llCwsoTwVj/AGF9PgXlLyr4/UW9SVf+theEtUt1ovwF0vjXClfiXF45y0ok24jq3SOxqvCQkTKVEhbpEzMTZEETC0S4ltMLWZQuBcK2XChCwhZWCwsGGxS9iDC8hxpieiynsnzrK8NeLde+LlDuv/SNl46/0FSlZdr4F5rx0bw6iNjO7/whf0JE1QQmsxBISyliEzCYSxCaJcCFlLaYSJg4u7RLugaO6yXc2t9g1e7+kf8Ayj9v9D9/9T9v9Bf/AIAvn/0fviaV2QLsP7xdg36Z0ftE0LKeFouJCFohPCEITwdACuwb3U4WU8LZC4VqtFqsrxL4F0SIpt/WwvwCei/H0pcrX6L+Bu1ZRClLnsqPlLEqJJZmEhKdsTWEEiaQmJpCYhNoLjhBIiS6oh9uf5Efu/0hHsZoPpqH2iL6Q+8B9w3+Rv7v/bI9BCEIQglqUaErsr6Z2b+07E535/chXvj1+d9Y/aO8v+Rm7NJ+nosL4FotELCFlCELCYmLB2pensiD+j7L2eiYnhXdeCtVleFee7JE6/7TZLyF+c9selL4l8SlLwfrEdQfVqkJERNIJEIJYnDMTnWIQQcXdpYodpqeoesoXf2X0Pr2v5YmFjggiJmbzKRCEJiEIiYRi0E7d+mf7tsJaezvtjvT/dYXksTdCwtlohPCcHZVpld1Z2N4VpeBcCfAsTeCzPJSrIX9ZGy8lfj7ml3uEy8txfJo2UvCxojbOtPB2RL8vSCVEJpCCWJmZmkITScUzMGu4SPfj9dcdz/aHe5X6HVYE4hJOeExCCzOKEJmEwUdnMd+31kROf7R2ivwxdV0dWVhZWyYhZQmIaD4gxRpj5pfsXsJlyi6JiysLZcC3X4KlzM3/abL/RV2v4qlxeUD3tf0jtZImIJE2mIThhMJc6QsnQzcb+qOqmvs9lT9HUnhFGCLwIQmJicyXLCYDunQhGSs/sUX6Bk2WVhYWUJ4TgmkjjOyv3/0YWlytVhc65F4zZdJ6wjrX/s+NVqvHXMnpPDpSl4b+LpedJtxJtnXegdyVfyxJLtmEJmYS0msxBExMTihCYVCnpjspo9Us9N9Wdz+hHzNtiKMRCc0xCYmYLkms5osRCbesTO0y+Ood6T/AGFnR+uzJlaoQnlYWEJiNpXxeg7uJcaeqxdV4C1XAvF7iYmIvTKJG/8Ad/Gy8yl56UuLilKUpcrmvgry6Xwe6J7KfQqiFhLVYmFiE2mkEhLScKRBG5fZw6T1/gO9Fr9jvDPhEb7uvCCE8GEEsTaE2hPOSnao6d+kDkT3+UI6dNEIWy0Q9ER2LNIgmJ4osp7p8awnut1yUpSvN0uPQkIRvr938Hdtt1vVfgb+Epee7LN8Cat+CwiTbO60p6ivl5iEsTRLRInFMpE2SJlBBBFmvSKCb+z6HYjNK594QSFmbTim04YTwJ4kI+qk/lHRum9HpKN/nuiPr8p3CwhCwhCFlCcIvj9ewjro+z2CE83guFyp6LVeF/5dcoh0TpD22QXcSE1K/ZfAxjK2+reqyv8AV1KvB9bF8s6w7CWKS/Ws4kt1qsJYm0KIlTJL5ZeXXPbJX7He+fC6IghMJCWZ5M8eazxIM6lfDOlP5OzOhfxLjMLRCysJjEqwiF9f/FiYnlYT2WE7y3ZeA/eP67Tp0whehHv1cvonlev0I7F7Q9vbb7v8bSl5aX8yu5eZKimpJL5bFr/bR2MTwuNaLxFhfVIoJGf0hfEP9sbX7B6QWZ4S8BLVcc1XjLEIdH/mVEFs+V1QuWN2caJhYQhYWUPK0xRpoQu1Or9sE8LKytEuVca4v//EADARAAIBAgQEBwADAAMAAwAAAAABAgMRBDFQYBAhUXASExQgMEBBMmFxBSJSFYCB/9oACAECAQE/ANmr417LexfJf2QVkR431zMuYivGlElJzld6UvtLjB+9aA+w6+NfAvktwsRgLYDKlRU1crVHVldmelL7S4oj7luW23rFmKDFTFAsJC9i4LWpzUVdmIxDqv8ArYy9lN9vV8NhQFTFTFH25e1cLC1huxi8Q6j8K2XB+9DF9NdpLHLgoyYqYqQolveuDFwtrbMXirvwx05DF92LF8C+ivkQ+y6QqMhUkKERfGuNtdxeJsvDHT1wX3ab+FfRXZ9ChIVJioCppFrfKxbAxeJUOSzG77OixfaXZqzFTYqEhUI/oqcRR+lFa/icSoL+xtyfie0IPtZy4cuCi2KhUYsNL9FQj+ippfWQtduV66ponUc3tGm+1VhRZGhN/gsJJiwqQqUUWX2lr1euqau8yc5Tl4nwz2ghPs4uC4czLjZipt5IWFqP8Fgn+kMHBZio00KKWX3lrv8AbK9ZU1cqVHVd3tSm/uJ7DsW1tcVFkaM3+CwlViwDebFgUs2LC01+CpRWSLLjz0CK12tWVNFSpKpK74ZbTixfcW9beyzFBsWHqMWDqPNCwHViwCX6LBwWaFh6SyQqcVkiy0hC1yvWVNXKlR1XfVVoC4U38S+mnwW7bMUGKjUf4LCVGLBVBYB9RYDqxYGH6LCUV+CowWSLItp8VrleuqaKlSVSV3wy1RaFB/eT4LYvL61+FmWfC0uh4JdBUpvJCw1V/gsJV6HoqgsBMX/HS6i/47rIWAgLB0ugsNS6CpRRZIstXS1u5XrqmipUdR3f13oC0ODuLl91PXfQ1D0VQ9HV6HpKvQ9LV6HpavQ9NU6HpqnQ9NPoenn0PIn0PIn0PIn0PIn0PT1Oh6ep0PTVOh6ap0PS1eh6Wr0PR1egsHV6Hoqh6Goegn1PQS6noP7P/j/7PQLqegiLAQFgqYsFS6CwtLoLDQX4KlBfh4I9C0enHlwsi3DkX1uOt18Qqas8yc5Td3wy+s9AWhwdvvp7EsWLIsiyLLba1vEYhU8sypNzf3FsDJkXdaY+yyWtYnFKmrLMk3J3YrGe3IPQL/JbsqtaxOKUF4Y5jd9tr2xegJ8F8duycVrOJxVv+sTN89w02LQF2eS1htLMxOLu/DH4V9ZffWgr2ZMi7rt6hLV5SSMRiXPlHIXwr6y2AvbB9vYrV6lWMFeRXruf+C+N/WexYMy+G/FdrkharmVq6poq1XUfMS0J7Fi7du0h6mlc/wAK+JVNW/SU3N3luqLutEuX4LsklqrdivikuURtyz3XB9uEZapKSjmV8U5co7oXuhLtulbVJ1FFXZVxDqO34ZZboXui7MzWjX+G/YZLVK+IVPLMqVXNmWkLZEJaRf2LsQtTbsV8W8oDvmzPSVslPS12HWpzqRpq7K+Ic8st6welX7ELUq1dQROo6j573i9Kv7L9gktRfLMr4q3KI23zfxvYa0liYnpiH2BS1Gc4xV2VsTKbt+fK9hrS4vTL9gUtRrYhQJ1JVDlvNfAuRF9rEtPlKxXxTlygc3nwslvxO2nX+G+9EtNtwqVowROs6jLdgIvWE94pac3bMrYpZQG3LP5nvWL7TpadVqqmidaVQSS2wtMT1y26ktNbsVsV+RG3Lm+HL4HtBabF6pf333Slpdrn+E6sYZlau59iovtElpj5FXFW5RJyc3d9i0J9oEtMqVVTKldyF2KXGL1i+50tKQ5WKuK/IjblzfZBPWL+2+4EtLqVoQJ1pS+49jPUU+zaWlSmoZlXEt/xG+otwrUkJ63f3X2wlo74N2KuJUcidRy3QtMXFa7cuX9ty+00tJqVlEq4hyMxGe6Fp6ehLQ7l9oJaRKSjmVcT+RP5Z9nE9CvvJLSKmJUciVSUv5GXZpcV9e+/EtHnVjH+RUruWW8Vpq9i7IJaNKahmVMT0JNyz3mtMXbi9ipiUsiVRy7RLttUrqJOtKeZyL9olsa+7bE6igVK/i+g+y60O5fdNtDRKoolTEN/xHJvP/6Z20RySzKmI6Dk5Z94L/Lfdc8Rb+JKo5598L7FS0OdeMSdaUtJsW7Dr3WtqN9nJaFOtGBOu5ZdtF7czLRb735cJVFDMnXv/HUbFuwq9ifBq2+7aBKpGJPEN5Dbefbhe1GY1bsvmOaiTxHQbv27XtT4Wt2Vc1HMnX6Dk3n3DTMx6Pcvui3BySzJ1/8AyObfcBe5Pg1bsfexOvYlNyzLdyEZjVuxl0syde2RKo5C7fL4F7UWGrdib2J17Eqjlsq20rFtEXwX9qEzMat2GukTr2yJVXLa9i2+ELi427B3sTrpEqjltK3wX32jMat2BnXUSVVyF3ZcTLfl7E61iVSTP97lL4V7kLhKO+m7Zkq6WRKo5d3lwcTLezdiVexKcpGXeBcHG+8sjMclHMlW6Eqjl3lRJXLW3g5JZk63Qc28+F+8yY43Ghbsc0syVboOQu6q+ouGY47qc1HMlWvkOTefdhfVQnYzJQ3NzHNRzJVr5F9mWLfLz429liz6HhfQVKZ5Mz01ToemqdD01ToemqdD0tToemqdD0tToelqdD09ToOhU6HlTPAyx4WWOXs5bhX1lwRKJluOU1ElWbyLvaVi3vsKLFRqP8FhajFg5iwHViwK6iwVMWFp9BUKS/Dy10PCuglwt8Njwo8EB0ov8Hh4P8Hg6XQeBgPAdGPBVB4aovwdOS/C3CxYsW24vrITLkoDVtv5DqJEqrem2LFi2h8uNmJCpSeSFhajzQsFfNkcCv1iwlMVCmvwUIr2XLo8aPNR5iPOPOPOPNZ5kjzJHjkeOR45HjkeOR45HmSPMkeazzTzf6PNXQ8cTxR42HAdGDzQ8HTeRLA9GSwlRZInTlH8LPhbady/tX2kxq401t2VVIdVsvfaNjwsjTYsPN/gsHJiwcRYWAqUUJey6HOHU81HnHmM8ci8jmWfCy42+Kxb2cy3s8bFNiq9TxxYhocIk8LSl+E8BfIlhKkSVNotsu3yL7C4pnJkoNbZukSqpEqkns2z4WPCxUZMWFmxYLqyOGgiNKKLRRy4WfC6HVSHWHVZ42+Fi2hWLHiaFUkKaLxLXJU4yzRPBQeRPAyWRKnOOaLFum71wlDpteVW2Q5t7MsxQmxYabFhGLCRFQghRSyXG3G6HOI6yHVY5yOZYstLsixeQqjQqiZyZKmnmTwUH/Eng6kRxa3YvYmSgpZDQtouSWZKtYc3LY3PhYUGKjMWGkLCoWFghU4It7+Q5odUdUcmyxbVlNoUy6ZOhCeZUwDX8CdKUc0WZzRbrutCY4+IlFx2e5EqvQcnLMWw7FhUmxYeTFhGLCxQqMEKEEKy+Fuw6qQ6w5tlmWLcb6vfhdoUxqMlzRVwKlziVMPOBJbpQuFxPhKBbZX+kqiRKrcvfU7Fixb4OfFIVOTFh5iwshYRIVCIqSRb5HNDqIdSRcsW2EmKZZS5MrYJS5xKtGVPPdN/aiUC2x8iVWxKo2f7wtpNi30bCpNioSYsIxYSIsPAVOKEuPLin8LkOqOb4W4LY8ZOI1GatIrYH9gSi47mv7kJkoqQ4W2GhtIlVHUb0CxYsW+fmW91mKnNioSYsLIWEQsPEVGB4EWX0Ll2OUTzEhzb2gmVaMKi5lWk6btwXPdafCdO2wXNRJVbjk/tWLFixb6tmKEmKjJiw8hYZiwgsNAVCKFCCLLjZF/pNjqWHUb4WW05QjNWZWwbjzgNWz3YmJk4X15zSHV+nYsWLFi30bHPjzPCxUp9DyZ9BYaQsIxYRCw0BUIIUIo8K+3dDmkOq3tllShCZVwkoZDRZ7qQhxUiUHHWpVUhzkzn9Cxb6fhYoMVKfQ8ifQWGkLCsWE/sWFQsNEVGIoI8KLezlxuX+y2OqOTLCW2UOz4VcPCeRUws4C5Z7quJnJkqY1bVXNDqjl8dmc/fY5+yzP8A8LCgzy2eRPoKhPoemkemkek/sWEFhYiw0RUIdDyodDwIstGuXsZ8HUUR1WzMtuC1yrhVPInRcM92JkqakOLWeotjqDmy7+OzLMUZHlyFRn0PIn0PTTPTTPSyFhJCwn9iwqFhYiw8BYePQVGHQ8uHQ8MRJHItxvp1i6WZKp0G5MVlnuWUFLMrYT9iONt1XExpSzJU+mhcjl77FixY8LPAx0Wz08j0sj0sj0v9npf7PSrqelXU9LE9NE9PA9PA8mHQ8mHQ8CPCi2wnNIlUb3XUoxmVcNKJkW3CvgQmSppji4/S8EjwSPLkeXI8pnlM8o8o8k8k8ldTyV1PJR5SPKR5SPBE8ETwRPDEsW9vIuuF/Zcuy72S6sVkOo3wSe7LFbCxnzROnKPJ8bbfXFexCYnbMa8WZKlYy+lcuXLly/vuX2zYbSzHVHJstvDmVKUZIrYZw5x423QhEqdxxazFvVzSHV6HN5ljLePN8LFbDKXOJKDW6kJjimSp2y3jdluo5pDqNme+alBVEVKMoPdafCVO44uO73NIdRs/3faJRUsythnHmh7quJ2LJkqVi1t1f6OaQ5ti7AVsKpc4kk45/DbcKEJkqakSg0Lc2Q6lhzbLdewKZlkVaCmr/pKDi7P32+xbZq4SpXyGrCe43NIc3It2Gq0lJFSk4PdiExxUsydK2R/u38h1Ehzci3YmdOMlzKtJwe7Ll+EoKQ4OOe3XNIlNyEuxlSmpIq0nB6FYt8di2v34SpXyHFrMvtfIlUSHNss+xlzMsTgpoq0nB7tRcTGk8x0dqpDmkSqN9k6tNSRUpuD5ll+anYtrKL7USHNRHNvstUgp5lTDOORbd19opXG1EdW5n2ZnSjInh5IsWfzW+7Yt2OSuZEqvQu3n2b/zhOjCZUoSh8Ni3w27TWX6Sq2yPE5dnlwsVMMprkSpyh/Iz1Kxb57Ft42HNRJTcu0C9koKeZWwzjzX1rFtDsW02+ykrjkkSqdplwqYdSJQcOT+SxYt8Fi3ZjIlVLt9p1xnTjJWZVoOD7WJEqlhybLdo18LVyvhbc48LD+3Yt2KURtIlUvxtftIvhyK2HUuaJwcfqWLe+xbsQjkiVQv2zq0VNE6Uovn2jSJSSHJvttOmplag4aZYsWLby5RJVO3Ljfkyvhbc4lraJYsWLfLbdKQ5qI5X7VpfQtcr4Xxc4ko25PT7brSLpEp37Vr6legpk6bi7Mtp9i3vsWLFtu2HMbvwv2pSEvq1KUZqxVpOnnrlttXSJT7WJfXyZUpKaK1B0+Fvu29nPjZnhZ5UzyZnp6gsNUPSyPSyPSPqekfU9J/Z6T+z0n9npP7PSS6no5HpJHpJHpZ9B0KnQdGaGpLhZ+yxbaKQ5WG2xdqrCX2EZkoKatIxGFcea42LfZsKm2KhI9Mz0n9iwyFQiKnDoeFFkWX0OfCy4OMX+DoQY8LTHg1+MeBayY8LUQ6TRbZy4Sn2st97EYWy8URq30rcfCKnIVGQsMeQiNKKFFaK6UZDwtPoPAp5MeCkv0lh5r8PDLja5bYrlYbbLdqktBxGEUv+0Rxt9FU2xUGKijwREuCto/P28hwix4WmyWC6EsJUWQ6bjsSU7dq7FtDr4ZTXLMqU5Qdmcl8HMscyzFRZGghU0jLV/Cv0lQpyJYJPJksHNf2SpuOa11DdhyuW7VW0arSVRcyrQcGW96g2KhJkaKRZLjbW+RZE8NTnmieB/8AJLDVIZoaesZkp2P5dqraTOCmrMrYaVN3/DLh/goSZGhL9I0YrMtsaVGMsyeAi/4k8HUjkOMlnqmRKfaq2mSSlmV8I1zgRpeLMjRSLGWyrEoRlmTwUH/Eng6kchweoNqI5uQu1FtQnQUh3XJlrbPcYP8ANPc7HPtRYtqVSmpZEo235kOXahLVqlNSRKDjvlDHK5btOlrDimuZOm4vfDkXv2mtrjVyrRay3s5GYl2ltr39FWjbmt55EpC7SW2HUo+JXLWdnvDIci3aKxYtsRFSj4shqwt2uVhvtFYS2TUpqSJRaz3Y3Yz7QosW2XKCkVKTi91OXaFIts9xUirScN0OXaCxbaXKXJlSjbcrdhu/Z6xba9Wj+o5rMtbcLY3fs7YttjLhVpKWQ423A2Xv2bsW29UpKSJRazMtutl79mkhRLbgnBSROm4Pntxsv2YsJCW5HG5UpOORntlvszYtufk+TKtBxd1thvspcvwsW3ZVofq2s32WSEt31aF+aGrbTb7JX4WFAtrl0eNHmRPMieZE8yJ5qPNR5qPNR5sTzYnmRPMieNHiRfjbQ6lJTQ4uL2i32TSPCW1S6PEeZE81HmnmnmSPHIuXLs5+3kcjkcvbzLsueI8yR5sjzzzhVkKcS/35wUypTcXs9vskoijqN0eNDqDqnmM8ci+hqo0KqxVxVosTi/tyipZlWm4bNb7IqBbT3OI6iPNPGy7LPSbLhbgpyQqrFWQqkfsNKWZUo+HZbl2PsKAo6XyLodQdU8ZfhbVU2hVpIVZMTvw5fTzK1D9RlnshvsakKAoltKuOoeYeJl2W1rnw58FUkRqoU0/prlmVqHi5ofLlsZvsYkxQLaTdDmh1Bzb422HkRqNEawpp/Sq0lJDg1nsRvsWoCitJch1DxF2W2WmxVWiNZMUvoVKamidNwz165fi32JURQEtHujxodQctpp2I1rEakWf58qZKCkVabhsBvsOoigJaPccx1C+2P8I1HEjXTIu/yWY0nyKtC3Nah//EADIRAAEDAQcDBAEEAwEAAwAAAAEAAhEDBBAhMDFQYBIgQAVBUXATFCIyYRVScUIjYoD/2gAIAQMBAT8A7zwY5BvNx8bVy/8AU3TgpKnx58o3yj3YTdYbG60v/pUqYpsDBooUKMs5Jzj5YvCCCCs7of4hzyLiEROCGHATwY5BvNx8VxQ+UboUhQh3nyQj5OCs9ndXf0NVksws9PoGeck5xzT4IQulAwmGW7GRcQnD35yfKKN5zZUrqXUiSVJUwh/9lgdEZChDHczkU6bqjulqsFhbZqc+6nyDtwuCszpbGQcw55RF2ic3pPOD5BuPYcqVKlT2E4JpJQMKVhiscIuCgbhOS1pcYC9MsH4Wdbtbh5B2wdtB3S/tF58whFEIjqELXm58konKlSpySUf4of7I44I/0ojAb56V6dA/K/W8cGF8qm7qb1L22VycObnyZyzlnVQoDsDohjhdpgN79L9O6z+R+iAAHDbK/Dp2YohEQhzU+KSj3QoUeCAhvpXpvp5rnrfomtDRAyhwIXUndLkM0+JHZChOb7LTDmp8npXQoyTklDf/AE+wOtDpOiZTaxoa3LHAxdQf1N2I3wiLnN90PomFCiLoWnYfAG/WGxPtL/6VKk2izoaoPELM+Ds0KEQiI5xOZChR3ytew5436x2N9pfA0VnoNoNDGrQoSeFhDsBhUz1BDZiE5q05jOfHHbHZX2l8DRWazss7Olq0HgjfghcFZn/+doLU5i0w5fPLLJZHWl/SNFZrMyzMDGhYDiYVN3S6UNJ2eEQnsQM/Q5yDmlDe/wC1ZLI+0vhuis1mZZ2dLV7eId9HbZ3y2NpcE9qB5VPmHvOcO07vZbHUtL4Gis1mZZm9LFA8U8AF1F3S7aSnBOb0nc8Vj4OKx8CFChQo4CBvdjsb7S6BorPZ6dBnS1CQPGO9DsFwQuoO6m7NF8J7fZEFpQ2/ocuhy6CugroXQuhdC6F0LoXQuhdC6V0rpXSuldK6CugroXQuhdC6F0LoXQulQoUKFH0DYrDUtLv6VCzsoM6W3f2fGO8C4dwQuoP6XR4h8YiU9s4IgtU8UPAxvIOCsFgfaXf0qVJlBvQ1H44uLhcFSd1NnaQiE5s4FFpYYKHEzwIb1YLA6u6XaKnSbSb0tQieMhC+zvg9O1uaCEWyIKILT9nen+nGset+ipsDBAUoXDiQ7R2BU3dTZyz5xQTmyi0HBygsMHiR516d6X1//JVQAaIF0whcONC6zvgxtjm9Se2RBWiH2NrcJJhen+lx++px4dgQMFU3dQnbCE5khQWn7Hp0y8wFYPTRSHXU1vHnHfxcELqD4PTlnujzalOVBagfsMyqNF9Z0NCsdgZQbJ1U948c8BF4vCpP6moba5gcMU5hYUDzmeEDRWWxvtBwVlstOzNgL37x5B4COwX0HwY8KPNc0EYp9MsQOzSp+lwpVhsD7Q6ToqVFlEdLQihyIXC8fKov6m7eROCq0S3EIGeCTts+Md2iTgrD6YX/AL6mib0sHS0KXe/JBcOyi/pdmHNjIOdqtdVVo+7VMa8XnbzurWucYCsHpoZ++otBghykX0HyFEZceDHiVKIcoLTB2OVPbKnw555Rs76xhisdgp0G/u1U+wuHJBcLghex3SUDIzIzoz47ioT6YcE5hpnHRTvM8JO5yrFYKloMnRUKFOziGrUz2jhh8cdgv1VCp7KPGjxo7S2VVoluIQM/WYk6KxelF376qaA1sBFQBr2jhh8kXDsaYMqm/qCHnR2xnEKrQ9wp3SeDjdB/V1Ki+s6GhWP05lES7EqbhxI+YEL6L+k7nCqUQ5PY5hUob7O+HdLJYX2j/ioWenZxDbhcO0cpCHZRf1CNljNhQnAaFVKBbixA71PMQPhWL0su/fV0TQGjpbpmDhZ8sIIXhMd0lNPUNzhFpCfSa/TVEOaYP1TSovqnpaFY/TmURL8SpzRyYds3UXxh5UeVintBTmyIcn0XM0xCB3OeZYqx2B9bE6KjQp0BDUbhmDhh80IIXDWVTf1Dzj45C6VVs4OIRDmYOQM73PJ2Uy8wFY/S4/dUQMYLUqBOKGaOGHyxcELhdTd0FAzu0J7A7VPoFuIXVu88olWax1K5w0VmsbKAw12cbUdrF4uovjDwo8OPDhVLOHJzHM1QM+JKnjM7c1pcYCsfpZP7npjAwQNoG1HZBeLhcELhdoVTf1Dyo8mLoUKFBRaHaqpZvdqmNUDysnbdFZ7NUrOw0VmsNOj/AN7xnDxRwwZQQQQupu6Sh+7HwjtD6LXp9BzdFKG0zv5O2iSrJ6Y6p+5+ipsbTb0tCmF/zuGcPFHhnZj4YyghcL6VSMNvjLhEKpZ2uTqb2aoHaZ30nbJVCz1KxgBWSwMoiXaoHxx4oyDxEX+8pj5Fw8KPAjyC2VUs04hFrmYOQIPIydsAkwFZPTS7GomU20xDbh54zRkHiAuF7D0pjp2SM2MuE5gcqllI0RBbqgeQE7XiqFlqVzgrNYadDXVTeMsefPGghcL6b4Q8WFHgRkxnQnUw5VbKRi1YtwKBHHSdraC7RWX00nF6awUxDVIUXjsHeObDsFw7Kb52yOyM2L30mv1T7KR/FGW/yU+LPBSdrs9jqVjhoqFjp0Bhr3AbCO8ceCCCF7Ux07TGZGY+kHKpZY/iiHN1UzvE+XKm8naqbH1DDArL6a1v7qmqaA3TvB2IHuHGB3BC4IXsdBQM7THdCjsjMhBPptcn2QatTmPZqpyZU7/OWTs+IuxVm9OfVxfgFSo06Ihqj3uGYMoZY2Y8GF4vBVJ/lwoyIyI7oy4UXwoUIsBVSyg6YJ1J7F1cRJ2mjZqlY4KzWGnSxOJuwvHjDzpU+IOCi4IXjBU3ztkKFHfGTCi+FCgIsCdZ2H24gTtDGOcYCs3pw1emN6cAhcPKHmjwzwcIXDsGspj5GzRkQo7oUdscZJ2iz2F9Q44BUbPTpCAFNwyB2DwB40948M8EFwuF4Rva7pTHzvUcX0ROz0bPUqmAFQsLKeuJWmaPEG1HtPCRcEEb2O6SmunZYUXwovi6FHfCjhs5Uomdmpse4wAqHp4GL01rWiBnRkFDNHcMweOe08GHYLh2FMcWppn6NJR2PVYoAlWewOfi9UqTKWDVBPkjPB8CfKO2x5oQvHayp04IHe4Udsb8cwnZdVQsb6io2VlK/XJHgjeDwwXDup1NpjxI4DOYTsWHtdgVRoPqaKhYmU9Vg3eh5h4YLwe6nU9ju8KOIE7GCAqdF1Q4KhYBq9NaGCBcIuHkjdJ4oChcO6nU9jvEb9N85konY2sLzgqHp51emMa0QB5kqfJGdPYORDvZU9tsjshR2xwCVOYSpy5U+MASqNic/Fyp0KbBgsR585k+cM2eKC4HuCY+d9jd5y5UonY6NjfU/pUbKyn4U9k50+MNim48PBQuHcDCY+UNyjf5yy5Gop2KlZ31CqVkYxBa+NF8qcyVORKnKGXOTObN52SNsBuHeMEx873F8qdvnL6kXAI1FJcmt2GnQe/RUbE1mLkABtkqfKGRPGxkC4HuKBhMeHcGnw5U+XKL0XovRJQbKAjYGUn1TgFRsLWj9yY0M086d0njQ7wghcD3gwmP6vPjxIUdsePKnYZCLwi9EqVKa1AR4M5kgXMY5xhoVGxRi9NYG7rOwzyEXDvKBhMeHeefNnciUXo1UXm+bmsQw85rS/AKjYfd6p02UxAy58ifDm6fDnlo7BdHbCBITH9Q2ed7nJLgjWRqSpUqbwJTW+YZFzWl2AVKxOOLlTpNYMEJOfKnx5U+AOyfClTmjx4RHBwgghkAwmP6t/lTs8wjVARqoknva2UGx5rQTgFRsTnYuVOixmin4Wix3cdk3T4E548g8KCHfCBhMf1calTkl4CNZF5PaexrfL0uAJVKyOdi5U6LGaLXgIQuHdOUPAnjouBQ7yEMEx4dyA1AEawRqOUk3T2m9rfMaJ0VKyF2LlTosZpdgsD3zvkoeAMkdk8hFwKChQo7IUlqZU6trhR5kqcuVPeXgI1k6qStcsCU1seTBuAlUrI46qnRYxDPlSpU7xORKnIlBDlIOWQtEypOC04uXJ1YBGsSpOaGoCPKAcdFTsrn6qnQazS7AeVKncZU5E9sqUBeOUi4IZBup1JwPFJhGqAnViVM5srVNb5GmqxQBOipWVztcFSoNasfHlSpU5cqfDlTnypzJvClAqc6dqjcx2i4IHKp1J4hKNUI1ii53gASg2PJDSVTsrnaqnRYzRSgVj58qVKnvlTuQOfOTPHBlU6kIHLnf8VMI1GhGui8nwg1AeQASqVlc7VMotZosTts3Sp2sId05UqeyVPGh2i8IZBFzKkIGeEGqAjXKL3G+fBa3yA0nRU7KXfyVOkxn8bgseNhDlwyghkkLRMfCDuBkgI1QEa5Re4+KBKAjxpTWuOipWWf5JlJrUSd9lT3jzRdHKhmBDIIuY6E103A5s7gXI1gnVii43Y+KAgI8ZrC7+Kp2X/ZMptZpfjyScicgHjQzRkkIproTHzvUgIuARrAI1iV1T5LW+MxjnKnZf8AZNphvMQhzgi6YTHz4k7GagCNZGoTdisPIAQb4rWPfoqdlH/tMY1owQKjmAzAdihRwwhaXMqKdxlGqEa5RqE+aG+Kyk52ip2YD+SAA4dOXORIXWPldbflGvTGpRtlAalG32f5X+Ss/wDsv8lZv9l/krN/sv8AJ2b/AGX+Ss3+y/yVm/2X+Ss3+y/yFD5TbZRd/wCkLRS+UKrD7oPb8qQgUL8eydnjhpF7HwgdtL2o1gjWcUXk+eG+Iyk5yZZwP5INAUrXh8qVPf1BGo35RtVMalH1Kg3Up3q9JO9ZHsEfWXewR9WrI+pWg+6NtrHVyNoqn3Re4+6k/K6ipUqVN0qV1LrPyur+0Hn5QrOHum2qoNCm+oVxoUz1W0jUpnrNUahN9d+WpnrVI6pnqNB2jky0U3aFBwObPKiL2PhB3VtBICNWEayNQ+OcoCUBHhtoucmWdo1QEbVKlSpUqdjCm6V1BPtFJupTrfRGhT/V2DQJ3rDjoEfU6x0KNsrHUo1XHUqf7vhdLl+NyFF6/TuX6f8Atfp/7X6dq/A1fhYvxMX4mL8TPhfjYvxs+F+JnwvxMX4mL8LF+Bq/A1fp/wC1+E/K/G5dLrpQchU/tU7ZWZo5U/V67dTKp+uEfyCper0H6mFTr03/AMXIFqkIEKVie6eSEZAMJjgdlNcI1SuoqfJOSGrTwmUXOTKAGqAUcHlTk9QTq7W+6dbqQ1KPqlMaYp3qpOgTvUqx0KfaartSusqbsUGlCiUKBQs4QotQptQa1R4kLBTfAXQ1GkEaJ9ijTeF+4eyD02o4Ygqj6nXp+6o+uf7hUvVKD/dU6rHjAoT2z5o4TGRiEypPBwEB4MSmUHO1TKDWodg4LKkXSStFKLwnWmm3Up3qVEaFO9WHsE/1OsdE61VXalF5OpWKxvDXlCi4oWc+6FFqDAFpsxYCjSavxH2XS4KYVO0PZoVS9Yrs/liqHrNJ+D8FTrU6glpuE9koZEocahR2R2U6nyhB4IAo8ABMs5P8kyk1uii8bNKlSpUqVKlSpUqVKlSpU9sqVKlSp7ZUqV1BGqxupTrdRb7p3qjBoE71Rx0Cdbqp90az3e66j79kINlCm4oUChRCDGi6bp2iOyGo0wV+JwUEKlXqM/iVZ/Wa1P8AniqHqtCrqYTXg6HtGQNlhRuY74vKa8tTXTwGEB4DWk6JlmP/AKTaTW6bLKnzp7JRqAI2hg90630xoU/1L4Cd6jUdonWqqdSi8nsxukIIUyUKKFEBBrRvBpgo01BCoWytR/iVZfWgcKgVG00qv8Sv+KSoyhxAeGCWpjwfPnYIQGe2mXJln+U1oasfGlSpU7BPbKlTdKlSAjWaE620R7p3qTRoE71J50CdbKx90azz7qSckNcUKLim0AgxoWClSN8LQjTKZUfTMjVWX1l7MKqs9to1v4la9s8VHgkX4plRA74BnsoucmWYDVBoGm4ypycOzG4kBGuwe6dbaI0KPqLRoj6mfYJ1vqHQp1oqu911H3KnK1QpuKFA+6FJoQHBCEWIdbMQrJ6y+nhUxVntdOuJYVK1vntHcPChRvoziE2oWprgd5AQGbEplCUyi1uZKnz5Uqc6V1LrajaGNRttEe6d6i0aI+pE6BG3VToUa7z7ouJ7QIuhQo7msJQooU2hacHi8sTTUpGWlWP1n2qqnVbUH7UMNcie2eIDuhQovhRcEUHFqY+d3jNDXOTLP8ptIN2CVPg4XyOzqCNVo90bZSHuneoU/Yp3qXwEbe8o2uqfdGtVOpXUfe+Loy4C1QY4oUE2mBw+EWqy2ypZjgcFZbWy0Nlt0g9s5APilQo8uFChRfHiDJi6OyO1lRAzucKMxrC7RMs8aoNaNPKlSpUqVPhyusI1GhG0sCNupfKPqLEfUkbfUOiNtrH3RrPOpXUbouxui+M0NlCgShTaOK0qz6RlpVk9Ua/ComkOEjJnsHDB4hCZU6U107jGY2m5yZQA1QAHgypU3zmYLC7G7BYXyF1BdYRrNGpRtlIalH1Cl8o+pNR9TJ0CPqFRG21SjWqH3XWVJvi6FHiQTohRJTaIHGrPbKtLQqy+pU62DsCgZ0Wq/wCdwU8WCi+MoOLUyoCp24DKAlNoOOqbRa3wJUqVPgyF1tRqNRtDB7o2xg90bdTX+QYj6iPYI+oO9gjb6iNsq/KNoqnUo1HHUqSpN0XQsfLawuTaHyg0Dj1mt9SjhMhWe30qyAyAbhxMdsKMmCmVYQd1bqGEplCdUGBumZN2KxunsxvkLrHyutvyvytX52o2ql8o22l8o26l8o2+mj6i1H1M/C/yT/hOt9Qo22qfdG01T7r8zyupxWN0KFCjYIUfKwQk6JtEnVNpALTkLXFpkKy+pvp4PVG0sqiWlaqShykhNeWpjwbhts3DFClKbThAgKQgb5U3ypCkLrCL2D3RrsHujaaQ91+spD3X66j8r/IU1/kmL/JtX+T/AKR9SPwv8i9f5Cojbap90bVVPujaKp1KL3H3XW5fuWN0XwVioWF+OzSgxz02gBqg0DTkmJup1X0zIMKzeq+z0yqHjDsnvGwwo3SMrBYhMq/KB8ab4Ud09kqVIUhdQXUF1hfkavyNX5WfK/MxC1MC/XNX69q/XtX+QHwv8gPhf5L+l/kT8L/Iu+F+vejb6q/XVvlG2VT7r9RVPujXqH3XW/5XUVJ4BJ9k2i4ptIDldntj6BwVmt9OtrryaL4vhNfCa8Hwv1DPlfqGL9S1fqmr9S1fqgv1K/Ur9V/S/VFfqXL9U5fqXL9Q5fncvzuX5n/K/M/5X5X/ACvyP+V1FSVJWPZCxuhQoCgKFF0C6GqAoujgATaJP8k1gbpy3XRNJCsvqbqZ6XYhUqzagkbXCjdiO43wsQmVUD4MKFChQoUd8KOMyBog1zk2jGqAA05lRtFSji1WT1FtQQ7VTgpWvfPdN850ZkKFChR5sKM6FHZCi6FHdEJtQhNeCgeaSm0y5NogKI0U/K/5zMEgyFY/Ui39tTRU6oeMEM2MsZs5UKNshR3x3glqZVQPMZ+E2k5ybSDedWa2PoH9uis1rZWEjVTlz3zskXQo2iFGTCY+E14PLplNpEptNreeQFTquYZarH6g2qIfqhtsKFGfGyR2x2QsQm1U108rbSLk2mG/QAOOCsXqJb+x6a5rhLbpU+DKnaI2WFChRfHYQg8tTKk8n1TaMprGhf8APoOyW11J39KlVbVEtz5zJzp3Q9x7D3sqQmvnkUrFMozqmsDfoezWt9Eqz121myFM+LPfOdO6RkR3QgYTaqDgeOxdMptElBgF0fQ0SgSrPXfRdIVmtLawyp757Z4SUL4vi+O4OITKinjckptEu1TWBv0YIVGs6i6QrLahWb/alT4Y7JyZ4LCjIbUhNeCp4vKbSLk1gF0fRkCJC9lRrupP6grPaRWbI1U3Sp8Ads9k9sqeGQsQhV4pICJ+E2m5ybTDfpIQrPXdQdIVC0NqjslT4Mqe2cqVOXKnbIyYvjshRxOU2mXJtJrV/wA+k4ELQKhaH0jIVC306g/dqgQe6fFm6cmVOXKlTtUZMXQo4qXQg0uTKIC0+mAYVK2VaWis/qNN/wDLAoODtCsbpuFwyZyJU5k9sqc6dkPfHZChHiMwsXaJlGNUABp9NhSqNrfS0Ks1tZV117BcMqcueybpzJzZU7Cc0i6OG4DVSfZMozqg0N+oAYVm9Qcz+eipV6dUS0oKfZC4FT4sqfHlTmSp8qMuOHkptMu1TWBn1JTquYZCstvDv2vQ0kXC4eTKnInNm6VOVKlT5EZscKJhAFyZSH1OFZrc6ng7RU6raglt4yp8WVKlT3julSpU+DKlT4Y7o4didEyl8oAD6oCw0CoWh9IyFZ7Y2qMucgHOlTfN0qewdsqcuVOVKlSpU5w4kXFNplyawN+rCmuIVkt4P7XoH3QM3Sp7gpU3yp7ZU+PKntlSpU5E58qeNEoNLkymG/V8XWW2Op4P0VOqKgwQw7x4EqVKnxZUqVKlT3zfPbKnLnwIUcE/6sTomUkBH1nZ7UaJVCu2qJCkoGe6cuVObKlSpUqeyc2VOXPZKnLlTw8lNYXprA362pVXUzLVZrWKl0qe+VPfKm+VKlT3ypulSpvnwJUqVPZOXKlTxOLsXaJlL5+uWuLTI1Vlt3UOlyBB2eVKnum6eyVKntlSpU544fKbTLkGgafXWqBLVZbdB6XJrg4SLx2TkSpUqfBlT2TfKlTdKm+cyVKntnJlSp4T/wBQl2iZSDfr+zWs01SqtqCQpnvlSpU58qVKnNlTkypzZU90909kqeCEptMu1QAGn2DRrupOlUa4qCQpQObKlSpUqe2VKlTeDs0qcmVPZKngGCxOibTjX7Dw0VKqaJlqs9pFUf2pU7HKwUhdYXWF+QL8oX5QvzBfm/pfm/pfn/pfn/pfnC/Ovzj4X5wvztX6hqFZvyhUZ8r8jV1NU9k3TdKm6cuVPACU1hcg0NX/AH7Dwua5zTIVltoqCHa3SpQ75UqVPgSutda611rqXUVJUlSezFYrFY34rFYrFQouxuldTl+RyFd6FpchafkIV2JtQHIlTlT2zu+ixKaz7JBhWW2h37XpuOXKlSpUqVN8qVK611LrU7MKhCFd4QtZ+ELUEKzSpCm7FTfN8qVPbO7lNZKDQ36rnYJhWW2kftcmvnwJXUpU7ZhdiiAggSEK9QJtqPuhaWptQHKneZJTafz9n2a1mkYOip1W1BIQcMuV1Kdxi6OyFCxCbVeELS4IWkFNex12qwHbKndCUGlyawN+q52ahWNEyFQtDKwyJU79jdACkplZzE21/ITazHIEbwTCaydV/H6pnaqdQ0zLVZ7W2oP7Q/tSdLpXUp4O17hom2pzdU20sKDgdN01TWfP1VO1hNcQZCsttB/a5B0KeGh5GibaXDVMtLTqg4bgAXICPtj+wqFrLMHpjg4SOIdR26UGShA+qJ3GJuoWl1M/0qdQPEjnei1TWx9QwoUKN6o1jSKo1hUGHOgJTWx9vRN1N7qZlqs9pDxjrzeUGoCPuGE15aVZbX1/tcpHC42prVp9xaXYqzWvDpcgZ2SFGTChQozYUKFF8KNtiU1v3RZrWWGHaJjg4SLhuMKFCjegJQEfUk8Gs9qNPD2VKoHjlwbKH3ZRtDqR/pUawqiRdM8qDVp9RTwynVfTxarPaRUHKg36hniDXlhlqstsFQQ7W4Hkwb95glWS2f8Ah6Bw5IBKAj6fni3vIVktpH7XprwcocYaJQEfe2mF1mtZpGHaKm8PEtyhxZrVEffVC0volUawqCQhkjijQoj6bnkElUazqTpCoWkVRkjibW/TU8lp1Cwqy2sVMCp4y1v/AOAQSNFZLbI6XoGeLtH0rF0qeVyrLbv/AC5NIIkXa8TaPpaVPLvdWW2OpmHaKnUDwhxJo+lZ3mb4UKFChdK6V0rpXSuldK6V0rpUKNns1qNJ39KlVZUEtUrEcPDfpSd3hdK6V0KFCjwoULpXSuhdC6VHnhUK7qTpCoWltZY8Oa36SlTuULpXSulRscLpXSuhdKi6fJZVNMy1WW1tqt/tTGCHC2j6RlTt8LpULpvlTtM3QuldC6fIa5zTLVZLcHYPQMjhTRxaFG8SpU7bChRvELpXSo8XQ4KyW0/weg5vCGj6OlTtYC6V0KOyd7hQuhR4lkthpnpdomPDhLeDNH0ZKna+lQo4PCLFHg6KzWk0lRrsqCQhHAwPouVO0wulRw4tCLPA1VCsaTpVntLaow4EB9Eyp2aVN0IMUcThFiLc4R7qnUdSMtVmtgqiDqhpv4CH0PKnaIXSo4tF5aixEZeBuBLTIVltxd+16G3/AP/Z">    </p:cNvPr>
          <p:cNvPicPr>
            <a:picLocks noChangeAspect="1"/>
          </p:cNvPicPr>
          <p:nvPr/>
        </p:nvPicPr>
        <p:blipFill>
          <a:blip r:embed="rId1"/>
          <a:srcRect l="0" r="0" t="28058" b="0"/>
          <a:stretch/>
        </p:blipFill>
        <p:spPr>
          <a:xfrm>
            <a:off x="0" y="2125980"/>
            <a:ext cx="9144000" cy="301720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347472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 recognition offers high accuracy and security, as it relies on unique facial features for authentication.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47472" y="2165696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 Recognition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2493264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Fingerprint recognition provides a high level of accuracy and security, as each fingerprint is unique to an individual.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2493264" y="2165696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Fingerprint Recognition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4639056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Iris recognition is extremely accurate and secure, as it involves the unique patterns in the iris of the eye for authentication.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4639056" y="2165696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Iris Recognition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784848" y="2165447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Recognition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784848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recognition can be secure but is susceptible to recording and playback attacks, impacting its overall security.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2423160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w="0"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1" name="Shape 18"/>
          <p:cNvSpPr/>
          <p:nvPr/>
        </p:nvSpPr>
        <p:spPr>
          <a:xfrm>
            <a:off x="4568952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w="0"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2" name="Shape 19"/>
          <p:cNvSpPr/>
          <p:nvPr/>
        </p:nvSpPr>
        <p:spPr>
          <a:xfrm>
            <a:off x="6714744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w="0"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Convenience and User Experience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3553358" y="144768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582376" y="152083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10842" y="966509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 Recognition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10842" y="1506424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 recognition provides seamless and convenient authentication, as it requires no physical interaction and is fast.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4859272" y="144768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888289" y="152083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889958" y="966509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Fingerprint Recognition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889958" y="1506424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Fingerprint recognition offers convenience but may be impacted by environmental factors and finger condition.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3553358" y="289514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564088" y="2986580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510842" y="2771487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Iris Recognition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510842" y="3311402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Iris recognition can be less convenient due to the need for proper alignment and lighting conditions for accurate authentication.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4859272" y="289514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888289" y="2968292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5889958" y="2771487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Recognition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5889958" y="3311402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recognition can be convenient but may be affected by background noise and variations in speech patterns.</a:t>
            </a:r>
            <a:endParaRPr lang="en-US" sz="1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Accessibility and Inclusivity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987552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4" name="Shape 2"/>
          <p:cNvSpPr/>
          <p:nvPr/>
        </p:nvSpPr>
        <p:spPr>
          <a:xfrm>
            <a:off x="3133344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5" name="Shape 3"/>
          <p:cNvSpPr/>
          <p:nvPr/>
        </p:nvSpPr>
        <p:spPr>
          <a:xfrm>
            <a:off x="5279136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6" name="Shape 4"/>
          <p:cNvSpPr/>
          <p:nvPr/>
        </p:nvSpPr>
        <p:spPr>
          <a:xfrm>
            <a:off x="7424928" y="1175918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7" name="Text 5"/>
          <p:cNvSpPr/>
          <p:nvPr/>
        </p:nvSpPr>
        <p:spPr>
          <a:xfrm>
            <a:off x="1016570" y="1249156"/>
            <a:ext cx="673485" cy="58521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3162362" y="124915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308154" y="124915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454189" y="1249070"/>
            <a:ext cx="673913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pic>
        <p:nvPicPr>
          <p:cNvPr id="11" name="Image 0" descr="data:image/jpeg;base64,/9j/4AAQSkZJRgABAQAAAQABAAD/2wBDAAgGBgcGBQgHBwcJCQgKDBUODAsLDBkSEw8VHhsgHx4bHR0hJTApISMtJB0dKjkqLTEzNjY2ICg7Pzo0PjA1NjP/2wBDAQkJCQwLDBgODhgzIh0iMzMzMzMzMzMzMzMzMzMzMzMzMzMzMzMzMzMzMzMzMzMzMzMzMzMzMzMzMzMzMzMzMzP/wgARCAUACtYDAREAAhEBAxEB/8QAHAABAQEBAQEBAQEAAAAAAAAAAAECAwQFBgcI/8QAGwEBAQEBAQEBAQAAAAAAAAAAAAECAwQFBgf/2gAMAwEAAhADEAAAAPxvyP3oAAKSSKoIUAAsAAQFAAAAAAAAAACggAAAAgKCAjIEgDO4ZhDCSyGTNzkymbM2Zsyzm5zZizDONZzcZYzWFzcxM2WyRCEFAABQWST9l6eH1tuet6SFqKAMglZQggIZWRAQzZAmSGAmVEJGSETK5IzFwZkygyZMmTEmUwZTEmGcmDEzhMLEJARPqef2/wBQ+D+2s2NFlsujZTUm40mkpuKaNSbTRpNposzpLJTTNBqSs6qmpmhNJUoSxtmgJSlS1UslQUIKACAi4upLFwuGsXXO78O+3wu/0crDNmCGbMmEzqQymU52SzLMM2c7Ms5synO5xZExc4swmLnJi5zZmTFWc4zGfq3n/fs87KAKAVQAAAAANMqpADSUoAALQSAALEoFssAACJVAH8D5fbAABSRNRAKFAAAIAAACkAKQAAoIUEKFESggKCACFAIEuRAAZRcwyZuYQyYuYZTFmbM3OUzcSsXOLnFzm4yznTBLnJElzIFrCgQFoBROm+f9F78+etRCGpVFsICEqMiAGSEiEWEshGcrEyQiiGYhCJlcpEyuEzETJkyZMyZTCZMRhnCYTMmGcmViQA9PPt/VPgfte/P1gbhFXRs0ak1Gk0mjUaKbk0mzSaSmpnSWSmkqVLJUtmjUlCaSpQmotzqBbLAqWqhNSChBQAQEXN1mWLhcNYuudYu/zPo+rzu4ZsyRc3ODCZ1IZTKZszZhImbMWZTFmWcWZucJizNmGcWZTNnO5hiZVJkxi4/ps5/0vOcgFIULQQFAAAKW5FIUFSgBBVFoSSgAtiALSAAACKQP4Hy+4AAAEECFBQLSAJSAAAFUkAKQApAUgALKJYKCAAoBABCyWCQRE0iQiRM2QyZsykMWYZlZucs41mHO5xc5uc3EucVhFzkiQiCWwUEQtjRvLcjP6XWP0WrnVJJZYVJdalCAyhICEIQRkLlJUSJlckICEMxAZTKxMmTCZkhkyZMRlMJlMRgyzzTMmWcpkyBUOmN/1D4X7L6Hn+gUU1Flpo0aNSbLJpNLqZ0ajRtNGk2hNSak0g0lSpqQmrKakpUqVKJKaZ0AlKVLZYWakFAKyCgRYZXN1JcrhrFvO3DXxe3v+d09UImayuWcW5ZxqQiZTNmDKZuYY1nKZswmbMpzucpjWcJmzCZZxZmzKZDMmCW8/wC/Z5/UkAFUhaCAoABUFFgpbEQoKACgtEQCFFSgAAAABApL/A+X2wAAAAEBQAABAAAAWpACkAAAABQJaSyAApCkABSAJmwMiSpQjOSJmyGTOs5jKZsymLnOplmWYTnrGbnLObmWZMXObIEwVITVAay3JqNRoBJn+g6x01uyZtLZM0F0sESECEijJASIZJUQZMkMghIyQGTJDKZMplMxkyZMmZMJk5yZMJhnMYZykSGQKZv9H+J+t+75Pr5SqWmosuimympNlk2lXczosaNpo2mkpZnUmkGkqVLJpLZTUlKlSpRGkrOgVKCpUoudQKAVkFAiwi4upEXDWLcXXJfLvv8Anu/04RM1lc1lMs5M6mUiYTNZTNmWc6ZkzZizLObMXOEzZizLPOzKZswkswmRMGYz+gY/uk5IAFKoEBQACoqiFlKgAoAKAC2IAIWpQAAAAAAD+B8vtgAAAAAAACgEAAQQoAKQFIVSAQAFABAAUgAAEKESIEQlEWZSGTKSzNmUymLMpmzNmbnNzlMXONZymbiM4M2SzNkCYFSy7jobzNSSABSPqzH7Lbld6kzVQ2qWCJAQEklDMolQkRJUIQykIQGIhAZIZMmUyZkiYMmTMZTJhMSYTFYkzJhMpEhADKfuvkfpv1fz/v4ssVompdS0po0ajSaNRpNRpNGpNG00aTSVNSamaVNINTNKlqpqSlTSEok0W50BJSlQaQlSgoKgICiLDDWWoZawuNa50b/L+j6nG9BmzJm3CSszObM2ZMpLMJDNzispm5zZhM2YTNzlM6nNnKYswkTGs5MpEJGcuf8AUpy/okzIApVAgKAChLRAKVAAKAAUAAJQChCgBYBRAAH8C5fboUAAAAAAEAoAUCIQFAFIAgpAUhSApCkAAABSACFSFkgzFlLIkImYzrMJZlMGbnCSzFkZxrMTFmLjFkucsQySzFmUbNR0OmVzmyLJIEAAzJ+31j2661nNuzIFRBCAGSQshJRKhEiZUQhhICEjJAQyZMmUySTKZMGTJmTBlMJiTBlMSZTJlIggMp+s+b939z8r9RzoalpTUtimjRo1Gk0ajSajSaNSaNJo2lSpqTUzSppBZNJU1RNSUqaQlEmi3OhFQUqCpUqUoBpIEpFEWGVy1FyuGsW5ayvxu3t+V19kJZkwubM1JMXMrKQwmbImTFzLMpLOdmUxZi5ymUxc5swmLMpExrOUysZJJjbn/eHH7OUBSqBCgAFCUWFJbLAAFCFFAALUkoKQIUhVlgpCkFAP4Hy+3laCgIAAAEBUKUAAAgAAAALEFACkASkKQpIUAAEQABIglZohMpmJZmyJmspi5yZucWRM3MucGNYxc5SXETJNrtesdI1Ms5ObOUiFkkCAAetn91u4uiAglCEAWJCRCWFkKykSKIQhlMghmIQGTJkhlMkkykMGTEZTBlMSZMWYkzJhMkIzCAyn6Pw/X/oHx/1mGhTUtNRVsaKaNyajVU1G01JTcmjSaNJo0lkrOpKVNJUsVmmqqakJU0EpZKaZpQlBUthalSyUJQgFBCNQluWpGVy1zusri682un5r0fUiwiZrFuWYZTNmaiZTNmUzWWcWQzZlMXObMJm5yYucWSZ56ZTKZucWRMBJMmftOP8Ad5z1AFWghQACoKKIKVAAKAAUACklCKQULLBQACUAH8D5fbiwApUAAACAoAACgAgUAVAAWBAAAUlSACFAACCAAIiTOhJRMmYlksymbImEzZm5wmbJc5szZhnGs5saxejfW3o1uZOaYZwziZymEiSSAgQAQ/V6n2N2IBAQAEWIiEISiSJUIQEIZSJFySIQhDJkyRMmZImTBDBmTJzTKZjCZTEYZyRIZQCJ9ryfS/o3xf2MmlllpZdFirqNFNG5NRqqajSak0bkptKaNJpLM1NyDSVKlis6LVTUhNJQlLINpUoSgqWwUqWShBUFAIRqEti5li4tw1lrndZPzvo+n5ddoRM1hc6ZQmJM2ZqJlM2ZTJm5zZDFzkzc5swmbMpzucpm5xWEiZszc5TCmTGZj+huX9TzjJQtBCgAFQWghZSoABQAUAABKgBViKpAUC2IAA/gfL7YAiiFBQAgKCAAAoIAAABQAQAAAAIAAAAEQACosmZciVCM5iVLMpLMphM2ZTNmbnNmbmU6y9Ze010XSGEjnhOcc0yziZyzlMJEkggQBQ7SfvOlzYIAACLERCEUkIRmWwEIQiQyQkQhCEMmTKZIZkiQwZMRlMGUxJgymUxJkwkTJEAifT8vu/pfxP2Z0RSljS01LY0U0aNyU0aXUmpNJqTRo0mjVljUzpCbkGkqVLJTVlKmpCaShKWQbSs1ahKpLVQVLJQlCCgAi5WWxcrFi85rFuLrC/P36Ph9/owiSsmLc1EzM5szUTJlJZhJZhJZlM2YsymbnCZrLOLM3OUxWbMplnNmUySSMnP+zuH63MKKCFAALYi0CDSABVikKABQQKgAFSVZQQoJQAAfwPl9sAFyUgKAVAWFQAAFhUAAAAApAAAAAEApAUgBIAAlSQkszVTJmSWSyGbMpkjONTOo6S916Tfaa3ZZk5sxnEmUyzzkwmUwzlMTOWcphIiQQIAIn6XT7m7EABYEhIEIFJCGbkZUQETJCEIZiAhkyZIZSEkymTBDBmTBlMJmMJkwzmMJEhlAIn0eHr/pXwv2ms9hSmixV1FWxopo0bk0U0upnUmjclNGk0assamdJU1INsipZKauatTUhNJQlLINpUpUIWpaqCpZKEFQUAEMtKy1CLlcTWLrF1mXnrX5n0fU53UXNkMrjSJmTKTUyZkzZLMGUlmbMpDFziyJmzmzmyJzsjOLM1lM2ZTFzJMVAz6Zw/vk4++UEqgACoBbABpAAqxSAoApAFQAAgoUAEoAAP4Fx+4CAqhAAUAAoACAoAAIAAAAAAAARAUEAQpAAQlBM5sWxJJEzUZzqSpuOsvU7zXY6BCTOUymWecmTMzEyziTCYTCZZzM5ZwmUyzJBAgAhtn950qigCAkkBFIICGbmLAQiQyQEMxCAyQwQykImZIYMEMxlMmExJkxZmTEmTKZTKQAlnu8/q/pfw/2m89rLQaLGlq2LGilNG42lNGpdM6k0ajSaTRpKaTUlSpqSmmRpElTVlWpqQmkoSlkppKzVqEqktVBUsgqCpQACLCLFzqyXK5msLi6y1m34/X2fK6+uLDNkMrjSM5klZTNkTJLMJkzc5shmzCZucpizNmUzZi5kmNMplnJmzFzEyZEx91x/uk47gtIUAFQC2FINIAFWAKAABSKgBFIqkKsSioAAB/AeX3AAhQAAApSAAFSBQAKEAAAAAAAAJIFIAAACAEuYRIq5lNx2jqvaO0vRNlmZIQzJEzITKZTEmEykmcGWcSYTKYZymZnLOUymWZIIEAGU/Q6n396gAIJIRQQCEIkM0IQhEhCEiEIQhkyRMmSJmQYMEjJlMGUwmYwmTEzkymUhlAInu4er+lfE/Z9Md4alpSmpaVbGopo0U3Jo0VdyaSybNRU0mymkqakqVNSaSoNJZCasq1NSVKlCUslNJpBUJVJaqCpZBUoSgAAi5WLNXMsjN1iaxblrF1w1v8AN9/p5uoZshkzWazJlJZmokTK4uYmTNzmzJLMJmzLONTKZkzqYucpmzKYSGbMXMTJlEx+5cP67OclEKAC2ItEKQaQAKsACgAAFQAgLQABZYAAA/gHL7gApAAUAAoIACgoICAFIUAAFQAAASCAAAACLLFXqdM3vL0XrJ0XqzrIkkIkJBMJKzJEmZCJlnEYZhiZiYTEmUymGcJmZyzlnKZTMhIgAgTafueltoAkCIAICERWSEBCJDIISMghDJkhkiZImUkZMrlMxlMmExJkwmUzJgymSJlAB7OHp/pPxP2fXHcUsuilNNWLJVsaKaNRtNFNS6Z1GjZZmm00aSmpnSE1JTSVBU1M2qUqakqVKEpZKaZ0CoBUtVBUsgqUIKAARcqXNRrMstxLi6yvK6yfE7fQ8PT05ImahkzWazMwzZmwZTNZZhhM2SzKSsM5sxZEwmbnFmbMpmsMxMmdZwkMplEx/VXl/oMklhQAVBRQRbKgAFAKAC0JFpIBRYlBLQkCgAAH8A5fdBAAAAUJKKAAAAAAAAAAAqUAAAkAKaXZ0a0dF6y9DovXLcUWJCIMpEGZBEzAiZSGUiZzCZTKYkwkMTOUymJnCZTKYYzJlnKZZykgkQAQifodT7u9SWBAQCAEqESEBCESEIQhIhAZMkMkTJDKSSGDJkkmTCYMpiMpkyziMJCJlAIe7h6f6R8T9n0z3RQblpTS1bFkq2NGjRqNJspqXTOopsszsqaNpUsmkqWSm2RQzqS1SlTUlSpQlLJTSaQVANIolKlkpUBBQACKMrFluVzLF53WGsXWF8uuvwPR9LKwiZrJm3NkkykrKZqJlJZkymbMpmzKSzKYslmUwmUxrObMpmzJlMpi5zZDKZSzj/ann/V5ZWgAqCgUktVAABohQAWgAkBKQqrBSSkoAAAP4Bx+6pIoIACkAqiBKLYCgEAAAEgWgIK1prpbpdy7XZpdtbOi9V0lQREIWMxAIRIgykCQkgkmSJlIZSEkkkTKZk5swxJGcmJnCZTmzlnEzEyzhMsyQQICxCbT9v11VkChIggIQWQgIZCQhAQkZBCEMmSGTKEzEImDJkzJDFYkzJgymTMmEymAmQgh9Dz+r+i/F/ZdM9qJaWXRopVsuoGoGjZTUmzRTUu2bGjSak1WpNJoqamaVNSDbIqWKzapUpqSpUoSlkppnQqyAVLQqVLJSoCUAAAi5UZty1FyuJcXWLrDeY+D6PoeXfbKwymaysrKSzMkrKZshhFmCGWc6mUzZExZlnNRMWZmcambMplM1hmJizNgwkTrOH90eb7c2kKBQlsSrBSoABQCgAtABIFiW2AUglqAAAAfwbv+ggwyiREikEAALRbBbYaq0q1dLV1VXS6NLqXdulq7XS1CJEiCBFIgICIliCMxABlCQGUiCEkhJIZZhDKZkkhMpmTCYTKZmYYTEzhMphnLOZnCRMMxJJAEAiQ/Rbn2tahIoIghKEBEEIRIQgISIQgMkMmSGUhJIRMmTJkzJkyYTEmTKZMTOTKZImQgh9Pze3+h/G/Ybz1Asuiy6KU0tlsUsU0aNGpNlKbl0zqNGrLJo1JpNFTUzTSWSppBUsVnVUJTUzSpQlLJTSVLVkFCWqgqWSlQEoAABFiwluWoZXM1ztxdYaxNeLp2+J2+jDNRM1mWaZkzpJJZklmZJWElmSJmzFzDNmUzZlJZlMWZZxZmyGGcWQwzKyzKyYZ9c4f3h5vpTaABUqFWItVAAKBVgAC1EogAWwCkBYAAAA/jP6H9QAABAgAAQCQAylSFIEEoglgAiASIkZAEQAQECQSRRGYgESBIRMoJEFkjMzCJEyZjMyImZnBhnCZkiZTEmGcphMs4mcpGcJlmSQIBASTvc/tOmpQSklQBIQEBCJCAhCAkQhDJDJDKQhmSJCGCGTMZTFZkxJlM1mTEmTCQGGSkh9by+/8AoPxv15uy0stNRVpV0tLFiljRTZqNJo0VdG5mmypczaaNJTSamRpLJU0gqWSpqqEpqSpUossWSmkqDSELUtCpUsgqUFQAAAQy0XNuVkubec1nWuS5bzL+f9P0eF65JWSWZWWYSWyZzWUlRMpklmazM5slmTNmWc1lM2ZTNmWcVm5kmLM2ZMpm5zUZyZT6Dh/d8+f2tJCipUKCWygAFBSFALQkWkgoFklpbJFICgAAH8Z/Q/qAABECASABICkAIgAJEUJYAIEAkRIyBAgEBARBIM5CARIRBDKEhJBDMkTKDKZiJJImUzJlMJiZiZTBiZyzhMphnMzlnKZTKJIEECDMfp9z6mrmgSKASAETIICEIQEiEBkhDJlIZISSJDJghkkmTCZMSZTJgzM5MJCJEgWJ9ryfS/e/H/WGxS51Smoq00tWlixTUU0aNxpKaNLqTUlroE1maTRpKVncg0lkqaQVLJU1VCU1JUqUWWKljSVKVCVSWiUqWShBoIAAAIRYsty1mJdYl53WWsLhrwdPR8bt74ZqEqJhZZklZmZWbISTFkJZkzc5TNkM2ZTLOazZmzCSTGpmyTONMplMplM6kQnNPqOP90z5vZNAUJRYi2UAAoBQAWhItJAQtsCUEqRRQAAD+M/of1AEKkEkAAAAAIkSrEAIqIBLAIEgEhYzEECAQEQsSQQRIghEEQRMoJEFkjMkTISGUkmZBlnMmEymDMxkymJMM5TNziZzM5TKYZiSSIBAgkeyz9b0uaAAgSAhAkIQEICRCAhCGSGUyQkkSEMGSGYyZTJlMSZTFZkzGUwkSECQiff8P1/3Hyv1Ii1bFmqU1LoGlq2NSVbFNGjUaTSVdro1M6kq7LZqSyaN2WSpqQmksVNIKlk0lqhKamaVKEpZKaSpQlBUtEpUslKgFQAAARRlZblqLmMtc7ctZa5ri6/P+j6XG9M1CEsyZXNSyGZnNkqGWckTNSzMmdTKQzZlnNRnFYSJmzNmLmJisplMpmzNkQc2frOP9zz5vW0gDSLEtsqAAUAJVAtSKgAFsktALZIFAAAB/GP0P6cIBBAAAAAEgSFIgAlEAlhICIUIiRDMUEEBAkiBIEiCJAkBDKEhJBCSZTKCJkkmZCRMpiMM5Ms5kymEzM4TCZZzM5TLOEiZRJEAgQSP1nSevVgQCAiQEBAQgISICAyQhCGUyQzJEGTBDJIymDKZTMYTJlMSZTJlBARIn6f533f2Pzf0mCgq6izQpuUaNKXUWSrY0U0ajaaTS1dGpnUmrdFmdSaNFs1JpLITSWNJUFTUhNVQlNSVKlCUsg2zShKCpbC1KlkoSgqAAAAsIsrLUXMubcTWLctYa5teDp6Pj9vdKyDNkMrDOpkkkTNkrJJM2RM1DLObM2QlmUxZlM2ZTKRMamLmJkxZlnJEzqQiZZ+rOP8Acnm9mbFFSiylQACgFABaCQACkKgVSFgAAAE/jH6D9QABAgAABIACIQoIJSxAlgiQARAkSIQAQgIEkEgSJAkIEGUiCECSMyRMhIZSREkkTKYkymEhmYymExJlMM5ZxJlnKZTNzJJIIgEQQ+nZ+k6IQAgIkAIQEBCRAQhCEIQhlMkSSQhkyZMkMyQwmUxETFZkxJlMmUgBCSfsfl/ov03h+9hKFpVsupaVdRSroq2LFNRTRTcaTRo1LpmmpNGiyaTRqtSVNTNKlkppKgqWSpqqCpqTSEoSlRG0qVBQVLQqE1JSoBUAAAAiwi5ti5WNYlxdYai8m82/A9H0eF6ZqAySzK5qGbJM5M2KhlnJDFytyzlM2QzZExZlJZhM2ZTKZ1MplMXOTKQzcyyGGfrTj/cXm9s1IFSlsqACgAoALQSAAgtJSFtgkUAAAH8X/QfpgWkAQEBQSAEQUiAKgsEQCEkEAQRIgIICEKSSJAkQDKEgIkIghJBDMkSJCJkkkJJEyzmObMMpmTLOTEmWcJhnLOZnKZTKRMzMCAQIi2fr+jdkAIACAgICEiAgMkIQEMmUiQzIIYIZMkkyYMpExGEyRMSZTJlIRKFuX7f5P6n7nl+tlJLoqFq6lstNLYppaVbFjRYpo0bjSU0al2zTUmimpNJotakqamaVLJTSVBUslTVUJTUlSpQlElNJqyyCgqWwtQmpBUoKgAAAAi5WWxcrFxNYtw1leTcPD09Hx+3uluSEM2RYZrNmUmZKlkrJJM2Qzcxc3OUzZklmUlmEzZlMpEzZjUykTFmTLMM3ObImD6U5f3F4/oTSWpRZpABSkKAAWgkAFIUBFUkpKAAAE/i/6D9OAUgAIIAAkKCBAqJKIJAECQJAGYAkAIQJBEQkQRICIImQgkQliTMRIkIZSREkkTKZkwmUymZMplMSZZymEyzhmSZTLOUzISIAIgkfc3Pr7kABAQAEBCRAQEMkBCETJDKSIkMmSGSRkymUyZTMYTJlMyZTATJEA7c+v7z5H6z6HD3xKWWpVGpqy6KVdQNLSy2NFjRTRo1GjSaNS6ZpqTRTSak0aqyaSzNKlkppKgqWSpqqCpqSpUoSgsmkqaCUFS0Kg1ISoKVAAAABFhGs2xcy5XDWLctYawubfgej6PHXXJCEM2Qi5TNRMpCWSspEySsIszGdZykM2RM2ZTKZsymbMpjUzJLMpmssxM1lnNZT2M/26eH7MslqUtlQCgAoALQASAAWwCwIUAAAJ/F/0H6cAgEAAQCAABIihBZIgABEEQkQAkBAQiIJAzARIEgMpAghJIEzGWYCGUkkJJGcmZnBlMpJMplMSZTLOEwmWczOUyzlIkkiAARIelP1PWQgKQAgICCICEBkhAQGUyQiZgmTJCGZMkMmUyZTMYTKZTMZTJEyRCj28PT+8+R+s9HP0UgXUtKtLLqWlNLYppaJdRSxopo0bimk0bipTcmimk1JpLVjSWZpUslNJUFSyVNUKVNSE0lCUFTUmkoSgqKpUFkqVBSoAAAAIoystyslyuGsW5aw1i6zHj33+J6PeWGQZshDJEzbEykM2KykMpEzUTKZszZCVhnNkTKSsM5rLObMpKwzmzJlJZlJUZ6J/ZZ4v1UzmWlsqAUpAUAAtAiAsolhUtIgKAAAE/i/6D9NAAAACICAoJBUQggBAghAEiGQIAsSBJBIEiCBIQJCJBUkkEgMzOSIMkSRllEZyZkwmUySZymUxJlMs4Ms5ZzM4SJhmEZkgAAEZ/S9J66gBACAkCAgIQhCAhAYSGURDKQyQhDMmTJlMyZMmUymCSYTJEGUWpPq+X6H7n5P6rWdq1LIttl0FpZdS0pqUujRVsWLFNFNLuZ0aNGjUaKmjUlk1WpKaSmpmorUlkppmgqWSpqiVazqCaShKVEaSpUpQUWVBSpqSFQaCAAAACGWi5ti4WLi6xLi6w1iWW/C9H0PPrtDJAZFmFiRM1lIQlkqGWckM3MtzJLnKZqJmzKZqM5rLOUzWbM2ZZymaymUiRM1myJ/V54/3s5SUtsqCgAoABaASAlItAFgRQAAAfxb9B+lABAIAAEEBLCCAEgKESAIIyQQAhAkgkASIMoCQGQkCQkghEkkMoMkSSRJJDKZkymEhmZymUymJImEwzlnMmUyzlImUkhAABE+prP29oAASBAQgICEIQgBlMgykiIMmSEIZkyZMmUymYiYMpDEmUyRBlAP0Xg+1+u+Z+jllDViwurFWlXUtjQNS1aaKtjUWKU0aXUzspo0ajRU0aksmq1JTSU1M1LVkslNM0FSyVNUSrU1IKzoJQljSWyxUoKLKgpUslCClQAAAAQjUJblY1lcLi6zLzu8S5Xy76/E9H0CwyQEM2ZWJKymUhCVLImZM1DNzFzZEyksySzKYsiZsyzmspExqRMplMpmzITNmawn9Anl/qk8xqlQUAoABakWgkAtki0lWBKQUAABP4t+g/TAQIAAQQEQCIFCAIIQBBGSAQAhBEQkCRBEgIEhCIQQkEhEzJEgMpCRJmESJiTKZTJmTLOUyYmYmExcyTMmWcphmJJIkCAADrc/pukoAJAEAIQgIQhAQhEyEzECQyQyDJkkmTKYMyQwkMpkzJlMkSrlmCX9h8v9H+g8X2ZYUWWhatirVpqWxosVatNRSrqLFKaNxo0mixtNFk1bosmpKmypoGpmpaslkppmgqWSpapSpqQlNISgslNM0oSgqWwtSpZBUFKgAAAAEXKlzblcrF5tZa5tYusy5t+N393k33EMghkiS3JmyJJMk0iSspEi5ZzUMpEzZLImbMmbmGbMpiyJlJZiyJkykswkSGdTCfpZw/szx+mUtRVgUAAtCSUAIUUJaAkCgAAJ/Ff0H6UAEAgIgAgsEgLBACBAIhCCEKQgIiSBIgESAiCJCIISQQiEzESESEJJmQkTJmTKYSGZIzhMmZnCZTKZZzM5TKZZykSSQIABAn6PefTQAEAIQEBCAhAQhlImYiCGSEIZiETJkymYymTJlImUzJkyRKsTCejn2/b/ACf1H0eHvyzVpF1NULSxVq01LY0WNLVpYpV1FimjRqNGk0ajSaLJq3YzNWak0VKU1M1Fak1INM0FSyVLVKVNSCppCClkppm2WUlKEtCpUsgqUFQAAAACLCLLctZMtZXm1lrndYlzbyu/g+j6UtgMkBDNmViQzZEyQlkqEmZbkzc5TJLMpElZTNkTNmTNzkyzDOs5rKRMpmzJEyS5ye+8v7TPF9ySChYoABaCQAgqkLbJKsCKAAAg/in6D9GABAQAiC0JAAlEgCCIQggIAQREBIkQARIQJCJAgkkBCSZSJCUkySIkmRkjOIymUhmTLOUzGWcphMplnMkZymUzZmZkgiAACH1dY+toAIACEICAhACESGQZkiDJDIIZMyQyZSHNJETFSTMZTJlIAQyz9Tze/wDa/J/UdM9QKVS2WrSxVFXUVbGiy00tLJWtRSxTRo1G00WNGk2JNGxJqtSU0DSamalKmpBpKgpZKzaqVSbkFTSEoSxTTNsstQCpbC1KlkA0gqAAAAADKlystyuVyvO7zLhrndZWHzOvs8HX1ZJCoZpGSJLYZqJlmEJZDNRIZSWZMpEzcysksykTNmTNmUzZEymUzqRMmUzZKzJDNi4/rU8X7ucs2wRRSKAWkgAFQKpCklqAAAEH8U/QfoxACAgQAAASwQIAIySAEAIJIAkQRAIRIgEIkQQEkEImZIgyRISIkmRlImIzJmzKSSJhMmZnKZTCRMs5mcpEwzlJJAgAAh6bn9DuAQAEBAQgIARIZICEkiZIQhCGSSZIYSGEkZTJlMxlMpCIIDKfpfnfc/UfP++QpS0LSy1aWKpaajS2KWXRVpZK1Y0WNFNG4qbNRoqbLJTRZNVqTRQaTUzUpU1IKmkFLJWVaSrU1IKlSoKlilTSUJQVLQJpLIBpBUAAAAAEWEXNsahhrF1iXLXO6w1hc2/E7fQ576ZEQzUBklmVGbImamZKVmzJEhhFZTJGc2QlkTNZTNkTNmUymbJJms6zkiZM2QwyM2c7n9y8v9ank6TWVFBQWgkAAtklqWoAWAAACD+JfoP0YJAAAAQIJRAACQJAkABAkEAmUIBCIIkBGYAQiCRBJlIRJUkhJJJAmUymYymUySZymUzGUymWcplMpmYykMMxMyRCABSMSdLP0W51qEKCAAhAQEIQiQAygzJkhCEIZJJkyZTMkIYTJEzJkykIQEZ6Y6fs/lfpfq+b6a5ipaULSNairSxVVV3m2KUsuirSxV1FLGjRTcaTRqNJTcU0lkpo0lNA0mpmpSpqQaSoKWSoTVUJqSlSpUoLJSppKEoBUtDTNkAqUFQAAAACLFhFzbFysXk3lcNc2sLm68m+3yu3tLmkSskBmyGQsZzbCM5BmzJLIEwsucpmozDNkMpLMpmyGbnJmySZszZmyJkzZEymSJjU+tOP9oeH68SktABaSAAUhUoSWiwAAACfxH9B+iAAAAgsgASABCQJAACBIIESIQCIICJCJEAhBJASSJDKCJkhJJIIkTKZkzJmspJMplMmZIzhMJEyzmSJlMMxImZCAAKzIT7up69ABCkBAQEIEhCAEiJEyZIQGYhEyQymCJmImTKZMpmMpARBlPoef2/tfk/qO2eyS2hKWgq6VFWliqrS6zbFBqXRVpqC6iljZSm40myxpKbimkslNGkpoGk1M1KVLJSppBRJpCaoVNyCpUqUFkpUtlipQCpbC6ZsgFKgqAAAAACLlRm2NQw1hcNZa5tYazdYPk9vb5994ZqyZtyQiSoRcsllZrJJCZJZmwRMkTNmTNmUlgymbIZTNkTNmUlmTNmUzZDLMM2QiZsOX9VeT9845mgBS0kABKFJQShYAAAIP4j+g/RACIFQAAiAELGSxkQFWIJIAIkZAEIgEIkSIBASQQkkSESAhlJESSEhEzJkwzDKZkiZTMZZymUymUymZmJlMMxJJEiAABbmZ+lZ9XcEBSAEAIQiQEATIJJkhkgIZJJkhEyZMyRMmSGEkkMJARBk/ReD7P6n5/35KLBpbYFWlWxVFLFWlXUtig3LSlNSl1GhGjRpdTOjcU0mo0U0lkppNFNFssVNTNKlkoNsgaSyE0KqbkBNJUFLJSpbLFKgFRVKmpkClQVAAAAABFypZWWoZWLzuszWGud1hcNcta+P2+hGs0IZrJELLMkMhIZtiRIZomaiQiZM2ZsykSEsiZqJmzKQymbM2RMpmyVlnJmyIIZTlef6pw/r7x+xZKKAKsgFFiW2SW2SWoAAACfxD9D+hAgAASAAiAkASAAJIBIEiADKACBMkQghJAIRIkiEQQhEkkSQSJmTJlMpkiZkykTKZkymTLOUykmcs5Ms5TKJIgAAiI9Op9vcAAAEBEhAQBISBEhgGQQhmIkMkTJlMyQyZImZMkIkIRInTHX9j8v9J9XzfQyA1YqrbFC0LqC00IqjS6lsUpZdFKaWxqWljRV2zqNGoppNRoppLJTSaKaLVkrOpKVLJQbZA0lkJotE1JQmkqClkGkWailQCpaFTUyANIKgAAAAAiwiyo1FhhrNvOai87rm1lrDXh6ejwdPWJUiVkiQlubIQyEGaykiVCWSspIlZTNzCGbmEM2RJWUzZEymbMksykTFkTNkTNQJDkx3vL+uvH+xnPKlCqJCFFLYJKsFgAAAg/h/6H9CABEAAiAkCQAAERAEQRkAQiAQGUiEEBBBJJkgTKCBIZiJJBEiZjKRMJCJmTKRMyZTKZMplmJiYhlMs5SSRIgAAykjrZ97c1QAAEBEhAAkJAiZIZBCEMyQhDJEyZSREwQzJlIQhEiRcp9Ty+79h8z9J0z2SGqFsVVqKVaF0JaaUllGlsalpSxpaWXRTUtimimzUljZTSbipSpqKU2lNFqyVnUlCaioNM0FTUhKWympKE0lQDUlBbNJZKAVFUqVmwBpAKgAAAAAi5US3N1Iysa5rlrC87vE1i3nb8rr7uWuohKzUmZdQhKiQyQiSomSEJUSVEhlM3MMmbIkqJDKSzKZsiZshiyJlM2RMksiZsiwjPK4/YvN/WHk9kRShVElQpLUEpBQAAEH8O/Q/oAACFEQkAIgABIIJAgiCBBAQECRIEgkgIEhIiRICESEkiSCRMkkymUyQyzJMpDEkTKZTKZTLOZImUymWYkkEQACGZnVfc3O9QBAIFhEIIASIEyQhkEISTJCESGTKZiETJkyzIhEgMpBm/p/nfe/QeP7OUVc0tC6lKFWWlC0stNKSyjS2NS0pY0tLLTRSxqWmjZqTUU0aTUaSlTUU0aSmhWpKzqKlSxUG0IKlkqUtlNSUJoJUGpBSpbmxoAqKoNM2QCpQVAAAAAAMtDNsWW5lyuVw1led3zmsW82uWt/K7e6NCVklCGYlRJQyQzUSJCEJWbBmJc5JUTJlJc5JYMpKyzklmUzUZyRM2RMakiWZSEqJmZ76x/U3g/cOWZoW0iQpKFWBLUAAAIP4d+h/QAghAgECAAEkAggSBICIAIEhAkQQkgAhlERIkBCESJIkhIRImYymUyRJJlIZTMmUykTKZTKSZymUiYZiSSIAAJGUtn2NZ9OgAAEUggIgRAkMmSAGSSQhCGUhkzJDKZIRMyZIghDNkj18fV+v+X+j9nP15SliqVLTUoKKti0WlWxoFlLTUalpSxpaUsujUUS6NGzUmotmo0aNSUpqSlNpTSK1FSyaQmpKDSVBUslKlspqQUqVKEtlhGkqU0gFCUVWdSADSAVBFqAAACEUsJbm6kZXK4usy4b53WGubXOvHv0eLp6iiVCVDJCAzYIZWVEjOSEIkqEshlmLLmGKiQykSWZqJlIZsiSzCQzcwzZmySRM1KkzhOen6Z5v608X1oiqQKhVlJFpAAABB/Df0P34EEAQAACIgggSBBEEABCCSEsJASQAQiSSECQhEhEkJIRCZImYkmLIRMyRnJlJGUykTCZSJJnKZSM4SJEkEAAiZhZ9PWfdoAAAIiIAEhCGSEBCEJJCEIZSGUkmVhlMpIykSAhDKZj9D4fs/pPD9yzUpLUsGqWUWWhQt1ALoqo0US6WljUo0WNLSmpaWNCXZTRuSxqzUaSruSlLJoppKbLZYqakqE1IKVNIKlkoTVUszSlSi5sWyyWWoNWakABKWwamaAVKCoIpKAAACLFhDN0XK5XNuJrK87vm1hrldZPm9fby1uNASsUiGagISyLEzbkMxMkBmiZqJEhklmSJmyJCWQyksymbISzLOSVlImbMpKyzCJlM2Ln+iPF/Snm6TRSQqrKSUVAAACD+GfofvCIAAJIAQpICIQQIIAQRCIFkIgkARBEkRIggIRMiSREJCJDMmUhlIZSTOSJkzJlImUykTLMTMmUiZZhlJIQADMgJ7t5+joCCrAgRFiAghkhCAhCSQhCEIZTMkIZImSJlJEICJkyno5d/wBb839F9Dj7cFKqWlhbYS1bAoW22ANLYW6ytJatNRZaU0tjRSy6LGhLspo3JTSaippdyE0tkpo0lNJTRUsmkJSyUqaQUszSpUW6kqUqUqEtVm5pKU2yQooS0TUhKAaQVBAUAAABchYZuosMrlcNZXDXO7xLy1vC8tb+b19kaEUZrISLKhCEqJCLKjMTJCEJZKhlCZImbMkqJlJUSJmyETNkMXJMkTNmTNzKhlnIucGLPouX9SeH9k55lWgWRSWoAABbkv8ACv0H3QAiBAAQRIEECCAEBEiJSShEJIAgTIiJEEICESSQkhIRImYiQymSJJMpDKZkiZSGUykZymUkmUymWRlmQCACJIiezWfp7goAiAgCRYghCEBCEkhCEIQiZMyQGUyQykkyEhCETB9zxfW/T+D7tmySUW2y0sLbCWrYFCtXWVIVdCWlLLVpqLLSmlsU0alGo0JdGjRqTRpNRU0u5CVdSU0aSlNJoqWTSE0JKVNIBqZoTSK1FShKaQgtzYsUppKgFCKqDSWQCpQlAAAAAIohFlsWLlcrlcNZXF1za5tcrrC+Xffx9PUQsUSskBmoQGbIDJAmbIQyQJNIZSESETNmTNkSVEhmwmSWYSWRImTNkTJm5lSM3OTNkMXP6R5/6u8X2pmKItS0gAAEtQ/hf3/uQABBARASIIAAQkCBBEVGUQUJAkkBEiQEBlBJIJIkIkJJDKRMkMpEkmUhlMyRMkTKZZkmUykSM4QZZkgAAiCHpufqazQACAhCIICAgIQkkIQhCJCEMyQhlM1JMxEhARM1JOvPt+q+b+g+n5/oZsqhKNUlqWUGrFUlWyhq3MqimlFjUqqtW5aWxSmpaU3BdRoS6NJpdSU0mpKbXUlSrTUlNGkppNFSpYrNLJQmipQmpCUqUqUpUqVBbmxZbJarOkKBQlFVNTIA0gFQAAAARRCKXNstkZWLhcNZa5tYa43XO6h4Ovr466gsIsJWaEMghCWQhCESJKyQgrNkIRIZRc5XNmUiDNkIkrLObMkSWRMkTNmUzZKykJZEyZuP3Dyf055PbEUAUAAJbJL/AAr9B9uAAiEAgCQEAIIiASwkgRABARIiWJEgIRIQSQkhJEsiSIkXKZSESJJMpDKSTJlIZTLMSJmZykMs5QZZkEAAhJIno1Pq6xQAQKSEIQAgBCEkhCEBlIQhEzIXJlIkMxEylWESJiPteP6v6Xwfc1NwttlElpaS1LLQ1ZKoqpaKq2BVpSxVsLdFzauoFNy0pqSmpatl0aSrqTaU1JTS7kqVaWTRTSU0mjSE1FZpZBU0VBU1ISlSlSlKlSoKhNS1BpNIABUJbSamaAUqAlAAAABCKIsXNoy1FyuFy1hrm1yuubXOsa14OnszdRSwijNSoQhAZSVAQixkSspmJUIk0hJJZklzkhmozImkSJklkTKZqJLImUlZkzWbJUmYZqWYZ6XH9CeL+iPN6JYooAALcyX+E/f+1BYIBEFgEEQAgsSQlgSQALEEEkIkCQEBEhJIEkEiQyRJETKQhEkmUhlMyRImSGGYkTMmWcoTKZCRMzIAAGUkdrn6u8aBSEBCAiwIAIQkkIQhARMkSRkEMpkiQkkIQJDCejl6P1Pz/v8Av8/szQs1SqJLUqlJpSWasFqiy0CtSgU0osulJZauoq2Kal0DaWWpqWrY0aWs7NRpLGjcVKo0ljRpKaNJU0lipUsgpU0gpZKyNJbSakoSmkINMpdIKW51IUChLQ1MkoBpABUAAAAEWBYS6ysIuFzdZlyvO75zXK65XWbOOu3j6eoQixYohnSAiSJbCEqIMghmhlnIMorJLIhcsxM1DKSyEqJDKSyJmspEiSzKZrKQlmUlRMpKwnoc/wCjXxf0B5ek1FtIAJbJL/B/v/ZEsACIKEgEgCCVJASAEBEEkgIgiRREhAkiSAkSEImZMkSEIkkiZSGZMkSJDKZTKEyzmTKDLOUJlJBAABJMp2s+nvGwUyARYEgAICEkhCEIEhDJmQQhEyQiZgkMhIQzL93xfW/QeL7NmiAWbqikiqKpKtLLYKWlloFVbFBoqoq0stLLTUtNS0ppNS0smlpqNLU0bipqNGo0lWlSxTSaKaTSaRFTSWQUqUqUslZFS1SyUoTSVBbCaksoqaSoUUIqlmdJCgJoAFQACAoIsCwlsWLDLWVzbk5zfO7w1xa5VmvPv0+ffcRYQjQErNRJEJRYSyEIFhLJJmzJAQzUsiRIGcmSVklzCWQyEzZEyZuYQlzlJWYlmbM2QkkTOmU9N5f0V4v6A83SWNAEtD+C/f8AsBEFCQBAgEQRBAgEBERAkCQgICESEkREBIRIRMxEykBkiRJJEyRMyQykMplIkZkmUiQyzlBlmSAAAQknW5+nvGgAZCiICiIICSQhCAyghDMRIQiQhEzESAyCWZj18fV+m+d9/wBfL1RKlCpS0qiRVpQtLFUWUVSWWhVtjQLFW20sI0o1LqUaNRVqal0lLGjUtNLpNRU3JV0aipVpZNGipTRpNM0SaSlipUpUFSyVKVFaioKW51BBSs6hFqppABQitSVBQgoKgAIAAACxRCXWaS5XK5rK5b5Nc5vF1xt51zt83T2c7sRYRRFEM6QkghLYCJmhCEQYSVCAzZKyhIRIkM1DNkSEJZEhLMplJUSGbmGbMxLM2RIkM2QzZ6XP+h3w/v3m7y5UWkfwP7/2AAIEBBARBEKQCJCCIgiCAgBEhBJEkEgTISEjKRMghJImUhEykjKRIkMplIkSJmTKDDMQZZkEAEBEHZn6G8aABAACEUJIEhCEIEhAZiJkGUhCETIkgIZSFzv9D4Ps/Y8n1IsWlBSyloWkiqBpRYq0QKtpLqCraWSqLFtpZbFWlimprRqSrTUtKak0WXRV0mo0lk2tNxUqjUlNGkpTaVmpYqUsaQlNIBqSoSpTVJKUqVKgpWallGkqUAoRSTVlgVBQEoASkBQCBcrSAzdQi5WLi3K85vF3iXjrfGueph083T15aEWECxRDOkkgIS0QhLIFyghEykqEISyEqJEiRIZrJElkkVlJbEzcyM2SyLEzcwymRZlM1LBlJJzs6a5/vZ5P6LfJ7pM2yX+Cff8AriABIpCQlgssCQEJICQiQAgBCJIWSEkCQgTITMRMpAQiSSESGUkmSJlIRMplCRMyRMpEykSJEkgUiRlALXa5+hrGiAAAEICAkghCAiQgIZSRCJDJARMyCAyZsmX0vN9D9J8/7e89qkWzUNWAULSylIlqilC0sWUlaFLLVCquohTS1bBdSVaWNNWNGopTUtNSU1FXRTaWNGo0ajSCrUpqNJTRpnSE1LUqUslCaKgqakJSpaqWKVKlQVKW5ZthWk0gAoFlLM0oQChKAAgAAEUohFzaXJlqGbcNc2+c1zuuN3y1nBx13479MtRFgWEIssLKkQJBbCEskShkETNDKQhElZqJEJEhEzbEySySTSSSoRM1CXOUhmyJmyRKykslmURDNkuP2l8f9EeT7Ux/n/7/ANkRABAgEBEpCIgQiQAEBEhAJIkgEiQiSIRMkSEAMpJIkSGUkZSJCJkyzCJJIzkjMMpEiZmQBCSQAJ6NZ92s6ABACAEiIIQEIRBCAhmSAhhIAZSJIESGTvy7/o/B9v3ef3YuqlgtlAGrCVS2UosFoKCrSxZRVGpSrLKt0IpSrZatkq01LTUtNRTRqSlXUagbSro1FNRo1GkpVqU1FTRTTO0JZaVmmpKCppBSzNQaFlKmoJSpQlS2WSyilTSACiyiSpoIKQqCgBAAAIpRAZuoRcrFzbhcN82sTXK741y3nm1x16ca7RRAsIoEWVCESAgJbCEsiSWJKEImUlsIkslsSJJJUSEM2ZIElkM1ElSZzWbIRJZEzZIzUTNkSECZrlcfbvDz/e6AARACCRAgEBCIBAQiCBJBJBIEhEksSJkiQEIREmUhEyRJESJEyZSJEiSTKZQRMpEkmUIFskkkACerWfbrIEAABBJCALlBCIICGUkQESGSAiQzIBEyJr7fh+t9vyfVmdS0tLBUtFiWlsSi1ZoVDVgUFFtjUosFq0sFCtRWhqRdaLFirVsajRSy6NFk0ailjRo0tNRqKaNRoqCmo0lNJTSVmmoGipZKUqVKE1ISlS21LJSpUoSizUzRKNJpABQLBqZpUFICoBQEAAFMtEEUYuiwy1kxblrm3hrm3xt4amLOV1y165egilhAFhBWVhKkgEILYSyEklQiiJmokIkJUJZEiRIQiS3JGYmalEhklkTNmSWRImSWZIkTNSoiTJ7v0PACAJASAIggQQEBEEICSIiAkIkCSIZSESJFEIiSJkiSIkTJEhEyRnKCJJMplkuUjMMsyCAQkggCevWfXrICIUgQQEBAQhEEBCGZIAYSAhEGSSCETJ7/ADe79B4PtdsdpCrdJS2QtUVlNUIK1LNRWgLLQCltRY01ErRNS2KoVqC0GlqpNS6Wll0I0airosmjUU1FNGlpqNRpKaXUVKDcVKaSmk0zSxSlTUgppKgqWSpSpbSUqakqClQVKzZRU0lABRYLJpKgFBCoBQEAABYAsJblYsXK5rDUXk6Yl5XfC3lvPG3C417F3CKIogCwlRYQhEBIsJaSEqJJYElRMkqRElSoSyJCISJLckTCSiQhKkzKlYSJKzZEiZqSZSVEmpD1foPPBJAACJAkAICICxICSEkCIIgiQkQiQyghAkEmUgSGZMkSJCGUiRIkSRlmJCJEygzJGQFSMzJSCns1j06kEgAEAIQgIkAICGRJkAymQQESESRCJK7cu/3vB9n3+f3ZqiC22iWFWwWslS0AoKtWlEtAKCrpUVRZdARVGkrQpZqpqKtWyVdS00airo0ljRqQupNNaLJtNLYGjcCmiyaKasszpNBKtjSDUlKlKg0lkJqqUJUslKGaUGrlFhGrNIAALZSzOkAApCpQQoBUEBGiCKM3UWGVi4tyuJrnd4muGt8NTlZyt5NXXsXUIoLCBSFhCW5FCJIEJUBKhCSCVCJKyEkZoZslRJCyJEixM1DKSokqEskksySzJEhm5hElRMp1/Q+QQAEQQiFBICAgSDMgEkokBlBIhlBlCRYCMoykIkIkjKEyDKRIZQkTMkTKCJlIkSJIIBEkQFKnr1jvcgAAQEBCBIAQgISSJFETJEgWBMpIhEhc7+z4vq/X8n1IpaAULVQUULYFEopQCrVoKqKAaWhallso0qBbS6ig1LSll0tLJZdLTUU0aNSU1FimylNy6LFKbig0akpTVlmdJTSF1FSlkpSppBSzOktUFSpZC1KlSkKmksIulk0gACqlk0lQACkKVBAUFSBQIFhLcqXJGsmbcNc5vF1za8+tcdZ5Lxs53pu+urLcqAIsCkLCVFhCUkgIQVCCoRISJUImahIWZBLMksJJZcwlZTJCWCESWRIZSWZqESGbnKQn6LwgAQAiCAgERASQASESAkkIkIkICEBESZSESESREhlBEykIkSESTMMoTKZQmUkgUEZRAha0z7NY6IBSAEBAQiAQEBEzAgMpCAhEGSSCJCL9LyfR+34/rbx1gKAooWiEtAWqKUKlJQtKVaFqCylJSlasVSWWrSygaKtLLV1FStU1JZaupdJTZZNA3FjRTRTUujUDRuBTSWNJbKmiyaKWKUqakpSpUpUslS1QmkSVSaSoBSs6Rmq0lCUAFLYSpqCAAUFQQoACUixSRRm6ijCxcristc3TC8W/Ptys5W8a53p2etUWEUCKBARRCWiGaSQEqEBKgJESEFZSErISEshCJLIkBlJWSEsyElQJlJZDNkImUicf0fzwIAQAgQSCIgCCJAQiSBlIkICEAkygiRIQiSIkIkIkMpEiRISSJEiQykSJmQEAiQRALOlntvOgAAEBARBAQEBmSAETJCAESGZAIZT18PX9vxfY9XL05VAFKRSioWxYLQFLQULZQKE01SqSiKoFKVqxQalqoqipVq2KulSaK1U1Fl1Lo0aKmopqKaimjRZdGopTcUqU1FS2aSmpKUsaKVLJoFTSDSWQmqoKmpANMioBU0zZUWrYipQAWyikm5kAAClQQFASkWKQsJbFyoyuVluF5t4bwvnu+GpzrjXGzF7+h6YS0RYARQIAsBlZUBmxAEM0ICESEFRMkqCMpKliM1ElRCQhKyRMoqJCVJJUSM5thmzy/o/mQAgAJIRKSAJARBEkQGSJAkBARJBIRMoIRJGUiQESGUiQJEkkSGUiRM0kkmUIFskkgiFtRO1z67igAgBCIAICAgSRCAyRIQAiQkkBDJ159ft+L6/v8/vygSlFUURFVRVEtzBoKDVBQtgAtNLQlaqQq2BSlapZbAq2KtShqmpUaLWpaWXUaNRTRTUaSy6LGippdFWyairqNJopV0yTZUqWTRSrYqVNwKVmlSlmaWqE0lkFKlCClktzc0XSpYqACiygqakIAKAlIUAqCBYogJblS5MtZrK5mud3hrlNefeuWs8beScNWO3pegsWVAsAIoECiAzbAZpJACVCBIQW5EkJUSEkmrCJDNQM5okIkCZtykSEshLSZQmah8/9J8oJIAJIAggBEiSICESBIQEBEEkhEhEEiGUJDKCESJEyEiSSESJEhlIgzMxABEkQAFs9Fx6LmkABEEABAQEQZiAEIZQkURBkkghDWd/V8X1Pq+b6KUojVQJVoAoUEq2CpNQtBSilNQUqBUq1aCgqopSrYttlGhLYq0FXRZaVdRSxosujUaNFjRU1GopTSaWrZNGiy6NRUq6SppKU1JUpVpqSpY0DSVANJZnVUFSpZC1KlQCxbmpZUWy1YqAC2CgszShAKAEoASgixRAS2LFhlYuVxblrm3heLfn05anG3jZwt29Hpd4QlogWAECgQLARc0IRIAQiShFEqEgkJZDJKkkJUJZLISJZAkIZqJlFRIQlSz5X6L44AIICIIREQgCCGUgICAJBJEhEEIRMwSGUESGUJkJEkRmESESJlBlJMgpMyCAAJbPXcdLKkCgkAIoJAkBCRACEIkICBJESAzTN+l5fpfW8f09Z2AVZZoUABSgFFRLYAoC0FWqUo1JZQBV0hdAoloXSGqVdSJRpqwKVbGirZdJV0I3JuWlXSVdRpNRYpo0lWlNRqKtXclNJU0g0U1JUpSxpC6NSE0lBU1JUtWkVLM1RUqVBQauUXJVS0NSACoLVSyCoAAKACoIAAsBLctCGWsW5Mrlrm3za4XXDTnXCzhbw09E9Hd2iwLCVSLAAsBAAsBlZYWJCAJCWwJAsqSQgM2QlSSEJUpJLMksESESGahlFRIfH/SfFEASEASEgQESESAEIEgkESEIgGZIQiQiCJkiRIggSJmSJCJEyEiSSIBCIiAAJq59esaQUgAIAQEAkhCAEIRIQEQQiSCYIvv8AN7vr+P6vXn1ytCkqqCKtAKJQAtS2ABQVQKWUW6AS01AFKaUlaJYq0oXRZRZaWK0SrSy6LLo0UsaNRqKuk0tl0lNwjRoqVdFimoq6NRpKlSmilTUaQUsmlpSpqTSAmoqVLVCUFkpWdBABu4uaKWwakAAqKFmaUAoQAUABAAWAlsI1CLm3Cww1hrDfNrz61wueWrxrhXBPY9PZ1y0ISiwBYACKIFBIpIsthEhACEFQgIkICVEyQiQVkhKJEzRIRBCJmoZPh/pfhAmQBEICIIkIAQgSBERBkJAQzIIkIkBEyRIkCREZQZZgSGUliJJlkFJEkQABCdLn1axQACAECCAEJEBARMggIghBJCGU9XH1/X8X1PRy9WRKKFFAIUqlqCwUUBS2AKAAVRSxVWlAsuoA1VWwKWC0pVsaUWWllqkq6i22NS00U1Go0WXSU0tl0ajSWKaktaWlNRZabippKlNGglTUaBTUlWlk0mioSlLJU1QJQlTUVKEAqaubmi1ZKlAAKikaQlQoqAAUAAIBFAlsWLkixcVlqNcm8Lyb8+ry1ONeeuFcNPfPR2naLCAlohSKIAQKIFgBCWwhEgAJUIEhKLIiQlQiSpESE0hEJkgsiQgJX5z9J8AQAgIEyEgIQAiIJCIMoUkISSJCIIhYmSJEgSIiJlBlBEykQRJJEAhJIAEBnLn6NPTUAAAICBBIgICEBEhARBCCSEIduXf63j+r7OPrzCoXOgCigAAGlAoiqAWgFgFFAKFpVBapUU1BC0ppVWBZaaEaWrVsWWqNGhLosuk0tNSU1Gpauk0WXRY0WNFTS0GpNg1GwmoGjRSposmgaglrUajSUqCpZKWzQKhBqKlShBS2XMsDWok0AAUWIFNMgVAABQAEAigS2LFhDLUrCxcNc28NcW+GnHU4Vw04Vwr6U9PadMqWEAqKAIsAIpIsUACEqKIRIAQiRVDISEICVlIQiSoCWRIsSWFiRPzH6X8/AQJCAgBAEgEkCZCQikhEkRBEgIRIkIkQRJBMpCISETKCJEkgAkkBEBDPO8sOftvT0XQAgAIAgkQgBCESAgIghERAZOmOv1PH9T3cPZJohUsC0ARQoAAFC0sKLRAq1CgWFFQLagUpVKWqSy6gCpV0tEVaVbFNS1qpVso0ailXUlXUU0upKblpV0mpRuKWNJSmimjUDUaktaNRSmkFNSVKuoqVam4JoqUqJKasFKhKWS2DUgFLJpEKqUqVCigUQaRJQhagAAoABAAZtilhFysMWxrm1hvk1wu+Os8dOFnG3zWcdX6mfT1nSKIogUCVAogAIQLFIUCVlQMpAgEJbAkIoyghCWDNQkRCSoQlkqH5P9L+cgBAQAEkBIEhAQJCEkESESAiQhEiRBAkiJEhEJDKRBEiSQACEkhUjGbywxyY2v0dduiwoBARAISBACEIEhACESCSAhcdPp+T6Xv8/uSqKgtlgIUAFlAAoAC21FSqAlpQooKJQFWAWlKpaoRV1ApVpSlKtirqKtWxZaUq01JpbLosVNLpNRZdNaKmpaWNGpKUpopqNBdTOjRY0aBpKUqU1FipV0moqUqVLCyxqygqE1ILZYqCiLc6Rmi2U0gAoRQpZkUIKAAAUEAAJbFiiGVysrDWWubeJeV359XlqcTjqcLfNqca+vn1dZ0hFEUQAiy0VIFhSEIoEUARYSoCMogthEiqgMhIQEqETIshCIWJnT8f+l/NgQBBBJARICIIQQSEIkSBIpMkQRIEgSREiDKCJEhEETMyABAkSIY5uPNjDJO939C9qoECACEEQAgIkIQAECQkkFkVjX0fL9H6Pm96bASglWKlAAAoCglVALQACrShSVbACW0LAWhFLaLLVAstLLQUpV0Usoq01LZdFWxSljRqXSaVFXZY0mpatNGpaWKbkpYtaLGjRSybKU1FKaKVKmkstipTUaKVKlSxUGktCpWbFKgqCgqVmyipoqACgWCyVBQAUIAAAAAM2liwi5WGLYuJvm1hrjrXDTlZxt4Vw081nHT7OPT2nSLFgCwhQZtgABAoEIoigCCsqmRBUIQgJQiwiCEIElQzUiWCL+L/AE/5kSQgiCAhEEgRICAiRBAkIRIRCQgSCSESJAkIkSESEkIAAIkYw5cnLDMQE9l6+y9IoJIAgIAAQgSEAICBISIggmvd5Pd9Hz/S3ncIJQBQKQlAoUAAACqBYpFoBQVaACy0KBSqgKoWxVoUtirSwKaNLVRQbWxVsVdFlqbLFLLpdRV0mopqC6NLostjSailKaLFNlLJopopqKaKVKlLGpNFBuKE0lkqUGrKE0iSqSpShKItzSwKlNIABUWorI0gAFQAAAAAS2LAuSLlYuLYvOaw3zuuN1xrjqcq4V59PPqcbPtY9XadIoiwECwWkigCBRACLARQpAiQVASIKhAZtBIQhAQlEhmoQ/EfpvzEQkIggICRAkCCESKQRIRIRIEEQREQiRIRBlIEhESQICgkTDjzcuTnEBBpr3Xp3u4BEAAIAQgIghAAkICSQVJE17fN7vo+X6Ws7ilIVAFAICqBQSW0KABABRQCgsooBQthRbAoLKBRbRKKtWlEtLFBprRSyjRZaaWxV0ailLGjUVrUVabkpVsbKupC6jSaLFWmilNxZKaKU1GimihNM01LZKUpqNJoJUpZLZSg0ygU0hKEFCWNBBpKlABQEoSoVVQACyAAACWxYohCNZXFZWTXNrN1yb43XHWeNcdOFeevPrPK37WfT3z0gURYFEIFAlQAAigQLARQQQgICVBEBKlQKTKwJELCEqWfgv035YkBASBEgQQJAQJCEIhIkBECIkCZSAiDKRBEgkgQAEwxycebllDIIIvVr6Gu2mkkAABACEBCIIACBISSAgl9fn9v0PL9HpjoqKgoKgACgAAAApFpaFhAKAtCKWBVhQVItC0olpQCqKAtgtKVSpdGpSUq6KtLLosuixVpuC1NS6NRVq6kq7ilTS6LNU1FTUaWyVaaKU3JVsmiljRopVqVKmpNLZKUpuKlSlSlktlKCyVKEpUWWBQmoFQaSoBQChBbCkoAAKlkAAEtixRAZWLm3JmayvO7w1zb41x1ONca46eavPvPFPt49XpnWKICLARQIAS2ApFEAQoyFAEIAQgIQVIhKLKESIWEID+e/qPygRARICIBEhARBEESEQCIJJCIIkBEGUiDMgIIAEyxycubhhCAEAHovT2uoEKCAAAhkJCAAiCAkkBEi+vz+z6Hl+j0x2ECgsgAULQBAAAFAABQooEVQAAKooEVQBSqKpLKKVQBVsCrVq2Q1osoqaWrpbA3LSmpaaimpaaimimpqpuKalpSmlq6jUU0llpoGjUlNRopTUaKUqUqbkGopSmo0lKhNJZKUtEoSxpASpQVKWBUGkWWKhQCUFFAlCAoqCyARVsBFgMrFi5tyRebeFw1yb46ctZ5W8LOFvns8+5xs+3j1erPWAgWBYFgBFAlQoIACKBFgQpYRAICAgqRCVBbAkIQH86/T/lIRCQJACAiQESECCIIkggiQiCESIMoIkCIAAyxzcuTjzYIUgAIQvsvX0uggAAAIEyQAgBEAhJICEj18PZ7vN9Hpz6gFBQhSCgAAAUABaAAIFAAKoogVQABQtgUAKKtBYLoLQFFirQalXVNS2BoppbLTRqKVdS6kq6NS0saKalpTcUppbGjQjcUq6iropY0VKajRSxopTSU1JqkakpSmoqU0lKzYJqqEoKlglKlCDSClkFqpYJQAVBaBKAAEKBZCygIohCLFxbFhlrm1lrC8m+OnKuOnC54W+ezz7nGz7ePT689YogCwigRQWBCrIohQRQSKBCKWAAEICVCEAICCoD+afp/yIJCAEBEgSEQRBAkJIIgiCBIQiRCQkAAgjPNy5OPNziAAAAE0vuvbo0oCQKCJAQgIACIIREQEIvp4er3+X6HXn2hCqUBAAAiiqACQqgUAAqgCgRQAAUFUFsQoCioWlWRQClUUstUWFFpSy1ao1LSy01ZqWrY0uilzammtSWNLV0WTS6irZNLTRostNFl0ailKmpatNSU0U1FNRTRTSU1JUq2NJSljRU0lSlkFTVEoCUslCUoShLVLJSoNSACoFChKAAAgKABAsEZWW5tysWGGsNReTfO3jbyrhrPGuNebU8+pwuft49Ptz2LAQKIFgIoECgQpBQgCwAEIoLAAQlsICEQCAlfzH9P+QAEQQhEEQkUkCSQRIRBAEEBEygylQskAJzcuThyc4gKQFBAAXs17L01aiUIWIEhAQAAgQQgkgBDvw9fv8v0OvPtAQpFoAlEKAAAAFAAAoUUAAoAWiKQoABpQgooAKoFBZRQtKVUULQWWlWlWxWtQNVssGtFl3FSy2NrUsuiro1BdRV0bilWpTUulsaSxTRZdFlppKaimimoppKaKmixZNFKailTSDSJKWylASlkqUJoIKLKCyWLZSpYAFsAFKgABAUAQKIIiy3NuVyRYYbyuJcXfJrlpx1nhXGzhb59ThrPn1Ps8/R9DPcogIFAiwBYAQAKBmqFEQogQsBFgUARYShEhAD+XfqPx4hARIEgSBIEkAkBEgBEESAESSCVSTPNz5uPJyyhAAAAAAX1XfpbKBACIBAQAJAQAkkBCL6OHp93l+h159pSCgAAAAAAoIVFUAAAAAFAoUlUAAUKEUoAKVYCqEVQKUsFFBpRZaFoWlWxpUVdRVpqzS2WpZrUaNRV0airY2osaKupdGopopSy6NS00lirY0aWyaKWNGixTVmixoqVNRTUUGjUVNIBpLJbKUAqVLFSpUAoKgtakFSlRAFAFlAAAKgECgQEWEXNuViyMW5bhhrm3yt46zxrjXHTgnDTz7z5rPr47/Vx6IohSECkLFgCwAECgkVQgACgQEWBYhQICEFoifyn9R+OBIQJAgiIgSAEBEIIRBAkACSIZcuLhycsslIAAAAACat9jr1aWogIEAgIARBASQCAgXvw9Xs83v68+sUhbKBQAAAAAAAAAAAAFAFlAAKKAFoABQWUUAoWGoi0FBVFiqQtKtiqStUqopSrZdLosU3Viql6RSrY2WNLZaaWljRqKupdFNAsuk1LV0akLqKU1FNiXSaKaTRY0UqaTUUsUpY0mipQaSyC2UJVqJNBKaQEFBbKWSlSiQUFAsAoAAAAAICBcqMXUMyystYai81y1xuuWs8beNnHTgnn04bz5rPp47fZx6I0AICBQIRQIFAgCgEiqEKpICKBCKIoAEUQ/kv6n8YSBBEkAkBAkAABEiQAiAEhhz5ThycsMkKQAAAAAAdLr2OmlgAABCAAlJICQCQGUL34er2+X6HTPSSgBLQAAAtBCgAAAoAAAAAAAAUBFUAFJQoqgCqCVUUAFUUsoFUVbIUVbFKtWllFLLoq6NLTSVbGpqmo0WWpqXS0stNLY0ajS2NLSmixTS2NGoq2KaNFNRSxoqajRTVaSxU1FTS2KUsaNM0qUSUFS1SokpSpUFQtQlKlKEoBUsAlChZQCFAAIBEVWVLhZWZRm3LWWsmGubXLV5Jy1eGscrfPZw04XPl1Pbnr+g5+g1FAEAIoAhFAigCKQpCgQUIFIIoGVIWBQB/Iv1P4uCSAiCIBAARABEgAIgiYc+TjynHLAikAAAAAAAL6Lr0uhSQoIAQAgQQkgBYEhF9HD1+zze7eOhSSUAILQAAQAoIUAAAFICgFAAWgAAAAAKAKJRVALQAVaIoBQtC2AKtLCqqXRZaVUugailXbVSrosVdRo1LSxo1FapqKulsaLGimpauiljS0saNFjUtKaimilTcU0U0m4qVamopYpSmo0lKmkIihBotlioKlKlCClsFLJSooWQWBQLItQAAUgAiKqLDK5tksJWWstQy1heTXO3lqcLOWpxt4WcK8+s+XefRnr+l5+izcUACFIRVIJFigRQABFAAEoAQAiiAiiKP5B+o/FEgIggACQECAQAAiYcuM48nHLMKgEAAAAAAAWnrvTo0AAIAQIBAQSCAhLGdejh6/Xw9m8dQLKJBQiVRALACgAAhQAAAAAAAAUAAoC0AAoAAVFCgAtBVFUURQFpRFUVRVsCmlstC2KarS3NtujUUsaWpqa0tLGo0uoq2WmlslXRY0WXRpalWxTRZdFjRqWmotaipo1GgaNlLJoqaLFNRSmoppKlCVKiBS1UoTUVKlQCgqKpZKVBSyQoAALYAAEoEFQi5XNsEsM25aysXK4a5ry1eVcdZ42cbeFnHTz6z5tTWdfqOXp6TctgUACAiiVYgIoAigACKQoEFQBSCKICH8e/Ufi4ghSBBAQBIAQpEJzc+ThznLDIESqQCAAAAAAA6Neq9NWoEAABEAgkgIARIM69XD2+nj69Y2BVgBJUKSkBQQAAAFFIAUEBQAAICgikKFhQACgAoKCqAAAWgKloKooC2KCqNBRYLqC0pVsVbLbNTVNLqXSU0VbLY0ul1FjS6ilXUVqpqWlNSaWrY2VaVLLV1FNFjUtNGpNFKbimimo0VKaLJosWtQjZUGkFTSJBSpaFNIkpUoQUVUFk0EpYFQAACgAhSACoRYuLYsgRctZqLFwuWuTXPTlrPCuVnC3lZw08+s+bWczf6jl6fRNxYFAEABFBCgQigFgABFEKASgBFBIF/jX6j8VSEQAQIIARADPNy5Tlzc8skgAIlUggAAAAAAPQ36L0AgABAggJJAAQERnXp4ez1cPbrO4kltAACQWAAAAAAAEKAAUhSQABRQhSFALBQCVUACqABQClWFKAAFsoLViaUCqLFKo0FsFpVslKWa0ti22NGpdFapopZdRpdRZaaNFital0VbJVqal0WNGlGlGo1FKuopo1GirqTRTUU1Gi1osVNJqTRZaUsaKlSg0lZSk0EtWSlCVKVALVCWKlBUAshagUQoCABKEVUlyS3MoixcrLYsObWbrmvKuWs8beNnKuFnHTz3Pm1nldfpOXf357RRFAAgABFlWABlQBFAAECgAkUSqZNH8X/UfigIgEAASAjHNy5uPOYiARCkgBEqkEAAAAABpfVem7pAAgQAQhJAAIRBc79Pn9nq4+xnZCxEsqiIWhmCkAAAAAAAAAAAAAAAAAAAqkCVVICgFgVQigLSFKChaAFFgoqlpQWWlC6UiXRShQl0al0tVGpdFNLo0tWybl1LoLqKalpqUbWxooXcU0WWlNLUsaasU1GjUU0upKaTUVdFNGpalNJqTS2SlKakpTSAakqCoNIqiTSUqUFQKslBUoKliFsAoIBFBFWRQJLlZpJYDKxc2xoYjN1led1ys5acbOVnG3jZ564az59TzV97Hb7PP0ZClgABACFBlaAhcqAItSKAAWBCkEWC3+L/AKj8SCCFIQIMufNx5zlzZIAAIgAAylUgEAAAAB0uvU6VQIBJC1BEIgAGRZDWOnp8/s9PD1JqLSAEEtBAAAAAAAQAAAAAIChQIChICgACgAAAKCCqECgLQUAsFoKULQAFstUtAKCpa66z1uO+sdGdmgUssl5TeM9Oed4z0s1ua0upaajVWXUu41FXRTUtNRV0alpSxopZaaXRVGopqNFl0ajRTcUpqNLYpo0aSmksmiljRSyU0VBUqWKhLVW2XMoSpShBRQqWKlRAtCkAKhYAACRFlsqLIEWLm3KlhmM3WWuS8tOVctZ5WcbeNnDTz3Pn1PJqfVx1/R8vQaiiBQABAAQKAIRSwJSAKAAIAAfxX9T+KEABGObnzcsOWZIhSAAARAAUZShABCkAAKvou+zYJAASBEgABEgIax09Pn9vfj6TSAWAAEKFBAlEsFIAAAAQFAAAICkQFBAtBAlAoAAAWgCABQAUBaUApRKloAKSxZ6t8vbvj7unD6HTh6+nH174+rfL075erXPvrnpLqWKJYAJbVLEXOd8M9PNz7+Xn38mO/k5ejw8/V4eHr8vL1XHXUuzpG5auo1Ft0llsaXSWaoNy0saWlXRSxosaNRpaajRTUU1Gl0WTS6KlNSaSmopSmoqUqDSJKlLVSiSlCU0hABS2WKiKKFQAAAACElGbVRUQiwl1lYRckXLWF5W4rnXGzlrPC3jZxrz6zw1PJqevO/1PL07m4pCxQAQFgBAFhQQGVFIFAAAAEP4p+p/FCMxz5sc3LE5wAJSAgAAIgAAylUEAgACk3delvSgQhSQIgAgBEEXeOnp8/s7cvTJYosBULKAIAAABYAIoAIEQtAACAFIAAAAAACkABQAAoARQBBaCgpQUhVidt8vodfP9Pr5fpdvN9Pp5/pdOHv6ce9ysJJeK+DN8M14ZfJnXml8y+aXzy8F5GCSgmzpXVPTXqs9Fz7D6Fn0k+lqe1Nyyb8PL0fN4+v53D3fO8/v+d5/oMdukbkS7KairqKuoqjUtNFjS1Kulqal1FKalpuKairTUaNJqWmq1JU0aSy00lgaNSU0hNBLBKlLVLIKE0gqAUIKUJQUQFSKEWiQIS0LZECwixc0WLkkubctYXFvKudctZ42ca5WcNOFzw1PLpZr9Vx9Hrm40ICAKABAACWyApAiiKACAAoH8P/U/g8OWJjLIgSABBTIAABEAAGUqggEAAXu33uhCCAQQAAgICJvn29Pn9nbn3ipYoAACAoQAAAAhSBAAAqFiACgAAIAAVIAAAVYCgACKAAACqi0lAEs6b5/Q6ef6nXz/AE+vl+p18/2Ovm9++PRNWJfOvx86+TjXyM7+ZN/Lzr5k15Yq0JaAoWhAKAoqACKjNZjtZ9Sz7Nx9rePs6n27j3r0xv5vD3fI830vkeT6XzvP9DWN7lpuNFWxpatimixpaairTRTUtNRTUuixpdGoppNRU0uipuKU0WKakpV0lkqaBU1IQUpbBSpZKEpUAoBbAKEZtQAACWwQtlSBFEXKqixYSM3WVyubrnXM51x1nlZxrjZxrjqefWfPXDT9Pw9H1M9oFgKQgUAAQAgAUQUgRYpKQBQP4R+o/nIgBEIIoAJAAAQIAAMpVIAABV9Dp0WEACCAAgIEVJenPt6PN7OuO0WQFM6UAIUEACAAAQUAABAgKQAAAAAAAAAAhQAAAACFAAAAos9m+X1+nn+t28v1+3j+p28/1dcOlzuyrk8c1+fxv4HPp8LO/j438xqRqtVSoBQACgAFBSApQAAoAGTJiMy+25+1vH6PeP1Fx9+mOvyfL9P4nj+t8jx/Vc+201LoqWa0VbFNLYpqNVZaaKal1FWm4G5dFjSU0mpdGipo1FNSaBqNLSyaKlShNSUJQUtE1JQlFlSykAAtACohApBSBLYACKIsWVFijMRc2xcrheduNOVc046zyrjXHU4XPn1OFeXU+5z7foeXoLAsKQEUAAQAhQCAWyACwiikCfwj9R/OhACIQRQASAAAEQAAZSqQAAvRru1VESAAAgSAgC9ePo9HD2bx0ixCoAUlhQCApAAAKgQAAAAKBIICiQBAAUEBQIlBEKABQFFlAItQonTfP63Tz/X6+b6vbzfW6ef6nXz+q89WbjdiXivzM6/NY6fm+fX8/jfzZoarVVBQACgAFAABQACgBaAAAUAAAyYjvc/f3n9Prn+t1n6WOnx/J9b4Hg+38zy/S3m6NRpaalstKU1FNLY0tNFirpdRpLLqXRpKajS2TaU2UpqWppLGjUUpY0mgVKEpZCUtVKCpYWVLAWWAAAKAhQQolIBYCKIsqLFGYiyo1DDWVxXKudcrOWpys41xs46nC54V5Nz2Z3+s4enpNyhFFSKIoBCiAAAAEpLACKBD+E/qP51CFIRACQKAIgAAiAACFIACndvo1AggAIQIAtkjOuvL0+jj6rjpAogKQoBAAAAAAAEAgAFAEgBGSgAgAAAABSAoIAAAAUixrPr3y+tvj9ft5vt9PN9jt5vpb46uRCEl0hflZ1+Y59fzGOn57HXyRqtmrAAKAQoAAKAUhQACgALSgAAFAAAAKAZMH1tY/X6x+yufbz9P575/3Pg+H7WOXfUaXRYpprRYq2KmjU1opoGprclXRTUajRY0uk1JoppdFNRU0mpamoGopoqUqCpUsgpRVTUgoCC2CyUAAAAAKIACKIsqLAozBZWVGWsri3CYt5acrOVnKzknHTjZx1nz15dofrfP6fdOoiwpBYlECgAACAAEAUQULH8G/UfzuEKCJAEgUARAABEAABREA2vdukAABEgABKY324+rtx9NzqUlEStAAAAEAEABLKCFIhQQCAABAAAAAAAACLSFESkAAAs6a5/V6cfsdfP9nt5vr9PN9bfD16xLKYMLhEbrZxzfzeOv5Pn1/L46/Nzqm7N2UCkpKAAAAAUoAAABQQoKVQAAKAAACgoKACGDJ9e5/Z75/sV+f4Ptfnvn/e8/D16l0lNS1auixSxopuWrTRV1Fl0aSxuWml0WTRqXSaNFjRTSaimksUpqKaSoBUqWCUFqpZKChBQEoUEAAAAECwKJUWBRmCyzLUURc24XCc7eWnNOWpzs4nKzjqcbOGp5dOGp+j49/ucu5RKhVgKRYAAAACAAEAUSv4P+n/ncIUESAEAACQAAiAAACA7NdGgAAMpABSIax17cPV1592bFBQAAFBAWQFIAgEBSAAIAAAAAAAAFCIAJYCABKsKRZ11z+p04fW6+f6e+X1evD62+H0d8tXMAIZJEWHoSngzv8hjr+U59fzmOnNdJa0lIUAAoAAAAKUAAAAoIUAq0AAoAAABSlAABQCgGAn6XWP2+p6fH9f8AO/L/AEXHj6txSla1FltakpZqmk1Lo0tLLo1LTRqNGpaajSaNRTUtNJqNVU0lirqKlNRSpSpUFSwBUWaBRFSpQAAAlCwAAgUCVFgWEECVlqKIuVyuaxWF5VjWeNnOzkcrOGpy1OFnnrybn1Mb/U8PTtpLKBRAAQKAAAAIAAAfwX9R/PIQoIkAIAAEgABEAAAFXs1pQAIRIACBd8u3Xj6unPrFqyAKKAgAQACBAAAAAAAAAAAoRkSgAAAApABIiz0b5/T6cfqdOH1unD6vTh9jfD375LIQiyBAQJFHqk7L8qb/ABPLt+Rx0+FnaNVaFQUApACgAAAFKACAoAKAAaUAACgAAFKUAAAFAKAACGT6Os/ubj6Pg+98L5n6KY3qKVdCXZV1JVsaKaXUtXUlrU1qKaSy6jZqKaLGl0U1Gimk0mixU0I0WNJVqVANMooSlQoqVBQUABBQQBQIS0hYohIAgrLUUQixcXUMVg5Vzs53PK3nc8a5anG54XPDV8up0X9Z5/T7c9YKpAFgKQEUAAAAACA/gv6j+eQAgCQIIoEKkAACRSAAvRejVAIQiAASkvTj6evH06xsQFUACFIAAgAAAAACxKFQICQUAAAACFBCkBSLOmsfS3y+p04/U6ef6nTz/Q3y+nvl6tc1EzGSKACgQiQp6Ze6fPzv8Nz6/jOfb4mdarRaJSFKAUEABQAAUpCgAAAAoAKtAABQAAClKAAAUEKUAFAAAOZ6dZ/W8vV6vjfquXH11aU1LosujRZaU1GjS6mqaLGpbWpNLqKajUtrUaLGymo0aSpo0UuVSlKbglKlKlElASgJQChLaKgAECgCKBACQILRFyoiwi5thlc1g5ViznZyrnc8a5WcdTjrPCvNpws/S8e33efoiiAQVUAABAoAAAAH8E/UfzyAgAQRBFABIAAEikA011XSgRIQAAhZvpw9PTl6LnQAAKQAAAAAAACWAAElAAAAEABQACCXNufVrn9Lpx+jvl9HfL6HTj9TfH375e7WNWYkiysykKSKAABARIdZfacJfw/Pr+I59vz+N2tFqkBUAFAKCAFAABSkKAAAAUEKVaAAAAUAApoAAAFBDQBQAACgAGTtnr9v533/AK3i+xc0WtS6NRTU1Sy6LGjTWo0U0tjS6imjUU1m6NFNGo0U2akpTZZKUpZKU0WKlKlQWCUBBQVItoUIUEKBEKAIIAgtVIixRFhFVlYuLcs5XlbhOepyuedcrOVnLU4XPGvNp5t5+lz6frOHp3N0gJbUhFpCkLZIjQAAAA/gn6j+eQEACRAMrQCIAACRQOq9GhEhAACWxNc+nXj6unLuWILKFBBCgABRCxIlCiWAAAABYlBCggAVLntrPvvL6HTl9DfL3b5fQ3x+hvl9HfH2XHSzKZMrCECwEKQEAIlIoQMg+hGj8vnp/PuXf8rz6ZNVoqKoMrSpQACkKQFAABSgAAAAFABVoAAAKQoBSlAAAKACgFABQAACgFIdeXr+7877/wBPyfShZaujRqWpZrS6ill0al1WpdFiruKU1GjUuotajRqNFNRTVmlslNyClTUUpTUlKCoKgoRFAKgAAUKQFJAhQsFCAilgIsIoysthmsmGsWc7Odzzs56nOXjrPKzjqcbnhb5dyn67z+n6GOspKJQsS2AApAAQKAB/BP1H88EIAEiARQBEAAAJpejVWIIAARDW+Xbpx9OsdaoiACqQIKAJYRUACFAABAUAgEs3c+nXP065+7fL275+y8/Zvn7N492uft1z9usdrmWZjJIlARQAIAAQEAgQAEBlese5PnzX885dvxfPt4ZrdmhVAkVSmSlAAKAAAAClAAAAAKAAVapAAAKAClKAAAUAFABQCgAAoAKAKRD08Pf935v6D2+f20so0u4LopqXS6irqNGl1LTRqWlNRqNLqNFNRopuKaKWNGkpqKVKlilKailKhKAUBKIBKEAAAABRAKLARQBlSwEJbFzbDLWExc8zFnLU52YTlXHU43PKzhp5dPPrP6Dj1/ScfRWoFEFARQABSAEUD+CfqP54MgAJACAAJACIKu2tqCQAEoXO98+++Pe46UAAJCrClWIBLAAAASXItz3ufRrPp1z7ax6Lj16z7Nc/Vrn7N8/VcezWPXrHp1jaQyQgJSIAsKAQAEAAIACQIACECyIe9Oi/kMdPwPLt+bz0RrSxSFFgAGgAACgAAAA0QoAAAAKFIC6AAAABQUGgAACgAFAKACgAoABQUAAAi+7x/W+58/73fl3Giy6XRTUtmtljS2TS03LpaaKWXUaNRV3Gotaimo0aKajRTRTUlKlSxSlNQKEoKAlAKgApCgIUACAAigAZURRFJm6EIubcmWcW4OdnO556c051y1njZxueNnm08256cX9hw9Pqz1LACUAWIC0hSAAH8D/Ufz0QEASAAgASAA2aaEAIEBdc+u+XXeO6W3SAAACKMjvrHp1n0XHfWfRc9rjtrPovP075+i59Gs+i49Gufos9Osd03ZEEICAgWEAIUhSACAoAACCBAACAEUIgMgHSPbZ5Jr+d8u34fn280uqq2ykgCiwAUoABQAAAQpSgAAAAFIUKKUAAAFABSlAAAAKUAoAKQoAKAClAABSFBSDPT6nh+39jwfa1N01LYq6XUaLLpdGpaWNGpdLTRV1GjcWKuo2UsaNRopopqNFNJY0UJSlgaKlgUFQChKAAAAUgAAAAIsCxCiLKlqIRZbkyZM1hOdmDnrPKuac9TlrPGzjZ57PPq8bj9Pw7/f5d5dRQAIWoKSgQWJUD+B/qf56IQWJSRCkgJQRCirGqksRZU2nVO1epfRNenLudjvc97Np2s6XPfWe9nouelz3ue2s+q56IsiQAgICFIAoAAhSAAQLQgAAEACAAAEABACAkogICEPWelPzOen8+49/yuOmqpQClogAAGgAACgAAAoKAAAAAUEKaUAAAAUApSgAAFBClAKACgApCgAoKQoAALVCAQ6cvX9v5n6L3eb3iruWrY0uks1qXRqWljVairqXSaWmpdRsstim10mixosaNA3FNFNSUqUoLFKtKyLAoKgFIUJQAAACAALAQKIsqUVAysouaxErMYsxXNOdnPWeZz1OVzx1OacdTy6ebU+hjX6/z+ntOikRQAIKLAAAfyD9X/NdG7OlnRNs9bOp0TpZ1OqdbnonTTZ1TtXVnudLOydDaaqAhAAILUlIhFWJRARCgAAAUgKQAAAEAAAAAAAABAAFEgQAgBCkICAyfSTS/iOfX+ecvR8nN2aoAUELVQACgoABQAAAClAAAABQQoKtAAAAKACmgAACkKAUAoAKAAUAApQAUgAKWgQChZHt8n1vtfO/QdMdkaNRqWrTZZdS6Kupaaiml0al0aLGpdrSxqNGoposU0aNFimjRSlkpSgpZBShKWBQCkKAAAgBQBAACC3IqFlhFVFhmsxkzUTnWDlrOLnmc7OWpys5XPGzhq+fU5p+o4d/u8+8UFgAFRSQqwQN/tv5HQAQEJLAAQEAIAACgEKAQksKAAAaM2aBQAAAAAAAQAhQAAQoIUgBCywEKCAAAEAIAQAhD6CcZr+c8+34nj380u9KgAAGiWUAA0AAACgAAFKACFAABQAULQAAAUAGigAAAoIUoBQAUAAoABSgAAAA1YKQFAKQGsd/r/N/RfQ8n0wNy6l0tjS2NLqKu5aVNS6LLpdGim5bLo3CXSWLbo1FNJqKml1FKtKlWyU0UqCyCqSlBQlEUAAAAAAAgWUIohQS2RLRFiZWGbMxLOdczFzjU5nOzlqc7njc86415tTzan0uev1/n9PZuKWCkCWggSyknH9p/JgBSFBCkKQpCgAAhQQAAFBAAUEBQACgFAAABCFAAIAAAAAAAAAAQEBSEKQEAIFA0fQZ+bNfzjj6Px3PrF1ZQQAAGgLAANAAAAFAAKCgAAAAoABVoAAAKACmgAAAUhQUAFAKAACgAoKAAAAUtEpAAUpCkWpF9nj+x9n5v6C51bdxqXUaWy1dGpablpostjRqXS6NFXUupNLY0WXRTRY0aipopqKtKUpSljSEpVpQiKEAoBQAAAChIsCgACAlqJaIsJbEzLEyZsxZhMVzs51iznc87OVzys46nnt4anOz9T5+33eXeXQigSotkUIU8v7P+TCgAAAAAAoAAAAAAAAIUAAAoAABSAAoAIACkAAAIUEKQAAAhSAgBAQAECiHc9yfCzv8AmvHv+Zx10mqAAAAoLYABSgAApAUAApQAAAAUEKCrQAAACgGigAAAFABQCgFAAKQoAKUAAAAA1ZQAAUgBSFFDpx9f2Pl/pfRx9VWrqNy6lq2NGpdFXUtXRqNRTU1o0aLLo1GlsVdSWXVUsuk0WNFKairSlLFKlKUpUFECoACUKBQgAKBFICkigCWgRRCVmIQyZswmbOdc7MWc6xZzuednKzjZx081nHc93PX63z+n153NVEUhYCWiyeP9p/JwKEAAoAABSAAAFAAAAAAAAAAAKAAAAAAAAACAAAAEKQhSABYAQAgAIZj1HvT8xnp/NuPf4Gemk1VAAAAKWgQAaAABQCFABQUAAAAoABVoAAABQAaKAAACkKUAFABQACgAFKAAUUABUtIAFAAoAAIATp9T5v6H3eT6mpatXUu4sulposaXUtl2tNRqKupdFNrSxo1LqKtimirU1GilirqXRSlilBqypZagoNAoKRKIBAABVgAAoQBQBFAhKkZBDNmTKYrFYOWs4TFc9Z53PNOWpxs4W8NTlZ+j49f0fHuaKIAsoWPD+0/k4ApCgAhQgKACUAAAAAAAAAAAApAAUAAAgAAAAABACKAAAABACAAECRcx7D22flMdf5xx7/FzvVlAKAAAK0gAApQAAUEKAAUoAAAAKAFpQAAACgApoAAAAoBQCgAoAKQoAKUAAoFES01ZABQRQKAQAFBAtUzL7PH9j6fzvv6mtFmtGpbG11FWxo1LV1GmtRoRpdLqNJV0WXRZrUaKaimilLLqKaWxpRSxSppC1BSg0UFKCgAIAAAAAAAIoAEIZAIZsyZIYswZrnZiznZiznZyuedzyrjXn1OGs95f1vm9H0s9oqkQAHg/afygAAACkAABSAAoAAAAAAAAAAAAKQAAApCgEAAAABCkAABACAggAQgID2J7T8djr/OuXf5edaopBQAAAUVUAApQACgAAAoKAAAAUAFWgAAAAoBTQAAABSFBQUAFABaFAAgUAAtECC2ylIACgAUAgKAAoESqdvP9H6vy/wBJ0x0q6l0tNS01Lo1LSy6NS6NS6WxTUaXUVdGlsU0tl1GjUUFLLqrGjUtiroFTSFqUFlqUFBQUoKACgAAAAAAAhACEICVmIQxrOTBmsHOzGphOes87OVzzs41xs4acNZ+1x6fquHo6zctAhT5n7T+UAAUhQUgAAKAAAAUhQAQAFBCgAAAAAAEAAAAAAAIAAAQgAEQAEACFyeo+jc/jMdv5zw9HzJrdlAKAAABVKgAFKAACgAAApQAAAAUALSgAAAFANAoAAAKACgFABQC0BQACwABaIABS0KQCKAABQAACABS2AuuXq+r8r9P1597LqXS6WxVpqXUaWmpdGpauo0tjS6kq6l0aKtiml1LqKtipqLbSxSmhGlsUq1KUpYpQCgoKUIKCgAAAoABAAQgIAQhCGbIuLMJms2Ys5mLMXOLOVnPWeScdOFcNSJ+n8/f7/PtGwB8r9n/KABQCFICkBQCFKAAAAKApAAUggKFIAACkgWoIAAAAEAAAIACAAEAAICEPSfSs/I8+v824+j5s1qygAoAAANCgQCgoAAKAAAUFBCgAAoABpQAAAKADYAAABQAUAoAKCigKAAIoAKLAAKC0AALAAACgAAECiqCQpGs9/p/J/UduXpq6jS6lpVpqWm5bGl1GlsaXUtNS6KWXUurLLo1Loq1bFl0WKU0UpYGopastjQWlSlBZRUFKCkKUFAAAKAAQAEAQAQhkWZlzUswmayYrFzzTGpiznc8056nKzhb59Z46nqxf1vn9H0cdpaPkfs/5QAKAoIAAAAAAABQCFIAAACkAAKQAAAAAAAAAAAAgAICALAAAQh6U+nZ+Yx0/mfD0fKmt0AKAAAAUWUAQrQAABQAAClABCgAFAAKtAAABQAaKAAACgAoBQAUFFACwoIoAAKlqAApaQFBAoAAAoAACgARAUtWyZrPb6Xyv0/bl6bNU1LZaaXa01Fl0updFl0airqXRYq6irpdRoq6LLSmpS6ilLFKmottLFEugtNRSlKACxQUFKCgJQUAAAAAAhSEASVCEIZTFktymLMnPTDOLMWcrjnZzs428NOGs8LPs8t/q+Ho7Tp8b9n/KRSAoUEAAAAAAAApCgAEAKCFAABAAAAACAoAAIUAgUSggQAEABAReifWufz2On804+j4+daqgFAAAABSiwAItUAAFAABQUAAAAFABVoAAABQCmgAAAAUAoBQCiqCFBQIULAACqEtSAKUUgKCKAAABQAAFABIoLQhItaz1+j8r9R15ehLZdKXUuo0aWrqNLqLLsstNGpatl0uixZdLqNFNKLLopVstNQTRZaUoSrZaailUWKaKAChaEoKIpQUAFoASAoIAAiCAzUBlM2ZTNZM2c7M1hOes87nnZzs5nCuG5w1nEfouPT2frf5qAAKAAAAAAAAUgAAAAAAAAAAAAAAAAIAAAUhACEKQpAACKIVPr3PzM7/l/D0fCz00loAUAAAAA1YABSgAAAoABSgAAAAoAWlAAAAKADYAAABQQpQAUAtBAVRFFACwACktgFJCrVAAALAAAAUAAEC0AJAFIDVUDHf3/K/S75+jS6lS7Wll0alq6WmpdRqXS0pZdxVpqXS2NFlpV1GlpZRoppS2LGgailglLbSy0sVaUoLFBSgLQCoLApQCgAAAABIUhKhCJEzZmskMWYszZgxZzuedmLnnXGuFnDbhc/rf0385AAAAFAAAAAAAAAAAAAAAAICAoAIUEKCFIQAAAEUAQFIACEMn1LjjNfzTh6PzOOlqqRSKAAAACgosApQAAUgKACgoAAAAKACrQAAACgoNAAAApAUFAKACiqIEqlgKCKAAC2AAUVQQoAAigAACgAAgAAAADQqRClz37/P+77PP7k1pbLTU1oLqNLqXRV1LY3BdLTUVdRpbFWro1FlGl1FXRRLTQNLVRTUClilKUoirQtkpVGilgUFBQFFBZBQCgAAIKQlRYEhDNzlJWTJmzFYTGpi552YTnrPM46cK+/8Aqf5sAAABSAAoAAAAAAAABACkAACiApCgAAgAAABAAAQEAAIQsnNffZ6U/nPH0fjcdaCgFAAAAABqiACgoAAKQoBQUAEKAAUABaUAAAFBDRoAAAAoIUFAKAUFBBVBQAIoACrKAgKSlFAAACwAAAApAAFIAAACggKBXKXjx9X0fH9j2+f6Fl0aasUs1qWljTWirpbFjS6irZaaNRV0WXS2KWKaapY0tgtNFC6EVaUsUsClEUoLVWy0sUFNQKClABSqCUAARUhQQzdUJCEZlzmosTJmsWc7M2ZZxqc0xZys52fS/V/zgCkBQAAAQoAAAAAAAAAAAABAAAQoAAIAACAEBQSIAACAydrPpWfhuXf8Hy7c41VAKAAAAAClFEAoKAAUAAFKAAAACgAFWgAAAFAKaAAABSFAKACgA0CAooUAAsAAK0kAAUlKKAAACKAAAC1IAAAAAAAAFIFJxXB05er6Ph+134e7Uuoq1dLZauopZdLoq0sWXS6NQXUU1LTU1SmlsVbLUq1aWSllpVpSlWiKVaWBYoKUoKWaFilKUFKWKUAoKAAFABBACJGc1CVEyZXOs4TNYswmLOes4Z9P63+bgAUAAAAAAFIAUEAKQAApACAAAEKCQAFBAEAAAIAACFICELX2GfzOOn834+jyS7oUAgKAAAADVQqAoqUAAFAABSgAAAAoABpQAAABQCmgAAACgFABRVEBVAJFoWAoIFABaIKCFIpKC0AAABYAAAAtQQAAAAAAAAABwLSXv5/o+/wfc3z7VNLZdKjS1auoq6ilXRZdFl0tilWxoq2NLZdKKWXQLGlRTRVoLGlFBSy1SVbFBSxSiKUW0stLFKUFLGgUFAKAAAQEQkshklkMkrKYsxWbMpi5xZr9b/NQAIUAAAAAAAAAAAAAAgABQQAAAAAgAAABACAAgBkGT61nkzf5hx9Pxs63VAAKAAAAADQoEFKAAAUAAFKAAAAUABaUAAAAoBTQAAAKKpCgoAAKICqAQsKsBQRSFALRBQCBSUFoAAABFAAAAAAAAAAAAAAAOZKtUs6erwfb9Xk+mirqWlXUtE1sol0tNS00tLFNS6WxSy0q2KtNS0GoqillpSrSlilC0q2BVpSiWlLFBYqVRSllpVpYpUoWligoKAAQAJLnJm0RMpKymayZsxZlOX6/+ZAACgAAAAAAAAAAgAAAAAAABCkKQAAEBAAACKABCEIei59p/POPo/J8+lIaoAUAAAAFIUtgAFKAAACgApQCAoAKAFFKAAAAUAFNAAAUNEi2AoqQsoWCqhQoEKEilFAIoABaAIKCFBCiqASUlAAKAAAAAAAAAAACFIAQxubLCi9fN9D1/O+5rPWy6VLpRZdFWllsuilasaKtNRVsVdRYttLKSrqKVbFC6C2KUFWxVsUpVJVsULSlWxSlloKWKUsBbostLFKCg1FBQUhSERcwzQRKySyJkzWbnK+X9h/MAAAAAAAAAAKQAAAAAhSFIAAQAAAEBAUgUACAAAEIQH1Ln8pz6/gePfmUVRSAKAAAACloEAGgAAAAUApQAQoAKACrQAAAAUAGigAACtCFEFUECWksCW0AgC0JA0KAQKAC1IAtEFABFRQEWkAFAKCAoAAAAAAIFgAkBQsGNzZYVaprn39PzfvdOPssGkupaWKugujSpauoFWmo0tKtirYpVq2LCyrqBqWgstWg0qSrQaCoq6BYpTS0FirSrSxZaUFilKUFlppaWKACgoCRkSgiVCVJJZkzUPB+x/l4AAoAAAIUAAAAEAAAAAIogKQAEKACAAAEKQAgKQEIYl+lrHhzr+bcPT86XQLQAAoAAAALVCAClAAAAKAClAAAAKACrQAAAAUFIaKCVRAUKItgKKAIVSAsKACKQtIhoyUtBFAAAAKABQRAUgKC0CUgBSFAAICgECgABAVCQNUsxqbjVSqU1ZZrt4fsdfD9atJbKWlWwl0aWlWlWy0sVbFKtKVbFWiKUsUq0q2KCxVq0FWxSllFKWWlNRSlWqLFXRZaCrSxTUIWahVNTVBVFilQtSMhQAhCVEhDJ8z9l/LwAAAAKCFABCkKQpEBQAAAAIAAACAAAgAABAIEKDJDJ6bPYfzvl3/M8+tssqygFAAAAAKQpaBAKUAApAAUA0AQFAAKCFNNEAAAAFAKUoAoICqItEEWlAEKoAhVIUkAWkQoBSAoKAAAAAAAAAAAClsAFIAAAAJRAAAACAAmpqy1S1TVVKVd+b6HT5v3bnaastqiK0jRSy00o0CtUsWWg0VRYq0FlpQtigpZaUq2BVpSwXQlpTS2KWKtNFKqKWappC6Wliy1KWKULSg1LSqBWBQAQEqKSGU+V+y/l4AAAAAAAAAAAAAAAAhSAAgAIAABEAIAACFICGVWfVs/M8+n4Hj35lrQICgAAAAAFLYABSgAAoIAUA0ACFAAKQoWgoAAABQADYFAIAGhQIJLaoACBLQBQCAKCAoAABQUAAAAAAAAAAAFAAAAABAAAAAAAQU1N2DVUpS1a0lW8vVv5X3nPuasti1RLVFLLTRVRSrSrQUS6BSqLIWyjSgaloWpZRoRoKNSilNS1allq01LSlilWllpoq01FUaEtWxSlipSrSqKzQCwFCEAB8f9l/LhCgAAAAAAhQQoIUAhSEKQApAAIEICkAIACAAgKQEBlfZrMzf5vx9Hys61VAKQoAAAAABqgQAUoAABQAADQAIUAFABVAFABQQFAANgCghQGohaBBJbQoAQJQBQKQAABQAAACgAoAAAAAAAAABQAQAAAAEAAAAAAsumrLVKU0WrVKWzWOz5n3Xn9lly1Yq1alBVsWWlC00JaUFBVoWgpYFUUS0KKWXQjQUWWlKWXQNS0q2KUsulq2NCNGlq2SrpRTQitaLLZKWWlSlKUFAAKQA+L+y/lwAAAAFIAACkBSAAAkoICgQAIIoIBAACEKQAEBSLAU+lrP4/l2/GcusBqgBQAAAAABVKgApQAAAUAAFKACFABQAVaQAoAKAAADRQBSAolEotAgSqJQqFBEKAUAAAAApCgAAFAAKQAApACgAAEKACAAAgAICkKQApQKupqy0NFKapVNUNGq1m8/n/AGni+klTSi0stEUtosUqjQEugCgstFCxSFWgq0S0pVRQCrZaUstWxosK1LV1FKtirqXRZbVimpbFWmirYtWXRVpYstLFKUqUFKCAHxP2P8uoIUhQQoICgEBSApAAFAEQFBBACFIACAAEABARQBCHss8mdfzzj38c0QUtCgAAAAAApaBAKUAAFBAUAFKAAAAUhQVaQAoAKAAACmiFApAUSllhaBAlUSkVFAAAAKCAoAAAAAKACgEKAAAAAAQAhSFAIAAAAQoIAAUGqam7KKpTVUtUpapS2aNnPx/S4/O+zrO0paFoK1YoNFAWiKCkWgpYFUEq0Kkq0FUUFUUsopVsVauoq2KuopY0tirostXUtNFlpSrqKalpSy6qxVq2KtimooNBKAD4f7H+XUAAAAAAAEKQAAAAEABAAAAQUECKAIBEIUEAW2e+z8Py7fmefUgAGqoAAAAABRZQAClAABQAAClAICgAApClWkBQAAUAAAGwBQCAoWIUVQCQLQkClAAAAAAAABQAAAAAAACghSFIAAAAACAAAAAAAAAG6azqtAtUpqqWqWqUGrKaraY4ezy/L+659NZ0UVSVaVQVLUFCipQooKBKKCgpVAsFoLBbQsVaaVGlFlpVsulsU1LTUti26irosVdS01LSrY0tjRVpSy6KVbLTUDRYqCnw/wBj/LgAKAAQFICkAABAAAAACAAAgAWAAggARQSAGF9ms+HGv59y78JVIAoNUAAAAAANCwADQAAKAAAUFAIUAAAoIaWggKAAUAAoANEKSqBAUNRCkoUEgCgAEqiAKAAAAAAAAUAEKAAQoAABAAAAAAAAACFIUgBQAbpqas0KpS1TQrQLVKasqVbW0tOfbw/K+/OHos1YoC0FItKAFoKAUKQFoKEoloCgWKVaqBTSoq00o0tLLYLV1FWmlsF1GlstNRV1Glq2NS0pqK1uKUstWmirSy6EUpY+L+x/loAAAAAAAAAEFABAALACAAARAAQAEAJQLCGT6Fz+M49vzOOlAArQBQAAAAAWqgAFBQACgAAA0AAAACkBQVaCAoAKQoABQAUooAIAULAVQCQABQACFAAAAAAABQAAAAAAAAAAAAAAAAQAAAAgBSmV0m9RZulUpSlqlqlLVKaspSlspqtJc9fB8r7vLz+rU0miIqiqBQCgpClABQUhoAhbbBaWUUC1qBosmiiUtqrA1mpdS2XeNbzrpnW8XctlLYttjUalq01FXS2NLqKWXRqWmpRVppRostLHx/2H8tAAAAAAAAAgABAFAEAAgACAAEAIS2AEAMnZOM1+C49vLKoIFqgFAAAAAANUQAUoAAAKAAUoAAAAKCApVoICgAoAABSkBSkLQAQAABQAACFAIClIUgBSFBCkAqgCAAABSAoAAIAAAAAAAAQAAAgKUEN2a1FaLVKUtU0KpS1Sls0lWlstWLWjVmpfnfM+5x8fvTRLNCgAooIoBSFAKFoKAapqZ2mo3Gk3M6jSWKAAoAUEAABSJarLeL1zvry6duW+/Lp35demN6yGixV1FXUtNLY0uoq00alCNLSlPk/rv5gAKQAAAAAAQIAAAQpCkAABAACWwgICAFIDB7bPy3Lr+W59SAAWqACgAAAAA1YAKCgAFICgAFKAAAACgEBpaAAACgAAFAABoELQQAAAAKQoBCgEBQQAFICgAAAAUEUAAUEAAAAQoBAAAAAQAoIApBSFrepqylLVKUpa0DVC1Sls0UGrLVKUtU3ZqvD8763h+d9bS0AQKAqwABFFCy0U1G46RpOsmygBQAlUAFoABQQoAAAAUCkBed78unbl078unp8/X0cums3RZaaWrqWy00WWljS00WUfM/W/zAAKCABAACghQQAAAAEAAIAS0QEBKEgACBdJI/Dcu/hzQABqgAKAAAAAUosApQAACkKACgoAAAAKAAVaAQFAKQoAAKCFAKUChIoAAAAAAAAAAAAAAAAAKAAAAAAAAAAAQFBAAAAAAFEAKAbs3rKqUpapS1oqFtUtUpbKUpqyitApqhuy2aryeH6XzPmfY1ndAUAC2SBSigW6zO0dY6AFKq0AAFAKoAFAAABVAgKQBSUAAAgSFzfRx6+nz9fX5+vr8/brnpYFl0F1LTS2KaNS1Pm/rP5kAAAAAAAAAIABQiiAEAIAACEAWIBAohk9afA59PyXPpAAK0AACgAAAAFqoAKUAAAoIUAGgAAAACgABdAEKAAUAAAFBCgpDQAAAAAAAAAAAAAAAAAAAAAAAAAAAAAAAAAABFqCBagEWIUUEN2dLLqCxatUpSmqorQLVKWylKWqlqlKWrF1NVUV0s4eb2fH+R92c+haCAtgq0SWp1jtm9E2tosIW2hQAClUACgAAKKAAACggAKoAAIUkUlICS9uW/X5+3s8vb2eft0x0GpaUq6impaeH9X/ADIAAQoIAACAC2AAgIAASggACAhFAggAASu8n4jl2+XndQAWqAACgAAAAFLRANAAAFABCgGgAAAAAUAAq0EBQAUAAAAFAIClAKAAAAAAAAAAAAAAAAAAAQAoAAAAAABAUEKQLCgigyWoC5QooBo66zbFCmi1Sg1VLVKC1SlS1SlspS1SlLQ1ZaqWtWaMcu/xPj/e5cexqhBQXUvWXtHUtFUAUoUUFAWgAAFAWgABQABQEBQAAAoIoAIKCFBJF9Hn6+7y9/b5e/q49bnVSrSxo8X6v+aAAAogAIAAQFIACAAAVBEKQLCQAIAACHSzxY1+J5dsAAFqgAFAAAAABaqBFoUAAFAAAKUAAAAAFAAC0AAoAKAAACkAKAAAAUFAAAAAAABAAAUgBCggKCAAAApAAAAAAAAAFgAAABAlaIKnTU1ZSlLVBqqUpqhaoLVKWylKWqmhVBS1S2aRVFaTdC56fC+T9vzeX2aBdL1y7zXSgVaAoFC0JVFAWgoAUCrQAAAACgUAAKAAAAAAgi1CgQAkDfPXu8vo9/k9Ht83XedgeP8AVfzUAAACAhSApAAACAAEUAQAEgCEAICgyeqz8ty6/ncdKgAA1QAFAAAAABS0QI1QAAFAAABSgAAAAFAAAWgAFAAKAAAUgKQFAIAAAUgANGTQAKQyAAAAAAAAAAAAAAAAAQoAAIUgItBCkAABpIU6Wbq1UVSlLVKU1ZVVS1QUpUtUpapUtUpRVBqy2ClrSWqaNr8b5v1/neT6Gu811W0CqKtAUUBaVKsKCqKoAq0hQAAAAKoBSFICgAAFBAAAApAALCoUhIZ17vL2+h4vV7/N28f6j+b0AEABSAAEABAAAsEQAAEKQEBAQFIUGz8Px7eKaqAAWqAAUAAAAAtUIBQUAAFAAABSgAAAAAoAAKoAFIUAFAABCgAhQAAAAAAAAAAAACAoIUEAAKQAAAAAAAAAAAAEAUAQAAAoCdK7ahFUGi1SwqlrRQaoWqCpapoGqJS1QUtUGrKiqKppNUNFrofP8/u+L5fq1otuqFpVFCgUpVAoKtABVqgACggALQpAAUAAFAAAAAAAAAAAABABi/oPR+OEKCApAAARYUgIIAAAAEBACAgWAEAOyfPzr8by65UgAFqgAoAAAAABqgQUoAABSFAABSgEKAAACgAAFUACgAAApCkABSFAABAACgAAEKCAAAAAAAAFIAQFAAAABCgAEAKDJQQi1AIUKQFFOlz0rVEoqg2KpSlqlLVFUpQWzRQaoVLVBS1QVLpZFUtUqaoUtbNHn5+j8/4vs5nXVoqirVoUUFKooKtAAWrQAUACgAABQAUAAABQKCAAFAAABSAAgAT73X8fAACLSAFICQAABAAAQAEABCLAQAUjqn57n0/O43QABWgAUAAAAAAtUIBQUAAAoAABSgEAKAACgAAAFUACgAAAFIAUhQQAoIAAAAAAAAAAAAAACAAAAAAAAAAAAgCAohQkUAAAEq9K6WasoKWtRaFoU0WqKpSgtUqWqUGrBS1QUtURbLVFlBapbNApTVaNpyz2/O+L7XLPfS21FWlaAoKVQNLSFBQtUAC0BQQoAABQAACqAAAAABQAAAAAQAAH2+v48CCAAAAIUgABACFBAAAZUQEBACkrWX5Hn1+fnRAAKWgBQAAAAAUFoEFKAAAUAAAFKACAFAABQAAAUi0AFAAAAAAKCAAAAAAAAAAAAAAAAAgAAIAAAAAAAEABQSABRCkUIAAFs62dK1YWpaGjVIVSlNVRVKC1QWqVKUGrBoVQUtUBNVRVQUtUtlBSlrRo2mW/z3i+z5uXrt1SqNNAUFKoFXQBSFWqAKKFBCkKACgAFUAAAUEKAAAAAFAAAABAPs9Px4EAAAAIAAQAAAgABkKBAQAABOE1+Q5deMAAC1QAUAAAAAAtUICipQAACgEKAUoAIACgAAoAAAKQFCgAUhQAAAAAAAAAAAAAAAAAQAgCAAAAAAAAAACKAABAAQIAAAAKda61qwUoLWi0KUpapQWqC1SlLZSgpatgpQUtUQrVlCKpaFTRaApapo0WzRqX4Pk+t8/j9CrVq1aopVFANLQVYDSgUUBQAACgAKKACgEAKAAAAACqAAAAACkh9jp+OhSAAAAgAABFEABCkAICAAgAIdLPkc9/mefSAAA0KAFAAABSAAGqBBQUAAAoAAANAAEABQAAUAAAAAGlgKQAFIAUhQAACFAAAAAIAAACBAAAAABFAAAAAAAhSAEQUgAUEgAABTsdtLRC6RVKUtUoNVSgtUVYpaGktCgpbLQpQUtUBLWhYLSLVKlLQFNVSlNWaKdK+L5fp/I831NNCtUq0qigpVoCgaUCihQAAClWkBQFAAFAAoAAFAAAAFAAAUAD6m/xlIAAACAAigQAEAAAIACAEBAnRfzXPp8bGqAAWqAAUAAAAApClogQqlAAABSFAAKUAEAAKAAAUAAAAAAAAAAAAAAAAALQQIAAAIUAAECgAAACAAFIAggAAAAIAAAoAAAqdq62aFDVCxatUoKWtFBaoLQpSpapQWqlFUoKC1QC2aCKoqlKloUFKDVUpa1Ja1Wz5/D2/n/H9mtGtLQVatANLQCqKotAUAFICmlAALQABQQFoASUi0AAUUAAACgAAH0t/jAUACEKQAAgAAIUgABACAEQRaI/J8+vhzaAAK0ACgAAAApAClFECLVAAABSAoAKUAAgABQAAACgAAAAAAAAAAEKAAAAAACFIAAAFAAAAEAASAAAAAAEBSABQQARQAABs62datVKKoKU1QpS1SlFUpRVKClspQWylqgoKC1QC2UtgoLQppFUApQaqmi0k1VW2bTy8vV+b8f3JnpVq0LpRQVdAFUtBaFABQRdFCkFUAAFChVAAAAFAICoUEFWAFAAAPob/GwAAAEAAIUgAAAIAQAgBAkNHnmvynLpxlAAGqAFAAAAAAAKWiAAaAAABQCFABSgAEABQAAAAACgAAAAAhQQFIAAAACkAAAAAACwAAIAIAAAAAACAAAAAgAItCRUBQA6HezpqCgpQaqgpapS1oCqUFLVCWqUoKlq0KUFFUFEKtmgiqCiqDVlABS1Sg2WwUpqtJquPP0fmfD9znntVq1aUqilWgLVoKC0BQCrQFJVC1AUKoAAAFAABQAAgKAAABQQHu3+NAhQQoIAAACAAAgIARBACA6Hzc7/ADHLpBSABS0ABQAAAAAAUtEApQAQFABQAACgoAIACgAAAAAAAAAAFIAAAAAAAAAAAQAAEAAAAAAAAIUEAAURABCgAAAglgCkAHau+puygpaFKUVSlKUtUVSgtClBqylBS1UtCgFKKoBbKVFC0igtVLQoBQWqUpS2UpS1o0mqmOn5jw/c82PXpaF0FoTTQoC6UUCqCkKaUAoLUWpLaUAAAUAFIUAAAAAFAAAAAPZv8aKCAAAgAAIAAQpAkBCFIADZ8PHT4XPYAAA1QFAAAAAABS2AAUoABCgAAoAABQCggABQAAAAAAAAAAAAAAAAAAAAQLAgAAAAAEKAACKAACCKBBAAlUAEEC1BEChVgg7131NWUFKClqlLQoNCtFoUFqwqlCUtUpaJS0KCgtCgFspRYKAUtUWUoAKUVSlNFsFKUpqqmq3L+b8X2vBx+hVoWlWlKtUg00KC0BQVaCrCgUC1QABSgAAAAAFAAKoIC0AAAHq3+MgAAIUgAAAIACAEQQAgBSy/nMdPlY3UAAAGqoAAAAAAAKWwAUFAAAAABQAACgApAAACgAAAAAAAAAAAAAAAAAAhAAAAACFBCgEAABFAEBUglAgBFqRaEgUQoIAADdeiztZbKCloUpS0i1SgtaFUoLVBRVk1RKFtVKKpQCiqUAFsqVRbAKCiqWygApQWhTQLZSlKUtaS1o6H5/yfV+V5fq26pVq0oXQKFrVQWgKCrQVYUCgWqKQFKAAACgABaUAAoUAUAAA77/FgCAAEAAAIgALAggIAACTX5jn08ObQAAC1SgAAAAAAAtUIEK0AAAAAACgAAoAAAAAABQCAAoAAAAAAAAAICkKQAgAAAIUEAAAAABAogEACAKIAAQAAIBBAUltnWvRXW5tCgoNVRVKClBqqAWqWkUtCpS1QWqlLQFBRVBRChqwlAqgtUAqK0AUhoApapSgtlKClrSWtGk6V8fy/S+D5PsVurSlUUq1RpQKWhQVaCqAFoqgAUoAAAKAChaoAoAAKAC0JAtddfi4UgAIAAACBIUAgIACEKU5Z1+X59PPKAABqgKAAAAAAACloECLVAABCgAAFIUAAoABSAAAAAAAAApAUAAAgABAAAAACFWBAAAABACkAAIFEAgQBQIACFSFWACQQFBa716NTdgpSiqU0KFKUoKWrQFLViVoospUoWlspahSgoqgoATVCoBaUKUApbKAUAFKC1SlKLKUFLWktVamzaeDj7PzXi+5J1q0pVoNKK1QUVQULoFUALRVFIClAAABQDSiqAAAKAUhaAAA6a/FQAAAAgAIAACAEBABFrhNfl+XXlAAAGqoAAAAAAAKQtUIABoAAAAAAAoAABQACkAAAAAAAABQAACEAAAIUhSApCkAAAAIUEAAAIAoAksAIUgCACQAAABAADpXfT0WWwUpRVjVKpQUpaoKC1QUFqgqUtUA1ZS1ClBRQpQAUWaCBVANChQitAFABaoKDQKWiUoKWqaS1Sm02nmx6Py3g+/zney0q0pVqjSgtQWqDSiqCqIWqBQUAAFCglWqKAACgAVRAUKAAa1+KAEABCkABAAACEBAAWPJN/mufTEAAAaqgAAAAAAAAoqhAANAAAhQAAAUgKACgAAAAAAAAFAAAAIQAAAgAAAAAAIAAAAAQBQgQAEBFAAEAkAEKCAAAAHavRudhZQUorRYugFKUpaoqgoKEottVKUoBqy0i0BSgFqgBKUVUAVQUtAUFS0AKCgtAUFKUtEpQUtUqWqU2as1GM9Pyng+/58eqrTSilWqNLClLQpVoWgtoKAKCgAFAUUoWgAFAAqgApAUAAuvxUKQAAEAAIAAQEAAEaPBNfnOfXMAAAaqgAAAAAAFBClogAA0AAAQoAAAKCAoAKAAAAACggKAAQEAAAIAAAAAAACAAAgAChAEIAAQAEEAAQAAAAAAAho716dzdlBQUVopQK0ClqlFUoBRVKCpS0KCpa1QAoLQFLChaqQ0IUq2IsKtAlAKUUKAUpKpQUpRVKgoKWqVKWqaNJqyqzfzHj+74eHvLV0CmmhVoBqgKaUVYW2qABQUAApCqNKKAAUAtACgAAAAqzX4kQAAAhSAgKQEAIAAaj5menwMbkAAWhS0gAAAAAAAUFFEAFKQoAAAAAABQQAoAAKQpAAAAAAAAAAAQAAAAAAAAGQAJQQLRIEABAAASAAIAAQAFICgEAN16dT0VqhUFqljVAKpSgpatWFUFFUFKEtUoKEtUtAClhpQUAtVAKIuhBYVYUqhAKWhYUBQC1QUFKKpUFBS1SpRVNFTdWNVpPzni+18nz/U0tWg0tC0rRLVBSrQVVVoAAUoAKAFpVFABQAWgKAQoBVgSlXGvxIEKQEKCAAgAEsIAQG0+Vnp8LG0AK0AAUAAAAAAAAGqIAEKpTJSgAAAAAAoIAAUAAAAAAAAAAAgAAAAAAABAokAQFABAAQAgABCQAAABAUEBSAFAIsiHXU9eney6lBRFNULQpQUorQpGqFFCgoNILVBaqUUKAURatCwAq2ClBQiqCwFCiiAaoCgFFURaFAKWqgpQClqlS0LA3ZotaKnQ+H5Pq/B832bLSqNLQulAtUFNKCjSrQANAAFCgmlKKACgVQCghQFqCLQUHPX4kAQAEAAAIIBYCEBs+TnfxMbQALVAAKAAAAAAUhQC0QAI1QhClAAAAAABQQAAAFAAAAIUEAAAAAAAAAAIFggQAAEAAAAIAQggAACAAoBAAAAASWA9Gp6tTrqUqrKClKWqCgtWLVFUoLQoKKpUoKAasoFUAoKCloIpC6EpQVBRQFABaBBRVAKCiqWFUApS0QUoANUNJaFKVNFrRU2bPmcPf+Z8f3ZnVaFNLSrVAtUFXQKotpQBohQChQTSlFABQWgKAACqSFWkBTlr8SIAUgAEsAIUgIAZKaT5OenxeewALVAABQAAAAAAAWqgAAGiApCgAAAAAAFICgAAAgABSAAAAAAAAAAEUkVEABAUgABACkABBEAAAAAABAAABELUJLDR6tT1bm7LVAKUtUsKRatUpQKpQUVSgJapQUA1ZRQoBQCgpRItqKVSpYFrMuIyZMAgKClNVs6Wb00loUCipKUVQUpbAKUAtCxqy0KCmjVlNFNpuzxcvV+U8H6HnnrpaUq1RpQNUKVaAttqgClAAKoJpSigFALQoAAKQFWgALx1+IAAgAAlhSAgAIQGj5ON/GxsAAaoAACgAAAAAAFLRAAAKUhAUoAAAAAAAAAKQoBAAAAAAAAAARQIIAigEigACFIAAAQCBEAAEAKAAQAElAAEBIHTT17np1NBLQpooAqlKWqUFFUVYVQUFsoKUAoS1RVAKIFoUFKExL55eWXGOWbxl5xiMEJBaEoABQAWhquh1s7adtztZ33PTqd7NaACg0ihSgFqiLZapQUpqzRSmk2aOOO35LwfoPNn06lGgVaaaA1Qq0oLbWgAKUAFUE0paAUAFoUhQAAVapAAOF/FACFBAAQAAgIAU+Tjfx8bAAtUAAAoAAAAAABQWiAAAAaIQ0AAAAAAAAAAUgAAAAAAAAAIAsAJKAIAAQpAAAAQQCQAAAUEQAQAFCRSKIQAAQrvXs3O+oSgoNFqkqlBS1SlFUFFClCUVSlABQWiUtAUSWqBLyjzy+bF4ZebN4y5NAqUoKCkKAAUAqioLaBQCAkSzVvaz1bnq3n17nr6TrYsLUFAKWkWqloUFNpa0UpTaUTf5Pw/f8HH200opVq1SVrVgq0pVC2qBSgAFCjQWgFBaAFACgUoCgAee/iQIAAAAQEKQAFPlZ38bn0WIApaAAAoAAAAAABSFLRAAAABQUAAAAAAAAhQAAAAAACFBARQQASagQoAAgAABAAJIAAAAQApAAAIAgWAgAAAKerU9e51sUKDRQUCqUtUoKKoLQoKWqEoShRaFkCqUVQainnjy4vlzfPi+aXMaFVKCgoAABQChaCiyhQSgpKoBQAAIUB21PZuezpn29M+jcoBS0i1UtUApU3VKUppNFreb+X8f2vk+f6dXSjQWrQugWqtBpQqtAUoAKFFKtABS0KAAVaAoFAAPLfxIAAhSAEABACiPl538bO0AC1QAACgAAAAAFICkNUCAAAAAUoAICgEKAAAAAAAAACAgAChEAIoAAgAABBAIAIAAAAAQQAABCKAIAAAAAdK9Wp69zVgpSgtUAoLWiirChSgtCgqUtCgFpJRQoKlLWc3yYvkzfJi+eXEaNWUAAoBQCgAqigqC0ABQACqFgoLAULYBCgAA6W+7pn6HXHu6TpYpFoaQWhSpotUpTSaKU6WfA8n1fz/AJPs1rSjSiqNLVtgpVoWhbRRSgAFC6C0AoKWgKQq1RQAAAeW/iYACFIACBYCFBZPmZ6fGxoAK0AAAAUAAAAAAApAaoEAAAAAA0AQpAUAAAAAAhCgAgUEABRmUAAACAAAEgEEAAAAAAAIAIAEWAEAAAAABT0ans27WWygoKKoKUoKWhaFLSFUoKVFUFAKUUkpbKIzL48Xx5vjxeEtNUKVAKACgAoAKVRQWgQCgFqCKAWhQAUBJVAABQUFJVUnq3PodM/S7Z76kKlLQGkpqhopU0aBqzofJ8/v/LeL7qdNKSrVq0q0tCrSlULaFFKAAUq1aAClFUAFWrQAAFBPHfxIAAAgJaEQlURpPn538PnsAK0AAAACgAAAAAAAFALQAIAAAAKAAAAAAQAAAAAKAJAhSAKABCkAIBAJAAAAAAAAAQQBAsBAAAAAAAI6aevc9epqwUtCgpQUFLQoLVBRVBSoLVBQAUFQWtSSPLm+HGvHnXnhFNUNIBSFBQACgFKooKgUKACghQUVQAUiUAAUAKC0LAUAKCAHq3Pp9c/S657aytIKU0lrQNFKmilraeHl6/yXg+9zz20tWlWhaVq2UoKtWhbRQTSgChaVaAUFFUBdBRQACrAeO/iBAAFgQS0CCKE8Wd/C57AA1QAAAAAoAAAAAAAAABaFQAAAAAAAAAAAAAAACCUQAAABRCkQCCABAAAAAAAAAQhQSBFEAAAAAAAKenU9nSeiyAFKKoKCgpaoLQoLQoKWygoKAUApU0ccvFzvhzryZsC2zQBUoKAUAAoBVFKWgQAUAFAKCgChQALAAKAACiqUgKAACgLEHs6T6nXH0uud6gpU1VKUppKUpqqnDHb8h8/9B58eqmiqXQXSi1SgLpaKLQtKACqSrpQBQWhSqKooAAUDx38RAAQKBAAQoPLnXwMbkAClqQLQAAAAoAAAAAABSFIAAUtAAgAAAAAKCAoARCAAAApAAACAAElhUAgAAAAAAAAJAAEIsAAAAAAEKHez2benc0gUAKUFBQWqUAtUFFUoCaoUFABSpRHny8ONeDGuEClKC0KlAKCgAoBQCqBqiAAUAoANAAULCiAC0ABQQFFUAoAAAKAAAQ1X0+uPrdsezpkaLVKUqU0DQNVjOvyXg+94OXu0ulGlq0qi1QaUVaBbVFKAUKNFUCgpaBaUAqgCqB4b+ICIWoFhSACBK8+dfAxvMAAC0gKoAAAAKAAAAAAAAAAAWgBUAAAAAEWhBJQBAAAAAAAAQAAAkoiAAAAAAAAACCABlRAAAAAAAeivRueizrqAUChQDQBSiqUFAqgtUpClS1SgAFJHkw8WL4cayUA0KoQAUAoKACgFAWgFLRABSgAFKAAWgAQWgAKACFFUFAAAKAAAQoKAsT19J9Xrz+t3xuqCmkpSg0VLbY/MeP7PxvN9XS6KtWrStEtUq1C6ULaopQAVRU0pRQC0KtBQVQAWkT//xAAnEAACAQIEBwEBAQEAAAAAAAABEQIDBAAFUGAGEBIgMEBwExYUFf/aAAgBAQABAgHeGV0uS16xsow9EardDuPlPpZXfwqfKKVMDD16hQtrb0hqhGJDRCOF8yPxA9p9PKKXJ67CFhZPwjXTyuoemfSp1Mtvvk9Cl2gjWRjK7A+mNXuY6NkuZA/JcuonYGU5cT6Y1Y4VSOikcNZp8XXSvHYUuSY1vKcuMtmXkNGpzyrMPiK6Ojp81pS1/LMu2acVoaPlWYQn8N6Pz6F6OW0XruXWAGz68PXXn4czX4R0/n+XQvUo09esbKENPGg3cNIyLNvgXT0fmKawfYyyjrtlZ0qW0SJx0e3r2N5vzp6Ojo96EIx1y0tKNLUhoN3DSMqzKnU3ounp6enRMto65aWlCj5x3jXqsfZXI967eHs23aunp6EtJhCENbtbShQ9AbEOBi5hpPD2c7jS6enp6enUcuo6O/TtLSjR2qeVeGkg5Hm+1l09HR0dH5/n0dK1inCMdas7OjR2sedeGk0quU5pp/4/j+X59HR0dHR09PT09PR0dHR+f5/n+X5fl+X4/j+P4/j+X5/n0dC2Ll1HWrKyp09tXMNKtbrL7/4tRpgazY2MIbcqw0qwv7K8+K2FHWbCwiNu3MNKIy7MrS7+J21HWbDLh7g2GcVIe+vEY5bmVpd/ErWjrFhlj28eVzDSyMtzG0u/iFlR1iwywncJE4aWcZdmNnefDoxp09LfiAsMuJ28eZ5XMPbXJeUiwv7C/wDhtjR1alSs7Lc1WGmK0u8szNfCqFLVra1t7bc9xDTqNbKc7I+E0KWq2djThumtDTonJuISPg9nR1Wxy4aiNarQ09ZNn4PwWlTiNTAsste7K8NFXgSyrOba5+CUKWp0aNpZPdtSC0tckrK+y3NV8BtKOp2ljSpbwuKehrmu1c4TyjiIjf8AQpanZ5ZtMeye4icdRIyjiKlU37GNOGo06VpYPedaGkrwEZfmeX5nvy3o6ja2dGhtUe0e+tDSl2rBFOplfEa3zbUtRtMt2uPePOcSNTWV59aXe96NLUKVK1sSdOGy68NUlGhc5XxAt6QhGOn2tjSpb8qQ9tegua7OnLOIra63kBSp6cBa5a9+zjqK7Fb3OW8SLeFGlp1vbW9rv48qsPcS9Fd5GXZ5Y5mt20KXoP3bbLQNKG0D3HlOGjL0FGWWcT06m66NLTaNC2s/gR5Sj768iwu5c1Z3+X8Rbpo0tNtsvjH4GedWGgLwrwLtRGX53Y5qty0qWmUqNvZP4ROGgrwLzoYy/iW1vNx06Y0y2y+Efgp5HmQRpa86pVLDiihcLb8IAaS6NChZv4Seco6avOqFew4ppVVtyEANKt8vA00bcPM85jVlhc1hW91Y8U0qq2zTgBpNC1oWz2ANmnsI19W91Y8U0a62tCAGkQjQsNxDTDzPMjR16a7EqVWx4qtb1bThTGkOhZU6fxI4ODykPaXmXsKBsuJ7TN+naEKekUqNCzJ2SNlnBGDgjWV4V0W2cbPp09HAoWA+KnmQcHTl4Vt2nT0ejaUqOqDcpBB5H315kvCts06ejUqNG0evDbR5kHBwdQS8K7VzWgPS4Q0WIpWI+PESHI6EvMvEuawvfemARjotGzhD5AQQeR1NLbEYgaJSt6dD5AeRxLBwcHBxE6ovCtlQholOlStPkpBGDggiMtNW2YQ0OMaVmPlBBGDggiEtXWzAIx0F4pWcYv5QQRg4IOCKc9YWyQIjQqVrTpv5SeRBGCCCDinU1lYWxIxA0Gnb06D+XEEEEEEYp1NQXNdy2C4Q0GFKnbvT3v48yCDgggjFOppi2aZYhT0CEKdr80IIODggggGnU3s+txhCHvxjTtfm5BGCCCCAadTaj919XVyhTA94CnagbRG6CDg4IIIIBp1N39Rl2Qpe/C1iPnhCIIIIIBpVd19XW+wCFP3oW0YvYL34QcIgggh0quqJaiZdb7oQiPdhbxg9ivfRwQQQQQQQDRq7jZn1eCFP3YUIw2U98kEIgggggYo1tvszM/FCn7kLeMPo5CIIIIIIxQrbcMzPxgQh7cKEYbRe+CCCCCCCCMUK+2DPr8sYAe1GjGntQeF7vOEcEHBBBGLe42p1Go/NCn7UaMae3RvI4IIIIIIIIIt7raHUaj84EYezGjGD3G/C9xnBBBBBBBBEo211swy/R+jGAHruNKMNxvwPdBCIIIIIIIlG3u9kGRqdXpxh7EaMYaE/mpGCCCCCCJAxt7mMth9RqdXqARh68aMY7qfY/A/G9rEYIIIIRBEo0K9Opr5maj9aMAPVGI0RHc473u88jgggggggxp1KNbW+vrfsRh6oxGgBux9r3cQiCCCCCJAgSt7rVmZmftARj6gEaI1p6c3h+Fv23yfa3scg4IIIIIIIIOLa91Lq/Tq9yMAPTAjSG4mxAUP8X+AZb/zf+b/zf+b/AM//AB/gYN9TbeG3zfY+5+Z9r2OcEIhEIgxIlG1vdO6/0fvRh6YiKW2W3GhHLY5JHh8cPxyIZMMuFuIJYS6eno6elJdBtTl0snlkZyOWUytDjq6mJPQ3schEYIIIIIMLa7hPSOrr6tAEYj0hEU9qNuFOGWwyGHDsMhhlkKWEsSrSzSfEEuKP6w8Xf1p4r/p/6P8A7/8A3f8Auf8Ac/7n/e/oRxIOKRxYOLIcWQ4nhnsL4HBE7GeTTySeWyAk+TfJvcSIIIRBBBEo0a1C40Tq6noUYekIRp7ScYQy2GRQ4fp5HTy8URTWJ1qmd1OKZ8WT4mnnU7ldPSkl3LCwuSXT0dMKlPOafFFLiylxHSzD9MVctqZJPLjjqb9V7QSISIIIIMQbW82MBGPoiAhtCnawySnw5TyGnl0afR046qt5W4hq8VVeI6uZHHT0pe4uj8/z6KV3Sz+hxTQzyNecKuVVMqkG/O/E9lLBCIIIIIlEi1v9iCIHoCAjsyNOllMOHKfDVPI4WfT0dHT1GvWzWvxRW4mq5mcdPStJXRTrUc/t+KKGZkVsqq5e2/WeylgjBBBBBBBBjKNteU6mwEI+gIAbJp2tPJKXDlLh6lloD6/068Lqr5pX4lrcRVbvp6OnUV09FDM7Xii3zWrbVspnTfuPYxGCCEiCCDGUaVW3uteEQPOKYGxY06WVUuHKfDVPJadssdXU3gU+idavxFX4nrZgulaz09NtmlrxRRuq+U1rdvxvwjuHJ7DPIhIggggiUMWt/rgj5gBDYUadLKafDcOGKfD1PLRDm23yjQ6a+Y3HFNfP5zS2B0jFrn9rn9bL6tF++/E9WWFhIgggxMTG1voz1gADyiIjr0KMMppcPQ4Zp5BTsQevqbffG36LjN7niq5znC2OY2uYWuf1bEx7Hh+s/K9VWCMIgggggxMaNe3udWEfKIgazGnDLIcPQ4XhwzDI4Wiw35IUPyuM0vOKbnN8LZhjQuqWcmHJvwP0Xh7EIIIRCMZRxa5hqYC8gjqsLaGTQ4bhwvDhmGRwsQf06m35oUxb1r+84quM7JW0emnUpX4PN+Bv133vUksEEIggghSiY219CeoCPjAEdOjShlsMihw1DhiHDcMkhZAfp+nX1dXpjELPqveJbviGU0trU6tG97Xzb5N4fgfY3hvXzhLBBBBBBiY0q1td6ah4xFaKIi1jlsMijw2OF4cLw4bhkUctjRx1dTfsunS/z3OcXnFFe9S23Sr0rrsfNvtBfc8PY6RCISIIMTFW2ZDSwPF0+2MCjGyGUjJI5BDhv+YHDUeHBkMcrhbDHX+nX1Ntt+0+UbSVS94ous+wlt5UbunW8773h9r2IiCCCCDExt7uhcaOvCl5hRFiMqGSjIP50cNDhgcMjhocOjIo5QMvjQGOv9P06+rqbekU6YtbrNrzietcrcgxSvQfC+bw+1vk/A9cPJIhIgxIMDEYtcy0ZttCmLYWMcrGTjIxw8OGxwz/AC/8v/LDhgcNDh0ZB/xRlgshSx19fV1dTbekvxunbiN/xLd8QHC3RTnRuub7W+1t977XyfJ834HpawiEiCCEQYyja31Gt6P/ABP+F/wP53+a/mP5f+W/lf5X+V/lv5f+Y/mv50ZD/wAYZWLH/L+QHV1/p+nX19XX1/p+v6/r+v6fp+nX1N6642cqt/xTd5mluylcwnzfJvk+bw2+Y7G/A8Pm9VWFhYRBBiYxla5l6HX19fX19fU23h4bw+x7QjgWlfMr3ievcpbviaN12Dm34nyfjfa9XIXJIgggxMTG2v6VbzNtttvDb0V4eHp1OAtrzOb3iOUktbWr0rgSw8Avk+b8j5vm9fXJIggggxMYytsy3hSoihfZ/e57gDe8J062Hyb5vk32PD5Nvm8NvYCSSSMTExtr2hc7rdG3FLMOJbzOFvylcdrfife2/E35G9JXJYSRCMTEgYtszG6HRtRC/wCJbzNVv+lXB7Hh+Rtvk2+T5vsflbejpJJJIgxIMaF1b325aVri/wCJrvMl8Cp1Iz5vm+b5vm+94fa8N4b7XqKWEkQjEwMTG2zKnV3A6Nssw4lu8wXwWMoVOTfY3zeG+bw2+19r5Nttt6ukkYmJjCdtmg29SoinmPEt1mCXwcGnU8TfJ8n3PD7X4nzb5vSj2LCwiEQYkGNC7t77bVGhGjmHEl3mS+Fgwqc28Pk8N8m+T7W8Nvm+xvm3zb1JJJIxMSDG2zOjW0l6W4U42+YcRXmafEIT8jfN8n2vsfa34G+xvTEuSSIRiQYxNDN9pxFOzvs8vc3XxESjLsHY+bb5t4b5N8n2vm+98m32NvSCOSSIIMTExMdTfJ8n6zdOyu81vc82Ctpgxr8n3PufNvDfNttt4bfY+14eHht8m29FXJJJGJjsN+Myo2lW7vuIj8YlGE4XHY+Tw3hvk2+TeG3zbb7W+xvwttvm235H6aSSSIWzqVFX/Es5/GpRxCcK3J8n42+b5vk28Nt9jfgb5Pm+Tb7G9BSWzICFnmPElxdL4/CpGXc+1vD5PtfJvvbfa2+bw+x97bfNv3Elsd8nSsL3Ob3M18eI7I1O19zw32t823htvtbbb5ttvDw23zb5Ntt8236ywtkOjQqXF9n3yeMwe1+FvD5NvsbfNtvsbbb7G2+xvm+xt4eyn68QKF/xFUqb7enRn3vufY+bbfY23ybbw3yeHhtt82+1973A6dleZzd3y2GN0iXhb5Pm+bfe222222228PtbbfN83hvm8N9r2o6NCrc32dfMAW33tvk3yfNvDbbbbbbbw22222222228NtvD7n4Hs4YhbX/ENSp9DfgeHybbbbbeG228Ntttttttt4fJ83zfJ7Qo21zmF5mH1Bvk8Pk+bbw2222222228Pk2223zfa9mRH53+fE/OE/M3hvD722+xtvsbbbbbw2+Tbbbbb5N4fN8nsd0ra7ze4u/nZh5Xh9rb5tt9rbbbbb5NtvDb5N8m2+TbfJ+F7DiJYv86+fSj532N+FvDw8Nt4bw+TfJtvDbeG3yfY22+bb2GZUre7zetX+gSiY4frt+J+B+Vt8m22+xt9r5N62446b/ADn5S17BE4ew/M+rr/T9P1/X9v2/f9/3/f8Af/R/o/f9f0fa3ht4b5vDfNt6q+0mnRusyuLj5UB7c6Xuvq6urq6n6/WK4uRdCuJ9reG3h8m9TfhYp3ub/Kkvdq0fYb0YSFcXYuxXB7nh4fJ6zCFxd3N38qXvjFWhsUV43kbuM+9tt6qTGheZuT8pA0OpRI2PGrG8jeRqa4BOpd3/AMpAA0WpTqU9lQrxvY3He9Qp07rM51PlPTpEo1aD2XGULyN2DqT/ADvc13O29fEdMr2uzgYXcLwS06IrV7m7+UCOmjANa12gNOhC7zGUvk4itQGK1vKO+n0XmZfJxFapUpVKW+ZTubv5MIrVhiUK1DewFxd1avyUQA1u4td6RhdX5PyMAQWvXFpvO6v/AJGAIbBBuLTd4xUqXFz8iERDYgxcW0o7sAr3NWr8hEBHZFahUp7qAubwn5AKYjsupTrUN0K6vfj4ApgbOIubXczubz48IintEcrmz3JKdxc/HRTENqjFzZ7iq1a1b42AKQj3raAxcWhjt+tXqVPjQiKQG3K9vOnt2vcTn8ZFMU+9La9WlWobbuLkn4uo0hDvW25QubXbAxcXXxcRjSA3PdWe17m6+KPEacaW6gbqy2oMXN1uJ6lGlGnugdgwMXVmRtEYubn4mIxoCPalqSw/1/f/AFf6/wDZ/t/2/wC3/b/s/wBf+r/R+vVyWhA3NrOG0Lm5+GPtjCNFap+hujff7zff6/8AR+jwku9JLDFQXIvBfi/F4Kw94GtQrUNnXFx8RjSjR09YNY3hvzemu0kl7CS6RiNaN7G/jeRn7U6dzbbMubn4eBGhGHatGWDWN6b43RkktISjVjewvo1/WGCLqz2VcXHw6MI0BHSUjKV3K+ldGSS1ONSF7C9jP1bux2RcXHw2NGNHSUZyvJX0rjCWuRuoX8Kvp3VkRsW4uPhcYRtxHSCZXUr6VfCWw4XEL+FX0Hc2tSnsO4uPhIEaEaOjJSqzvpXZK2XTuqd9E+evQrUdg16xPweNKNuBoqxK5leyr4W0Iyp39K5XlqU7m11+vWJ+CiiLeNPRjKV5K8lPbFK5p5jE+Qi6sdP/AP/EAEoQAAEDAAUHBwkGBAYCAgMAAAEAAgMEESExURIiMkFQYHAFE0JSYXGBIzNAQ5GSobHwEFNUYnKCIDBEohRjgMHR4SSDZPFzk7L/2gAIAQEAAz8B3wMdFLyLZDZ3L6+vahVuA+mz5AsaNJ2CbFG2Nmi0VDcfKh7tjO5NprZha25w7EyaJssZrY4Vg8KTLK1g1oBjWC4CoVfXatd319exVeGpasPr6/6Vfj9fXiq/H6/3O3H0iYRRislMocAiZ4nHcisW61kuI2N/Qyn9HB3s/mZzp3arAq/9/sqH19fXsqP19fXYrPC767lVWMPr6+qv+T9eG2nSPDGCtxuTaDBjMdI7k1KqSvHYzoJmyMNRBrTeUKG2UaY0x28J67lzNGYz296+h9dyuH19f8L6+u9V2Y/X13L4/X1/2qrdSx2zWV/hI+dk887+3cvKirw2OeTqZnebdY5BzQ5prabQeE3O0nKOiy0rO+f19XKxdncPr6tVl69m3Mj/AMmYW9AbmWLIeRhsfLZ/gZjaNDgvaj/O5migm9xrKsH6f+P+VaVYVbbj/urNt86f8RMMwXDHc7OD8djuhlbJGanNtBTeUaHznrBY8cEij9o/nc9SWt1XncA0p3OyeZb8VZU2wC7c7LiI2Q7k2mCToHTCZNE2WM1sdaOBpR+weh5EJkN7/lt80ySt1kQvKaxgYwVNFw3QyJTsjmnf4KY5rtA8CSdSP2AIeimaZrMSg1uSNvPpstVzBpOTIYxHGKmjdGtmVhsipf4+DmpfPs/u4BnBFdqCA9KqaZjrsG3n02XJbo63JlHiEUYqA3SyhUVkuIw2Q+i0hk0Zqc0qOn0Vs0f7hgd/SUfsHp5kkDBeUI2BguA27JTJshl2s4KOiwiKO7HHdS0P2S/k2lZXqnabUyaJssZrY4Vg77H7QhsS+Y9w26+mS5DPE4KOiw81GO847q5cZaqtk/4WX/CznyL7j1TvcUf4BsoyPDReUI42sGobckpkuQy7WcFHRIebjHecd18l9eOyudaKFSXZ/qzvIcEUftCG0r5T3DbklLlyGXazgo6LDzcY/wC92MuPtGyi0hzTURchyjBzUp/8ln9265TsE7BORRxXagghghtkySBg1oRsDBcNtyUyTJbY3W5R0aLm4hZ892siU7Kko8zZYnFr23FM5Uo1ejM3TbtB6kwUmCk6qf1Sn9Up/VKf1Sn9Up/VKf1SndUp/VKf1Sn9Up+BT+qU7qlP6pT+qn9VPwT0/sTuxOxCOK7V2oYlNxKampuCbghhuNU0ynw22+mSYMF7kyjxCOMVAbt5UdeGy5aFSGzwmp7VFynRudj0xps6p4LmaUMCDWhouG2n0x+EYvcmQRCOMVNG7uRIRsubk6lCWI941OUXKFGE0Xi3A8FsiPnDe7bTqW7KdZENabGzIjFTRq3erblDVsutTcnUnLZd0m9YKGn0cTQnww4Kc9KBqF6qs2yaT5SSyL5oMaGMFTRvBkPI2XWpuTqRlsu6TesoadRxNCbMMOCfMw/mN+2cvy1IFTNTcVqF28NbcrDZs3JtIy2aPSbioadRxNCbMMOCOXJlnRbtitZHlqQLdTFXvFWKlkPI2bLydPzkej0m4qGnwc7C7vGHA8vcGi8oRRhg2uXGporKFH8pLbLqGG8tbcrDZ01ApAliPe3FQ8o0fnIzb0m4cDvWnw2u+aQMYKyUyiNr0pMcN58h5GzpqDSBNC6oj4qHlKCsWSjSZwM56Sr2qoVDa0lKfUy7WVHRWVMv1nejKZXrGz5KNMJYnFrhrUfKI5uXMn+fAvmo/wAxv2s+lGu5gvKZCzIjFTd6sh/Zs90bw5hqIuIQnqo9Msk1Px4E1nnD4bWMnlZrGYYoNAa0VAb15bO0bRMFVHphrj1PwTXtD2EOabiOAxlfUEGtAFw2oXGoCsoR1Sz6XV3uyH147Rm5NfknPgPRUNMg52B+U35cBK1zTO037UknfkxisqOiivSkxVe92WypVbRn5Pm52B3eNRUHKceZmza2cA/WO8NqSUk16LMVHAzJjFW+PS2k+GQSRuLXC4hMpOTBS8ybr6jwB51/Zr2pXVJSLuqgBUBUNQ3yyhUsh1W030TyFLrkh1HW1RzxCWF4ew6xv8XuDQhGzJG0nzPyI21lMo2c7Ok+W+uU2vWNqUnk2WuI5mthuKo/KcdcRqeNJhvG/vNtrOkdpSUo2WM1uUdHZkxjvOO++Q7sO1JKPKJI3Frhc4Jk/kqdmP8AvNR376bvDaRf5SexvVxQa2poqaNQ34y21KqzahGj7FPQsw+Uh6h1dygp0POwPyhhrG/HOOtu2i+Z+RG2splHzn58ny376W1crvU1ElEkby1w1hQUyqOkeSn/ALXb7F7qggxtQ2hJSc45seKjo7MmMeOO/uQ7a2CnodUVI8rD8QoKbFzlHkyh8t86zUEI29uvZ5cagKyg3Pnt/Lv/AJbdsTUOXnYHlpUNJqipXkpetqK1i7fHIFZ0tnyUh2bdio6MM213W4A9IbZpXJ2b52HqOVF5SZ5F+frYb976s47OrNQVedNYOqg1uS0VDgHku2y+J4fG4tcLiFVVDT//ANqjnjEkLw9h1jezpO8NnSTuqYPFRUe3SfjwFym1KqzbVJoD8qCQj8uoqjUupk/kZfgVZWLt6cq03bOc/PlsbgmxtyWCocB9Y25S6Bm187F1HKicot8m6qTqHefLNZu2a+d1TAo4LTnP4FVHbhYa2kg4hTwZlK8qzHWqNTWZcEgd2a95Ms9iqs2XWnPzpc1qbG3JYKhwLrFSqO3ZIJMuJ5Y4awiKmU5n/sChpUeXBIHjeHLPYqhUNlyTnMHio4LdJ+PA6sbfmor8uCRzHdiGhTWfvaoqQzLhka9vZu9lnsQAqGyiTUF0pvdQa3JaKhwQ17gUiiPy4JXMKacymsq/O1RUhmXDI17cRu3lnsQAqGypJ7rG4qOj3WnHgnbuDPQ35cErmHsQOZTWVfnaoKUzLgka9vZuxlnsVQqGyXSOyWCsprc6W04LDivNR35cMjmOGCkZmU1mWOuL1Raa3Kgla7s17q5fcqtkvlzn5rUyFtTBVxbfE/LjcWkawqTBmUoc834qg07zc1T+o6w7pZVpu2TJOc0WYqOC3SfjxfwXKFEbkRzktwdbuhXadkFxqaKyulN7qDRU0VD/AEYa3bIfNac1iZCKmDx/0Y1WnY75jmjxUcVrs53CKvgfWsnv2M5xqaKyhfL7EAKhYOEdRrCr4GlyDdjOfa/NCZEKmCrhNk26tfAwuVQ2K+XsbiVHFdacTwpybNXAqvYr5TmjxTI7XZx4WVHJPhwIx2I55qaK0BbJb2IAVAVcLtR4C1qrYZJqF6JtkPgmsFTbOGNdhv4B1rJ2G99psCZFojhplWG/gDWqthPk7BimR3WnE8Nqissdu/8ArOwnyXCxMZabTw5LTZessdu/hcVVffsF8miE1tr7Tw8LTWEJG9u/Rdcg3YDnmporQbp2lVCocPix1YQkbXr34Lu5VCz08usaK1rk9iDRUOIJY6sISNsvw3wH8Wt3p5cagKytch8E1oqaOIhYcpqEg7cN7B/GXXINvv8ATqzUETpmoJrBU0cRzG7KahKO3Deo/wAeUg0enOdpWJrBmjiUWOym3oSjtw3kH2E/ya7SqvTXO0rAms0RxNLHZTb0JR+bDeEI/wAvWfTXO0rE1miOKBa6sWFCUfm3dCJ/mV3LJ9Mc6+wJrLhxTLTWLChLYdPdkBH+dlIN9Lc6+wJrLhxWqNiy81+l891QPsr/AJ+PpbnX2BNZdxayvJyaWo47ohYI+gVoN7/SnOvsCazVxd9XL4Hc0BYIn0KtZPpLjfYmtu4wc3mSaOKrFl25A+wn0TH0km+xNbdxjdAcl1rEHtymmsbiALBH0WtAekE32INu4zOo7vy4JsrMpp3AH2H0etAejV3WrrINuHGl8D62ps7a236xtwI+lY+jE3LrFBt3Gx0T8phqTZxUbH4bYCPpdaq9FLrgusgLuN5aaxYg/MlsdjjtMD7D6bWqvRC65Yqq7eR/Ud7FOfUye6qV9xJ7FS/w71TPuCqZ9wVTPuCqZ9x8QqZ9wfaFSx6hypX4eT3VODVzMnup7b2OHeOAeRmS3aiqxs4fZX6fj6IXXIa7d3Z36MMh7mlU1/8ATO8bFTTqY39yk6U7B4KPXSHe6qILzK7xVBHqie9xVDbdRo/YoG3Qx+6E0dEez+Ao/YUUfsKP2NPRb7FAb4I/dVEd6hnhYqIdTm9zlF0Znj4p+qkN8Wqltuax3c5UpmlBJ7K0W6QI77N+3QWHOZ8k2RmU01jZI+w7BrVXoZcgL7d2JZNCNzu4KmP9SR32Kku0nsb8UOnOfAKhtvy3+KoTLqMzxtUcehGxvcKv4YY9OVje9y5PZfS4fauTGeuLu5hVAFzJiqPqoj/asKF/ep9VEi9qp2qKELlLGMfsXKn349wLlT8T/aFyp+Ld7AuU/wAW/wCC5T/Fv+C5U/FP+C5V/FH3QuVPxH9gXKY6bPcXKGtsJ/aqVro0Sd0qH/eoenRnjxVAN+W3wXJz/wCpaO+xUWXQpER/cgbj9gcKnAHvVFk0oGeFiox0ctnin9CcH9QVLjFeRlfpKfGc9jm94q33fR31tu1jFMnbW2/WNihHYmPobigN1HvNTWuJ7AqbJdA/xsVKOk5jfih05ie4KjNvaXd5UEWjEweCCA1fYFDHpyNb3lcnRf1LT+m1UJugyV6d6qij9zlT3XCJvguUZP6kjusVIl055Hd7vSpotCR7e4rlGG6lPP6rVTm6bInpnrqM8fpKoD/Wln6mqjTaE0bu5yamvGo96osvq8n9Ni+5l8HKlxdDK/SnNNTgR376OiflsNRCbPmusf8APcetVehFyA3RpEuhC93gqc/1Yb+op/rZwP0hUNmllv7yqHHoUdnzVVwDe77AqkFDD5yRje8qgxety/0BD1UBP6iqdJoZDPBU6bTpMntqTnGtxJ79hBdv2OVLg83M8eKp0WnU/vCb66Jze61UOf1ze42JjxYbFHMKnta5Ud+jWxTx6FT0+M1PaW9++XtXQn8HbrkoDVubI81NY4nsCp02jA4fqsVKOnIxvxUfrJnnusVCZ6nK/UVDFoRRt7mLtQQQwTBeQEwKiQecmYPFUZnm2Pf8FS3+bYyP4qmz6dIf4GpOeaySe/Z88Hmpnt7iqdDp1SDtUR88xzPiqLSR5OVhUcwqIDh2qF9seYVSIejljFu+T6PmuzmfJMlZlMNY3TxQbuVSZdCCR37VTn3x5H6in+snH7RWqK3Ty3qhw6NHZ4itBt1Q7v4CnFYlNaqNBpzsCo40A+T4BUp/mmsj+apNI85M93ij9g2pgqbRdCasYOX4mLxaqHSvNztrwKhnGewHtThbC+vsKkiNT2Fu+ElHflM9mKZSBZY/q7gVfz61igNxnv0GOPcFTpdGju8bFS3ab2MUI85O89yoMfqcr9ZrUMWhFG3uagm4fxOOpAXlQwCt7mtH5iqDFovMn6VO/wAxE1nfaqZSfOTvKO3qdRPNzGrB1qbdSosn8zVRKfHmSMeME050JyexTUc+UbZjveWuymmohB+ZLY7HcwlY7hvfoMc7uCp8ujRn+NipztIxs8V97SfdCoTNLLf4qiRaFHj9laDbqh3Bdv8AJe7VZ2qNt7qzg1UWiDykjGfNQ+pjfJ32KnT6LuaH5FJK6uR7nHtO4jmOymEtOIVNo1j/ACzPzKh0vMf5J2D1FLnwnI+SkgdVI2rt3vdDmSZzPkmvblNNY2zX/PrQG35ZNCJ7u4KnSeoI71Sn6T2N+Kb06SfAKgs0st/iqHDoUaMeCDdFoHd/NkdbVUMXWKBl7zJ+lUSiXyRxn2lN9TE5/wCsqnUn1uQ3BliLjWTXuVS6F5qTN6puVHpA5uktyD26KZKOcozh+lOY7JcCDgd7pKM6tt2CZSG2aWsbjAbae/RY53cFTZdGjSKnvvaxneVJ06S0dwVEGnNI5cnM9UXd5VFi83R4x4IakP58r7m2Ym5Qs85JlHBiotD+7i77SgfMsMhxeqdSrHTZLcG2Ku/c+k0Q1wyEdmpQ0oZNMZkP1SBVAODg5pucN7ix2U01FB+ZNY7HcGva1dwVIk0IJD+1covuozvFU838239yk6dJb4BUYacz3Lk5nqsrvKoUWhRox4JrdFoHgij6E+TQYSmM89J+1lqotDbX5OPtfaVHdEHzd9yp1I9bkDBic81uJJ7d1JIfNvI7E11kgyTiqxWN7nw5smcz5JsjcpprG3TtCR+ixzu4KmyaNGk9ip7/AFQb3lUo6ckbfiuvSvYFRBpyyOXJzPU5XeVQY9Gix+xRN0Y2DwWCPo9dgtUhFb6o2/mVFgFfnD1nWBUaLNy8v8sdypc9kXkm9l6fIa3uLj27syQnMKY+x+ad7pKO/KYfBR0gYPw22NjOdcCe4KkOuglP7Cqc+6iyexcoP9TV3lU3W6IeKl10lg8FH06UfAKhi98jlyez1VfeVQmXUaP2KFmjEweCA1Aenyy6DCRjqUUfnpco9Vio1BbYWRfFye+vmGfueqTSjXLK5270kNxswKjl/K7t3tINYsVzJ/eQIrBrG6VdwUrronn9qpbrqNL7qp5/pXrlH8P8QuUD0Gj9ypeuSIJ+ulD3VDrpL/YqEL3ylcnD1bj+4rk9n9MzxVFZoUeMftTG3MaPD7CjsSt2SLTgFJfKRE3tvVEooyqgaunKVALGPdN+mwKmUmxp5pn5EXGsms7xPisdnNTJdA+G9slFNlrOqo6S2uM26xuFK66J5/aVS3XUaX3FTz/SvVPPqPiFTz0GD9yp3+V7ypX3sKl10pnsTOlS/wC1UX7+X4Kg9aY+K5O+7f75XJzP6YeJVAH9JF7FRWaNHjH7UxtzGjw+0ooo7MkmNUTC7t1KNnnpcr8sf/KovJ7KspkP5W6Se+sUWOr871PSXZU0rnnt3mLTWDUtUvtQcK2msb2OjflMNRTX5k9j+tq2W7AqU3Rv9ipBugl9wqln+lm9wqnn+jl91co/hXe0LlE+pq/cFT+rH76p3+T7ypX3sSn/ABLPYpPxbfcX/wAv+xR66S/3FRfvZ/gqF/nn9yoH3Dz/AOxUIf0v95VDH9HEqI26iw+6om3RM90Jo6I/gP2H7SjtaWQV1ZDOu+xUeG3zxGt1jVR4c3L549SPRVMpOaw8yz8n/KLjWTWe3ep8RzCmyWHNdvbJRs058eCjpDMqN1fZ6Fyp+Ef8Fyp+FPvBcp/cD3wuUuoz3wuUf8r31T+tD7ypn30HxU/4qL4qT8Yz3FjTP7Ez8YfcUH4qT2KiffzfBUH72f4Lk/Gb31yb/me+uTPune+uTR/TD2lcnD+jjVBH9JD7ioguosPuBQi6GP3AmC6NvuoYD7Cj9p+0pycnJydinYp2KOKO4FtV5wF6k0pnNhZ26SolCHOWWesmKj9RXM7E6KpdN87Lm9UXb3ujsdnNTZG1tO9j4n5UZqcmS5k2Y/HUfQiiiijvEXuyY2l57Fk20iSr8jFReTY72Q//ANFPef8AxWVfnfep6S/Lmkc89u+Raa2mooPsfY7572yUfNfnx/JRzsyo3VjfR8xqjblfJRM88/nHdRtyotBZkZYb/lx3qkT2QDmW460+R2U9xcTrO+zmWOtb8kHCsGzex8Tspji0psmZNmux1HfGWfzbCR1tShi847nXdVuiqNRhk5eUfu41S6XmtPNR4NWO/LozW1Nk78N7ZaNm6TMFFSG1sd4b2yz6Dc3E3KjQWv8ALvHg0KGLMDuc/IzRVLplhfkM6rN/darsffjvaWOymmo4hdGke8g4Vi0HemWe1oqb13XKjUe0+WcMbGhQszGnnjg3RCpVN035LOq27gCW2OtCrFY3tloxzTm9UqKkWaL8DvNJKMrQZ1nKjUZpdpkdOSwKMZrPLH+1Uqm+ckzeqLuAhj7kHCsb21WhPizZs5uOtRzMyo3VjeKWfRFTesblRqKMqyQjpP0QomGqLy7/AO0Kk013lZDV1dXAcsNYQeN7pIXZUbqimPzZs12KBFYu3elnPk22Y6lR6MMp9UrhjY0KIZkXlSPdCpNNPlZLOrq4FFprCDx273zUbRNbeqVDSfyvwO7cs58m3x1KjwCuR3OuGrohQw+Ti8ocG6IVKpp8q/N6ou4GkGsLLHbvfrCkizZc9vxUdIbXG6vdd8rqmNJKihtldluwFwUMGYw84eozRVKppz31M6rbuCBBrCyxvg+N2UxxaexVCqdlZxG6he7JaC52ATWW0h1vUaqLQ2mNt/3bFSqbYXZEfVbwTyTWFlDiFbVeTqCffMcgdXWqJyYzIFh6rdIqk0vNZ5KPs4LEXJtzrDw/AvKllzneSZi68+CofJcddjTibXFT0jNg8k3HWi41k1ngxlJ7LigdKzh5LSPNDM67rlRaA3nZH1kdN/8AsnvJbRffKfK8vkcXOOs8G9f2OZcUHX2Hhw6V/NxML3/LxUMIyqS4SvGroN/5TGeTo2eceiFPS35c0hceELm9oQdceGmrWbgNaOlSTkD7tukf+FRuTmc0yr/8cf8AuqTTjnuqZ1G3cJKrlqdwyknztCPrlUXkyLKryT1zpFT0mtkHkmY6yq7+E5Hcq7uFzpHZMbco/JQ0ZvOUh4cRjohdCi2/nT5nl8jy5x1nhVVcge/hXqvJuARNs5yG9QXqjUFnMwgFw6LVPTX1yvs6urhdjwpkntGYzrFUTkyOuvOx6RU9KzY/Jx/E8MauExc4NaC5x1BMhHOUlws6OoK+Oi++nzPy5HFzjj/pXfNboM6xVF5MZkstf8Sp6ac81M6o/wBK7nuyWCsqGis5ykuBI9gT5cyj2DrIuJc41k8OauDzpRlOzGY61R6CzmoM5ympT8qV1fZw8w4NukdksFZVHoDOdpLwXYKal5keZHw/r71VwXqTpbXZjPioKE3maLnPUtIflyvJPCqtVejBwRbfwVc92SwVlQ0NnO0h4rUtKzIsyP58K8fSQ4WosOyAhigggguxdi7F2LsXYhghgm4JnamYqPrJnWCGI3XAvT5bXZrfioaCObjzn4BS0qTLldXxGrFqLLRd6ePtKKPo5xTx0ipBrTsAhraozrTTc4bnknJaK3JkDecmcLNZ1Jz646PY3rcStbdwXC4lSDpJ2toTdbSFGekgbjXuQ6W6xuKo9AZVe/BTUt1cjrOrxMrzm34bikKVvSR6TQVEcQmOucNw7MuawDUvV0X30XGsms8ThIPzIsNR3Ikbc8p4vAKjN9YTH6LgduueamCv/ZQUBmXI6t/xKlphtsZqbwrq2M2VtRvRiNTty5WXO9q67PYondKrv2y6W3RZjioqKOao9r/knyvL5HFzjwpr2UJG5Lk6E4tx3NczRcQpBpVOURvzUHaJr2n/APSbEznaQQANSfPmQ5rPnxWBFRtCLM5lrdzy02GpSNvzlG6/NQcKwa9nl5qb/wDShoDK3Z8pUtLfW82am8KcdoB2dHfgqrDugRcatnF/Y35plGHNQVF/yTpHFzzW46zxbbMMHYosdkuFR38DRlyEVD4Iv8nDY3rY8XmzNqN+KdE6pw35JNQUdGZlvP8A2n0k4Mw4wNlbkuToTi3HffL7lHRW1C1+CfM/LebeE2O3A4VOtCMWc21ny31rtdcgytkN+KLjWbTwlx3Aqz4rsN8vamxgveUZcyOxnCQlY7hiTPjsdgqrDfvfWbEyBlbj/wBp9Idg3DhGSgNxmzCsWPRY7JcKjvbWmUZtV78E+Z+U88IiUBuS2dv5sU6J+S7eutCLMjtdjgi4kk1nhDigLtzGTMyXBOgdbdqO9Xq4fF3CAm5Yqq7c9sjclwrCMNrbWbzhrS5xsRmzGWM+fB8lDv3TrFRWRnx2tw3lbEzKcagnTuwbhweKA3Xys+LxbvG2BmU5OndW67UODldyxQbdu02bObY/5oscWuFRG8DIGVm/UE6V+U7g2XIa1Vu62kMwdqKdE/JeLd3mwCq9+CL3ZTjWeDRKA3hZOzJd7cE+B1TrtR3cEWa21/yRcayazwYwWKDbt5GyNLXCsJ0BrFrMd2sjMZpYqvguXLFAXbzhwqNoRjz47WYYbsZOZH4ngu5yA3svki8W7rdBnieCxN9iA3vEoy47H/NFpqIqO6fQZ4ngoXXLFAXbcb1go+uFD1woeuoMVBiVD2qHtUPaoMSocVD1lD11EfWBRnphNPSGx20htYsfinRuyXio7o+rZ4ngm5yAvVW1O1MF7woR0lHgSsGJ+AUx1qY9MqQ9Mo4+guxKkHTKmHTUowKdraE3WwqE6yFEbnhDv9PZSGVOvxT4HVO9u5/QZ7eCTnJre3aUbb3hRDErqsUpuqClPTTjeTsIi5xUzLpCpheAV1o/YoXa6kx1zgfS2ysyXhOgdizHc3oMPeeCFdyJvsTW6tnAXqJt7woxcCU7U0KV3STnXuOzpGXPKkF9RTDpNIUT7n+kB7clwrCMWey1ny3LqzGe3ge51wXWQF2zGtvcAom9qPRapXa6k515O13sucQpG6Wco3X1tTH6LgfRa1e+HxbuTVmNv18DnG+xNbstjb3BRC6sp3RaApXdMonb1VxUzOlX3odNvsUcmi70QS57LH/NFpqcKjuNkZrb+BjnXBdYoNuGyQLzUom66+5Hot9qlfe7ceWO51Y7U3ptqTH6LgfQm0huD8U6J+S8W7ic3mt0uBRKcb7ExvbsmOO9wTRoNrUrtdXcnOvJ3MquUseusdqjdp5qDhW0g+gMnZU724J8D6n+Bx3C5oVDSVZrPAh7k0X2oC4bHstUTNdfcj0G+1SPvdum5lrXEJ7bHjKCiludUcD/AD2SsyXisJ9HNd7MdwOZb2lFxrPAZ5WJTW3DY4beVG26tyedEAJz9JxO7MsVzqxgVGbHgtQe2tps/mhwqNoRjrkj0MMNof/EACsQAAMAAgEEAgICAQUBAQAAAAABERAgMCExQEFRcVBhgZGhYLHB0fDx4f/aAAgBAQABPxD/AEDCbsfs+cPLy8PDHh6e6T+k/ah/C7XsNd1Pr+/4OndT2Tq1Hfgi69+NjCnY+zafw+76HT9T2459rp2n9Gn6dvVbkVafdfP/AD/THDa+Lf1Lb/TOnXqnPi9k5f1/PyhpptPo1/8AvT76PpxT9O8cl6T01/Z6YxnVd1l4eHh7vLeG8N4eGxj7Tda9q9CC+ohkQsLCFohCELJCwhZWEIQhCwhZQhdtFhYW63eWMYxtF73Dw9Tw8sY8PQ8PDGPLWGtGJ5/ubCVKpDHX9nX9i0vhryl4E/CPiWnz4DH8YeWMYx4Y8OvoN0n8XoipdRL9L/fsf+Vi+Dp9r+ERz5nx2/8AdBp190/b/nrRu8Xc3dI6uq6U6ytVLv1ide7T+q4naaNpxpJ9a10/np8F3kpF1aipl9tLp37P++/aNSt1TKN9vhP+kXVSfV/Jv91t/wAu/a9Ijo8fRP1qVSa/jt9PTskWpN931npVttfw3/v8cXQ/XvtB9WN9GdOq6fGjx79No9dH09IbRV939DqbTUa7rL1eO4xj1o2MpRsY2NjY2Pc0Prfvv7309iwveUhaLCyQsoQtUIQhYQsIQj09FotFhC3mWMaEfA1ddUDWHpweHl9sPDwxrDw8NXLQ1hjGhrDWGh6WO5+7/wA0J6hF8In1/Wf+vn4ws9vQuBawnEtp5d/BrwVxv/bLeXoxjG6ZeG/76jiUfRff/vg/U9q/3/717L/6/on2+n/H0fN/np/B1+/t/B2Q7P8Af64aNie2Jbv0/bX0hqFei7om4n0vr9+6/uq1d32Srb9JpN1r11a+eqnpPuPhx3p6ffr8tvo17h7Ncaa/Uj9v0/f6s6dlatqNJYSSdr9dOrr18dkNS3t0fFnTs/8A3V9O4b9317K37f8ATX5/XZdVakvp3g7D6DH74L/S9Us9IchV642NjebijGNjKNjGxsu7ELMRE85/Bf0h7ELCwQsIQsIQhCwuFC0WUIWi0Wi4nljGJ7Iv6fzPR0v2zYxnfLy0NVYeGNaGNDGNEw1hq4a1ZMTI16aOj30Phw/eLyrC0WL/AKNQvCul75eGx5by9HhjfoY8Md9fPZD7OfA/fv8AXR/I/fx92dSd+nX/AM36PStx0XrjjaJW30SJ/b3j31WfLv8A1a+nduJWr5e0ukvvu99J7qlt3c9dr+/2/wBLq+WJ2d03I/fVWT+T9e/lROI6NEviVL/n+vRdIvXyiiSXW9vS6dnP2kkEQzapda70jfVfCr6XrH7RUXsvSiVqfafK9f7KORb3H+EXpwfuNpQbS7pFE5Gqmnm8T0bLhsbw3hjY3wI1JKti4aaei+A1eFhCEIQhCEISwhLJCEhZWELKEIQtUIQtFotFxvDGMY139e2vRf8AZ6NYeezGhj1amITDJiaNDQ0NDw1hqaNVQRGz6aRHhFIaLC0XgrlX4tfknhsY3o2Mb0fvD6jd79fb74npftX6PrsP3iPiUlNWTNu2nX0Rprv2X+G50nZHJ3Wx9FL2rVfT/H2kviTt+6XQa/8A3su3RppKi3oTq/bbfXrXHX3Xb/lDdb99yTc+Gl6nRJVRe16J6fptPpOntT17TXqtFnv+fnrf90iJKLelg9WPRlnXo/4K0vaTG7m6PRvDy2N5bw2NlGxsb3bJVP3t/wByrYnhCFhCEIQhIQhYWSELKFhaIWVshboQvBYx4T/38pjVsn7UGt+7TRjHhoay0PDRBoaw1loeGQY1hoaGPSyLfs5a66dJ107eharVC2X49flm8vDZcN6MbGPLH7O7h3v8f7N/sf8AmLuNVu7KCD4zFQiX6Pqqd/tC73pIv56n/u/5tdjSftRfK6Tr+011jnfu62lE6nPt35/hjp3Db/Z3ob/xfa+zo9v5b7xYWbreC6Mc9ZurY2N4bHlsY3hjY2NjY3hjHsyb8713ltUhZQkIQkIQhLCwhCFlCwsIWFhC2QtVotFyPDGhjGQ9ZI/vVrR6zLw1hoY1hjw0NDWGNYa0bFeSHpoSuldM+me8rVarVC2X49c8857t4eG8Mbw3hjeG8PR9SnrJSpsSQ9MY3i8KXfa/4UNpSeuq7fKa/wBn8iUSVbiSr+kj/wBF663p8d3pfFb4blvDxR4bGNjY3hvDHuxZRGdf3+ENpIpJRF2SwtEIWELCEIWEIQlRCELCELCwsoQsLZC3WVhc7w8Pn6VDUeWMY08vLWHiDy1hoaxBrDRBrDQ0PVd6+n8qFiVUxYQuJbLZfgl5S/CduBvDZR4eKNjeJUSE0XyEhMhekfQ3ew3/ANlGM7viZCM7X6QeC8H9zwG8t4uGxu4bGxspRsbxRl2p1ZP/AHfpCE68RlCELKwhCFhCEJCELCFosrCysLCELKEIXCsLheGPLGsMRMrs+q1ejWjGveWswY1h4QaxBoaGiYaJloVV2+tjUZ/5eCvNX4C7Lw5icnzm7PDe67IJ8olvVi9IgNjdrGNu++6/8kN4eKPjWH9j+F7Ek0xJRL9IvhXe6dkXFw2NlLhvDG8tjZRsbGywbGx4b0pMr1YIOqxLRCFuiCwhCWFhYWiFqsrCwhCysFlZWy4Wt2MeIaLrraGPDINYaw1lohBoaGiDWGNDGsNDRMNDWerVONe0ItRP9PkkPnCwv/LwV+IpfIT8vvd7l4eWJvYJ/wAIXzwK7RJYaDbY20N0eGxsbw2PDHw0j3qFu8N3s3uLu2Njebi4bKMbGxsbG8N4bGxvZib0F6u7JCMfte2/l7IWFhCEIQsIQsLCEIWFhCELdYQhZQhcSwudjGNYU3rJqMY97th6Pd6PLQxomGNDQxoaxBomGhrL86Jnt6i9uZbrdLVd+Nci5LvPx9xcPgbEm5PYvQZ8zSJ9sSfQkl2S2bG8MbxSjY3h4fH1hWxCTZMs3S5r1u9Lw3DeLl4bxSjY2NjY2N4bG8vVQRF+tBIMTv7MN3RCELKEIQsIQhCEIQhCEIWFhaLZCFlC0LdYXE9HhjyyaHvoxaNDXBBq4aJlrLQ1hoay1hrDWWsrltsnzIQhVIfD8VedeS6TC1uL4l8RJvsim5CiLS7kp/KEgiKTVly8PLw3h4fceHh4fAztQWylLi4vDdbxUbzdW8PFGxsbGxvDY2UburEVXTv60EqJL7G0WUhaLCFkhC1IWELCwsLRCysrVC4FhYXgseGfLXoaprsyYeITDzMtDRMNaNYaGGiCEw0NEw8INZ7MX9fsTU/a4lxLlWi8S+TfJoj9WCxp8kn6DpxPV4bHh4Y2MY8MeXwqvrYjtcqWLi+FeB4uKPDxRvDy3hsbG8MbKM7ayJE7/ZBQ/wB8sN3CysrRCELBYQhCEIQhCELVYQhCFxIXAsLC5Xox50m03/P9r/g6f7LR6PM0ejWWsTDWWhoY0TLRBoazMQR0Z9H+18DUePXgrxl+a/YP14k/ti/fE0+iLR6PgeHqxjeHhjyxjeHySSY3FLrS8FLm8FxSjY8PDY8G8NjYxsY3hsbLjtqhoiu+tBYmS7v23yy4WqwhCEIQhCwhIQhYQhCEIWELC7YWULVaoXEsLC4XloeGNZMpxexYaxCZmZoxDQxjyyZaGhoaIQmGiDWITDKDSbLo0zozo/r8oajnItlxrw0/wy+BnwOIS9iWP5ggXyCSJISPS/AseHhjYxsYxjwx8PdVeHb9EuG4uLml3ujZSlzcXFQ3hsbw3hsbG8NjY3huDekHR+pCPInd+2+WNvKEIQsLRZWFhCEIWVqhCEIWELCELRaoXEsLC5Ho0TB4nEuj6o7IazN2sTRoaGsTExBoaINYg1hrMINEHjVq/R2J6P8A50PjWy3Xj/pX9i+B/Z+z/aGj2xz9+N+h/wAOB/8Akn/yD/5rF/8Akn/yD/4WC/8AgH/xcB+wIy/+lC+BL+UL4v7C+fAP0ROYKCXzAlfLF8J+uL0KfrkXwtLw3yXqxsbw3hjYxjYx5ZeKF+r6FspcXNKXa4etxc3FxS60b74oxspRsbG8NlG949fOvR/njJ/t4WVstEIQkIWEIQhISELCwhYWFlCyhcKFxLC5Hh5aGMYxnRvfr0eWtXlrDWWiZg1iDWGhohBoaIyE0aLWZ/DXtP5TF1kgvYEnEtl/p1vjerY8N4YxsYxvLw2Ph9ond/CEpxCSWtLvS4pdLvRvFLq2XDw2MbG8N4bLwe0//NLFO9wsrCFukIQhCwhCELsIQhZQsLCyhZQhaLRCFwrC53oxoaGNVQZ6n1h7TWYaw1log1hjWGhrDRMNDWJiEw0NH6R7ex8Mb/PXu9yY1wrZeCv9FtzjereHoxsY/eWPD46Sfi+hsvFS4peJvNKN4by2Ub0bGxsbGN4bGxvfql735fpCcr2iZQsoQhYWULCEIWELCwsIQsLZZQsoWq0QtlsuV8DGiE/uf7D5GtGiYm7WGsNYeINDy1hoay0Qaw0PEEpGKzb2M7Bc6n3bu3w9Fqtl4y47+Vur43sylHhsbG8Njw2Mbw+FzX5j0RJ2XDS5u90pd28tleLilGxso2UuKXZsdK6n/P1EVFSJLRCEIWELZYQhCQhCELQhCEIWqyhCwhcCELZbLnejGh4YiaafYc97J1YfC0NYeGsNaNYaIQmGsQeEGiDQyExBCCG+v09aFH7d/Z/h6rK/CXzr5z4292MeHhjGx5eHxd+ghF+XdS6XF1vFS60uW8N4bGNjGx4e1Hyx3PcWiSQkiiS6LVZ96IQtEIQhCFhCwkLKEIQsIWFlaIWq0QuRcz1Yxjy6fXXu+iDXV7TeYerJhomGsTLWJhoaxCZuhIfW6etSi1u/s/wyNZWV4C/0feNvajY3q2MY2Mby+Pobf9wbuLm63a7UuaUb1bG8XNw2N4bGxvDZdurJJVti4+Wd/wAjxcLCwhCQtEIQhCELCEIQhCEIQhaLCFhZWFhCFosoQharZcz2Y0PDENb2hzXDy8sm8GtZmYeINYaGiEGiDWINEwgvsr9PWon3Lt7n+Hxr/UF0b1uGxvVsbGxjY3hj41E1kR6me7+WNl1uLwXS7UuLmlKXNGyjeHhRsbHhvRfcY4khGlrvekteEIWELCFhCFhZWEIQhCQkIQhYQhbIWFlaLVC1QuZcrw8PBjO7HR66937WGiYejQ95q0TSDwgw0QaIQaGiDUw0THsP0IfUonzdre7jUwudcS/0LeC6N7t6vDGxjy8Xjgn9Jt8O7Nl1pS4bGxsoylKN4bGxsuLo7Oauxvf1+g3cL41QhYWULdCEhCEIQhZQtVhCwsrRYWULC0Wi0Wi5nqxjQxrDVTTG+t9azSDWZo0PVohMMaw0QaIQmGiYaw0Qgx7xCXpPhiU1HmywhC51uvz95aPLezY3qxsbGxtoeGPDw+FqfXu36EkvoJdF4NLvRvW60Y2NlGyjeG8NjeG9IGi93siG666/dl65XIsIQhYQhCFhCFhCwhCELRdhYWVssoWiwtFosLC5nsxjGPHTyyTMw8tbTDQ1maQhCEINYg0QhCDWWiEGy3qQTZJ9evqR/wBXUbGx6MbGNjw3lvD4Um3Eqxc2uhW8Cl3bLi5penXNzRso3hspRvV6Wvrv/iJM9/bfy8I9YQhYQuFCEIQhCEIQkIWFhCEIQhCwhYWVssIWVzLCyvAeGsMax+vRfnd1WGswhCYmky8NYmYQhMNYaw1iEGsQaGqNYhBoaFfrEaKWXa9f3I9uuV+Rvj3x29Hs2NlzR4bHhjdHh4b4mzob0X9nz3FKXVsut0uWyjZRjY8N4by9IyX6vcoq3bJZWUIWEIQsoQsJZQhCEIWELCFhCFhYQsIWpaLC2WFhbLRarkezWGhjGXZ8i3nDNmsNYazCDWITDWGiYg0NYg0NDjqi9vb95UxGtVNYWV+KpfHvFea6vZjeKNlLijeKN4Y3hvjSe17Z0UkReBS63ajZcUbLijZct4pRsujwgvM7JEMXvXqvsdlFusIQsIQhIQhZQhCFlCELCwhCwhCFhCwsoWFlbLCELKytFqvDeGPPTHbiNEIPWEINDW0GhkxBrEGh5TMyw6OuvvH9ftCcsz+/stV4aFhcV1peS8tLxPS4vBdKN6tjY2NlxS4bLhvZ4vCk2SXVsX153mzdLi4pS4pc0pS60ulxSjZRspRvFKUujKJbv+0UaM7/AB+htwkIQsLCyhYWULCEIQhC0QsoWELCFhZQsLK4EIWVlaLwns8Mayp/t6GzNPuu+Zs1iDRMzSEGiYhCYhBohMNEINDUw0NaJgwvwen9U/DOrSUq/v8AaOjyV4N1pdbxXmfHeVso3m4uLhvNy3OT0H147w3elzS4pSjY3ijY2NlxdWyr9Hu/v6Jvp7ftlLhZWFhCELRYWFhZQsIQhCFqhYWEIQsIWFlCwsoW6ELK3XhNZmGMawxjxLpXR9yZZMtDJiQY0QhCEy8NEJmEINYg1hCYeEIQaHhBpD9f1qNCOfsrtOPkL8JeC8d8Rsb1bKNjeG8t6N8bIOz1YUSi6JZut1utKXFy2W6XLZcNjeGylzdWVtxDFSncvd/Yo1kqI7JcC2QllCyhYWULCEIWFqhaoQsIWFssrKFotV5hrRMNDGsIa/VNDWv6ek4ITaYaGsNYmITLRMQaGstDRCZhMNDV2IXo3fPsubf5q/M3Sj2Y2N7N4pcvRvjVDW2L38j+dKXkutxRvSlzRsY3ilw2NjY9aKrDxcp/4/qOuBaLKFxLCEIWEIQhZWELCyhZQsLKEIWULCFouRbLla1eGhoaGNEOmcEy+GasmJlrDRMNYhCYg0Qg0QYhMQhCERU67rPGe/MaGJfjrm7Xhu14ryUo9LhvDY3pct4fAxIRP/4lw3F0uLvdWy4pSjeaN4b4Gzo1PuI6W7a/aG8J6LKyhaLVZWFlCEIWELRCELCyhCwsrKwsIQsoWi8AhC8B6JhoaIPHVUCWszMTMJibQaw0Qa0g0NEGiEzCDwaINDWEEsf5+sxomOXp7fv+B9Caaaaqa6r8hdLtdbzXN1utxRvWlLluYureG+Flel9H/uW3jvDcUpdGylKN4bzcMpdriZXvr2CkU6BIi4FlaJaLC0WFhYQsJC7CwhCwhCEIQsIQhYWi7YWiELRYQhZX4Q1hrBrCXt39MY7ZRrEQ8TE0mk1mkxMNEJlohCExCZazCZg13H1rVGXf39/7hNT9na34a3X4G+TeS7XZso2Uubi6vVvipR1KnuxRJThuLwtlKXSlGXLZcUbw3wURmH+kL1L5PX1K6IW60Wi7YQhaIWULCELCEIWELQtELZdsoWFotlyLxHl6NDw1hoZVSvvZ4mJhraZgyYaxMTVohBrDWGsNEJhoa0gnqdXo0drv3/OhLP8AJ2Bsvwd8W8lxS4pS63S4bKXFy3i5bGy5uG+K4WyWV9Fi7UpdrmlKUuaXFLilLilw3q8tjhdw6v7+jp3/AC3f7F1S0WiyhaLKFhYQhYWEIQsIQhYQsLCFotULKFhYWFstFotVovFZBrDQxkH16PqmMYvXp5aHpNITMJvMNDVGGoNZhCYaxCDWIQYmIMTLQ569B1v9n/rYuJe9e/sieffAul3pfButKUo2XNw80uKUuW+K4etFbIPu3Vtbml4aNlLo3i5uGy6XDezwvvM6JIgzbul/5HCiiXZJZWi7aLKFotFlaIWFhHsQhCELCFhCwhCFotllCwsLVZWiFwLReA8PLw1hoaw0NC2L36bGmm0++YTSaTEJmaTLRMNZhMwhBrDRBohCEGsMTEIh0KqP+Pf2iPV2EPqVE2VTXVca4r494bil4KXFxcXF4KN6NlxS5u7eG+B4SbcQqdW/wXWl47m5pS5pcNlxRvFxdHhsi0i937I6HdPqw3dFotFlC0WUIWyEIWFhCEIQhC0WEIQtFhaLKFhYQsoWfWiYtVlbrleWtXhjQxCFlDt32anFMTVrDxBrJMQmWiZhCDRCEyhCYg0JZMdv+p+mXEu7p1GyyudYpfAuLw3kpcXF0vBcNjZc3DeLhsuzfL2P19LnpcGxsubpcUpS5bxS7UorIrHTf0ezFZJXZLiWi2QsLCEIWFlCwtFhYIWELKeFhC96LCFhCytULK0WVxrRZXhPQxjQ0ex+mdq7PsNbsmrRBrSExCEIQmGqyEGiDWYMQg0QhCEIQhBomJe4y4D9bjTHTKvSd/5FBIqeThXk3S61FzcXgbxdbi7Uo2NlxSlLilzc3DeG+W0V07ppc3FxcLFQ2Uu1LmjZS5o2UpdbhuHXdXtuyEPT+36+hu8C0WVohYWFhCwsLKFhYWEIQhZWULCEIWVlCysrKFhboWFhC4KJ5XgPgaw0NDEGhT/b0xps27rVrMJq0TEITExCEJmEGJmExCEGiEGGsIQhCEWDWGhmfx7ev7kL5/lZyoxNuzWq/BUpS+NdGXFwy4uLuy5o8N8TzRPp7L5F0WrLq2UuKXa4pcXDLilLi7XFYtVfV7MUV1+kUWVqtFosp5WFlCyhYQsLKEITwhYQsIQhCwsoWFlCFhaLkWELhWi52JbtDGhoaEGsUUuq7i1me+rxFo1iEzN2IQaITEINDEIQhCIhBiEIQmS/Vfb/AMLFlfP98bJ+PeG4ulxS7XW7UutzcVDetxcXLZdLhviYph3oP+RJJRcFQ2PN0ulzdKhvLZc0utGylr+X8ClT+Z9kPcuBaLiQhZWULCFhCEIQsIQsrVCwhYQsLC2WVosoWVusrzGsNDQ0NZ60uz3mWiYmkJmYa1hMNYgxBrMITDEITEIQg0TEIQgwyqr7MjRJW/68S67vcT7Q013/AAdLvfCuLlvN0bKUpSlLijZcN5vA8Po+iiJEiiWzKV5r3pSly2XFKXFLlsb1o2dWi6tka/we2Q9UXK0TwnxrdPCeEIXAsoQhCyhCyhCFhCELZarVCwhaLCwsLZbrx3lBiDUQxTmHye8JpMzeEJmEJmYmIQaIQhCYQhBjRP0QhCEIQhBoJz1VMOv4uwqz9+GNl4N0vg3gvBct4uaXWlKN6NjeaN5uW+BvD/gTuxC+glpSl5bvdrxMR/R9t0Qr6F7G9fQ2e6wsp4XChYQsLCwhCwhbLCEIQhZQsrCExYQhZQsoWVotqLdC4VwLje7GPDGhoQaGK/ctGTMJtCEy1iYg0SZmJiYaGiaQhCDQw0QhCEIQhMwhBoxNVXtxlKZmrvH29Gy2XFeGj57tdrmlLx3LelLm4vC3h/wJ3YtBc0vJS4ulxdWxvF4EkkNt9khrj4vQVkl9kuZbrdCPndPCELC0LCEIWUIWVhYWEIQsexZXGsrhQvBvHN2iEwgxoUYzv4TeE4JiZmIQmIQmZhohCZmJiEINExCMmTwaIMQZU/1m+jI/xbNTeHto2XBcUvi3N2pS7XFKUbG9aXFLrS5uWxvL4Exjfg9mLXY0u91pcXNzS5uLlvduDer8jiKr8r9x85brVaLCysLCExYTysoQhCwhCFlCFkhC2QtFhYWFxLKFwIXjtatEGhoaFGhofwx64UGiazE0mIQhNYQhMNEIQhCEGiEIQaGsQhCEITEIQ6xF9510f2if8OKi6vbjdeBeC5pSl2pS73NKUb1pcUbxcsb0b5aUrw+j6ezFdsXFdmy8DZdblvW4RmXekTf9noqSiReku2VyUWi4llZWqysIQsoWULCYhMWqFlCxdFlaLhQuEuBcS5nmYgxCDQg0PqWQ1mYmjHrMTEzCEJmZhCZhCDwmkIQhCEIQg0QhBhohCDDVoS+2BvCUj8LAj/LbifaLXFd7ilzSl4Lx0pd6XFLq2XSl1u11c17FEiSUXDdLz0vC3hwTq/52RvT59svgrCeFxJ5QsJ4QhCEIWULK0WEIWEIWEIQhCFxLK1QsrVCLlcC3XjMaGqhoaEEEHxjROGExNUGhrMxMQmITCExMQmIQY1mDWIQhCEINX3QidnTWmib+z9jISjdt64LmlFi6UvBdbm5pSlxdrilxc0pdW8N5b43N2Ckkkkouel3pdLq9Likx+83ZEh/sesLYvZRap8qeE91laoQsLKEIWEJ4QhMQhCFhCELCwhC1LKFlZWiysLCFmuaIXAmLZeM8NYaEGD4VMyLExNZiZhMwaGiYg0QhNIQaITEJiEIQhCZNEINEzCDRofs0Z8FMiq+r4F4bw0uKUpS70pS4pctjel0bzeNvRxekdFteG4pdKUuaNl0ulKIrjuyQno36T/lkFRHZJRFynhcC1WqwhcKE8rKymIQiiEIQhCwhYWFhCYtFhYTE9VohZQtFosLKLouJC1XhzRoQY1gTBqom02iITgmJrBohMQazNITCEIQhCEJhCEIT2QhCEIQhCJ9+W63W8lw3BsvBS4uKXDeG9bm5fHWdr0s3lu1LreG4bJ33jO537bq2W81zeJYXKsoWFlbEJ4WEIQhCwtllaoXAsQWi0WUxaLgXhwWjy8PDQ0NZBBiC6rjhCYm00nEhJiExCYgw8oTMINYQhCEIQhCExeC6Xal4bm4pS8FLhvalxcXDeW9LrdUI7O+lu3m4pcUu11uLm6XFIfpe27Ik/dPsh1pdbEXCeVm4XCtlwrdCwhCExYWhCExCymLKFhCELRaLsIWVutFohZXCheU1iYTSSMTB1OqVCaSrE4oTM4JiYhMQmJiEIQmITEyTMIQhCYNEIQmEIQdZpSopS4pS4pcUvBc3N1XSjeKUpSly3i5pdG81F1b1SbRCep9eJSlw3vS6UvBcpbrvSFo+v4kNaR2SLy3VZXEi6rKysIWEIWFlarCwsoTwsITwhMWFhMQsLCwtULRCwtFqsoXAsLzGhoaJkGhoQj/sEJpKsziaIQhNJrCYhMoyEIQhCDWZiYQg0Qg1iEJhCEGJhBrel0peK6UpcLw3N3bKUvBcNl43kQs+X7etzS8FLvS8arcRGf8Ap9ky09v2yl0Wyey4ELhononhZQtlwoWUxCeELCymLKysrKFhYWFwrhT0XFRb3xGNDQ0NF0QEo0IVt7P2Cj7dhrE44QhNYQhMtEIQhCEITEIQaJiZmSEJiDQ0QhCNYhCL4KXgut2ulKUt4qXFLmlxS73Ny9rt9aLkvEulLrS6NlOvlLamzXS5uFzJ8SeqeqyhCELRCEITELCxcIQhPKFhaLCwsLCwhcCFhYWVqnlMWFwIXizVjWEwggncQTCmv/zicsITE2hNYTMINZmJiEzMTEymIQhCEGIS4vBS63FLilKUpcXguaUpS5o3i6XFy3m6t7s630QlFF4dLmlxdLpRsgXte/RH+S3sN/HRIpeJF0T2vAndrquBCEJ6LKExYWExYQhYQsoWUJ6JiEIWFlYWELVCynpdULiWlF4k1ZMNUaGUxwTB3iU3o+55nLMQa3hMTMJo0QiIQhCEwmJiEIQhCEIQhCEW10uLilKUpcUvHS8t1pc0b4LvHqbyXF0ut2ulKXSYbp9fHsJGk9JF4k9kUWvUT+SiZUNrSlwmXZCZRYTwnsniiFlCwhCYmXCyhCwmJ4QnhPRCwi6LCytELRcS1XgrK8F/WGhjXQtSA0Jgt3H9/r6b4pwQhMTWE0mITEIQhCEITEIQhMRQhBiYhCEJyUpdW83a4pdKXNLilxS6XVvN5GNEqxa19+a8N42Eolv0SEHTL4EnpP0MUpfGubpdU+BC2QsrCE8IQhPCYhYWULKwsIQiiFlYWl2WVlbLVap7LgvCtEXleGhq5LpjQmJMX6O7fvgmkzNpiYmsJrCZaxCYhCYaJmYhMITLW1xSl1qKXa6tlzSlxS5uKXalzctjel4HvEJTpx3a62cbeIP/AD7E06ntvuMUpdUyrRbra8V0TExCeVhPKeqeaIpRCE1hCEJ4onlZQnhPVPKyhPCYsoWUxMWyYny3N475Tw0xoQawd9jWhSfHdexS9hf8k0ngQhMTSEIQhMQhMQaIQmYQhCatEwmDWaUpdaUbLxUpc0pS4pc0uLxUubreBvf0QhIs0vHS6tl4rjrM/eFdQRsXa6IuKLwExYq1QmXKYnhYQniiE9U8pixRCYnhZWEJiEITFhCyhPCebhMosIT0WEIQnhCyt1snNVxJ+W0RJdF2Q0Ma0s72SdsnGuqYqb6L3Q1iZms5IQmJrCayEIQhCExCDEGiYQmIQmNzdKUpcXhpS5bKXN0pd7i5pXmjel4JGPoz9HbxKXF4aPe18mP4fvYxS73a6Uu698V3T0QT6ieqEJ4WyEIT0WEITELCwnlCYspiwnlYTwsITwtEJi3WyFqi6J8aflMg0JhrFAXSq0NEYn4l7om00SJywaJiawmJiExCEGJiYhMQaJmaVFLzXF0pS4ulKUpdqXLZc0ut3Su3UTkF9fVyqi7Xko8l/l+iCz9XoqSi8S63mWbpRCeiExPKeLhMonqhYTP+ROZQsLCE8UTymIQmJwTyvYsJ4XItVlC3WqelExcK8poa/QxomTQTKd4Q+4igXRO6w1zwmJtNITSEzCEzMQhCYhCZhMXmqKXSlxc0uKUpS8FzS5vI0Q/ghs+7HMQQ9O/zx0viWzHUn/V6QohCS4rm8l1uK+OlKXa5uU09UUQnhaITExCynhCYhMWE8IQsITEJiwmJ4QnlapiEJieFlaLVZWt0T4l5bRBoaGs01rH1nGiFdPZYnHNpibzghMwhNYQmJiEIQa5KUulLi4pdGKXF3pdLo3vctEMtmXD2uoKkkXDSl2vLR3W/6Oy2/qQKkvhFKUvPdVumJizea7XNwmJ6URRZQsIWExaEJieEIQnhCaQsIQhMQmJiwnMoQhCwsrmWLumJ5peFC1XhTVoY0e4QTULTnxl90ewmJmazinBNJpMTMIQmkIQhMzN0pS6Uu1LpRsuLpdKXNxcUvA8NCGsree52/wCBC6LW8XQvDdUqF8CHNdAvgRYS/RSj1ul5UylzS63VPWi0RRbJieUxCeiE8XFExYQnhMpbhMTwsITwmJiExPCeUxCYhZTELNExZTwsrZPK4ky5T4kXwXsxnrLQ0NYnso9fZGinXRO4mZwTjnJCYhCEzCE1hMzFKil1pdKXFLmjeaXelLil0peCjV3Y/iNnq8iCG9WFLy3mVQit+kdf/RLuSgWVLrSlymUrzRct4EylzS7LSiE8XCcLlBMuUxPCwhPZMTyhPCYmJieUxCeU8ITFhMTwhMWiExCFlCdQsrdPjuiZeGlxcXFLwviaGhjWJBxqeJYyMvV0Xvqms0nDOGExMQhCEJiEIQhMzJS63F0pSlxSlLil3pS5pdKi8CEP1SG7u92v8L2yKS5byXTq3F1Z1R5+PZLfyvuzqxfDRSsT5LvcUuaXK1WaXNE3lPBPCKJiE8JiZcIQhMTExMQmJ4TxcJiYmUTwhFExYTFlOieVi4WiYmJifLcLZZT/AAbIQg0JuAMqT0xGZEPhq99UJwzhi3mszMxEJiEITM1utLilzS5u9xSlzSlKXhau7PhH7HC9ewhJJEtrtfAvpVsWV/1exf0E/bfV8F4bhcdLrdaXhonpeJPW5QghYTExPCYi4QsJ4TynhCeExMQmLCwhYTE8JiYsJlwsp4QsplEy7J6rkWU91x3wGhoaGsg9ifsoyIfHU77IThm00hMTgg8wmITSEIQuKUpc3S5pS7UuLpS8jRLq0elWMF4Um30Er5eS8dxc+4urOoNPx7F8Tfnuy5Wi4aUvCnm6plLxUvAmXKYsUWKI+SiymJ5TExCeExCwhMRRCYsIohPqIQhCxcJiFlZuKJlEJiYhYQnlPNwhbJ810X4VjQ13wPdBems9o7Mj3Eq6r54JxTimJtMQmGiEzMTExSlxdKXFLrSlKUpS8N3bSEv3gK3xveIIX5ePnSixSlLz06n/AM4X+75fcb4eulKUpS8VLi6XZbp3Wl3uEUubjrmlwilWUFhMTExMomJ4ohdcJiFhOUTTwmJlExMQnhFE2J4TwmJiYnhPKwmUQsoQhYWKJ4W14qXC5V4Ty0NYaGtAETB38N6dC9odTQk6aT188M8WE4YQmGtpdaUul1ut4LxfsB+roNt93yv/AEQsiW9L4VJ7/lCvvP5ZfLpS8FxcXNLpS8CKUos3S5pcXFE8p5YTxRMTEehCCYsXFE8JiYmIQnhPCKUuEyieE8pixRMQniiYnohCYnhYXAhaLdPF2vkvRrDQ0IMLgTS9p2aNdmhPbJffriTxYThhCEITSlKXFKXFzS7PSjZeJ+4M9Ibdz5l1Pb/UWtwvD659pnalfyyl8FeHS60pdUy60qFpS4TLpcUTEy6J4TLiieEJ4TFhsITE8ITwsITEJ4WUJlxRMQhCYsXCYmJ4TEy5QnhPRYWieU90LguF5zWjQ1hoThAq/wBiqfpoVDJ2ekNTinJCE4ZvMwhCEKUpfCpS8LUfAG7u/Ae8SO+dfJU6wDtlP5Y9y/C0peK60pRbUT0QmJlLrRPCEUQmJieFBPokspiCeExMuLhCCYmJlymUonlMTExMWaJ4TEUTExCYmJixRMpRZWbqsrgX4B5Y8NDQnEBB41Rn6Gcc5oTjmJrCEzeG8D4ae0H6IPvH4TP1QlIi9WXe8F2p1dEdd6Z211+WN7XS5omUpSlKUpS/gbi63SlE83CZdKUTExPFFhPFL2WKIQnhehZ3E8JiYmUTEE8JieExMTwsITwmJ4QmJ4omIQmJiYmJiEIRRMQhYomLF2uEXjW64Vxvhay1geQQ09vgc6e36/ATSG1bs/Fm84ITM1m9xfCQ9nwIfcPxL9R0X6SLlZvPTq3Eq2d/wIYv88VLi+DS5uFKUvhXS7UomXSl2pc0ulLlPCcKVYuU4JizRaJ4ohPCYmJiYhMTE8UTxRMpRPCYhPCYmITFi7JiYnlcCZeFYTExPSifhPDw9WPDQ1ga2Anu5aMHTt8CIgzs1wzWaTw4TSbXgvIzfCG3u/FY8Qhr6vx1W4urOoPAn6N6i+deGlKUpSlXPRa0pc3F0T0pRMuExMomUTExMuUxMJlExPBMomJieEyiFEIQmJlKJ4TEKJiZRMomJlLiiYmJ4TExMTymUTLpeC5XCtFwrjeHj3o8MaGsDWDoPMPQ57a3fUI1SINcsITnnHMXW8tEBnpDd3fju+ohiXLd6UpojYY+rT9I7cLFLilKXNRSlKUpSixcUpSlLml1vHeClxSl5blMonpRMul1TKITExPCYhiiYnhPJMTwmJ5omJiwnClExMoniiYnhMTEyiYmJiZcJ4QmJwTEUomIQmXCZRPK1QnhCwuFPx3h7MeGhoaEGhN4X7F19Pa9MvaJ9iGvBngQnkVL2NPbqN3YbPu/Ih7+XeCiNiNsZ3/iQqipF/AUut2ulKUpUVYubtRYTKUvFc3FKXFLhF1TxcJiYmJiYmIJixRMQTwhMTEyiYmUuExMpcIuEUuEyiYmJ4pRMonhMTEylKJieqYnhPK3Wt3WVlcV4Xs8tDQ1gfCAZdWdZHSkru3smJxTaE8VQvK0XdiXbqN/ore08R79BP33ut2pSjKUFd3/AIQiYiSLwX8spSlLrc0pS8CLhPFymJ4omJieFhPBCiFExMTExMpRMQSTNExMomUTKXCZRMTxRMpRMomJiYmIJlEExMTEyiCFExMTEylwmURdU8piE9k9kylwmJ+XMtDRMKcIDvom9suzRMYvT6ieHCazlhON94x/BDf75Z4DOt9EISLW81H3QJXV6/gRJEiKUvgXF0uKUpSlKUubpS4pSlzdLx0pSlKUTKUpdEUpd69KUuHUMuJn052R/wARxM7fxFP7Gyql/bQ//wBxC/8A10L53/r9i/8ALf7j97+oyPf+cOwU/sM45+GoldxL6Ygl+UIyIUQSIRqKJiCZRCYhSlExPCCfUTKUomJiYmJiZRMTEKJiYmIQTEy4oncUomJiYmJ5uFwoXAhYpfHe0GhMDwHgPH+I75AbL72+1fYohp1Ps1meFOWaLdtJdWh+gbPsoN/bzkm3EJXXhXj7Uop30Lp26LSl4qUv4a5pdrpeC5uLmlKXKrZJa1+2jtSf4jvP3i/1+tdi3f8A0iP8/ir/AGR1ke/38V/uLElp2KFF/ERHQiiMTvR+obEn7FgKxIl0Qd1de9QRuhPv0neul8P+DKc67u87/wC7SCtt+E5Hbp+RRtrpe1/xUZ7THtFbCCCNBIyiYmUpSlymURRMuaJiYniiYmUTKUTExMTExBMWExPFLiiZdVlCebyLz2TDQ11wPBa9bhvM+v8AD7+gvJt9on4SaNPsfwQ3ex9fwDilduheTty6fL7HX4Y7eHfDpcUpSlKUpSlLm4pUXwqXCzdC1n2Wzs377of8zw719fB9r/dJ3O/V/wC8TT63HV4USexTV36l/uy//Wv/AGKyNP8Ab/SGvvftUf8A75frn27Hf9rY/T9ctvr+jb/f+Df/AFJ//FH/AMUfF/UF/wBiK/8A1D3t/wBqL/509o8d+j+Cz/h1Z2H957X/AC4/xWqIKpr5TxOE+EqOu0fKV/iHd/1X/uJf1UTp5+fWI5z8OwUvyJlFgTwsCeUxPCZUJlKITKJiYmUTKUpRMpRMTExMWE8UonhMTEJlysXKYnzUT1pTp4rGhoaHoAewXaTrd3sLsi93uhongzSDRHyP1DJs+71m18j2jovBp2lRfLOpvqy7XWlL4V0pS/g6UuKtbgiNrsmM7bl8r/yOv/z7Y6f6OeH/AJnT/aVsROxCUOBbVXuaKl/TVnppva/bK6vr3Z3n9JUKTtfOyn3xgknCCEIQhMIQREERMJIGg3Glf/L0dolepM1fxLTO1/YrZ3dr4cf1/oE/2SZz9pE0hF1R31rj3Nvr/sRa7fy6Z1ZvwkEgggmUomXFKJiZRMTwmJlEylExClKJlKUTKJlEylKUonmiZS5ut0uKUul2pSlL4j0g0NDDCJ0GHqV++LjPZNCRR+P19MT/AEKxugnv6vku365H794vJf8AQNE64j/Ac53pP5ShlX9PU6k7fiaPcr5a/wCQpYs+ESEnsSfR0+CGsRN/Q6OyU+KnX/bzKyZf6tlVMfX/AAD3F+WrwQWKE8uH3SGLT0G/yiXVEJx/SeHfiz7b9s5mpLf2ygq069xtUfdSZ1W/9Or+mKqyf10Zc++EglnfBMpRMT0pRMTExFEExMTEJlKJiYmIJiZSiYmUpRPFLhMuLhYWaUTE97w0ut5nwtDQw1gdXYFKEXVUjqaGpp36/wC07qp1Ps/Ln4l76vohCXTipdu+9Edrp+2y3K2uaUpfGpcUpSlKUpSlKUpcUu6cKUutKiook/DTWdSSfMCb/H0p9f0qod1Rvl7OlfXAnSlz4XQXyN/yIUnsg1REXykXK69db/pFJO/ntLqVfy5a6P4k/wADONny1YikIIT8AtoQav0NB1f0L0TE36+Mnr9/2i0/oXH/AEdOudkpVc59l1ReajQdLjqYggmJlExMTE8JlEyiYmUpRMTKJiYgmJiZRMTExMRSlKJiYmUpSlKUpRPNEy4QnpSl3ubil8J5Yw1ga4EgVTwtFX4ff0EJV+Z5cz68qE1TPsLXV+Ak24h7jaHbFi63/QSrcSrIn8QxDmvytDaq/wCniG/5Tggn36P7Yuip+EhA0WHxCfYOiOQ1r3KyZr1ay+j6ykv9h9bfptBOEgkeic6XNCeBCEwg6XaT+UT0xf70elq+TlKv7oy+Zel7jRzPRuL0n7QgmJiYmJ4TFilEJiYnhMTExMomJiYmUTExBMpRMTKJlxS4TExPa6IpS7X8ExoawNFMDD0L96rG8t+27CPb5m8mE1if4BzEJwUb2SfYfNOgJF8a7XWlKXyLilKUpSjuMX2TmdVRXyXV1f3Trf6lYdvT92j/AA050I2yJ6jDDxdXizX6f0h9+ekIupl8L0LyQ/L0XJD9JxFHWIpUJeDOeeBBLaDQx0uoiJtf1B+P/LrojXPu/f8Aot1/n1REPXovVCCCZSicQnhMomJiEExMQmUTKJiGExMomUYTEEyiYmJlKJiExMsRdU9qJif4F6fOGQYg0MYw9wukWYYqaH6n6/V6TyJh2eZMJNsWu/LcolQRJdFCl47rfwNKUvI/jZ/OzqP3FH+V0vUj9DOb/fI66H9u3+RXFT+hH27P5ZcrxUSb9dTqXT8gv6/lZQx/Td/qhepp8vJeS/hQenV7c8VIlmc6Ql4CXgTimINGSkT2ZGiI9I9dx1vp9bEzXZ+u7l5G9ejEKUpRMpS4TEITE8JlExMTEyiYmITExCZSiFEyiZcJieK6LqLlMTFqs3elzc0vjNDGNDDQw0MOdVbvzG2VfQ/YU02dmvMW/bxmiG93b+h+8fLfPpS89RUNp9gs7Qv8yj/lrHuU+vr9p608Xt2xFEa9IkNxvjZRSlKXKvo/PQe7C9JF/bELSp6TN1z9nNf0ion+nhphpn3bdYil4kF4E5oJeFBDHsY/frsTpf6WhtbJq9VT+mOCb7ojEylKIUQTExMTExMuEyiYmJlKJlExMTExMWCYmUomJieKUTE8E+VPFKUvlPL1aGGsDQ+Aov3Pfd+zK94nd7rD3QsTnXlpU9jFo2XdI+X8ElKXx3c+42Tv7yhII3f6u51kvv8A9/F8+nKT0RJfCUOn1TpXQZpS6UuKXC2tXv0wr6/+vqLe/wBm43a9H7RUa+jEb1m37bEILxYvORPBmsEMmb++9v4E2VUD7guNTxcEKUTKJiZSiCZRCdExMpSiYmUTKJlKIJ4J4TExMTxS4QmJlLhF5KUpSlKUpcXwXlrLQ0NDQ1oAx3xlTRETWaX2aJcvX6vSfkHsSLNLwJPsPlEku3kopSlL4tFWjGe1H4dnYevmUf7jQ3236xz3f2++OKyXsqYv+EiG32MrwYpS8FKUo/n7tI6mu/JRT5/N/Sjq3z5eG8vp0HH5qasQSXgraeAlzpciWZuswg0Y/bRvv6MkJfA7CFMTT9rFExBMTKJlExFEEExPFEJiYmJiYmJlEyiYmITExMTKIXFKUTE8FlMul/BPsLLwxoYYayDo6j0FefOVb/KF9d283nnLRI+TNLwNCV31XPcUpfGp/mOWf7go/wBzv31s7O38j/pjnsPu7fbZ2W/diuJ/0qOhSF9KDZ7KKY2ZSl1pSlLrSlKZIbPskq2Un854/wChtZaPbEvrf0uCrJ//AKo4uz2zbEFksvmWiQl4CXMkTjXDOKFi1L4fVMh/8WJpqp1PNE8ExMTEEKXBBMQTExMTxRMohRMpRYExYKUTKXNLhMTKUuaUuKXa8VLysuzINDQgww1sIt7isDPbdmTafzOTSfiVQk7Ypd11GPv0ErwKVl8OnSLnyM/x2B/vkk7kn10P9t+7HP8AHuyHqfrWH/2X752L/Z/xhKL1/QQ49jYsspdKUuLilxdLrSjhUa/x7E/liSqft/7Y2qf6UcM1Lcb71Yv6EUJwQnKsQS8FcM1XIlqvAhD2179RE1N/owTLhClExBC4TKJ5CYi4omIJiCawniiZRMomUTKJlwmUomUonrcUpdL5rw8NDQ0MPAfpgZeSqZ8yHSGy7NPqhy/hr/uMks3s12f4pJvhbhJsXzEkuy5FhPF4aiopoxsXX65md9v8ztYs+6+z7799Bklf8HPvX6VH+96kd7++S6J/1p/gzUgn1EH6jChRZRWgpSlKXF3pS8FKMUTaENvZFYsk3u11/wCENfv3Tr+EX3L4HSXZ6/7DseZ3bdEosr4yJ4KXMlyJeNMwakL6P2hXUt++xrCcE8JiYmJiYnmlKIJlKJifQTKIJiCZSiZcqJlKJlKJ4onilKJlzc3W63gvO9HhoaGhoaGh92wK9/HOv8zHbpd3usTSfgoFm4qKU6sT+2JCovIlXFWz/HUw7x/5HZB93X2Xf/slO9r9v/0e6r+Wepfpxbvfwfcd9JBXv91RPuz7DsDfuZ2f+RWNL9Wp/soVHT2RWoBZWFKUvJcUpS5vDSlLilKfvYU6J9scdV//AHQ1Or97DaZ+1jn+5IglhaTZeAl4KU5p+BmixCDIPN8ocoqr0q6/yL6jOzWExMTQmUohMWFE8ExBMpSiYgsExBNYTKUTExPBMTE6JlKJ3FKVCZRMTLlF5KXju73aGNCDQw2wtB6EfiWN1n19miLD1djEXp8C8S5pSlRSiZBJIrEzt/EjuI+nO5r6Dt7S7L/LA96ftB31fsTvdX2Hfafz/wCj31/2L3fwuxe/+FhfL+v/AOxfvfpBfuz+EFu6+1EId/tOLt1f2w73/KqdoX8f+hVF58Bewn6WFF4rxWXivyK/llZWVl0pSlRSlKUpS6XFxS8FKUuCZSlKUuKUo0SraSJ783ovtLuxdafXPp/8eykrp6LooXk/j7v5DONM7tq2ITToVbrwEhebGTkXEvBWsKiPyn1TIf1r7P6eKUQTKJlExBCiYmJiYgggmJiZRMTKIJiZSlEExMQTKIUTKKtKJlEy4UpSrSlxSoqKioqLvS87RMNDDQ8Bh6AGb5mFf5L6r6YurfLsa+1wrhXo/u/7C/78U/rP7NfH/ZL4DXtX9uL3K/kL3p/gr2/wsL/8ZXt/hC9/8Ki9/wDEF7Wfz/0F7f63/Qken+yt7vthe+/bjs/8qbO2/wBQTFQJdk/oIUP0gkdv6kXmLG2JMhOfqRD4PrP3o/b/AIWP+2ftle5/cXhS6UuVrSlKXFLi63FLi5pS4pSlKUpcXNxSlKXMytb2U238IfS/cWt9IbY/rn0i1pPX6aD1p38coLgJbJc6EvAnLBLkXKtZxIm8UJ1k/PdE5msUTEE8IIUTEEyieCYgggmJiYxcJiCFKJibKxMomIUQpRPClxSlzSlLwUpS4vjMejQ0MNDDQw0P4YarPqTquzRAh2F2FPAvagLLLwQuFyXClE2V4UpSlKUvHSlLzVYpSl1pc0pcUpSl0utxcUpSl1pWQvdLZ9vshUKf3n9scUlX/Js6+D3wxftn2EUZsvIXPBLlnIieCuNLjT31e0QpfN6wpSjehMTEEEyiYnhMTwmJiCYmIJiYiiYmJiYmJlEExMTKXBMpRMTLlMoi5pSlL4VLyvDGhrAxBoYegS2JYzVPh9/RklvYuzX2hrnVoFiWCkZKUpS5pSlKXWoubmoqKtqIRRPC4VlF8mlKXa4uKUpcUpSlvyfZPtnWXfQL9/I+N8NNFf8Avlx776m1sRXCn4acq84uNE5Yn3Jt/n9hWSbeyiCeBBYQTExPBMomUTExMomJiYmIURRBMQnlSlKUpcUomUTLhMTzS5pS7UpSlzfAa0aGhoaGGhoYe4VpRWPtE5S9fb4BcXkpcV7XgvBfBpSlKUpSl4KUpc3FKXFExspdKUo3O7Q0nvTdF/k6tP7sifb9j/NPYaP9239sjbbashxpbJcS8VLhWiXKl4U44LWcdy/afZilzp7sUVCYmLQTEKJiCFEyiYgmIJlEEEE8JiCYgghRMTKXCKUuUylEyoTKJ73NKUuKXhvLBrDQ0NDTGGHAwwyzZH6scP7b+vokxV3fuic65bi4pSlKXN8S5uL4NKUutKUuaUpSl1qxpu6d3RP5Fbd7HWr79iJ3126aFb4n0kL5CWFwJUS8VLwEuVCXJPCnnptNI2muzQrt16ejOwmUTExBBMpRMTExMTEyiFExMomJieKwJiZRMomJlEyiCCYmUpSlExMpS4IX8A9oMgw1BoYaGGHgvEnhjNr7MjFudL4X/lDovXZNdntMzgulLil0pSlKUpSlKUpSlKUpSlKUomUpS4pcUpSlKUpSlKUpSl2pS4uLpSlKUpSlGUX7v0EEbf8AIb/9Rdne3TJk0/09IITjXjTmSJzJfiUhKePBv6X7QlTE0+qeE8J4JiCYnhMonhMTKJiYsCwJiYsCKaExBMTExBMomUQuKUpSlKUpdRUUuKUpS4vkMeGhoYeBhhhhl6XVune37dRHSzKnlXN4bi70uKUpSlKUpSlLilKUu9KXF1pSlKUuKXNKUsKdrvl4hKcXXdh/aRfe19vSjB2Xr0wglyQWqXOlzzmSvkzkWsFql4jZzr7IV29CiYmIJlwgmUTEExMogmJlEExMTKJlExBMQTExMpcExYLghSlKUQpSiZSlKUpSlEyl8K8LzBjRBhiDDDxWbZKxUTXZonKfx+wUEJeu6JtSlKXFKUpSspc0pSlKUpcXWlKXNLpdFvSlKUpSlKUpSlKUpSlLilKUpSl0uLh1Ob3fFE5d9+6X0L2Mt0e+30lI56p0QXMWy50uZE5J7EiedOReSkXodBdaUS7+0UTEEKUTExBGlExBMQQpSiCeCCCZSlE4IXCZRPClEEEFkILCiZSlKUpSlKUpSlKUpcXFKUpSnXmgxpQaGNDQ1UNDVGGWWUvN3cKCv4l7MZN6bdmuClKUpWUpSlKUpRPivBSl1ul1vHSlKy4pS4u9KUpSlKUeVVO79E+2Nre5Nv8A9Rdb6U6G6tz9U6J/AgvDJE4ppOdeXOBcU1XKvE+cwvyNHwNO6wmxMTExMpRMTFgTExBMTwTEylExNiFwomJlKIJ4pSlKUomIJlLggmUuFKUpSlxSlKUpSl0pSl1vLBCEGhhpDDQ6wvS6kez5PsihJNe05ml5aUpcUub+RpSlKUpS5pcUgmud36J9sbFu+7PsfsSOS+3TBzqvXpIITlhNl505UvKnkTnXBJ/yhTCFRNCviXusUTwQuCYmIXBCiYsCYngmUpRPFCiCCCZS4UomUQQomJiwUpcEUylKUpSlKUpSiZS4vkTDWJRoaGhhhhuMsJYz2sLE1RNdmjoe/n9CN6+17RClKUpSlKXFLi73NKUpSlKUpSlKUuFKUulxS60pSlKXalKUpSlKXFKUpcPq3XZfbF0yurdPuYoaqe3RQgWerpBIS5l+RS5VwLiX4nuxK4WUhOojQjo913RSlKJiYmUTEylFgTExMQTE8EylEyiCYmJlEExMTKXBClKUomUTyJlxcELrcUpSlKUpS5vgPVoaIQdIYaIMsPAelZLSPsPuFdt+l/B3Sl4rwXFRSlxSlzS4pSi8+OyKxP03o6v+WNZTXt/ysofHOkhBLnS2n4pK8y/AXdeVIdf6l/go5DIxNkWFxcExMTEKUTEEIEyiYghRYExPBCiYgmJiZSiCZRPCiYmUpS4UosilKXQVbJlKUpSlKJlKXF55loawNDQ6XUZeQ0GZK7XF0pSlKUpSlxSlxSlKUpSlKUpSlKUpSlKUuFLhS4Uu1zSlxdqXDrRU+wRW/pDDXx9Or/8AQwtT116n2Ftrb6739sldbrZPFnnLkXsXglxTjm6XCvJ7e/2iouEhrXjHnH7uwn7yomIsKJiCYmUomJ4UomJhC4IJlE8EEEEFgTyIUTKXClKUogmIXBMWRSi0Ol2pSlLpSlLysmGhoao+4aGhhh/IZZsOXopSlKUpSlKUpSrW5pc3S4pSlKUpSlKXjpSlKUpS7KUpSlLilKIahIQ3+NX9QfbnN2Ftve64zLze7brZCeKlxTxEuRL8OvxVLntVhSfsbyS9pnTVv59CaZRMTwTE8E8ELcEEyiCKFExFBPQUpcFgQpSlExYKJiZcEEylKUomUuRBYEylwWFCralKUpcKJlKXgmGsQg0MMMMMMPBfBvDea7XguKXNzdKUpc0ulzSlxcNpJtxL22dbj7dJfr5G3Q+MxfQU/F/P/CO/hxlbILK5Vt281LlS8Zci1nhXzOmir/mQYer49EtDonhRPBMTExCZRMTExMomEKJlwTKJiFQngmwoshBMomXJSlKUrKXBClwTKXClFgQomUuKCafiwaGstYaINEGhhhmlKUpSlKUpSlKUpS4qxc0pSlKUpSopSlxSlKXFKLal3pdbi4pRsTPmqSXRfs+xIY+thq59n/YrxX0Xb9PyMPpa9l9IQWy4khE1X4pL8OvEX4CRwhKNY78TEdQylQmUTKIWCZSlEEKIUTEExP4LhMQomVhUUTKUTLgsCZcUT0FKXC4UomXC4pSlKLQLiiCFE/AZ6mjw0NDQ1gw8KUpeeza8Nxc3xqUpc0pS4Uo+tdTZEK2/SGUm/Wz+1+gyrV+v99hr/X9IIJeDBa9OZLmjEpypE8NcS41hfklVPCQkKtWjO2yP5KUTEXJOIuKUQosFKUTE2IQUonBY0LkWClKUogn1iiYnsZPC5FiTKXJRMWFFYEhSlEEYKVF42tHhoawxB9Xb8Xc3SlKUpcUpSlKUuLpSlGqTbaSXti+Poe/0vY2Ov3v1jyz21/nOrNs237eVzLgnmLmS4lotlovCWFzPSoRfJuKUo41hIWek9wlbgiiYnhRMpRMTYmUooQhRClFgRomUuCCFKXJGCZSlyIIoo0pRPIghRNlLghSlEKXURohS4TExMpcXFzdXpBkIXSlLmlxSlKXF2pSlKUvBS5pSlLhSlLi4pcXio2Uvmt9Z2+z9Hfku9I95d/PsvpHf7czEF4C2QuVcy51wLlXgrwycRS73RPwLzpCba950HtksJlKIJlQmUomIUTKxO4JlKLAsNKUosKwUugguCFLhcKLXlKyzJSlEykCeKUTWExMUpRMT1vgTFxUVFxSlKUqKUqKUpSlKUpSrNKJlKUpWUuLpS4ubwXFKUpcUpSjVNIm1Eq2/o63/AJHq+36Hzs37a+2UmfqnRBcJeAlxLwkuWPCcVpJnvzp6LK8mieKuClKUvJdLo3ssI9PZ84RcouExBCieCYmJ4JiZcIKUTKUpRNnQ+2C3YLJRuFEylE8iwIJlExClKIXJSlwosCZSlKIUpS8cITjvHeSlLxUpSlLilKXFxSlKUo2UYX9P2/8AGvY7uqdd8f0/Bfe3fD/sZMxrwUtpxrC82sV4UhPZZXIuO+MsUpcripSl5kLKFhYY/wChI1cEKXFKUoshMoslEKUosFFoSxLIWJZyCc4SlZqyEEEViWKiCCwIXCiYmUpcKUomUpS4Uv4m7UpS5pSlKXFKUpeGlKU9IodZsrtaXr/ufs6yl9fBfSGXv0bXCy+dbJcq514CXCtve940PjXl3F8lCELCyhC/QniieEylwmJlExMTLhSiZSiZS4UQpdwFgQWBMWuVZRY1gWBY1qhFFYEKIUuCZSiFKJ4Jlwpc0on4N8OlKXFxcUubml1pS4pS4pSlKXFSVIT/ALfb9IaFV/kvb+6dgiITwkpsuZLiWiXgLiR78q5XDS/g6XFLhMpcLC1QhCWELCxZ30TKUTEy4TwmVFExMpUUqKUpcEKXCkFKIUpRYUE8FkIqMUVgQRWJBZKFEKJiylqCiZRClKUuFxSl4bml0vgXFKXelLpS7XNLi4utKLbr/SG/63o3/wDYv3O/k9W2634iWy4VslzJeClOFDJPyFzeelKUpSlLxLCEqLRIS1WUl7G3X3QgmXNKUuKUomUTCFyXClKUpS5FiqKUryLBSlE8EUFrNYro0xMQRRWBYFmdxSiCFwTEyiCZXhcJlEy4uLtXz3FzS73W70pdqXFxSlGirY+PfzujDItfp/5Y5O/D1QlleClsvNS8FL3xI9sf4WlLlbre63xlhZQsIQsIWqFD3G+ilLiixSlE0J4XCxCZSl0FKXQIUpRMrwWBcABS5EosVKE2KZWIIJlwWRSiCCxJlEEylEylEy5JifDSlKUqKUpc0uLi4pSlLtdrxUpc3SlKfWHrsj9aP6X9IcOv+dk8SMS2XMlzpeDNVt6wxaexZYnm+bS4R7ZS4vRiZS8N8X9ISmEpqhYQsrCwhCVqDTaNRiZdLoilKXClKXUpVilKXCCiFwuoVHVgmQJieRMoshGiCKKFwRRqLhUUpRBBYEEylEFgomJlQmJlRea5u11ut2uKUuKUuLwUpRCVtJE6/wAj7h5Qk9G/SHNhE1hBcs8NeClxIW65e5Ca3kv59Xs7CSwS2S3QkJYQhHwp/I5guFxSlKJlKXKeKV4pailKUQQpSlKUpcXCiYnmlypROFLiiExMTExMQQSCZRBYFgQTKJlEEUKUpS4JiYsFKV4ubrS4vhUpcUpcXjujZSjCftLnZfbG1eJ2v/CKF/8AOJqvAS1SIJcj8FaLzVwXDF4l/BXhpcLDC98khbIQhaJCwsoRFIdQdV6YmUrxSiKUpcUTKXFKUuKXC6pwpSl0pL2ljT9k/k+NM/QyfmQZ+YkMGD+6fvnzOJnpBfKQvUExEn9iWE8UQQuCCCYu4QTKJiCYsFKUQWSlL4lKUu18ClLiijFLiiVtojvh8ft/0Qqv677Gxn4L0tl4C8SeBPB75XgX8TcXN1pdLx3ZYp3IZQszC0m60QhODSckqHHcNLxXCZSlKUo2s0uipC9oh7J+GfU+I/eU9sr+eKEzCEIQhDqJr2YXaB8l+0L93DHdX0zvjL7R38fqiwsJ4IXBBBMQomIJM0omUutKXjubz0qzc0uFLwdTTv6X2OlpK+kvodXnbfuzu6+r2ngJawnnTwFhPKF/om+CmYoxNULVLK1hMLCwjv0ZG3a9opRMpSlRS6UpcUuaUpUrBmyv2zuQnjQhNILSY7Cjp/V9iveDv+IO3qvs7KfQRSlExMQognhS4JlL51xdfkpSlK0XSl1pelbiH/8Af+/oiqv2Xv8AyzokL2Tstkr4KWq4kLxEvHX5K6XzKXVVi4szNEhCQsJCwsLVhVpnsK02n0aE83Sl4aXWC3S0nlRtpJV+oRyxwk7qYhBNlTaZ2y18MV6fSdDuP8p1V/NKUTE8EEEEExPxbtSlKXSl2uLmiw3iP7b7JdW3+hSd6Stvovs7/SS6P/oMLze7breqJ4K0QlPyK0hP9GUTFm7tfcSSXTVZghYWyEiYS1WVoh2ai+Q+LaZcXSlwj5FilfCszCX4H0fPqrMJiEJDtNR/0cs7bb9VCi5BNieEyiYmXipSlKUpSoqKUpS4uaXalxS4TLilLilHux7b7fYeUmLov9hEq830RKaoS8FLWfgF46E6vxl8VYpSlLvd2MRoS0mEiYSFosJEwtlhbJnZD6MhRz0/TKt1bi8K8Cc8zMTWYhD0Tq1VCbQhDuC18dSHdv5D29W+OkUaqaa+U6KwTeFi4UpSlKUbGxMbxSopSl46Uul5W0lakkRKf9j6fCHFSV0vo95gDeyRPBWi/PViZSlXgUpSlKUpSjZSl6jZSlL5VzdUyl1SfYJF36sWYJYWkyllZWiwlut0Piaix6t7YlhdUKar8HN548IPr9AzoKI+ezJqdt+0L6lP09aUpSlKUviXFxcXWlxdHE9t9EndsTbr2T9l9/LLFve/ZS3XgpeIvw13u7eqZ10Fw+xfKRcXwKUpcXdIok32Qnu+rJhYmFlCEspawQiaLgWywiNpTO6apUr7V3awqhPZf6A+Uuv7RcRq+mu6eIWj2/ThHUp++4wlt+yUSfKfLdKXelLwXN1uncu/b9B+fB0Xt/8ASHHp/Y7IWyXhLRE/KL/Rl076LC6uJVnzhKLVLCzCCytpxLRbrUWVJe/qzq02mmdxarVarC8OeVOD1DvczT2D6ZvJSl8ClLm4pSiZRuJs7+/3+xCqPv0Xle8Zul+GX59fkbpdl8dxj7iRLWNiWiwkLEFiYQkQSwsrEwtFqsIWEIQw4Pp6Q/sIELVaLC0RPAnhQhNIQhMzEJmEIQm9xSlE8JlKUpealLtS5ujhyNv0l3EySIsfYU3v3+wm88ZeAl/qe4uq1WyTZ8okXYWiRFiYgkJE4plbpaJcC1QhMn+eiDNN8P08LRaLC0Wy/BQhCeTeelLqs3F4lV137fpD91Pq9w/ptr7KTZLwpqkTnS/1rcqtyHyiRYmi0hMJZnCliCQlxLZC0Qhd8sOqavTOr+p2QWVqsLRarwZtPwKVvPS4vJc3if2VfP2zpG9S/wDI3stt54SWy51/odMpSlv4Klzdkm+yxELtutEsJaTKWiWiRCcSWqyhZWEIQniPqTOjTHXXZ/YWieq4l5s8iEITxLw3iRUl1Z8ET0Lm0/f1QwvbHW3ulPCWs8leMtqVFWy8ClKUpRMb+PPvhsfY9gSJcE0WEuOEykTZciFusIWExPpGquzo+lX2+It0LK8RImYQmJrPxVKJl0pd7tdu7iVCSJqKtvsi3b3P2xbL8LNFwrgX4Sl/BXFL5PZEKXyEibLecSWqWywtUvAQhYWFgTNK9noxpu0NJ6eFhbrwkvFvVvFdoj5PUPUPUzCYnDNLilK8XS+JS6I4BvW+vY64ce2+C8KeMuJcV/07cfoUdw64mZiCQkJZSzONImUuWC8FC0Qhxqn6H8jMwjCFosrwZ508S7XwbwseIncd2DBY/S9Ldfhlou3+g6XF8+8nfuiO2KshBE0SxCYhBLRZmsJmYSylwpbLC40IQhYQmJxnX8SdkG5cfp+msrZarjS/EpEIiLDnhXF2Rc3F0cF7n7fQPrM7t7rxJrNlyL8zSlxfOvHYXNzRdeiVY59WFMQnHMpE0SylrMpYnJCcM4FlCysrCYxVfD9pkot9UTE90xbrRYW65J5MxCeLeZJK3EiqbHO34kXEvyt8VcXQpS5eU80uFi++DoKtnveiUiEykTKQlvOJISJsvAWVlC2WFohbJ4Tg8pM9MZ9Z/v2hZWFlPdbLwJyQmJiEIQhCE0hCE/BNMCXu2y1T+phLgjF4K1niL8m3+Fu90pd+3qL5Yu63QkkiYmYQSEiE0RNITRISJqlics40TkWyFhDHRiE0+6Y61v2+yE9Fm6LdCFwrZLmSIQmJ+BvFcviyD2JPbhQS8deIvxdxc1FXGtL5FLwXf9Id79Eevr+WTE0hBIhMzM0m0EhImZwrmWUIXEhYWyELCwwml9e4WOPo163T5FzLlSEvJvDeW5QyP+ku7O3xPoXAvDWyXiIX4SlKXzrteC+Gx4jY7u8FUTCRCZSwS0SJiE1mJokJaonlrkWFtcLKExhS5/4w6A1GmIWqyuBcy40heXUVF4VvS5ohI7iX7Xsfm1+l6S+FwTw4oJ/m6XReReO4ul8btyFOr0SkSiIQhMIS+RIhMzKS2ms3hNZpNZifIuGbLkW6yhCEzrSLF2k/wa+VzLC5VyJcs865uyREv0fAZ6DgS/0bUXx1zLWl8hHXn0R6uv5ZNJlCFrMQSJtMQSEt0ibzinElxJbrhQsoQmIaV/XsFNdbs9mLC0WFlarjX4Sl5aXkSE7j/gDy8zu3wLxPc2Xiryn+AvDeS+EmbiNjX1eHaBMTEwhbJiE1SFqhISxNEtYInFJwTmQhLgRNUIWEIWExTdh1HP7fD7ysrK8Jfg5i8F1XIgu333+A22bbrfd7REXm3zqXS/j7teO83Qp2pCF30SREhYmUiCWsEphIixCYS2Ql5CW0xH7JhLRcS1WiFohaoWUzqVpndMqrfs9inqsp4WiF4iXizgvEs3NLlsQkdY7r21V5C3WV+epUUrKyve4vDUUpfFuFZ1CRfLO59WJJLpmZSEtYTKWk4UsImEsTnWUTSYW/XjWy4llCwsoTwVj/AGF9PgXlLyr4/UW9SVf+theEtUt1ovwF0vjXClfiXF45y0ok24jq3SOxqvCQkTKVEhbpEzMTZEETC0S4ltMLWZQuBcK2XChCwhZWCwsGGxS9iDC8hxpieiynsnzrK8NeLde+LlDuv/SNl46/0FSlZdr4F5rx0bw6iNjO7/whf0JE1QQmsxBISyliEzCYSxCaJcCFlLaYSJg4u7RLugaO6yXc2t9g1e7+kf8Ayj9v9D9/9T9v9Bf/AIAvn/0fviaV2QLsP7xdg36Z0ftE0LKeFouJCFohPCEITwdACuwb3U4WU8LZC4VqtFqsrxL4F0SIpt/WwvwCei/H0pcrX6L+Bu1ZRClLnsqPlLEqJJZmEhKdsTWEEiaQmJpCYhNoLjhBIiS6oh9uf5Efu/0hHsZoPpqH2iL6Q+8B9w3+Rv7v/bI9BCEIQglqUaErsr6Z2b+07E535/chXvj1+d9Y/aO8v+Rm7NJ+nosL4FotELCFlCELCYmLB2pensiD+j7L2eiYnhXdeCtVleFee7JE6/7TZLyF+c9selL4l8SlLwfrEdQfVqkJERNIJEIJYnDMTnWIQQcXdpYodpqeoesoXf2X0Pr2v5YmFjggiJmbzKRCEJiEIiYRi0E7d+mf7tsJaezvtjvT/dYXksTdCwtlohPCcHZVpld1Z2N4VpeBcCfAsTeCzPJSrIX9ZGy8lfj7ml3uEy8txfJo2UvCxojbOtPB2RL8vSCVEJpCCWJmZmkITScUzMGu4SPfj9dcdz/aHe5X6HVYE4hJOeExCCzOKEJmEwUdnMd+31kROf7R2ivwxdV0dWVhZWyYhZQmIaD4gxRpj5pfsXsJlyi6JiysLZcC3X4KlzM3/abL/RV2v4qlxeUD3tf0jtZImIJE2mIThhMJc6QsnQzcb+qOqmvs9lT9HUnhFGCLwIQmJicyXLCYDunQhGSs/sUX6Bk2WVhYWUJ4TgmkjjOyv3/0YWlytVhc65F4zZdJ6wjrX/s+NVqvHXMnpPDpSl4b+LpedJtxJtnXegdyVfyxJLtmEJmYS0msxBExMTihCYVCnpjspo9Us9N9Wdz+hHzNtiKMRCc0xCYmYLkms5osRCbesTO0y+Ood6T/AGFnR+uzJlaoQnlYWEJiNpXxeg7uJcaeqxdV4C1XAvF7iYmIvTKJG/8Ad/Gy8yl56UuLilKUpcrmvgry6Xwe6J7KfQqiFhLVYmFiE2mkEhLScKRBG5fZw6T1/gO9Fr9jvDPhEb7uvCCE8GEEsTaE2hPOSnao6d+kDkT3+UI6dNEIWy0Q9ER2LNIgmJ4osp7p8awnut1yUpSvN0uPQkIRvr938Hdtt1vVfgb+Epee7LN8Cat+CwiTbO60p6ivl5iEsTRLRInFMpE2SJlBBBFmvSKCb+z6HYjNK594QSFmbTim04YTwJ4kI+qk/lHRum9HpKN/nuiPr8p3CwhCwhCFlCcIvj9ewjro+z2CE83guFyp6LVeF/5dcoh0TpD22QXcSE1K/ZfAxjK2+reqyv8AV1KvB9bF8s6w7CWKS/Ws4kt1qsJYm0KIlTJL5ZeXXPbJX7He+fC6IghMJCWZ5M8eazxIM6lfDOlP5OzOhfxLjMLRCysJjEqwiF9f/FiYnlYT2WE7y3ZeA/eP67Tp0whehHv1cvonlev0I7F7Q9vbb7v8bSl5aX8yu5eZKimpJL5bFr/bR2MTwuNaLxFhfVIoJGf0hfEP9sbX7B6QWZ4S8BLVcc1XjLEIdH/mVEFs+V1QuWN2caJhYQhYWUPK0xRpoQu1Or9sE8LKytEuVca4v//EADARAAIBAgQEBwADAAMAAwAAAAABAgMRBDFQYBAhUXASExQgMEBBMmFxBSJSFYCB/9oACAECAQE/ANmr417LexfJf2QVkR431zMuYivGlElJzld6UvtLjB+9aA+w6+NfAvktwsRgLYDKlRU1crVHVldmelL7S4oj7luW23rFmKDFTFAsJC9i4LWpzUVdmIxDqv8ArYy9lN9vV8NhQFTFTFH25e1cLC1huxi8Q6j8K2XB+9DF9NdpLHLgoyYqYqQolveuDFwtrbMXirvwx05DF92LF8C+ivkQ+y6QqMhUkKERfGuNtdxeJsvDHT1wX3ab+FfRXZ9ChIVJioCppFrfKxbAxeJUOSzG77OixfaXZqzFTYqEhUI/oqcRR+lFa/icSoL+xtyfie0IPtZy4cuCi2KhUYsNL9FQj+ippfWQtduV66ponUc3tGm+1VhRZGhN/gsJJiwqQqUUWX2lr1euqau8yc5Tl4nwz2ghPs4uC4czLjZipt5IWFqP8Fgn+kMHBZio00KKWX3lrv8AbK9ZU1cqVHVd3tSm/uJ7DsW1tcVFkaM3+CwlViwDebFgUs2LC01+CpRWSLLjz0CK12tWVNFSpKpK74ZbTixfcW9beyzFBsWHqMWDqPNCwHViwCX6LBwWaFh6SyQqcVkiy0hC1yvWVNXKlR1XfVVoC4U38S+mnwW7bMUGKjUf4LCVGLBVBYB9RYDqxYGH6LCUV+CowWSLItp8VrleuqaKlSVSV3wy1RaFB/eT4LYvL61+FmWfC0uh4JdBUpvJCw1V/gsJV6HoqgsBMX/HS6i/47rIWAgLB0ugsNS6CpRRZIstXS1u5XrqmipUdR3f13oC0ODuLl91PXfQ1D0VQ9HV6HpKvQ9LV6HpavQ9NU6HpqnQ9NPoenn0PIn0PIn0PIn0PIn0PT1Oh6ep0PTVOh6ap0PS1eh6Wr0PR1egsHV6Hoqh6Goegn1PQS6noP7P/j/7PQLqegiLAQFgqYsFS6CwtLoLDQX4KlBfh4I9C0enHlwsi3DkX1uOt18Qqas8yc5Td3wy+s9AWhwdvvp7EsWLIsiyLLba1vEYhU8sypNzf3FsDJkXdaY+yyWtYnFKmrLMk3J3YrGe3IPQL/JbsqtaxOKUF4Y5jd9tr2xegJ8F8duycVrOJxVv+sTN89w02LQF2eS1htLMxOLu/DH4V9ZffWgr2ZMi7rt6hLV5SSMRiXPlHIXwr6y2AvbB9vYrV6lWMFeRXruf+C+N/WexYMy+G/FdrkharmVq6poq1XUfMS0J7Fi7du0h6mlc/wAK+JVNW/SU3N3luqLutEuX4LsklqrdivikuURtyz3XB9uEZapKSjmV8U5co7oXuhLtulbVJ1FFXZVxDqO34ZZboXui7MzWjX+G/YZLVK+IVPLMqVXNmWkLZEJaRf2LsQtTbsV8W8oDvmzPSVslPS12HWpzqRpq7K+Ic8st6welX7ELUq1dQROo6j573i9Kv7L9gktRfLMr4q3KI23zfxvYa0liYnpiH2BS1Gc4xV2VsTKbt+fK9hrS4vTL9gUtRrYhQJ1JVDlvNfAuRF9rEtPlKxXxTlygc3nwslvxO2nX+G+9EtNtwqVowROs6jLdgIvWE94pac3bMrYpZQG3LP5nvWL7TpadVqqmidaVQSS2wtMT1y26ktNbsVsV+RG3Lm+HL4HtBabF6pf333Slpdrn+E6sYZlau59iovtElpj5FXFW5RJyc3d9i0J9oEtMqVVTKldyF2KXGL1i+50tKQ5WKuK/IjblzfZBPWL+2+4EtLqVoQJ1pS+49jPUU+zaWlSmoZlXEt/xG+otwrUkJ63f3X2wlo74N2KuJUcidRy3QtMXFa7cuX9ty+00tJqVlEq4hyMxGe6Fp6ehLQ7l9oJaRKSjmVcT+RP5Z9nE9CvvJLSKmJUciVSUv5GXZpcV9e+/EtHnVjH+RUruWW8Vpq9i7IJaNKahmVMT0JNyz3mtMXbi9ipiUsiVRy7RLttUrqJOtKeZyL9olsa+7bE6igVK/i+g+y60O5fdNtDRKoolTEN/xHJvP/6Z20RySzKmI6Dk5Z94L/Lfdc8Rb+JKo5598L7FS0OdeMSdaUtJsW7Dr3WtqN9nJaFOtGBOu5ZdtF7czLRb735cJVFDMnXv/HUbFuwq9ifBq2+7aBKpGJPEN5Dbefbhe1GY1bsvmOaiTxHQbv27XtT4Wt2Vc1HMnX6Dk3n3DTMx6Pcvui3BySzJ1/8AyObfcBe5Pg1bsfexOvYlNyzLdyEZjVuxl0syde2RKo5C7fL4F7UWGrdib2J17Eqjlsq20rFtEXwX9qEzMat2GukTr2yJVXLa9i2+ELi427B3sTrpEqjltK3wX32jMat2BnXUSVVyF3ZcTLfl7E61iVSTP97lL4V7kLhKO+m7Zkq6WRKo5d3lwcTLezdiVexKcpGXeBcHG+8sjMclHMlW6Eqjl3lRJXLW3g5JZk63Qc28+F+8yY43Ghbsc0syVboOQu6q+ouGY47qc1HMlWvkOTefdhfVQnYzJQ3NzHNRzJVr5F9mWLfLz429liz6HhfQVKZ5Mz01ToemqdD01ToemqdD0tToemqdD0tToelqdD09ToOhU6HlTPAyx4WWOXs5bhX1lwRKJluOU1ElWbyLvaVi3vsKLFRqP8FhajFg5iwHViwK6iwVMWFp9BUKS/Dy10PCuglwt8Njwo8EB0ov8Hh4P8Hg6XQeBgPAdGPBVB4aovwdOS/C3CxYsW24vrITLkoDVtv5DqJEqrem2LFi2h8uNmJCpSeSFhajzQsFfNkcCv1iwlMVCmvwUIr2XLo8aPNR5iPOPOPOPNZ5kjzJHjkeOR45HjkeOR45HmSPMkeazzTzf6PNXQ8cTxR42HAdGDzQ8HTeRLA9GSwlRZInTlH8LPhbady/tX2kxq401t2VVIdVsvfaNjwsjTYsPN/gsHJiwcRYWAqUUJey6HOHU81HnHmM8ci8jmWfCy42+Kxb2cy3s8bFNiq9TxxYhocIk8LSl+E8BfIlhKkSVNotsu3yL7C4pnJkoNbZukSqpEqkns2z4WPCxUZMWFmxYLqyOGgiNKKLRRy4WfC6HVSHWHVZ42+Fi2hWLHiaFUkKaLxLXJU4yzRPBQeRPAyWRKnOOaLFum71wlDpteVW2Q5t7MsxQmxYabFhGLCRFQghRSyXG3G6HOI6yHVY5yOZYstLsixeQqjQqiZyZKmnmTwUH/Eng6kRxa3YvYmSgpZDQtouSWZKtYc3LY3PhYUGKjMWGkLCoWFghU4It7+Q5odUdUcmyxbVlNoUy6ZOhCeZUwDX8CdKUc0WZzRbrutCY4+IlFx2e5EqvQcnLMWw7FhUmxYeTFhGLCxQqMEKEEKy+Fuw6qQ6w5tlmWLcb6vfhdoUxqMlzRVwKlziVMPOBJbpQuFxPhKBbZX+kqiRKrcvfU7Fixb4OfFIVOTFh5iwshYRIVCIqSRb5HNDqIdSRcsW2EmKZZS5MrYJS5xKtGVPPdN/aiUC2x8iVWxKo2f7wtpNi30bCpNioSYsIxYSIsPAVOKEuPLin8LkOqOb4W4LY8ZOI1GatIrYH9gSi47mv7kJkoqQ4W2GhtIlVHUb0CxYsW+fmW91mKnNioSYsLIWEQsPEVGB4EWX0Ll2OUTzEhzb2gmVaMKi5lWk6btwXPdafCdO2wXNRJVbjk/tWLFixb6tmKEmKjJiw8hYZiwgsNAVCKFCCLLjZF/pNjqWHUb4WW05QjNWZWwbjzgNWz3YmJk4X15zSHV+nYsWLFi30bHPjzPCxUp9DyZ9BYaQsIxYRCw0BUIIUIo8K+3dDmkOq3tllShCZVwkoZDRZ7qQhxUiUHHWpVUhzkzn9Cxb6fhYoMVKfQ8ifQWGkLCsWE/sWFQsNEVGIoI8KLezlxuX+y2OqOTLCW2UOz4VcPCeRUws4C5Z7quJnJkqY1bVXNDqjl8dmc/fY5+yzP8A8LCgzy2eRPoKhPoemkemkek/sWEFhYiw0RUIdDyodDwIstGuXsZ8HUUR1WzMtuC1yrhVPInRcM92JkqakOLWeotjqDmy7+OzLMUZHlyFRn0PIn0PTTPTTPSyFhJCwn9iwqFhYiw8BYePQVGHQ8uHQ8MRJHItxvp1i6WZKp0G5MVlnuWUFLMrYT9iONt1XExpSzJU+mhcjl77FixY8LPAx0Wz08j0sj0sj0v9npf7PSrqelXU9LE9NE9PA9PA8mHQ8mHQ8CPCi2wnNIlUb3XUoxmVcNKJkW3CvgQmSppji4/S8EjwSPLkeXI8pnlM8o8o8k8k8ldTyV1PJR5SPKR5SPBE8ETwRPDEsW9vIuuF/Zcuy72S6sVkOo3wSe7LFbCxnzROnKPJ8bbfXFexCYnbMa8WZKlYy+lcuXLly/vuX2zYbSzHVHJstvDmVKUZIrYZw5x423QhEqdxxazFvVzSHV6HN5ljLePN8LFbDKXOJKDW6kJjimSp2y3jdluo5pDqNme+alBVEVKMoPdafCVO44uO73NIdRs/3faJRUsythnHmh7quJ2LJkqVi1t1f6OaQ5ti7AVsKpc4kk45/DbcKEJkqakSg0Lc2Q6lhzbLdewKZlkVaCmr/pKDi7P32+xbZq4SpXyGrCe43NIc3It2Gq0lJFSk4PdiExxUsydK2R/u38h1Ehzci3YmdOMlzKtJwe7Ll+EoKQ4OOe3XNIlNyEuxlSmpIq0nB6FYt8di2v34SpXyHFrMvtfIlUSHNss+xlzMsTgpoq0nB7tRcTGk8x0dqpDmkSqN9k6tNSRUpuD5ll+anYtrKL7USHNRHNvstUgp5lTDOORbd19opXG1EdW5n2ZnSjInh5IsWfzW+7Yt2OSuZEqvQu3n2b/zhOjCZUoSh8Ni3w27TWX6Sq2yPE5dnlwsVMMprkSpyh/Iz1Kxb57Ft42HNRJTcu0C9koKeZWwzjzX1rFtDsW02+ykrjkkSqdplwqYdSJQcOT+SxYt8Fi3ZjIlVLt9p1xnTjJWZVoOD7WJEqlhybLdo18LVyvhbc48LD+3Yt2KURtIlUvxtftIvhyK2HUuaJwcfqWLe+xbsQjkiVQv2zq0VNE6Uovn2jSJSSHJvttOmplag4aZYsWLby5RJVO3Ljfkyvhbc4lraJYsWLfLbdKQ5qI5X7VpfQtcr4Xxc4ko25PT7brSLpEp37Vr6legpk6bi7Mtp9i3vsWLFtu2HMbvwv2pSEvq1KUZqxVpOnnrlttXSJT7WJfXyZUpKaK1B0+Fvu29nPjZnhZ5UzyZnp6gsNUPSyPSyPSPqekfU9J/Z6T+z0n9npP7PSS6no5HpJHpJHpZ9B0KnQdGaGpLhZ+yxbaKQ5WG2xdqrCX2EZkoKatIxGFcea42LfZsKm2KhI9Mz0n9iwyFQiKnDoeFFkWX0OfCy4OMX+DoQY8LTHg1+MeBayY8LUQ6TRbZy4Sn2st97EYWy8URq30rcfCKnIVGQsMeQiNKKFFaK6UZDwtPoPAp5MeCkv0lh5r8PDLja5bYrlYbbLdqktBxGEUv+0Rxt9FU2xUGKijwREuCto/P28hwix4WmyWC6EsJUWQ6bjsSU7dq7FtDr4ZTXLMqU5Qdmcl8HMscyzFRZGghU0jLV/Cv0lQpyJYJPJksHNf2SpuOa11DdhyuW7VW0arSVRcyrQcGW96g2KhJkaKRZLjbW+RZE8NTnmieB/8AJLDVIZoaesZkp2P5dqraTOCmrMrYaVN3/DLh/goSZGhL9I0YrMtsaVGMsyeAi/4k8HUjkOMlnqmRKfaq2mSSlmV8I1zgRpeLMjRSLGWyrEoRlmTwUH/Eng6kchweoNqI5uQu1FtQnQUh3XJlrbPcYP8ANPc7HPtRYtqVSmpZEo235kOXahLVqlNSRKDjvlDHK5btOlrDimuZOm4vfDkXv2mtrjVyrRay3s5GYl2ltr39FWjbmt55EpC7SW2HUo+JXLWdnvDIci3aKxYtsRFSj4shqwt2uVhvtFYS2TUpqSJRaz3Y3Yz7QosW2XKCkVKTi91OXaFIts9xUirScN0OXaCxbaXKXJlSjbcrdhu/Z6xba9Wj+o5rMtbcLY3fs7YttjLhVpKWQ423A2Xv2bsW29UpKSJRazMtutl79mkhRLbgnBSROm4Pntxsv2YsJCW5HG5UpOORntlvszYtufk+TKtBxd1thvspcvwsW3ZVofq2s32WSEt31aF+aGrbTb7JX4WFAtrl0eNHmRPMieZE8yJ5qPNR5qPNR5sTzYnmRPMieNHiRfjbQ6lJTQ4uL2i32TSPCW1S6PEeZE81HmnmnmSPHIuXLs5+3kcjkcvbzLsueI8yR5sjzzzhVkKcS/35wUypTcXs9vskoijqN0eNDqDqnmM8ci+hqo0KqxVxVosTi/tyipZlWm4bNb7IqBbT3OI6iPNPGy7LPSbLhbgpyQqrFWQqkfsNKWZUo+HZbl2PsKAo6XyLodQdU8ZfhbVU2hVpIVZMTvw5fTzK1D9RlnshvsakKAoltKuOoeYeJl2W1rnw58FUkRqoU0/prlmVqHi5ofLlsZvsYkxQLaTdDmh1Bzb422HkRqNEawpp/Sq0lJDg1nsRvsWoCitJch1DxF2W2WmxVWiNZMUvoVKamidNwz165fi32JURQEtHujxodQctpp2I1rEakWf58qZKCkVabhsBvsOoigJaPccx1C+2P8I1HEjXTIu/yWY0nyKtC3Nah//EADIRAAEDAQcDBAEEAwEAAwAAAAEAAhEDBBAhMDFQYBIgQAVBUXATFCIyYRVScUIjYoD/2gAIAQMBAT8A7zwY5BvNx8bVy/8AU3TgpKnx58o3yj3YTdYbG60v/pUqYpsDBooUKMs5Jzj5YvCCCCs7of4hzyLiEROCGHATwY5BvNx8VxQ+UboUhQh3nyQj5OCs9ndXf0NVksws9PoGeck5xzT4IQulAwmGW7GRcQnD35yfKKN5zZUrqXUiSVJUwh/9lgdEZChDHczkU6bqjulqsFhbZqc+6nyDtwuCszpbGQcw55RF2ic3pPOD5BuPYcqVKlT2E4JpJQMKVhiscIuCgbhOS1pcYC9MsH4Wdbtbh5B2wdtB3S/tF58whFEIjqELXm58konKlSpySUf4of7I44I/0ojAb56V6dA/K/W8cGF8qm7qb1L22VycObnyZyzlnVQoDsDohjhdpgN79L9O6z+R+iAAHDbK/Dp2YohEQhzU+KSj3QoUeCAhvpXpvp5rnrfomtDRAyhwIXUndLkM0+JHZChOb7LTDmp8npXQoyTklDf/AE+wOtDpOiZTaxoa3LHAxdQf1N2I3wiLnN90PomFCiLoWnYfAG/WGxPtL/6VKk2izoaoPELM+Ds0KEQiI5xOZChR3ytew5436x2N9pfA0VnoNoNDGrQoSeFhDsBhUz1BDZiE5q05jOfHHbHZX2l8DRWazss7Olq0HgjfghcFZn/+doLU5i0w5fPLLJZHWl/SNFZrMyzMDGhYDiYVN3S6UNJ2eEQnsQM/Q5yDmlDe/wC1ZLI+0vhuis1mZZ2dLV7eId9HbZ3y2NpcE9qB5VPmHvOcO07vZbHUtL4Gis1mZZm9LFA8U8AF1F3S7aSnBOb0nc8Vj4OKx8CFChQo4CBvdjsb7S6BorPZ6dBnS1CQPGO9DsFwQuoO6m7NF8J7fZEFpQ2/ocuhy6CugroXQuhdC6F0LoXQuhdC6V0rpXSuldK6CugroXQuhdC6F0LoXQulQoUKFH0DYrDUtLv6VCzsoM6W3f2fGO8C4dwQuoP6XR4h8YiU9s4IgtU8UPAxvIOCsFgfaXf0qVJlBvQ1H44uLhcFSd1NnaQiE5s4FFpYYKHEzwIb1YLA6u6XaKnSbSb0tQieMhC+zvg9O1uaCEWyIKILT9nen+nGset+ipsDBAUoXDiQ7R2BU3dTZyz5xQTmyi0HBygsMHiR516d6X1//JVQAaIF0whcONC6zvgxtjm9Se2RBWiH2NrcJJhen+lx++px4dgQMFU3dQnbCE5khQWn7Hp0y8wFYPTRSHXU1vHnHfxcELqD4PTlnujzalOVBagfsMyqNF9Z0NCsdgZQbJ1U948c8BF4vCpP6moba5gcMU5hYUDzmeEDRWWxvtBwVlstOzNgL37x5B4COwX0HwY8KPNc0EYp9MsQOzSp+lwpVhsD7Q6ToqVFlEdLQihyIXC8fKov6m7eROCq0S3EIGeCTts+Md2iTgrD6YX/AL6mib0sHS0KXe/JBcOyi/pdmHNjIOdqtdVVo+7VMa8XnbzurWucYCsHpoZ++otBghykX0HyFEZceDHiVKIcoLTB2OVPbKnw555Rs76xhisdgp0G/u1U+wuHJBcLghex3SUDIzIzoz47ioT6YcE5hpnHRTvM8JO5yrFYKloMnRUKFOziGrUz2jhh8cdgv1VCp7KPGjxo7S2VVoluIQM/WYk6KxelF376qaA1sBFQBr2jhh8kXDsaYMqm/qCHnR2xnEKrQ9wp3SeDjdB/V1Ki+s6GhWP05lES7EqbhxI+YEL6L+k7nCqUQ5PY5hUob7O+HdLJYX2j/ioWenZxDbhcO0cpCHZRf1CNljNhQnAaFVKBbixA71PMQPhWL0su/fV0TQGjpbpmDhZ8sIIXhMd0lNPUNzhFpCfSa/TVEOaYP1TSovqnpaFY/TmURL8SpzRyYds3UXxh5UeVintBTmyIcn0XM0xCB3OeZYqx2B9bE6KjQp0BDUbhmDhh80IIXDWVTf1Dzj45C6VVs4OIRDmYOQM73PJ2Uy8wFY/S4/dUQMYLUqBOKGaOGHyxcELhdTd0FAzu0J7A7VPoFuIXVu88olWax1K5w0VmsbKAw12cbUdrF4uovjDwo8OPDhVLOHJzHM1QM+JKnjM7c1pcYCsfpZP7npjAwQNoG1HZBeLhcELhdoVTf1Dyo8mLoUKFBRaHaqpZvdqmNUDysnbdFZ7NUrOw0VmsNOj/AN7xnDxRwwZQQQQupu6Sh+7HwjtD6LXp9BzdFKG0zv5O2iSrJ6Y6p+5+ipsbTb0tCmF/zuGcPFHhnZj4YyghcL6VSMNvjLhEKpZ2uTqb2aoHaZ30nbJVCz1KxgBWSwMoiXaoHxx4oyDxEX+8pj5Fw8KPAjyC2VUs04hFrmYOQIPIydsAkwFZPTS7GomU20xDbh54zRkHiAuF7D0pjp2SM2MuE5gcqllI0RBbqgeQE7XiqFlqVzgrNYadDXVTeMsefPGghcL6b4Q8WFHgRkxnQnUw5VbKRi1YtwKBHHSdraC7RWX00nF6awUxDVIUXjsHeObDsFw7Kb52yOyM2L30mv1T7KR/FGW/yU+LPBSdrs9jqVjhoqFjp0Bhr3AbCO8ceCCCF7Ux07TGZGY+kHKpZY/iiHN1UzvE+XKm8naqbH1DDArL6a1v7qmqaA3TvB2IHuHGB3BC4IXsdBQM7THdCjsjMhBPptcn2QatTmPZqpyZU7/OWTs+IuxVm9OfVxfgFSo06Ihqj3uGYMoZY2Y8GF4vBVJ/lwoyIyI7oy4UXwoUIsBVSyg6YJ1J7F1cRJ2mjZqlY4KzWGnSxOJuwvHjDzpU+IOCi4IXjBU3ztkKFHfGTCi+FCgIsCdZ2H24gTtDGOcYCs3pw1emN6cAhcPKHmjwzwcIXDsGspj5GzRkQo7oUdscZJ2iz2F9Q44BUbPTpCAFNwyB2DwB40948M8EFwuF4Rva7pTHzvUcX0ROz0bPUqmAFQsLKeuJWmaPEG1HtPCRcEEb2O6SmunZYUXwovi6FHfCjhs5Uomdmpse4wAqHp4GL01rWiBnRkFDNHcMweOe08GHYLh2FMcWppn6NJR2PVYoAlWewOfi9UqTKWDVBPkjPB8CfKO2x5oQvHayp04IHe4Udsb8cwnZdVQsb6io2VlK/XJHgjeDwwXDup1NpjxI4DOYTsWHtdgVRoPqaKhYmU9Vg3eh5h4YLwe6nU9ju8KOIE7GCAqdF1Q4KhYBq9NaGCBcIuHkjdJ4oChcO6nU9jvEb9N85konY2sLzgqHp51emMa0QB5kqfJGdPYORDvZU9tsjshR2xwCVOYSpy5U+MASqNic/Fyp0KbBgsR585k+cM2eKC4HuCY+d9jd5y5UonY6NjfU/pUbKyn4U9k50+MNim48PBQuHcDCY+UNyjf5yy5Gop2KlZ31CqVkYxBa+NF8qcyVORKnKGXOTObN52SNsBuHeMEx873F8qdvnL6kXAI1FJcmt2GnQe/RUbE1mLkABtkqfKGRPGxkC4HuKBhMeHcGnw5U+XKL0XovRJQbKAjYGUn1TgFRsLWj9yY0M086d0njQ7wghcD3gwmP6vPjxIUdsePKnYZCLwi9EqVKa1AR4M5kgXMY5xhoVGxRi9NYG7rOwzyEXDvKBhMeHeefNnciUXo1UXm+bmsQw85rS/AKjYfd6p02UxAy58ifDm6fDnlo7BdHbCBITH9Q2ed7nJLgjWRqSpUqbwJTW+YZFzWl2AVKxOOLlTpNYMEJOfKnx5U+AOyfClTmjx4RHBwgghkAwmP6t/lTs8wjVARqoknva2UGx5rQTgFRsTnYuVOixmin4Wix3cdk3T4E548g8KCHfCBhMf1calTkl4CNZF5PaexrfL0uAJVKyOdi5U6LGaLXgIQuHdOUPAnjouBQ7yEMEx4dyA1AEawRqOUk3T2m9rfMaJ0VKyF2LlTosZpdgsD3zvkoeAMkdk8hFwKChQo7IUlqZU6trhR5kqcuVPeXgI1k6qStcsCU1seTBuAlUrI46qnRYxDPlSpU7xORKnIlBDlIOWQtEypOC04uXJ1YBGsSpOaGoCPKAcdFTsrn6qnQazS7AeVKncZU5E9sqUBeOUi4IZBup1JwPFJhGqAnViVM5srVNb5GmqxQBOipWVztcFSoNasfHlSpU5cqfDlTnypzJvClAqc6dqjcx2i4IHKp1J4hKNUI1ii53gASg2PJDSVTsrnaqnRYzRSgVj58qVKnvlTuQOfOTPHBlU6kIHLnf8VMI1GhGui8nwg1AeQASqVlc7VMotZosTts3Sp2sId05UqeyVPGh2i8IZBFzKkIGeEGqAjXKL3G+fBa3yA0nRU7KXfyVOkxn8bgseNhDlwyghkkLRMfCDuBkgI1QEa5Re4+KBKAjxpTWuOipWWf5JlJrUSd9lT3jzRdHKhmBDIIuY6E103A5s7gXI1gnVii43Y+KAgI8ZrC7+Kp2X/ZMptZpfjyScicgHjQzRkkIproTHzvUgIuARrAI1iV1T5LW+MxjnKnZf8AZNphvMQhzgi6YTHz4k7GagCNZGoTdisPIAQb4rWPfoqdlH/tMY1owQKjmAzAdihRwwhaXMqKdxlGqEa5RqE+aG+Kyk52ip2YD+SAA4dOXORIXWPldbflGvTGpRtlAalG32f5X+Ss/wDsv8lZv9l/krN/sv8AJ2b/AGX+Ss3+y/yVm/2X+Ss3+y/yFD5TbZRd/wCkLRS+UKrD7oPb8qQgUL8eydnjhpF7HwgdtL2o1gjWcUXk+eG+Iyk5yZZwP5INAUrXh8qVPf1BGo35RtVMalH1Kg3Up3q9JO9ZHsEfWXewR9WrI+pWg+6NtrHVyNoqn3Re4+6k/K6ipUqVN0qV1LrPyur+0Hn5QrOHum2qoNCm+oVxoUz1W0jUpnrNUahN9d+WpnrVI6pnqNB2jky0U3aFBwObPKiL2PhB3VtBICNWEayNQ+OcoCUBHhtoucmWdo1QEbVKlSpUqdjCm6V1BPtFJupTrfRGhT/V2DQJ3rDjoEfU6x0KNsrHUo1XHUqf7vhdLl+NyFF6/TuX6f8Atfp/7X6dq/A1fhYvxMX4mL8TPhfjYvxs+F+JnwvxMX4mL8LF+Bq/A1fp/wC1+E/K/G5dLrpQchU/tU7ZWZo5U/V67dTKp+uEfyCper0H6mFTr03/AMXIFqkIEKVie6eSEZAMJjgdlNcI1SuoqfJOSGrTwmUXOTKAGqAUcHlTk9QTq7W+6dbqQ1KPqlMaYp3qpOgTvUqx0KfaartSusqbsUGlCiUKBQs4QotQptQa1R4kLBTfAXQ1GkEaJ9ijTeF+4eyD02o4Ygqj6nXp+6o+uf7hUvVKD/dU6rHjAoT2z5o4TGRiEypPBwEB4MSmUHO1TKDWodg4LKkXSStFKLwnWmm3Up3qVEaFO9WHsE/1OsdE61VXalF5OpWKxvDXlCi4oWc+6FFqDAFpsxYCjSavxH2XS4KYVO0PZoVS9Yrs/liqHrNJ+D8FTrU6glpuE9koZEocahR2R2U6nyhB4IAo8ABMs5P8kyk1uii8bNKlSpUqVKlSpUqVKlSpU9sqVKlSp7ZUqV1BGqxupTrdRb7p3qjBoE71Rx0Cdbqp90az3e66j79kINlCm4oUChRCDGi6bp2iOyGo0wV+JwUEKlXqM/iVZ/Wa1P8AniqHqtCrqYTXg6HtGQNlhRuY74vKa8tTXTwGEB4DWk6JlmP/AKTaTW6bLKnzp7JRqAI2hg90630xoU/1L4Cd6jUdonWqqdSi8nsxukIIUyUKKFEBBrRvBpgo01BCoWytR/iVZfWgcKgVG00qv8Sv+KSoyhxAeGCWpjwfPnYIQGe2mXJln+U1oasfGlSpU7BPbKlTdKlSAjWaE620R7p3qTRoE71J50CdbKx90azz7qSckNcUKLim0AgxoWClSN8LQjTKZUfTMjVWX1l7MKqs9to1v4la9s8VHgkX4plRA74BnsoucmWYDVBoGm4ypycOzG4kBGuwe6dbaI0KPqLRoj6mfYJ1vqHQp1oqu911H3KnK1QpuKFA+6FJoQHBCEWIdbMQrJ6y+nhUxVntdOuJYVK1vntHcPChRvoziE2oWprgd5AQGbEplCUyi1uZKnz5Uqc6V1LrajaGNRttEe6d6i0aI+pE6BG3VToUa7z7ouJ7QIuhQo7msJQooU2hacHi8sTTUpGWlWP1n2qqnVbUH7UMNcie2eIDuhQovhRcEUHFqY+d3jNDXOTLP8ptIN2CVPg4XyOzqCNVo90bZSHuneoU/Yp3qXwEbe8o2uqfdGtVOpXUfe+Loy4C1QY4oUE2mBw+EWqy2ypZjgcFZbWy0Nlt0g9s5APilQo8uFChRfHiDJi6OyO1lRAzucKMxrC7RMs8aoNaNPKlSpUqVPhyusI1GhG0sCNupfKPqLEfUkbfUOiNtrH3RrPOpXUbouxui+M0NlCgShTaOK0qz6RlpVk9Ua/ComkOEjJnsHDB4hCZU6U107jGY2m5yZQA1QAHgypU3zmYLC7G7BYXyF1BdYRrNGpRtlIalH1Cl8o+pNR9TJ0CPqFRG21SjWqH3XWVJvi6FHiQTohRJTaIHGrPbKtLQqy+pU62DsCgZ0Wq/wCdwU8WCi+MoOLUyoCp24DKAlNoOOqbRa3wJUqVPgyF1tRqNRtDB7o2xg90bdTX+QYj6iPYI+oO9gjb6iNsq/KNoqnUo1HHUqSpN0XQsfLawuTaHyg0Dj1mt9SjhMhWe30qyAyAbhxMdsKMmCmVYQd1bqGEplCdUGBumZN2KxunsxvkLrHyutvyvytX52o2ql8o22l8o26l8o2+mj6i1H1M/C/yT/hOt9Qo22qfdG01T7r8zyupxWN0KFCjYIUfKwQk6JtEnVNpALTkLXFpkKy+pvp4PVG0sqiWlaqShykhNeWpjwbhts3DFClKbThAgKQgb5U3ypCkLrCL2D3RrsHujaaQ91+spD3X66j8r/IU1/kmL/JtX+T/AKR9SPwv8i9f5Cojbap90bVVPujaKp1KL3H3XW5fuWN0XwVioWF+OzSgxz02gBqg0DTkmJup1X0zIMKzeq+z0yqHjDsnvGwwo3SMrBYhMq/KB8ab4Ud09kqVIUhdQXUF1hfkavyNX5WfK/MxC1MC/XNX69q/XtX+QHwv8gPhf5L+l/kT8L/Iu+F+vejb6q/XVvlG2VT7r9RVPujXqH3XW/5XUVJ4BJ9k2i4ptIDldntj6BwVmt9OtrryaL4vhNfCa8Hwv1DPlfqGL9S1fqmr9S1fqgv1K/Ur9V/S/VFfqXL9U5fqXL9Q5fncvzuX5n/K/M/5X5X/ACvyP+V1FSVJWPZCxuhQoCgKFF0C6GqAoujgATaJP8k1gbpy3XRNJCsvqbqZ6XYhUqzagkbXCjdiO43wsQmVUD4MKFChQoUd8KOMyBog1zk2jGqAA05lRtFSji1WT1FtQQ7VTgpWvfPdN850ZkKFChR5sKM6FHZCi6FHdEJtQhNeCgeaSm0y5NogKI0U/K/5zMEgyFY/Ui39tTRU6oeMEM2MsZs5UKNshR3x3glqZVQPMZ+E2k5ybSDedWa2PoH9uis1rZWEjVTlz3zskXQo2iFGTCY+E14PLplNpEptNreeQFTquYZarH6g2qIfqhtsKFGfGyR2x2QsQm1U108rbSLk2mG/QAOOCsXqJb+x6a5rhLbpU+DKnaI2WFChRfHYQg8tTKk8n1TaMprGhf8APoOyW11J39KlVbVEtz5zJzp3Q9x7D3sqQmvnkUrFMozqmsDfoezWt9Eqz121myFM+LPfOdO6RkR3QgYTaqDgeOxdMptElBgF0fQ0SgSrPXfRdIVmtLawyp757Z4SUL4vi+O4OITKinjckptEu1TWBv0YIVGs6i6QrLahWb/alT4Y7JyZ4LCjIbUhNeCp4vKbSLk1gF0fRkCJC9lRrupP6grPaRWbI1U3Sp8Ads9k9sqeGQsQhV4pICJ+E2m5ybTDfpIQrPXdQdIVC0NqjslT4Mqe2cqVOXKnbIyYvjshRxOU2mXJtJrV/wA+k4ELQKhaH0jIVC306g/dqgQe6fFm6cmVOXKlTtUZMXQo4qXQg0uTKIC0+mAYVK2VaWis/qNN/wDLAoODtCsbpuFwyZyJU5k9sqc6dkPfHZChHiMwsXaJlGNUABp9NhSqNrfS0Ks1tZV117BcMqcueybpzJzZU7Cc0i6OG4DVSfZMozqg0N+oAYVm9Qcz+eipV6dUS0oKfZC4FT4sqfHlTmSp8qMuOHkptMu1TWBn1JTquYZCstvDv2vQ0kXC4eTKnInNm6VOVKlT5EZscKJhAFyZSH1OFZrc6ng7RU6raglt4yp8WVKlT3julSpU+DKlT4Y7o4didEyl8oAD6oCw0CoWh9IyFZ7Y2qMucgHOlTfN0qewdsqcuVOVKlSpU5w4kXFNplyawN+rCmuIVkt4P7XoH3QM3Sp7gpU3yp7ZU+PKntlSpU5E58qeNEoNLkymG/V8XWW2Op4P0VOqKgwQw7x4EqVKnxZUqVKlT3zfPbKnLnwIUcE/6sTomUkBH1nZ7UaJVCu2qJCkoGe6cuVObKlSpUqeyc2VOXPZKnLlTw8lNYXprA362pVXUzLVZrWKl0qe+VPfKm+VKlT3ypulSpvnwJUqVPZOXKlTxOLsXaJlL5+uWuLTI1Vlt3UOlyBB2eVKnum6eyVKntlSpU544fKbTLkGgafXWqBLVZbdB6XJrg4SLx2TkSpUqfBlT2TfKlTdKm+cyVKntnJlSp4T/wBQl2iZSDfr+zWs01SqtqCQpnvlSpU58qVKnNlTkypzZU90909kqeCEptMu1QAGn2DRrupOlUa4qCQpQObKlSpUqe2VKlTeDs0qcmVPZKngGCxOibTjX7Dw0VKqaJlqs9pFUf2pU7HKwUhdYXWF+QL8oX5QvzBfm/pfm/pfn/pfn/pfnC/Ovzj4X5wvztX6hqFZvyhUZ8r8jV1NU9k3TdKm6cuVPACU1hcg0NX/AH7Dwua5zTIVltoqCHa3SpQ75UqVPgSutda611rqXUVJUlSezFYrFY34rFYrFQouxuldTl+RyFd6FpchafkIV2JtQHIlTlT2zu+ixKaz7JBhWW2h37XpuOXKlSpUqVN8qVK611LrU7MKhCFd4QtZ+ELUEKzSpCm7FTfN8qVPbO7lNZKDQ36rnYJhWW2kftcmvnwJXUpU7ZhdiiAggSEK9QJtqPuhaWptQHKneZJTafz9n2a1mkYOip1W1BIQcMuV1Kdxi6OyFCxCbVeELS4IWkFNex12qwHbKndCUGlyawN+q52ahWNEyFQtDKwyJU79jdACkplZzE21/ITazHIEbwTCaydV/H6pnaqdQ0zLVZ7W2oP7Q/tSdLpXUp4O17hom2pzdU20sKDgdN01TWfP1VO1hNcQZCsttB/a5B0KeGh5GibaXDVMtLTqg4bgAXICPtj+wqFrLMHpjg4SOIdR26UGShA+qJ3GJuoWl1M/0qdQPEjnei1TWx9QwoUKN6o1jSKo1hUGHOgJTWx9vRN1N7qZlqs9pDxjrzeUGoCPuGE15aVZbX1/tcpHC42prVp9xaXYqzWvDpcgZ2SFGTChQozYUKFF8KNtiU1v3RZrWWGHaJjg4SLhuMKFCjegJQEfUk8Gs9qNPD2VKoHjlwbKH3ZRtDqR/pUawqiRdM8qDVp9RTwynVfTxarPaRUHKg36hniDXlhlqstsFQQ7W4Hkwb95glWS2f8Ah6Bw5IBKAj6fni3vIVktpH7XprwcocYaJQEfe2mF1mtZpGHaKm8PEtyhxZrVEffVC0volUawqCQhkjijQoj6bnkElUazqTpCoWkVRkjibW/TU8lp1Cwqy2sVMCp4y1v/AOAQSNFZLbI6XoGeLtH0rF0qeVyrLbv/AC5NIIkXa8TaPpaVPLvdWW2OpmHaKnUDwhxJo+lZ3mb4UKFChdK6V0rpXSuldK6V0rpUKNns1qNJ39KlVZUEtUrEcPDfpSd3hdK6V0KFCjwoULpXSuhdC6VHnhUK7qTpCoWltZY8Oa36SlTuULpXSulRscLpXSuhdKi6fJZVNMy1WW1tqt/tTGCHC2j6RlTt8LpULpvlTtM3QuldC6fIa5zTLVZLcHYPQMjhTRxaFG8SpU7bChRvELpXSo8XQ4KyW0/weg5vCGj6OlTtYC6V0KOyd7hQuhR4lkthpnpdomPDhLeDNH0ZKna+lQo4PCLFHg6KzWk0lRrsqCQhHAwPouVO0wulRw4tCLPA1VCsaTpVntLaow4EB9Eyp2aVN0IMUcThFiLc4R7qnUdSMtVmtgqiDqhpv4CH0PKnaIXSo4tF5aixEZeBuBLTIVltxd+16G3/AP/Z">    </p:cNvPr>
          <p:cNvPicPr>
            <a:picLocks noChangeAspect="1"/>
          </p:cNvPicPr>
          <p:nvPr/>
        </p:nvPicPr>
        <p:blipFill>
          <a:blip r:embed="rId1"/>
          <a:srcRect l="0" r="0" t="28058" b="0"/>
          <a:stretch/>
        </p:blipFill>
        <p:spPr>
          <a:xfrm>
            <a:off x="0" y="2125980"/>
            <a:ext cx="9144000" cy="301720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347472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 recognition can be inclusive but may face challenges with individuals wearing certain accessories or makeup.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47472" y="2165696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 Recognition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2493264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Fingerprint recognition may not be suitable for individuals with certain hand injuries or occupations that affect fingerprints.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2493264" y="2165696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Fingerprint Recognition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4639056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Iris recognition can be challenging for individuals with certain eye conditions or those wearing glasses or contact lenses.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4639056" y="2165696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Iris Recognition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784848" y="2165447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Recognition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784848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recognition may face challenges with individuals with speech impairments or in noisy environments.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2423160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w="0"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1" name="Shape 18"/>
          <p:cNvSpPr/>
          <p:nvPr/>
        </p:nvSpPr>
        <p:spPr>
          <a:xfrm>
            <a:off x="4568952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w="0"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2" name="Shape 19"/>
          <p:cNvSpPr/>
          <p:nvPr/>
        </p:nvSpPr>
        <p:spPr>
          <a:xfrm>
            <a:off x="6714744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w="0"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2wBDAAYEBQYFBAYGBQYHBwYIChAKCgkJChQODwwQFxQYGBcUFhYaHSUfGhsjHBYWICwgIyYnKSopGR8tMC0oMCUoKSj/2wBDAQcHBwoIChMKChMoGhYaKCgoKCgoKCgoKCgoKCgoKCgoKCgoKCgoKCgoKCgoKCgoKCgoKCgoKCgoKCgoKCgoKCj/wAARCAO8Bq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5Yoo7UVYw59aO1FFA2PQVKBxTEHAqStYgkNNJSkUlKwxKQ06ikIZRSkUlBDCiiigApKWlAoGhMZqRRgUKPWlppFpAaBRRVFBRRRQMKKWjFABRilApcUAhMUoBpcU7FA7DQKeq0qrT1HUngDk00XFDXbyo89+1Uc5OTUk0nmvnoBwBTMVDMasuZ2QlLRRSMwooooAKKWjFMYlFLijFABRijFLQNCUUtFACUUtFABRRRQAUUUUDCiiigQUUYoxQOwUtIKXFAWCiloxTsNIbilpaBRYYYoUEtgDNP2YGZPlHp3prSdkG0fqaQWtuOO1PvHc390Ux3L9e3QelNooE5N6BRRRQSFFFFAwooooEFFApyrmgpIRRmplGBQq4qUBVXzJPu9h609jWMABEKeY/X+EetUpHMjFmOSaWWRpW3N+XpTKlmVSpfRbBSUuKSkZIMYpDS0UDEooFBOaBhRRRQAUUtFACUUUUAFFFGaQDlHNPpF6UtUhoKSlopgJRS0UAFPi60ypIe9BcNySgUU5RQdKACn4pAKcKRrGIUUUUjRIKWkpRQMWnKKQCpFFBaFAp1FITimXYG54paRaXFAIB1p+KQU4CmaJBilAopaCxRTwKaKctUgQ9RUyjioVqZelWhkqj0qQVGlSCtIjY5RzUwFRLUq9atIpMkXipVxUS08HpTsaRaJ1AyOB3qdAD2BqspqZW/TpzSaZrGRYUDoMHipVC+gzVdGBx/U1Or+lQ0bRkTpgdhUoHQ4qBWz1/P0qVW4FQ0bRkWUx6VKgX0H6VWRvSpkbPes2jVNFlcVKoFVwelSo1ZSizSLRYUAD7oqQKOgHT2HP+c/pUCvmplf8Ax4rCSZZNgc/KMZ7VIoXH3R+VQKR6DpjpUoYYPNZsdiTav90flS7V9P0poPSnZ9KVxigD2FLtUkEqp59Of8//AFqTdkd6TdUsVhdq91XpjGKNo9Fz9KaW9KYz4FIaQ8hf7o/KmMFXsM/SmNJjFQSS5yB0osy1G5IxX9ew+lVJm7g5zx9KSSSoJH7n/wDVVJWNErDJCvPHvVWTB7CpHfsPzquzVpGNwlJDJNoxxUDAeg/KnuajY1vGNjCTuMIHYCpEUccCkxmpkWqI3LFrHkgYFb0qiKxC8A46YqtpFrvcHHuam1aQbdo6V5+IlzS5TeCu7HP3eNx6dKzZAMngVoXLdeKoSVUDSp2IGUe1Jj2FPIoAqznsCqPStrQ1H2hPkBrHUZrodAj/AHw4/wA8U72Q7HoMMYGjxnAyWHOOelVgvHStGZNml26+p3VTVc15jd5M8pdRgQEdKivyI4hGcZbk/SrscYHLdByTmsm5kMsxYnPp9KOhVOPNIqsuewFM2e36VMRTSKR1kLDnkYphX6VM696YRTAgdQOwqJlB4K8dCfT/AD/SrDCo2FCAhZRjJA9elPtYQWLHpGCenU9BQw7ircKCKzA/ik5P0pTeliZPQqzKuDkA/hVKVRnoPyq9Mapy+1KIkU5AM/8A1qrMPQVbfpx/Oqkg9R+YrZBYruAeveq7juR1qy/PPpUMikDjI/nVoTKk+AOapMBzVy5OeOvpVNjWkUZSK7jg1C3WppD1/nULGtEYyIjUeKlIqNqpHPLcYRTcU9qaaCGRmmnrTzTaZD2GYqNhUppjCmQxhFNNOIpDQSxtNYU401qZkxlI3SnUjdKZEtiKiiimZDSKZUtRsMGgiQlFFFMgKQilooERmkxTiKSghobRS4pKYBRRRQIjoo7UVocotGKKVRzTQEqCn0R9Kca2SLIzTTTzTTSYMSiiipJEpMU6kpCaG0U7FGKBcogFPUUgGTgVJjAwKaRaQmaSlpauxY2inUYosAgFLilxS4osA3FLin0UDsNApaXFKBTHYSnKKUU5RTSKSFUZIxUN5Jj90vT+L61PI/kx7v4jwv8AjWf1qZPoKrKyshKKXFLUHOkJS4oooGJiilooASloooAKKKKACiiigAooooGFFFGKACiloosAlGKXGKKaGFGKWiiwWEpaKKYBiiiigYUtAGTwM1IVWP8A1nLf3RSuNK4xEZ+nTufSnM6x/wCr+Zv7x6UySRn9l7AUykDklsKxLHJJJpKKKCLhRRRQAUUoooASilpKdgFoxS05VzRYdtRFWpkWlVcVIqjBZzhB1NPY1jBvQFVcF5MhF6/4VTuJjM+eijgAdqddT+awwMIvCioKjfUirU+zEKKKKDAKSlpKQBRRRQMQUtIKWgYUUUUAFJS0UBcKKKKAuFFFOWjcBR0paKKoYUUUUDsFFFFAgqSHoajqaJfloNKa1HrT8ChRgU6kdkYhiiiikapBRS0oFAxO1OUUAU4Dmiw0gWpFpBT1GevTvTRqkA9aZ1pzHcQB0FOUetMdriAU7FKBRSNFETFKKWimUkFKKBS0AOFOWmqOKeKpFWHJUy1EoqZa0QD1qQUxetSCtEIetSL1pi09RWiAkFPFNpy07FJki08GmLT1p2KTJRx0qVWx7VCD6VIpGefWjlLjOxZRuMdakU9KrRnByalU9KhwN4zLIft6d/8AP0qZGz0qop54qVWwKhwNVMtg09XxVZWp4bNQ4GqmWlfipVkxVMNgU9XrJwNVMvCSpFkNUg/ftnFP31m6aLUy95v504SVR3nr704PUOkWpFzzcUhlxVUyYP40nmVHsR85aaSo2kPXpzVZpD/k0wyGj2TDnJ2bjJNQtID0qJpPeo2kHr2/r/8ArpqkP2hJJJknt7VWkfpn0pryDmoWfP8AWrVNWF7QV3qE80rHnios/wA6tRSJchWIFNA54pcdKXBJpWC4KK0LKHey9qr28W4iul0ey3MPQck1lVmoRuVHa5btYvs9rn+Jhge1YWpShpDg1uapMFyAcYGBiuXuHJPPrmvOppyfMzppqyuylcHpVN+pq1MearNzXWokSlqRUAU7FCrzTsSSQr81dNoCDzF6dRWDbR5bNdRoUWZEHQ7qzm7IJaRO6vxttrZD1281UC8VoaopVYAey/4VDax73yQcL6D8ec9uteat2ePeyuVdSbyLMR5/eOcnHOPxrGYe1X9Sl866Yg5CnFVGHNB00VaJAaTbUhXrTcYoNSPGKjYVORTGWi4Fcjio2FWGGOlRMKYEUcZkkVB1Y4zV26xu2r91RgfhTbFB5jyHoi/r2pJuc1D1djNu8inJ3qpIOtW2qtIOv1q0WU2qtIMcH6Vbk/rVWRcflWkQK7DI7e/+fxqBuQasNx/WoJxtjYnsD+P+c1a3EzMuG+bjp2qs/AzU8p5OfWqsh4reKMZMheo2+9T2qNqswkMNMNSGmmmZMjIppp5phoM2MammnNSGmQxhFMan0GghkLUhp7cUyncljDSGnGkpmTRHSGnNTTTIZFRTm602gxe4UxqfSNTJaI6KKKDMKKKKYDWptPppFBLQlNp1FBI2ilopiIqXFAp1bHINApyUU6MZNOK1GiwowooIp2OBSGtiiI0009qaah7DG0UGipEFFFFAgoop8a5bJ6ChK40OQbVz3NGKd3orRIobijFOooGhMUooxS4oGJilopcUDExSgUoFLimkAUoFAWpFXHWmkOwgWnqvc9ByT6UoqC8kwoiXr1b/AAok0kX8Kuytcy+dLu6AcAe1MoxiisfU5m+Z3YUUUUCCiiigAooxRigAopcUYoGJRS0UWASjFLiimAmKMUopcUWASiloxRYYUYoopjCgUtJQMKKWigBKWlxSqpY4HJ9KYWG09I8jLfKvqaeQkP3/AJn/ALo7VDJI0hyx+g9KTG7R3HtKqgiIY/2u9Q9+aKKkhybCiilxQSJilxRS0xiYoNLikIoABRSgUCiwxMU4CjGakVadhqNxFWpFGKcop6qoXfIcIP1p7G0YAqAgs52oOpqpcz+acL8sa/dX0ouJzKQAMIvQVBWbdzKrUXwxCiiigwCiiigApMUtBpAJRRRQMKKKKACiiigAoooNABSUtFABT1HFNAzUlNFRDFGKXFGKoqwlJinYoxTsOw3FFOpAKkLBirUa4WoI1y1WqDoow6hiiilqbnUJS0uKcBQhiAU4LTlFOxVFKNxuKXFLinxpu9gOp9KTZpGIiLuz6etDHd8q/dpzHeNqDCA/nT1XbQjRRvsNVcUuKfTaZajYSilxRigYlLRS0AGKWilApopCinAUlPSqQ7DkqZRUaCplFWhWHrT1FNFPQVsiR6ipVpgHSpVqkMUU5RSCpAOK0SABUiimgYpw9qdgTHU9TTVHrTwKdh3HKakBpijiniixSdiRTipVaoR1p6nFS4msZk4PFPDYqAGng1LiaxmThqcGquDTs4rNwNFMsBs09Wx/OqytT99Q4FqZYVsd+lL5lQBsjnijdz61LgWqhPvJpN9Q7qTdS5B+0JS+KYz0wtTC1LkHzjmc1GzUm719QKjLc+9LlsNSFY5HrUZPrS0ho5R8w3g+lJinD+lAXPNSy0IBmpoo9zcURpk+1aVna7mHH65qJNRVykrk2m2jMw+Xkmuq2Cxswo++w5NLpFktvB9omHA6fWs/WLoYYmvIrVHVnyoqK55cq6GNqk+6QAduTWPM3WrNxJuLE96oytnpXVThZWOuclFWRDIcmosetSkUY/Kt7GHMRbaciZxUm2pIl55rNgiW2Tpmuq8OoPNj4AGR0GK5y3X5sGut8NxZuYR71zV37oVfgZ2GtH97EvolMT/R7BnPBwSP6VJrIBvkX/ZUVDq7bLYIPX+Qrz47HiLXliYDjJ5JJ9TTCKkYU0iqPQRHgVGRU+Kay+tAEBFMIqdlqMikMhYVEwqww4qJhTuFyaFPLsif+ejZ/AcVXkq9dfKsaf3EA/GqT981Me5Me5Ueq8o61acc1Xk71ZZSlFV5Byc+mP51alFV3Hb/AOvj/P8ASrQWKxB7evFVL4hbY7cDP61eZcHg/pis7Vj+5QdNxzWsdWiWZUh+bvUDHn6c1K/Xiq5610owkMamGnsKaRTMWRmm040lBmyNqYRUpFMIxQZsjIpDTjTTRchjDSU4ikNBDRGwplStURFMljSKbTmppqkZyGGm040lBkyNqbUjDNR0zKSCiiimIjYYpKkYVHQZNBRRRTEJS9qKSgBhopTSUECYopaKYhlFFFbnEAqWEc0wCpYBk1UdykTmmtT6a1bDRC1Np7dKZWbLG0U7FNqWJhRRijFIVgAz0qwBtGBTYV43U/FaRRSEpKdijFVYdhKMUuKWiwxAKUCloosOwYpaKUCnYYlKAc04CnAU0gACngUAVIoyQB3qikrjHYRRtIfoPrWWzFmJPUnJqxeyiSTav3F4HuarYrCTuzKrK75UFFKBRipMwxRiloosAlFLS0ANpaXFGKYxKKKKACiiigAooooGFFLRQAlLRigUDsFJTqMUwEpaMUoFOwCYoxTsVKFWNQ834L3NJ6DSbGRxF8n7qjqT0oeVUUpD+LHqaZNMZOOijoo6VFU3BytpEKKXFLilYgbijFOFLTsIQUUUUxiiiijFAwxRiloosAAUu2lValVadi1Eaq08ClApzMsI3ScnsnrSbsbRhZXYcIm+TITt6mqdzM0zA9FHAUdqJ5mmfc/4DsKiqW7mFSpze7HYSloopGNgNJilooEFFBoFAxDQaXFIaAEopRRikFxKUUUUCA0lLSYoGFBpaTrQAUtFKoyaAtqOQU6iitErGqCiiigYUUtGKAEoNLinKu5qTGkSwrhcmpaAKUCoO+MeVWEHNO256U4LTwKZaTY1Vp2KXFLTLURBS0VNHF8u+Q7UH5n6VLdjSMbjY492WY7UHU04/vCAowg6D+pqUI0uMjao+6vpU2wKKIxvqzeNNsgVNtKae1MNWaWSVkNPWkp1NpMliYopcUYoJsFFLijGKY7AKdQBSgUyrCingc0irU6pTQ7Ao4qRBQq8VIorSIWBV5qVRSKP51ItaoloUU9etNAp6itEA5RUgFNFSAYFUiRelKOhI69qMZNPWrQCqPT19KeBSDoKeBVAKopRSgUtAxO9OxxQBk07FFhgOKcO9GKUDmlYtMXNOzTQKBU8pakx4NKDSdKKlxLUx+6jdTaKlxLUh26kLZpKT0qLFJgT6U3cdvNL3pMc1LRSYnWkIzTqMc1LNEMxmjGKeq568U/Z61my0RKtSrHnnFSRxZ9qvWtqzkKozzWcpJK7NIoZZ25dhwe1ddoelb3DONqAZJp2h6K8jL8ufXPatrUp47aLyLcjAGGPqa8nE4nm92IpVNeSG5maxdDGyP5Y04UetcZqFx5jcHKjpWhq171VTmudlk565ow9HQ7acVRhqMkbJNRYzTutPCfKe9elGFkYyndkWDQF796n2Y4waeI8HnsecZ5xRISZAqfhUsafNUoi496kjTpjH+RXNIuJLbRkuMduOBmuv8LRb76FeRzXM2yAsM845Fdn4Pj3X0Wexz+VceIfukYl8tJs278b9Zxn7pHb2qhrjfvUTuB0rU2b9dl9FyentWPrDb72TjocVwwPKpayXoZ2KMU7FGKts7LkbCmFamIpjClqFyJgRUTCpyKYy0rjRXakhj825jT1YCpHFPsR/pBboVUmjoD2Eum3yOR3PFU5Ktyd6qyU4hHYqyCq8i1akFQPVlFOT/PFV2FWpR+dV2H500UQ4BbmsbWSBJGo6gEkVuFc1z2sH/TCP7ox9a2payInsZzH1/Goj/nipD700966znZGRTDUmfmxTHPPFBm0RkUw08000GbGmmEVJTSKLkNEZFNxUh4pjUiGNprCn01ulBJGaibqamPFRvVIzZE3SmmnHmkNNGTQ2mmnU00yGNpjDmpKawpkSRHRSmkpmQUxxT6KBNXIqKVhg0lMyCiiigBuKQ0+mtQS0NxRS0UEjMUYp1FdFjksJU9uKhqzajIq4LUZLimNVhh8tQNW7QIhbpTKkaozWTLEpKWipCwCgDJxRU1uuMufoKqKuwQ8jauB2pKdRWlirDaKXFLRYLCUUtFOwwopcU5aLDEApwoApwWiwAop6jmhRUyLjmqSAaE4pl3IIYcDh3GB9O9WVAUZP3VGSayLmXz5i5+g+lRUdlYblyxIAO9LilpaxOb1ExRS0mKYwxRilxRiiwxMUtFFFgsFFFFFgExRiloosMSkpaWiwDaWloosMSlooosAUUuKWnYLjRS0uKXFAXExSqpZgFGSe1OijaVsIPc+1PkmWFSluck/ef8AwobKUerByttwcPL+i1Vdi7bmOSaTvk0tRuTKV9FsJRilpaLEiUUopaYCUYpaKBiUUuKWmAlFOFKBTGhoFPVaeq04ACg0jERV4pyqWOFGTTkTILEhUHVjUE9x8pSHhe57mpbNfdgryJJZlg4TDyevYVSYlmLMck9aKKg5p1HP0EoopaZFhKMUUtIBpo7UtJQJiUooNJQSLSUUpoGJSZpaQ0rBYXvRRQKLBYMUUUUxBRRRQNBUiDApEXcfapdtNLqXFDaKXFKBmquaWG0Yp+KXApXKURlLTsUhFFx2EqeFOPemwx729hVoLSZvRh1EVaeBSgYpaR1KImKWijFBokFAp6rVqG3KkAqDJ6H+H60GkabkRxQhcGQZz91B1NWUhJ+aTk9B6CrCQhCSfmc8ljSOw5AppdzrjRsrsYRgVE7c0rNUTHJpjkITmiiigzE9KTbTqKAsNxRTqKAsJijFLT1jLdqVwSvsMxmpY481PHBgc1MqYFM2VJ9SJI8CpAMU7GKWrRXIkJinKKSnirRDQuKeBTRThWqM2PFPWmLT1q0QPHWpO1MUelSYzVokUVIo45pqinrVoBwx2pwHtQBwKdVjsLS0gp4HrQNCgY6UCnAfNTlFA0hoFOx2p2BSiiwxmOeadilNAFItCAUtKBSgetSxobRUmOlG01LLRHSGpdmaTZWRaGUm3NTeXTglSy0QhM4HqacE/DiptuKesZ9KzkzWKIdnpUixZqzDbMx4Bre0vRGlKl1Nc9StGCuzVKyuzKsdOknYYHBrsNG0TO0Kv4mtbS9HAxhcACrd9dx2sJhtiM/xN6149fFOekTCddt8lPcgvriKzg+zW+Mn77/0rita1Dy9wU5bpVzWdRWKM/NljXF3t00km4nk/pSw9Byd2d2HoKlHnmR3M5ZjzknrVYKSc0q5dqtRRcflXrwgooJ1HJ3ZEqdB/k9P8alWPPapljx/9bvUqqfSm3YggWHIGenFOWPCj6Yx/n8KsbOh/pTlUd6xlIpIr+WOfu/lmpY09c9c9alCe/v0/wA+9SInNYSZoiS3Tnmu28Gxj7UregJrkIEy3HfpXe+EYsb2x/DjP41wYl6HNjZWpMtWI8zV7tj1Gce3OK568IeeRhyGOc10FjydRlHTJOfzrnpOWrlizior3myDHFFPxRirudFxhFMYVKRTSKTYETD8ajI61OwzUTAUhpldhxU1mn7uZz6Bfz//AFU1lqaHixbqN7/yH/1zQ3oOT0KknJNV2GatSc5qu4wKpMaK8gzVZh1q03Sqzjk1RZVkH+cZqFuv/wBfNWXFQsMnNBXQrsMVy2pvvvZj6NiutK4rjbht8shzncxI966aG5lU2sVzTTUmKD8qlj+ArpbMbEMvyjjr3qL609hkZ7mmkdaCJajTTCKeaSmQ0MpMU5qSkQ0MIppFS0xqRDREaaakIph4oRm0RN1qNqlao2qkZsixSEU40lUZsYaaRTzTcUzNoYaSnEUlBDIzTakYUwimZtCUUUhpkjXFNqSmEYoM5CUUUUyQpDS0UAMop1FBNhlFFFdJxhVyzGVqnV2x+7V09wZZIyKrP96rVV5utdDQkV2pjCpGphrCRohlFLRUjADJA7mrJG0BfSmW6/MXPRR+tSYPfrW0FZXGJRS9qBVWGJRinUYosAmKWlApQKYxAKcBmjtTgKAACnAUoFSKvrRYQsa+1TBaFGBTiQiszcKoyarRFRRT1KXZGIh1blselZlPmkaWRnbqTTcVzN8zuYzlzMSjFLSmlqSNoxTqMUagJRS4oxTAbSmlxSUhiYoxS0UDEopTSUAFFFLigYlGKXFLRqMTFGKWlpiEopaMUAGKlhhMhOSFQfeY9BToYdwLOdka8lj/AC+tRXFx5nyRgrCOg9fc0N2KStrIWecFfKgysfc92qvijFLUkNt7iUUtLimITFLRS0WGJRilpaAExRilAp1MBuKXFOApQtCGtRAtPC05VxUkaGRsDHuew+tPY2hTGAelOfZAMy8v2T/GmTXCxArBhn7v/hVIkkkkkk9TWblcc6ihpHcknmeVvm4A6KOgqKiilY5pNyd2FFLSUCCiiigYUlLSGgQlFFFIQlFLRigkSjFLRQMSjFLiigYmKXFLRQKwmKMUUUBYKUDNJU0ScZp2uUkOQYFLQKWqNlESjFLRikWFFFFIoKANzACirNvHj5m60FQg5uw+NNoxT6Wilc7ox5dAoAJpwFPAoNFEYFqSONnO1Bk0+GIyHjhe7HoK1be0AUFgVjx0/ib6+lHkdNKi5MrW1sR9w/7z46fT/Graosa4Ufj61KzADgADsB2/ziq8j00rHYqcYLQSRsVWZutOZs0xqRMmRs1NpW60lUYMKKKKBBRRTlXNAWb2G05VJOKsw2jSc4wPWr8VskY6ZPepc0dFPDylqyhFbHq1WVjCjgVYfAqFjUps6VTjFaCUmaQtSZq0RJi0tMzSg1ojBsdTlNMBpwq0QyQGnVGDzTxWiIY9alFQrUinmtEQ0TJTwaiU1KKpCsPHWpAKiXrUq9KtASDpThTVpy1Yxy08UiinjoKLjSFUc0oFAFOxRcdhMU4AUtOAzTuOw3FLingZp6pSuUkR7acF4/GpVSnBeP1qGylEiVKft5qTFOVCTx9KhstIh2UbfarSQkn7p9+cVNHak4z0HJA/z/nrWUpJGiiUVQntT1hJ64z6VrQ2DE4IrStNKeTGFP8AKuWrioRNVFLc5+K0Zsce1adnpLyMPlPNdTZ6IOPMBJrfstMWMDgKBXm1sw6RIniIUzndN0ILgyLz6YrprXT1jj3PhFFXCIbZc4GayNS1E7TuI47DtXmTqSqO5yOpUxDtEk1G+WNCkPyqPTvXHaxqixK2GGaZq+rhM4b8K4nUb5pZDk8104eg5Hr4bCxox55jtQvGmkJz9KpAFj602NS7Vegh9q9inTUFoVUqubCCLaOnNWlj74wKlihJxVmKLO04wMCnKdiEiBIgO/HqP1qXZjJ447Z4z9fzq35fH88Uuz8MdP5VzyncZVEY4yMj34yKQxHPzZ3Y5z69/wCtWvL+bnv7daQJ0wB9KzbKTK4Q1LHHzUgTNSImSOKyk2WiazjzJ6133htPLsppDwM/yFchp0WWzXawr9m0C4bvjAP6f1rgxEtbHnY+pdKJVtcx6DdynrI+0VgOPmJrfuwYfDNooP8ArZC34CsE8msloRQ6sbt4oIp1JRc2GEc0wipcU1hSuBGRUTCpyKjYdaBorsKmbi1jHqSaYwqecYihH+zmhgyk461XbpVphUDiqRaKr9aryCrUgquw61RZWb6VGyjNTsKYw570xlK8Jjt5X/uqTxXFf/rrstZbZptx/u4rja6sOtLmVRgq7mxnpUUzbmwBwOBU7fKnuagYVvuTLRWI8U0jjkU/HXPpTT97kUzJojI5pO1P600+1MhjCKTFPIptIVhtIRmnGkpEMYRULVO3eoWoRlIiamHpUjCmVSMWRmmmpCKjbrTIGEUhp5FMNMiQ1qbT6aaZmxtNIzTqRqZDQzFNxT6bQZsSkbkU6kI4pksjopxFNpkWCiiigQUUUUAR0UUV0nEFaFgPkJ96oYrQ08fIR71rSXvClsWSOKrzCrZHFVpRxXRIiG5UYcVGamaozXOzcjIpRS4p8SF3VR3NK12BOi7YVHc8minOQWOOnakxW9raDExRilop2GJilxRilximCEp2OKXvSjmiwCAU9RQq1Iq00gBRUypikVamRc0DQqr61S1aXYiQr1b5m/pWiMAEscADJrnriQzTu57nioqOyFKXKrEdLRRWBigopaKYCUUtFACUUtFACUUtJSKsFFLSUABpKWloGNpaWkoAKKKKACloFOApiExU8MQILyHbGvU/0HvSwRBgXkO2NfvH+g96huZzMQFG2JeFUdB/9em3Yte7qxLmbzSFA2xr91f8ahApwoxUW6kttu7EopcUuKaEJilFLilAp2ASjFOxRinYQmKXFKBS0WATFLinBacBigtRuNVacFx0pyqWOFGT6USypBkDDyfotJuxvGKSvIUhY1DzHavYdzVW4uWk+VflT+6O/wBaikdpG3OSSabWbdzKdbTljsFKKTNFBgFFLijFACUlLilxQwG4oozRSGFFFFABRRSUCEopaKQCUUtJTAKKKKACiiigApcUUqgk4FG4Dok3Nk9Ks49KRV2qKdWqVkbwjYZSgU/FFSbJDdtGKdRQOwzGKKcRSxpvb2HWpYKLeiHQR7vmbpVmhRxgU9VxUndSp8qsNC5p+MCloAJwAMmg3UewVZtbVpWXcDhugHU1asdPd2yQCR1z0X61rKsdup2cserHqaR20cM3rIrw2ywqGk2luy9l/wDr0ssmetJLJuqu7U9tjsdo6ISRqgZs0rmmUGEmFFFFBBGwppFS4oxmglxIcU5UqeOIucAZrStdMZgGkwq+9KU1Eunh3MzobdpGwq5rTt9PWMZl6+lXMRwqAn51Wln/APrVlzOWx3RoxprUe5VenHtUEko7dagklzULPVKIpVESs+aiZqYz1GWJq0c0qhKWzSbv8/5/CowaXNaIxch4NOzUdKDiqRm5ElOBqMNS5qkFyUGpFPWoQacDVpgTZqQGoFOakB5q0ybE6mpFPFV1NSKcVSY7FhetSqarg1Ipqkw5WTipVNV1aplq+ZD5SZakAzUSdKlWjmKUBwpwXihRmplX1o5h8o0Kc08LUioB05qVUyaXMUokSpTgORirEcWerbe2ew96nitsg8dB2xxn8frWbqJblqBUSNiehHFSCHP93pnnjNacdoSx6c89PqfSrsGnk8kH8Sa5qmKjHqaKmzHjtchfl3DPOBuGee/4f/Wq3HZM/JBJI5JJBHP/AOv8637fT1yCwGRWjBZIuBiuCpmHYbiluc5BpbOOQSOTya1bbR+mR75xit2KBVHSrKIveuCpjJyM5VlHZGdbaZGmPlBNa1vYgDOMDPpQrKp4pXuQo7D2rklOUjCU5zLipHCvaoJ70KDtOKy7nUAO9YWoattzlsUlEujgpVJampqGpBckNn8a5DWNY6gHJrM1XWC24Bvxrmri7aZ/lJx6124bDObuz2qeHp4aN5blm+vXlY4OSe9VoojI1LbwFuvNalvbnAwK9mMFBGE6kqjuR28HoK0YYSBUkMHtV2KLbUynYlEccOB0H0x9OKnVMAZ64GTjOakVKdt6Vyyk2BGFo28VLil28cCs2BDt9KTbz0xVjbntTgmam5SK6pyM8c1PDH06du2KkWP0q1BFyKxkxt2Rf0mDLDPbmun17/R9Dgh6PKQxGO1UfD9n51xGuOpyfpVjxTN5+oCNeFQbRXBUfNI8mvPnrpdiDxF+70/SYfSHf+dYAHPNbfit/wDiYxxA5EUKJ+lYlNm+GX7tMTFLg0uKWpNWMxTWHHFSYpG6dKQiFh0qNutTGomHWmNEDirF0uCoHZRUZXmpbn/WGl1BvUpsOahkFWGFQyCqRaKsgzVdxzVpxUDCqLRWZajYVO4qMjmmUYniZgum4/vOBXKqCWH610fixztgjHu1c/ysee54rtoq0CLXZFI25ye3SmU4j6/4/wCf602tUZy1GsPzppFPpMUyGiLGM4yD9aQ9OKkIptBLRGetNp7DBppFBNmMNNNPprUmQxjCoW61M3SoWpGMxjU1hT6awqjIjPSmMO9SU00yCI02nkU0iqM2NNMIp9IaDNjKQ0ppKZA000in4pppksbSGnGm4pmYU09adRQJojopxptMhhRRRQIjpaMUtdNjjAVo6cAVas6tHTOS1bUviJnsXSOKrSjrV0iqkwwxrpkjOOhSaozUjUxq52dHQbU9suA7+gwKgNW41226g/xEtTprW4DaUU7FJitbDDFGMU7FLTGkNxRilxTgKBiYpyrSgU9QaYCAVKq80KKlAoECDtU6L8tMQc1Oo4wKdhooavJ5dsIx96T+VYwFW9Sm868fb91flH4VVxXNN8zMpO7ExS4pQMUtKxI3FLinUlACYoxTqKYDKKdSYpWAbSU4im0ikFFFFIYUUUUAFFLijFMAopQKcKaQCAZqe3h3kljtjXlmPakghaaQKOO5J6Ci8nVgIYf9Up6/3j6mq+FXKSsrsZdTebhU4iX7o/qagxS4paze5DfNqJigU7FGKdgExTgKWnAU0hXG4pcU4ClxTsJjcUoWl70ooGkN2805Rx+FO25pcUWLjETFOVd3PAA6k9BTtqxx75eF7DuapzzGXgfKg6KKhs2bjTV2SzXIXKQcDoW7mqlFGak5pzc3qIRmjFOooJG4paWigBpop1HWgBvNB4pWOOlMpMAooopDCiiigAooooAKKKKAENJTqSgAoxRS0AJRilooAMVZiTavvTYYv4m/Cp9taxj3NYQEo707bS7adjewyilNJUsYUUUAZOB1pMfkCqWbAq3GmBiiOLYMVLioep2UaXKrsQDFLS445qxb2pmYYBxnH1pbHZGDk7RRDFG0jYUZ9fatvT9NAXfJlV9cct9KuWmnpaoGmALdk9Pr606aYmkejRwygryFkdUXbGAqjoBVOR8k5pJHzULGi50Sl0EZuKjbmlprCkYMjakpTSUzJhRSqpJqzbWkkzBY0LMewFF0OMHLYrKpbpV+z06Sc9MDuTWnDYQ2qg3BDSddo/rRcXmBtX5VHYVm5N7HXTw8Y6yFjggtB8uGb19KhuLvPGapy3Baq7OTSUe5cqqWiJpJ8nrVdn600mo2NWkkc86jHF6YTmkoqrGDkwpaSlqkQwxS0maXNUjNsKKWkqiQp26m5ooAkBp4NQg05Wp3GiYGpFbmoA1OVhmqUi0idTzUqtmqwanq9Cmu5agy2pqRWqoJOlSq+ar2q7mqpstoasRnNUlf3qaOQZ60e2j3LVFl1anRaqJKo7ip0mXjBH5VPt49y1QkW41xUyp16Cq6TDjoasxypx1FZyxK7lrDssRx8jOKtww+vpjmqscqDGM1ainXHWsJ4p9DZYfyLscXqT+dW4owcZ5x09qzkuB3IFWo7nGOa4p1m+pXsWakMa5Gatx4FZEdwOhbkCplusc56VySm2J0ZG1G4FTrKM1hC8pRe4rJpkPDSZv/AGnC9qVrwDg4rnje4qvLqGP4sUuUSwTfQ6KS/HrWfc6kBnBzXPXOqAcZzWLeaox43Y+lVGm2ddPAJayN6/1fbn5sn0FcxqWqFyct+FZl1fluAaporzPzk16GHwTk7sqpiKdFWp7kskrzt3xVq1tuhqazs+mRzWrb24GM9a9RQjBWR57nKo7sZbW4HJrRhi9qWKPn0q1EvespzLSsLHHiplWkAqRa5ZSYCY4pygmnAetPC9MVm5DGbc08LT1SpFTNZuQrESpT1jqdY6lCVm5BchjixV60h3uOKbHESa2tLsjLKiKOW/SsKk7Iwr1eSLZt6NELOxluWGDjC1z82Zb+LdyWcfqa6PW5Fihjto/ur1xWBpoE2vWiH/noM/hXLHXU8yjqpVGVvEz79du8EYD7fyFZlWdWfzNVu2znMrfzqr3q2elRjamkOFLikp2KkbEppFONFIkiYVEwqwajYZouMiHLD606b/WH60sQzIufrTZfvH60ri6ld6harD1C1UaJlWQGoWHWrUlQMKtM0TKzCmY5qdhmo8c0mM5DxQ27UET+6mPzNY83oOg4rR1t9+q3DdlIUfkP/r1myDK16UI2ihy0RG2Mjjr+lMP0qQj0+g9/8/1pv19qswI6Q07+GkpXENIpuKkprUhWI2HNMNSkUxhiglojao2qRqY1MykRtUTCpiKYRQYSVyLFIaeRTDQRYYaaaeaYaq5m0RNTTUjUw1SIaGGkpzU2gzYw0lONJTIY2mtTqQimQ0MpKcaSghobRS0hpksaelNp9NaghoSiiimSNooorrOQK0dK++1Z4q/pJ/fEe1aUviRM9jUNVpxVwrxVW4FdckYozpB81REVPL1qI1zyR0rYZjPFX5RyFHRRiq9qge5QH1yanY5JPqaumrK40JiilFGKsYlLilxTgKdhjQKcFzS45pwFAAoqRRSY5p6igBQKkVeaRRUqigQ6Nfmp1zIILWWQ/wAK8fXtT4VrP1+TbDFCDksdx/CnN2iVsrmL1zThRS1yJHNcKMUtGM1QBRRRQK4UlLRQMSkpTSVJSGmkxTjSUhiUYpaKBiUYpaKADFFKKXFMBAMVJHGXYKoJJOBSKMmrjN9ig44uJB/3wv8AjVpWVyoq+r2IrqQQRm3iIJ/5aMO59BVKilFZt3E3cKUClApcUWJDFKBTlXNPVKtIQ0JTgtPC07FVYkjC0u2pO1JjNFgQwigCnGlUFuFGT7UGsY3EA7CiR1t/vANJ1C9h9aJphb/LGQ0uOW7LVAks2W6ms2+xpKapqy3HSyNK5ZzkmmUuKKixzttu7EopcUYosISiloosAlFOxRiiwajaCccDn1NDHHA602kAlJSmg0gEooFLQAmKKO9FABRRRSGFFFFABRRRQAUUUUAFT28W45YcU2GIu3tV0AAYHStIR6m1Ond3DFFFFanRYKQmlNMY1LdgENJRRUXAO+O9W4YtgyfvU2CHHzN1/lVhRmobO2hR05mAGacqk/WpI4yxwBWzpmlmQeZJlI/U9T9KhyS3PRpYeVTRFLT9OkuJOFzjk56D610EUcdov7vlyMF/8KezJFH5cICqPSqsknNTe56lOhGkvMJZM5qpI+aWR81CTTCUhGNRtTs0w0GTEpDmlpQCTigm1xm3mnpEW6CrlpYyXDYUE+vtWtHHbWK54mm/8dX/ABqXOxpChfVlSy0omNZZyI4vU9T9BVp7qO3QpbDYvc9zVS6vXdssxP41QklJzzUJN7m3NGCsiea5J6GqrOT3phOabWiSRjKbbFppNLSUGTY00w0+m1RmxKKKKZIClpDTlVn+6pP0FNMjVjTSZxUvksOZGWP/AHjTGa3Q/NI0h/2Ril7SIvZy3eg0NTlJPSmG6jA/dwj6sc0xrqVuBhR6AUnUl0QrQW8iwFc/wml2nvgfjVMyO33mJ/GjJ9anmqMalTXQubVHVvyFHy+pqrvI70okNZtVO4+ePRFrIpQwqsH9aeH96zbn1LVRFgNTg+Krhqdms22aqaLIkHenK/oaq7qcG96WpoplvzWp6zYqqr+tP4apdzeNRdS4kwPU4qZZD2PFZwJ/CpVYgcGldm6maSTH3qdbg+tZkcmeKmBx0pbm0aiNNLkjFTpde9ZCyYqRXzSsbqaNmO59CM1ZS7I6msFX96mSYjvUNGqcTfS86fN71ML3Ix0/GueFwKctzS5SvdOh+2n1z+NIb4/T8a5/7V6fzpr3Ro5AvBG69+cHJqjcah71jy3Rx1NVHuC3StqeGlPYwqYqnBGjPfHnms+WdpDxTUieRuhrTtNPOMmvUo4NQ1keXWxzqOyKdvas5GQa2rSz24yKtQWwjHaraLjgV2O0VY54xcndkcMQUD1q1GvHNNUetTL2+oFcs5X2OhKy0JY6mXioYvTv/Wp1rlmA9akUZpijNSqtYSY0PValRaEXNWFSsZSEIkfFSqnHSpY4/WpVj45rFyJbIVTOKmSOpVj6YqzDDnqKhyM5z5RtrBluldXpNuLS3NxIOcYUVT0qx82QEj5epq5qlyB8q/6tBgYrlnLmdkeRiKrqS5UYurXBaRiTVXwv8+vxMeQgZj+RqrqE2SeeateFjsmvZj/yzt2P51bjZHZ7Pkosxbh99xI395iaYDzTN3NOXrSO9KysSU+mCnjpUGTA02n03HFBI2mkVJimkUARoMMD7UxuvPNS4pjDmkIgcY6VC4qywqFhmqKRWcVAy1ZYZqJxVI1TKrCmNxn25qwy1R1aX7Pp9xJ0whqo6uw7nCXUnmTyvydzE/marv0p45WmkV6nSw2RN/Sm498VIR9c4pjcUiLDCM0hFOOKMelIQzFNNPxxTaLEjG603FSEUw9KQrETVE3WpGNMaqMZDKaacaSkzFkbCozUzDNRMKaM2MYcUzFPNNNNEMYwqM1KajYYqkQxhGaaadTaZm0Npp60+mmmZsbSU40lBLGGkxTjSUyGhlFLSUyBMUhXNOpKBWIzRUm0GigjlIaWkpa7DiFUVc0w4uQPXiqoqxYnbcofetIbomWxvEcVWnFXMZFV7gYzXdY5kZU1Q1PMOahNc0lY647FixGHlb+6hxTh0pbRT9llb+8wWl24rWKtFFDcc0uKXFAWgYmKf1oxTgKqwCBaeAaAKeBTsAijkVIozQBUiihIBVHFSAc0iipkXkU0gJokwornNYfzdQkx91PlFdMx8uFn7Kua48sXZnPO4k/rWVd7Imb0sJSijFOUVikYiUoFOxS4qrCG0Yp23rQRSAjYUmKkIph70FISkpaSpLSEam06kxSGJS4paWgLCYoApcUtFhiClxmirNnb+dJgnao5Zj0UdzVpXGlrZD7dUhiNxNghThEP8TVQkdpZC7nLMck1Yv7j7RMBGMQxjag9v8argYFTJ30FJ9EJtpwFFOFJIjUSnBc0qrmplWqSE2NVakAxTgM04LV2IYzFGDUgGMmkosNDMZoxingUqoScD/8AVSNoRu7DFQuwAGSahuJxGpjgPP8AE/8AQUt1OOYoTlf4mx97/wCtVOs5Muc+TSO42looqDAKMUUUAFFFLTC4lGKWgDJxRYVwxnpTWOOB17mnMdvCn5u5qOpYXExzRtp1FIBuMUlKaSkAGkpaQ0ALSUtBoGJRRRSAKKKKBhRRRQIKfFGZGwOnc0kaF2CrWhFFsXav4n1q4xvqy4QcmIihFwtOp2ykNanZblVhKSlppNO9hCMaZSsc0lZNgGaswQgYZuvam28P8TfgKuohY9KhnXQoXd2NUE9KswQM54H4VYs7N5pAka5NdLaWkViueHm7t2H0rOUrHtYfCuWrKlhpiQKslwuT1Ef+NWp5iT6AdhSTSk96qu2azvzPU9S0aatER2zUEjUrGomqzKTGNTW6U40hoM2MIxSYzT8ZNWrOykuJNiKSewFJtLcSg5FSOIt06VrWmnBEEtydidh/E30FW/Lt7AcYlnHU9l/+vVC6umkfLMST3qbuRvGCjqy1cXoSMxQKI4vQdT9TWXNOTUcj5qJjVKNiJVOwM/NMoNJTMXqFFFFMQUN0oowScDk+lIW+wykPtU7W+wbp3WJf9rr+VRNcwR/6lDI3q/T8qOboiJJL4mJHE8hwik/hT3iSH/XyoD/dHJqvNdTzDDMQv91eBUOznNNRkzF1Y9EWWurdQfKhLnszn+lQyXk7jAYKvooxTNtLtp8i6mbqSfUjwWOWJP40u2n4pCKq3Yi3cbilxS0U7CsJiilopWGFFFJRYB2aAabSik4jQ8E04PTM0Vm4IpSZMGp2fWoAcU9W9azdNGimTBsU5X5qHNODVDpmimWlfjmngjtVPdT1ep9kbqoXYyB1qYMOxqgsppyyUvZM1VVmgG9acr4qgJT608T49KXspGirF8Smnib1rO+0CmmemqLNPrFjU84U0zAVm+caA7N0raOEbM5Y2MepoPcYqFrhj0pkNs8hHU1p2umknJFdtLA9zkqY+UtIlCNHl9a0LbTySCa1rewCLyBV1YlXoK9CFCMEc9pz1kynbWirjirqoAMAVJtx1+Udsjr2o6HP459DUy8jeMUhyjp0/OpV4PTt3+uen4VFkbcf0p4OOvr9K5p7m8R6jnk49aevYColOeAQD2GcHP8AOnocfQfyrnkikWEOD/Spl6VAv3vfHHtU69K55jRMlWI1yarx9qtwiuWZSJ4V/wAmrUSYxxTIl/z/AJ/GrcaVzSZnIWMVPHHmnRRetW4488AVlJnPOdiOOLkYrStLXLDjJp1vb8jit2ztxBD5snBHSuepOy0PNr1+iGttsrQIOZGFc3qVxgEVpalclmZifpXLalPknmilDqx4SjzO7KNxJlia2NCbZo2rTdtgT865mab5uK6GwbZ4Ru89ZZgPwFaVFoepiI2ppeaMQU9elNA606szokSCpF6VEKkWpMJDqMUo6UUiGNxSYp2KTFIkbjNMZalxSMKAKzDrULDFWnXn+lQOtUmNMrSDmomXNWJBUTCnc0RXYVz/AIyl8vTUjzzI4H4CujYVxXjWXzNSigBysSZP1NbYePNUKjqzB6Kc5bjuM0win9B1zx/n+VIeQOvTsK9JlsZ7Uwjr3p5GPUGkNSKxGwyOOtH+RT8UhHpSCxHTSKewpCOBQSyOo261KetRNTJZCRzTCKkamGmjGSGGkpxFNoMmhpqNhUppjCkZSRFjFNantTaaM2RmmNTzTTVIhojYU3FSNTKohoZSU4immgzY002nkU2mQNpDTsUhoEMNJTjSYpmbQ2kp1NNMkKKKKBWIwKcBikAxS13HnhUkJ2zIfeo6VeGGKcdGJnVJyoqK4XIqS1O+BD6iiZcrXo9LnL1MWcfNVdquXQ+aqj1zTR1Q2L8Q26fF/tMTTcVKVItLcH0J/WmYre2iLG4pQKXFLiiwxMU4ClxSgZosIFHpT1HFAFOApgOUU9RzikWpVFFhiqMVPEuWFRgZqzAvzVSQXK+tP5WmS9iw2j8a5VRgCug8VNthtov7zFj/ACrBA4rmrazsZzeotPUUKOakxUozG4pwpcUtBI2mkVJimkcUDIjTTT34phpWLiNooNFSzRBSYpaKVgsFFFFMdgoopV60ILCqM9OtXL5vssAtQR5j/NLjt6L/AI1LYotvBJezLuVPlRf7z9vwHU1mOzOxdySzHJJ71ctFYOblWm40ClopcVmkQJipFXNCrnFTqMVSRLYiLUipTkTNTqvpVqJncjVKftp+2iqsBGRTGXk1KVzQqEsAOp6UrGsYt7EYUlsD/PvVW8uOsUJ+X+Jv73/1qfeXAAMMJ7/O3r/9aqOKxk7vQ0nPk92O42ilxRioMQooxRiiwBSUuKMUWASjFOxS4J6U7ANAyeBmldtnC8nuaV28sbQfmPU+lQ0mxBRRiipAKKKKQxrUlONJmkwEooooAKKKSkMKKKKBhRilooASlVSzBVGSaACTgDmtO1t/JGTy56n0qox5hxi5uyFt4BCuOrdzUtKaStX2PQjBQVhHPFQk80+Q9qjJpkyYGoyaVj6UzNQ2SKamt4tx3N07Ci3gMh3N93sPWtKGE1m2deHw8pu7QyOLditnS9Me5YY4QdWPQVb0jSC6ia4ykOendvpWzLIEUJCAiDoorKU+x9HhsHbWRFGkVpEY4B9W7moJJKSRyTULGs9zuvyqyEdqhY04momqzFu41jxUbdaeTSEcimQyKnKhboKmigLngZrZt7GK0jV7oZzysYPP41MpdhwpuRTsNN3r5kp2RDqxqzPdrFH5VsNidCe7fWo7y7aRucADoBwBWdJJnrUpX1ZrdRCaUnvVdiS1DHNNPUVpY55SbYhptOpKCBrUnankZp8MEkp+QZx1PYfjQ2kKzIadHE8rYjUn19qldra2zuJnk9FOFH1NVZ7uaYbchI/7iDAqU29iZSjDdk7iCAfvpd7/ANyP+pqCW8cjECiJfbk/nVcJTsVah3MZVZPbQjbLNliWPqaAlS7RS4q0jBoYq0uKdQaoljMcUmKfRimIjpMVIw54ptADce1GKdim0gG96KU9aMU7CuJRRRSsFxKWijFFh3EzS5ptLU2C4tLmm5oocR3JN1Lu96jpcZPSjlGmyXfxSh6jCH0p6xMR0oUClMcHpQ5p8drIx4FWY9PkNUqLY3VKu40bjnvWrFpLHGTV2DSEzyK3jhWyfayexgKHPQH8qsQ2k0nY4+ldTb6bCo+4CavQ2iDoAK6oYPuL35bs5m20l2xuFa1rpIA5FbKwqtSAAV0RoxiUqa6lWGySMdqtJGBjaKeuOM5z60Z9ck/Xr9a0saJJAFGO/wCIxS4HPpnqPT2/OjIxwBweD+VIc4Ge3eocS0xOhPGT39/84pOtHYdKSsJRNExc4FOzTKUVg0aJk27Hfp1xUqscDjGPf86rqT15HvUqfrn0/rXNNWNEWU7Z/wA/5xU61XjHy9sZ54z/ACq0grjqMpE8Y6VegX0zVSIdK0IE/lmuKoyrFqFKuwR5waihTNaNvFnGK5ZM5qs7DoYcmtC3gz2p1vDnpWtZ2uSOOK5pzPLrVrDrG1HDMOBzzUepXQ5VeB0q1eTBI9i8DvXOahcdcGs4Jyd2c1Gm6krso6hccHn9a5u+nz3q7fXGc1z93Nlq7qcND6HDUeVBuy1dPcfuPDtlD0aRjIf8/jXKWeZJAo5LHArrdcIWS3gX/llEOP8AP0rOtvYvFJc8YmQB60+ilArG4NhUq01RnpUijGKlsxkxRRTsUYqbmbY2kIp+KDSuK5HSEU+kalckhYVEw61YaoXHH9KdxoqtzUTVYkGTUTCquWmQkcV5pq1wLvVrmbsXIXHoK9D1icWml3M3dUOPrXmSr0z36124OO8jWkr6iY9aQjjpTsYJHb0pD36evIrsbNLDGHtikxTzxwOnbikIzn3qQsMNJinHpRilcGiM9aYRUh96Y1BLRGw5qNxUxFQyUENELUw1I1MIqkzOSuNNMbpUmKiPXFMxkhDyaTtTiOeKTFIzaImphqRhxTG600YtEbU008immmQ0RtTDUtRstNMhoYRSGnGkNUQ0R0GnEUlBDQw02nnrTTTJY2g0tIaZDQw0lOPSkxQRYSinbPWigLEVFFFd55oUq0mKcKYHRaU2+1X24q1IPlNZ2gvlHT0Oa02FejT96Jyy+JmPdrxVF61LtOtZ7jisZrU3g9DQlGIbcf7ANRgVYmA8qD/rmKhraxqJijFOFLiiwCYp2KXFOxQgEUc04ClAp6rTsAqrUqikUc1Mq0DBRVy3Wq6DNXbdeRVJCRzXih92oRp/dj/rWWoq5rjb9YuO4UhfyquBxXFLWTZlN6iingUgFPFUjNiYoxT8e1IRTsAymmpDTGpMaI2qI1K9RGpNIobRS0hqTQKKKKQBRRQKBhVmzgae4SKMZZzgfWoQMnitWE/2fpklzgefPmKH2H8Tf0/GriuoFbWJ0eVba3bdbW/yKf7zfxN+J/Ss/FKBS4qX7zuyLiAZqRBSKM1Mq00iWwVcCp0TmkjQ1ZjQ1pGJm2Iq1IqGpUSlYYFaWIuQsCKYalNMI61LNIobjNV7648lTDGf3h4dh29qmupvssQIA81x8o67R6/4VkHk5PJ9awnLodEn7OPmJRRS1mc4mKTFLRTATFLilpQKAG4pcUuKUCiwXG4pznyhgf6w8/7tOYiIbj989B6e9VsZOTQ3YYnWilNJWYgpKWkoASloopD6CGkxQaShggoooNIYmaKKKQBRRS0AFLSVo2VrtAklHJ+6v9auMeZlRXM7BZ2/lDe4HmEcD0qz0pT70lbbKx3wp8iCmM2KVjgVCTnrUjYh9aYx9KGbNNqXIzCpraAy/Mfufzot4TK3P3B1NbFpbPK6oikk8AAVnKR2YXCyqyuNghJwAPpXU6VpCwKs14oLdVjP8zVjTdNjsAskgV7jHTHCf/XqWeXJ6n3rnlO+iPqMPhVTScgnnLH+XtVOR8mlds1ETUI6mxrHFRE5p7GomNaJGLYhNMNOoC56UXJ3GYqzaWjzuFRck+lWLGxadhx8vcnoK05Z4rWEw2vf70h4JrNyeyLjDqyJVisF+XDzj+LqFrOuJ2YksSSepNJNLkmqcjVSQ5SsrIJHqBjmnNTa0RzydxtFLTo43kYKikk+lF7EpXI6fDBJMcRqTjr6D6mpnEFr/rz5knaNDx+Jqpc3ks67eEjHRE4H/wBeo5r7Ck4w3J5Gtrbhj58g7Lwo+p71UnupZxtZtsfZF4FRAUuKaj3MJVJS8kMxS9adtpcVojOwzFLinf4UoqrCsMxS4p1JTRLQ0CgiloqjNiAUhpSyjqR+dRNMo6ZNMhySJKSoTMewAphkY9TQZuqic8U0sPUVBkmign2xKXFIz1HRQR7Rjt9JuNJRRYOdjutGKB0p9OxcXcaFp4jJ6U5FqVRilyl3I1h9c1IsA71MoqRRk1pGA7kUduD0FTpbDvUyqAOKsRLWqghoiitV/u1aitl9KlhSrKLzWsYFDY4BngVZSIDtTkWplGK2jEaBIwKnRR2pqipUrojEolUDFSrmolqQMAOTV2sUpIdRSilpWK5hCc0lOoosLmEpKUikpFJhRRSE1lNFxYtFNFONccjdCr7ZqePjHGOarLViP7o/LNc1Q1Rch5x09PTNWoRmq0IzzV63XNedVZSRZgXJrTt16VTt0rUtY8muGoyqj5UW7eMjtWtbRHjFVrOP2+lblpB0GOa46k7HkYmrYls7fOAOK0JHFvHgdaFCwR5PXFZeoXOc/Nya5rOTPNSdSVirfXPB54rnb+45OT9atX1xjoawL2frzXbTpns4WhYqX03UViyNuarF3NluDz1yKqDkiuuKsj2IKyNvwtbefqUZYfIvzH8K1LqT7Vc3VwOhfy1+gqHSnXTNIuLlv9Yy7U+vb9anhg8i0iiP3gMt/vHk1xVn7xxVXzVHL5EGzpShamKUba57kuQxRTwKXFOAqbmbYlGKdijFJsQ3pSYzT8UYqbkMYRxTGFS49aYaExXIzULCrDComGelUCK7getRMM1YZSckflUYX5qGUmcn45m8uxt7Zesrbjz2H+RXGhQMY6eg/wA/5xW34uuftOtSIDlIQIxz37/rWORn9eSK9fDx5aaOymrRISMHjHrycU3PAzUpHB7U3GR2q2UMOfQUxjUuCemPpzSFc0hpEZBI/wAT9aRuDxT9vvSEc1NxEfHrTSKkpmOMmgTRE/y1Xbk1M5yaZiqMnuQkU1hzUpFRyUEMjNJjApwXuaGqjJx6kTdabUhHNR0GUhrCo2FSmmMKDGSIqa1PNNaqIZHSNzTyKbTIZERTSKlYZqNhTIGmmmnmm0yGhtNNOpDTIY2kxSmlC+tBNiPBNOC4p/QcU00xWEooooAr0tFFehY8kVRTqFpaoZf0V9t0V/vCt9hxXMWL+Xdxt711WOPwrsoP3bHPVXvXM68XrWU4+Yitu7XIrHuBh6KiHBmhMP3dv/1zFR44qWb/AFdv/wBcxTMfWtbG6G4p2PSinKKLDAUoFLilAosMVRUijimgfzqRRQA5RzUyimKKlUZqkhEkYq5AMnAqugq9bKM5qkCOEvju1S6PrI386aBmh/mup2Pdyf1pwFcG7MJbjgKeq0KtSAVookXG4pCKk28U0jFOwiJhUbVMwqFqllxI3qI1K9RGszeIlJiloqSkJRRSgUAJindqKcBTSAs6datd3UcKYBc4yeg9Sfanazci6vcRH/R4R5UX+6O/4nn8auQ7bHRprjOJpyYIvYdXb8iB+NYwHTNXLRcomJinqM0Yp6iosQxVGKljXNIq5NWI0rSMTOTHxJVuNMUkMdWQp7Vso6GTZHjFMNTsMVC1Nqw47kR4NMZ1hjaWQfKvQf3j6VMqb2AyB6k9AKx9QuftEuE4hThB6+/41hUlZWR1Q91czK80rzytJIcsxzTMUtFY2Mm23dhRiilxRYQmKMUuKXFKwDcUoFPxTgKaQhm3FHCKHbn0HqalAHVuFAyTVaRzK2T24A9BQ9BpDGJZiWOSaQinYpDWYxtIaWkNIApKWkpCCkNLSGkAlFFFBQlFFJ0pBYMUUtFIYAUtFWrC1NwxZ/8AVL19/ariubQLPZD9Ptd2JZR8oPyj+9/9atBs55pxxxwABwAO1Nc1ukonfSpqCu9xpqMnFOJqJ29KlmjY1mzUbHmlc1HUNmTYU+GIzNgdO5pI0MjYH410Oj6Y9w6xxLn3rOUrHVhcNKtIbptg88qRQoSTwABXZ2NnHpsWEO6cj5pPT2FSWttFp8PlQYLkfO/c+30qOaTiuWUubY+sw2FjRiJNJ2FVHbrTmPfvULGpOhsaxzTCaVqYx9KtGchrHmmNTqVIyxFNsztcaqEmtTT7DzMu/wAsYHJqSxsgcPLwgqxeXAC7E+VV+6BWblc3jCyuNurhY4vKhG1B+Z9zWTNISafNISetVXbJppEzlYYzZNRMe9PNIRkVojB6kbUBSexqzFbtIC3CoOrNwBUct6kAK2g3P0MrD+QqXO2xLSjqxxt0hjD3b7Aei9WP0FVp79mUxwL5UZ64+831NVZGaRyzsWY9SaTFSk5PUxlUb0QlJin7aXbWySRlyjQKMU/FJirCw2lxSig+pp2JG4zRimtKi9Wz9Khe5P8AAMfWmkYzqxjuWKjaZF75+lVWdm6k02qsc0sR2J2uD/CMVG0jHuR9KZSE1Ri5ye7F+tFN3Uhaixm2Popm6k3mixPMiSio85pc0WDmQ+ikzS0FBRRSihDFUU8daQU5etaco4ysSLUyjPWooxU601E1Uh9TxrUKcmrMdaKI00SIKtRioIxU8Z5raMB8xZj4qZOtQR89KnWtYxHcnU1KpqFTUqnj2z/jXRGJXMTpzUi8GoEbiplPNapBzEqnNSDr05qFT/Onq2MHsPfr/nmhi5yZcf570q4AwKj3euPw705T19qkfMSCj1x1pmaM560NMakPNNOBUZ+7wCKTd61LRrFjnPPFIT16Hmms2TxSA1lPY1iyQH5ufzpc5pqnilzXFNo6YCr171Zh6g9W9RxnNVl5q3ACa4qsjeKLsK4A9x2rRgXjNU4EG7gdOgrUt4zXmVJamsV1LVsnPFbVnF0HrVGzjywresYcke5riqzOPE1LFyzhzg44zW3AojXLde1VraMKo9BzRcTgLXFL3nY8Oo/aMS9uawL2461Nd3HvzisO8uOozW1OB3YbD9SveT9awr2fgmrd5Nx1+lYtxJknP8q7qcbI9qnDlRE7Zb3NWNPhM06jGeaqKNzfjWnHKlla7j/rCPyq5bG1m9Eayn7dqdtZIB5Nv++l9DjoK1ZFyxPPWoPDdkbTTjPMCLi5IZs9l7D+tXWHNeTVleWh5lWa57R2RVK0hWrLJTNtZXM+Yg20u31qUpSFcUriuRgUuM0/FG3BpXuK5HilAp+KAMUCI2HFMK4NTdulNZaQrldh1qNqmYdajYcVSAgYZ/lVe8mW0tJrhukalv0//VVsjnmuZ8d3hg0xLVM77hsN/ujmtKceeaiaQXNJI4WRmld5HOWdix/Gm+mRn1HX/P8A9anYO0H2pCMHn0r2NlY9G2gznj1HSmnkcZJ/n3qT17cdfSmsOOnHT1x/niobCw0gBiBzz1phqRhyAPXHHakx9KVwI+g5pj//AK6k7ZHT2pD78n165qQIQMtxTJzhcD8anOETcep4FVmG7NMmRGRTalxTG+X/AAp8xg0QyHAFN29zUxQ9W60jCquSQGmNUrVEaCJDDUbDmpTTG71ZlIjpGp1JSMZETc80ypWFRHiqRm0I1MxUlMIpkNDGphqQimHpTIsMx1ppp1AQtTIaIzQFLdKm2KvXmmk0yeXuM2hfc0h604000CY2mmnGmmmQxKKKKBENKBRThXppHkoKWiiqHYM4IPpXW2j+bbRv1ytclXR6DJvsyvdGrfDvWxlWWlye5X5TWNdrg5roJl+Q1jXy1vUWhjB6k8gzFbn/AKZimAVKebW2/wBzFNUVfZnUhMU4ClxTgKLlCAUoFKOlOC5phcFFSKKRakXpSsDHAVLGtMUc1PGKuxI+MVfgHHFU4x6VegGOtNbMpHnq/wCsc+rGpFFMQfM31NTqOK4UtTmluPUc1IBQi1IFrRIgYRTHFTkVG9DBMrtVdqst0qs1Qy4ojeo6e1NrI3Q2ilopFCUtLiigAxVizhaeZY0GWYhQB3J6VAK3NCItIrnUHGfs8eUz08w8J/U/hWtON3dibsir4hmVr1baD/UWiiFcdyOWP4kms1felyScnqetOAzUN3dxdBFHtUijNCipo0x1qkjOTHRpzxV2COo4Uya0beLNbQiYyYsacdKlK47VKqYHFMkrUzuVZO9RGpWqOaRbeFpZOVXoP7x7ConornRThdlHVp/KjNun33GX9h2FZGKfI7Sys7nLMcmkxXG3d3LnJSdlsJiilxS4pEDcUop2KUCmIbilC08CnBaAuNA46UqrubFPApty/lr5Y++33j/dFAiC4kDHYmdin8z61FS4pKzZQU006kIpDGmmmnGm1LAKSlNJSCwUhpabSGFFFJQOwUUUUhgOtLSYqSONppFSMFmY4GKaV9gH2tu1xNsXp1J9BW0qqiKkY2oo49/eiKFbaIRId3d2/vH/AAFK3SulLlR24ejZc0iMnApjHNK5zUTHFS2byEdvSoXPpSu2KizWVzNsM0qKXbavJpAMnArd0HSpLu4WNF+Y8k9lFTJ2Rph8PKvNJEuh6RJdSiOMdfvMewruoIIbG3ENvzx8z9zS28MVjbiGAY/vPjljUUj1xznzM+xwuFjh46bjZXx3qrI2aWVsmoWORSSN3Ia7GmZpWNNpkMa1Mp55pVTLYFO5NrsasZc1q2NngBpKfYWYHzScCpriVVGFyF6VnKRtCFldjbqcKML0HSsyZ8k5p88m6qrGmkKUuwyRs1EeTxUmM1NBbM6lyQkY5Z26CqbsYNXKqozMAASScDip5Rb2in7Qd8vaJT/M9qgudQRAY7Iexlbqfp6Cs3kkliSx6k1N3LYylUUdI6k91dy3RG84QdEXgCq+KWitIwOd6u7ExS0UVrYkWkpRSMyovzMBT3E3bcUdeaRiFHzED61Wku8cRj8TVZmZj8xJq1E5qmJjHSJbkulHCDd71WeV36n8KZRVWOOdeUgopM03diqMGx9JkVGzc0wvSJciUvTS9R7qTNF0S2yTNGR2qPNJRzCJaM0xW9ad1NNMQtLSYoqgHA04dRUdSA8UiojqcKaOtSLTSNLi05etNHNPUcitUhXJEqUVGox1qRRk1qkNMmjFWYx0qGPAxVhegFXGJSkSpUyVCtSL+nU1vGI76lhCVzU68e9Vk6cjnPAqZD3Hr19K1ii7lgGpEJGMHPP+NQrT1/D8a1QXLCHp/WpUPHb8agXGKkVhVhcsKfz9/wBKcOSB9AKhDBee/p696cGHHp0OfpSJuTbsnPrz6YpwPvkZqFWz0z2J9qduyPXn8KRSZKGx1weBS7vU4J9utQ78DnNI0mS3uPz5/wAP880jSOpKSO5wfTHFRs/oaj3cHnvTdwrOUlY3iiQcmng+1RA+lOU/zrkqVTohEkzTxUYHFSJnPr9a4JzOuECWMd+fyq9bLgZPXH8OOKrwx8c8HPTHX/P+etalrF7Z/wDrVwVqvQ6owLNrEc1qwR5biq1vFt+ta9jASAfevPnIVWSgi9Yw5x+tdBZR7eT/ACqhaRbQM46jNXTPtVf5VxTbZ4deTm9C1JOEXANZl1cZySe4qO4uPesu6usdeTThAKOHbC8uMA5PX3rDup+uTTrq56kmsW7ud+cGuyED2aVLlQl3PknmqLNuPH6U2WTJwD/nP/1qYZVT5m/z0rdI6VEtRssS73IGK1fDdg2rX/nTA/ZIDlgf4iOi1i6RY3Ou6gkFsCsefnfHCD1Nen21rBYWsVraDEUYxnux7k1x4msorlRhi8QqMOSPxP8AAWU5b8KhIFTHmmkV5tzx1oiFl6U3bUxFNxSGmRMPSmEe1TEU0ikO5FijbxT8UuKQXIwOaXb+NP20mOtArkRGBTGHQf5/zzUxGKiagaIXGOn86hbpVhqiYd6aYEeOleceK7v7ZrUu05ji/dr+HX9a7/VbkWOnT3B6oh2j1J4FeXNlmLNySckmu3CR1cmduEhvJkRXHGKaR7VIV9PzPNNxnGfxrubOwjA55z1poGUFSYpMYA74qGx2IiKTGfbnFSEetNI64pXERe/tSKoLc8AdfYVIRTJjhcDqetFxWIJm8x844HAHoKjqSmkUzOSuxjCm7ecn/wDVT8ZpDQQ0RNwKYwqRhwRTWPzVSMmiuaYakcc1GaoiQxvvUw1IetMNUZNERpKewxTaZk0MaoyKlJphHtQQ0RU2pdho2juadyOUh+lHlk/e+WpScdABTGOaLkuKG7VXp8x96YxJ60ppD0p3E9NhhptONNqkZMaabTjTaozkJTTSmm0EMM0U3NFMi43FKBigUtemjzEFFFFMYVq+Hptl08Z6MKyhU1nL5N1G/TB5q6b5ZJkzV0dhIMqayb1Mg1rg5XI6EZqneR5z713SV4nItytCN2mwtjJUkGjFOscmykT+6/8AOjFNbI64vQTFOApcY607FNFCAfLTgKUe1OANCARRUgpAMVItOwDlHSp1GKaoqRKYrEkYq7F0OP7pxVZF4q5CMqw74xVxjoV0PO0GGb6mrCCosYlcf7RqeMVwJHJLcmQVIBSxrUu2tUiCErUUgq0y8VXekwRVccGqrVbk4zVV+tZs3gRN2plPam1kbDaXFFLSAKKBTgKYDo1ywHvWzq7fZNFsrFeHmJuZfcfdT9Mn8aqaPam81GCBPvSOFH407xBdJe6zcywjECt5cQ9EUYX9BWy0j6kSd5KJmgU9RQBUiLWdtAY6NasxpTEXpircKZrSKuYSZNbx81pQx4HFRW0XfFX0TFdMImE5WImXAqtNVqbhapzUSHTVyDGax9Yn3z+Sh/dxnn3bvWnfT/ZrV3H32+VPr6/hXP4yc1y1pa2Ov4YjVGKXFOxRisCENxSgUoWngUCGgUuKcBS4pgxMYpcU4CnxpubFNIkZkRRmRxkDgD1NUiWLFm5YnJNTXEnmv8v3F4X/ABqLGKmW5SG0hp5phqGMSkNLSNUjGmm040lIBD0pKWkNIBDSUtJUlAaKSl7UDQYopaKBhW5YW32SHc3E8i5x/cU/1NQaRaAL9rnHyKcRqR99v8BV5mJySSSeTnvW8IcquzbD0uZ8z2GngccVFI1KzZqJj602zubEY4FQM1OkbOaiY1DMpMaxyaSirVhavczqiKWJOAB3NZN23FThKpLliWtF0+S7uEVF3MxwPavR7Gzi0238qLBkP339TTNH01NJtMMB9qYDefQegqaR8k5rkqT5nofZZfg1Qgm9yORuuelVZX5p8r+hquzVKR2yY1jzUTGnMajNWZBSUUuM0gGqpJrW0+zz8z9Op9qj060MjD3PU1pSuqJtTgfzrKUjWEOoy4lCrsXGBWXPJuPFS3Eh5FViMikhyfQhbmmhSe1WY7d5XAUE1HdX8VjlLbbLc9GfqqfT1NNy7GUmoq7FkWGzjEl4Tk8rEPvN/hWTf38t6drYSFT8sa9B/jVeR2lkaSRizsckmmmqUG9zinUctEGKKM0lbRjYyCijvS+vbFWAlKcAZYgCoJLlV4T5j61UkdnOWOapROapiIx23LEl12iH4mqzMWOWOTSUVokcE6sp7sKT60E4qNnpswbsSFhUbPTC2abmlclyHbqQmmUm4VNyB+aSm7h60oINIBaKKKYBRRRigAp6U3aaevFXFCFopaAKsApwoAp6j2qlEYAc08elGPSnKpJrSMR3HKKeo5oA6VIBWqgFxVFSouMED8KaoHGamTFWkFx6df8AD9anX9aijGeD0z/Pk1MG5FaxQ7ki9KeOlMFOU4561qUiwp4/UZ59fy7/AOTUyn8ecD8qrqfepARgcn2461SKLIanZqur++c4xz608P7n8vqatDJw2PWpAfwquJARTg4x1qkyi3v4IBx9KXzTyefwqp5g9c80m8HHNDaAu+Z+WPrTfM5+o/8A11V8w+tIZKiVSKNFEuGU+vv+PrTd/YYxVbzBS+bnpXPOulsbwpss7qUHNVhITTw+Olck8QdcKLLQOKkQVXXJPJqynArjnVOunSHip4E5ye/rx/n/AD6UyNMkE+taFvD047Zx/n/PFcdSrY7oUrEluhzz9eO9bFrDwOM9BUdlaEYLj8K2ba36cYHbArhnPqOco00Os7Ys3P61t2saqM9PSqqFYx6D1xSvchV6+3Wud3keZVcqjNIzACq01yRnJwKzJr/rg1l3WoqM5fk9s5ojSuKnhG9Wa1zegfdOTWNdXgUfMe1ZV1qvykZx+NY9xflsgfnXTCmkejTw3KjUur0nIJH0rNkucnjoPfFUHuCc9aRVkk4XPvir5lFanRGl1JmuO3pxV3Q9HvNcvRBbKfdj91frW14Z8F3N+Umu829pxlm6sPYV6XDb2ujWf2Wwi8tujHuPqfX+VctbE9InDisfCj7lLWRQ0/TbXQ7L7HZjLH/Wyd3b/CnnJNKTn3xSntXmuTlqzx2225S3YzFIRT8UhqRMYRTCtS4oIzUsLldlo21Kw9qTFArkRFGKeetGKB3I2HNNI61LTTQNELdKjapm4FRN1oLIW5NR445+lSkZJz9KYxEcbSP91VLMfQAZzQh+RyHjq8OYLKPjpI/9BXI1b1C6a+1Ce5f+NuB6DsKrEflXq0o8kbHsU6fs4pEWO3bFNZfmJ9z/AI1KR7UhHNW2XYgZfbFIVxn+VTYphGam4JELDNNPepiKYR7fpQFiI8DNQNknNTyc8CoyKESyDFIRUjCmGmmQ0R001IaYaoyZG1Rt1qQ000zKRC3WozUsg9KjbiqIZGwprU9hTaaZEiM0wjmpGppFUZMjpCMU496a1BIhNRtTzTDTM2MamnrTmPFMPWmjNjTTTTjTDTRDGnrSUpppqjJjTSUppDVGTYw0hpTSUEsaaKMUUyRKWiivUPNCjFFFNALilxSgUtUB1OlzedYxk9QMGprhcrWT4elGZIT9RW2wytd0HzROKatIzrEYkuU9QDS7ecUsI2ako6Bxt5p7rtYj0NVHY6Kb0IwKeFNKo5p9VY0EApcUU4CqsMAKlUZpqipVGBRYTHCpUFMUZNToKqwEiCr1oAW+vFVUHertqMSL9auCH0POpl23Uw9HI/WpoxTtTTZql0vpI386WIV59rSZyS3LUa8VJtNLEvSpdnWtUiCBhxVWSrrLgVVlHNKQIpTVTfrVuaqrd6wkdMCM03FPPWm1mbiYpRRj60uKADFKKMU5RlgKpK4WN7w7i0tdQ1ButvAVj/33+UfzJ/CsBRXQakn2TwxaQ9Hu5mlP+6owP1JrBA9K0nvYwhq3IVRU6rUaLU6LzU2uEmSRLWjbx5xVaBOlatpHjFbwic83YtW0VWGXC1LDHgdKbPxmuhKyOVu7KExzVVxubAHXirEnWqd/L9ntZHBwx+VT7nispuyudVKPQw9Um8652qf3cfyj3Pc1Vxil+tLXnvV3NpO7G4pcUuKMUE3ExS07FKFp2FcaBTwPSnKtOA9KaQmIo9abdP5UQjA+eQZPsv8A9erCgDLv9xOT71nsWkkZ36sc/Sm9ECQwDijFOxSVkMY1RntUh6Uw0mUNNNNONNaoGhDSUUmakYhpKU0lILBTadmmikULRRRQACrmmWZvLjaxKRKN0j/3R/jVaGN5ZFjQEuxwAO9dJ5SWduLSI5xzK/8Afb/AVrShzO7KhF1JKKCaRXYBF2RKNqr6CoGOKcxxULmtZO56aSguVDWNQuc09zUDGsmZyY1mzTKKKhmTY6Nd7YHJr0bwno62Fst1cKDM4ygP8NYXgrRxdT/a7lMwRngH+I13Urn29MVx1al3ZH0+UYFRj7aa3I5Xye/Jqs7U52qtK1Qke5JkbtUTGlJpjGrMWxhptLSUhBVyztzIw4zUNvEXccd637SMW9uXONx4X9KicrI1hC4rgW0fljG7+Ijt7VQmfP8ASpbhyxPX3qHaW7fSsbm7RAyF24qSO3GxnchY15Zj0FTP5dvC09ywSMdPVvYVzmqanJfNtUeXbg/LGP5mqV2c1Soqa8yfUtV3qYLLckX8Td3/AMBWSOOtGaTNaxgjz51HJ3YpNNoJozWyVjNsKSlAznJwOuT0FV5rkDiH/vrFUlcznUUFqTSyLF948/3RVOaZpD/dX0FREknJ5PrRWqjY4auIlPRbBmimk4prNVHK5D81Gz0xmprNSbM3JjmamE0xmpmahyIJNwppf0plFK4C5oopQKAEpVyKcBTgKEmK4ikmnUBaeFxVqIrjcU4ClAp2KtQC4AUYp6r60oFaqIDQKcF5pwAp1WogNUU4CinLxVqIIAtSr0ptOWrSGOFPUc00GnKeatCJFxz71ID0z1/nnrUIOacHx0JFO4yyDj1FTBgTxx3qmso9hThLjp3Of0qlIC4D+dO3c4ql53HWl8/mr5yk2Xg3HWnb6o/aPpR9o9KPapFq7NASYzijzfTjms/7Qc0eee3FS8QkaKLZo+bwenTH60vm8nnrzWaJjS+aazlijWNFs0RLx1pfPxWZ5rU7zTWEsSzohh77mj55o8/1qirk1MtYyxFzrhh0iz5ualRqroM4wKsxRk9jWMqzOqFFInQ8VIoyRUlvaSv0Un8K07bSpGxu4rnlVZ0RhFFOJavW8DPgYNalrpiL94j8a0oYYowMAH61zyqNminGJn2ensSOOPUitm1slj6gH3pPtCIOcCo31FBwDzWLux+0ctjVQBDnrzmnfaAox04wcVzk+rqo5ZR+NZdxri54fPGetZ8i6h7Fy3Owm1FU/j6DoMVnXGrqB8v6npXIyapJIfk6Gq7STy9zT91G8MMkb93rG4cvn6Vlz6kzn5Tj+dQW+nzXEgCK7seyjOa6fSPAup3uD9laNf70vy1LqxW5c3SpK85JHLGV5Dxmp7ezmuJAqqSx6ADNeqaV8OraHDahcGT1SJcD866yz03S9JT/AEW2hjx0cgEn8axliukTza2b0YaU1zM8t0TwHqF2A8yeREf4peD+VdzpPhbTNJKHb9puD90sO/sK12vZLuYx2ig46ueFUepPao3kWBWW3YyTNw8x6n2X0Fc0qkpayZ5dfHYis+Vuy7IfczfZ8DgzDoo6R/8A16zmJYkscnvmplhJ6n35qVYkUZIzXPKdzCKUfUpqpPQVJ5ZPtU/QcUhqbj5mQ+Xn0o2YI7+lS01ulIVyHbjH0oxTwOPamt1NAXGMM/yppFSHimEUDIyMUzFSN19qZQAlMbrTzTGpFIjaom61K1RvQWRnr3rA8a3ZttMW3RsST/Kcf3R1/pXRqvPOAM9a858S3v27VpnU5jQ7Ez6CtqMeaR1YSnz1E+xjYxn8+KQjFSkc/pTCK9G567IsUwipsccUwikIjppH50+kxSEMxUcnCnNTMKrudzYHbii4iIimNx1qUjApj9KEyWQtUbVK1RNTRDGNTDUjVGasykRtwKa1OamtTMpEbDrUbVK3eoW6VSM2Nphp9MaqREhhprdacaaetMyZGTSUpFNNMhsaaYaeajPWmjNjWph4p7Uw1RmxppGpaQ1SM2MNNNOam0GbGmkNKaSqM2NIpKU0hoJEopaKBWGUUUV6p5gCnKKaAaeKpIBaKKKYFiwm8i6jfnGcGutXlcjp2rivpXV6PP59mhPLL8prpoS6GFaPUZfLskhlH8Lc1PdL++PHB5FOvovMt2A64zTd3m2sMntg10xWtgpvoR4pQKMU9RVI2EAp6j2pQKcB6VVguCjnpT1FIKkUGqSAeg5qZOtMUYqaMc07ASIOB6Z9KuW/3hj2qtGPlGOlW4AN4+tVBajRxfiSMRa9cjGAxDfmKrQjpWz40h2apBJjHmRD9KyYRyK4Zq02jlmrMvQrU2KbCPlFTYrRIyZXlHBqnMOOK0JF4qjMKiQ0Zs3T8aquOatzDk1VesZI64EWKMUtFZmolLRRQMKsWab51GPfpUGK3fCFqLrWLaNujSqCfbPP6VdNXkRUfLFsXxgSuqQWna1t0iI9yNx/VqxwKuazc/bdZvbntJM5X6Z4qqopy1k2ZxVopCqKsRLk1GgzVuBKpIib0LVrHWzZxcdKpWcfQVuWkPFdNOJx1pD1TatU7o/e+taUq7V5xWXdH5jWjMYK7KMn3qwtcmDzrAOVjGW+prcmcRK0j/dUZNcnI5kkZ26scmuOu+h6ENIjKKdigCuawCU5RS7acopiEAp4HtQBTwKEhCAU5VpVFScQxvM/RBkD1PYVaVhFa+bDCBei/M/17D8Kr0qgnLMcs3JNGKzeoxhFMPWpTUbVAyNqjNSMKjNSykIaYc0+mGoGhKSloqShtIaUmkpAJRRS0hiUtFaWi2Iup2kl4toRukPr6AfWqjHmdgLukW/2K1F2/wDx8SjEQ7ovdvx6CnE1LcTGaZnIxnoo6KOwFQMa6Xpoj0aNP2cfMRzULNTmaoZG4rNsqTGO1QscmnMaZWbZi2FXdIsJNRvo4Ih948n0FUuvFek+C9KFjYfaJVxPNzz2FYVp2Vj0MtwjxNZJ7Lc2re2jsrRLeEYRRjj+dRSPnNTTHrzVRmwK5Ern2ekVZEcr1WY5NPkbJqBmrVIxkxGNMY0E000yApyKWOAKaBmrtlFk5boKhsqKuy7p9t3bgAck1Zkbd16eg7VM6+VCE7nrUIUsSK5pSudsIaEOzcaLuWHToPOusdPkjB5Y/wCFS39zDpdqJZcNIT8keev/ANauJvruW9uGlnOSeg7D2pwi2znr11TVluP1C9lvZvMmOB0VB0Aqt2puaTP1rqjGx5UpN6sU0maTNG7tVmbYuaGZY13SHA7DuaZLKIBg8yenpVJ3LsWYkmqjG71OerXUNFuPmnaU+if3RUXWkpCcVslY8+c3J3YtMZqRmqMtQ2ZOQ5mphams3FRs1S2Q2OZutNJzTaKi4gooooAKWlC09Vp2EMVakApypTwlaRgxXGBacFqXbTttaqANkYWnhaXFLVqKJuN2ilxRRmqsAtKvv6U3NJupgTdKD14qHdxRup3QyWlzUXmUnmUc6AsA4pQfeq/mHHWk30vaoqzLW+jzMVV30b6l1kUostebS+bVTfRupfWClAtiSjzTzVQNS7jUOuzRUy152aXzsVVGaeKh1mbRponE1L5p9agANSKtJ1WbRpomD570maaqE9BVmK0mfohNTeUtjVRS3IwT709TWhb6NcyY+TA960rfw8xP7xsU1SqSNVKnHdmCtTRxMxHBrq7fQreMZc5+pq+lpaQ4KgH2xVewdtS1iIdEcnDYTPjEbflWna6NNJ/B7Z963fPt4/uhB1zjr/n/AOvTH1aJMHjPPHboP84qXCEd2aqtKXwojttDA2liDz9f89K0rfTreIZ46cGsSbXNv/LQnjHpVKTXc9Wye/NYzqU49TaMakjslltoQQNoOT3zTW1CJMcZ/HFcUNVml4jBI+hoDXsxwBgntXJPEU0dMMNJ7nWyatGpIBHHvmqc2uL2k/KqFj4a1a/wYrW4k+ikD8zXR6f8N9Ulx9oENuvcyPk/kM1yzxcehry0afxyRz8mtSNwmT71We5uZvUCvTbP4b2Maj7XfyOe6xIAPzNb1h4V0KzxtsRMR3lbdXNPF9iHj8PT+HU8Whs552AVZJGPZQTXQ6b4J1i7AKWLov8Ael+X+deywLDAAtvBFEP9hQKm81j1Yj8aweJk9jlqZtPanGx55p3w2mIBvruGL1VBuNdPY+CdEtMGRHuWHd2OD+AraaYD7zVWm1GKJc7hip56kjiqYvE1tG38jQtbezs122lvDCuP4UAp8t4iDLPj8a5W818DIj5PaqELX2q3HlwhnbGSBwB9T2q40nLclYCUlz1XZeZ0d3r8aZEI3MO9Nt7a5vNtxqDtFA3IUD5nHsP60/TdJt9Pw8hW5uR3P3EPt6mrzuXbc5LE9zSlKENEYSlCOlFfMaeYxDEoigX+BT1PqT3NNCgdAKdRWEnchK2w0igjinU01AEdJS4oxQAn1ptOxSdqQXGEUw1LTDgde3SgBhx65PfimMOKkIzwfpTGySc0DGMOtRmpW6+lRsKChtManGo2oGhhFNIOePyxTmNKq5YUF9DI8S3gsNIkwcSy/u059e9ecgY5Peui8XXv2vUti4MMGUHue5rB24A69K7aMeWJ7WEpezp67siNMIqVgepppHFbXOkiYcdKaRzUrCmHrRcViIim4qUimgZ60rhYgmO1cdzwKYE2j371JtLyeZ25Cj+tDCi4rFZ6jeppKhamjNkTd6iftUjVG1WmZsjNMPepDUZ71SMpDGNMNOamN1q0YyGMaiJqRu9R4pkMQ1GakNRGmiJCN0qNqkNMamYsj700080hqiJEZFMNSGo2FMzZGaaaewppqiGNpppxphFUjNjTTacRzSGghoYaSnUlMhjaSnGm0yGNopTRQIZRRRXqnlirT6aop1WgCiilWmhigVq+H5xHdGJjgSdM+tZgpY2Mciuucqcirg+V3FOPMrHbEZGKqWaYgnhP3kbcPpVi3kE0CSL0YZpm3y75W6LINpPavRWupyw0diLbThTmUqxB7GlxVWOkAOKUCinqKpIECrUqimgYqVRxTsA7GWqZBUajFTRiqsBKn0wKtQD5h9agQD/69WYRhhVIEY/jiDNpYz46OyH+dc3AK7nxNbG48NzHqYWVwce+P61xFv0rjrxtUOeruaUA4FT7RUcA4FWQuacTnkyrIKoXAxmtSZeKz7kc9KmSHEyZupqm1XZu9VHHWsJHdT2IjSU4ikrJo1EpcUoFLinYYCup8HjyUvbwj/j3tpZAfQ42j9TXMAV1th/ovgnVZsANMYrYe+SWP8q2pK2phiPht3OVVcfnUiigD2p6j2qUgY+Ja0baPkVVhWtO0T2rSKOebsaNjHk9K3LWPCiqOnxccCtqOMrHXVFWRwTd2UbzhePWsW461sXx61jyfMaGa0UYmvTbLZYwfmkPOPSsMDFXdYlEuoMF+6g2iqgFedUfNI7Og0ClxTsdaUCosIQCn4oAwacBinYQBacBSgZqRV9qpRJuJGtQ6g26WO3HSP5n9z2H4VeQrFE8zj5Yxn61mx7mG+TmRzub6miXYENIqM8VOwqJqyY0Rmo261KaiaoKI2PBqM096YahlIa1NNOam1BSEpM0ppppMaEoooqRiUoopQM0DsPhieaVI4lLu5wFHc100yJZW6WUJB2cyuOjv/gOlQ6DALKzbUXyJn/d24x0/vN+FNJ9811RXJHzN8PT5nzvZDajc05jx3qJjQdstNBrGq7tUjnmoHNZMxkxD1ppOKWm5JO2s27K5BteE9N/tLU03f6qPDOa9RbgAAY6Csbwfpo07SlZh+9lG5ye3t+tasz88VwylzO59rluG+rUEnu9yCVs5qpM3pUsrEdaqu3FXGJ1TkRsajY0rNmo81ZmxDRSUoGaQEkQ3cCt3T4tvzf3TWXZR5fpW9Cm2EAjvkj3x0rnquyOmjHqxoUs2SOp5pb27h0m0M04BfoiZ5JqaSSOxtmubggKgyB0JPbiuA1XUJNRu2mk4HRVH8IrKEXJhiMQqa5URX13Le3DTTsSxPA9B6Cq9FNY11xVtDx5Sb1YpNNzxRQqlulWZOQAEkADNRTTiPKxfe7tSTzgDy4un8TdzVStIxOSriOX3YC+/ekJxSE8Uxj71ocMpCsaYWprGo2ak2ZtjmbNMLUzOaKhu5IZopKKQBRRShc0CACnKlPVKlSMk960jC4rkarUyp6VKsRx0qRUArZQJciJUxTsVIcCmEitLCTDvTTQWzUZagY/IpN1RFsUm6lzoaJSaTdUJak3+9ZuqNIlZqTdUJcUm+pdULExejfmotwPSk3Goc2Ulcm3Gk3GmA9c05anmZaiOzmikpaTZdgpQaMU9UJ6An8KVmWkJSgVYis5pPuoavW+i3EhGRitFTnLoPmjHdmUAakVSe1dPaeGmbBf+VbNr4chQfMoNbRwk3uJ4iCOFjgkfG1Cfwq9b6TcyniNhXfw6bbQqMIvHfFTNJBCOCoreODitWyPrTfwo4y38NzORvyK1bfw1GuPMNac+qwR5wf1rNudfA+4R+FXyUqe5SdaexoQ6TaQjlR+NTZtIOmwH2rlLjW3Y8sSO2TVFr+eT7u459KxnjKUdjphhZy+JnayanAg61Tn1pADtOPpXLpFdTEdR7HrW5pfg/WNR5itJ2Q/xsuxfzNcNXM0tjtp4FJ3Y2TWz2NVG1WZ/u5P0FdrY/DC6bBvLu3gHouZD/hXS2Hw90a2Uee1xcuOuW2D8hXmVc0b6nZGjSj1+48j33cvOGHuxq/Z+H9UvmHlQ3L57pGcfnXt1homm2WDa2FvGR/EU3H8zmtTHGCTj07VxTx0pbG3toR+GJ4/p3w31OYg3KJEvfzJBn8hXRWPwzgjx9ou1A/6Zx5P5mu/G0Yp24VzyrykQ8TUfw6GDY+DNDth80Ms5HeVuD+VbdrYWFnj7LY28XuEGfzpxcfWk84CsnJsxnKpP4mXPNY9wB7CgNzksaz2uQDUUl6B3FCi2Zqg2ahkVfSkNwo//XWDNqPA2nP0qnJeyMeM9K1jRZtDBt7nRyaiidxVG41lV4U5+lYLu753MfzpYYHmcJFG8jnoqjJNbKiludEcHTgryZan1WWT7v8AOqgM9y4Ub3duiqMkn6Vt2vh51YG/mWEf88o/nc/0FdDZW8dmpWxgECkYLk7pD9T/AIU24wRjPGUqatSV3+Bh6d4b2BZNUcxA8+Sh+c/X0roYmSGHybWNYYR/Cg6+5PelWDHPJ9z1qVIfauedZy2PLrVpVXeo7kHP9KX06/lVtYgKmERNYXOd1UjO70VqLFmn+Sp+8oP4UNkuukY5NJWwbOFx9zB9qik0vPMT/g1IFiIdTLpDVi4tJ4fvoceo5FQUjRSUtmMxSU+kxRcY2mMOakxTWoAhIP600jIx/nmpSPl5zUZ6+3TigoiY559eaYae1RnpTKGsajantUZ780FIbVbWLz7Bpk04+/jCD3PSrSjmuT8ZXfm3aWiH5Ihk4/vGqgrs6MNS9pUUTmDlmLE5LHPPemEY9+KsMvHb1GO3+ef0qIjjArt2PoGQtyelMxUrCmEUXJGYphqSmYp3EMwO9RygtiMcZ+8fQVMBjJPSmR/xOerc/QUANkGOMDp09KgfvU8lQN3poCB6hNTuKgbrVIxkQuKjYVM1QmqRDI2qM1K3Wo2q0YyIyKY3WpGqNqpGMiNu9RtUx6VEw4pmbGGmNUlRv7VSJY00w0+kagxZE1MNSHrTCKoiQw9aY1SHrTDVIzIzTTyaeaaevFMkjIpDTzTTVIzZGabT6Q0yGMNNxTzTaZDG0hp1JQQxhop2KKYrEVKtJSr1r1keUOpaKKoApwpo5NSAVSGLRRS1Qze8N3O5Ht2PI+Za1bqMtEdvVfmH4VydjOba6jlXseR6iuzUh1BXlSMg12UZXjY56kbSuRTAOEkXo6g/j3pmKlhX908R/hO5foabiuo0iNC08DpS4pcc0yhQKlUY6U1RTwKpIByjmp4xUaLU8Y7VVgJFHY1ahHzCoFFWoRjscU7BctGEXNjdW/UyRsuM55xXmsA25B65xXqViSrc5645rgNetvsmu3cYGF37l+h5rnxEdpGFVEluMqKuqvFVLX7oq8q8VEdjjluVplrOulrWmX5azbpcA0pIqmYk45qpIOavXA5PSqUtc8jvgRUmKdSVFjYTFLRS4osA5Blh9a6nUsw+C7GMZ/f3byH6KoH9TXMQjLCus8VjytG0CHGD5LyH8XP+FbQXuswr/FFHMKKlQZxSKKmiXkVKQpMsQJwBWvZx/MKz7dPmFbunx5YVtBHJVehsafFgZ7AVoSfKn4U2yiwn61LdcIfpW9jz27uxhXh61kXDiNHc/wAIJrVvT1xXPa7J5di4HVztrObsrndRRzOS5Lt1Y5pwFAHSnAV59joY2lApcfWnAUyRQKcBmhRUirVJEsFWpUTmhVqxCmWGenU1SEU9SP8AqbYHqfMf6dhUDClQ+fLNcHOHbC57KOlKwxUPV3BuxA3So2qZhUTVkwRE1RNUrVEx5rNmiIWphp7d6YaiW5aGGkpTSGoGhDzTadSVJSENFFFIYtXtHsH1C+jgTgHlm/uqOpqkozXV2MI0zRQ+cXd6OfVYh/if0Fb0YJu76Cs5NRQalcLPOBCoW3iXy4lHZR0P49apE0HpTCea1k76npxShHlQjHionOBTmqFzzWUmKTI2NRGnMaaelZtmLY1mwK1vCth/aGrxo4zGh3v9BWPjmvRfh9Y+Rp7XLjDTHj6CuarLSx35Xh/rGISey1OrI2RhcADFUpm5qxO3BFUpmGcVjCJ9jOXYglbt3qs7VK55qu5rexjcYxptBOaaTikJsXNOTlqjBzU0K7mFTIcdzW0+PJH61vQxjbubjHv0H+fWs7TIst+FUfGGqm2txZQNiWQZdgfur6fjXHP3pWOtz9nTuzG8Tat/aF0IoT/o0PC4/iPrWJSUhOK6YxsrI8ipNzfMwLU00nWlUbmwOtabHM5N6CqpY4HeoLibjy4+nc+tOuZto8uPr/Ew7+1VOlaQjfVnJWrW92IU1jSMaYzVqzicgZqjY0McVGzVDaM2wZqZmjNJUMQUUUUAFFFSKmaaV2Iaqk1PHHUkMBP0q0kWK3jTIbSIo4elTqgHSpAMUxnC1skkZ3bFpjMB3qOSb0qBnz1pXRSRK0nWomeomeo2es5VLF2Jt9ML1FuNJmsnUZViRnppemUVHMxi5opKUDNIBKKdtp6rSuUosYFNPVfWnqhNTxW0j9FNNRctEUkluQbfSnKpNaltpUjnkGte10QcZGa3hh5PcTqRRzUcDueFJq7BpU0n8OK7G10uNMYUVpw2ca9gK6oYRbsh1m9jkLXw8WxuratPD8a4ytb42R8YFNku4416gfjXQqMY9CHOT6leDS4Y/wCEZq4I4YhnAFZV1rMcefmFYl5r5PCGiVSENyoU5TOvkuoYl6is671yKPOCK4q41OWXOXNVBLJM21Qzt2A5Jrjq5hGOx1Qwi+0dNeeIGbhTn6VmTanNIevWruk+D9e1Ta0Ni8MTf8tJjsH612elfCtFKtq2oM/cxwDH6mvJr5rbqd9LC9keZyXLnJYk1o6ToOras2bSynkQ9G24H517jpXhTRdMUfZbCEuP+Wkg3t+tbajaoCgAegryqmYylsdsKCitTyPSfhhfy4e/ngtl7gHe3+Fdbp3w60e1Ia4e4umH95to/IV2GaC9cksTUl1NlG2xWsNMsLBQtlZwQ46EIM/nV0tnvUPmelI0mKycpPcrlbLGaNwqqZqY0o7nH401Fsaptl3eBSGWs9rlAeWqFrv+6pNWqMmWqFzTaXHeomuMHrxWY1xK3QAVEdzffY1tHDdzRUYrc0WvMfxCoJL3P3eaq7QKQuq9SB9TW0aEUWoR6ErXErHrgUz5mOSc1Jb29zdZ+y28sg/vBcKPxPFaEelIq/6XdRhv+ecA8w/n0q7QiiJV4U9GZXAFW7TTrq6G6GI+X3dvlUfia3LO1jjwLSyDP/z0mG8j+grS+xPNg3s7P6LnIH9KylWijjq49r4dDEt9ItY9vnSPdTH/AJZw/Kv4sefyrctraTygiIlrD/ciHJ+p6mr0MUcYxGgXPpUypXNOu5bHl1cRKb953K8NsifdGPfvVhYwBUqpUioMVi5XOWVQiEdSJHzUqrUgWlcwlVdyJYxUipnpUgWnqtBi5sjWOniOngU6ixDkMVBTttOopom4mKp3WnQz5IGx/UVdopNDjKUdmcxdWsts2HGV7MOlQV1josilXAZT1BrB1KxNufMjyYj+lS0d1Gup+7IoUwnn3pxpvTNI6kMPPfvUdSHt9ajbjpTsNEUhqI1I5zUbdKC7EbnmmGnNTetBaGzTLb20kz9EBavOriQyzPI5+Zjkmuq8XXQS3itkPLHc30rk8V0Ulpc9fL6XLDnfUY1RuO1SnimMK2uegQEc00jrUrA5qM96EwsRtTaewpMU7kle4O2Mj1pQQ0YK9MVBcPuc+3FRwybW2n7p/SqFcsPUDCp5OvFQNSW4ETcCoG6irDVC4rRGcloQsKiYcVMajYYp3MmQOMGo2FTOOajYcGrRiyI9KjYZqU0wimjKRERTWFSEUxqq5myI9aYe9StTDzTIZERxTWqRhTDTMmRsKaRUhphqiGRmmkU80hqjNkRFMIqRqaRVIhkeKQ08imEU0SxhHNNIp5pCKohojppFPammghjaSlpDTIY00UtFBJDSrSUor1zyR9FFFWA5RT6atOxTRSClFJS1aAWum8P3XnWnlOfnj469RXNVa0y4NteI/wDCflb6VrTlyyJnG6OuHySq3b7rfSlddrEHtTsBl9QeQacRlAe44NehFaGUCKnAe1KBS1aRoAFPUUAU9BVpDsPQVPGKjUc1PGKpICRB/OrUQGRmoIxgVZjXpRYRctOoJxngk4/+vXO+O7QJdWt2o4kTy2wO6/8A1jXR2/BGah8UWhu/D8xXG+AiUfTo36VlVjzRsRUV0cZadq0o1ytZlr94VrQDisIHnyI5k+Wsu7XrW1KuUrLu15NEloODMC5XvVGQVpXQ+WqEgrnkj0aexWxiinMOaSszYSlxS4pwFOw7D7Zf3q/Wur8c/LcaZD/zzso/1yf61zViu66jH+0K6fx+u3xFsHRLeFR/3wP8a2jpBmFX+JFHNqtWIlpFTpU8a5YUrGci5aR9Ca6LTIcsvucVj2adK6nS4enHTit4I4K0tDTgTag+lV747UNXlX5T7cVn6j92tbHFDWRhXhySK5TxE+Z4Yv7oLGuquOWOK4zVnMmpTE9FO0fhXNiHZWPUpKxTxRT6MVyGjGgU8LSqtPC07Egq1Ii0KvNSqtUkSxVWkviYrB9n+slPlL+PX9KnjTkVBeDzNRRB9yBckf7R/wDrVT0QiuI9kYQdAMCo2q3IuKrSCsmRe7K7dagep261A9ZM0RG1Qv1qZqgeszRERphp5pjVnIuI00h6UppDUFobRRRSGGKKMU4DtTSuwNPw9p/9oalHG/EKjfKfRRya1tSujeXjygbU6Kvoo4A/KptPhOm+HPMOBNqBwPURr/iaoV1W5IKJvhI3vUY1qhY1IxqFjUnW2MY8VExp7GoWNZtmcmMbrTHpxOKiJzWTZkyW1iM9zFEv3nYKPxr2aygW1s44lHCIF49q818D2guddR2GVhUufr2r0+Q449BiuOfvTsj6nJKXJRlVe7ZWkPU5OKoynnNWp29KpyGtUraHqN3ZDIfeq7HipZDk1ATVECGmnrStTaBAKuWi/OtVBV6yBMi1nPYunub0c6WWnzXUv3Y1Ptn0rz66uHurmSeU5eRsmuk8XXJjsLa0XH7w+Y3vjpXK1jCPUzxlS8uTsBNNoNIehrZI8+UhfpSXEht02Kf3jDnH8Ip7P5Mfmn754Qf1rOZixJYkk96uEeZ6nNWqcist2FMY0rGomNbHntgzUxjSMaiY5JqWzNis1NzSUVAgooooAKBzQOasQxFugpqLbFcZHHmr0UHIzUsFvgVbVAorrhTstTKU+xGkeB7UMQoollC5qlNMW6VbaRCTZLJMBwKqvJnvUbNUTPWMqiNVGxIz0wvUZOaKwc2y0gJzSUUtRcdhKKXFOC0XHZjaXbmnhamWMntQk2UokASnqntVyG1J7VoW9hnHFbRoSkJySMqO3ZiMA/lVyDTmfH+FblvYqMcVpQ2qr2rqhhUtyHVfQxbXShgEjNa1tpyJ2FX44lUVYXC9a6Y0kjJtvcjjtVUDgVYVFA7VE0yqOao3GqJGOGFaXUdxGt5ir3xzVW41BIwcsK5m91tjwhrGn1CWTOWNc9TFRjsbQouWrOpvdcVfunNYd1rEkpOCcVRsLK+1W4ENhbyzyHsi5/Wu+0D4UX1xiTWblbZOvlRnc/49hXl4jM4xWrO2jhr/AAxPPpLp5D1JJ/GtvRPCOuayVNtZvHEf+Wso2L+te26D4L0TRQGtrNXmH/LWb52/+tXRYwABwB0FeJWzOUvhPShg/wCdnl2i/CmGNg+sXrTEdY4PlH5mu70nw/pWkKBp9jDEf7+3Lfmea1cY600uBXnzrTnuzshRjHZDue9FQtMB0qBrj3rNRZuoSZc3AUxpfeqDXI9aryXijocn2q1SbNY0GzTaamNPxzWU10xPGB7mommJ+8xNbKj3No4fuaz3CL1cZ9qhN5z8qk/WsxplH1ppuQO9axorqaqgjQa4kb+IKPamFs/eYn6msxrwDvUTXbuQqBifTFaqKRfsdLmuXVfSmNcotR22j6ncrvZBDEf45W2itCDQ7KIf6VcyTt/diGB+Zo50jCdSjDd39DOa9UEACrltaahecw27rH3eQbFH4mta1ENthbG0iibs2NzfmaupaXN2+6d3P1OazlXSOapiXHWKUV56mSmkRxt/pt/u7lLYbv8Ax48VftrW3RgbOwTP/PSf94f14/Stm30mONN74C/3mPFWPPgi4gTzGH8R4FYyrSZ5tTFueibl+CKaWN1dAG6lcovRc4Ufh0qzHbW0BAUb2HPHSlaaSX77fQdqfGvr1rBybOZyl6EqsSMAbR6DipI1pqipo+oqWzB2Ww9V74qVaanSnrUmEtiRetPWmKaetIwkPFPXrUan0pwODTMWSin1EDUikZpohjhTqYDzT6CQopM0tMAoopKBC02RFkQq4yp606koDzRyt5C1vcNG3Y8H1FQNW1r8OVjlA6HaawyfWoaPXpT543Gk1G1Ozx+VRv1oNkiNqjfpT2NROaRaQw9aIuuTQTzVfUp/smmzy9yMD6niqRajdpI5DWrn7XqEzjlQdq/QVnkU80hFdMdFY+khFQiooiYVG1SsOtRsMU7lEbUwipD1phoQyJhxTJDtjY1Mw4qpeN0X1OTTRLRSaq8nSrFRSDitUZyJrabzF2N97sfWlcYNUSSpyOD61ahkE3B+/Ra2oovoDdKhepW4ODUbU0xSIaYakprDiqMmQN1qMjrUzDmoyKq5i0Qt60xh6VKw4phGKpMyaITTWFSMKYelUjNoiYU0ipGFMxTM2Rt0qNutSmmGmjNkZFMapTTDVIhkZFNNPYU0iqM2RkU01IRTDVJkMjNNqSmMKaJGHrTTTmpuKohjGGaaRUlMPWmQ0MIpKcabTJaG0UtFBBBTqbThXsI8gdRRRVAPWnU1adVIoKcKbThVoBwpcUgpaopdjpvD9359r5TH54+PqK114bnoa4zTbk2d2kozt6MPUV2ikMoZDlSMg5rvoS5lYwlHldxpFAWpNvFKFrpGhqipVFAWnqM00WOUc1MntTFFTRjn2qhMmjHtViMc/wBPWoU4FWY/0NBJYgBz6ZrSt0WTMTjKSKUb6Gs+HrV+A4YHgfWl1E9dDzh7d7S9lgkBDxuUOfatK15FXvGtp5OsJdKPkuFBJH94cH9MVRsjXLa0rHDUVmWWTK1k3qYzW3jis6+jptaGcdzmbpfvCs2RcVsXiYY1lzD5qwkj0qWxVYc03FSEc0YrFo6khmKcBS0tNIZZ0wbr6Eeriuj8cEv4muQeyoPyQVz2lf8AIQgPo4P610fjIZ8U32fVcf8AfIra3uHJV/ip+RiKOlWbdfmFQgc1ct05FCRnI1NPjy4rrdOj2xg+tc5psfINdbZR4CD2rogtDy8RImcbY8CsbUT81blxwPesDUD87Vo0ZUl7xjzHG4+mTXDSt5k8j/3mJ/Wuz1J/LtZm/wBg1xacrXHid0j1YKyDHNOC0oFOArmsOQAU9VoUe1SqMVSRDBRUyLSItTovFWkSySFQOWwFXk5rPsQXiedx80zl/wAO1WtRcx2DhfvSYjH407ywkYUdFGPypS3Jm7IqyCqko5q7MOKqS1nIhFVhzUEnep361BJ3rBmsSE1C9TNUD1mzVEbUxqcaYazZohKQ0UVJQlGKWikMKvaLYvqGpW9tH1kcLn0HeqVdf4NgFpYahqzj5ok8mH3du/4DNbUYc015ETdlbuSeIJ0m1J44MfZ7cCGL0wvGay2p7/ifWojWsvebZ6UI8kVEjfn8qiNSOahes2BG1QtUrVCetZyIYx+lMqRvu1HWLZEj0D4bWwW0nuSOXcKPoK6yTk1meD7f7NoNtngsN/5nNaMhxmuemup9vh4eyoQh5fmVJz+P0qrIanmbtVeTtW6SKuVpO/61EalkPX6VCeaQriE0maDTc0CJBV/TwS61nrWhY/eH1AqJrQ0pu0kZ3ixs6mq/3IlH581imtjxUc6sf+uafyrHNYxeljkxDvUbG06NNx54Uck+gph7U27by4hGD8zct9KtXl7qOWTUVzMgupvOlyOFHAHoKhJopjGutJR0R5U5OUuZiMaiY0rGomapkzJsRjTKWkrMkKKKDSAM0daQVZt4TIelOMeYVwt4SzVr21tgdKks7TgZFWZXWFcDGa9CnRUVdnNOo27IjO2Nap3FwAeKiubnOcVSd+etKdVLRFQg+o+STcxJqBmprNTDXJKbZulYVmzSUAUuKybHYSjFPC+1OC0FJEe2nBalVKkWHNNQbKsluQhKlSImrUVvk9Kvw2vfFbQoNkymkZ8NqTWjb2ftV2G2AA4q7HGF6V2Qo2MnNsrQWmBV6KEDHAxT0X6flUgIA5xXRGFiGSKgXtTxxVaSdU/xzVG51IJnB/Wm2ohuarzqg68iqN3qaJ0IrnrvVGYYU/rWXPdMx5Jrlq4lR0RpGk92bN5q5bIU+1ZU90z/AHmzWn4c8K6v4hkAsrZlhzzNINqAfXvXrXhf4XaZp2ybUz9uuOuHGEH4d/xrx8VmcYaXO6jhZS2R5JoPhrWNflA0+0cpnBlYYQfjXqHhz4UWNtsl1qZrqXqYl4Qf1NemW9vHbxrHCipGvRVGAKexAHOK8OvmFSronZHqUsJCOr1ZUsbC0sIFhsreKCNeAsa4qxgCo5J1UdeapzXuOlcesndnfCk3sXmcDOahe5UVlTXuT1qnNe+/61UabOmGFZsSXfvVaS6x6fnWO90x6HFQtN1yeff862jROqGFSNWS7HY5NQNcMfas1rgLnH0qBrs56gfjW0adjdUUjTeXrubNRm5Ud6yJLvOec1F57t90Vqo2L5EjXe7HaoWu8g8mm6fpOoag2IIXYd2AwB+NdDa+FYIMHULnJ6+XCMn86mUooxqYilTdmznPOdzhAST09a07TQNSusO0ZhjP8cp2iuotxa2QxZWscR/vsNzfnSSzyTNmRmY+5qHVfQ5ZYupL4FYzbfw/ZQYNzO9w/dY/lH5mtSForVdtnbxQD1UZb86fBazTfdU49xWra6PnBk5rKVU4q1eO9SVzKVJrhudzH1PNX7XSXk+/xXQWunqn3VwB1PTFQXmrWllmOECeb2+6PxrK7ex58sZOb5aKFtdLSNdxAUDqzdBST39vbEpaoJnx988KP8axri+ubxszMdueEXgCnRrilYj6vKT5qrJ5ZpbhsyuT/IVJGmOtRoMVYUcVLZTSSsh6CplqFetSqaRjIlXipVOKhBpwagyaLKsBTwarK3rUitUmLiWA1PVqgD04GkZyiTq1PBquGpwagycCcHFO3fWoA3vTt1O5m4FjdS76g3UbvehMlwLG6lD1X3UFuaYuQsb6N2ahzxSbqQuQn3Um+od1Jn3phyEep/vLKQHsM1zJINdJdtm3l/3TXMCkd+GXutAelROcVITULHmpOxIYxqBicVI5681CaEaJCryRWJ4un2xwQA4yd5rciGXrkPEMxn1SXn5Uwoq4K7OrBw563oZlIacaaa6LnuEbVG1SsOKjOB79qQyNhTcU80ymgGGs66O6ZvbitFsAZrKZi3J7nNXElkZpjU+mN0q1uQyBxzUSsUbcvBFTsOahYVSMZFuOQTR8feHWmN196p7ijAqcGrUcizL6P3FLYcZXVmRmm9akYYqM1SZMkMYVGalao2poyZE3K1G1SNTWFWZMiNMYcVKajammZtEZFMNS80wiqMyI9KjYVKaYwpmbREaaRUhFNIpmbI2FMIxUhppqkS0RmmmnmmGrRkMxTG4qQ01qoREeaQ04000yGMNMPWpGphqjNjDSUtJTIY2ig0UEkFOWmindK9hHjjqKKKoaHpwKdSClqkMUdacKbin1pEApRSU4VY0OrpfDV55kH2V/vJyue61zPWp7WZra4SaM4KnP1rSlPklcc43R3QFLjmm28yXEKSx8qwz9KlAr01rqc6ExT1WlC1IoxVWNECip4xUajJqdBTEyVAf51YjFQoKsRijlJuTxdqux8Ef41UiHr61aj7UhMZ4ntDe6DJtXc9ufOGDk4HB/Qk/hXG2fWvSbMgHDDI5BUj8CK8/vLRtO1S4tXBHlt8p9VPIP5GsakdbnPWXUsAZFVr1MrmrUZyKSZcqRSa0ORaM5S+Tk/WsiZeTXQ6hH1rCuRg1hI9Kg7oosOaSnuOabWTOxBRiinAUWHctaWMXsP+8P510vjQY8S3Z9dv8A6CK5ux4uIz/tCup8cqF8STf7Ucbfmgra3uHJV/iL0MJVyavWw+aqsYq9ar0oRlPY3tLjztHqa6yxTLdR+dc5pC/MuPSuqsl+TmumC0PIru7I70ECuavuWeun1D7ormbw/M9VYdBHOa823T5P9rArlsY4FdH4kbFvEpx8zfyrn9tcNf4z1YrQTFPC0oXinqKxsSwUVKi5pqrmp0WqIY5VqZF9Kag5qZFq0Q2VblRJe20JHCgyn8OBUsi460y3UvqF3K3RcRL+HJ/nU8wqPMyqPWxQmHFVJRV6YZBqlL0rKQRKcg61Xk71Zl6mq0lYs3iQseKrv1qw1V361kzZEZpjU81G1ZM0QlFFFIoKKKWkAqLuYV32oRf2d4f02xxh3U3Ev1P3f0rlvDNgdR1q0t1HDyDP07/pXTeJbkXWr3Dqcop8tfZRwP5V20Y2puXfQmC56yj21MWT7x/nURqRzzxUTHipPRIXqJzUj1C9ZsTI26GojUjVGayk9SBr9KbGu+RVHUkCnP0qbS08zUrZT3kX+dYT2Y4R5pqJ7FaxiGyhjHZQP0FNmPH4VN0UD0qvcHFTTWh9vPexTk61Wl+9+lWJOtVZK0sZtkEh5P8A+uos09xzUZ6U7BcaxpKQ0A96VhXJE6VfsT8w9iKz1NW7VsNSaLT1K3i4bdYz/eiQ/pWJXQ+MF3yWM46PDt/EGufAzXHs7HNV1kxYwB8zdF5rOlcySMx7mrt4+yEKOrVQrpoR+0zzcXPaCGscVExp7HNRMa2Z57YxjURpznmm1myBKKKKkApKOtPjQswAo3EPt4y7Yrf06yzj+dR6TYM7Ditm6dLSHYPvd69GhRUY80jmqVLvlRBdSpbrtTrjmsG5uSzGnXlzvY4NUWOTUVq2tkaUqXKrsHbNRE0403FcjdzdDaXbTwtOC1NhpDQtOC09VqRYzVKJREq1KsR71PHFViOLPatY07kuaRBHDVuGDPap4oatxx7RXRCmjKUmyOGADqKtxxYFCDHpUgIHtXQopEDgMCpBgd/w71CWABzUUtwB0PFaXSAuGRV/ziqlxehR1FZt1e4yARmsq4uix61z1K6jsXGnfc0LvUCc7TWVPdMxO454pkKT3lwsNtG8srnCqoyTXqPg34UvMsd14kYxDIItUPJ/3j2rycTj4wV2zrpUJTdoI8+0HQtU8QXXk6bbtJ/ec8Iv1PSvX/CnwqsdP8u41hxe3I52dI1/xr0HT7C20+1W3soI4IVGAqKAKss4XlsCvn6+PqVXZaI9Wjg4w1erG29tHbwpFEixxqMBVGAKezqgqncX6rkKaybnUP8Aa/CuNRctz0qWGlM15rwL901nT33+1WPcX455rPlu2bOK1jS7noU8GlubFxf46ms+W+ycDms1nJ5bmmNKBwTXRGmjtjSjEuNcMep4qMzVRkuQucVVkus962UCrpGnJce9V5LvHOazmmZu/wCVPiheYjaCavkS3Ic+xO1yW6HNEayyNwDXTaN4Oup0Wa7xa25/ikHJ+grq7Kx03SR/osPmTAf62UAn8B2rKVaMfhOSpjYxfLHVnH6T4Uvr1RI6CGE/xy8fkK6ez0PStOClgbuYd24QfhVm6v3kJ3sTVNpS54/SsXKU9zmlKrVXvuy7IvzXrldikIn91OBVXzC3AzUtpp89wc7SFPc1v2OlxQcsAz+prOUkjmqVqdHRGNa2E0+OML6mtq00lEILjca040UDipkGOSRgdaxc2zza+NnLSIyG1RBwB9KW8vLXTow1y43fwxr941i6t4jWEmGww8neTHA+lc3ueaQySszOeSSa0jT0uwoYGpW96q7I2dS1m5vfkX9zD2Re/wBapRLUcYFWohTbS0R6KpwpRtBWJ4lx1qdfvVGtSKfmrO5zS3J0qRahQ1IG9KRi0Sg05WqINzTs0iGiYNTw3rVcNinhqCHEnzzTg1QbqcG6UjPlJw9SK/rVZWFOBpEOJaD07dzVUMacGqWQ4FndxTg1Vg9ODUyHEs76N9QbqXdQTyFjdmjdzzUG6l3c0E8hPv4o38/WoN1G7mgTgiYSetNL8c9faoSx6c8e1MZ+tK4KBJO48iQf7JFc6Tjiti4fML/SsUnmkdlCNkwY4FQsakY8c1Cx5oOhIY5zURNOY1HQmXYljbYrOeijNcFO5lmkkP8AExNdrqLGLSLiTp8uPzrh8cYramejl0fikIaaacelJWh6ZG3FRtUjVE3FMY08UynMcGkpgQXJ2wufasxjWhqB/wBH+pxWaauImJTDT6Y1UQyN6jIqRqZVoyZC49KiyUYEcEVO1RMtUZMmimEvDcP/ADpzLiqJ4PpU8NxgbX6etFhqd9GOamGp2UMMg5FQsMUhSiQmmnj3p5/D8qafarTMGRkc0xhUhFMPSmZyIzTGqRhTCMVRmyI01qkIph60zNkZpjcVIaYwqjNkZFNNPNNNNEsjamU8001aMmMamNzUhpjVSJZG1NNOamGqRLGmmMOaeaaaZmyOkp5phqiGJRRRQSVxTxTRSgV7CPGHUUUVQDx1p1MWn1RQ4U6mCn1pEBRSim09elWUhy08CmrT6pI0RteGrzypDbSH5G5TJ6GuqxXnqMVYMpwQcg13GjXgvrMP/wAtF4ce9d2HnpyswnGzuXFFOUZoAp6iuokctSpTFFSKKZNyaOrCdagjqxHyabEWIxn86sLUEXrVhamwi9anDcHvWX42siyWuoIM7T5EmOwPKn+Y/EVpQHDAH1rRa2W/sprSQ4Ey4B/unsfwNTNXRMldWPP4R0qWReOKijR42aOZdsqHa6+jDg1YxULY856MwdSi4OK5y7TGa7C+jyp+lczex4JrCS1O7DS6GM61HirEi4NRYrFrU9BMZinAUoXIpwGKVh2J7LH2hM9M11/jpP8Aia2kvXzbSJv0x/SuQtR++T612/jRQ1voU39+yCn6hjW0fhOSvpUj8znIxV60X5vwqpGPmrRsVy1NGVTY6TSEwPwrp7YYiFc9pQyvFdLGvyr9K6orQ8es9Srf/drmbrmRvrXT6h/q65q4H7w/XNVY0w5yXij70I9yaxMVueJh/pEQ9jWPivOq/Gz1I7DVFOAo6U9Bk1nYhjoxU6rTVWpVHFNIhsegFTpgAs3QDJpiLSXx2afOehKED6nitLaEdSPSstYpI3WUtIfxP/6qlmGVP+fWp44xHCiKMBVAqKQVnsjmk7yuUJRVKQVoSDrVGUcms2aQKMo5qrLVqYc1VkrCR0xIHqB6nfvUL9axZsiGmGnmmGsmWhKKKKkoKcvWkpyChAjtfhxEIZr/AFFhxawMVP8AtHgVTlYsxJPJNbWhxiz8BXUo4e6uFQH1C81iSdq9KS5YxiGD96U5/IrN3qJhxUzYPNQt92sjuuQPUDdasN92q7VlIlsibpTKe/SmVhIQ16veHl363Zj/AKaCqD1peGP+Q5af79Yy1RrhletD1PW2PP4Cq83epqry5pwWh9hUetypIMVVl61blqpKMY4z0NaWIuV5O9Q1JJUbUWFcYaSlJpM0WJuOU1ZgPzCqi1PEeRRYdzR1xBP4fjcAb7ebH/AWH+I/WuYVK66yjF5b3FqTgzRlU/3uo/UfrXKH5c57da48RDld11Fe5m3zb5j6LxVenOdzE+pphrqiuWNjwakuaTZE/SomqR6ic4pNmDIzTaKKgkKSlpBSEL9K1NKtDNKKo20RkcADvXd6BYLBbm5lGAo4rqw1Lmlcyq1FCI4JHp9qTxvIrl9Ru2lkPPNXdcvzNKQG+UHisNjk5revV+zEmhS05nuMbrTcZp+M0oWuNq51WIwKcFqQLTgvNPlAiC81IqZqVEqVU4qlEG7EaR1MkdPRMmrEceK1UDNyGRxcVZjjx2ojUcdORxzUo61vGJDY5RgVIpqMUpYYzWqSQiXdjvQZcd/eq0ku33NVJrjGeaTmkhpNlqe62jrWZcXZJ4NV55ye9VctIwCgsxOAByTXFVr9jaMLbjpZd2c1u+E/CWpeJrkC2jMVqD81w4+UfT1Ndh4D+Gj3PlX/AIiUxwEBktc4Zv8Ae9B7V7DaW8VrbpBbRLFCgwqIMAV4GMzGz5aerPTw+ClNc09EYnhLwhpnhq3As4hJdEfPcOMsfp6CulyByeBUFxcxW/3yN3YZrFvdUZywBwOwFeO+ao7yPao4V7QVka9zfJEMKcmsa81Isev4Vk3F7kfezzWdPcn14rSNM9Wjg4x3NKe9J/i4+tUJrsnviqDz56GoXmG05PXtW8aZ1xjGOxcaTr3P156VHJPjOCKoy3HXk9e5z+lVpJyc81tGmTKqkXpLrjrVWS5Jzgmqhlz3oUliAM1somLqtkzSM3elhieQ4UE1raB4eu9VuFjghds9h2HqT2r0bTfDumaIoNyqXV2OdvVFP9azqVo00c1bExpuz1fY4/w94Qu9QxLIPJthyZZBhfw9a7ewsNM0aPFpELi4HWaReh9h2p97qEkv+tf5QOFHAH4VmTXB5we1crlOo9Tmfta/x6Lsi7d3zyNukfcfrVCSct0qEFpWwuSTWxp2l5O6Yc+lHuwV2W/Z0I6lC1tZrlhgH610On6THFhpAGarkMSxLhQBU+8AVhOo5Hm1sVOppHREqqFGBilyKg8z3qG6vY7SLfIeey9zUJOTsjiUHJ+Zcknjt4zJM4VBzk1yusa5LeZigJjgB7dW+tUdSv5b2TdIfkH3V7Cqg5rqhSUdWevhcAoe/U1ZLEMDp05q5GMCqsNW0PAokzqqE8dWYuKqqamRsdawkcsy4pp6nNV1OOlSK2Kg5nFkymn7qi3UoPFBm0TKacGqENTg1InlJw3rTgag3cinBqCHEmzShqi3U7dSIcSUNTg9QbqcDSIcSwGpQ9V1b0pd1IhxLIYetODe9Vg1ODUWJcSyGpQ3FQK9OVqmxDiTg0bqiDA0uaLk2JM0m70pnajNFwsOzTWNNL1Gz8UFJDLt/wB0wHpWWTVy6b92apE0jopLQaxqFzzUjGoWOaDZIYx9T/8AXpppWNN6ihFXKviVtmiYB++4H1rjz3rrPGR2afZp03MWx/n61yZ74rop7Hq4BfuhDTaWirO0ic4NRNzUkh5qE0xoRqSlpKYypqP+pX61nVo6j/qV+tZpNXEiQHvTKUnrTSashjWphpzGm1SIZG1MapGpjCmZMhYcmomHFWGFQsOKaZlJCRytGeDx6VZWRJRxw3pVRhTeh44qrXJU2i1IuKiakS42jD8ipCFcZQ0rWG2pbENNPSnsMUymmZSTQxqbUjVGetUmZsjNNbrTyKY3WqMnsMYUxulSNUbU7kMZUbVIRTGoTJIzTWp7dKaRzWiM5EZprdKeelMYVRDGHrTDTzTDVohjDTW608000yGiNqaaeRxTaZDGUU6imRYrCloor2EeMKKWkFLVAOWn0xafTKFFPpgp9bRGKKUUgpRVDRItSCmLTquJohcVf0e9Njdhzkxtw49qo0/tVxbTuJq6seiph1DIQykZBHepFWud8KajuzZzHkcxk/yrpsV6cJcyuc0lZ2BRT0FIop69asRIowOKnjqJelSx9aaEWo6njPy1An3anT7ooaAtxdRWnasRisuLqv1q/bt0zUtCMPxhY+RqCXsf+ruRh/ZwP6jn86yk/lXd3tkuqaXNatw5G6Nv7rDp/n3rgotwJDKVcHBU9j6Vkl0OKvCzuiveJlTiub1CP5jXWzJlM9KwNSi6+1TUiOjL3jlp15qvWhcxkMRVNh7VzyR60diOgU6is0USQf6xcdc13Gvgy+F9DlPOwyRE/iCP51w0Zw4PvXeuv2nwIxH/AC73St9Ay4/pXRBaHJitHF+ZzkIrRsh/OqMX3RxWjYjlfrTirszqbHU6SCVA98V0kQBXngCue0gfICPWuihwAe3/AOqulLQ8WruU78HZz17iucuB8xrpNQGAfqa524HzGqNqByHiYf6XH/u/41j4rb8TjF5F/uf1rGA6V5tVe+z04/CJjjmpEFIo5qRRzU2IkPRalUUxRU6CmjNkkY5qPUBujhiH/LSVR+Ryf5VYQVFMu+/sx2Us5/75x/Wqexncs/WoJBzVlhUMlRJaHKUJhVGZcGtGYVRuBx0rKRrAzZxzVSTpV2cc1SkrCZ1RK7d6gfrU7d6gk61gzdEZphFPNNNZM0Q3FGKWikMSpYhlgB60wVc0qEz30MY/icD9auCu0hOXKmz0HWFNn4U0SzIwzI0rD69P51zUnQe1dT4/ITUraBfuxW6qBXLHmvQr/G0XgV+4T7kDdagkHFWHFQydKwOhsrv0qu9WX+7VaTrWch3ImplOam1zsBj1o+GjjW7U/wC2KoN92rWiNs1S2Po4rJmmHdq0X5o9f7VBL3qYNlAfUZqGTr+FXBaH102VJhiqslWpT1qtL7VrYzuVXHJqBqnk71A1KwDKQiloosK4Cpoz0qCpIzzTC5p2jlXVgcFTke1ZXia3+z3srpjy5l81Px6j88/lV6Fuak1+EXWhtIozLb8/VT1/Lg/nUVqSnH0Jc+VM4fGKY1OzTWoZ4T3IXNQuamaoHrJmT3G0lFFQIDQBSVLbrucCmtXYRu+G7Brq5UAZ5rpfE12ttClnBjCjnHrUnhi3XT9KlvZBggfLn1rltQna5uHdiSSa9W3sadurOJfvqt+iKExLMc1HtqcpmgJXFqd5CEp4TipduKcF5ppBchVKkVKfinqtUokuQ1VqREp6rUgq0iG7gq4qVR9c/SmU73rVIQ9T8o+n5U7ODxUW6kZ8/r/KruFiUviopJKieT1qrNL1rOU7DUbj5Z/SqU0pOcU2R8mr/h/Q77xBqKWlhGSc5eQ/djHqTXFWrKKvLY6IQbdo7lTTrG61W9jtLCFpp5DhVUfz9K9v8B+ALTw/5d3f7bnUyM9MrEf9n1PvWt4R8M2Phmz8u2AkuWH724YfM5/oPat2aWO3iMk7YXsO5r5rFY2VZ8kNj3MLgOV809yxn5c/wjnJ7Vm32rJEClucnu1ZWo6s9xlV+RBwFzWPNPxk1xxhbVnv0MF9qZeuL1nYkk5+tZ011xyQKp3F5gkAgms6acu2Sa3hByPQUYwVkXZrnPSqzzBjVVpahebmumNOxMqli081QPP2BxxVVpaiL5rdROWdbsTtLk0zcSeajXJPFbOh6Nc6lOiRIx38D5c5+lU7RV2YuV9WU7a2knkCxqWJ6AV6H4X8EMVS81YiC0HIz95/YD+tb+h+HLDw/Gkl4iXF7/zyPKofVvU+1WL/AFCSeTdM+cdAOg9q46lZydonK686r5aO3f8AyLD3UVtbfZtOjEFsOuPvP7k1kz3OOBVee53VTaQt9KzjDqzajhVFE8sxY9afbW8lw3AOPWn2dkXO6XIXsPWtqBVjXCgACiU7bDq1lDSItlZpCozya00IFVFcAc0plx0rlk23qeXPmm9S4ZaZ5maqebSSTrFGZHPA7etJJvREql0J7q8S1hLv1/hHrXM3t200hkkPzdvanXl008hd+PQZ6VmyPuPWu6nTVNeZ6WFwyWrHls09DUCmpUPNNna0WYzVqNulUVNWI25GaxkYTRdVuKmUiqiNUqt71DOeUS2GqRWqqG6VKre9ZNGDgWFanq1Vw1ODY71Jk4lgGnZqBWpQ1BLiTg04HFQhqUNzTIcSbdTg3vUIanZzUkOJNupwPFV8805WIpEuJPnFANRhuadmlchokDU7OOlRU7OcUrmbRKrcU4GogcUuaDNonDClzUAbmn7qRNiTdQzetR7qRmoFYVjTGJpCaYx4oLSIbhiVx71VY1NOearsRmkzpghjdaiNPY5BqNutI0SGE0q8t+NJSwj94M+tCG1oZnjg/NZL1wjf0rmG65H1BrpvHRxdWn+4a5k9eMV0w2PVwX8FDW4pKXqozSVZ1kEvWoTUk5w/4VFmmihaT1pMmkpgVtSP7hf96svNamoDNqfY5rIq4mchSetNzRTSaohg1JQTTSashsRqYacaaaozY01G4qQ0xhxSIZERTGFSEU1hVozkRMKaMgjHBqSmtTMWh6zno4z707COMo3PpVYik6dKLBzvqTspHUVGaQTMOvzD3pRJG3XKmiwXUhhphqVk7g5+lRsMHmmjNxGGmN0p570xvamjJkbUw1IaYaohkZppp5prVSZDIzTSKeabWiIZEwphHWpWpjVRBGRTcU8jFMbrTIY0imNUlNIqiWMooNFBJVpaRTlQadXso8LoLRRRTBCrUgqNaeKpFJjhThTRTq1QxacvSm0oqhomXtTxUa1IK0iaIWnLTaetaAySF2ikV0OGU5B9K7/SLxb+zWQEbxw49DXn4rR0a/On3gl5MZ4dR3FbUZuLsZyjc73FPUUkZWRFkjIZWGQR3qUCu9GHkAqVKjqRB/hVJAWIzViM5Wq0Z6/4VYh4oaAtxnmrsJqjH1FW4TSEa1m+GBrnvGGn+RfrexDENyPmx2kHX8xz+dbVu3StC5tE1LTpbVzgsMo391h0P51jJ2dyJx5o2POSPlwefwrL1CLIyR7VssjI7o4Kup2sPQ9xVK9j3Ke+aqSujij7sjjr2PH4VlyLgmuh1CHk5HNYkybc8VzSR69KV4lTFGKcRikqLGosY+au+8MSC48N6vaseTAJAPdTmuCUV2nw/dTqn2dyNs8bRH8RWlM5cWr0m+xlIMtWhZfeXPrVNozFOyN95WKn8Kt2v3h3yaqC1M56xudZo/3B9a6KE4H079xXOaR90fWulhGVP+e1dHQ8WutSlf8A3egHPQdBXP3H3jmuiv8Aoe3PSsC4HzmrS0NKGxx/igf6VC3+z/WsZa3PFK/v4D7EVjKK82r8bPTj8KBRT1HNIBUiVmRIevSpkHSmKKmjFWjJkyCmoudQQ/3Ym/Uj/CpFpkPN8/tGv8z/AIVTRnLYsOvFQMKst0qFxUyOYozL1qjcD5a05Rwaz5l61jJGkNzJm61Tk6Gr1xwTVKQdawmdkCq3eq8n3qsvzVaT71c0jeJGaaTTjTcVmzUM0UYooAUV0Pge3E/iG0UjPzg1z9dl8MYw3iKEnqoJrow0b1EY4h8tKT8jX8eNu8RTD+6qj9K509K3/Gxz4iuj7gfoKwSM4rorfxGdeF/gRXkRMKhbpU7VCw61kypFaQcVUk+9V1xmqkowTWb2KT0IGFMqRhTDXNLcoa33ak09tl5CfRhUZ5pIjtlU+hrNjg7TTPYrVt9vHg5+WnOKoaFL5tjGc54rQfpW1Ne6j6yctmU5fSqslW5BVWQVpYhMqSDn8KhcVZcVXbilYdyOkpaMUrA2JSr1pO1KKLCuWoWxWtYOrfJIAyONrKehB7VixtV+2fBq0J6nI61YnT9Rlg5KA7kY/wASnoaz2ru/FFidQ0xbiLma2BPuy9x/X864NjWM1ys8mtDkkQtUT1K1RNWLOVkdFLSVAgrR0eDzrlVx3rPUZaup8H23m3qkjOOa6MNT56iRMnyxbOh8QzfZtLtrNOONzYrkSpJya29fn+0alJj7q/KKzCldtd80rdjKjD2cF3ZWxSbasmOjZWPKXcrhM07ZUwWl20WC5EqVIq804ClqkhXEoFLig9KtKwCijNJmms1O4Di2BULyY6UjvVdmqHIaQSSVWkaldua1/Cvh268RagIoQUt0OZpiOEHp9a5a1VQjzSNqcJTlyw3E8J+HbvxJqAhtwUgXmWZhwg/qfavetB0ey0OxW00+MRx9WY/ec+pNGjaba6TZR2VhHsiQdcct7n34/SmX2prCCluQ0ndvTivlsXipYiVuh9RgcvVNaayLt5eR2cZLfNKeien1rm728kuZN8rbm+tVp5yxYk5JOTk1nz3WPukntx/n3rlS6I+ho4ZU9XqyxLOBnknFZt1ecY3fTFVrm7wSBycDA9OtUGkJOSea6qVG+rNKlRRVkWGlJOc1E0tQF6jaTk4rsUDjnWsTNJjvULy88VCz5NNzWiicsqzY8tmnxqWxTI1Lniu08G+FptUuAzLtjX5nZvuoPf39qUpKK1JT0cpbEXhLwzPq96iLGSnVj2A9Sewr1S0S00K2+z6ZtabG2S4x+i+gprSwWFkLLTV8u2H3nPDSH39qyLi4znnArinNzZjyyxNrq0ei7+pNcXPX5iT3JNZ08+fWoZps5wars/NCikelToqKJSxY8dc1q2VmEUPMMseQvpTbC1EKCab/AFhGVX+6PWrQk9TmlJ20RjVq83ux2LCmpFfHrVZXFG8Y4NYtXOZwuWvM9MUhkx3qr5go35pcolTLXmetZt3dGZs5+QdKS8n/AOWanjq1Z08ueBW1KmlqzelRu7sJ5dzY7VDnPWmlvzpN2a1Z3qKitCRTUqMarg04MRUMTVy4rVIrVTRqmVuKykYyiXY3x0qZWz0qkj1KjVmzCUS6r1Kpqkr1Mr0mYSiWlapA1VQ1PDHtUszcS0Gpd1Vw/rTw1TYzcScNS7uahDelPBpE8pMGpwaoM04N60iHEm3U4GoQ1ODUMhxJQ3NPVs1CG5p2eaRDiTBuKdn0qEGnBscCkZNEwNPzUIP607PP8qRlJEqnmlzzUYNOpENDs0ZptITQKwMeaYx4pfQ01zxSZcUV5utV2NSyGoSaR0RGHpUbU9ulRMfQUjVCZp0Jy6/WojTojiRT701uEtmZvjkkXlt/1zP9K5rPvxXTeOl/fWrdthH8q5jnGK6YbHp4L+ChGOelJRRVnWV7jhvwquSf0qxd/wAJqqT7imWth2eaTNJnJpM80xMbcjdbyD1FYRPNdCDkHNc/dJ5c7qex4qoGcxhOO9JnNISeeaTPpWtjJi9KZmlzzzTCcNjt2pmbFJpCc0lJmi5ItMNLmmk0yWIw5php5ph700QxjU0jNPI44ptUZMjNMqU96jIpkSGkVGR1qU1Gw61RmxuSOhpwmcdcGm01utMlsf5iE8jFB2Ho1QmmkUWJbJih9jUTKfSm5I70F29aLE3EIpjDFOLnvTWOTVIhsYaaadTWrREMYaYakqNqpEsY3NMp7U01RAykNKaQ0yGMPWihutFMkpIMZHvUgph4YH1p9ezE+eg9NRaKSlqixRT1pi04GqQ0Opwpopwq0UOp1Npc1YyQVKtQrUq9KuJaY6nr1plPXpWiGyQUtIKUVaEdP4T1PY62Mx4b/Vk9vautry9GKMGU4IOQRXeeHdTXULQI5H2iMAMPX3rsozuuVmU49TWAp600CngV1IzHpViI1XWpYzV2AuxnkVahPrVKM9KtQn5qhoTL9ua1rOT5qxomxitC2fBrGS0EnYzfGWnhJUv4l+ST5Jcdm7H8a5aZdyH2NeoiKO9s5bablJVwfb3rzjUrV7O6lt5RhkOPr70qbv7rOavTs+ZHMajD1PrXO3UfJ9q7G9jyprm76LGampE3w0+hiOKYRVmVcE1Cy1iztGrW74ZuTa6pbTZxscHNYqjFXLFtsy/WnDRkVY80HE6jxTALbxHeqMbWk3r9G5/rVS2+8PrWt4sXzl0u95JntlVj6spwf0xWRb9RWiWpw0/epI6nSW6V00B98Hr1rlNJbBH0rqbdsqK36Hl4hakN90OOBWDc/frfvP8AVn1x/SsO7HzVUSqBynipf9QT71ggV0viiMtbxN/daucrgrr3z1Ir3RQOKkUU1akWsrGchyirEYxUSDmplq0jJkgpLcf6XN7Ig/8AQqcOlFr/AMfE/wBF/rTMpbE9RyDmpaYwzSaOcqSLwao3AxWjIKpXA+WsJFxepjXQ5rPk6GtS6HzdKzJh1rCaOyD0KjdaryD5qsPxUEneuaW50IipKWk61mzYSlxRS0JAFd38K0B14ZHRD/KuEHJrv/hZxrQP+yR+ldWE/io5MZ/Ckix42GNeuPqP5Vz9dL47XGvTHthT+lc1W9ZfvGdmElehH0GsOaiNT9ajYVk0XJlWTiqc3er0oqpMvWsmVEqt0qNuvFSsKiasJo0G008MMU+kIzWLFY9C8H3G+0CMegro36VwPhC52TBCevFd8DujzWtDWNj6WnPmpxZUk4zVdxVuUVWkFbWLTKko5qu9W5BVZhSLuQkUlK1JSEJRR+NFAh6datwtVIcVPE1NCNyzkxweQRiuF8T6Z/Zt+fLBNtL80Zx09R+FddbyYIqxqFlHqunyW0v3sbo2/ut2P9KqUeaJz14c8Ty81E9T3UUltPJDMpWRDtZT2NQHmuF9meS10GGkp1JipFYdGMmu58Gr5VtPP/dU1xEX3q7rRSIvD9wQeWGK7cErSuTKPMkjN/1kjsepJNO2e1SW6ZB+tWPK9a3SurhV0k0USntTCmKutHgmo2T2pcpmVttG2pitNxRYCMjikxTyKQj1osBHQaUjmmscUAIW7VExPoaVzULVLZQ1mzULU9uKlsbOfUb6G1tUMk0jYUD+f0rKU1FXZcYuUlFbsm8O6Lc69qiWlqNo6ySEZCL3Ne6aNplro2mx2lmoSNRkserN6k/nVLw9o9r4a0tbeLDTNgzSEZLt/hRe3jSZAb5fQHr9a+WxuLdeWnwn1+WZY6avJast6jqO4mOA4HOW/pWLNKFUk5x6UyeYJknrzWTdXG5jj16+tcNr6I+jp0lTVkTXN3nIHT0rMuLjb945c1Hcz7E9z0FZ7yFiSTnJya66VHW7Mq1dR0RM8m7OTyaj31CX/wA5qMvXYl0POnUJmeomeoy3PNN3VRyymSbs09BkjFRqM10fhPRZdTv4kRC25gFGOv8A9aiUlFXY6ceZmr4K8NS6pcKcBVHzs7dI19T/AIV6dLJb2dmtlYApap1J+9K395qi2W+lWIsbMgqOZZB/y1b/AAHasm5uOTzXFKTm7lQg8Q0/srZfqx9zcZOT+VZ80uev5Uyab3qo77jmnGJ6tOjYlaTJ4rS0m2BU3c4/dKdsa/32/wAKz9NtXvryOBON3LN/dHcmty9njZlihAFvENiL7ev1NN6GWJnqqUfmDSFmJJ5JyaQSY96r+YfrRvFRYy5LKxa8zFN8081X8wU3zKOUfIWfMNDTeWhb2qp5tRTSbzjtQolKkDyE85ySeahZqGbFRMc1okdMYpDmPNIG4pmfzoz/AIUMolDU7NQg+1OB9KzYmiZTipFaoN2acrVDRDVy2j8VIrVURqlV6zkjGUS2r4AqZXqmrZqRX5qbGMol1W4p6uRVRXqVX6VBi4loPmnhh2qqDT1fFIhxLAanhqrqc9KepqTNxLG6nBqrq1PzSIsWN1LnioAacGzQRKJODmng1ADT1akZSRODTgahU808GpMmiYN60/PUfjUINSKfT/P+eKRk0SA4pcnNMHAoB70GTRIOnWkJxSZ79frSE9KGKwtRueKfUUh4qTSKK8hqEmpZOtQMaDeKGseKiY09j8tRk0i0NpU+8PrTTSr94UIb2IfGURfT7aXGdjlT+NcdXf6pH9p025t+rFN6/UVwH1610weljuy6d6bi+gUUUVZ3kN0uY81SJwOpz71oTruhbFZYOAOwxjFUiokmaaTSE8j6ce9ITimMcDg1maqmJFkHQ8GtHOaiuo/OhZe/UURdmRNXRh5OOaTJxSHgkHr3pproOW7Hccc0jDcuO46U0Hp+dL0oJYzdkfzpM0SjB3D8aZmmjO47NITTc0U7CbFpKM0lMm4jU2lNJTM2JTDTs01qZEhrU0jin0w96ZDIyKSnmm4pmbI2FNIqQ0w0yWRkYpCKc3NNpkjDSd6caawqkQxpppp1NNWiGNNManmmtVIREab3p5puKohjDSU8jim4poljD+FFLiigkot939acvPNIelEfTFe11PmYvUdRRS1SNUwFL3ptOpljxTqaKVatDHU4U0UtaIZIp5qUVCtSKeKtFokpymmCnL1rRFEy8inLTF6U8VaEOFWNPu5LK6SeInIPIz1HpVcUtaRdgPTrG5jvbVJ4TlW7ehqyK4Hw7qh0+52yEm3k4YenvXfgqwVkOVPII716FOakjCUbMUU9Tg0wU7OK1EWomq1EeaoxnnrVuM0hF2M/KKuwNis6E1chbBrKSINyzkIPBqh4y037ZZrewKDLEPnAHJX/AOtUlrIa2rNwy7X5VhjFc7fK+YqykrHkMy5FYd/D1ruPFOknTdQYIP3EnzRn+lctfRZQ5rZ2kro5IXhOxyNyhGfaq5HJrVvosHNZzLg1hJHqQlzIiqSEkOMdabSrwwJqVuUzuZGF54MjK8tZz88/wuMfzFY8JFang9xcQ3lg3H2mBgv++OV/lWTD97mtUedSXK5U2dDpbcr6YrqbVwUH5VyGnNwldTYtlf1rZbHn4mOpPcfMjVi3f9K25BuQ/nWPdjjFUjOiYGvJu09z/dINcpiu11FPMspl9UNcX1rkxC95M9SlqhVFSKKYtSp0rFkyQ9alWo1FSimjJkqilthiefHov9aatOtx++l/3V/rQYz2JqQ0tJQznIJBVSZfl5q9IOtVZhWUkOO5jXYrKmFbV0OtZFwK55HZTKElQS1alFV2FcklqdMStRTjSGoZsJRRiikMVPvV33wy/wCQwv0rgl6iu5+GrY1uL3rrwn8RHJjNabNj4gL/AMTg/wC4K5M5zXb/ABCiA1BHHdK4pvvV04j+IzbAO9GI0U1+lPpZF+UGsbHRIpyCq0q5FXWFVpRWUgi7Ge1RtU7jFQtWEkbEdFKetJWTAv6RMYbgEdjmvTNPmEkQxzkZFeUW7bZV/Ku98NXXmWoB5aPg1NF8s3HuezganNDlN2UVWcVaOCtV2FdjO1FZ1zmqsgxVxhzVeUVJoVWFMqZqjNSJjaKKKBBT0OKZQDigC9C2K0baTHWseN+lXbd61i7EMo+MdI+225vrcZuIx+8UDl19fqK4HNetwSYrivGGiC0l+2Wq5t5DlgP4G/wrHE0rrnicGJpfaicxRR3pa4kcZLH94V2ennGgMPVhmuLh+8K7Kx50Mf79d+Ee5pTSbRLZr8lWce1QWv3BV3HSuiC0OatfnZWZc1C8eQMfSrjJUTrTZldlJkxUZXFXGQ1XkX60ikyuwppqRxxUT9ahjI26mo3NSGoHqWwGSHmo6kamn261FyuhHjNeq+A9CXRbH7bdLjULhe//ACzQ9vr3Ncz4C0NL26+33in7Lbt8ino79fyFd9eTlnPf39a8PNMVr7KPzPp8jy3nftp/ILq4LkgHr6Gs6ecKvXBPv/nFJPMFU84JzyO3vWTcT7s8gDvXhK8j7CMVFWQ66uC7dfr2zVCaTapYngUksmG545NZd1PvcgH5F4Ge5rppUzCvW5VoOlkMhz2qBn5pjPioi3NdqXQ8qU29WSM5PemF6bnNNJq0c06g4nNOXJqPPNSwjLY5pmafM7Gjpdm13OqDp1Jr2nQ9PTw/pIDBftlwnPrGn936nvXM/DbRVjjbUbtAYYMMQf4m/hX+tdBqN4007yOcsxzXJUm5ystjsVPnfslt1/yI7q4ySc9azZ5cd+aJ5upqm75NJRPUpU+VAzE5zTc00nNT2MBuryGBPvSOFH40zaUlCLk+ht6egsNH805E94MAekQPP5mq5bnnmrOszpLfMsP+phAijHoq8frVDNBw0IuS9pLdkm/rQZM1Fmk3UWN+UkZ8mk3HFQs9N3+9CRXISs4FRs/NRlqbu+anYpRHls03dTC1ITTLSH0ZwKjDc+1G6hoLEuTxSqajBpQahoViYHFPB96hBpwNZtEWJlNPU1EDS1LRLRZRice9SK+RVVWqRTUNGUolsNUqtkjmqqtmpAcVnYxcS0rcc09W4qqrYp6vUtGbiWgx7U8PVdWzTgc1DMnEshuetP31WVqkVqRm4lkGlBqFW96ep4pENEucGpFaoM9KepoMmicN61IpqBTTgakxkiwDUoODUC9KkU+tIwkiUdqWmDk8U8cHmkZscKQ0f480nYUE2DPHtUcnSpKik5FItFeWq7dasTcCqzdaDeOwxulRk09zxTKRaEoFFNFAy/LJ5UtvIRkHrXE6zbfZdSnj/g3bl+h6V2N8M2cLf3TzWJ4mt/NsobtR80Z8t/p2raDsy8HPknrsznKTNGcim963PZY7IPBNZU67JWXB/wA+9aWfXt/n+tU9QThJPwP1oCLsytn+pNFMz0oyMfhTNB69vpS0zPHPT1pdwpEsytTg8uTzAPlbrVA10NxGJoyh79KwZVMchVuMGt4O6OWpGzGd6UGkpKszHdqgdfLb/ZPT2qXIoYBhg9KCJIhzRmmspQ4b86M1aMmx1IelNzRTJuFIaKDTQhDTaWkNBLEppNOPWmNTIGsaQ0tIetMzYw001JTD0oJZGRTakPWmHvTJGGmmn0jVSJZEabUhFNxVkMYaaaeaSqRDIjTDUrCm4qkSyOmmn4pppiaG0UmKKdySjSDh/rTqa3Y17TPlNh9LikHNLVI2TE706kpaZSY7PFKtIKUVSKuOFOpopa0RVx4qVOtRCpE61oiiQCnKabmlFWmVcmSnUxaeK0TGOFOpop1WmA9a6nwpq4Rls7lvlJ/due3tXKrxUicHI4Nawnyu6E1dWPVMevFFY3hfVRfw/ZLhgt0g+Rif9YPT61tYx1r0IyUldHP1sOQ81aiOaqLViI80wLkRxVyI81nqatRNWckSzThYjoa1rSTsT9Kw4HrRtnxjFYTQLc0da09NW0xoTjzB80bejV5VewNGzxyKVdDhlPavXbOTn2Ncx460feh1C3XpxKB+hqKc7PlZNWHN7yPKL6HGeKxZl2tyK6i9jyKw7yPrVyRtRloZhGKbUrDmmsKxtY6bm54auzbXkEy/ejcN17d609etVtNYuVi/1LnzI8f3W5H865vT3CTCuv1RPtOiader1izayfhyv6Z/KtY7HDV9ysn3Kti+MV0+nydPyrkrVuldDp8mcCto7HLioaXN88qay7sdavRPlf51WuhkniqOCnozIkXcrA9wRXDzIUldT1ViK7uQbWrj9Yj8vUph2Y7h+NYYhaJnpUH0KQFSrTF5qQVysuSJFqQVEtSA00YyJlp1uMTSZ/uqf/QqYpqSE5mPpsH8/wD69BlPZkvWkxStxSUHKNccVWkHFWm6VC44qJIDJulrHuVwa3rpax7petc8kdVFmTMOKrNzVyUVVcc1yzWp2RK5FNqRqYayZshKKKKBjlHzCux+H7+XrcGD/FiuOX7wrqPB0nl6rAR1310YbSaOeurwaPQviBFvEMmOcc155IMNXqXi6MTaejDNeZ3SYeu6uveuY5fO0bFepgu6E+o5qLHNTWx+fB6MMVzo9Cfw3Kjiq0o5NXpl2sQexqpIKymhJ3KEqiq7irkq8VVYVjI3TuiEikxT260mKysMZ710Hhy78q6UMcI/ymsLFS2rFJOOvUVhUXLaXY6sJU5JnqdvJujwetJIPmrL0W88+1Ryfm6MPetVvmFdsZcyue4+5WkqCQfLVlx1qBhxQyolV6ibvU8i81C49KkbI6KKKQgoopM80CHocGrML1UqSM1SJZqQyce/rVsiO4heGZQ0TjaynvWVG9XY5OmK3i+hm13OB8Q6RJpV4VwWgfmN/UelZVerXlrDqNm1tcjKtyD3VugIrzbV9Om0u8a3nHI5Vh0YetcOIoezfNHY8+tS5HdbMrQ/eFdhpJ36XMvUrgiuOj+8K6rw7LlZYv7y4FXhHrYzp/EmaFqeKvLWfbnBwavoQa7ImeJXv3FIqNx6VLTW6U2cxXYZqtIMVbaq8o61I0VHHFQvU79agcVLKIW6VC1TNULdKyYIZVnTbKXUL2G2gGZJWwPYdz+FV0GTXf8AgXTxa2jahIuJpfljz2X1/GuXF1/YUnPqduAwjxldU1t1OkSOHT7CGztceXEu3jjJ7n8ao3E4j69T+n+f6VJcS45JJ7DJ/L+dY11Puf5SfXPT6V8hKTnK7P0mjSjSioxG3M24tn8azp5cZp1xLt4/P/P41Qkk7k9Pet6cBVKltENuptowuMkmqJbPX6Ukj7mz+AHoKjrshGyPJq1OZjieKQmmscdKYTmtUjiqVL6IcWpM0lJTMR6nJFaukW/n3KKAWJIGB3rKj+9XoHwts0m1r7TKAY7SMzEHuf4f1qZu0WbUWovmfQ9CukXTNNg0+I/6sb5fdz1/LpWJcS4z6mrF9cGSR3Y5ycn3NZcj5PtXLFaHs4ajyR13GyPmoWfmkd6hLc1pY7CYNW54VXF7LOR/qIXkH1xxXPKc10OgttsNRfv5Sr+bVNrHNi/4TXcj+p/GkNRfffDdAM0ZA6ByD2oLSsrIV8bsZHXB9qJNgXkn14qMyHJ2jBznk8N/nGaQn5s8HngsvIx6807DH/IVUnPzUxwAO+ScAEUxmG1hgEA5I/PPelyS2Tk/UH/D/PrRYYmV2nnnGajzSqAFO7jPQjke9IwH8DA5B/8ArU7FphmkpM0bqLFC0UmaA1FgHU5TTKM80gJQaeD0qIGnAmoa0IaJgafnNQg8809TUNEtElSKaiBzS1BLRYU9PrUinp9Krg+5qQGs2jKUSwpp6moFapFPepZk0WFPFPDVXU56VIpxUNGUok4NOBqJTT+tRYzaJ1NPU8VApqRTxSMpRJwaeDUANPVqRlJE6tipFOagU1KpqTCSJ1NSA1CpxUqmkzCaJFNPFRrUg9vQ0jJodnikoH9aPSgmwp4qNqeetRt0pDIJ/uGqbGrzjKsPas7PNBvACeKZSmkpGg09aKKTpQBbuPn0qX1XDCq1mEu7eS3kxslXac9vSrln+8imiP8AGhFY1i/lybT2OK0REFo0uhzFzC9tcSRSgh0YqRUZNdH4stPMWLUI+QfklGO/Y1zfp0roi7q57dCr7WmpDetMZQ8ZRu/86Umk7CmasyjlTg9c96Tdj+lWr+LkSqOD1x6/5/rVLPp16cVSKTuPyPQClzx6VHnAzS7hk8c0WBkm73qnqEHmJvUfMOtWM5/z2pd3pTWmxEldWMHoaKtX0Gxt6fd7+1VM1unc45LlYGhaSgGmSOZQwwaqupQ4arOaaw3Lg0LQiUSt3pc0Muz6U2tEYvQU8UZpM0lBNwpKM0UxXEJpppxptAhDTacaSghjaaRinUhpkMZTSOtPI5pppkjDTaeRTTTJYw0ypCKbVJktDCKZUhptWmQxhFMIqQimsKq5NiIimkVIRTTTJI8UU6imTYzqRhS0V7jR8mCdKdTV6mlzTRomFOWmindKZaYop1NFOppjuKKcKZThWiLQ8GnqajAp4q7lEwOadTFOBTgatMaZIlSDpUS1ItaIseKfUYp4rSID16U9ajWpR0q0BNDI8MiyRttdTuBFei6FqK61ZlvlW9iH71P7w/vCvN15FW9OvZrC7juLdtsiHIP+Na05uLM6sOZXjuekrT160ljcRaxYfbbUBWX/AF0I6xn1x6Gha7lJSRhCakvMsRt2PpVmNscVSVsVYVvm54pNaDNGBqvwvjFZUDYGTnHSr0J4ArGSJNu1lPArUG2eFo5AGVhtIPcVgW79K1raXvXPUXUuLPMvFekNpeoNHgmB8tEfb0/CuRvIs5zXu3iDSo9X0x4WwJQN0Tejdq8Z1G1e2uJIJkKyIdrA9jWkJKUQtZ6HMzJtY1Ay1p3cXBrPZcVMkdMWNjba4IrtvD7fb9MvbEfeki85Pd05x+Wa4jHNb3he+NlfwzZ4RgT9O9OJhioc0G10JIDgitqykwwqlrFn9i1aeID5N29D6qeR/On2j4IrWLsYztUhdHS28mV9QadPyv8A9aqVnJxjNW2bK1oeZy2ZnzD5q5nxLFiaKX1G011NwvNYniCLzLEsBkoc1NVXizqovU5sU8CmLzUgrhaOmSFFSCoxTxQjCSJA1PjOJ48fxBl/r/So1ob5Xhc/wuBn65H9aDKS0Zcam05xg80lByMSo3GRUhpjUmhFG5TIrIvFrdmXIrJvF9qwmjeizEmXBqnIPmrQnXmqUq4rlmjtiyq1RmpmFRmsGboZQKXFAFAxy9a2vDj7L+M5x8wrGWtHSWK3SkeorWjpJMzqK8T2u/P2jR19QK831CPbKwNeh6fL5umID0K/0ridah2TNgd69Oqro87CPlm0YR60oyCCOtOZfmpAK5EeundE14uQrjowzWfItaUfzwNGeSPmFUpU5NKaurkJ2djPkWqkq81oSrVWVc1zNHRB9CmRSYqRhTKyaNLDaOhz3p2KMVLV9AWmpuaBe+VOFP3JD+RrtYX3LzXmdu20479q7PRL77RCN5HmLwwqKEuSXIz3MLVVSNjaYVA1TBg3SopK6mdaK0i1C1WZBVdhUlELCm1IwphpCsJRRRQTYSlFFFUInjfirUT81QBxU0b00xNGpG9JqWmwavZeTNhZBzHL3U+/tUEUmKtwyYFbJqS5WZyipKzPMr6zn069e3uUKSIcEHv7j2rV0Kby7hD2zzXa6xpMOu2gikIS6QfuZT/6CfauBjimsLxoLlGjljOGU9q5VTdGd+h58qbpys9jqGTZM+PWrCHpUBYyRxSjoy/qKcrHiuq+ugV4c0blkHNIelRhqXdVXPPasI3WoZOSamJzUMg5NIEVJOtVpOtW5Rg/jVVxUyKIGqJ+amYVHisrXAt6PYtf38VspwHPzn0Uda9MOERY4xhVGAB2Fc34Ls1itHvGGHkOFz/dFbV3KEXaec9ff2r5fNcR7Wr7OOyPuuHsF7Gh7WS1l+RUvrgE7QQePrWTcSBc8/WpLmfP3mHTr+NZdxLl+DkDjNcMInuVZ20GzSZY1VuHwmPWns2DVS4fLV104nBWqWiMzSE0maSuhI8qpU6IKRjgZpruF+tQMxJ5pmFyRnzSBsdai3cUA/4UCuXUPNep/DdBF4f1C4/ikkSMfQAn+ZryeNua9X+H758JTDv9oz+gqKnwnTh1zTRfuXy3FUpW9KluG+Y1TkfBrNLofRpWQjPUJkH68UyR85qHd68VQmy2j5x2/Suh0Vs6XqYB/wCWaH/x6uVVxnjg9iO1dF4bmDSzwnH7+Jkx74yKmWxjXV6bCR9uF6DpnNQGb0x1z6e/XrUUznPXnpVcvzVxjobKNy4ZgDldx57t/T8qQy8kgnuOevTiqe80m81fIHKXGlzj5iPfJP8A9b/IpGcdsEfWqof1o30uQdkWWbLfnzjGetIzZPWq+/0pd9PkGTZpQcdPrUG+jfRyjJ93NGah3804MP8AJpOIE27NKCKhDZ+tPU+lQ4gSg05Tio1NOqGgsS5FOU896iDYp2e9Q0Q0TqcU8GoA351Ip5rNololBqRefyqHNPU1mzNosA09TVcHPX0xUqn8KhmTRN3qRTUKmnqcVJk0Tqf51IpqupqVWqGjNompymo1anA1LM2iZTyKkU1CpqRT6VJjJEwNSKc1CvSpENSYTRYWpVNQKalQ0mc80SipRUQNSqc0jFi0GjNKO1IkDUb9KcaY3SgBtZs42ysK0aqXq/MG9RikawepWprUpOKaTQbBTTRmkY0x2LdjJsmQ+9ZV+ht9SlUcDORVyNsNUfiFMmC4X+MbSfcVcSY6VPUmtJI54ngmG6KQbWFcVqNnJp99Jby/w8qf7w7GuitZduKta1ZDVdPDRjN3CMpjqw7irg+V2OijU9jU12Zxhph6UZPQ9ehoNbnrAyiRTGejfp6VjSIY3Kv1X2zmtfODUN5B56b4x+8XsP4hTW4LRmZ145JHJ9vx/PvjOKNw25yOmRtHHTtz7jA/WmZHbkAAj296Nw+U5XGPUjk/5NMdx5bGdxVR15OOO+Onfv8AWl3ZHP4jHIqLJG7nbkdRj+o9v5daduyvbp0H1/8Arn8qBEjEEc4weKyrq3MLE/w/yrRBwePUg47U18OpDAYqouzM6keZGRTTU9zD5ZyOVqCtVqcrVtx1JSZ60UyWKeeDUDx46dKmozTTJauVTxSVO8YYcdagZSp5FWmYONhKSlzSVRAUlBopCENJS0lBLEpKWkpksaetNpxpDTJGEU1qeaYetBLG000+mkUyRjDmmkU8immrRLQwimkU802quQMIprCpMU01RLI6KU0VQjMooor3T5IKBRSCgaY6lHNJRVFoUU6mU4UIodThTRS1aGmOBpwye9MFPFWaJ3JQakFQrz0qVatAPFSKeKjFPXpWiLuSCnCmLTxWiKHrUi1FT1rRATKaWmrThVoDV0DVp9Hv0uID7OpPDr3Br0oG3vbJL/Tjugbh07xN6GvI14Nb/hXXZdHvc/ftpMLNEejr/jWkJuLOavSd/aU9/wAzt/XP16VIrbWLHseQByPT/I/wzYmihltY72wbzLSUZU91Poap8DduPcdT6Hk/59q61LmVyIVFON0XIXOOv8JAwPU//rrRifJ4PGfQkVkQlhjGQd3rnHX/AB/zmrkLj+HGP5f5GKlobNiFsEda0raTnmsWJs4q/bvWEogmdBA+5BXI/EDQPtludQtUBuIh+8UD76+v1FdFay4xWhwy88gjFc13B3NFsfPFxHkcVl3Ee05r0Tx74f8A7Lujc2qYspjx32N3FcNcJmui6kropOxl1NayFJRzTZF2tTBwc0jT4lY7K8Y3ml212Dlo/wBw59ux/pVaBvm9KTwzMJ1mspD8s6cezDpSYZJCr8MDg1qnpc4aPut030/I1rWTpWirblrEtnwa0oX+XFaI560LSuSzjIqjcx+ZBJGf4lIq7KciqzDrVPYUXbU4cAqSD1BxTxVnWIfI1CQDo3zCq1efNWdjtequKKcDTacKkykh4NJMT5LH+6Nw/Dmj6UNypHrQZ2L8xywYdGGaYDUdud2nwknlcofwNGaDinHVktNagGihkEMgrNu0znFajjmqV0vWspIunuYFynrVGRa1rpMZrMmX5q5Zo7oPQosMHFRkVNKOaiasGdKGYopaTFSMVauWDbZs+4qotWLY4kq4OzE1dHr/AIbl8zT1FZXiCHEhNHg+fNqBmr+txhkLdeK9VPmieSvcqnESrhjUdXLpPmNVGFcslY9WnK6HwyBJA3YdaLuLY5C9OoPqKjFWgDNakD70Iz9VoSurDlo7mTIKqyDrV6VcVWkFc81ZmkXqZ7DmoiMVblWoGFYs3RFRSmkqBh9K0dMvDbzLIOnRh61nU+Ntre1ROPVbm9Cq6cj0OzuFlRWU5UjIqZuetclot95EnlufkbofSupjbctaQlzI96nNTV0DVAwwasN0qBxVGhE44qIjmpqawzSAipKcRSEUEiUUUUAFSKajpQaYWLUbYPNW4ZKzkNWI37ZqlKxNjVhkx3qPW9Lj1q3BG1L+MYjk/vgfwt/Q1DHJ0q5DJzitU1JWZnOmpKzOd08SCzlglRkmgblW6j1qX05ro7q1+3yebGFF4F25JwJVH8J9/Q1z8i7CU5G0kYPGPam1Y55QdrMbuwaVZAfzxUEpx61H5mBSuedUplstxxTGNQiU/SgsOlMwsMl61Xk68VMx4qCTrUyGQ+tEcZlmSNersFH1NBOK1vCtt5+sRswysILn69B+tc9ep7Km59jbD0XXqxpLqzt4IltbSKFBxGoH5Csi9m3Mc8AcnnP+e35VpX82xeOMnPIzXO3koHDE818Unzycn1P1GEVSgoroVbqU7uT+tUnbnv6c0O3T6VCzetdUYnJUmEjepqqxyakdsioq6aaPNxU9ApCwHUgfjTZH2jjmqrH1rQ4Gx8pDNxmomNITmigkM0vakpKBE0bYPXHNeo/De4D6Hf2+fnSUPj2I/wDrV5SDg8V23wxvlj1p7dzxcRlPxHI/rSlqjpw0rVEddcHmqUp5q3eAq7g9qzpWxWcNz6Ry0GyGoSfSkY0wtV6GTZIG5rQ025MM0ci9UYNWUDzUkblTmk0mK6tZm/q4C3TOn+ql/eIfr2rNMhz1q9bSfbbL7Ln96nzRZ7+q1lvlWIYEMDgg1pSaasx87SsyTeaXzOKgzS7q1F7Qn380eZUANLmgftCffS7qgzRmixXOT76UPUGaXdRYfOT7uaA3pUO6lDUmh85YBPanK1Vg2MU9W5qHApSLatkU9WNVVapVb/EVk4DJ85p6moQfTpTwayaGybNSKeagBzUinmoaIaJ0Py0/0qFTUinpWTRDRKpqQGoRxT174zUNGckTg9KkFQAipV64qGZNEqmpAfSoaepqWjJlhTThUSmpFas2ZSJVqRTUIp6nNSzKROhqRTzUA9alU1BzyRYU1IpqBTzUq0mYSLK9KevFQqalQ1JhIlHSim7uKUN60EA1Rk8U8nmozTAKgvF3QnHVeamNN7EGhDRlZopHBR2Q9jSZpHUg70xuKVjTDTQxynDCp7qP7RpUq9XiO8fTvVbNWbOQCTa33WG0/Q1SJlp7yMGN8HAP6VqWFw0bqQTx71mXUZt7uSNhgq2Pw4qSF8EGqaNpxU43IfFOlgf8TC0X90/+tUfwn1+hrmwc131rMpUo43Iw2sp7iuV8QaV/Z0wlhy1pKfkbuvsa1jLob4TEf8upmWTQrEdOueKTNJ1PNWegynqVvx50SjGeVx9096olmB5J3cDJOfp9R0/Me9bYPGG5BGPb6VmX9r5TboxmPPHHT2I/L61SZKfQq+oUYORnJHpSbh3yR2JPUev+fSm7u/49On+f6/mv3SB6ccjkdev6/rVDH7ucMcnvuzk0hNMGTgcng55PHrRk8n6fh/n+lArjiAww3IrPuIfLORynrV7PH0pGGeDg9qqLsZyjzGZRVieDblk+73HpVc1omc0k0xKKUUUyRKRhnrS0hoEyF4v7pqMgjrVmkYZHNUmZSgVTRUrx+lRkEdaoycRlBpaSghiUlKaSmSIaSnU0igljKRutOIptMQ2m06kNBI000inGmmqTJYwim4p5prVaIY2mmnGkIqkSyMjminYopiMmgmiivoD5AKKKSkA4UUlLTKuFOptLTLHCnUylFUmNMfThTKcKpFpkinFSLUIqQVaKuTKacKjU08c1omNMlU04VGvWnqa0TNEySnqaiBp61pFjJlNSCoVNSqcitEBIOtOWmDrThVDOq8H+I30qcxXH72yl4ljPb/aHvXc31vGqx3Vm3m2s3zRuOnNePoefp0rs/BficWDGzv1MunyYDJ3Q/wB5f61pGTjscGIpOD9rS36o6FD7jOM9ux/Qc1ZjfrgHA554x2wal1Kz+z4eGQS20g3RyDoRj+dVVOCG29Bg+oyT/iK6L8yughUVSPNE07d+QOeKvwvg1jRPh+fzHf3rRt3Hc1EkXY2rZ61LeTsawYH4rTt5Olc04lRZa1Czh1Czltrld0Ugwfb3HvXiXiXR5tH1CS2mX5eqOOjL2Ir3RGDLkVjeLNCj1zTjHgLcplon9D6H2NZwnyuxoeB3EfHSqbDHWtq8t5IJ5IZ0aOVCVZGHINZtxH3FdA4sfp07QTJIh5U5FdTqyrI0N5GPkuV3H2bvXGIdrV1ehy/bdLnsycyR/vI8/qKqL6HPiFySVRDYWweK0YX44NZMbdKuwyYAq0x1Ipo0VbI5pjUxHzTs1otTltYxvEcG6GOYDlTtP0NYQrsLuIT28kZ/iHH1rkCCpIPUHBrlrR1udNN3jYKcKbS1iDQ7NLmm0UjNonsmJS5hI54kX+tKDUVrJ5d7ET0f92fxqRhtcj0OKEc046koNOqJTT6DnlHUGqtMuQasEVGwyDUsSVjGukrKnXBreukrIuU61zzjodlN6GZMmRVZhV2VaqyAg1yy3OqDIsU2n0YpWNBAKlhOGqOnx/eoQdDtvCFxhtua669Akh/CvPPDs/l3S5r0BG8yDjnivSou8Ty68OWdzl7+LEjVlyLiug1GPk1izLUVEddF6XKuKfDJ5MyvjODyPUelIRimNWWx0b7jr2IRyfJkxMNyE9xVGQVpRnz4DbsRvHzR/X0/GqDryaia6hF9ym61WkH86vSCqrrmsGjaDKxFNqRlphrNo1G0tFJU2AnhfPB/A10WjaicCKU/QmuXzirUEnAI4YdazacXdHo4TEWdjuywIGKY9ZWl3++MJIeexrTzmtYu6PXTUldDTTTTjTaYxuKaaeRmmmgBhpKd1pDxSASiiimIVTipUPFQ1Ih4oCxbjercL9jWarYNWY3qk7CaNWGT8Pepb+0GpJvjwLwDGP8AnqPT61nRSVdhkyRW8Zp6MzlE5m4ypIYEMDggjoaqs4HFddrGn/2nD51soF4gO4Z/1o/+K/nXEyEhircEHBB65qJXicNamTeZg9acsn61U3ClV6SkcMoFktUbGmb+OtN3elDZmwaus8E2+22uLg9XcIv4f/XrkHPB+ld/oK/Z9Ats4yU3/nzXkZvU5aPKurPd4doqpiud9EN1KXMhA6Dp/n/PWudupdzn/OK09QlOCc8knmsKVsZr5+lE+1rzsiOV8H1qBmyaVzk0yu2KPMnPXUWqrSkFgB361YJqhKcSN9a1SscFefM7IVnO73qMnNFJQc7YUuabnFGaZDkOzSU3JozQFx2atabdvZXkVxEcPGwYfhVQUopMqLs7o9n1CaO5ihu4DmO4jDgjpnvWNMfmrM8EamJ7GTSpeZEzLAfX1X+taMxw3NTHc+ioVfaU0yJjioiaVm61GTVD5h+6nqfeoM+tOBosK5bhmMbBlOCDWnLt1BDImFuh1HTzP/r1hZqSOUowYEg1LWt0VdPRkzEhiCCCOMGgNU5niu8CchJv+eg7/wC9VeeGSBgHHynow5B/GtoyT3MpJoXdzTt1QZpwJrSxKkS5p26oQ1PBpFqZLmjNRg07NFy1IdmlpgNLmmWpIdmnBqYKWgpMlV6kVqrU9WxSaLUi2r1KjdM9Kpq9Sq5rKUDRO5b3elSK3NVkbI9alU5PFc7jqBYVsDPWpVb0qsp45qVT8341m4kMsKc08GoFJxUoNZNGbJVOMY+tSqRxx7VAD0qRTx1rNoyaLCmnA81Eh5qSoaM2SqealU8VAD609TUSRk0Tg09TzUS08HBqGjGSJl5qVTVdTUynvUMxkidTzUqmoVNSKc1LOeSJ1NTKarKamRqlnO0S5zS5pgpc0zMdTTRk0UCsIabStTe9AFG/TDBx0PBqpnNas8fmxFT36fWsnkHB655pnRSd0FI3SjPNIxp2NEJTkOGptJQO3RkOtpu8q6U8kbW+tZ8bYb2/+tW1sE8LwN/F932YVz+SGIPBBII9Oa03RVF+7ys0YZCDWijR3Fu8E6h4XGCp7e496xI39auQyYxzSJqQ6o53WNMl0242sd0Lf6uTsfb61QBrvmEV3btBcoHhb1/hPqK47WNNl0y4Cv8ANC3KSDoR/jWkZHbhsT7T3J7lLOBTs7htI3BuCOxqPORSd6s7GjPvLQxEleYzz05FU8YH9c1vAjbhhle4rNvrJkzJBynUj0q0zO+tikxA+9kc9enNG/I4B9j2znpUeTuB6EZAzz/L/PSlDdSQTgc559eOP8+vtQxd+5CV+bjIxzQSd3UHnHT6Uzk/Lkk9M8dc5+nekDcAjp1A9Bjgfy/KgGx2d2ePbA7fl+PrULxiQblx+ByKe/KtznqR35/z/nmmyNkkkk4yR3NUiJJMgK468UlTsucg9RxURXFXc53GzI6KcRSGmibDaSnUlMljSKaRTzTTTRDRG0YPTio2QjpzU9JTRm4IrEU2rJUHtUbRjtTM3AipDTylNII60yGmNNMNPNNoIYzFNNSGmGmIaaaRT6SmIYRTCKkNIapMhoiNIaew4puKtMhoZRTqKYjGooor6E+QCiikpCCnCkopjFpRSUoplJ6DqKQcmlpoocKUGm0tUikx4qRaiBp+atFEqnmniolqQGrTKRKppymowacDitEykS5pwpi04GtEWmSKamQ5quDUicVomMsA805SKjBp6mrQyVSKcp2tkdaYtO71aE0d14L8TpbqbDU8tYSHnuYz/eX+orq9SsGs3VlIkhkG6OReQwNeOxsVIKnGDmvQfAvieOOH+y9Wy9lIeGPJhY9x7U03F3R51ejKlL2tJeqNZPlq7bv60anp72Mo5DwPzHIOjD61XjbbXSmpK6NIVI1I80TZgfpWjDJhhzWFBLitK3k7E1jJFI3raT1PFWxWPbydq0oHyMZrllE0TOM+Inhk30LalZIDcxqTKg/5aKB/MV5LIu73zX0kwyOa8o+Ivhk6fM2pWUf+iSNmVF/5Zse49jVwn0ZVjziZdre1XdHu2s7yKVSRg8j1FRzLuFV1G1q1Q5JTXKzqNSiVbkyR/wCpmHmIfr2qOFscUmly/bdMe1PM0H7yP3HcUxT6Vpcxo3ceV7o0YXqbNUIm5q3G1WmROBMD6/SuY1qHyb4sPuyDcPr3rpc1Q1qDzrMsoy8Z3CpqLmiKGjOcFApF5FL0rjsatBS0lLmkQ0NcZXjqORV2ciQrIMfvBu/HvVSpLc77d07o2R9DQjCpHqPBp6niogc07NBzSiS0x6XNNNJmditOvy1k3ScmtuVeKz7lMk1lJG1NmHKuM1UkXNaUycmqki4Nck1qdkGUyKYRgVO688VGRUG4zFKvDjGKMU4dadgNGwkKzKa9D02bzLdc+mK8zhOMYNdtoFzmEA11YeVtDjxUL6mjfLuBxWFcJgmuhn5Wsa7XDHiuiauZ0W1oZcg9KgbrVqUdKruK5pHZHYjyQcjg066AlXz0ABzhwPX1/GmGljk8tumVIwy+oqRvuVWFV5Fq7cRhH+XlG5U+tV5FrCSNIsoyLiomFW3FQMOTUNHRF3RCRSU8im1FgEpVJU5HaikpNAnZ3RoWs+CHXp/EK3bO7wo5yh6H0rlI3KNlT9a0rO428jlD19qy1iethcQpKzOqByMjkUhrMt7gpgg7kNaCOsigqc1qpXPSUkxxptLmmmmXYQ0lLSUgG0UUUCYUtJQDQKw9Tipkaq9PDUwLqOatRv0NZqtirEb+9UmJo2bebBBBII5qn4g0gapE11aAC+UZkXoJR6j/AGqZE/vV63mxjB9xWl1JWZlKFzzosckcgjqD2o3YzXa+JtD/ALUjN5YLi+A+eJRgSj1H+1/OuDLYYhsgjgg1hJOJ51Wm4vUn3+tO31W307dQpHM4kzfvCEXnccY+tel3n7ixSLgYULivONLXztTs4z/FKufwOa9A1d/nx6D1rw84leUIn1PDNO0ak2YGoSbpNvUAGsmducVcuXy7Gs9jlq4qUdD2MTMaTTScUyZ9o461WaQt96upI8epUcnYtb125zxVO4YGTI6GkDYpkvK8dqZhJ6Dc0lJmkzQZOQ40ZpuaKCbjs+9FNpc0BcWlBpuaWgpMs2dzLaXMdxbuUljO5WHY138d5HqNkl7Bxu+WVB/A/wDga84U1qaHqj6bcE43wSDbKn95f8alrW524XEezlrsdYzVHuomKlVlhfzIJBlH9fY+9Qlqpao9Nz6om3UoNV92TTg1FgUiwG4FOqurVIG5oLUiWrEF48KleGjbqjDIqoDS0rDuaASC4/1DeVJ/cc8H6H/GoJYnhbEilT+hqp8w6VZg1CWEbXO5P7rDcKpOSJaTEBp4PNTRtaXI4LQt7fMv+NOaxnVd8YEyf3ozn/69Uqqe+grNEWacDwKipwPFVddBolFKDUeaUNRctMkBpc0wGnCquaJjqKSloKQoODUiPmoqB14OKLDTsW42wR9amjbgetVFPSpUJ9D9ccVnKJqmXVbI96kXiqiN2wRz6VYQ1zygDLCmpFqsG5qVTWLiQ0WAakVqgU+tPBrNoyZOp/zmpkbNV1b/APXUgb07is2jJk6nnmpFb8ahU5pynis2jNosIeB34qRTVdSKkU4qGjJonzinq2TUOacp5qGjGSLampUNVkbp7g1MrZqGjmkiwDUitVZWzUqGosYSRYBp4NQK1P3UWMmiSimbqAc0Ei0lFNNMLBms2/QLMHAwr9frWgTUVwgljKnr1B9KZUHZmXnP170nak5BIPUHBFKapI6wpDS0wmgQoOCCPWqOrxKJhMAQkgyfY96t54olXz7d4u/VfY1SCL5XcyFbr9euasRv0/Oqm4ozA8HP5U9XxjHQUNHRJXWhpwy4I7CrmIrm3aC4XfC45GenuPesmN+lWIZdppHLOFndHP61pMmnSB1/eWrnKSDt7GsyvQIpVeNo5FVo2G1lPQiuZ1rQ3tt1xZ5ktu46tH9fatFI7MPi1JclTcxgfSnBsfSos8cUuao6mire2IceZBw3cf4VkSZTcpBBHQEeg/XkmujB5AHrUN1ax3K5fh8Y3CrjKxPNbQwiOucnnGQc+3+B7frSbun0A4469fw9qlureS2J3YwTgEDj/P8An0xBkcD6YGc9/wD61aoroB7dvf0/+tTeo6YFPA6k5GD3/wDr0NjH60xNjc8UzNPamd6ZlIQ000+mmmjNkZpMU80lMljCKT1pxptMliGkoNFUiGNNN7U4000EsaaSnGkpkDDTcZp9JTIaIioppWpCKTFBDREVppFTEUwimmQ0RUhFPYU2mmS0RkU0ipiKYRVKRLiRYop5WiquTYwqKBS9a+jPjhKKMUUAFFFFABmnU2loAUU6mU4U0UmLmlpM0tMq44GnCo6eDwKtMpMkU08Gol609TirTLuTLTxUQNPU1omFyUGnCoxT1OKtMtMkWnqajBpy1omWmTq1SA1ApxUqHNapjJlNSA1CDUimqTGS9qWN2RgynBFMHelq7kvVHpngbxXDJbDSdabdaNxHIeTAf8K3NU02WwmwRujb5kcHIIrxqN2jYMpwRXpvgbxZDNarpWstm1PEcp6wn/4mkm4O6PMr0ZUJe1pbdUX43xV+2l7Go9U06Swmwfmjb5kcchh2NV4mKsK30mro1p1FUjzROgt5elaMEneuet5q1LeX3rGcTVM3UbcuabcQx3ELxTorxuNrKwyCKqwS4I71dU5GRXO1ZmqPEPGnhyTQb7CbnspTmKT0/wBk+9ctKnPFfRmsadb6rp8tpdrujcfiD2IrwrxJo0+iak9tcAlT80UmOHXsfrWsZXAzNPuGtbpJVPK4/EVt3SqHDxHMcg3D29q588GtTTJ/MjNs5GTymex9K1T6CatJSLKNhqtRtVIHB6VLE1WmKSL6vwKecMuD0IxVZWqVWxVGVjmL2L7PdSR9BnI+naoe1bWvW+6NJ1HK8N9KxK5ZqzNB1NzzR3oqCWhTSwvsnHPDfKabmmycjA+tIhxuiyflJHpQGppfeiSL3GD9aQNQc8okwPNLmoweadmkYuIj8iqtwuKsk1FIKloI6GRcpyaoSriti4TINZsyVzzidMGUXHpUDCrbrULisbHSmV8UvenEUlBRIldBoNxtcLmueXir9hL5co9Kum7SM6keZHd7ty1Su1yuafZy+ZCMelLMMpXdujjirMyZVqpIpzWhMuDVSVawkjpg9Cow4qNqncVA1Ys2BWBXy3HB6H+6ahkXacMOaVqXduG1jyPun+lS9QWhWkAFV5BzVt19agYYrJo2iysRimkVKy0wipaNCKinlc0m2pFYbT43MZyOR6U3FLilZPRji3F3RoWtx5fI+ZD1HpWpFJjDIev61ziOY2yPyNaNrcY5T7vdfSsbOLPXw2JUtGb8c4kHoakrMRw43KeKsxT8Yf8AOrUj0IyLFJmkznpS0zTcSlpKKBhS0lLQAZpy02ihCZMrVIjVXqRTVIVi5G1WY3wKz1fFTxvnvTTE0bNtPhgQcHPFZPibQF1JXvtPjVbtVzJEv/LX3H+1/Opo5cEVoWs+0gg4IqnaSszKdNTVmeWZ7EEEdQaXNd34p8O/2nG19py4vhkyxD/lqP7w/wBr+defbipw2Qw4IPUVzSTi7M8upTcHZm14ZXf4gsh6Pn9K7LWHw0hzjAxXHeDfn8RW2OwY/oa6bV5MoxPBLccV4OZPmrJeR9Zw+rYaT8zEuG4PvVNj3qe4Pz1SuXwpHc0U1ZFYuoV5ZCzfSot1IxphNanlSmP3Uuc1FmlDUEc9xv3WI/KkzTpfmGR1FQg5pmMnyuxJmimUlArklLmmZozQO4/NLTM0oNBSkPBpymmUopFpmvo+pmzYxzZe2c/Mn933HvW9Ou1VeNxJC4ykg6H/AOvXGCtPSdUeyzHIPMtWPzRE4/EHsaW2qOyjiHFcstjaD08P60141eAXNq/nW7d+6H0YVAGxV3T2OtVOxbVxUgfmqIepVeixpGoXVepA1U1kqRZKk2Uy3QVBqJXqVTmkabkTQ85X5T6inw3NxbNlGJ75zg1LgHFO8vNDt1HydixFrEUvy3sKOfVhhv8AvoVcjtbO4wYbhoSeiuNy/mKx3tg+c4qH7NJGcwuVPWpsujFqlqjdm0u7QZjQTJ/eiYN+nWqTAqdrgq3oRg1Wg1K8tJAWG7HcHBrWh8SJcAJeosg6YlXP69aXPOPmC8imvvTs1qiLSrpcxF4HPdW3r+R5o/sWVs/ZbiKf0XdsP5GqVdLfQ0v3MzdTs1LcWdzbECeCVPqvH51CvpW0Zplqz2HdaByaAOfSn4/KquMVeRzT1GSx6YxTMYA4qSM45H4+v+c80mPoTDhDnjAJ/IdP5fz4zUyHbgjkVAn3cZzzjkEEj39e/wCfuKkByxGSDwBjqOnP8/z96gV2Tq+TUqnFVscg8en0/wDrf/XqRGrNxuO5aVs1KpqqGqVX9awlAllgMRTleotwNLmsrGTRaVuakVvSqqtx+BqUMM/Ss3EzZYU1IrVXVqkDVnYzZY3U9WqBTUqmocTCZNu9OtTI35VV69KeH9KlxMZIuKc/WpEbmqyOD9KeDzWbjY55ItK1P3VW309WpWMWixuz1pQah3UopWMyXdSFulNz0pM0WAU+9N3UhprGnYRU1CPDCVOM8NVXca1OGUhuhFZU6GGQoenY+oqkdFKelmGaaTTc4pCaZtYdn0NNDYIpp5pCcHmgloqalFhhKn3WPPsapg1rMN8bIejVkyKUcq3UVRvTd1Zkyvip0f0qj3qWNsGpYSijQSTC+1XILkqevPf+tZCSZA7VOr8cUjknTIdX0JLgNPpwCSdWh/vfT/CuXdWRirgqynBBGMV20M2CM/Sk1KwttTjzIBFcY+WUf1q0zaji3D3amxxQNAPfFT39jPYS+XcIR6MOh+lVqo7bqSuiRgGXDAMvcGs2803BLW/TupNXwaUtTUmtibtbHOMpUkMCvqMUnHrn2rfnhjnGJFB9x2rMuNPkTLR/OP1rWNRMtST3KDccE0ZocFWIPBz3pBznFaCfkLSGlFLTIZGaaae1NNNEsYaSnmmmmQxhFJTqaaozY00hp9MNMTGmkp1NpmbGmilNNoJEIptOpDQSxppuKfTTQQxhFMIp7U01RIykanYpDTEMoox70UyTApaKSvpj4oWkpaKAEooopDCjNFFAhaXNNFLTuMdRRx2opoq46lpopRVJlIevFSdRUS09TVJlXJFNSLUIp4PNWmMlBp4NRg8U8VpFlJkimn5qIGnZrRM0TJlqRGxUAqRTitEx3LANSKearoamFWmO5OpzTgagQ81KDkVaYD6fFI0Tb0PNMpRVp3DRo9L8EeLIntV0vWCWszwkh5aE/wCFdDqunPYyqVZZIH5jkXo4rxWN2jcNGcMO9ejeCPFkawjTtVBlsm4x3hP95fakm4O6PMr0JUZe1pbPdG5E+K0Lab3qPUtPNmVkicS20g3RyryGFVY3x0rZNTV0VSqxqLmidDBLjA65rQglxgGuet5sYrSglHHp0rGcDpTNoHI4rI8T6Hb67pr29xlSPmjkHWNvWrkMuMYq2pyOKw1iy9z5z1nTrjSb+S0vE2yp0I6MOxHtVJGKncMgjnivdvGXhyHXtPKMAk6cxyAcqf8ACvDr+0n0+8ktLxDHKhwQa3i76lGmkwuI/MH3hw4/rTl4rKtZjDJnOQeCPatNSHXKng1ogtpYsI3FWFbmqSmp42qkzNotMokjdGwQwwa5W4ha3meM87env6V0ytWdrdtviE8edycN9P8A61TUXMgRjdaKKK5xhikNKaSkTYW3OC8Z6H5h9e9OzUTcYYHlTmpCQcEUmYzjqSK1OzUSmnA0jFxH01hkUuc0GkTYqyLkVn3CYPStRxVWZMis5IuJkyLiq7rV+VOvrVWRetc7Wp1QKjLTcYNTFaYRilYsbU0ZIIqOnL1prRiZ0+jXGV2k1rMciuU0yXZJ1rpIpNycda6YSurHLONpEMwznFU5BnNX5BwDjrzVOQcmiRcCk4qBxVuRaryLWLN0V3FQsOKsMOKgf8Kgqwbt/B6jofWopBSsDSZz1qWiloQuMiomFWGHFRkVDRqmQ4pCKkIpuKixQzFJUm2k20rBYYeaWNmjYMhp22jbScbgrxd0X7W4ycr17r61fjcOuVrBCkHI4NXLe4ORnhvX1rGUXE9TD4rm92W5rpIV7nFWEcN9aoRSCQejelSgke1Fz0YyLtJUCS469KnDA9Ko1Uri5opKKBi5pRTaXNAWHZ4pQaZml707hYmVqkVsCq4NSKaZJbjb3q1G+CKzlbmrEb1VwaNi1uCMHPzDuKzPFfhtNYhe/wBNQDUQN0sQ4Eo7ke9SRSY6cVoW1wVdWViGHQ0NKSszKpSVRWZ554KZ08QAMCGRGyCOhxXTaoThB/WtmbR7e51E6laqkd7tKyRgYEuf4vY1haofnH06V85mFOUa93sezksPZYWUXvcxpjlzWdctlz7VfkPzEmsyVssx9acNjlxUtSF2qItTnNR1aR5dSQuaXNNoqrGSqEoYGo5BjkdD1pBT1OeDStYpvmQztSUN8h5+76+lKaLEKS2YZozSUUWHzDs0ZpKKCrjwaeDUNLmkUpE2aWow1OzQaKRd0/UJ7CbzIG68Mp5DD3FdNai21hCdPIhuQMtbMeP+AmuMzTo3eJw8TFXByCDipa6o3p1nDR6o6aQPFIY5VZHHUEUuam0nxLBeItprsauMYWfow/GtG60JzGJdMlFzEf4c/N+HrRz62Z3xSqLmpO5lK1SK+KhcNHIUkVkcHBVhgigHFUNTa3LiPn2qZH96oKalV8UjeNQ0FkqZXrOWTNTJJUtHRGoaCtUqgGqUcnHFTLJUWN4yTLPkKaiksY5AcinxyVOrZqbtF8sZbozDp0sfMEhGOxp6Xl9bHEqF1HetZWyORT9qNxgE0cy6on2X8rGWHiZ4xhnZR3B5H61qx6hp96v+k2sLZ/ij+Q1kTafBKOVA98VQk0qSNibeUj8anli9tCXTa3R1Q0uwuBm2u3ib+7KMj8xUM2h3kalo0E6f3ojuH+Nc0txfWp+dCy+orRsvETxN99kb60fvI7MXvL4X949oyh2sCGHUYo24/wD1VvW2vRXSgXcUNwvqw5/PrU5sdJvSTBJJasegJ3L/AI01ieV2kh+2cfjj9xzY4AA6fy/HrUykNjOM/XBJxx+n6ZNalz4dvEy1tsuo8cmFsn8utZLo8T7WUqw6qRit41Iz+FlxqQqL3WTBgegOduQMe/8Ahn/PNOU9cZIJI/E9PxJ/HgZqurFc44zyM/lUysD69zgfTIptDaa3JVYf5/CpFNRKMkYI3cYHfOP8evbmnqeCc9s5P4D/AD+PXipepJOrVIpqDpTlPSspQIZYBp+7NQKaetYuJm0WFYcVIrDNVwemPXFPU96zcTNllTx6VIpqsG/Onq3IzWbRlJaFtTinA1WV8iplfNS0YSRMrGplb1/HiqwOelPVqloxlEtBhTw3pVUN6VKrYqGjFxJw1OD1ADk9aep70rGTRNuo3VFmjNFibEm6m7qaTxSUWFYXdUdzEJ48fxDkU4nFN3U7DWjuZbZU4I5HWjNW7yMuPMXqOo9aoZosdcZcyH01qTNITRYdhc1WvY96bu4qagn1pgm07oys4P6nPFPVh6inXUflycdDUOefrxmg6dJK5ODUiv74qqrkgHGM81IrDvSsYyiXEkqwkpA/Cs9W9DUqvSOacDRkMdzC0NyoeM+vaua1PR5LYmS2Jmg5Of4lrZSTmpopcY7+3ammZ06kqT02OKzmlrpdQ0uC7UyQERTd/wC63+Fc3cRS20pjnUo3oaZ3wrRqLQbmlLcUzdS0FsbPBFcjEiDPqOtZtxpjqSYGDj0PWtM0A8/pWkZNE8zT0OedWjOHUqfekyDXQSKsmN6g/hVGbTozkxPtPXB5rWM+4+ZGWTTTViW0mQ/dyPUVXbitFZg2hDTaWkqiRKa1ONNaqRmxKaRTqQ0yWNNNxTjSUEsZik6U6kbrTIG00040hoJY2kxS0UyBjCoyKlNMNMljGptSEUw0yRKKTmigRz1Aoor6a58SHelpKXNACUYoozSGFFFFMQUUUUwHCikzRnmgY6lptOqkUmOWlGRTQaAaaZSJacppgI4pwxVpjTJQRTxUAqRWq0ykyZacDUQNOBrRMpMmDU9TUQNOU1aZaZMpxUyNVYGpFNaJlFlaerYqBGqTNWmFywrZNPqupqVTmrTGSCno5jkDocMO9Rg5pc1VxHovgbxitsh0/U182wf7yHnYf7y/4V1mo6f5Cpc20iz2UnKSr/I14grFWDKSGHIIrufA3jF9Nf7LeL51jJ/rIjzj3WjWL5onm4jDSpy9rR+a7nVRvtNaFtN0pdQ06P7Ot/pj/aLCQblZeSvsazo3KmtYyU1dBQrxqK6Oht5fU1owzc9eK5y3n960refGKynA64yNvIYetcj448LRa1abo8JdoP3Un/sp9q6KGXirGQy4rFXiy7nzZdQTWlzJb3MZjmjOGU/jU9nPtYq3Qn8q9b8ceFY9Zt/Nhwl/Gv7t8fe/2TXjc8E1pcSW9yjRyxnaykdK3TuUnc2aUHFU7Sfeuxj8w6e9Ws+tWD1LEbcVOCGXDcg8EetUlNTxvVXIaMG8ga1uDGfu9VPqKgzzXQalbC6tty8zR8r7j0rnwfUVhONmCFFFGaQ1IAehpIydpU9ulHamHIOalkyVycGlB4qMGnDpU2MnEfS5ptLQZuNgaoJBkVP1pjipaF1M6ZOaqSJWpIuapyJ1rGSNoGcwyajZeatSJzURWs7GxBilFKy0gp2HYljO1gRXRWM26Metc2p5rQ0+Yq2D61cNCJxujfY5qtMOeakV9y5FNcVqzJKzK0gqq4q4wqtIKyaNUVXXBqGSrTioHWs2jRFZhUTVYYYNRMOakoZnimtSmmmk0WhrCm1J1phqGjRDaWiioYwooooGFNIp1JikIlin2kB847H0rShnB+8QfcVkYp0chjPHI9KznT6xOyjinH3Zm5Sg4PFUba5BHfHcelXAwYZB4rO56cJKWqZOslSBs1VpysRTuaxmW8iioA+cVIGp3LUkx9LSCimWOpVNMpwNFxEympVaqwNSqadwsW42wM1ZjfHf/P8Akms9G6Cp0ammJo2LefBBzyOai1bTv7QjM9t/x9qpJTtJ9PeqscmKvW8+MEHBHQ0qtKNaPLMcJypu8Tg58gNkYIyCO4rLkNeieJNFGrQm5shi9UZeMDAlA7j3/nXncwKlg2QwOCDXjVaEqLsxVaqm+YrvTM05qjY0RR5dWQbuaCxppOKburSxz8xKG9aXNRbqUNSaKjUJsgjBqJgYj1ynY+lOBp3bnmos0zZ2n6idelFMIMfK8p3HpSq4NVuZczWjHUUZopWLUgpRSUVLRopi0oOKTNFTYtPsSBqdmoqXNFjRSJCAetaOka1eaVJ+4cvDnmNjwazA1OU0mk9GXCbjLmg7M9Hstb03XIwt2iiUDo3UfQ0y78P4y9hNuX+45/rXneMNuViG9RW7pfia4tNsdyWdB0cHkVk4yhrDY9WljqVT3cQrPuXp4ZrZ9txGyHpyOPzpocYroLXWre8jwxjlRuoIpk+l2Nz80DtA57DlfyojVvo0dksLpem7oxUbNSrIQealuNIu4RujUTIO8Zz+lUt+1sPkN0wRg1pdPYy96PxIvLJnoanWTpk1mhxng81MshFDNY1DSSXnrU6S+lZiPUsclQ0dEZmssvTPFWI5c881kpN61OkvpUOJupmssgNSAjis6KXGPrU6ydKixpcucH0qCSxgm+8g+tKsnFSK/FK7Q7JrUzZNJeM7reUqfSkjur6zb94Cw9a11alwG4PSq5r7kcnYTT/EW1huZkbsc4rpIdYt79Qt7HFcrjALcMPoetcjNp0E+TgKfY8/lVQ2tzanMLFl9qh04y1RhUoRlq1qdrPoVndEtp9yYnP/ACyn6fg1Yl/p13YErcwyR+h6g/Q1TsNcmgIWXkDsa6jTPEEcsXlS7WjPWOTlT/hTU6kPNGV61Lb3l+JzscpBG7jkD8O/9PyqVXBI9cA57/5x3rpbrQrTUFD6a4in7QueD/umubu9OntZpI5I2VxwVIwf/r1tCrCfky6eIp1XZOz7Eq+vYcAdMAf15/8ArUvTGfSqccrBjuwTnnI5/H1qwjArx+nStOU0asSg1IrVDmgHB7VDiQ1ctA+lPQ/NVdWqRW5rGUTJxLCmnhulVwacGx3rJozaLQfGakVuKqq+KkQ+9Q4mUkWQ1TA5qore9SK/+NS0YyiWd1PV6rhqfn0qHEyaLG6pFbNVVNSK3FS0ZSiT5FO3VADShqVjOxLmjNR7qN1ArDsj1pCabmkJpisO3VSu4dp3p0PWrOaQ8gg9DRYqL5Xczc8UlTXEezkfdquxoN1JMXNITx+NJkUwnge1MYsqiRNp/wA/55rNI2OVPHatAtg1WuU3DcPvCixdN2dmV8qo7gdKcG65qAEjg0obn88/5/Ok0aMtK5FPD596rBuOppQ3P4UrGclcuK/NSK2feqIf8hUiyc+nvnpS5TnnTL6ycfpRMIrmPZcRh1xxnqPpVVZeOcD61KsnPIPFSc/K4u6MS/0mSEF7cmSL0HUfh+dZuecfga7AN6H8j9ap3mnw3WWA8uX+8o4P1qlLudNPE62mc3nNFSXlrLaPiZQFJwGB4NQg8ZNUjp0eqA0Z5ppbj29j9aM81S2IYGo5IY5B86g/hTyR1GT+FITTRJSk0+NvuEr9eaqyafKn3cN+Na26kzn8elWptBdmDJDIn3kYfhULda6I8rgYOePrULxRyN8yqfw/z7VoqguYw6Q1qPZxE/KCO/BqCSy4+STPXqKtSQuYomm1aa0cd1/OojbyematMV0QmkqQxOOqmk2N6GmQ2RGm1IUbHQ03Y390/lQSyOin7G9DTdjeh/KghjTTWp+D6UhB9KZLI6awqQqR2pGH86okiNFOPB9aKBHNUUtJX0p8OgooooGFFFFA0IaKDRigBaKQUtMAooopjFpQabTqAFzS02lzTQ0x1PXpUVOBqkyyZTnrS1GDTlNUmNEwNPBqFWxT1Iq0x3JgacpqHPNPU1opFJkwNSKcVBTlOPzrRMtMsqetSK3FVlPepAatMZZDVIrVXRqlB9KtMaZYU04VADmpFNWmBIKcCRyDgjkEUylzVoDs/BHi+40a48t/3ltJxJC3Rh6j3r0W7tLa8sRqeiv5to/LJ3jPpXhOa6bwh4pu9CvQ8Tko3Dox+Vx6H/GlqnzR3PPxOEfN7WjpL8zu1YqavW1xzU+2y12xOoaMQGAzLb/xRn6elZWSjYOQR1BrWMlNGVDEqej37HQQXHFX4pQfeuat7gjrWnbz56GonA7lI2Gw6etcl418KQ63bmWLEV7GPkk6Bx6H/GukhmyevNTFgy9M+v8An86zXulpnzpPDcWN00NyhiuIjhlbqKvW8omXIPI6ivVvF/he3123LDbHeIP3c2P0PqP5V5Bc29zpV60FzGY5VOCp6Ee3qK0TLTTL6tjipAarxurqCvTFSbqtMpxuWonwcVk6vbCKbzUGEkPI7BqvqfWpGVJoWik6MMfQ+tElzIztY56k606eJ4Jmil+8p6+o9aYevFYWCwvamnpRmikwsIDTwaYaUGkS0S5pQfeo88UueaRlKJJSMcimZFLmlYjlGN3qtMnerZ61Gy5FZyRaM6RMiq7JzV6RcE1XdayaNUVGWmFasuPWoSKEWNHFSQsVYGo8U5aYzcs5dygVZY8Vi2suxgO1a6sGXPtVx2MZR1uMYVBIKsNUcgpMaKrVAwqxJwaiYcVDRois61HjnmrDioWX1rNotEDDvURqdulMYUWGiMGm049abUtFpiEUlOoqHEtDaKMUYqbAFFFFIApKWigA5HQkGrVvdEMA/wAp9exqrRUSima060qbujajkD/Wn1jRStF0JK+npV+3uQy9f/rVjyuO56lLEQqItU5WIpoORRQdCJlkqRWqt2pQ2OlMtTLWaM1Ar9KeH96LmilcnXrT1aoVNOBp3KJ1aplYcVU3ZqRX9aaAuI9WI5MVQV6nR/WqTJZrW9wQwIJB9azfFWhDVYWvLBAL5RmSNRjzR6gf3v509HwavWtwUYYOO4NE4RqR5ZGc43PKG4JB6iomNei+LPDyapG99pyBbxRukiX/AJbDuR/te3evOWzux3HBFeZUpOk7M8uteLsxppKM4pm7NSczkPJA60A1FS5IoJ5idTT1bFVlbFSK3pSNYzJwaa0W75kOG/Q01Wp4apcexspKSsyPcQdrDBp4ankBhhhkVGyMn3PmHp3FCfclxcdVqh+aKiDA9KcCR0pgpD6KbuNOBzSsUpWFFFJS1LRqpi5pQaZS1LRopEgNO6jFQ0opFqRLEXhffAxRv0Na9jrzphbglD/e7Vig07gjmplFPc2o1qlB3pP5dDurTV8hSrAr6g1fN1b3a7bmJJAfUc/nXmyGSFt1vIU9s8Vo2uslWAulK9tw6Vm6bWsT1aOaxl7tdW/I7CTSIHUm1mKd9snI/Oqc1heQctFvT+8nzD9KrW1+GTdHIGHsa0bfU3THJqeZrc7uSlNXiyhHJ6fiDUqSetaZntLr/j4hRj/exgj8ajbS4W5trjGf4ZOf1qua+4vZSjtqVlkqdZCD1qvNaXVv/rImK/31+YfpTEkHrT9ClNx3NKOXjk1YSWstXqZZKXKbxnc1o5M1MklZccgOKnST34qHE0UjSEhzUivnpVFHqZZKlotPUuK56cYqRSOMdM9O/wDntVNX9akV6mwx81vFN95QOOtUns5YPmiOQO1XlanBuKpNktEen6vNbtsYkY7Z6V19nrdtqEIh1WMTR4wJBw6fQ1yEsKSj5hz6+lV9sts2UPFTOCkctbCwqeTOx1Tw63kfabIi8s8f6yP76f7wrnWhkjO5Pnj9R1q5ofiC4sZg0chjbv6N9a63ydP8SDfamOy1PGSn8EtEak6WktUcbr1cNpV1j3/zOJjYMOKdVzUdMmtLho7iIwzKeh6GqXKna/yn+ddMaikro7IzjUV4seDTlNR06hq4MmVsqKetQBvanBqxcTOSLCmnhsVArU8NWbiZSRYVqkVqrhqcD61DiZNFlX45qRXqqGp6vzyT+NS0ZNFtWyacGqqr+/FSK/p1qGjNosZpcmoFcH+dLux9KVjNosZpc1BvpdwqeUixLu5ozUW6jdRYVh5OKTJqNnxTSeOtOwrD9wPB59qpXEe1sr92rGaQnPUU7Di+Uo5pCalmixkr064qsW9KLGyd9hxOaYx7etIx5ppNBSRWnTacjpUWKuONykVTIwcGkaJ6BmlDUyigTH7u1OV/Uj8DUVGffiglosK/Hb3wf5f5FSCUf/X7f/q/x96qZ4PvTt/zfpmpsYSiXkm555+n+fb9akE3uDWeHwSM8e1P8zI46449v84qeUwlAvsUkXDjIIwQayb7RsKz2bc9djH+VXBNk9AB0GeKcspXH3u3cc/5/rxTWgozlB+6ctKrRMyupjdR0bj/AD+tNbg46fXiuouY4LmPFxHuGMhuMj/PPtWJqGlzW+Xh/fRAn7o+YcVaZ0wrKejKO78DwSD2/wA4ppbj0OM9cU3PfOaTORxj2qka2FJ54xz0/wAn8KQtz3/Kmsc9RmkLdweev9f8/jVBYcW9s+39P8/1pGOOT0zk/r/+ukLADGAe/NRs2Bk5yAckdePr+FUiGh3OOeo6n/P5Uwtn096D949OPT+lM/hwD0H/AOqqRLQE/TH51FnrT2PzelMqyGBph5pzU09aZLGEUxh9aeaYaRI003sadTW700SR1G2c1If/AK1NPWrRDI2+6ajPNSmmMKsTIitFOJ9jRQI5WjFLRX0p8QJRijvTqAG0UppKB3Ciig0BcKKKKBhSUtFMYlLmiii4gzS9KSimhjqUGm0opgmPBp2eajFPFO5SZIppwqGnhqpMq5Opp4NQBqerVomUmTBqcDUQNODVopFJk6mpFbFVw1PBq7lXLCmnq2KgVsdaeG4rRMLllWzUimq6MBUqtnrTTBMsKeafUCmpFbPStFIq5JmlpqnNLVXHc2/Duv3ej3sc9vKUdeA3bHoR3Fes2V3ZeKLYz2SrBqCLmW3z97/aX1FeGCtDSdTm065ikikdCjbldTyp/r9Kdr6rc4cThFV9+Gkl+J6m6vFIVkBVh1BqaGbGOfxp2i65Z+KYlhudkGqgYWTok59PY+1QXEMltIUmUqy9q1jPm0e5yUq7T5Jq0ka1vcep59avwzbuprm45SrVdguD+FKUDvhNM3s5HFYHirw9a61a4m+SZf8AVygcp/8AW9q0YLjjirQcNWaVjS54PfWd1ol81teIR6MOjD1FSqwZQRzXrmvaNa6tamG6jyOquOCh9Qa8n1fSbzw/eGK5Be1Y4jmHQ/4H2q0zWMrgpx1p6moFPzD656U9W45qkymrhf2/2qEMo/eoOPcelYfQ89e9b6vg8VU1O1D5uIhj++B/OplG+qI2MvFFJmishgaKKSiwrDgaXOKaKU1NiGh1LTQeKX0pEtC01hTqQ0mhWIZFBFVnXsauNUMi1m0Uii68GoSKustQMtRbU1RXxSCpCKaRTsMF4IrTs5twwetZg61LE+1qEJo2c1G1JHIHXOacaqxFiCRc1XYYq29QOOKmxaK7Co5FqYio2FQ0UkVyuKay1Mw4qJgagZCRTMVOR61GRSKI6SnFfSjFKxSG0YooqGihMUUtGKmwxtFOxRilyiG0U7FJijlYCUg4ORwadijFPl7j1WqLMF0U+9+dX45VcDtWRinIxQ5Q/UVlKl1idtHFuOkzZoqnBdggB+DVzOelZbaM9CE4zV4hSg4pKKRdx6vUqv71XozTKUi2rZxUgNUlbFTLLinc0Uy2rVKjd6po4I4NTo1Uii2j1Yjkx9Koo2TU8ZPWrTIZrW8xTBBwex9KwvGHh3+0VfUNOQfagN00Sj/Wf7Q9/Wr8b9M1ftp9rDkj0pTiqiszGrSVRWZ42xIJB4P0pteheMvDYvFk1HTUAn+9NEowGGOWHv6156eDg8H0rzalN03Zni1abpStIKKbuppOagyciTNLnHSoaUE0CUicNUgaqwanBiKVjWMy0Gp6tVZWp6tmpsbxqE7Kr/e6+oqNo2Xp84/WgGnq3pStY192XkRAg/4UtSttb74z700xf3D+Bo5iXTl0G5pwamHK/fBFGc0b7E3a0ZJRTKUNQ0Wpj6KQUVLiaKYuaUGkoqWjVSHhqU4brUdKDSLvfRiqrRNut3Kn07Vdt9WZCFuVIPTetU1anYBHIzmh2e46cp0nek7eXQ6GG7LqGjcOvtVy31AqRyQa44RNE2+2kMbexq5BqrL8t9Gf+uiCodPsd9LM+X3aq5fyO5tdTIwMn86tObS7JMsSbjzuX5TXHQzLIoaCQOPY9Ktw3brjniosevDEqSu9ToH03vbShv8AZk4P51XkjkhOJUZfc9KhttRI4zzWpDfBlwSCOhBHFK7RvFQlrFlJWxyKmjk9c1Ye3gkyU/dsfTpVWS3mi5IyPUGi6ZXK0Wo3qdZO1ZqSVYSSm0UpGgj59alVyOKoo9TK9RY0TLavUqvVNWqRXpWKLYbjilznrzVZXweKkV6VhDZIQeV4PpUlpey2zjcxwDnPdfpShqZIoYUvJilFSVmd/put2mt2yWmtEFukV0vVfY1l65o0uny+XPteNuUkX7rD1rkY5ZLaTK8juOxrtfD2vxTWv2LUf3lm3AJ6xGocXHVHj1cPPCvno6x6o5yRGh+9ynr3H1pM56V0OtaW9jMMESW8nKP6isCe2MeXj5HcVrGr3OmjWhVV0GaUGoElB6/hUoPpWhpJWJVNPB4qLOKUGpaM2Tq/Snq3rxVcGnKcmocSGiypp4qANgU5XrNoycSfdjtS7siot3WlBFQ0ZtFjf+IpysB+VVw1O3UrGTiT5zS7jUCvmnBsUmjNxJgaN1RbsUbuKVibEpbNNzTd1JuoFYdmkLc00mmk89aSCw4tVaaLPK8e1SZzSZp2GtCmeDzTSatyKG5PWqsilTzSNVK43NV5V+bNTNTOootoUV+9FOK4zTaVihKQ06mmgQA0obmmH9fpQfvcc0END93WlDYHFRZ9OtJu4HvzSsZyiTh+cqc8Y/DB5/WneZ97sDxg8569fX/69Vg3al3/AIfTt/n+lJmbiWt/y+vOMdMnn9cj+dPWVRznA65A7Z6/5/WqYYYzjGe/oc0u/HGQBxjPp1x+Wfzz2oRk4jrqziu8lhtmPBZeeenNYl3aS2w3OMoc/MOnXvWysh2bm67VJ7Z7n8//AGanCQ8jB78dc56HHrjGPrjjvSZUasobnNbvQHPXPX/P+OKQn9OOvStm70+KXc8OIm68dB/n/D8Mi5t5bZsTJtwcZ7GrTTOmFSMyNunI9eOn1pj9/wBePb/IoZj+P6n6evf8+1ISe3Y5/wA9qtFtAev9P89fWm5/likJxx36emKYTxVohocabQTzSZpktCGkNBpCeKZm0NJppoNJSIYjUwnintTDTRI09KZTjTCatEsaaa1Oprc1RLG49aKTNFMWpylApTSV9KfDi0vWm0o6UDFpD1paSgBKWkooAKTvS0lAxaSiigoKSiigQopaSjNCGLS03NLVXAWnA4plLTQrj6dmo80uadykyVGwRUisKgBpw4qkyicNnrT8ioAeOKdmrUirlgGnA1CpxTwfSrUirk4PvT1YCoA3rTga0UhllTxUgPPFVVNSq1WmBZRqlVsVURqkDYAq0x3LQbpinq30qsrCnq1UmCZZzS5qJWpwOapMdy1a3clq+6MkjOSpr1Dw34sttYtY7HWZArAYjuz95PQP6j3ryenxSPFIHjbawp3u9Tnr0I11Z7rY9ov7KWzl2yDKHlXHIYeoqurYrB8H+MgIl0/VEM1pjAUn5k90P9K6i8sxHBHdWsguLOTlZF7ezDsa2hU6SPPUp0pclQSKcg+nvV+G4Pr+NYoNSxykVbidsKh0CyB1qtqFnBe2rwXKLLC4wVYVUguMH+lXI5g3Ws7NGyfU8v8AEHh+40OQyR7p9PJ4kIyY/Zh/WslSCAR0xx+tezyIkisrqGRhgg9DXn/ibwo1oHutJBa36vAOSn+76j2oRtGfRnNjpx9KmjbH+etVVkHUetPDZpplPVFLUrMxt50XMTHoP4T6VRroI2GCp5U8EHvWTf2v2Zt8fzQseD/d9jUOPVCKtFJnmkzmpAdThTKdSFYdRSU4dKTJaENFKetJilYVhKawzT8U0ik0Fiu61XkX0q8yg1XdazaLRTYU2rDDHNQlaVihlFLikosMs20m01dz3rKB9KuW8mRg0yWiwTUTDipc0w80mgK7DvTDUzDpUTCpZa2IjUbjPapyKjIqLDSIcYphB96mI5ppFKw7EBFNI5qVhTSOamwyLFJUhFIRSsNMaKKDRSsVcSjFLRSsMSjFLRSsAmKMUtFFgExRilop2ATHrUsMzRHg5HoajopOKe5UJuDvE0oblJB/dPoanrGxViG5ePg/MtYTpNbHfSxiekzRoqKGZJOhwfQ1LWNmtztjJSV0FLmkooKHgmpFkIxUFOzRcpSL0c3AzVhHB6Vlg09XI71SkVc11bpVmN8GsqG429eatxShuhrRMdjYtpypHOPSuX8beGxOj6lp0YDjmeJe/wDtj+tbKOQavWtwVK89Oh9KU4KorMwrUY1Y8rPFjwcUV3Xjbw0oV9S01QF6zQqPun+8Pb+VcLXnVIODszwKtOVOXLIKKKKggM0oOKSikNMkDetOVsHioaUGhlKTLIenq1Vd1PBpWNozLIang1XVqeGqbG0ajWxOGoKo3bB9RUQanbs1LXY2VRPcUwn+Fs03aw6rTwacHIpXaK5IS2IM05WqbKt94Ck8qM9CRT5u4vYPoyPcKWlMB7Nn603Y69VNO6Ympx3QtLTN3tTs0nEaqDqUGm0ZqLGykiQGnHB4IyKiBpwakWmN8rY++F2jf1Bq7BqbphbtMj/novWquaXgijR7jgpU3zUnb8jchkWVd0Lh19Qf6VainKY5rlgjxPvgdo3Hoa0rXU0YiO8Ty3/56KOD9RU8p20cbry1NH+B1FvfbcDNaUF2GHJ9e9ctyqhhyh6MvINWYp2TvmpcVLY9eninHRnStFFNg4Cn1HFQGF4+o3L6iqNrecc1pQzhuh6VnZpnZGcJrQjVh2OamVqGRH5Hyt7VESVIDcHOAe1VdD1RbR6lVs1SDYNSIxHWkyrlwEetSK38qqK2e9TK1KxSJ1f3p4NVwadmlYZITxzSRyPbybo+ncdjTN1BJoQeR2fhvXIZIRY35zavwu7/AJZn/Cl1PTzazMMlkJ+Vx3rikcxtleldl4d1Zb+EWF237wD9057j0+tYyhZ3R5GIwzoy9rT26oxbq1LPvi4foR6/55qnHIVxk+mQeo/z0rpr21aJ+Omaxr6yEwDIAJPp16URnbc2o11NWkQrJuqUHI61nKxVvnyG756irMb8fjzWykbTh1RaBx0petRK2akBoMWPB9M1Ip6VADT6lohk2R/SnZqLPIx07f5/KnZ4/wA/59KhozaJt1OBBqEUoPb/AD2qWjJolFOzUeaXNSQx+6nbuKizzS5pENEm6jNR55ozzQS0O3UjGmk0ZosKwuaaTQWpjHIosFgJprEHrzRnFNJosOxG6cfLUDA5qwTTGGetKxSZWPWkapWWozRYq4ym05hzTSOtTYdxh+7xSdMilzTWpiE9qTr+NITRmlYTDODSbsd/bikPXgD8OP8APamnv0P9aLENDt5wc/XnrS7xk4z17H/PtULe+M9OlJnPc8nvSsQ4k/UcZGD2/wA+opGPyMBtIKk45HTPv7n8x7moS2CcgcdsfX/6/wCdJu+XHTnp2HPFCIcSy0jbiwycHI9uv+J9/wBKN4Zem6PoOMg/T8PX2qqWy2c9OBTS2SSeSepPJqkZuPYZc6csmTA3lnONp6d/yrKnikhbEibfT0NbO/8Azmhn3KVcBlPUGrTLjVlHfUwAc5oNac9jHJzARGf7p6Vn3EEkHEi8eo5FaJo2VWM9iOkzigYzSHvVDAmmmjIpueaDNgTxSUGkpEMGqNgR1qQ1Ge+MD6DFNEjG6VG3WpG6Uw//AF6tEsb2prU6mtTJYjDJPFFLkc8d89aKok5LtRRRX0p8OFFFKBQAUd6WigLjaWlpGoHcKSlpKGAhopaQUhiUUtJQCCiijNAxaKTNFFxi04UwGlppgOzS02kqrgPzing1HmlFNAnYlFOBqIU4GqTKvoTg05WqEHFPDVVyrk2acDUIbNPU1omNMmDU8HpUOacp55q1IaZOrH9alVs1Wz/KnBq0UhlpW5qRWqsrZp6tVJjLQapFeqqvUitVXC5aDZp1Vg3NSA4qkwZMCQcjg9cius8KeLJ9LlKSMrRvgOrcq49/T61yAb1papStoZVIRqLlkj21UtdTtjdaSeFG6S2Y/On09R71R3YNebaJrdzpc6PFI6hTkMpwy/59K9M0/VrLxAikvHb356Hokx/9lNawnY86Snh99V+Q0Pg1ZiuCPpVW4ilt5XinQo68EEVGXINbb7HRCqmro24bkEYzmpg4b2rCjmP4VajuSOv5VPKdMZXMrxN4Yjvt91p+2O76smcLJ/ga4N1kgmaKZDHIpwyMOh/rXrSTggciqWtaRaaxDicbJx9yZRyv/wBalY1U7HmYanK/y7X+ZG4INT6vpd1pE2y5TMZPySgfK1U1bNI0TuUb20Nu+9DmE9D3Hsaq1uI2OCAVPUetULyy2fvIeY+47iocQKVOFNoqQHg07NR0ZxigTJO9ANJwaKQC0Gk7CigBDUMikVNimsMipaAqsPWonX5TVpl61CRWbRRWxSYqVlxTGFIoaBTkJB4pADR6UAy5E+7/AAp5IqkrYNWlfcM0E2BuaY1PbtTDQ4lEZXFMYVKaaRUDIWFMbpUzCmbaVh3IiMdaYw596mZTTWX0qbFEJFIRUpFIRSsIhwKTFSlf5U0ilYCMijFPI54pMUco7jcUhp2KX60uUpMbSVJ9KNvFSMjNFSYox/8AXoGMxilxmnYpQPWgBmKMZFOx1pcUAIBjFTxXLqfn+Zf1FQ4xSrSlBMuFSUHozRjkVx8ppTWcBjnpU6TsOHyR61zzotao76WLT0mWh70tMVgy5U5FOzWPqdiaeqHA05T1plLmgZIp/GpFfaagzT8/NTTKuaMN2R9/kVehlVhwcisNW7VJHMykEE5rRSC501tPj5W5U8etcR4z8NfZi1/pyf6OTmRB/AfX6V0ltdq/DHB6D3rShlDKUkAZG4II6iqlBVFZnPiKEa0bM8YzS10/jLw42nyG8s1LWjn5gP8AlmfT6Vy6nNeZUg6crM8KcJU5OEhaKKKgQUUUUAFOVqZS0DTsSA04NUIp26kUpk4anhqrbqcrUmjWMyyr07dVcPinK9KxrGoWAaUGoFanh6lxNY1CXcRTw9QhvWgEVPKbxrE+4N1ANJ5aHoMfSoxSg+9KzRanGW47yj2b86YVZeopwc04SUk2g5IPYiBpc1KSrdRmmmP+6fzoDlkthAacKjII6ilDUmVGXcloIDDDAGkBpaNjTRqw+1uJ7Fy1u2VPVG5BrVtbuG6wIsRTd4mPB+hrHpGQN7H1FJpMunUnS0jqux0iOQcEFWXqCMEVbgnKnrXP22osqrHdguo+7IPvL/jWrG/yh0YPGf4x0/H0pep6NCvzfAzet7kMOTVrO5R3HpXOxyEcitC3uivBqHDselSxKejNDbg8dPSlzSJIGHFKf1qTq03Q9WxUivxVfNPUimCkWlfHFODVXVuKkV6RSZMDRniow2aXIxRYY40scjROGRirA5Bz0qPNISKVhNXVmd/peopqtjl8C5jGJB6+9VrmDYeOlclpt5JaXCSoeR1Geort45o7u3EsfKt29PauaceV3R41ei8PK8dmYGoWgmBZeJP51lK7IxDZz0IrqZYuTWZf2XmruXhx0x3ojI6KNdPRlKOQEjHeplfsfSs7kMQRtI/Sp45exJGR9cVopHRKHVF4HIpytVdSeq/Wnq2avcwaJweB9M04Nn34Hv2FRA05W556UmZMl3fl16/SlU9jUQPSl6VNiGibdxxn05FKG/wqLPpSg9KloyaJt2eaMmo92KOgqWiGSZpcmo80mfelYQ8txQWqMmkzmiwiQtTN3vSU3NNILDiaTNNJpueaAHHpTD1oJzTCeaLBYU9/8/56io2HFPzxTGoGMYVGe9SGo6VhoY1MPNPbpUZoASm5x1oNNpABNNzQ3Wm0WJaGsSKPYAnnpj/P+TQaaTSaExT1PT160w8ilNNNKxLQuabSU0mmibDycUm4VGxwtJ1PHNVYhq6Jg4zS+YNp9Kq5znrnFJuxnHXB5PGf8/1p2M3AWa0gkPHyE+lUpbOVPugOvt1q00mDnjGCf0zQJSG5PtmrQ05RMtjjg5HsabnmtWRlcESKDyRz/n/PvVZraJ8mNmU5x6jNNFe0vuU6Spmtnz8m1/8AdNQurIcMCDnHNMLoQ0ylJ9aafWhCGsOlNpxppqiWNprU40h5qiSM0UpJHb+dFUScnRRRX0p8OFOptOFABRRSUALSUUUAGKSloxSYCUUUUDEpKU0lAIM0hFBopDEpaMUUBcXNApKKBjs0tNozVXAdS03NLmmmAuaUGkFJ3p3AlDU4GoqcDVXKuSg09WqIGl3VSY7lgGng81WD1IrVdx3J1NPyKhBp1UmO5ODTlbtUCt608HNaKRRYDVIGqrnFSK9XcRZDVIH4qsDT1Y8c1SYXLQbNPDVVBNPDVVwLIarFndy2sm6FiPUdjVJWpwb0qkxNJqzPTPD/AIshv4UtdYDOFACSA/vI/wAf4hWzfWjQIJEdZrZhlZk5Vvb2NeOq5U5UkH1zXU+GfF1xpjGOUq8L8PHJyj/X0PuK0jUaOCrhnB81P7jrGJxgcc5/SgS4PercMdrq1ubjRixZRmS2Y5dfceorPbK8EEH3rojJS2HSrJluOcjvnmrMdyfXAGayDIRjmnxykHg+9B2Rd0bUvk3ULQ3MayRnqrCuM13wzJaK1xpxM1uOTH1dP8a3kmIFWo7zbg80rFqVjzdW5p6vt5U4rtNY0W11NWlgIguuu4D5W+orjL20uLCfyruMo3Y9j9DSsaxmmVLmzEmXgHzdSnr9KzjwcYwR61sBqZNFHcD958snZx/WocSrmTmlp1xC8DASfmOQajzUFDgaeDUVKrYpCsTEUlAOelBoFYKSijNFgsMYVCwqw1RNyKmwyBlqNhU5FMIqbDIMYpDUjDANRkUrBcSnq22mUGkMshtwFB5qBG2mp1ORkUxBimkU6kaoLGEU3FSYptIRGwppFS4ppWlYaZDtoIqQjimEUrBcjIpCKlxSFakZDikYVKRSEUwIcUYxUmKTGaAGUuadtpMUrDQGlpKXNS0UmGPSjpTsUuPSpKGUp5607FFFhkeKdinYoxQIbS04AGjABFMBBwcrwanSf+9xUOKMVE6cZGtOtOnsy4DnkdKXNVFJXpUySBuDwa5p0XHY76eKjLRk3anZyc1HmjdWR0pkqmng1CDTgaZVyZWIPFX7W8Iwshz7+lZqtzTgcHPSqUmhnTxyRzwtFKBJE4wQe49K858WaA+lXPmwAtZyH5W/u+xrqba6eLGOR3FbCPb6hayQTgPG42sp7VpKmq0bPc5MVh1Vj5nj+aWtXxJosuj3hHLwOcxvjqP8ayCa8ucHB8rPDknF8rFJpaZmlzUhcXNJmkzRQIcDTqZQDQNMfRmm5pQaRVx26nBqZRQUpEwanB6gBpwaixSmT7qcrVBnJ4pdxFKxqqhYDe9O3VXD04PSsaKoWM0Z9Kg3U5WqbGiqMmzShqjDUoNJwNo1mTBgetJtDdOKZSgmp5TT2ie4YK05W9aTNIRmlYd7bEoOaBUXKmpEbNDRpCopaDqkt55bSQtCxGRyp6Go6WpNUtbp6m3Z3cd0P3Y8uTvGeh/3f8KuK2DjuPXtXLnrxwc9a1rHUg22K8OGHCy45H19anY7KVdPSejN2CcqetaEcwZaySjL3DA8hgcg1JC5T6U7J6npUqrWjNTNLuwcVXjl3CpOtSdV09UTBvenq1VlPY08HFKxSkWVanBqrhqcDSaL5ifd6U3NRhqXPvQFx2fTNbnh/Uvs0wSVv3T8Eeh9awM+9LHJtYc1Mo3RnUipx5WejSAduR1FVnj71n6DqHnRCCQ5dR8vuK1DxXJblZ4s4ulLlZk39l5wLIMSD9axfmU4YEMOorrWUGs7ULH7QpZOJP507nVQxLXuyMeOQr6n29anjk3KOf8A69Um3I+1gQQec08N0I/CmpNHXJJq6NFW9afmqKTc4NWFf+laqSZhJFgGndaiU09TRcxaHg07NR5p2akzY7NLmmijNBA/NJmkzRSsAE8UZpCaQmpJF3GkJ4pKTPFMBWOBTCaCabmgBSaSkJpuaAHZpjGkJppNACnmmUZptACNxmo2pzGmGpAbTGp3amNTsAhNNJpaaaQDSaRqDSUiQpmadTKAENNzStTTVJCEJ9Kb14OOeP0oNNbp/OghoUtnpwOuM8DrUbHj8PTp2/zj0pWJ5prE/wCRVWE0I3T39KZmlbls1HmqsS0KTjvz7dvWms5b3Pv+NBptFiWgLZz0xjp+NHnHGMnHoTkUw0yqRNhxI7oh/DFRssZ6Bl+hzTqY3Q8kcetCAY0S/wB4gfSmNGvPznr/AHTzUjc5zTTn/wCtVWFcjaNR1f8ASmFF+XDHn1WpSOD/AJzUfTp+PvTRLYzAOCNxBAI6DtRTxx/9fmiqJuzjaUUdKTNfSnxAvekozRQAtFAooAKKKWgBKKXFJSYAecUlLSGkAUhpaKBDaKWkoGJRS0mKBoKQ0UtA0IKXNIaSlcY+im5paYhc0uc02nA07jFpQabmjNVcCQGnBqizSg1SYyYGnhsVBmnK1NMdywGp4aq4anhuPSqUgJ1an7qrq2KerZq0x3Jw1OzUO6nbqtSKuTq1PDVXU08GrUhllXp4bmqqtUitVKQiyr56U8ORVZW9KerVakFy0rZFP3cVVVqercU7gzU03U7jTp0lt3dWQ5BU4I+hr0HT/EVnrahdQKW13gAXCjCuf9tex9xXlwb1p6SMjAxsVPqKuMrO5z1aEamuzPU760ltJAkyY3fMpHIYeoNVc+vI/nXPeHvFctrH9lvAk1qePKk6A+qn+E11P2eG8gNzpchmTq8Tf6xPw7j3FdUKiktTBSlSdplYSkU4T4qs+QSKaTWnKdcZ3NCO5x0ODVhpYLuAw3kayRn17Vi7iO9OEpHQ0rF2vsU9U8OyQAy2LGeDGdp+8v8AjWFnDEHgjqPSuxhvHRuDxTLyystSG51EM/USJx+Y70nEpTa3ORZsqVIDKexqpcWGfmtjkdShPP4Vr6jpdxYtllLw9pE5H4+lUQ3Ss2jVS6oyOQSGBDeho3VryJHMMSrz/fHUVn3FlJFzH+9T1UdPrUOJakmQhyKkU56VX3UoYg8VIyxRTVfcKdRcANMfvT+tNPSgVyMio2FTGmEZJpNDIWFRtUxpjrUsCGkNPYU0j+dIdxtORtvSkxSUMCyrbhxS1WUkHip1bP1qGhpgeDSU49abSGIaSlpKQhKYRT8UlKwDCMUmKkpNtIZGR0pOlPI5pMUAMxSEVJ2pCKQEeKQrUmKMUDuR4pMYqXbSEUWAj20ucU7bRjFDSYXFHNGKMZoGR05qXHsWpBijFOUg+xpdhqbFXGYoxTiCO1GKAG4opaXFMBtFLijFCBiqxU+1Shg3TrUNHQ5FZTpKWxvSryhuTg05WqEP604HPSuWVNx3O2FeMloTBqerc1XpQxFSbKoWgxqWGZo3DKcEVURqlBxyKcW0y732NxlttasGtboZJH0Kn1Feba5pc+kXjQTj5eqOOjD1rsY3aNwyHDDpitOeK21+xa3uAFmHKt3U+o9q0nBV4+Zw4vDqouaO6PK6KtapYT6bePb3CkMp4PZh6iqleZKLi7M8bXZi0UnaikMWiiikAUUUUAOHFOpmaXNBSY6im5pc0DuLS5poOaWgaY9T60oNR0UilImz6U7dUANP3Ui1IlDU8Gq+aUE0WLUyyGpwbNVw+OtODZpWNYzLANLmoA1PVqmxqqhLnNJSKc0tFiua45W9amBBqtTlYiocTenWtoyejhuDTVYHpS1PqdN01c0NN1KSy/dyjzbc9VPb3FdFGqTQC4tnEkJ7jqPY1xynselWtOvp9NuBJAcxnhkPRh71NrHTRxDp6PVHUqSuKsI+aW3SDUrP7Vpxyo/1kR+9Gf8AD3qHG00M9alUTXNHVFkcihW7NUIalzke/apN+a5Opp2arq3NODe+adg5ifOKXdUG+lDcUWHzEuaM1Hvo8wUCctDQsbh4nVkJDqciu0s7lbm3WVT16j0Neexy7WBFbuj332eQZP7p+D7VzVYdTDEU/axut0dVmk/nUYcHoc08EGue55bKmoWCXSZGFlHQ+v1rnZopIJNkgIYdq67NV721ju02yDDdm7imdNHEOHuy2OYBqRXIOQSPwourWW0k2yDjs3Y1EDTO26krovxzBsdqsKc9DmskMR0qWOTA5q0zOUOxpg8c07Iqmsu7mpg+aasc7RYB9KAaiD+tKrcUyGiTOaM5pm4Gl3elBIuaQmmk0mfWpAdmkzzTc0maAFNJnFNJppNAhSaaTSbqQmgAJ9KaTRSGmAZph6UtMJ60gEJpCaCaaTSYMGNMJoNNzQAN1pjU49aYaLCEpDQaQnmpENP1pDQTTSaBCMabmlamGqEJxSE0E8cUhNMQh70w0pNNJpiYjUylYikqiRDTWpxphNAmNNNpTTaZDEJ5pppW602mIQ0w04mmkUyRKYafTDTRLEoooqiTjaBRRX0h8SFFFFACgUuKbSg0AFKKQUpoAKbmlpKGAUUUUhBRRRQAUlLSUDEpO9OpKAEpKUikpDQUUUhoGLRTaKBDs0ZptFIY+lpgNLVXGPzRTRRTTC4/JpQaaKM1SYEmacDkVFmnA1VwJ92Kcpqvmnq3FNMaLAbmnA81XB9Kk31SkBODTg1QK1OBq1IdywG5p6tUAb1pwNUpDTJ1b0qRTnGTVZTTs9qtSGWlbIpwaqytTlarUgLStTw1Vg1PU1aYixnjnvV7TNSubG4SSCRgVOQQeRWWD6U8NTTaE0pKzPR7DXbHV4wt8RBdf89lHB/3l/qKlu7WW3I3gFGGVkU5Vh7GvNlcqdyEgjoQcGug0XxLPZAxS7ZLdvvRuMq3+B9xXRCs9mczpSpO8Hp2N5qYTirUT2eoRhtPZkkPJhds4+h71WkQqxVgQw6g10Jp6mlOqpO2zG7sU5ZMGojTc4oubp3NCG8ZRhvmHTDDIqteabaXg32xEE3XB+6f8Kg34zSrLg0nYe2xk3lpPZPtuE2g9GHKn6GoVcg5BxXSR3hwUcK6NwVYZB/CqVxpdvOC1nJ5D/8APN+UP0PapcSlLuYk8EM4yw2P/eWs+ezliG4DenqtatzBPaPsuIyh7HsfoaYr4PBrNo0TfQxckHI61MkmetaM0MU+S67W/vLVGeyljBK/Og7ioa7FcyYUlQpIR71LnIoGIab0p5pnekMY1NNPPSmUmBGwpjf1qUiozzUgRmkpzU00DCjdjGKSipYEqSbuvWn1VNSJJ2apHclooBzRmgBKSlpKVwCkPSlopANPajFONFAEdGKdRSGNxRin0YoC4zbRtp+KKBXI9vtRj1qTFLigCMLRsqTFGMimK5GUoAZenPsamC0baWgKQxCrcHhvQ04xUFfUULvTgfMvoahxNFMYYsZpu01ZjdX+UZDehoKcdqQ+YrEYGabirDR88CmbOvFA7kWKQ1Jj1FIRzQFyM0BiOlPxTWX0pNJ7gm46okVg31ozUGKeH7GsJ0Vujqp4i+kh+7HIqVJc9TVdvakLYNYWOqNWxoKQeakhkaORXQ4YdDWdHNtwD0q0rgjOeKI3TNlNSNjUrG38R6eUbCXaD5HPY/4V5neWstlcyW9yhSSM7SDXfWdw0Eyuh5B/OrPiTSIvEGnfabVQL6NeP9sf3T7+laVaSxEeZfEjzcZh7+/Hc8ypKe0Uikqy4IOCKTaR2ryvI89JiUUUlIBaWkooAKMmilpjuFFFFIBVNOplFA0x9LTM0uaB3HUUhxSA0DHZpwNNooHckBzTqhBxTg3NKxopEoanqc1CDSg+lKxopE6tipAagVqcDSNYzJwaKYpp45pGqdxVOOlSq2RUNJuwwxUuOhrTq8pZpVOOvSmqwYcUvas3odifVFvTb640u7S6s32uvUHow9DXoNl9j1+wN1po2TouZrcnJU+o9q80B7dqtaXqNzpF/HeWL7ZEOcHow9CO4qWjalVdJ3Wx18iNG21+DTa6S3Np4r0v7bYbY7xB++gHVT7e1c3NG0chVgQ4OCDSR69KqqkeaIje3WhWzTd1MJ2tnt3qi3In3Yo3Got2DS76LD5iXdxRuzUWaNwosPmJS9XLCXdmM9uRWbup0cpjkDr1BzSlG6EpWZ22k3hZRC55H3a1Ek55rj4JvuSIcZ5rdtLwSoD+defJWZzV6SvzI2d1GelVI5anDZpHI0x0kaTRmOVQyGsC+sHtm3Jl4j0bHT61vA0ob5ccEdMHoaVyqdWVN+RydLWtf6ZnMtqPcp/hWR0ODxjrWiO+FSNRXQ9WI5qwkvIB61VHNOFIUoqReDU5TnpVJHKn2qVZAQO1UmYSi0W1bml3elQh8Uu6mmZvclzR3qHfSh80ASZpv1NNLUhagQ4mm00nNJmgQpNJRTWIzQApNNJzSMeKQnFAAaYxoJx0ppNKwCGmk0pOBTGPNFhXDNNJxRmkNOwATSUU096CQamUGmk1ICHrSE0ZppNOwhCaaaU01jTsAh4pO9IaSixI00hpe9IxpiY00lFFMQ0000rU00yWMNIaU0jdKCRpphpTTTTRLEpKWkpokZmkNLSGrExD/niiiigk4ylpKM19GfEi0UUUwCiiigApaSjvQAtJSikoYBRRRSEFFFFABSUtFAxDRS0UANpKdQaQJjDSGnU2hjEopaSkAUUUUAFLSUUAhc0uabS07jHZpQaYKWmmMfmjNNzSg07gOBxSg00c0tUmBJu9acGqGnA1QyZWp6sc89Krg0/fTuBaVs0u6q6mnqx9apSCxYU08H0quGz3pysRVJiuTA0/dUQalznpVcw0ydWp4b3quDShqtSHcsq1SBqrBvSnBqtSAsg04HAqBWp+7Iq1IGW7a6lt33RuQfrXUab4iiuY1h1BNxAwHz8w/HvXHZorSNRx2M501Pc9Fe23x+ZauJo+pI6j6iqrCuT0/VbmykVo5GOPeuotNZs9QULcAQTnq6jg/UV0Rqp7mXPOm7S1Qh60xjjFWbi3kjGeGTsy8g1VbpWlzpjLm1TE3ntQJiOlR8imk0DuXo7vKbJAGQ/wsMj8qgn063mJa1Ywt/dPKn/Cq5NKHIOQcUDu1sU54Li2P76MqOzdVP40xXIwc8+ta8d2wUq3Kngg8io57W2uPmjPkSHn1Wo5examuplSRxTf6xQD/eXg1UksnU5iYOPToa0Liznt8ll3r/eXkVAHxWbRafYobsMFcFW9DTRzWjIVlH70Bvr1/OoWtFP+qfH+y/8AjUlKZSJ4pKklikjPzqQPXtUVJl3EamNTm+9TGqQGNTDTzTaAGmkJxTjTTUsBtJSmm1Ih6uQfapgwbpVY0mcGlcL2LdFQpL/e/OpQc9KCri0UUlAxaSjvRSASloooC4UtFFABQBmgU4UCExS4pacBk0CGgUoFOxT1WiwmxgHpzT9lPVKkCmixDZBszineVkip1XAFP20Ccim0AYYNNIdB03rj8RV8JRsyKTimCqNFJGVz8p57juKChqxJbh+vB/vDrUTCSL743r/eHUVDi0aKsmV3j/DmoytXgBIuRyKY8XpSLUyiVpCOKtNH1qFloHzIgZfSmkVPj1pjAUBcizSNTmFNYYPFZzgnqjWnWa0YzNSRSlOD0qOmnpXM0dCnbVGkj9CK1NKvTbzdfkPUVzcM+x8H7v8AKr8b9xzThJwd0dUaimiz450QSxnVrJRg489VH/j/APjXC16t4evUcfZpgHRgRtbowPauG8YaG+i6mVXJtZvnhb29PqKzxtBfxobHn4iHJK/QwqTApM0ZrzjC6FwKbtozRmgWgYpMUuaTNAtBKKWkpiClpKKAFopKKQC5ooooAcDxSg0ylBoHcfRSZooKuOBxTwajopFKRLmnK2DUQNPoNVIlVqkU81WzUqmpsaxkT7uKbSClpGl7jkYqeKsKcjiqtSQvg4NTKJvRq8rsyc0opKTvWZ2J6mjoOsXOg6nHd2jEYOGXsy9wa9YuobTxRpa6npWPPx86DqD6H3rxjgjmt7wV4km8O6orElrWQgSpnqPX60mioVZUpXiasyNE7K4IYdQeMVGWBBzXceKtJh1SyXVtKKurLuKr/EP8a4PpSPXp1lVjdCqxHyn8KcGqGTO0EdV5oV+OOlUPms7E+6kJqPdxRmgfOPzSZpmaTNMXOamlz5JhJ91rWgmMbcH61y0bmORWXqDkVuxyCVA46EVy1Ya3Nac+bRnRQXAPerkc1c5bz44NaMU+cVzWMalM2ElzTg1Z6SVKslKxyygXt5zwar3lnFdDPCS9m7H60ivnvUgf070aolXi7owZoJLd9sqkHsexpmf5V0LbJY9kqhl/lWZd6e0WWiO+P9RTujphiL6SKVFJ0pe1M0bHq7DrkipY3DDg1D0pCuT6EdxTTM3Ys5parb5I+oDj1HWnrKrdDTuRYmzSU0HjNJmncQ8nFJmkJ7e3rSHkf/WxQICaDkUhI7Uwn/CgB/HemZ+Xn8aTPWmlqBCknv170w0buaaxoAGbikJpKQ0CDNJmkpM0xC5pppCaaTSADxTTQTTSaAEJpDQabTEwNNJpScU2gQhptKTSZoJENMPNONNNMQlIaWmmgQ0nNNanHpTTTJY2mtTqa1AhhpppxppqiWJTTSmkNMkaaSlpDVEsSiiigRxYpaQUV9GfEi0tIKWncAoooouAUUUUCFpKUUlIAooooAKKKKACiiigAooooASig0UAJTTTutIaGMSkpaKQDaKWkpAFFFFAwooooAKKKKB3FopKM4ouA8UuaYGozTuMkzRmm5ozVJgSA0ZpuaM1XMBKGp6tUOaUGqQE4anqarhuKerU7gThs04Gq4apA1UmBY3UoNVw1PBqriJwcU7dUKt607cM00x3JlepA+Krg0oarUhpltXpwaqqvTw9WpAWcilBwcjrUG/pTw3FUpBc2dN1u4tDhjvj7qe9blvc2d/tMLeVJnOxm4rjd1KrFTlTg+1XGo0ZOmr3jodjIjRnD5Hv61AwrLstali+SceYn61qxzQ3K5gfJ6le9dEaqe41NrSRGaSpMYPNNYVd7milcZmlDYpCMU1qLjLEVwyMNpPSiRLe4yZU2Of4k4/SqufSgMRRzdxp2CbT5AC0TCVfbr+VU8lThuCO1X1lK4/nUpkSYYnVZPQnqPxpNJlqfczVkIqOSKGXkrtb1X/Crslgrj9xJg/3WqpLFLCf3iEe/aoaaHfsVJLKQZ8srIPyNU5AVbDAg+4xWor1J5m5cOFcejDNRYpTtuYh7U04rUktIJD8uYz6dRVSaxmXJQCRfVTU2LU0yrSUNlWwQQfeipZdxrUw08jmmVIhDSUppKRLClVivSkpKBFhZQevFPzmqmaVXIoKUy1SioUkHfipc/Q0FppiilptLTGLmikpy0CFpaSlpCYtOFIKdVCFUVIq0ij6VKBSIbFUU8UmKeq0WIbFUZFSKvrSqvFSKKdiGxFTNSrFkVIi1Kq4HNUkZSkQiEGkNsD2q2Eyf8/59KkWLscVVjNyMafTg3zRttk9R0P1FVJC0TBLhQjHgH+E106wZ7USWaSKUkjDKexqHTvsOOJ5dGcuyAmonj4rVu9IntgXtQ00Q6x9WUe3rVFSHHH4juKycbbnXCqpK6ZRaP0qJlrRZBVd0qWi1MpstRsKtOlQsKRSZWYHPao245qyRUEqdx1FZ1IXV0aQqtOzK7dantZyp2Hp2qux5qNj6cHtXO0bxqcjujoLWcxSK6dVOa6/UrCLxL4c8v5fPA3RN/cYDp9DXn1ncblGTz3rr/Cd/wCVcG3YjZJ0yejdq2oyTXJLZnVUtVhdHl1xE8E0kUylJEYqynsRUZ4rvviZou2QatADhzsnGOh7N+Nef5ry69F0puLPLejsxaKQ0ZrGwri5oyKSkosK47NGaTNGaLDuLRigGigdwpKKKAClFJRQFxaWm0tIYtOB5plLQO4/OaQCmg4pwNA0x1OVvWm0UFJkgIpwOKhzUopGsXqTqRTqhjNTVJ0RdwooopFFmF9y/Snd6rxttYelWCKzkjsp1OZC0jruH+0OlGcU5TxUmt01Y7b4aeK2066Gm3zg2kzfKW/gb/Ct3xtoIsZvttoD9llPzD+4T/jXlD/K25eDXsHw28SQ63pbaJquHlC7ULfxrj+YpNdUOlWlSlf7ziyfzqFTsYr17j6Vr+J9Im0XVGt3y0THMT/3h/8AWrGm+6COoppnptqS5oku6l3Cq4bIpd1MSnoTbhSbqiLUm40C5yYsK0dJnBDRH6isfdUltOYpldT0NTOPMmioVOWR0m6rUExHBqjuBG4dDyDTlfGK4mjueqNuGbPU1YV/SsSOTFXI5896hownA1FkqVZO1Zyy1IslI52jRD5x0+npUiyY6VnrLnnNSiXpSsZtEtxaRXGWTCSe3Q1lTwvbvslUg9vQ1qLJ61IXDx7JQHT0P9KdxKo46GLmlHWrc1jnm2O8Y5U/eH+NUs4ODwaZspqWxJmmMgPPf1paQmjULjcume4pRIDTg1IVVutP1Fcdu4o3c1Cysv3fmFJ5nJzxVICXOBR1Peo99BP+FAhzHrjJprdff06UhOetN7cUBcU/jSZopM0yRKKTNITQAuaYaM8U0mgAY80w05qaaBCUlFITQAhpDSE0maBMDTaXPNNzQIQ02lY4FNJpiAnrTTRmkzQJhTTSk00mmhCN0ph6040lMgSmt0pxNMNAmNNMNPNMpkiGkNKaSmIbSUppKoljaKMHtRQI4sUuKQGlBr6JHxItFJmimIdRSUtABRRRQAopKKXtTGFHekpaACg0UZoABSUUUAFFFFIQUhpaKAG0lOooGhhopaTFIApKWigBtFLikpAFFFFAwooooAKKM0ZpAFFFFMELS02ihDHUuabRmncB4NKDTM0tUmO4/NOBqMGlzVKQEqtS7qizTs00wJgafmq4bmnBqq4FgNT81X3Yp6tTuBPupytmq4b3p4aquInzSg1Bmnq1O4ybdT1fBqDcKcDVcwXLAf3p4f3qtupwaqUgLYYd6cjsjZRip9RVQNUivVKQjZtdWcALcLvHTcOorShnSVcowYencVywepI5CrbkYqfUVrGo+pm49jqeveo2Wsu31I8C4G4f3l4NaUM6yLlGEg9O4rRVLgpuO41hjNNapvlf7n5GomQ1akaKaYzNGfQ0hFHSi5XQk8wipo7njDDcPQ81UzRup8wFiSC3m6Ao/qvT8qrTWMycpiRfVf8ACnK+GqRZ2HeldPcOZoz+hwcg+9KrYPHH0rUZ451AnRW9z1/OoJbBX+a3kx/svSa7DUkU3KyD96iv9RzVaWyhf7jNG3vyKnmhlgbEiMo7HtUYfmpa7lKTWxTmsZk5UCQeq1TYFeCCD71tByDxRJIsoxMiyD36/nUOJaqvqYdJWtJY20mPLdo29DyKpzWE8YLACRfVOalplqcWVaQ0HjrkH0NFSMSiikzSELSqxB602kobAsLNnrUqsD0NUaXJHQ0KRSmXxSg1TWZl68ip45UYdx9adyuZMnpwpq9KcKAFFPUU0U9eoq7kskUVKoqNKlHSkQxwFSqKYtSpTRDY9Fqwg6D1NRR1YjHIqzKTHIKlQZ601RzUyD0poxbHovPpU6pjmmxqSRVqNfSqOeUxUj47HtUqoAeKcoOKmjXjofxFHUwlIiWPj6VnanoEd5+9hxBcdNwHDfWt6NNvT61KqZ9+1DSZmq0oP3Tza6gmtJzDdRGN+3o3uDVdhmvUbrT7e+tzDdxB0PI9QfUVw+vaFcaU5cZmtSeJMcr7GsJQsehQxcamj0ZgSR1WkTmtA8iq8qVDR2qVnqUWFRMKtSLwarsKlGl7lK4jwciqrGtN13Ag1mSrsYqawqQs7m0Z3VhI5DG4b863NPuMOpU8jkGufNW7Cba2w9V5FYJ2ZvSqWfKz1W3kh1bR2huRuEi+XLn+f9a8Z1zTpdJ1Oe0n6xtwf7w7GvSfDN5hihPysPyNV/iJpK32lrfwjdPbcP6tH/8AWrfE0lWpcy3RnWj9pHl+aKQmkzXkHJzDqKbmjNFg5h2aWmZpQaVilIeKSgHNFDKuFFFFIYUopKKLCuLS02iiw0x1GaTNKKTKFopKKQx4NLUdOzmgaY+nKeaZS0GiZMpwasKciqinI4qzGcrUs6KbuOoooqTYOtTxnMfv0qCnRN8xHrSZdOXKyY9fxpykd6bRmszrJCNwxRY3UtjdxXEDFZY23Aihfu1HKP4h+NC7BPbmR7paTWnj3wqMlY76Ic46o/8Aga8yuoZrS4kguUKSxnaymqfgrxFN4f1aOdMtA3yyp2YV6h450eDWtLTXNKw8gTLheS6f4ipaszfDV+X3X8L/ADPMA21ivpyPpTt9R3HGHHbg49KZmqOi9tCffSbz61FuozTDmRIz+tN30zNJTQnI39Ln823Ck8ocVcz0+lYOlzeXc7T0bitrPNclSNmd9GpzwJkerEcnqapA09WxWbRqakc3HWp1k5rJSQjGKsxy5NS0ZSjc0g9SLJiqKyEVIJKmxg0X1k96eJMjrVBZKeJaViGjQWQgggke4p0nlzjE64P99etUll55NSLICOTUu5m12GT2rxcrh0/vLVU1opMU5Rh6H0NI8MU+SB5T56j7ppqQKo1uZuaXNSXFtJCw3Dg8hhyCKgPOTVGnNckDEMMn+lBIb72DxURNG6mK4/yhj5H/AANMbcPvDFAbjH509ZMHn5vXPOaLhzEeaKftRuuV+nT8qiaNwPlw+PTrTC46kzUYbnnj60mc07gPzSE8imk5FNPWgB2aQmkzSUBcM5ptLSHnNAgPNNNI3TFITzTEFNozSGgQGmUppuaABqaaUnim0CCkNGaaaYmBpppaaaZDENJS000CENIaXNNNMTENMpTSUxCGkNLTTQIQ0hopKoli0Uw5zRRYk4ukNLRX0R8UGadmm0ChAOpaQUUwHUU3NKKBC0UUUAFGaKKYwooooAM0UUUAFFFLigBKKXFFIBKKKKAEpMU6imBGaKcRSMMGpASkNLRQA2ilpKQBSUtFAxKKKKQADS5pKKAFopKKAFpabSii4BS5pKKEwHUuaZmincB+admoxS5qkx3JAaXNRg0uapSGSg04NzUWaXNVcCZWpwaoAacGzTuBOrU7dUAPNKGquYCwDT91VwacGqkwLAanZzVfdTg1O4ifNODVAHpwammBOGqVWqqDTg2KakBZD1JHKynKNg+1VN1OD1SkJq5sQ35LATDcPUda0YrgSr8hDj06EVzAepI5SpypI/GtI1COTsdLw33Tz6GmFayodR6CVdw9Qea0IblXXKMHHoTgitVNMV2txxppqUMj5x19DTGGKotTG0ZpDSHikVceGNPWQg9TUOaTcTTuyWy9HcEcE5HoelJJb2twclfLY916flVQNTw5Hencm7RHNp06cxYlX1Xr+VUclDhgQw7EVrxzFehI+hqZnimXE8av79xRa5SqdzDD5oWRgwKnHHatGXS1fm1l99r1nT281uf3sbD37VDRakmPaRZRtnjVx6kciq0ljbv/AKqRo2PZuRTs4P8AjRU2KV0UprG4jGdm9f7yc1UrZSRk+6SPoaV5I5VxPErn16H86lxXQpTfUxaK0zp8Ev8AqJih/uyD+tU57OeDJeM7f7w5FS0y1NMgopR70EVI7iUUuKCKQripIyH5SasJdH+NePUVVxRSuw5jSjlRwNrDPpU61jc9qminkj6Nkehq1IfMa69amHSs2K+XPzoR7ir0csbr8jg+1XdBdFhetSpUK9alWqRnIsJjjpVlBVWNsYqzGeatIxkTJ1qxGOlV4+9WU5x2q0YSZYjFWYxgVDEKsr6UM5pskjH+cVajHI7kAZqGMcD86soBkUHPKRIgzViNQOTj8TUcYzVlOKm5zyYoTHWnMqupWRQyEcg85pcc04fKD/WkRd7o4TxN4aNruutOUtD1ePuvuPauUbkV7MT8pHUdNv8Ah+lcR4u8OmPdfWC5U8yRKOnuKho9PC4u/uTOHlXFVJBWgwyvrVSVeuRWJ6sZFRutVb2PK7wOR1q2/WoyAylT0IpSV0ap2dzJakVikocdjTpBtYg9qjfrXE9zVy6o6bR7nZMjqcDqK7uzmR12MN0Ui7SpHUHtXlelzbeOhU5/Cu80i5821T/ZrsoS0szoTUked+LNHbRtamt8HymO+I+qHp/hWLXr/jXSP7a0Hz4QTd2gLLgfeXuK8hIw3NeXiaXsp26HHUhysSilNJXOZhRRRQA4UuaaDS0MtMXNGaSilYLi5pabS0BcKWkooKuLSikzS0ikxaSiikO4tANFJQMkWnVGDTxSLQ5etWoehqpVq35zUs6KL1sSUE4paa3SkdDEY5pFODmkooJvqW88cUmaZEcrT6zeh3Rd1cehyfansMgiolqVTkYpFp9GVvunBr0n4UeKvsV0NLvpP9GmP7st0Vv/AK9ec3C4O4UyJyj5UkEHIIqmrowUuSXK9j074h+HDpN8bq2X/QbhiQAOI29P8K4rpweor1bwXrcHizw7NpWpAGeNNrerr2b6ivOfEOkz6LqslrP8w6xyY4kX1qEzrhUbVn0KFGaZk0Zpl8w/NJuptFFw5hyvtYMOo5FdDFKJI1cfxDmubzWlpc2YyhP3azqK6udGFq2k4s1g3FKGquHzTg1c9jvuWlapEkqor08PzUtDNBJiBUyS5PNZyScj61Ir9KTRlJGkrZp4aqCvipEkPepsZWLu7mnK59aqeZk9acHoJaLYkx371MsuTzwen0rPEmKcJOetHKQ0acM5GVGCp4IPIPt+tNlihlUMh8tjyFJyKpLIemR0pVlPbjJ7VPKQ1bYJYXjYBxjPOeuag5zVxbj5SD3ycEUPHHJkp8p9DVIam1uU93AxSbqfJEU6jFQtwaZd0xwNO31Dk0ZoEWPNzw4DD3prJGfukqfQ9Kh3YNG4UWJHNG49x6io8+tOD7ehp3mZ+9gj3oDmaGZFJmnMIz0JX9RSNER91lb6HmncfOuo0tSZ5prBh95SKaG4oHddBxOaaTTS2O9LmmhATTc+1JmjtTEBNNNBpM8+1FguFIaQmkJoJuJSUUhpkthSZoJptAgJxSZoNNNAA3FMzSmmGmK4E80lLSUyRKaacabTEJSUpNIaCWNPWiiiqA5SW0K8xnI9D1qseDg8H3rYpkkSSD51B96+jcex8MpGVRVqW0Ycxc+xqsQV4YEH3qXoUmhKdmm0UDHUUZopgKKWm5paBC5opKWgAooopjCiiigApc0lFAC5ozSUUhC0UlFABiiiigAopKM0AJikIp1JQMbSU/FMIqWAlFLSUAFFFFAwxSUtFIBKKKKACkNLRSYCUuaSimAtFFFAC5pabS5ouAtLTaWndjHZpQaZS00xj80oNMzSqaq4h+eacrUzNGapSAl3DvTlYZ9qhzS55qkMnzxShqiU0oNO4E+6lVs1CDj1/EYpwNNMRPuxTg3NVwaeGqrgTbqcGFQZp2aLgTbqfuqtmnhqq4FgN605ZCrZUkVX3UoahMVjThvyOJRuHr3rRguN4BVvMX0PWuc3U9ZChBQkGtI1GiHE6Vdkv3Tg/wB09aRlOKyINQzgXAyP7w6itOC5Dr8reav/AI8K1jUTM3eIuKKlAWTlDn270xlINXcpTTG0YoOaTNFxjhTg2KZmloETpKR61aS4yu1wGX0IzWeDTwxFVclomlsLacEx5hb2PFZtzYT2/LDev95ea0o3PQGrCSnPNDSYKo4s5nPNJXRz2dvdcsux/wC8vFZd1pk8ILIBInqOtQ4msasZFCpIp5I87GPPryPyqMjBwetFS2aehK32ScH7RDtc/wAcfH6VA2luQWtZEmHXb0ag0BipyDUuz3C7KTI8TFJEZGHBDDFGM1rJfErsnVZU9HGaQ2tpOpMDmF/7rcr/APWqeXsHO+pl7aTbVy4sp7cbpEyn99eR+dQhcmpaaDmISvpSbaseXR5dKwcxXC5pRkdyD7VP5dJ5dKwuYfFezRnk7h6GtC31CJuGyh9T0rLKUhUirUmg5jpoWDLlTkHuOatx9q5CN5ITmN2U+xrUtdZZWAuV3D+8vWtY1FsyWdFHVmOs+zuobn/UyKx9M4NaEdbJpnPPQuw1ZXrz09qqxHpnPTscVZX3pnNIsx9Bk/pjvVlBVWPpkZ49auJ2zSOabJYxVhKgU1ODgDFSYMkHWjNJmikSKSffGeOaRgCpBGRjBGM0UyRhQB554t0hbC6+0Ww/0aU5xj7jen0rmZlyK9R1WOO4gkimGY2GCK80v4Htrl4ZfvJ0PqOxrJnr4PEc65JboypuGqL1qzcLVTpWbPTWpS1BcS7h/EM1VJzV6+GYc+hqg3JrkqKzNY7D7Z/LuFPY/Ka67w/PtfYx46VxT8dOtdDpM/Mbg9eadGVnYunK2h6RpU+2TB+63BFedfEXw5/Zd8by1X/Q7hicAfcbuK7S1k3BSDW20MGsaXLZ3S71ZdpH9frXVWpKtC3U1qx5lc+faStnxPoU+hai0E3zRnmOTs61jGvElFxdmcgUUUVIgooooGLmjNJRQFxc0lFFAXFBp1MpQaBpjqAaKKRVxaKSlpFJi0tNp1A0xacpplOU1LLTH1YtD82PaqwNT2v+tpPY3pP3i0wpjVI3So26VKOySsMooooMySE4bHrVjaaqA4OauqQQCKmSOijLSxHTlOKUrk008cVFjdMlcblPvVM8Ej0qwpqO4Xa+7sacdyKy0ui/ompz6VqEN1auUZDk4PUdwa9f1KC18Z+HYp4MLNjdEe6P3UmvD0Ndh8P/ABD/AGVfm3uHP2Sf5T32t2NEl1KpTujImjkt7iSCdCksbbWU9jTc16N490A30H9oWgBu4hl1Uf6xOfzOOleZh+OanU15iXNIWqPNNJoSFzDy1TWM3l3C56N8pqrSZIOR2ptXCM3F3OjDnvUitxVG3l3RqwPWrCt61zuNj1Y1E1dFnPSnBsVXDU8NU2NVMnV6kV+lVt2KUPzU2Bsuo9Sh8H3qir46Z/KpBJ+NJxIZeWT1p4eqSyZqTcB0OaViGW9wNLuxVVZKf5nrSJJw2aXdjuarh6N/FAi2r05ZSDVQPRv60CaTNFbg7ccY70MiP9z5T35rP8zinrKQamxDh2JpIWQ89PaoiKmjufWnZjkGc4NGpPM47lU9fwpucA55qxJCewz9KgZW9D/WmilJMRjx+NJupre1I3UgZGDjntTsMfn/ADijf9ajDU3dgcUWE0WBMw78fnSGVG/1iA+44quTz1/Wj8P0oFyomPksOC6frR5O77siH68VDnA4z+Bx/Kkz/k0E2ZI0Mi8lSfpzUbZA5B/KgMR0LD0IOKcJ5F6Oce/P86eo7sjJ+tJn609rgnhkjPvtpvmR94h+Bpi5n1GZBpO9P3Qnqjj6MDQfIPQyD6jNMXMRmmmpNsXH7xv++P8A69BSP/np/wCOGgVyKkzUuxP+eo/75NN2R95e/wDcNMLkTU2ptsXeR/8Av3/9ekIgHVpD9AB/WgVyHsaaTUreUOiP+LD/AAppZP8AnmPxJoER5pKlEu0jYkY/4Dn+dNaeQ/xEey/KP0pgIIpG6I31IwKPLG3JkjHsGyf0qNiSeST9eaTtTJHkRhfvsT6BetMcxn7iAD/a5/wppNNzTsK4/efQD8v8KKhPJoqrCMeiiivpT4XQKa6K4wwzTqKAKUln1MbfgarMjRn51I/CtakIB68ipcSuYyaKvSWqHOz5TVaS3kTnG4e1TYq5FS0n+cUUrjHClpqmnUxBRSZpaACiiigAooooAKKKKACiiigAooooAQ0UpFJQAlLRijFABSGlxSUANxSEYp/FGKVhjKSnGkpAJRQeKKAA0lLSUDCiiikAlLRSUALRSUUAFLSUUgFoFJmigB2aM02lp3GOozSZozTuIcDinZqPNKKaYD8+9OBqPNLmmpDRJS5qMNS5qlIRJ070oNRjmlqrgTA0ueahBp6tjNO4Ewb3pQahzTg3P407jJQ1O3VCrY/KlB4qrgTA04GoQ3Sl35NFwJg9LvqIEEUtVcCYNTo5GjYFWII9KgBo3UXBo17fUfmAnyP9teta0NwHGSQ6/wB5f6iuTDVNDcPC26Nip9qtVGjGVK+qOq2B1ynIqNkI7VnWepq3En7tz/EPun6itZZVbG7Az0YHINbKSZi3KG5BRVl4genP0qIoRV3GqqGd6cKMUAUXK5kx6n0qVT61CPapB70EsmRuanR/WqqmpUNUmYyHXFpBcr86gN/eHWsi70qaEbo8yp7DmttDVmI+lNpMca0oHFkY6001195pkF4CSvluejL/AFrnr/TLizOWXfH2dRxWTidUMRGXqZxFJnHQ4NSGmEVmb3JoL6WE/Kxx3HarBks7nHmL5L/3ox1+orNYYpO1HN3E0jQkspUBaPbNH1ynX8R1FQKM1HDcywtlWIIPUGr6XcF0CLlNsh48xOG/EdDTVuhDTK4T1FL5XtVz7IwUvCyzRd2TqPqP8KYoz0pWMpSaK/k0nkVf2DjpTxGPSixDqWMpoPSo2hYGtryM9qa1uKTiL2xibWRsqSGHccVp2Ot3FvhZx5yd88NSyWuelV5LXHahOS2K9pGW512m6nbXn+pkG/H+rbhq14z2/CvMvKZGBGQR0IOK2NN8QXNqwW5/fx9M9GArWNbuZTp31id7GcYxxj0q4v3u/wCNYmm6lb3sYeCRT3K91/CtSF88cD6Vd76o4ZprRl1TTw1QK1SA0jEn3UbqhLUbqBEzN71BK9MaTiq8klIRWvnG38a4vxEnmoJBzJHxx3HeunvpeDXL6g/Woex0Ya8ZXOel5HrVI/eNXZhtZl9Dx9KpycMaybPdpyurkVwu6Fx7VlVsdRWQ42sw9Diuestbm8H0I2rQ0uTCY7q1UDU1i+JSPUcVhF2kVE7/AEifdGB6VvWdwYZAw/EetcXo1xtbAPeunt5ARXo0pHXB3Rt67pNrr+mmC46EZSRRyp9RXiGv6NdaLftb3adOVYdHHqK9s0u62N5Tn5GOR7VJ4h0W21uxaC6UZ6pIB8yH1FTicMqy5o7mc6d9j58orX8R6Fd6FetDdL8hP7uQD5XFZOK8WUXF2ZzNW0EoooqRBRRRQAUUUUAFFFFACilzTaWgaY6lptLSLQtLTQaUUDTFpRSZpRUmiJFqa1/1y1XBqe2P79PrUvY2pv3kXXqJqsTVA3SoR3zGUUtJTMgNWrZspj0qo3SpLVsS4PfihrQqErSLbUwEGlY9qZniosdN9R3alYb4yO45FMzTu1LqWnzKxXU1KrY6VFMMPnsaVTV7o5k3B2PVvAPiD7dZ/YLlibmEExH++vp9RWT440AQSNqFiCYZDulQD7pJPI9jXFWN1JaXMdxAxSRDkEV7BpOsx61pokODuUrNG3Kg8ZHPY0rHWmpI8kzRW14q0Y6Teb4QTaTHKH+77GsLOaTQnoOY0wmjNJSJuXrCT5SuenNXlf1rGgfZMD26GtENUSidtCpeNi6r5xUitVNXqVZKzcTpUizupwaq4bIp4NS0ylInDc08GqwfFOD0rD5i0r46U8PxVQPinB6ViWWw59T+dP8AMqmH96er8ilYkth804OO9VA/HJpd9Kwi1uwaUN71WVqXd1pWAs7vel3e9Vt1LuNFgLG/nrQJCo4quHo38UWBl9Log8+tSCeOUEPxWZu5/GlDUuUzcEzTaIMvykfQ1XkQqfT6iq6zOvQmplu26H9aLMn3ojOvSm7u9WN8T8kBW9RTXhyvyEPkduvT/CgfP3IGOD603dT5RhjuGOe4qE96Y7jt1GaaT9aTPNFgHbqTPFNzRmmkK4pNJSE0ZoFcKM0hNJ1pgKaTNNzSZoFcUnHvSZ60nekzRYQppuf50lJTEKaaTxQTTSaYmxTTc0Z5pM0xBmkJpDSE00iRCaTNITSVYAaKKKBGRRRRX0Z8MFFFFABRRRQAUUUUgGSRI/3lB96qyWf/ADzb8DV2kpWBNmW0bofmU/XHFGa06ikhRuq49xSaL5ihRnFWHtT/AAN+BqJo2X7wpDuNBzRmkooAdRSUtABRRSUAFLRSUALSUUUAFFFJ3oAXNFFGKACkopaAEopaKAG4pSKM0GgY3FJSmikA2ilpKkYlFFFABRRRQAlFLRSASiiigAooooAOtLSUUALRSUZouAtFGaKLgLS5ptLTQCg0uabRmmmBIDS5qOlzVXAkFLUYang01IBQeacrYIpgpaaYEmaUGoqWquBMDS5yahBp26ncCUEgUu7FRA07P400wJN1OzjpUOaXNO4yXNLmoieOKXP+NO4EoOKt2l9Lan5G+U9VPQ1nhqdnOKakJpPRnWWF+k4xGQH7xuev0NX0ZZAccEdQeCK4ZXw3BrZsNWyFjusnHCyL1H19a1jU7nLUodYnQlM9KYUPakjn+VSxUqfuuvRqsAg+la3OZycXZlYLzTlFT7KTZ7VVxqoMUc09aNtOVcU0xOSJENWI6gQVOvBp3M5MtR/h06flUyoGUggYPUVXj/HH0qzGaLmTk1sY2o+H45iXtcROe38Jrmby2ltZDHcIUb9D+Nejx8/Sm3VlDdwmOZA6nsf6elQ43N6WLcNGeYkUwiul1fw1Nb5ks8yxjkp/EP8AGucbgkHgjgg9qzaZ6VOrGorxZEfak6GnkcU08GoLJILiSFwyMQV5BB5FaUV/FM3+koN5/wCWicN+I6GsekqlNoTimdF5bBTJEwmi/vL2+o6inxyg9xWDb3UsD742ZSO4ODWpHeQXWPOHlS4/1iDg/wC8P8KpNM550eqNOPB6VKFBrOYy24DOQ0RPyyKcqfxqzb3QOAcZ9KZyTg0WfJB7VG9sPSrEcgarKbWFGhg5uJizWnHT8qoy2hHb6V1JhVqgmtM5xzUtFRrtHKKstvIJInZJF5DA4rpNJ8S7CI9Q+U9BIBx+NVriyzms6e1Kk8UtVsb3jUVmejW10kqhlYFSOCKtq/SvL7G+uNNf90d0RPKHp+FdfpWtQ3qDY2H7oeoq1O5x1aLhqjo99NL1VWdW74oaUetVcwbJZH4qncS02abjiqFzNx1pXGk2ytfTda52+k61pXkvB5rDu3zkVEmd1GNkUpj8wJ9eaqzcVPMc5+lQScxg1nc9OlsRg8VmXQxO4960lPNUL4f6QfoKyq7HTB6lUnrRC22VT70jUxuBmuS+paOh0uTEuPWussZsrzXD277ZEbtXS2M2Mc8V2QkdFJ30OljYkY/Kt7Trvzotrn516+4rmIZMqMVdt5mjkVl6iuyMjW5s6tp1rq9i9rexhkboe6n1FeMeKvDF3oVwS4Mlqx+SZRwfY+hr2eOcSKHU/X2omWK6geG4RZYnGGRuhrCvQjWXmZzhzanzx0pK7fxh4KlsC91pgaa06snVo/8AEVxNeNUpypu0jlknF2YlFFFQIKKKKACiiigApaSigY6lptGaCkx1FIKWkAtOFMFOFI0THCpoDiVT71BUkR+cVL2NYPVGtN9yqzVZk5QVWas0elMbRRSbsGqMhpbNIDhgR2pKKDK7NBvmQOO4plFm2+Noz1HSjpxUHbF3SYU5abRQNNoWZdycduarqatKfWq0ilJMHoeRQiKv8xIpxW14a1mTS7wMD+5biQe1YIb1p6nByKbQU6jTPY2MWp2rRSATW8yndxuPTqP8favN9c0uXSb0wyfNG2THJ2Yen1rY8G635ZFjcsBGx+Rifun0rqNTsodTtHt7kLgksHB+4eu7p7/p9Ke51S95XR5dTWNWdSs59NvGtrlcMOVPZh2IqoxqTJsQmtCKTcikd6zasWkmAVP1okiqc+VmgrVKrVVDU9WxWVjrjMtBuKfvNVlanq1S0bKZYV/WnBqgD0uamxXMWd1KGqDdilDc0rDuWA30p2+q26nbvelYVyyJOlO8zK1VDjvT94xSsFyzv5FLvz1qvuFAfrRYm5Z3Z707efWq2+gPz7f5/wAKVguWQ/04oLgL2/z/APqqsHI6GjdTsFyyW9eDSbzzUG40u/FFguT7+KTeag3nHJPSl34JosK5OHI708S471V3+9L5lLlQi+l64G1iHHo3NPD28nUNGfbkVmb6XzPTr0pcorGl9nZv9Wyyf7vWq7oyfeUj696qiU+pz61YS9kHG7I9GGaLWJ1CkJxTxPA4+dGQ+qf4GneUjf6qVSPRuDSC5Cc96TNSSQyJ95GA9cVBTAcWpCeeKbg45/GjNOyC4uaSkz/OkzxQK4uab60hNJmmIcTTd1ITnFJRYQGiimE0xDqaTRTTTSADTaU0lUhCZopKDxVCDNFJknp/OikBlUUUV9GfDBRRRQAUUUUAFFFFABSZopKACkalprd6TGJSfWlpKkYxo0bqoqJrf+6351PQaQXKbRsvam5q7mmsobqBQMqUVYaFT0yKiaJh6EUDuMpKU8dQRR0oAKSlpKAFooooAKKKKACikooAKWkooAKSlooGIaSlPNJSAKQ0UUAJRS0VNhiGkpaSgAooooASilpKTAKKKKACiiigAopKKAFopKM0gFopKWmMKWkooELmlzTaM0XAdS5ptLTuA4NTt2KZRmmmIkzS5qPdTg1VcY7NLmm5oquYVx+acD/9ao80uadxkmf/AK1LkVFmlzTuBJn607Pp6ZqLNKDz+lO4Egb607NRZoBouBLnmlD1FmlzxTuBoWOoy2bfLh424ZG6EV0tldR3MXmWzE4+9EfvL/iK4vNPt55beZZYXKOvQjqKuNSxjUoqaO+hnVgPT1qwrA1z+n6lHfEK22G79OiSf4GtCOdkco4KspwQeoroUrnDOm47mkFBpwTioIpg1WEYEVVzBtocq4qQCkU5qQUXIcmSIOvSp4xioVNTL2ouZtk8Z/z/AJ/GrMZBFVFODUyNTILIAOKxta8O22oZdAIp+zqOv1Fa61IrUPUqE5Qd4s8q1LT7nTpjHcpjPRh0aqJ5r128tobyBop41dD1BFcJrvhqaxZprXMtt6fxLWconq0MZGektGc4RTafTWFQdw0mgEjpmkzSVIy9Z6hLbcA5U9VPIP1FakfkXvNqVhm/55M2FP0J6fSud605HZD8pqlPuZygpG+J5beYxzq0bjqrdq0Le8B71kWerJKiwainnwjgZOHX/db+lWm0uV4WuNLk+0wLyyjh0+oqk+xw1KVtJI3obgNjmrSsGrj7e/ZG2vkMPXiti1vwQOaaZyzotao1niUiqdxaAjpViK4VhwamyG61Rkm4s5u5tMZwKz3jeGTfGxRhzkV1s0Svnjmsu6talo6adW6sxdN1wkrFcna4/i7GtpbsMOoNcbcW/PIp9pfyW7bJCWj6fSkpWCdBSd0dbJccdaz7ib1NVBdhk3KQQagnnB75qrkRpWZHdS5zWTO+WqzcyZB7VQkPFZSZ2U4kUhqMNlXX8aHOaan+s+oxUX1OyGmhGKp6h/rVPqKunrVO/wCqfjU1NjeO5SNMbpTzTT0rjexoXLdt0SnuBW5p02Y1z1Fc9ZN8rL6c1qWEm1iufcVvTeg6crSOstJsrj05q+j1gWcuMVqRydxXXCR0tmva3Hltg/dPWrvmccHj1rDSSrdtNgBSeO1auw1I145s5VvTH1rk/FPgyDUQ9zpgWC5PLR9Ef/A1vk0+OYxnnJTuPTionBVFaQ5RUlZnh95aT2czQ3MbRyKcFWFV69y1fSbHWbfZdRhjj5ZF+8v415l4j8KXmksZFHn22eJEGcfWvLrYWUNVsc06TWqOaopfWkrlMgooooAKKKKAClpKKBi0uabmlFDGmOpc0lFIpMcKen3hTKcDUtGsXqa7cwr9KgbrUwObdD7VC3WskerJ3SY2o2+9T27VHVHPJhRRRTJJIJPLlDdu9XZRhsjoazqvwv5tvj+JeKhnRRl9ljCcUm6hqbQW27kmc0kw8xPccikBxTgfSiwaSViupzTgTTJBsk9jzSgg0zC7vYngl2tXoPhvWPtsSwXDE3CdDxl16ce9ecVcsbl4ZVkjYrIhypHY0HTSqdGekatp8OrWhimIWUf6uTGSv6dP8a85vbWWyuGhuFKuv5H6V3+jaimo2u7gSpw6+nvTde0uPVLXB+W4TmN/T2NNpdDSSuro86zSxttcGluYJbad4p1KyKcEGoieKVjDmaZohqeGqpG+5QalDVm0dUZdSyGqRWxVRWqRWqbGkZloMKUH3quGpwalY1Uyxu5pQ/NQhqXdSsVzk2+neYKgDUuaVh8xOrCn7qrA9adnvxRYLlgNinA1W3GlDkUrCuWd1Lkiq3mGneZk0rCuWA31o3cc1B5mKA3HWiwXJ880u/NV99Lvo5QuT7qN1QbqXdRyhcm3Cl3cVBupd3vRyhcl3D1pdwqHPrTd1HKFyxuHvSb6h3UbqLC5ibd+XFKHAqDdznJ+lG4e9FguW47l4z8jMvfg1Kt6W4lRJB6kYP5is/dzSbv8aXKI0TJbuPuuh9QQRSmNWGYpkb2J2n9azt3FG+lyBcvGJxn5Dx1xUZP5VAsxXoxH0OKk+1Oc5IbOfvKDnNHKwFPX3pKcLhWxujXrzt/z9aTzIT3dR9MgflRYkbSZp42MTtkToScnp1/w/rQYmPTH4np/+o8H/wCvRYCPNJmnFT/dP+NMP61SQgJppNLg9v8APXFNz6dKqwgzRSZ47e/NNLjBIIwBnOR/n1oAceFJNRSHg8cf/qpGLeuOw+bHPb/Paj+LgAc4zn27n8uPamgHKTjkA+5//XRUJIPJJGfY0UAU6KSivoT4YWikopgLRSUlIBaKTNGaAFpDRmk7UAGaQ0UhpDENFFGakYhoNJRQAUUUUhhSGikJoAaajaMdxj6VJ+BpME9RzQMhaMj7pzz0NNII6girGKTFFwK+R6/nS1Jt45x0xTTGM8ZFFxjaKNjDoc/Wm5I6j8qAHUlJuHc4pc+lMQUlLRQMSilopAIaSnGm4oAKSiigBKKKKQBRRRQAGkpaKBiUlLRUgJRRRQAUUUUAJQaWkoASilopDE6UtJRSAdSUUUwFopM0ZoEKKWkpM0wHZpQabRTuA7NANNFLQA7NPDVFS00xElKDUeaUGmmBJRTAadn61VwFzSim5pc07jHA8UtNzRmncB+aM+9MzRmmA/NKD+VMBoz9aAsSgkd+a6DS9VS5VLa/bawGI58cj2b2rm6BVRk0yJ01Janbl5LaTy5hhsZ46EeoPpV2C5yOtctpOrKEFpfktBn5JOrRH1+labmS0lCSkEEZRx0YeoreM7nDOlZ2Z0cUtWY3B9KwLe56c9RV+GcHvzWl7nLOmaqmpVaqUcuRzVhXpmDRaU1KjcVVV6lVqZNi2r4qRXFUw+KkV6Yi3nikaolkp28GgRzfiDwylzvuLDEc/Up0Vv8AA1w88bwzNHMrJIp+ZW7V69uFZGvaNb6pHkgJOPuyKOfxqJR7HfhsY4e7PY8zNNq1f2U9hcmG5Qhh0PZqqkVi9D1lJSV0JRSGm5pDHZ9au6fqE9lMskMjKwPUGqGaTNNOwNJqzO8gu9M8QoE1CNILzoJE+UN+Pb6Gs7UtDvdMLSRZmgXkkD5l+ormY5mRgVNdb4e8TbAsF6S8PQOT8yf4irTUtziqUJQ96H3FC11E7Rk9617a/wA45q3quiWmoqJ7VlikYZWRPuv9a5O6iu9Nm8u5Qp2Dfwt9DT1ic6UKm2jOvS4VqJMOK5q21DsTWnDeBl5NNNGUqLiLdQA56Vj3EGM1umRW7g1SuUBzQ0aU5NaMxFkaI+3pUhuN1FzHjmqbEq1Zt2OlJMlkfNVpGoZ6iZs1nKRrGNhCai3Ybd705j6VGxrO9tTVEsmA3FUr7olWyd0Snv0NVb3/AFY9jVz1ibx3KBprHinNTGriZqPtGxNj1rRhbbIOe9ZKnbIp960ge4+taUnoTezNq2lwRWrBNmuegf5VNaVvLXVB6nSmbSyVMsnHf8KzI5OKnSTit0wNu2n8xcE/MKl3VixzFWDKeRWhDL5i5H40zSMrlpZShyKnE3mLjt0INUC1AYg8Gi5Rh694Ts73fLZ4t5zyRj5Cf6VwWp6XdabLsuoivo3UH6GvXBLmobhI5oyk6JKh/hYZFclXDRlqjGdNS1R45SV3GseE4pN0mmtsbr5Tnj8DXIXljc2chS5iaM+461wToyg9TCUXHcrUUUVkSFFFFABRRRQA6ikBpaChwp1Mpy1JojWgO60HtUZ60tm2bYj3pp61j1PVveCYyTtTKc1NqjF7hRRRTEFSWkuyYZ+63BqJulMzSauTzcrTRpzJhvaoqmgfz4Bn7y9ahYYNSjtdmriUucU1ulIp9aCB0i+YhHccioIz61ODUMy7TuXoetNEVP5kOpQcUxDT6YJmlpV/JZ3CTR4yvUHoRXodjdx3lqk0J4bqM9D6V5XG20+1bWhaq2nXHPzQvw6/1+tJPodNOemp1mvaPHqkORhLhR8j+vsfavPrqCW2maGdSkinBBr0yO4SRA8Lo6NypJ9vQf19Ko61psGqwYO2O6Ayj4/Q+1VYdSHMro8/hbBqcNiobqCWzuDHOhR1OCDShs1DRnCT2ZYVqerVXzinK1Jo1UiyGp4fiqwanBqmxopFoMD6UuarhvSnbqmxSkT5pQagDU7fQWpE2aXdiot1GaQ1Il3+9LuOaizS5oHcl3cU5XxUG6jdQK5Y3j0FG+oA1LuosFycNRuqDdRvoC5YDUu4VW30u+iwXLGfejcOtV/Mpd1FguT5pc4qsXFG8UrBcsZo3VX3/Wl30WET7qMioN1G+mkBPuo3VX3/AFo30Bcn3Ubs+3NQb+KN9FguT7qXd/M1W3Upc9sDmiwXLG7NG/6VW8w+1L5nFKwXLHmdKXfgg8jHp/n2qrv9TRv96dhF0TOOkhB64Jzn8P8AP6UfaHAGdh4xjPH+fp6c9apb+OtBf3NLlAveeG6op9cHrn8M849OPalEsZJyCuepHPf0/AflVDf703f70WEXd0fHQMff9P8APr+TgqsDhxzn5jj3xn0/ziqO/jr14NBkHt7UKIy60efTDDHBJ4x9Pb/9dMZDycf/AK/r1/8A1e9VfNIGF4+lHmv/AHzTAmZGDHK/+PE/0oqL7TJ/faigClmlzTM0Zr37nw4/NGTTQaKAHE0ZptLQAZozSUUALmg02loAXNNNLTWpXACaSiikMKKKKQBSUZpM0DDrQaTPFJQMKTgdAPyozjOMfnnvTf8A9VAx2c0lJn8M80flQAmc9KOuMd8Y/Ghv6Uh60gDPf8aQj+eOKP8A61HagBuxe9MaNe3FPb2puflOaAGbWHQ0bmHYGpDwOfpSe1A7DPMHcEUocHvRtHrSFR9aAsh2c+lGKj246cfSjLDofzFK4WJMUhpm9h1Apd4zzmndBYXFJS7ge4oxQISilpKACiiigApKdSGgYlGKDRSASilNJSAKKKKQBSUtFACUUtJRYYlFFFIAooooAKKKKAFzS0lFMBaKSjNFwFFLmm5padxC5pQabRRcB+aXJpgpc07gPzRmmZpapMRJmjNMzS5p3GPopuaXNO4DhRTc0uadwHZozTc0U7gOzWvpOpqsQs74k2/8D94j6j2rHpD7U1KxM4qSszqJBJaTbGIIPKsOjD1FW7e7/D2rE0m+SSMWV8f3ZP7qQ9Y2P9KsSCW2uGilHzDnPY+9bKehyShrZnSQXPvV6K46YNctDc//AK6vw3Oa1UjnnSOjSbNTrJx1zWHDc1bin9D+dXc55UzWElPV6zlnz1qZZB60GTiXlbjg08PVESfSniTFO5Ni6JKd5mRg1TWT3pRJQFhuq2EGo25jnUezd1rzvVNPm0248uYZU/dfs1ej+YPaquoW8V9btFMoKnp6j6VMopnThq7pOz2PND0ptXdUsJdPuTG+TGT8j+tUzWDVj2YyUldDM0maDTaVykOzShiDkHFMzSZouM6HQ9elsmCMd0JPKHp+Hoa7NZLXU7MeYqywP1DD7p9PY15XmtHS9UmsZtynKnhlPIYelXGfRnJXwyn70dzY1rQZbLdNaEyW2eV6sv8A9asuG6ZMc/rXX2OqRzW4kRi0OcHP3kPofUe9Z+saJHdKbjT8LKeTGDw309DTlHqjlhUafLUKEF9nqasmcOK5wlopCrAqynBB6ip4rojualT6M2dNbo05uQazph1qYT7hUUhyKJNMcVZlQnrUZPFSSe1QuawZuhjGmE0rGoyallolhfKuh7/MKhu+YT7U1H2Sqe3Q1LOvyyL7VW8TWLMs01qdTGrlbNxpq9A2YR+VUKs2bZDKexp0nrYiRowOMbSfer0EmMYNZSnBq1C+DXTsbQd0bEclWFfisyJ6sq9axkWX1epYbkxNkcjPIrPEnvTxJWlwudAsqsoZeQaQvzWPa3Oxtrcqf0rQL880mzRO5OHI6Uu/1NVTJSeZilcqxaJ9KiuI4rmLy7iNZU9GGaZ53r0pd4PQih6isc3qfhWKRi9hJ5f+w/I/A1zN9pl1ZNi4hZR2bGQfxr0gv0wfpTGcMuGAZT1BFc08PGWxm6SZ5bikru7zQbC5yUVoHPdOn5Vz194eu7fJiAnTrlOv5VyToTiZSpyiYtFOZGRsMCCOxFJWPqZgKUUlFA0Opy0ynCky0y/YnKOKc1Q2LYYj1FTP0NZNanpU3emiKiiigkM0xm5pCc0lMzbDNFFFBJPZzeVKM9DwavTJ3HSsqtG0k82LYxO4fyqZHVh5/ZZG3SmVNIuKiNBclYM0v3lINNpc0Cv0ZAPlbaetOyadMu5dy/eHP1qMHIzTMfhdh2TUsT54NQ0dKClJpnS6DqxsyYZsm3bt/dPr9Paup35HyMSrEYx0PGc47+v449a85jfcPet7RdW8tfs1wd0fOw5xtz2+lXFrY7aVRPRm/qVlDqcHlzcSAfI+eVJ6fh0//XXE3dpLY3BhnHTlWHRh2IruA5bBB+9yDjPPr/8AW/GoLuOC9tliuE+QLuVgMMmfQ+mB/wDqpuI50ub3lucVmlBqzqVhNYTBXG5CTscdG/8Ar1TzWbXcxvbRkoNOVqiU0uaVi1IsBqduquGxTg1S0WpE+7il3VDup26lYd9CUNS5qIH0ozSsVzE26lDetQ5pd1Kw1Im3UbqhDUuaLD5ibdS7qhBozRYLk26jdUOaXNFguS7qN1RZozRYdyXdRuqLNGaLBcl3UbqizRmiwXJd1Baoc0Z96LCuTbqN1Q5oz70WC5Nvx0o3VDmjPvRyhzEu6jdUWaM0WC5Juo31HmkzVWC5IXNG6o91JuosK5KWNLuNQ7qXdSsHMSZo3Got1G70osK5Juo3YqLdRu4p8ocxNuNIWqLdRu5osHMTbqQtUO73o3ZosHMS7v8AOaKhzRRYOYZupc1W304PXsHx1ix1pc1CG+tG/wCtO4ibNGai30u+i4EmaM0zdRuouA/NJmm7qXNFwFJopM0mRQMXNFNzRmkFh1JnFJmkJoGLmkpOlGaADNGaSjODz0oAO9Jx2pM8UhP9aBjv8aTPUUgPzdutIOn4d6QC/nRTc8UZ/nxQAtIeRSbv84pM/hQMVjlj9aT1ozmkP86QIXP60lFAoGH59KD+NJxijtwB+VACU2nZGeKSgYhpMUtGaTENKik5HQkU71pMUAG5h6Gjf6g0UYoCwoZfWlpm0elJjHTIouFiSio9zD0NL5nqMUcwrDzTaXcD3op3uAGkpaKAEooopAFFFJSAKWkozQAlFFFIYUlLSUDFozSUmaAHZpDRSUXAdmkpKWgQtLTc0ZoQDqXNNopgOzRTaXNAh2aM0lFO4Ds0tNozTAdmlzTaWncB2aXNMzQDTTAfS5plGadwJKTNN3UuaAFzW5ptyt9bi0nOJ05hkY/e/wBk1g5oVirZUkH1pqViJR5jbVmRirAhgcEelWYpfQ4qus39oWxmAH2qMfvB3cetRI/pWqkY8t9DZhuSOtXIrmsFJcVYjmx0NaxmZSgdClx6GrEc9YEdx61ZjuK05jCVJG6JvepBNWMs/HJqZZ/Q1VzN0zXEwpwlGKyhPUiz+uKZDpml5g7Gl8z3rPE2e9L5wPekTyEmpQRXdu0cq5GPyrhr+1ksrgxy8j+FvWu1Mox1qjqcEd5AUfr2PpUSj1R1Yeo6bszjW7001JcRPbymOQH2PrUZ6Vgz009LoaaTNFIaRSFzRmm7qTdQMvaffSWU4kj57Mp5DD0IrqLW/wB0Insz+76OhPKex9R71xWatWF7JaTCSM+zKejD0NXCbRz1qKmr9Trb63g1ePcu2O7A4P8Ae9jXLXEMlvK0cylXU8g1rC4V1E9tkIeq55U+9T3DRapDsnISdfuSn+R9qqcVLVHNBuno9jn1kp/me9Q3UMltO0cylWHaog9c/M0dFk9UWXbNQuaaZKYzUrlpCMajY80rNUbGkUhrcirSkPEpPXG01TY1LZv87Ie/IpxdnYpFJuCR6cVG3SrFyNszj3qu1c01Zs6Og2n2zbZee/FMpoOGz6GpTs7kyNKpVbmoQcqDT1PrXXe5VJ6l6F8irKSVmRtjvVpHqos2LwanB6qq9PD1pzCLG6rdpck/u2P0JNZwegtgjsadyouxtbjTS9U4LgSLg8MOvvUm+i5ummixvpN+05zUG+ml80uYZaEuevFIXqqXJpPM5waOYCzvpd/p/Oq++k30nIBbm3t7kETxK3v3rGuvD6Nk2smP9l/8a2N1Ju+lZyjGW5LgmcddabdW3+tiOB/EORVPBHWu93fSqdxYWs5O+IKf7y8GuaWH7MydDqmcfSg1s3GhOMmCQOPRuDWXNbTQHEqMv1FYSpyjujNxlHdDrQ4lFWpO/wBaoRNtkBq+/wB38awe52Yd3jYjpG6UtMc84oHIbRRRTMwooooAKdHIY3DCm0UDTs7o0yRJGGXnNQMKhtZvLO1vun9KtOKi1jrjNVI36kVJmhqjbrTJbsSA1DINj5/gNOzThhlKt0oIl7yGUUxflYq1PpkJ3FBIORUyt3FQUqnFI0jKx0mjanwsFwfl6KxPTnv7VsbtyK3B3Duepxz0+o/IdO/EA9CK29K1I8RTHr0PrzwD+NbQlfRnZTqp6M2i0csXlzAPC3Y9h6/hgfSud1PTWt/3kB8yD17rzjBrbebqMFs+vfjv+f8AnJoEzhTk7wRgg+n+f51coX3NJ01I5MGlzWvqOmBt8toMY6xj+lYxyCQRg1zuLjozmknF2Y/NKDUYNLuqQTJM07dUWaXNFilIlDUoaos0uaTRXMS7qXdUQNGaLD5ibNLmoc0u6lYakTZozUW6jdRYfMS5o3VHuo3UWDmJN1Lmot1LuosPmJN1G6o91BanYOYk3Ubqj3Uu6iwcw/dRuqPdRmiwuYk3UmajzS7qLBzD80maZmjdRYOYfmjNR7qXdRYOYfuozUe6jdRYXMSZpN1R7qN1Fg5iTdSbqZupN1FhcxJmjdzUeaM07BzD93X1ozUeaM07CuSZozUeaTNJoOYk3Ck3elMzRmnYXMP3Gio80VIcxWz70ob3qLNGa9S58wTbz9acHqENijPFFxWLG+jePWq+aXdTuFiwHB6GlDccmq4NLn6UXCxYzQGquG9eKdvouFifdRvqvvpd1FwsWAwxQW6VBupQ/wA3t3oDlJc5/P8Awo3cVDu/+vRu4oHYl3UZ96izRu9KAsSZ4/8Ar0ZqIk0A80ASUmelNBpAen0oGOzRn/Gmnn2/DNJ60rgOzSUhOR+NGaLgLnH4UYxwfp0pMikzx+lFwHf5x0pM+9Ju5pAcGkAufWjOKbn5QKCaYxenNGaTNJQAtGRSUlIBxpM/WjNGaACikozSAWikNJmgBTRSUUAFFGaKAEI9qTkdCadmkpCDcR1GfpS7wfUfWkopgP60lMK+maNxHXmi4rD6KaHB9qWi4wo/KiigBKKKKQC0lFBoGBpKKSgAooopAFFFFIAooooAM0ZoopgOzRmm0UXAdmlpuaXNO4h1FNzQDQmA7NLmm5paq4DgaKbQDTuIfSUmaWmgFoopKAFopKKAJ7W4e2mWWM4Kn861LjYyrcQf6qQ8j+6e4rEq7ptwI2aKU/upOD/sn1qovoROPUtI1Sq1V5AYpCrUqvVKViLXLqSYqZJfeqCvT1fFaRmQ4Gok/rUyz+hrKWSpFkrVTM3E1ln+lSCaslZSOhqUTe9VzEuBpianecKzRNzzThNT5ieQ0vPpDKDWd53HJpfNouLlE1OFbhCR94DrXPMCjFW/A+tdA0me9Zl5EGyex/SsprqjppSa0KVNNID821utLWVzqRG1JnFK1R5ouA7NLupmaTNFxl60unt5Ny8g8Mp6EVoeaOHjOU7H0PpWGrVatZ9hKtyjdR/WqUjGpBS1Nl5I76EQ3Bww/wBXJ3X/ABFYV1HJbTtFKAGHoeCPUe1XJPkI5+U8qR3p7sl3F5Upww/1b91PofalL3iIrlMvfikZ+KbKrxSMjjDKcEUwmsjUex5ppNNzTc0mxik0iuUdWHUGkJppNS3qNImvwDIHXO1gCKptVst5lrjvG36GqrVNTubx2GUw9afTDWLEy7bNmIDuKlB5qnath8etWia6YO6FF2dyVWqRXquDT1aqTOkuI9SB6pq1PV6pSAthqXd71V307fV3ETrIY23L2q/HKJIww/GskvToJvKf/ZPUUuYuDsam/mk31CW96TdRc1Jt9NL561DupC9TcZL5pXryv8qcJMjIPHrmq++oyxU7k/EdjQNMub6N9V0mVhx26g9qXfSuMn3ml31X30u8UXCxOHoYhl2sAR6EZFQ7qQNQ3coguNMtZuVBjf1Xp+VVLixljTjDj1Xr+Vam6jdWMqUZCSS2OeIx14qNuWNdDNEko+dQfQ96zrjT+8Tfg1c0qDjqgkmZ1FOkjeM4dSv1pmayMxaSjNMzQJseTSZptFBN2HertvLvG1u3SqVKp2sCKVioTcHdF9qhbrTo5BIvvSNQdTd1dDaKKKDMSQb1yPvD9aYrcVJ06VHKu1tw6HrQiJ6aoUtSE+9J1opiuSRvg8mpwfSqlSxv2pGkJ9zd0y9DERTEbjgBiR+WT0+tae7vjOB1J+nfFcmrY5rV0++HEcpx2DY5reMrrU7KdW+jNYPjkEdc9ufz/nVe9s47xS64WbGSR3/zz2pxPXJGTyc80m8gkknOOuTzVON9zZ2e5gzwvBJslUqwqKuhmWOddkqg+4rHu7N4SSp3R+vpWMoW2OacHHYgBozTM0uazITHA07NR5pQaGh3H5pc1HmlBpWKUiTNGaZuozTHcfmlBpmaM0BcfmjNNzRmgrmH5ozTM0ZoDmH5ozTM0ZoDmH596N1MzRmkHMPz70ZpmaM0BzD80ZpmaM0w5h+aM0zNGaA5h+aCaZmjNAri5ozSUZ+tCFcXNGabmjNAXHk0lNzRmgLjs0ZpuaM0CuOpM03NGaAuOJpM000UwuOzRmm5pM0hXH5+lFMzRQFyrmkpmaN1dlz58fmlzTA1GRTTCw/dS7qZ9KUU7iH5FGaZRmncCTPvRmo6Mmi4WJM0uaiyaMmi4EuaM1Hupc07gPzRmmZozRcB+6jdimZozRcB+6jOabSZ5ouBJk0bjUefejNFwH7jRuNMzS5oAdnNGabmkzQA/NGaZmjNFwHZozTc0ZouA7NFNzRmi4C0uabmjNFwHZpM0maKLgLmikzRmkMWikzRmgBaKTNJQA6kozSZoAWikooAWikooAWikooAXNJRRQAUdKKKQBupQc000UxDqKbmnA0AHakzS0lAwpM0tJSAKKKKACiiikAUUUUAFFFFABRSUtABRRRQAtJmiimAuaWm0U0IfmlptGadwHUuabRTuA7NLmkFFAhaM0lFAC5pKSloC1zRil+0W3/TWIYP+0tNVs1Tt5TDKHHbr7irUwCOCnKMMitE7ohqzJlanhqqhqkVqNRNFkNTw1Vt1O3VSkTYtByKcJOKqh6du4qlITiWxLS+bVXdRu96rnJ5S35lL5n+c1U3Zo3Yo5g5S15lRyNuWod9Ju96OYFGxWuEOcjr2NRq24Zq1IQRg1RfMcme3esrm8H0JGqFutTA5Gajanc0GUUlJmlcB1GTTc0Zp3AuW825fKfp/CfQ05jsbDcEVRzVkv50e7+NevuKT1IcdSaYC6iA/wCWqj5T/eHpWb061Osm3kHkc0lyBIPNXG7+ID+dS9hJWIc0mabmjNRcqwpNNooJpXGPtm/eMh6OCKrtxTs4OR2OadcjEhI6NyPxpPVGsGQGm0402smDFU7WB96vZzyO9Zx5q5btujHtxWlKWtiSUGlzTaWrudEdh4NPDVDmnZqrlE2c0oNQ5waXdzT5gJc0lR7j6mjJp3AuW0+PkJ+lTl81l7sNnmrccu5OKLmsZdCfdSbqh3k+1ISfWmUTbvWk38VBu9TSbvelcZK2C2ehoWXJwwANRbqQkGkO5Z3njpRvOarByOCfxpwfmlcaZYDe9LvzVbdS7qLjuWQ9OD1VD0u+gdy1vp28VU30u/3ouUTuiuMHGPTqKo3FgCMp8p/SrIfNPD1EoRluDSluYUsTxfeX8ajrfZVcEfp2P4VRuLJcZX5T+YrnlSa2MXSa1RnUU+WJ4zhxj39aZzWTRl6hRSUUgHRsVbirO7cOKqU+NsfShoqE+XQnpCcUbhimMcmkbNjtwpdwPB71HRQRcQ/I2D07UtL99cHqOlRqT3oI2Y+iiimUmSq2RTgxqAHFSqcihOxrGVzRtL0qNjn6E1o7gwGO9c9nFWrW7ZPlcnb2NbxkdEK1tJGuOKXOVqusu4cGnqWAPNWbORWurIPlouD6dqzmVkbDDB962N7dxTJkSQfOvPrWcqd9jOUE9UZNKDUs9s0fI+ZfX0qvWLVtzB3W4/NGaZS5pApDwaXNR5pc0D5h+aXNR5pc0ilIfmjNMzS5oC47NGabmjNA7j80ZpmaM0BcfmjNMozTC4/NGaZkUZoC4/NGaZmiiwXH5ozTKM0wuPzRmmUUBcfmkzTc0ZpBcdmjNNzRmgVx2aM03NGaAuLRSZozQK4uaM0maTNMLjs0U3NHekFx2aSkzSZoC46im596KAuUs0UmaK6TxB1JmikoAXNGaSigVh2aXdTc0U7hYduzQGptFFwsP3UbqZRRcB+RRkUyjNO4D8il3VHRmi4EmaKjzS7qLgPzRnNM3GjNFxWH5ozTNxo3UXCw/NGaZuo3UXYWH5ozTd1GaLsLDs0ZpuaM0XCw7NGabmjNFwsOzRmm5ozRcLD80maZmjNFwsSZpM03NGaLhYdRTc0ZouFh9JmmUZouBJRzUdLmi4D6KZmjNFwH0U3NGaYDs0UlGaAFopM0ZoAWikzRmgBaKSloAKKKKYC0maM0UXAXI704Jn7v5UyjOKdwFII4IxSVKsmeHAYfrTvIEgzA24/3TwaLCIKKCCOGBB9DRUjCiiigAopKKACiikPFAC0lFJnikMWlzSZpKLiHUtNzS0wFooooAKKKKaAdmgGm0uadxDs0tMzTs0wFopM0ZpgLRRRSAKswN5kLR915WqtLG5Rwy9QaaYmThqeGpsuA25ejc00GtCbE6ninhqrq1OzzQKxYDUoaq+6nB6AsT7qXdUG6l3UCsT7qN9QbqM0AT7qTdUO6kLUBYlLZqGbk0m7FNZs0DSEjbB2n8Kc1Qv0461IG3KD+dCNEMamZp7Uw0mx2DNGaSipuA4GnxuUcEVFS5p3YiSddrbl+43IpiPtPqOmKkjO9DET7r9agPpQ9gsJIMNx93tTc048jBpnQ1DYC5pDSZoNTcaEJpX5hQntxTDSoco6/jSuUhhptOamVmxsSprVvmI9ahpYztkBoTswsXqM0hORmkzW7Nab0HZpc0zNLmi5Y7NLmmZpc00wHZozTc0ZouFx2afE+1vrUWabmi4Jl0tSbqiR8r707NXzG9+ouaTNJmkzU3HcdmjNNzRmi4XHZpAxH0puaKVxXJN1G6oskfSlzSuNMk3YpQ1R5ozTuVcl3Uoaodxpc0rjUicNTt1V91KGouNSLCtTt2RUAagGi5dyR0BHGMHselUprXJ/dcH0NXN1GQevNQ4KQpRUtzHZSpwRg+hpK1Jog6/MNw7HuKozQMnKncnrWEoOJzyg4kNFGaKixnccretPqGnq3Y0WLjLuPopM0tIoKSUZ+YfjRSg0A9URqaeDTHG08dDQDQTF20Y80K2DxTc0maB3Jye4p2QRzUKtin1SZSZZgnMbDPStKKYSLwRWNnNPjlaJsitU+hrCrbQ2ScUm/mq8M4lXrg+lSE88VpY6FK+xJ1ORVO4tg3KYDfzqcMRRvzScVLcb13Mx1KNhhg03NaTqHGGANVJrYjJTkelYSpNbGMo8uxBmlzTenWisyB1GabRmhBceKKbmjNMq47NGabmjNILjs0ZpKM0Bdi5pabS0BcWikozTHcXNGaSigOYdmkzSUUBzDs0maSjNAXHZpM0maM0BzC5opM0lAcwtLSUZphcWikooFcWkzRSUguLmjNJRQF2LRSUUBcCaKQ0UhXKdFFFdJ5AUUUUAFFFFABRRRQAUUUUAFFFFACmjNJRQAtJRRQAUUUUAFFFFABRRRQAUUZooAKKKKADNFFGaADNFFGaAFzRmkzRmgBc0ZpKKLgLmjNJRRcBaKSigBc0uabRQIdmim0uaBi0ZpCaAaLiHZozTc0ZouA/NJmm5ozTuMdn3ozTc0ZouIdmlzTaKAsOzRmkzSZoAfmjNMzSg0XAfmjNNzRmncQ6im5xS5pgOoBIPFNzS0XCxbS4SRQtym8dm6MKSWzfZ5lu3nR+33h9RVXNSQzPEwaNipHoapNPclprYjzzzS1fL297/rwIZscSKOD9RVS5tpbVgJRlT0deQfxocWtUNMiopM0VJQtBpKSkAUlLmkoAKKKKACikzRQA8GlpmaM0XAdmlptGaLgOpaaKXNMQtFFFMBQaWm0A00wHZpaTNJQIWkozSUgJ423Jt7jpRmooztYVI3DVaYh4OKA1MzS1VxWH7qXNR5ozTuBLmjNR5ozTugJN1LuqLdRn1ouhWJN1G6o80maVxkhakzTM0UXAGojbD4PRuKTNMbmpvYa3J2qOlVtyA/nSUMsaaM0hopXAXNGaSii4hwOORwetOn5xIvRuD9ajp8Z3Aof4unsaOgEeaRqQ9aSobAM0ZpDTTUlJAaWI/vMeoxTTSKcMD71IAe9NNPf77fWmGkyhppKKKkZdhbMI70uaitW4YVJmt07oqApoBpuaM0F3HZozTc0maAuSUZpm6jNAD80lMzRmi4EkbYaps1Uz6VOpyuaEzSD6D80E03NGadyhc0ZpM0maLjuOzRmm5ozSuFx2aTOKTNGaAuOzS5qPOKXP1pXC4/NGabmjNO6HcdS5pmaM0XHck3UuajzTs0DuSbqUNUOacGzQWpE26kYZOV6/zqIGnBqCr6EEsIc/L8relVGDLwQa0mwaikUMMMPoaxlAxnBboo0lSyRGM89PWoqzsYa9RwNLmmU4GlYcWLRmiikUKORg0wcHBp1DcjPcUIT7iUtNBp1OwJhTkbsabSZoGnYnzilqNWzxTs1UWVcerFOVNW4rndwxGemapA0dDkVqnYcZuOxp5oziqkM/Y1PuBHFXc6YzTJN3NGeaZnmkzQPmCSNX6jB9arSwsnT5h6irO6jNRKCYmkyhRVuSNX9j61A8LIPUVi4NGbTQyikzSZqbCuO/KlzTM0uaAuOzRTc0ZoFcdRmkzRQVcXNLTaM0BcdmikzSZoC46jNNzRmgLjqKbS0BcWim5ozQO46im5pc0BcWikooC4uaKSgUCFozSUUDuLmikooC4tFJRQIWikopDKlFJRXQeTYWikooHYWikzRTELRSUGgBaKKTNAC0UmaM0gsLSZozRQOwtJmiigBc0maSlpALRSZop3GGaKKKLgFFFFK4WCjNJRQKwtFJRRcBaKKKACiik70DFozSUZoE0LmjNJmigLDs0maSimFh1JSZopBYdRSUU7hYWikzRmkFhaTNFFMVgzS5pDRQAtFJRmgBaKSjNMBc0UZpKQDs0CkFFMB2aKbRQIdmgGm0UAPpc0zNGadwHZpc02ii4D81ctbxogUcCSI9UbpVHNKKpSaJaNCayWZDNYEsP4oieV+nqKzwecGpYJnhkDxMVYdCKvN5Go/exDddm/hf6+lVZS1Qr8u5mUE06aOSCQpKpVh2NMqNiwooopAFJS0lAxM0ZpKKQhc0ueKbRQA4GlplKDRcB4NGaSincBwNLmmClzTAfRTc0ZpiHUUUUwCiiigAqRTlajpyGmmDHZpc0lFUIXNLmm0ZpiHZopM0UBYXNGaSigBc0lJmigLC5ozSUlK4C0hooNK4wjOGK9jzTzUJODkVLnIoi+hSGmm5pTTalgLmjNNopAOzRuI6dabS0xD5/vBh0YZqLtUh+aIjuvIqHNEirBmkNBpDUABpO4opCen1qbgPk++ajNOkPzGmUmykJRRRUjJYDiQe9TtVRThhVpjWsHoOIlGaKSqLuLRSZooAWjNJmjNFwFozSZpKTFcU1JE3aoqVThqExp6k+aM02ig1uLmikooHcWikooC4uaM0lFACmjNJSGkwuOzS5puaKAuOzRmm0tA7js0uaZmincEx+aM0ylzRcdyTNGaZmjNFxqRJSnkYNMBoBpl3EPHDDK1Xmi2/MvK/yq0cGmEYPtUSjciSuUs0uakmi43J09PSoayZzvR6j6SkFLmpsWmLQDSUUDuI3FLSkZFMzTIvZjxSUA0UFXFFPBz9aYKM4NAXJRxS5pmcigGrTHcf1p6yFev51HmlzVXGnbYuLLml3dapgkdKlSXI5qlI2jU7k+6k3UzNFMtMfupc1HmjNAcwrIrdR+NQtCRnb8w9qlzRmpcExaFXpRmrJAYcio2i/umsnBomxHRQVI65pKhiFzRmkopiuLmlzTaKAuOzRmkpKAuOoptGaQ7jqKaKDQFx1FNzSg0BcWlptGaYXHUU2jNAXHUU2lFAC0UlFIdxaKSigLi0ZpKKAuLn2opuaKAuVqKTNJmtrnnWHUU3NGaVwHUUmaM0wFopM0ZoAWkzSZpM0rjFzSUUUAFLmkopALmjNJRTAXNJRRRcAoooouAUuaSii4C5ozSUUgFzSUUUAFFFFAC0ZpKKAFzRmkop3AXNGaSii4C0UlFMBaKSii4WFozSUUrhYXNFJRRcLC0UlFO4WFzS5ptLmlcLC5paZS5p3Cw6im5ozRcVh1FFFABRRRTCwZoooouKwtIKM0UXCwuaM0lFMQtFJmlpALmjNJRTAXNApKM0AOzT1bBqPNAppiZqR3MdxEIb0FlH3JB95f/rVTuraS2YB8Mjcq46MKhU1dtbkBDFON8DdR3HuK00luTtsUs0lWLy1NuQ6MJIG+447+x9DVas2mtGVcXNFFJSGJRS0lABRRRQAUUUUALmlptLmgBc0tNpc0XAWlBpuaWqEOzRTc0oNADqM0maTNAhaTPNJmigCaimqcilqkxDqKTNJmncB2aM03NLmmAuaM03NLmgBaKbmjNK4DqTNJmkzRcBc0ZpKKQBSxHMeD1BpuaSM4cj15pJ6lIkNMY040xqbAM0ZxTaKm4x2aUUzNLmkIkjPz47Hiom4Yj0OKXPOaSb7+fXmqewDc0lFFQMKb3/GlNIv3hUjS0Fb7xplKTyaSkykFFFFIBRVn+FfpVWrP8I+laQGgpKDSZqhi0UlFFwFozSUUrgFFFFABR0NFFILkoPGaM01Pu0tM0TFzRmkopjFzQDTaM0CuOzS5plFK5Vx+aTNJmihsQuaXNNopXHcdmjNM6UuaAQ7NLTM0uaY7jqM03NLmgBc0tNFLmgdxc0uabmjNIdx4NFNoouO4ZxUEsePmXp3HpUx5pAcGk1clq5VFLmnyR4+YdKjFZtGWq0FoopM0BcfTH60uaCM0A9UIKWm96Wiwkx1JRSZoGKrYNP8ApUdKpoGmSA0oNNozVXGSZo60zNLmmO5Ij46mplaq2aAxFVctTsWs0ZqJXzT81RalcdmjNNzRmkO47NJmkzRmi4cwpNNZFPTilozRZMVyJoyPemcjrVikPPUZrN0+wiCipDGD3xTWQiocWgG5ozSUUgFzRRRQAuaM0maKAuLRSUtAXCiikoC440lIKXNABS0maKB3FopM0UBcWikzRmgApaTNFABRRRSAqUUUVocIUUUUAFFFFABRRRQAUUUUAFFFFABRRRQAUUUUAFFFFABRRRQAUUUUAFFFFABRRRQAUUUUAFFFFABRRRQAUUUUAFFFFABRRRQAUUUUAFFFFABRRRQAUUUUAFFFFABRRRQAZpQaSigBc0ZpKKYC5ozQKQ0AOzRmm0UXCw6im0tFxWHUUnYUtMAozRRTuIM0tN70tFwsLRSUGgBRTlNNNC07kl6zuhGGjlXzIG+8h/mPQ1Fe232dgY23wt9x8df/AK9QL1rS0seeHgl+aNlZsHsQOCK0XvLUnYzKKDSVmULmkoooGFFFFABRRRQAUUUUAFFFFAC0tNFLQAtLTRS07gLRRRTEFJS000gHxmn1CvBqUU0xC0UUU7gFFFFABRSGii4C0UlIOlFwFopKDQApNJmgUGkAmabnDqaU0xu1K40WG61G3epGqJu9UwGg0ZpKKi4xc0tNooAcaV+UU/hTTTj/AKkfWgQykNFIaRXUCaFptO/hqSkNooNFDAKKKKQBVn+EVWqx2FXEaEoooqgYUUUmaBXFopKDQAtJmlptIGxc0ZpM5pDQK49D1p9Rx0+nbQ0WwtFJRTHcWkoNFAXDNGaTNFIExaM0UlJjTFzRmkooHcWlpopaLAhaKSigY6kzSUtAC5ozTaKAuPBopopaLjuOBozTKdQNMdmkPakopDDPUHpUMibTx07GpaaeVIPpUsmSuQ0UgpakyClFJRQMRhRSnpTRTJHUUgpaQ0FFFFAxyn1paZTv4RQh3HUUi0tWIBS5pKKfQaF9xTlkI602koQ72Jw2aXNV8kNUqHNUXGbY/NGaKKC7hRRRSFcKM0UUwCikNLQMTg9RSbAehxS0VNkxXI2UikqTJpwAbqKhwQEFFOcYbim1FugC0ZpKO1AXFzRSUtA7hS0hpTQMKKSigBaKSigBaKSigBaKQ0UBcWikopDP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data:image/png;base64,UklGRpjoAQBXRUJQVlA4WAoAAAAQAAAAfwIAeQQAQUxQSBUGAAABEUdu20gSrPhW/39xL5Vy9ayniP5PgP4hvaLqnt1WE5LdVHOyU9TDcQpStBN71dPQoh5SRgjq3kdyjlNkp8j2nN0i2VNS9chWSao7aysGQvhimBSc4xT4fg1CqqJqrAMQ48ZYcn5SdDFFCn16E3glusVzQIIAtnHbCP9/NLr7SKxIIEhETAAkSJLbNieh9hIgF0FEgsnPdZHfJ/5T/Kf4T/Gf4j/Ff4r/FP8p/lP8p/hP8Z/iP8V/iv8U/yn+U/yn+E/xn+I/xX+K/xT/Kf5T/Kf4T/Gf4j/Ff5p2iP6NQGx7u8ZKAL34rwYZ2V7tKh7ftzFpxvf9TEqxvbFCI5r3N0lD8xhGFppnKQSheaJCCprnKjTAPZ25f80OmLvXbENx6dxmmAvnNsRctmZTzD1zO2OumNvd94I54TG0z+0jPm5ZJBhIfNyiQY4uk7tA5tB3HrpETnqMBoc7H0DpHVrXU1JNlWWbYMj5HBRYKzmgchn6lGT7pb0D/SzFsEehkR/F+M8mCZLvwBAG5e48GGArdZ75WMxQt5VI100E+kb7BcWMTeMXCpgoftwRAvyv4XK/eoPGl2mzZSH3w2UAROobc96dBO2vBZtZFryOf5frGWZkar2pzsxrbuKHJX7EjL9ppd9X9aT44el+uEBRo/bUlD2WEZP94cSyRK77znjHOF32SAHOL9vUl2/lGyaYsyZgAvy/8rbfybP5r8cEnaP/NPyJ0H47S2eZh9WMLbYWAfebxQD5VRIVHaBQe+jyC+LLUJBdXUuiSw/Ul8ugwCG2/KDfnMozjgAZoHPkg1IEMEDn4Q8gftwJlgR43hPRwcNBKH7KBQ12hRSYzSDB6PrLYRDgYHwpcwam48cVnnBUkNB+CibAbj0U9+x3+lBBUHsp4SQcUYGXRR8Ck+jBXiFk4StZICNBJRGpL1IfPhjt/kr6/4fzQFdFHhTY3IDOvOilzToY1zwDvb5k6Cw+HbtIH3GLas6B3u1vBdn4Cs6B7uzkJzqKDUj68X9fUJqGdBP/8oBOYYPJ0IMOu3gdkT/d0n5EHyttuqVa8HNxegh0s1d8o102wk/6kvQGIHDogXa2L9Idz/1JMNDGtoYeGHpauGuGtqS9boXubELc30H5C7p8KBBsICjgN57J6cH0sKAKxYM4dShIc9zvPCyVo8X4NGR9Ix3zu/ln7n0mUYi+b7GVfXX2h9ljqf9C6de7/crjnyV+eMZ/msIpe99rOP5/lvh/4CWAX/gt/tMS/9f9L5BAADqwzwC4/CuAiPHfsQU5BpCICViM/zCFQwBxjiDOZICv42CAkIFVE6DPCBhlAoQRcPIxgoABqiIwGKCYgKEB35Md5r9r0Ix/cvu1pF85fjyDR/vF/jvrGP9jjt8x4++0d/y3lL9l/Iudfi3tF+MvBRAa/1Zdj39y+7Wk39jpA7OvTOljwWH6wPThnRvkBvwvKey9YVl6MIL96RwUqXvaIf9eoRdm0TjusoaCTDEOeB7OgqsNocPqLBAbryNZ5Np9deksUvS1+lSnAbTHe6ATOBqqvJiQ+haVCVZ2soJCcqpFoZWeTAUvcu6lsveJ8PZ/MCnr4J+JycIFEVlAfWY4gi1PVxfA/k72P3/0/2aP/PFx5skYloOb+JwDyFNLjvz+fmAmYxYwrn4wfORqjlra+wgbIMim6aCPPMwFUxH75jPeGWkPeWpzbPAxqXZ3zCHjDC2aQo6/316Wk02nZQmWZaE5Y9INfKXnQ75ooCqZ9bYPsYUuuiH/6/SQ6VisuMdDAmxTi+sL7tL/J+Ne9EA3IcpPFmCgyrK4RH1Noi2zpMxDObKwKLOivC3ZJvrM0Jlvd3iDOwLJz9JOU6XPih7SdSudMz4vZZRQaHUyyW+SRGUBrsoXQHnyyziqj1RPvcAKvQYtHNnl0ABXHIoPQJdFhRTo7SCG0jnhxBjEIvMmj7tuFXhMk7hpJGuAQpKlOVcgsd0CWpedpHrYryqKNdjHYpraQhKZ3WUM5MmH/NQ5OCUlooMMz5WFVD2pNLnnLCKBytQ5vamoJh3J2mpmcJO+KykYfW1iyLjP9qS+elwalj74WQAAVlA4IFziAQCwlQSdASqAAnoEPj0ai0QiIaEhJ9a7SEAHiWdu10Z7f/1eN53R+u/9D/Wf6P/pf3n//93//g/4fLf7N/sf/N6l/53/jP/D/l/2w+FDi/3n/j9Uf6s/zX+O9Y//DyzPP/+t7gv61f7T/Cfi778fNTkc/l3+U/53su/9vu89c383/5P+f/tPcx/PP7Z/vv8X+8vfb9KXEX9AyenaTyR+1H+J6qlndnfNPjL9wv8fpDji8J/hv8y/qf6u/2n/if4jzb/6PuJf6r7gH8T/jH9B/pP68fzH/k/6f5cv7NxgH9D/pv+d/t/7lf4j2q/5X0A/YD1Hv53/fPyq+Lf8+/un8z9hT8Q/on+y/t/wAfxb+Nf0v+l/st/af/v9T/4X/Uf5j/S/8v/OezL9I/u3++/wP+X/43+N+gX83/pX+Y/tX99/5X+N///1S+y3+zvsbfqJ/0f7R/sPZ91v5lCiv57D/xeeFyz5UxiP8fZh7h/3vOFff/7XrU/r//F9hT+l/4b9oPeb6b/ND+5/q7+nP+6+o//aP+t10v72+yx+4nrH/nR8RX9e/7vpif//2AP//7cPRT9aP7j/gv1s/aD5Y/G/3D/Hf4z9m/7t/1PWX8a+h/vv90/y/+m/uX7W/Y59s/5H+l8jPp39N/zP8v+9fuh/HfuR+L/uX+X/3v97/cb5n/33+c/zX/I/03qL+c/xX+x/yH7o/4/95vsI/Gf5r/gv7b+1/+A/bb6wPpv+d/pPyd80beP9Z/u/81+4X78/Qd7H/Sf8b/fv9B/uv73+5/0VfR/7n/G/uh++3zX9j/97/o/9F/2/8f///wB/lf9J/y/95/cP/B//7/i/fP/A/9HjefhP9//2/9d+S/2A/zD+w/7H/Ef5b/t/4z///+D8Xf6j/i/5D/S/+b/R////y/Hf8+/wv/A/x/+h/9H+X//3/v/QX+Qf0b/L/3P/Mf83/Cf///yfeH/5fz3+jH7kf9D8+v+v9nn62/9b8+ze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00ZqSz6OOX/Ne6UgIhs5P2xBzNGP1XX2hD07h+ftxX4oa94ymsK1ZTiGtpPwoGsK1ZTiBYit80bHe3uZz7Qne5aUf6miSEh/eKWTU/7dlEs6nP6F/xLvko6gtjLFdrjnN51okSUoRRr77n+HZiidKoO6Er6TpNYVqynENbSfhQNYVqlkvRMcqR9LfsoIIu298OA32W5NLf/z9yonMOJ/IPP33gov/73ZD//+Hk9LVRiBI6JggKlEI5ep5FR/AZu7uPkBoKrLtbp7G64+kdgqXmk/CgawrVlOIa2k/CcMMLltdZidld7QlPNiV62ErGYmr2+GgGfdmCwnfIf95Pm3pV32sn5fv/yw2HuQa54FA6KCNcnnI7oJF0jGJXuthdhqasQvTEiSJXE2ZzQLREqNOiw9xDvH+WDNy9NmihCvGc3G3hDSawrVlOIa2k/CgaSuWay5QVyBq+Z4rGbfjqVd2qLRo9nc/V+AvgPcD4XRoU5GvjqlpN0+BbZb+r/IUHjSuKTDEJ8Fa2AM80WZF+jgnoWu2ejgEwHgYZgrV8vJv6wjD4o8nBoxVBy6t2BtwKh9GtpPwoGsK1ZTiBYdrlxLYZhHz9zbPeG5P/nhyqWeo/8GBPjJURwfyCftjaqC3dfpmJHKl0d3vnpNXbGu9kf7cyQ7je/64GuSnT3vrLqYSBq77ykRFZ0kgS86U5NYHOddV9heDRkxNti+IF+eqynENbSfhQHDNJ0mmo15TQqOVfk4/HQJXzqipiPGrmcc1C5Irl7vcDYC+srrJDtmZYXk64C+5vGXYO/b7hggnaSSU0OanlMmzPZTlorN6g23+xwkYWcyyzDYw8eQ1GU3W3NyQi5TuoqA8Xh0+XCgawrVlOIa2kxJ9XjqTO147NYQ/wNoFUBANYuViCWxjdbQrPL5SpnQe99YZzV45ucQNW2jifnzMdgxY59XDK+KRu7wpJrQzExaaEhsnoUAUdgRvvnejPmPEyEpqr4QByMhrcCBrCtWU4hraT7/n2kv38kLdJD5UPkihzTFNAU31ANrKR8PyZi7L3xGL3+u5wtOEDye8d9/o+u0Y5ZvluUfnf631dPTCo3F7cYRqAufWz6h+GGvLtAWAHQhOXqC6NzLDuQcCbHfLp1f124Q6Mx7gz6a2+Ae11vvub4UDWFaspwCrFfx1PKwRQx9ndNjsRQKdZxNnGchIFwt10cAnnVqCFTRF9ctXk5ermE04dDSHCIl8Hp36z8wxQP73XBdE6YDx9FRPb60cZ8jVkUoUH7+LuOXS5aVUJVsPRh4stothL8vdm0d26PB3/pifnJ35TmsmvrUX5IxHg5eR3blNc8mlvLBHO3eQ/DW0n4UDSNHq/kQwlQSmNgrPm8vYqrCK9QEvnQgLZNiS4yhIvj0CPpk2cgJPDbhmSvDXOndY1AGeM16a9iXqtin6UyTFKg/zQ+wSj4nBiVwfD30eilFV1FQ6+ujzHb2m7Oh65BYzGj/aPnAPdpMLW2vY3CM22vd7QLlNsY3IwXzkhXbvIfhraT8KBpGpbibhDS1u0m5EuJn3HaperUy1pnatuUvSLvYvx0bBo9I5QceiOxQp/ia6t8pP8Bl5ovPyIQUXR2QsYJI4ND0Ep0ir1rQM55g1xLZKxrjZVNdivqNdQE3HZ7BD/wO3P1u4aO9S8g0W2W8ztGcAQDWFaspxDW0n4F5YMCuITSZ312NRbX2/qwNW8mcO4xtTxRm1Fm3PTfSNEzw9AJgH2+Dt7UFlulLKyO0kss100GoDE5J/5/8aHHqRAZzqjGq3wVv/rbw9fqWvkTAKLdDNdmTCYlByVGDDRVf90M9dUBk/CgawrVlOIa2l7rnQvHR73nhSpzplmbS/4oKgUEnw4xkXGrm0nxqbI+qAv8BQNtCKrr++FzTBPupJpcB2iiZIeQ8C7k3n6XkWoy5d3E/+i4fbF+MeAyoq0zwJXTJee4yZcOIMNYVqynENbSfhQHVZpToPhdnkNBlkjb2E+HpfQK7D0FXle1m7CY8X+fmDx7fAZUOfQ/t1BL8Xrz9jBTzQExca7I3OS7k1zTayX+jkx5txfKn9oN1eTgC6/0/CgawrVlOIa2k+XYKhO+Bh1XGSoOuHHfl5L+vm6eI8NAZv11ohpBhiisvEBDDsR7gmQUtfxcbxylaX6Xyey/p2z4/i3uZus/m/Wxfc3woGsK1ZTiGtoS6IjyMDx0W2TXi5SU/8rBD/0abUoGut+IYNXXSwXvL707KeXRl4kAiPdryVYQCziyMf8n1fwwnWRCgecyohM4fc5FTtUje0B8Xxy93tPVtrDWiXJKL6JdwGGsK1ZTiGtpPwoGr4yb2qn2SZfMGcIB7mIj8vU1eXtm3Sb6rXQ3k8JK//YVf5xrf+ekkw1fD2+W8APa8SzWssWaed7axr8PTy/NzGA4BM66my3UCXh6bSIqmeQKm/zGPP7VYcbRYTSJ6SYRR58H6uk5Cq9VlOIa2k/CgawrMd6xpgwD0TO6k4CIsrFT/9DdOrZuHxxgHyxB/PryO3Fnn2UODFvXW9IP07Yw80e9bizC/b7/RAAunfdP/V0j/XTQz/1M9wUgX+6HaEfrtlE9DkBl8WxaROYU/+ySn+xgOiAHiHOry6re+lVkPw1tJ+FA1hWrIUzOFY6fYVL3W756qeSM160zRoFH+85K/MMp91///Oyhhe06D8ArrMeqGUZvmobTlqTz4ow3P3g4lGa2swhAKDaBi1b3Dmefp4bTDYRvb8EZWD2Te3DlKatX1VYdxPO1URbBc2GuvL7H/Iv2FaspxDWz3qfe/zi38c/IQJRrLzzD6igVGaJgtYrSupQIw68Muh7AucD5n8GEirSY+fYvAR+20MjwP//0OODx9M8LV2EteJ8uydEn4d+y3LkY3lcVt9IRI3GWq4SLKv7DUkZNFBwN2u/DiZVST3/mRf2oWeDx/yrMjzUg+3X2y3xayzt/Xep+FA1hWqiR91vimWEsjLnHLL2C5jZwY0RY+i3hLNevY8lK3xIAOtVbvTyPZB85Sa0dQwZNCQ4AflBWm46jUEOEL+pKBX/DRBZ5NoLgBosDNULALZeFDh8bLONV7o64DnozwpUP5hMZs67EtrGxQGYgmo8s1SITtL8MM1vTPN6dG8ubXO1hE0bBBVJOYKXYWOWQxSRCK8tDhZ74oz4QM19Yhn9CaX1jfCByQY1WUWnpHIUeu08T+SsXG2ikTieFXRldE5Pk2R5lFrEdE5+kL7k38kSJKpLjpUr/b2tdynf8UwrA3zRPHnROIZaqZ4wvDhlnxUMMeZwFCtTRuSpxVPqkajInOCqAkYWuVaycdkCYHuaLf55TagmGLetNbfFAwSu7yCJn6ALv7E9S63/jYMWexdfjlbizT6RhRGURNUgjQD4+IzKcRYOpzbKAVhUSd/eNsXbQOQ/ziSpv7b9U/f7SHcHMQhHcxKpUgW/Q4kikw96i7h3ocE8lLROFIZnP8CU4YXL4qC/nKDsT1Ag+8OcJYyqTGm9KbUec/qmYwXFiKFh1Ae8b0AWO/Rx0LfTHv1+6RQ7swO8cT5OYoikBYaREliA2Dk9sT63VNqNeIxrwOd+dHRLYl3px9t9/7fxpiTXDrd2kSA4WA0SrUEnpixlej4QVQkjOr7x4dBv1agjEuYV/biRtlKRPnPZkw9iiMf1PWrXZwVIZk4zRufm7ehmBR/RqmuIt9BljKmRoB+Z9+EDHqDkRrG0I7cKqdlqTES7LGJkYsVmh8gG/FXgy+NPufI/1tCZ5OcnLZ2QijDNtc62ldi8f4t0PIRWPXqrEg9vW5Hc5SWg3k6zOXdZIx7tEk54Ilsje0D/0iClyY4AjgBDfGwbKVVx+GcVSAbI2UqbRcmuRAQVPC/nV2IE/m3yZUu0ptnKo3DRzltyscqh0mWqS2OMlfTPC3MpfnUbu0BneyoAAAS/DrG9hzJz06TOv8ER3haB2qSBnTKLQi6WwmuOhAQKL1SgVOxFO+U8i/4vIXLpXgf/L6PyUrl61cPil7LM2+beZ2XNvi7qIXDT1O8Sf8h8mev7AVj4OV1f1OGWztZNSeHgMt3wVVojer68D7dkVtDGtrAOL4H1k1+K87AtcrEbb+D2t3Egnrutv7pY8/bcZPj/kMVJFUI4/f/+ignelYUJ1VYeIFugxuP6mOiJaLM33MLCr/haBysweS5KW8AN6vhcBvSQoDgAab+5IEJDcC9zHa30+4N7/TIXS98HTLNU3x819h2b+RUeNpwCH9xq5rugOBwAAbhGBOqjaOeUXyvt6ioj+UsYmcQjgCXD8C9SZC1Yak6GjsXubgNNODHNAawUBUoi3am1rOZOkCWgSbvXrLxhxb4P2ftb91CHtRS5t08RKvWLkGvMFbnAvi46FbVODzMUgRoAQROvt3Q7vp6g3zO1plfZbRZT+Hrt7yb67VpEy8nlCt6sIrCyBsbDHh2beC5LNeiWVc58JZzbGVmYtJm5hiirgYaYnyCE8Qbvvfas4fvkmpjp/2S2vpJpyFFAbbuS7raV69VfJzo6ZZTVvtgnZihvHnEhxpdoNab3ESrCEsf62usLph6IBu6Bt6FglFuA4MluTqplt89prow39PtCIfxq8bK9g3duD+DEG7t6XR+p0n5JuZwfxD+gI8sZCgtSsmg7/gfzFy99F8ipfsA1CGUGo4Ao6GqwMT7xyqG1T1NJvSL1OZ7gAbFgoeDXdv/96fGDRBg1K1Rrf1VATPACUMtfGvsb2nS4m6De4eQgGCSVKJa6DWkkKnVlV3FYRW/h6aL7NrmD4OSOYVshi4JJaoX//80Lfb81yGewxKU+3USRpOJSqVjmDk3ECH7EjyTUzVTSshOC4k7zhQRwQFAoCXEfoIao6uajTSpLvNHQsPsCEwglNIX4pPCF0erY/pv2a8e9+dIRmPx6z2HQlANYR9PbuaF1SZjDBRGlI2obnLVYszJvc7d7OErERPd+JykKrxDs2SGGdsyuBnNuUb1yNTJb/+tji0518eaZdF+lUgQ7+Y7Kn+g4oYMnaL0Vaqri7R1g+ZrFKnW5CHbugPiDHTmWwvc7wZdg0di3/Q+v59Hf0+cZDuAJhgK2OmN9KSXfjxOdoKaxdjwYTUmLFQQGs9KSMr4Lt6UqubzXKg7GYqHLb9w2ByzTB+hBkBvf3/or7JoEZ8RdnC2AbjN/zv+TyaTbTTKpZrJzv3JoJ58qaUszhOXlCgzjDG+7TDPvqDrxdXQ0Tga0mQkv+jr1PiYvQ88Zme7djknSibIAd2t6D7q+pNwiEFoHLk8FvjYncn6cXcz1ocRfbN83wYrVVlEht11+oxGZ5tl2GDI71XZFsD8AugXSPXW9DCWa/3MEL2BN/gkL5BEdn26/gcBXHWl4zaXtg+wzquWh5GbPNxKGHC0BxbBQC0Dav4FjFKdD7W2aj72J6+xsnMNbkpMi2ujkK3v1pjo36qYeNh2EL8bc+w2g8hrQ9G/cjPjw6kXUZ5mswiwUBHSL01+daE69WO2vgJs0HvegirJWr5/RksThEevOyOlR7M079LqL6HYi1wB9Y6cdzDCPALXpzodRd7pRozLvqdJMYaCxzX/b/Us7P/2ZPaX9Nql25QAG6vinyTc2Dj8J4IlGnRgMIs6Ii9MqcBckd7MPIFqvdV5jJLhrJPkrkuUlaUK3GF48aXY5M41P5HhaW2JCbbvopQzp1bQU07XKCaGgPLJ789jDc/iqSXRdSgewh6qMYYDdzTgbFROihGqvmfhsYTBCyWyyfTOo1y6+L4U5s3QmJ3ein6O17f8sov+xKEOvdu7Vuvos0fjfFg11KSlpyzpmB3vSzQY/Oi2GjOM2tkfhT+SESVh8wPFJerwOqNZC2Gr8QPmcyrxGEDIgnqQl88IhPnXNfSe6WZbuEI8U4D7V3+cEIpPW13F7BXYaU/pHTLVFxwPaRcmR6PDVYDcKNvGmDmAlIPfpG2hl0WymsC4WUwHDWz7lIp6csVv6qwEZJIu15PLeXvkCvdXXL7nFF1HD8PJMktZMyI0H374pLQ7uWTZfpEdF+9mHASNUUAY0l6obYEbFbhcs9wvRLjaQz0oOLjksPWV/p34+/nAVL24aiFxl7YojJOpkS6WmAbGhOFCJK6I3m8vC/IEeOmN5kxoBcyKvaScQxTigfmdTMND/ZwoKhVkkirNC1Adqri/WT/iC7aMSwJgaFnUHKnqzTS0308O4+caWPd+jvKbqCWSC6kga5T2iSZldYYvKsM9U6GOlBW7pNlr4TTe/GIJkIZEEDhr8VbkJg+iLYKeu9v6HaYFQRw5ocq0qTDBp5ADvXxZTY/xeHXByk7tFI9ZjWomIeFVdZjFa/GRWlg+6Ua1gx3ZKHFw9+VRyW2gwh6ck3nWH3zvTN5LoGFArYzlL78DVjSrsRBvT3pEit+UsaKE7DUYL44HicEkW75KE/8+3BAQK2Uw0XRYO/P7WajAzPYrqvpRdsLiR+/najO2vTsWBGmqcAPp0pj1hJrYxPFJKdxf/uaf6w0DrjBk+cbF2gmBCsu/b9zC7J5+sf4Kni5J5I4u9SYZ5vFcUt34i/6vc0qixR4WRW2ISJvekuPlNjuRIbKGGB35XbPwPLqwIUKDH/dV1R5rjYSIC5nApwplB8hWo+EHO1MnXhlZPo8dPOkHyOENgL9rX5peKFSu5EWmAvzY9PVG4A2ROr0y9a1W+6Yw0GyOJGeEVU8a5hBfouM3fjs9g5HWw9MEpt2+YPqLE9qoLSqcFGMbUSg0eeJHzW8jIx4uUv16xBUPoGu9yf4vBH6j1Qprj2q1aNgaUXA6i5rIrCaOW6VLGkiGvy3wrrDBorn3qr2eHhE0va1+Z2N0BgxjT6LWpcL1HBWalzgtbiXuEL7qGrWxapW/DOYxACY5RWswsB+8b3ipp1pX8wEVMsdiQAgl5LpiuPo2iCXvlCKUT1j/vscPRImiAfJew5+vvqvHZSz6tBfRYovM882t7n3iUsEkMZzvbWXKoK6v8xFZ5fWpXua/HqPMrQPm9OA8JUOrdFCk6suOYSdp9Pp/28rnqxW7rG4+XLsZ1V9sEZhOYeaYbl6lYkoF+tuTLxse4lNsjbrNcdHaY3cprUt4Rqd6XRGMcVKgizZQQq9Z6CZSIJf2ZXqy/iT+GCbufHom+9v5yoVVaXRGjauWwEVLvr6MdGLAI4cZwpvCYVJPwK/9F8Fv+Va9XT/f2mriZUqVkob/gF1eykQ+ooIi05pQehaHrdawh2DcZe/whvOUSrKtAqWm5ZnzqFThQp0Bn36cP38XlsXglBMcmtQv2rmN0sCXp0tly74LJiaOFDEG3/obX5Uhrt0Ez6Yvv/ikaY6If2/uyLNKR1bTOvWdlhCa5kv8yHqquIzrMjM5xUg8iSMvDkmME7HEPh8g9dzhjW0evuYgKyhQCJeYh+povt0xF+uEk9F0KXCCDGcxvDIwgDX3HlLeWB+O/rHFR8LJAXW77L21qVzVBoJd3IJltwe0fO0VZofzH50jXCTuGWPauiCfoJY2Rq3LJEUNGV3PAkDldaV4yCGbNivgOfjFtD+WM4VcLKGwcXPMdmxRGH0WV2Wi8TrstaBfLO8N0n5KKWBp+EztT7z9+e09YfEAyzkOZBiFuTFc0a026PL4gRqCjW6OX4wemR9AcTGDJmmVGlBjft+vSI7Fs/EQU7+2zrXrZbOyJzuLgTCvQLu/77iq/hcVyuTojdHJutgg7AgBXEi1GFbXrpwAaF0BiHZGP0JBoEWYYTv+zX71n//h+b006/kqUaU0sXk/+YvDD/nVEsc5XaofnFArg0OdBLBACW6cSNN5LtxDlVnFRs4w07WQjjfufuJ8Y+RHJuu0BCBPMytK3hmBxwus8FoPlKxC1h3NPqSb0SY599t4GNxUF1PyjRHL99sjtkb7hooVr4DItYdyvZx+Wz2Sml8mz9Te2FdbJIV5E0aECVN5qQtbJc//8D3//ipE5+rr/MnaZIRuYy/r3+9NfeqDgeoXKEvzSNGqsLfoyHTkGmbiPYEXFypAV2jK6J3YVHH1CVvGUKcNWk6BGhN1U2ifeNzdwGOCtrY06/kaUWkaAy7uAMj4EZdd/asheCHexuuysvSenbGQspAcObgOM8RYSDgzW1xbLRkJDTwmDakc/q/IK9CdMqqcTyhDywUkN2hFLr8juDu/3ct/P2jv30Sk2zcRfrP1MwYuRfnJOStJw0q1jafthJ5DFy1U/97NDoIOj9ogXLwrjPmxQoc0Z1f/7GvBdv/b+y303J4HpwoIi1Tu+56JOd8QdX+ao6kxZdb3AopOH3k7UE447JrmivFtne8XWvHAeGT6PwfOkvJUFi02n73GWlKDkyLR6upzSa3YRHlp/K7ruDwr6ZaQIMs1yUfX8yuZdlmEnk8kmkWT//X/tcSEImxyvkgZ9i8mmtBP3DcijBN/VfZknx9lyau6aW9SnaQy+SoMHvFc/lXhfM8ixtE8OgyOcTsjlAuvnOs1Sx9t2zUDYEFmjpjV3d6mfHaDVznTz778PVTkAW77PeoQK+c5AvMLpVEPIqOOTjcEQpc8Fs9UYQxh74Wz+anBH4notD6s3q98L+PjLhCiikE7OXreG3k9wjeBlBfoBg1xzDLxmxD3e6LgjHbgNoyVUq7qVXlUxw7/7B6S6seskfGVAzaDgggWz+ceNs4hGd9xTG7xAZcNC0NUFh8kPUskIjOiOL7UaBhqvDUBqBFVYtPhug83t4K/gN1F5SEbEPLQ8lljkeSix0spZp7OAWbZocwwdK0dhTxAKmN2ogY1TNTpinFcIWm+e8Fxx60zLOcpoPscEsAWLuauCI0/WvsTxrq7G+KsCo8ZGSczmFqutQRyYQj7OKu41bmHtgBQv7dWBDanTZwyzBh6Q5kfLjV1PetgP2z1qUco9Yrij/dEZDGBJK1Hgm7IQXToDYatV3TcFl9cFZqG2OFjsUoGgOQIjwaU8MqitL/52fw2gdOYnAoTt4qYruAnxszro+g9lmwYhD9Q37Zup7m7hZ9rPCvLQ3u12w+7OdQUflX6f+P/rUZksAFaSnRRwILQ3pgnl/fkXnbQMYa+qSGs9EVQd/yNPfGKnagpBrUHqqPxr8/CFxjl65q+yo+HjQom6uGt5Mxw9I/nHuB/77LQHv7t8X8ZcrVCtkHlmJtB7giZTsPUYKKxfeOCikkXhnjzebMOHT/JcgzdMVx4pmRGoYulMkxW60oba/x3A2W/vIcrkdHe8BxYyOcK2jyBMrJ9HsfY1EoM4jjkEDM5g6lAc6y5Ih71obBscos5z+OAqYTQM9/ueClR4A1RUVU9c18PyYDhLdTdJQdmvQ3s8WYBztXGLUDXdB9/XEApBD7QXUEsRGcp23kVXXvf9HZjlSMJSZMjFTtafT4ZZD62lqDVWOBqFxah8XZkMwdzcy0L1a6ECpzZF0rNecgKq8nIPEX7vtaSqt3jfzOFi65i62NCsBpnUqMavg7rKOTnSLod0mAznCYXPKGcPHVvq9/jKI2E1iRZLBOMPYOcVXK5LtHbf/udi6JPVZT4TBE83bJRgmhDvrCBt5J1JVe+M4wKfprAa0ja0jRJo360rjtE0/t+cq+h8afi8qt2M1ljAjTQwl7nVkVYdHRx0zBMcr5Tu3//MTIUnZhX7JHL5qgAKRcBpbRX/5Pqi4CNoFFgtP+xb8vgj38cPPYNAkjgHPmFwQpyo2box4sAtaNxkmy8C8138Q0sIXiy8+N075y75K+5rs87xcWE6N5uiUZSOwZLI8Hvpu1T6036XSr5OIQh6DnB5ixMDH8Xo35sKnhGNhglXc+96HrZmSU+cdtR66C0frQSEs1giRezH9ABWe5VGf3s980sYcnZUAgthSQdyIWQihsFM6dR5z9Xk9xoUKBxzg+61eEAjykHwvFMFlCJ36dcMAgCHgMoPdz6Nre3VsJs0D94eaJGpnEI8xyR0+NmFGX34BAd9oXTDSRcjMVUcZyiZ5ZrB23HTNAn75bxEfiGW84T4uIVUD7PFP2wPTiUu8qLcyffXEpckarFzmdqHaLi54A6imD8KaYF8m8pRsd4E9zU0z8qzpcSdxl+ZPAQtSRl4mKScOyRbY+EmrnWy1AwqBO7KH/srwiwETJrkIwkErzvgn5PY8fcGJzm+K9A7UG3C62H2nqLIhUrkRFYaIY+1sw81WRkRnBxDALYbcE0YriKxJ+IFzCmv5f/zhU1/Xv7nkCD0RZMpth+DOyaIIo7GdO4WpaItwcAnUtZbTeGU9Jok6kRWRCBadAx21+NUwXYszxb1FXiHkllQADxWb3qKcY6NjKFZduN8qDT4MGRwT8ukO6e3G6Om75nqL40BjNMM8v+00CdJx9YqXJM4KA69jWc0iZCWJ/ijkQ/8bt1uBvUW4gtdjhYxF3x3/z+VdpkC5jdQrfjG0AQzQrdaLUm+DFaGSNnH5nkOZnOlV6BUIU7ypaA3G2hxMomYZQ8HPByDwZ9WWLi9AN07fSBPzez33nyvMJ8HzsD4RdotHEH/frj5fkwEzKlkhfVA43wB085eikiCIu5egjVyOJiHo/gGz855JxP99//p38PzxwGOEGgcC+/V8P9QNpy+FRBE62rRFFrlMrl2ZiCPrIMrByfQf2FbNpeXb8YefUqYrCoBbJMEQb3svsWOuik2udN2tX1jchBQFWieFzHDiLYbxjiDwn/A4MggW5H0E+P/EAIWtdMy1RBOfr/CkSLvSSv9MVFA3kZa8G6+4EXFNGiaXqxZR+d9VEVCWdBPjIKZn5Bo/L319EFTgP8kQkg6ytqlY3RfjwGEv9L4hh3BjDJWkZuBu44CsBCqqTSwF6XXjkX828bjamAakyDG9kyxKabRAyt9ltyH2NbGUqUtjx+lGlnKgnrmoFG5RkRxK3z1sUSb7f827yZ93ieF0ywZYM5wsbxl7t8u4LDXExRllHLTRtf/03P4GzmVEtB/w6G2Zm2ZmseXGrbZ+/VhinSqF/0ZSOs5twOPhxWrYm2Qx6xlRKSaVoGX5Ubroym/4yNOZ4QA6iFkH4RvWrZr+2FB4dFqS3kC0H9e6xbk0QmTgvF+HLwd5olnOlh/8pmx8O/t6RFkMV6bBrsPrdGVQFTCU4L4jAmhyBiLEwWBYeUss/WWS91bOY5zVjAgW+QzR1/GTDHXKQNmELHzLtWdqgZN5HCRN0umjwT/Hu3RCVpl5WC5oTTlaE7LYAD+9f+gAAAAAAAAAAAAAAAAAAAAAAAAAAAAAAAAAAAAAAAAAAAAAAAAAAAAAAAAAAAAAAAAAAAAAAAAAAAAAAAAABNWe0Gj2bVoN5q1PjRJNhNyXgf68QOjj1QodgFGobUTM6UAIPTDe6fVfO0vjjPvbBGO1xcmn3fOmlPhdubwzuw56Ve9RIbCNqOOMfr2sf9edySZY2j4Tzp9NL1iXY1DTFQfrD5zZKb1nbAEsfOJ5azPfOZVDbSMFkIi3dGS0BwaL78fLhypNUi1vQ/06tf6JISpmdVLXA8eSo/QftfuyFxs8NGcxzvT6YuVG7z/NfUroyrJwKfsG0m1JJZm3ZgrDvnasO2hCKFLLda9djNFg6OlaG2/SUG93SDVocmQ8F2JFszOGypp5Xw8EMnxXnWrYjL6apoS76qGVkRAETgW8U5fTFMhMNx8byvvejBu616wEcuTILAbgSFHY086h27YiMxcbK39jMFZNeMkJgGbMFY7H5b4Q96424EwKPk2hYFVyMuTdhzzlFzNyzn91S6MMbxQPPY94T+o10dAXEpONMLC3Ny1N3AM+NESIO7LMas9MNLgLELjtPSJyyRf/y2GKkX6ePw5hcpOACjAgMaiZpQRG7L4POT0VJH/Ls1HWPgskVMoMu5ZcwC+D24JGZH0DuoDI+4cVfLXltXTvgaoDWikWjr/KJQUIINql6Qe3t4xV0ORXOKXvycnoQ48v5NbCNLIuuQWSERshhidSoAAAABb2enOEVyQnveEwynDtx3cFf0/wa4Ybz4MX0nQ8Y60kaklORVHmUMEFUu6iUkBIvQ2iKQglEDcLH18mdd8ru2KN8BFYr/GwgYF4znBXnYQ94OUTu0rCHp1CGsYZ97ma5+CcvXhzXOip8xtPge/HRCSh1zBOPJJUPApPXwZWA6sLG3saUt1fqGwUhdZeByIJSN67nN2+0H51SY6B6dp13oUOAEuoztKHnzlga1SJMKth+ix4i/XmUsX/skDTezMcnLCjhCGvoSkPztYyYyppPz9vAZ1i8aU/gSJXIYzL11q9z/BzCjLDSctMk1MNuPmcJT143cTp85AG0yFHmli2H0WIyOIk5gszx1L+w88QxYdOHLxLtZpwoLLjDkJ6mtcn941NTTWiKTUTGPI/N4O62iJFzeH/XTg4o4VJOBl3K0ZyLGvRhn+BBrX/1LKfsh6oBFlRNatMUqje6daUMHUx3uB1dgBLmRkwj2eevwKOgn1b8C/bd5TaJqmhY1Pcx/wL8XmpEcVGMM6aaYa87jwm7rTYNRpOk+fwnJIu7hJSfVgzqpCaVgAqQsHcNC4Od5b2CrLv9HuTgjtWAZPvmHTv3+T4cIhu5BVhtwxwkNxpwum01s+xhiVvcNEH6PMhO1gqiSL3ouuHzFBwXirRvj0XfvGyyjGtqPe+NPcZI8SNwsWtWH0oa9z3xPwH67hUkjdWyaGsE2EKD5UZP/s0e0uWWePpKU3XWpU/twAaFopU9kWMLCvOJkITa9GN7q5nqvLItzZCxSrlpqnh+Xe2XnrVOTFZu9xoTUk/+oInYsliQd5CSXO5T4bWAvfu4pS10Wvl3eW8t6nSNNsVWHFcScxKKQ3ntzDbxCaCkJFEfb72WH7k8f6x6+gzaWk++Q81OIFC0nkf2ZnEm7CAdkLInY0fZSXS1tk+s+yP7vM91PCZAvPwXYfPdf5JxA7GfQn6NcSZZcT6YzL80sGV/nbogNecT8tPlHOTwajuz/sdWuLi/wcp1vKRHRorUXhrW6YsS6SGgEEZsdmW3JcNEdkuPMAAAAAhv5SOHkM8FMBT7kbOYeiL55pGNJB43xNiehAzxeydf38gDAqfeHPJnVCFUKyVZuSwsy+yHk4veJ6Tj+jd/i1Zh5syRCjsj2KMGab+LhfxEoaZYCqYkTp8ukz7iePkVyVY6vdm+4Ujz4SrkvbFh3jeZSIpWe1VRu5W028dB7pOtwOyWFnkjTZaGx2ZVVt9AdzrGL3Z6YvhOSYXNvz5cxxg3jy26bGdriJl4WkMT5+htq2WHP07d6jW8GV6i/2dd4gFmPz3Sh+Kc1sQkQbQhL/QvTFzyt9oXl0gpMRi6eD5NHqlW7LfLWqwNmy2e4YmY3vzx2FokcN8BHLQEIhD8sI4AlB9sD3KaigUDyesxh+H+Av0SPyEzJT6c61XFeA63Qb3RIrEUcs8IyFQnkC2INSh2ejfsiTYHFO/u4W5NdIgVsKTLd5ZFv7cRaR+TyVxblMcLIGzBmcIM5p5ZCt4zePLHjil3xU+aL9oVoAC/Ymal61nWG0zNdfR+llNZE+oI9jMBaxfpZQpQtvYrR4BhTwkQFsoYgx0DNQPTW32Cga4+imrTnsF/uo52yX+aa4wppNRV15GmRhWRvYdd84xayPqX+oF6aQ01SuaQk90uP4W+FSkB65OurDdjeomH6Iyxz2YarVk+QRdE/5qAGrLmWb8vRTzEmDvQFi+La2JPRAEfefbyZfTjheLAfCkztt3F35U5vs9ZyFOcMym6H0hsaUdAAztYUg9exFLlaN3sJ3SUOx2cyiu0zfUQneLHPw+W83JBKPCaVyupjhLX/OpUjwnFDz1Hy/tn1YRWhzWdYgh6iDTjDg50dTPQZCemJMgga9VCV+h8EDPioiQQPA/4l8oGJifa+KCSeTHegZav4whzu/41oqXK2L9/he1Y2RCRGHOtaQnWqCR3AAZGB1wqPWC4l977jmVrA4MTn4O37v4p8qBEG+FYMM7NLV73eWwOQlwwb9r1mYdjgyCn/cEUFxW49V4WStWM/XCpYKLu/u5hkZTdQrRCXjYvXzTJy178nOjDQoueYYZQTmqmsFRQnViJUra6FN0wQVlf41FaxWeL6hXMwSr9UE7NsrXMt5qpfgV7EiEhO3ZJ+KzIx68XBJu1exkbkydSOJXFhrRmqKMk3eghkQIVCeBrchEZdQ0BU9sJ0+Tvn+xefbn20tXjhbFH5yj1MGKnF2B50r0PNDwhbmsf2ukhgBXSqvhPbAft9OXmtd0qSwZtfi2vXWGtfSBWIwSrWh73v5Ue0I1IGXcgbIAAA0/xNDkE5h6tq1L2/+SiO38lsZ6jZchgwxnVdCfF7OTD4zjaq0+mfrQvypqkMBfa3UCh58dFGOWwF7IzLqQdR6B/UQJMuHrPLSHHMPUNOU7sSNfJFNd3RMiSGQEI3brn/ujn9Iy7wDBf9YYTYGCgATiX0xMEgTiomvUszkljW4QeOvLJvhLfwH0BNKkyXcJaRGgrUBP7a5AYu/Y0EGu+JFB7WjwQfoBk4m5ITes8fOmIgoyGNMkZVcw6NpnaitzVOZtyPZ4VVUa49tK7+ODCXQhKzUR69qf0r5xKWqZ42j+yHZDoKrwUFaUwn9lq9GwT4E67NpBdG4St5FPfp7nS6C7Vcyf4XZ8c7yGzvgOu5K8K7PNk27sJvLjxBKUbPC9apjBDg27X9mkscAnyzXG9tlfFHE4BIRLR1kOPLJdFdjjL86thILDV1OJ2MBO8VglP15oM0X/sESPhYl+w2qB54jvtVO6VHzkCpxgVxi6OJTtEBzUnlS+gsg9dGp6cu6dWzbX9y9D4c8oj/b4VNWeT/Wcj68qVWp0paaR5CodoWjdASAHTawB5kvZOujRqyTKuK0ty4Ea4nwiAwItvSuRaRJ18CvQOsBN25HzkdjEALHmc8BCiDzfJzR97yvjkz7CxfpWE+2mbSJwGjrPtGEgTuDbFcPkL81D44IscFw35EOjgY0P8kwly0nSqxBT2se0FbenIIrvAIxJb31XpemRTOUqM4eHjre0d40s8iTBYC4kgBeWd3dm2x97lvR0lnLnSUbokhIxR6LLX5+2OKYyynZGTqVcjM1gFWeJ+Awh8Yz88JgQnvOvXNFAj7EW24COyWTJydhFW+1Xe/S0LsX3D7TD1BvgQwROydGnmPc3pq3ud+eKeVvFPS+YaORJcfGuyxZ3iqhVQD30Wm3x/b/MCxeuOYu6srrLRscAj+YNwSK6hMXoxM3fxISFHBM/gz7/096vhDyhfmQvPuPpKQI3cX3Bxsxlp0YYshTz4pNoQn5tPE1Vah4ruRuHBVKbgNfa0yWKI0p6pNfPwZUPEn0dri5U7YyLsWGJmD/UU271CyUoSpDZ/65W9BnEU8s17Xk6iXQWUy4r/mE0lSukupqSz2yvSi6D3ck3kwIaf2esVTCpmpiAyynMJgbZz8lw4+gpafvVlTj84O+tk6LPCMq27otBUkSBv1HE57ZdtFVThZN6/g/k470oyoLgFu3uQv2bkCAbrAKRoN+mmHaEN886P1xh7sP2FZgLRpwOWnozNQgKkMimkEsgxBm2/it0MobzLhuWMNgMzQHN1nOu6nBhojhH/EHSdntZ+Ow3UxFOwUc2poOKQ5RmwSxSSCkoiS5sPZgu5fp8TMBueOxceQBpbVRqsyoqYPD15IFm2tbN7vy4+x1ESOYFHxX23yGtTeXP/gME16NspltoQW8eh2uw6get9vfNpnGpoxyscpADeCypv//UtmMJSNSE0wDTvBCAT2E1Qau+xlL+V8lY8E2gTAMIkxjvxQfk7O9B4E1PQNjpZHbRSM/IFpsQ+yRv16YzhaTU3+wZjb+HlFz5J17WTdXHU3200yNmqjUF2TF8mv/GbFD/CZESh1DjNcjR3klTLqtF9NMjqQ8Z5NS3pjViMXBcnDYocCneZQ2EW8NPOa8sp6F8+k3Mrsk7HV9eqI/R+wpOWPND5d+awdY0NGY5RDmy2iknqIbBq0tFYw2IE2O0aZNtKMeETAwpM8xMW5Iy5i3p9Ol31hHLwo5SD1M4vfZv1bEoAaBzPbj+HyIWqsHYhz5bFxeq9aOsHGkK6v+cEksg67WdEvbvZ20ZlRJAAA0f0oSRD5MnBNuFBFnVNGAC8mQLlR+7uEj6W/H54Q3NrYj/hLNmEfj7cHXiHp50H0/pxd2Pro69UeZrIMoQDQ+lH+GVtvOqMZ4QVEjiY7aj2hI43D5sJhietyOHaf9wrm3PaJfQ9Ngc0JcjL6A+ax507/2oUvmqe0WJnO0NzXzfXBx+Je5Yrllt999rUKgMyOyzdXasld5KbKJzOXYih3rblLBkeVjOhG9UNk0IZZTrzp9GCgYVXcIHOv/odmb8Ocyn1dACVI6yzAJ2Cr/6R8IQT6nQmEg4TsKRPlJc3cC4oEsSqRSUCnCYncaX0lq+Utw5ogMxxY2zDavVoF/tGXelWGEtdJi540tURkh0oz5HFlNDbErkA+nitNaUPeO3RihsTedKQQP57aOmdrjh6ovJ0Xo8FKLWdLnobZMKLOjp13I8eO74vm/Ep0nhVzWY8vgjWFTR9Q5vdpk11j9KVse1dwRsoUO7UuiMaduSVEytiV+/r92W0ph/N8Ztp0m6bZJga1V8CgQ0/YrbnSg5eWG74hlCtvCnjZkEPtB3u+TaPbtiWB2cPnPDmKxFYXHsIPWdxEGgVl5fTkSmMf3WDA5FzHWZrHxK0LUVh4RSAhi8c8wJL7nchNx3dW0fMkhCkllZhx2uncqWPUqN4dg30RKDg+s51nsiGUC1sJX1IgnUBNb5mOKVjYqrqLjsBDuOoY8aDwkpuD7nzZbY07FgI4zDbUMpi8zdnU6YH/RWGRcDaxj75p6X2B84iHxPbG/mvLC533zZSHSZtQ+IsraQse4UHtctoBCF2NapZBivqmb01xgszHm1X5a4jFh26fOd0L7KzsEmg7raykSUtOgGUCsThV4//E1VkATqDjEiMdfc9+7Hu9QSC0lVJ1ofxT96j6gh2tcmgOCn8tXMC8l5goajqu+8x4D/C5s5ZZRtdxvmBwSsZ70ky2eSaZ7sgHly3DkFTsSF727y07up2lfQLfDmPmC7iu+XecZnVSK320c+hgIT0ffpvoJUj3nvIvtcUYAdIpCZ+Y/U+dKAAAABcU4J2g6Xh3PSzD4z6JrE4bSjgda7rr7+QSrGFatXvcwAi1etr/rWQjlNr3FIW4dH4ctJtomSrODw4/J8uUgBw/cZJP2fmb8gUnug4Q3XmyduceetB8SiB/u9ifbOoqE1wjz9zr9xHOknZWCLhvZz8+axP9l7DpCE1M/LWWDiqnLn7/wXvf0XygKEVwc69KGyl76LVwZQWJ+KBpJgOdlPGhfEPeUWScwLXNJjBC4nw9hN2AebpwHqEIjU6TJ9PXrbTyZP3J3Bgo5jOtbjx4TEbB5uL7N9yxpOZD9TNEZuFcpaDg9zDJybYA3PioUZSqnAMxNyy8ZgVr3wN+CysH3eXJtOa1SlJFjUQtmsgadZcgref3Xfccp238UXb5RJjWRCnx7V1IbL1NckNfPyKTijvqBhOTp2Bcv/83SezO1Nd9NBz8XQztaR5atTzbYQfv3UjMPR0Ux3PxwEYyd+XZr/rIyuuZg8HqnhR12j7UVaKe4+zaKKhTesJeiCoKDr7svyXZyRiVS9O1u/hLofeg4wRXOtg2xgLjXqrRaXa9h2wiQOsKuY143/bMyuCbhGysvSBsWKgvWlDnqQmE8sB11TtESA/IWphWt7ANmqEt8lLtJlpbMm/n/H20QB1KB+rhevSrM0fXXM00YvCbcCbG34WJIu7iAKRWqTEKWTq8CsIpup990srog3P9jTbtQv2/8S661vx1DCudWKua4llYddqYvH9gG/5n7pUojZlYE9+GLKe7YOj8j2czjbRNq0twqeT66APxy3wXb0pk2ezSoaKAWkOMZbXlMZcEho4F95YV8uOJ0ilNtnxC4EFmGmSzJlQI6yAiGGTs0UVXkPumN21fSoPN+XUtrDyINKqZPkWeoQABb3wIr+HULHoO+DBTw//LfrjViWQc0htovKOdh+of5F1MGbws4w4YvqrbJqc+upiVtSoZrLl40vzlZk0dCUYRqBEG26Eg+op4ST7JEo9QihROrUYroNrFx779WN4d8INOYoA42BGMEAnVjetLh9AWOUZIFdJ2nxS+TdNWnUgtKWMWvjbSDjHe7UGZitsBTnIzciIREiGKjYltYwOdRBo9QFOufUeZngw5wgE4Sdf8bmXUmOK09WMMpZjB5Hs2UJzbZy1aSH8AonyKmeJAEt/icJcZkO8hGikGjv8iZGhWgkUvtJceZVFRrCkvnCqI/VPMe/tsjMUX5EWbjc+4wpgMjX4NTV+X1rdIuT+aQvnx1JI7rPJ0xAmX99pJQvVdUoMaBzsyn59FKD5Cs4ebXPQ4m7u2066WQ+SKe5sH5LuKQDLCnBdhPfxPoGqbwTvH8PgwoJqIOBfG2X8cDZbIVtdFXpIqwYsiZdxEnrHbmiAsdCW8HEFZPkpjRfDDLkuPcPRgC8ZIrvlSI61lk+KKU4P38r4Qi1uSlWOfun+gKOfIUBX56N/kK0AXkXc5VPL1uZhicEFkzuoX3QO9wj4nHK4lxsV6ehlhtKnHgjMktP5/EKM9YAYtUZU/gL7EmZbzL3p9JBiaBtjWFjMQvVHPA9edkXHuJTBD6VfcAxiO35B0x04rAXnLhNTp5Pbmp6S7i39cQTEyUQG3kbPoPukFRQEePGJtVsNMP0LuyNzM5LmERWrBsRlFNuiMwBzatMPE+E/mTL2HRC/Vxd1wYOcaDtQtJb4TdaNu7jzY9Ia+eOU30JdJOKB0Q22Y/5Nd8SfJ63Ies+AxTFUPy2I3BF+5Mky/gT5xqiucfLZ3fM3ZF9CuqzPnXircT9AoiGe3uDJKdAwUaiMroX9VAUeP30xDQZCof5XYlYBGE5u0EQNKHKjkPtkuZJnZyhS99MoPcPh0y2n0pcXoboTci2tW6lXingjHsEmB26ggAh8AV1GojcSV8J/nCJskwjqrJtqPIRwnNS735j1drW8qkflU87W7BiPyyBzgDVSyUJxV+qm2FtAn0fLkUx7aQ1YF+CjfR5ZIY3Hd7m/9eHaeVrOPaISdoaWuCTrvEbNHtOVxUF206YIO1XedlaZdTOPyP5VP0UucHA/pSIJxitJblwXK2O6Gjc9BMT9jH9Ey7lrVNqurO8YFOf8cuRK5tZAkE6l+4c9ZZoU2Ul1bq0OWM3pJ4zCt86OpB3Ge88VibD8LzQQOwlaI07A9qCMjqHBBXjqgO60laIxzavOJhSSpI1LjOl5QPfE1/OLX5JKEDCr7sW2QYGAsTeDI9rS+Qjc6U297giyOaKOiClFb/u6rb4PCaaZQ4QnP/fjUMhsYN4KCwJDRsQrQ5VnCFjgcZtYIl0EXcgf5cmGVBJKOZoB5HIqn0eypk6TyBxBndaosGkfU8L3bAsHw7g3NlRBlEZsYCGnTu0vLX+b0fwXq/57BTMObE3R0yaiTAGnl8s3PsdoXYBkFB0BxgevLAbPzWg5VFKTTRGg9geClv7uzsgrW2bsbr8BuwNW9Nxk7Vp5HCljfEGDdGxVqKqoL8Iz4vJ6DZMzl+EL4j2pr8NSrIdtRT232CnNZyFIDPasi6ckFNjw2bmqanuxmYOECG92M/xO6d3YG/P4P8R7fIUo2fYW7uqZvNMM7NeHjje+lXAi9aTi11r48o3r9U+G9xB+04okUBSc0VaNzAjtDUw6B920svjWuPPqj4gakjqDxF18zwzPNKyjDqwYp3/MqrsZcgAAGjWdte/AOaUXbsvXs4YxEcNfCq/4noezrFPZlZItEnHBZk8cmz8zY/7f+Ml7Yir7gCHt3aDOOgCnrz0gkDi327Dpl1xFI307WG6bVzm+xwMS/6gCcnOiAgSbaW8Qix/MDTR/CUmbK2JerMywpq0HqKL7p7FWP193pZdNvAwY7y0kJGJE/d9qnN0QouH10bl/bVVDXCsFnXg2MOm5JR+ilZd9wFZ0G7YqfhqDZ4KliAAySH2L0uX9wS2yZ/wIxrVoRQJUyHw+Cn5xZFDaq0tmrr4SyZRqUv05qfsbFJqLKyNfHriy4W2Ek1bTs/bxvUwUuQchm/6WabeVvHHr2u0tF8lK1Ak6HZhYOkByryPegL8Z3jpOv6O9NtR8GY9XE3HN9IGDgBXbSvMbX9rTP7ImI88kXRJjYiuKDQLA/pfFWvdRS30pY0ojwQx4GQFiGEW7x5nHYEBROvZ4lmZzcz6GSZT+azbkRa99O4Xhn9g7BGT42f7Wn6kRFvo6c+qxn71UqtI0H7eBxEVZLttY7DckhRf0N/gn7Go8QE34phJbBqnZpnbfYyioPoWLCzlXOgytIUlPT+mYfpYuUMdGCXntFuJdsxpHs/adCCZU97UHz3IR+XJbA4ry9SFkuvPbFhWksDpahpkJJZAH1GGuP4zIsyVN9uCWGdXxzanWo8PaoAdTtI4K6dBAz4NdFDvtnY1P5ooE59b+Qj8PyZKZDkiFh4oF/Sj8Pa83J4QMq2QN7VEVD1nwdwXvSn+rRU1LEM31gliRD8c0T1vcVG1atwC+egDu8sryZzllyRkyHHp34haOky7epmgvbnpU9hFe/g8mDT1BVgMyJM2j6KDm4J5z+afRd4M/zb5EaMj4n3KeCxfIndK0ujovzNMR212tlbB6SNEflF+tK8Wcm4N0E/F6lJRjIfo4vt2ndv+dB3dBq25E/JnPRPMIXZMS7RGou2DSukHi7AAl1PGKXPFABh182TGsEskIYC0AJxT6O8yN9jOwnKGlNPmAEsAU9qd0WzeLbwkoL8XEpo10WCRY7/wL1ZLEUxfzGg4qZzqgozX3RKlTUFfl66fWAZEVHHHFXKPG/AQaazeBKtrGHvDAdUkvazIofCM7gVD5iQq8jhsgaX6XI463VldIsOJVj3Kr1TqTzltYJe+0MwEmeKyt+MaT79WIc2R6X6b6SF1sXal+fIU6DwfZLOB+4dGBPJkflROnXDtL2ljRuA1nmIKjAb+H3YEMjG7G2OqZJ4RfZsAJrYM0LBN70ibWyogRyhwlVQfHYu7/jF/CCHKkQ9+jx5q5Zxry5EpM4LaGlPutzgOb97JifDj/rf86I2hYIWAF8ZQX2dRlPkYUq6NU4Cl7KOysc/LfPTlZuyCL+ZglfS+aB2xThLAy1aijS3GFBmqGYSPvorsWG/+zwOzwV/6H/qI3jQam4oDeDlWYa/B84pN0cVN2+VqMHwErXMKak0ERlNuebj0cSHw6lEZToAs4q6zljQ9WvdhE5fEQ497JcXzLtQFwTWWbuWBEYFjkwp8kmXtp5JbG92CxaZU6J6N+H+m/Pa5rxCUhPD1TH8CUf7aqcdzlrKWnRnVoGCxJHB8gtVSMthsSke/dsJ/ZxnE0LfpISw96YOTWGcdm5xRBcgXTp5W6kaYf3xnoUOosRif/izZLDlAWVGDY7s74LFwM+o7QbPdbvpg0qzD2lig2hqZj5RjOyMHgEjWpFsSfmGCPodFqAXpquldQLsN9uuKmFDWmaXu/U9Xs8ebOSlNORuQgW0wLwctFm/fiUqQbZ0oX3aAlrFWEAjxhWcxYuHgdmRl+U3DAAVvchOxfta/oUWp1yDwxrvG4Dd7RpZHgbs+ZlegrAfn/hO0OJS6B4xVWbUbqWH9/JQiJgdphyCMjMkrU2UgIgF4usBLa6rtoSg3Bw8I9PnC5n4htl//h5Futkwn0/dILUI7avC/b6WqhkzMdo2m4q1080FZlIObGm5T725oNx8TNB7rErnbOBVCjFIakP8FDcbevS/Y0TXLqkwBT5ahcv1YsabOXzYiKVkT4X3TDAndj63KT6us4LtFArAddaB7AJXmcedwU/IZ5w7EE+pp7+URyx/L+3Pg+ZU776mKFVj05LgrfA8OVHY7NSb6J/nkXsB0lD7d5wK9auU4sQwHBZT34Kt7jfArefuIt+azs/mHwsEOEcllkala0HeTMayv1kMXuZCk57EI4o1gcBskl5zwmHRDvJNEKm6PgKAdwMa0pNmy+uPsgwfgZCcnGJLaGapG9CC4btiKNXbI9kFBjyrmgz8jeY7OpaHssARHXsknVaEe9g5bIC2now02ceWONpCKH7W8UHgbmIMv+5CCgBReRvUQrYRaXS4MBcFVNG0/Qwr458A5iBK2Cdqr0KJOnVSev08MLJvdNvJ+9FBQv/EkaK9I/sBo2xjO7Gm3LcUnXQRb/bIvSxE22dj0awmaiFrMVuMygRPv3KuwBI/ZPXZBRudIv3/jBjADefTty8z/RPX0NOxrnIvV0DIFnHBoJlT8g+NGvifUBeW3AVrIRZ4MEIlTocVgkldfeG21ro5GVke030UyZy/XgYBWEWEsGZVWUN+lN3ykparEn7Z7cGE8dXpSVGThBp2DTEbXeywAACmkPe3YpNB1+KforDRHXS5Y03msufd4h7VkmJ3PGNQwzOP8XzM32C1GvCISqnHM52pJnWSU+vS5Yxb7WsLEAorRa7UGUUXkEiH6fDBeIC4Hns5KVPtDt3J01W0V9QwIPspvRtsMVDMpWIvFdDPUVO9XfEoEzK2HzmTFBeqFS6x/kWXLGbcY+Tlie8aUP7LpjTxzVn+WQVkQMgDLPAI7B6LLz7tRSFncU49lu0MM/yPcBWq1uHMRALazuOV4emjaxRy3J6FLb20yl2aUPzkz573aVj550DPwo6N3sqZ7ayFikje0FgRG7MbybaCexlq+MDJbG79k0RBnRvIQWWbhPlfB8F6avUi2ZUibq5KjSWo+8l65edfKvnUcKL9r7LTZe/0FU+8ptC84u49opcPfLkyS4PY2A/WNiArRIKZ2ZStrsyaK19+npRVN6zdxKXu8lrCKtfoadcovwwtLoN0Jliiyj3bSkVcOc3iRiGSzsKClLjurAOMZa06YNg6WDaGZrYxrTPz46HtQdAOrG8XuUxUTe3iXnxhOtDgyLz+cjoxaM0HHnmsyZTOCiwgADKbcuB/vA8C2ixzgsA3sLPT2Cn76PhQ2948KPNQXW8bNQmtPdkxLnYSe0EZBf4KmgLzFmQRbLqDq02bwK1JUJ51CsI148fSIUcCOh/TXTf+fAxi5D6zHBSxss5UW6XA4/tOWIbYRXatYyW+yr4BGN6znkhYWJKVCmcHJlmilbAUz8qOaT42ozAeMMeBUrVRyZeDS/SFoVg4fHc4xij7yMCR9KTVC0OS1lTYulPJsjYWBHbu7bZ5cr91EkvYUoqwyAa+LvANLW9wT29xJbqL7DDSPlxIbU6vJRxlVPIgyvaOtahl3BUo3/uqmmNH0QbGry0Yg3saxGE7lYM8B8y/w+gj0xcijtbEy3g11wH00gwIyx/Ok+BvBzWscwKSaTRfT4cybPevbBA/46avF3JXcShLB9mMINLKI7XkPL9zjv5RAAAjYJxtSMI20mTgLycF/Eoi5B7ICG+6Hzl3dIc9b1OzY73vSRkelph/A1o/rQI0SveLtUC3Yz210bG1dQz4pWE48JvioKmSdEKqueHOLqQp9lLjLk8a4OY+fdjD1IyAKOUGSA7JeeiuyNKmaOkrRog8o8vPTXF9R7xoEfw09oJC+9zOtj1CmPy88UQ9lFq/GhJc5NGRFKULxcTSoEsAgPBV1E3grFncGuZSol2tTxRhCAe0B+nJ5MbFxBod6XQXllPjXPCRjdzqnIeE01jaJRf6DxaW9vPkj14h/D16t+Xxjj1zYHZ16qrQmfJx2dcHS4g+ZUNaSVe6ltGjGN+VuNqgYM8bNDowLFDaenImW0bhWjQ3Z1tkcDtybJcKN4PfGudkC56UnqdJF/uLrMjkGOMnNqrsenJqwXPpkxZwb7cF2CsVmPbW8/T44BXqQL9sZBlMZwlsLwluw4vD6x2yfLEF/8/Uda7WHR6dTlXZpvzE4CSnjh8+0GLW/jODR7Bz7xs4tj+Saydrdq/6CJv7LckRYbyf//oSaK65rftERK62ZvLRywlsMAEab8HoyZMvg0za2+pVS7ojFWJuLlKXvsMUAljmhaTP6zKjGyQgLxcgDvttfRKONosxsCSivyXoL8XoKykFoMsfsvkshPDBLmCnQYl9DgVUUKu7pgKbCqpiyNLiDvsGk7U5dXmeIIWDho6gV+WfogKSSA8aOz+94t2xMIdR/miheunm+uiXTf8JFIQK7LQXHlJ3kpHZSHJkyXtoYHgPg3RlRMagMF2WiFkbBbSdE/64tW09VcwjLkCi/ydKXbXpZUeu//Sc9sAeAHCdWFoe2N9mWr1ki4dGe9TirXqllK6z4bcfaR/9ycm3ms+1k5YMLBQaoQ7gATAbWOHcNgZuyUdo8gZgP8zPlbo6+x7o2TI6kWMuc391RNLSR/qjrCMwTDI+7iJXgs1cbJbWZQC3JuLDYAs1pLFB4o0eaIZRb7smz552ry+RYmEchOgLXaxbNelWgsgEww+g4ZlrOKh5dhS3Oe60zOrZRwjR9GA9xlDextrRrnSfIcV8hASE0+rYCbNcwsOILwVtaylbtk/0Ber8SqKtjIG3hwv5FpurKkvKLJFmBOwmu0/bmz4I6tKW85QlM8QqmbC7OqcLZel6L1QhTbNAW+uLsECsiUpG4shTJLtjDyiWVDVlFZrNwq/3ReWnt1RLod8ANYWMxElvwf1lUKIkd7+DOgOfpHzpWFMBQtS+V6A0eFK/woabaSaYFvUJy7DcMod/8iAb/hM9bH927T8IXC9fxRnVZsqeWeLpjEYeiL78CSDiMoz2/M7upUrEqVN3Sh8hGLcOPfEkYPigaVs5GMjZeV4FYt85bYum9tJftyYA1ui/Og18WunoiTUr5Js5+gouPvFZ50yCaKFjr0E379uT9QhF8991q5bo+RHxcU50qUBM4ZQ8wR8DA0sE7uTu2f2S84sibOPNBo6z8eKVujby5bEbvIutcSvSSp4VQC3KHjURFHOR4AE0RXdKmy2ScH09uv+ujSeu/kQ4ru33cdyw3c50/TLlYeSwdHdQUU0dS3mPqGJ/BHw3ZL5l2d5HofFCwvWd7S8lHCZRulzS/l8o1dEQ2Erag8G4ZcXvEO0Nx4gs3N2I6GSnm5AH7Z3da3sY84mKNRQ+t+I539n5klU9ZKNuCOpgQurPWDXgXxCRkCgoriIQHYzWlZyrxtkTV8nOCEygSOIQQJFTv4DygOTWkoaBgZgdFFRnErEFr/lv22BVI06Gk0aKBWXVBTmaQjVB7DpVAAuYjTeqiQruXDIKR8GWAW8NpIDrRQWRQ08Q4ZtBzbDbB746dOdUyifXnTtb0rJMq1Sr/O6uujsG/gfITVdswxR1Bo+EXABRrnBthpSwFKBRSZzAMW/v+iYl+ZXqxLhrhagk6ET78VYa7X220xYtAID6Udf7D/3tcuDkD3+R3R7Gf02+tCJvCY3k4x/QSOVfmQ37JkZn+FWxFMLaUMhDXgl11+bw+vyvDncW7VvT7XVy6BT8AAABb/h1cQNs7WmCiDk95FgCOK4Q0uJj7rFtqjGoUtjyE2cWwktwmIQeWMNqvq5dpdCWUUaUABRqnbpFtJgCgJ1MEYmbRuGp84FJEGM/r/4WB1M/DCOkXAZsVsPoIWMStZMVvgIayTtq8L7G1i2SXs3tZ63GhVVmRKbT5wHhN2Y3DSGNeXl0B00s3WczACH6nhcp+GS36PZoCLlyIeNIbgC/c9hU4HBzpHmnPb9jeqmfp9jRNm+YMK1vIvjXq4xiKPwHqKwlGY3WBIMKuFRLVmw7B6dV6Wjf2w+nwB8Xztg3iI/p8EHWholRaijsE93kYzbwPziiQxLCjlNpLrHjB/E7TLQR5fZ+nTsHG1qHo5dtIRKwfAFV+Z4+DMtMRtX7OWiwg0IBAnfPAMnpK2q6UGL99UB00KDFe4kdUSz7o50JrDtGtxo2yLX0kUntXlKDLpqVCwlo9xHqxNjZrtHUgY3+DB6/0EltkWr1c3UQgRtZPyk2ctmtVb6sdTVrjwPiN0x/BU+sFdeOmt/AByCnJCxH1VQJfpbRZgXo5NCuujb9B3Vz/bDxHO0JEYX9p6Z8vvZkdz1ivKfgQ7FoBtjx2cu3BaC9OgkKds6eCO2gjxbqIk76jEdI45NrDY+FYUFMm8WlqwfMHNoApN5lu0uVYRQ692ZU+GV3Hj2A1LBlu+M3YJ4R85JCTnX9VrrP0MiJ90L/lvARL9mTkiUrGQL7DZL/lvaWk7Wk4ALxbexePIpgf/mQDXow4vEJ/UGGAprLnZeYKN82gteuUqXNCYfvbcV8BNHZ25XtoBScg4GtEDSEyMwwzdPR2S8PDnglFmCYFHo3ekW4RkQOafm1yDQM9I/b5SwdGKU/TlLbW/i8Gl/pkw6vU4GNURu1pTzAMCad2cKj3amSr7XI/M24R9PaNeqFjL4GU9GmSqTpl0WcI8CEP05Lm8otKPjDe1tzHlJHAqv5MLvkl6amz295qBw9QYMEX1r8iayx0ly/mM7hyXFKDABnlehtW903lqWbKd8tk3XoTHLlerC9IO+SL57i2OjxbzeljQPuVRsBY9pIZGPubnqfPI4jm2fnWJ7waLKyViEQYLgKA4YQeEI1ekelLTqEvBUzod+LBwrprPJmNnYfSUpBrvb+mPkyY9iDLRyGiHop3hzF/DCa8oyJrxAPXYdLXr5ubmvlJOBtMQJslDo0CqNgL6T9dmKiVr/YHpLtfiDU5fGgXiVwgFkff+34l2nw9Rp1yskqI2RHY//NSOhRNtg4V5mpyYE+9gTYUMGOeRilDy39WjMcgLaXSQtmHZ9wRNQIMZSg4BU9ZMxV+bTah+Sz1gd4jtGZGr2fy/jaYTOwAlUboFfcngkli1s3Yp4hiDKyIBswg0I1aJI+bRaqLzNOpLFik5M6HjSgdEArhyk06Qb4+cj0pZv7Bv4yVCY2fJgt5RUbVuV9xh/5yJcvxMsNaoAlbC4xu+3dasV5IjCEA+tolz8KyF0hw/1kkVQZzpCysBZ7uMc2/4DGepS90IchZyWSsGibpyOslf9rKKYhMecxd/wOYF1qNTdz1f4E0PRu4GJyOYJ8ueY3/u+UmP7KnvqeznFO6AwNoxjJXGZbxvCCT6t4kijyvXA2f3nyBYgZnCHp4fMesEd/Mv1JYKqll4m+Zc4m+94WS1LFriBtTV57CPWW/rLBw0t3mhO5E49TL3t0miLZ3FjrbXvA4tB9qLvAecaiLN/lFaVyhahVHOgceVZ8OL0xjD9TUCD0niEPGb5+jmxGdRcqIo0OHLDn5HV3UXpdooc6ogx1WPSNnm0BP7LgbVBkbjHjp8QuoToA4Q0c/cUMbtJ6dRE+bF5YquipIerb2WuBkdCXz+4ypR99pP8TXVccFWI+sabHiWpcGxtBHOwrEZqmMDM7hc8Ukv+vjo9yfQqbJcdJpLWWMr6RGdfYnomRv+5Rmz0tdeFY/GRTbYzGXX8/LBJop/Wc3R3KLKVN058xIHv2uRUBsYiQGMB0gNTf8ZNSSaq4tPkAKRoAtxJdcLhX4TSlz5qdKG+3ZV80hQSz3stvqKLUShvfj+U5nJVlIMvFPqQFlR5zh8/TpAdYFgRbXfklJU2YwZorEm2FVdEETqRX9/7cSzAmAdV7DGw20ZJkD1glWXSGe4PX2PzaoRMHwRSXCzV235Z15JmL7gP5KPLEHSfO46bdXK3LQ1OV6POW9aksdimPLTCqdnmWmzf6U9aI9xec0VB44qkuZaStYnhpNbiE+WoYol7o9U/sgWep2bUTOi7Ups24hRQ7XRqxk7M3ZEBL6BXyK1vxBD/EGv+2mUZia2spmw/226wo21mLgDWUepzPZanYvRm2ude+rx+HXlYgiPylj7RDRmg0GqSUAFpL27mjQIqbP3QwM7eBu1m9yUYZ4LflYj6rGS4++jbYmbBiRWs/QqwxfvG2FUN7H/DLtL9LBQoNOwu4oVrEfOex9EFSFPpCPsBLLtAej6czw14PFV3IHU1PlT5ZVgrP8+kRfLjlPjqceKFiI/wqHh7vulnKy9j0A2vWG5LgSm+OvfCyPFK4tMQurs99AFatdsGkMyI3XdshjBZ64hQO9cSujF5lcYpbJWGjaNpeHTHKwYdBOdg4uiSKCZPc3th5WyaJY/25nfNzr5qYWoshac8ETbNsHCslHdUcsFv2ZzpI4Guw1+a6kKP0d+R8Udf42G5X2suyB4aMgXi7y2ZwCgiqkqrd2oeLRTjEJg5erNPbEZu0xVwH9dJ0DVV1q5U9bQuRfE3+YxX+JoLsk77IE7A0cCDeJxAZXtojiHSjHQAEulO4NbJfOLN51DwzBt3Zk9rq8n2NQ7KbSYLGRJOMMHtezVOhiR994IW9QQdUebRa/BcYBLmTImEH4mhg6c0MfHlXAFzAsTrPw9lG1mfGELgArBrHJmHkAau0gS5rmYjjEw2oULKAhZ3TdmpGAXiLdSZKxBBzaZG3YydHcxODWEG9EA+kYRB97aOaX3LoDaC+O7HGFnxaVY9DVGjwT1I4BMfYg19pqzIF7LQFeF02xmMU7FBkjYtzQ4e/V7xFdbVwUWeUJFhdRwVBTLahIo0pGbU03aAExqanV6Mc+MVQH6cfVbxJuCeT4TWpgsNmz9WO9hWo9UExpN4LxUJCp46d2XBukS//y4zEjkJSuiovr/nC5HueTe7pWdvRfcYcbeCkSHnX13QVJiWmTMSQCWc/OE9mOJsaS4O2MmgIbvqInL3evq9hq4EjaLDyi9ZqubfcvfAtE96bfcHxqBnUscmXH0zhlf5K48DOre/FvviMY+giqPhna23FwJUsNYY7Crkhd+UpCdU5Rzu+/EtnZTLjnRftp9LxeyOWThRMRxaOk7G84N0r0wYbri5lgfNeZkVyWyTjUbcgdmzdKHqGDHqVW1nXxPqN5SzzkOupPcsP0ra2EQjnSg8VqWQYAN8huFeRYASZsxWCQXkNIezHId40Zp1X1+0UGV2tL16+b27JnFryCX8Z0gI/xzfae62daQ8cAXjqvNMK9NORDnvO5fWmu5E3Vw6Ygef4lOn1zPIGHGqIdrskVlHOPCbLHWn8rlD/U9xN0IxIewmXdw+ZziPb3FIpzQm4uTA9BOAEPigwB5dXr9nOO4/9s7oI7Zvel0TOMJTBr8SxjsUKuiB8UeZFq7EnrXDXsXfXFcLI8b9AI7MvhkPRszoUG+YnXtD1f+0jOa8cPlxRxODaW8+JSsWkADpxd/TZLHubWKaPdWHEUR0JYLbsHF132ZCu2Vrmv0XZyrdG09ScpZsWeO+xb0PVRsqyXGc0FSgobBfL9Npt2ZG6YnCdpsOshNfUuQzfwKO1YyRVgRRlAJ3UqxpR6goZm+bL4i3O0CV+dh9IHF5ybhou+N75kthRYtMh1duXyIOSnSBv64IHreW+AGVv2O+95igKvDHCQUU3pLshG0icDXYbTR2sdzdpRrc7XxzYvdDbkyXVYOEa5b+/vMyf5WZxTfd0slsxdwha6SvQ3xWzbyo6b1Uod6jjaCMonvb12q/UmWLXfrY4BgZ/BXWi8h9BXSPPaL+0A12PT7XjBzXgEyeyIXRZlsZgXacRBaj6LBIOXQnoDcoh9ATvKDDI9o6TsmmTXfFeG1XaCHOTE6H7XxBMzksFJ0t3RgmBDKckZndR9sRPtE9HNzNDESg8B1jFU2F6llmscVewBx/ic0pbdgUk1hbW56vJAQAe4Qb1ropZDwzwl3h9dxYoEsKKHtepop2KaHDt7aGkHLirqCoLi8S7lTGlJYJr7DOqveYWFHZspt2cMEg2ZS6eP5ErS0xM9cY5BAwZorPtBuc9wPbya+JjsZP9YUUfSQ3wFLjHTya+GBIDRc9O96V1t8G1TvwINRo3rVlDiUcLP8HFPnaIBl+xlaaTpVsxrKn246XbunVQaZrgXnlwzFQgnB77GtMzHdMhFe/BrRhulg20nRchYgR4id5bYjeW4dnFZeMjsyRUlD5eLcAj/aDKCEC1zAT5gUnZuxRvlQ+XO5oKwlQd9HpKrewSUh87mNg4lk9HOsjTWQ8dKLJGYfxYf8F497PlnTY+3oNLEajp0epf1dOdMFSGIilqg64ioYBuRFbaODLC8Y1SqDgVST0DRQYT+glUaC4H3zHXnltpctgigWBdVhX5GIfX1KL3h7ROUdob9hjlEWMKH/ZR2YDOIdmbJPVuBFc4GXOV2MmqxLTlvuVgmzb/3r9tQd2HXPFlUatiIoiMMAonXDfSimibB42/S2uSU50gfqdJAGJWE2TutRIOCJbjBDd9nchEizKKa1teY5/1lQUFTMPR9ryIZJC1V1iv32Ew3Gp4p7JU501Zx/cLRe/3qJykz88rOK/7Ev5LTCmKnizGFpuMdp1bkW9zZuYnkVtcSr57GuV6lBzLWIN8KJ0UsHbn/3vNPjcN8OmQmIxjiRlaII5rd8+cVNPAPMNN2fNRkz8KEArSsOk/0mvr3y9DrcWjtR96V4oo2y0UXjMcyWNd3WNITBoQjUucY4eTOmzifcv8cChgE2Yj73qszmtuaHWkdbDd5h+hf5W23QSRyadnN39xTkr26/zQTe7bKSg8Woss/abQzWXbc2rGf2f+mTk66CaNljowgIXAU3qvm++fAILEM0ZMzxjYAvQvKBBFtmxbrPBPzvl7uQCWk3QAAX2h/FBCcXwGcIu4QBm/ssgxpAfCO+Yk/xbnz9O/MS4RagBjh2pgyVdMOYjKnzp6ko6glxgr2k7Qe5SuvwyaGSxWwFTyY3/nZ85MtDzCmI1wRf51UIpPdhTl+90PDDaqXZ6fOx6e9BJLa175oL1x3/53bCaknoyzPsoMNVwEhrSX3N+Hk3DqK3g/J4RpsVkdduAYwmWHEEubiuJ8lQYxHuGDG+oCZityfOp7wXI60XrM9xvalXjsgc5GaP00Xy/xD2mG1knFkoZFAWGhSf8ghSJ8TTfmtJ28IoTXjlnTlUD4lxcus8OWAP1aKYxKmdT4RBc9a13Buv0CDN0b3IEYOQgGaPNlkHeJJql02VonYZAzohnY6nUcEEB0jjso3SidTcLJyU6F6u/6gHptPgx8sRZGrLRV1Qe5/B2ELFT+FS2cuB1r4iF2tHsmX5p83Hnmv/LCa032ujWOAR3QxcZdCody8+B2uZUhh9dmlKFoNBby3kSlK5UESqpT8+Ry3RSeh3IGZD01Ow55gQQOvJ+h121RKbO4IcSf7xCV1+o+MVRNK3eVgSJ9ZIpqgc1xmGxQUFTROT20MdTOEdmOoPPlwsR/FGS/S/i6fiOS6u0Q2HHqIze8+QMCdOLGdORECPdnY2FppmOupO90IcCExdk4Jl0mmc+ChVWK2ulQaj+TPh/yT28Uj0I59PwZw3O/mxURDEhCHyMQLPATlTqvdOd08RGT/BenT7k6Yk3LuVqWfi6juB7ZcZJpgf+rBMSjrXyEGNqdqiRhFdgaWn7KT8QAIQK47gJs9aLtgPZxd1mmxiqgPSYDdwLUfFIWLzvGxtoQFn1TifyjOilKMd6fNPY5P2NxSLwY1O1nDz56ZlHz0h9hDVVcEiZwQwEAdsWDkEn6znQDE3IUhrYHaxUrp6eRs2dsMWqvqk4rWLoGDN0zFmhHnz018tVbLPOWdvzpq5aETie6TF7QWg8TtrKoLQn0bCxx69EzMtcie5mi+ETb6mH+MJvBw4hs1se4vMxLtYajq1IyHQFV8VIjhZnHOgG+A8gOofcV9dia89eEFMH8lNmrmCujVPkPkzgAeEtVkXzkCc/sN5OH6dSACiX0SGxQ9ivAwC6R6W+y0Ykrge1pzHdSLgOdI1L61JUIaoxV4zKu9fxH4wXJnOEbkzF4Rd31CWE13So+LLW0eZf+VRlWdH0RdX3fC9wPNFFMvhemmQkiscCxEAh5f8E4D2MvRK32ZuMqMqVL8OX7PEB6n3nRXdAzwbDqpI2EGr3kqplL1IIVyWXIw4+77TwjDVH8ErI7j7A9zCm6G1aKkF14dF0qdD5gJ35cHvK4ocGVI9HOVXaH+W4gqlipcQx6DO72wDk1hc7Z/T/D3U4dN5rIjzSCVtHXJwUyJMaSqnqiRWXAiTzsrfr5XAN+BRlsgVj9SYDfdQQxlzTgRHumVIzUIa3H19MauAkADoev3ss3XpKRV0b0eBojOJTAYXnis80FZkIygdFpbkdxVM4kR0NbRj4Zx/JE0YeyPY0huUBDXG6l5B8MvLwnc03cWsEmm/nNWGWOWhOT20DpCo/W+e9XdF3U6bmCoa42ZiVqiydmAyVrI1+HYawNndWsy2Y9JOiE1EXAc4dhAaEFM8nCohWWHZeWLofBBJ50LGvERaIjmiYha7AdtoweaWYYZw2SWEp/XBf5xpMjkUAprHe3okfOfB+0nlui/D/sdWBW5k6HpJ+F4Q9ve8CFrWGvkuTUh3DmxjmDqvszjsxiwHKRlrPjrWcTG7BGMyO27QGPNHQrHylafDThVbQloBvxZQzhVODhjqEcPMcQdydjcxUmx6ObNW0SI4gOIE9dfRPN+S3++rRH3bYziUqlR9YpeQcBWCB4UQO5QiW9nR4SiMcJlksGUfoH90vT+MrPQ7m8FaylPjUuSnCBfxLc3KkPhR4iWuGFd0O89OK0LKK51Y20dn13RJkbfR5MKuDc9ONc82Bte0EvsM+HuWXBwUnm4Mbqt4zXMH2gyae4xHD/xbddPHVjChC337a22Udksef/V9YvfOfWtdbPsruThfFlebDhyCnVcvIxuvkgAAABjX97sx4aVf7++vGDmSy0MHfo/MlKuMYFvrebRPTw85woEp9AHjV5BP6dL5MuUhLvcSK66Up39uVSD+sgs6Z13zax4DdQaKHa3Uy+upRMfBKAbgbnsqjE7y5Jjm9ZtXH4UjW1oEPv14WCJKGpwiJAU/CZ/DrpMdu1WWKjwNK/C0Nj8+FORIy1Xgq1EA/TAhgPgTyjHJypQ0rgFuYvglrKEADxihB0DAES5ILkdTaDsgvziseb3BdKON0X2WrIquGaRrrhOXZhZBQ8eigDHtudDSZogtN/7QhCUZobh6ZopU2doAItqo8iVNS3oNYFXOzM2N/cCLZHG/U2HZazfB2FyoCZi4UtqV5yLITkM7ZMtw+DQLAHtuXjPDyemROyzxMdrKMTBpwfIX+7Fyg7pMGI0Zz+s0tPrJer+b9nBPdBabpvlmrsWADNcE99iaAfLIQH2My+QiurMY153ca6O0jivKBZTbL+ByWXZNhsfIXi79wNME27vUm7t1Ja6sAS+fKWwYhzBmLFfmMbNhKDw7ZZvDVt5TAoVQGdwagJEvPE4YABLcFPPn+B21GfANFJ22jmxjVvB7MELPW4NKoM6+Iz3pgF4Zh/W/jXD+dmCo9mBRqD8K3IhhtoSWEyVionOzc4T2z3136bAgBHxDvyMnMv9XdncBla/PBaUd7Rapx9pfWF2ZNBchiQFxrg12nYHnJaFnFuQSsMMXGap/W6oBnfHMf3A68G0lTCM7NFa5Uh5FOH/CD80Pr5QQUA2AgAbgdUheo9sq6atRiTRDM2MutSO/70lwTznHDPME+eG1upMtd9uruZ+qx8NYRU3qkilFeIMSziSHazzahEP9sv7ki+GlySEGFkhOwD5N+oNzJHpdP3Tw87Ht0lAXWKwUmIH11rxVVH4/+JahzZ1rpzuQVSVUmDQlridkRNM13aTc6pXEG50bIRaFlW/cjQXiL2Cf80UJFM8TJJdBwnAuGClvCv2fSluKEpEhEaFDrMj3cv8xeGWMGWxSZ6u14vLly6AbLNtNqGNsVUxC8Kkqi2ZOs7Iybq/QEIFkEAQDK4d3HWL16dP8a8ygHWyO42gKDXP/2l3XKI6BRxTmg395irrsMFJjOh6q25/0oh7rBPw/NXBFoZjdcU+k9+0UNnesWTrMtZRtU/8JaY7/OI2u5pP/t4EEM88+s9m5n64KEoWOQP+XT3+VZCqaw0d2wDy2FbbiuzmUA64eeU7n91+jz0KxImtX7LW0KNZzEYjMwHYSjiB9nIVGjGO/mLUfG/I5DNbqs3OJyaiyFQaCWkbnsD8YkUvbOUVQes5oDUaDDAfRAeNz8BsZ2+iUI2/wYNOnX/r8YpQiQmrxkG64947b8spBBkJunJcuQl8e7KnTAaDpKEWSlhOZqtKGCxK2lx+bu7TREXtHp4syBflJYTIclHtlQKQOkwjHSRdgefzLZpInPNFEokvpT/R3D2AgzFdkqBCkIOzY+buwd1rIfTRuS1a5u5oZTMwu+jDIc4ZMKp3wdLXOtGwAl72s6P/QWv7hqDQL7P+gA4Yg6QOtUvs2jOwP2ZtFd+3qTHHCYnBFAOBQ6FQk6Lwcvtjuha6oIWSXpbSASiT+xc9kdBpoEoI86oZvOoYPenL9uuiGLIoYB0M41UT0na4Jrd/OhWrp5iFnBTYXStAGPvaPyVpkvHldPjIaWfRkqOWSnf9I8/CaUZaHq0K+l5XnLHyror6W+uBphfnMbfctIHXYO5ghV09xfiRrV5uBYnoq5uR9v9PBxitswK5vpjnh6jgP/P5TrhpwNjW+PrSmuTqEG6tTcxSKkIv/Z3S+UlEA1+k8nhwTfUDXuvXOJ5FWT/nx846EmencYlJMG7vjLdeTT8fJtrKJxq3fvlt0DkU3/CQ+oGwOBZc6vCvI/r4tDq/r/INwi84K4JAAAEzgD4zUMPoj1OYy9TWoLM1tVkB8LnkFbOd9Tpv7chNKRiXJDfSbJO6Vfh7DokOH3J1pTZg/rMlbHErp6Lv5qzOF2gEseRuKzVexnFjhcYQemQwH3JbtGTYRZKfpk0BBSSKde+5KKWyTw9IfiQDBNxrAjOaYgnc8gkiUfk9Pgteg82/nGPO27DZnR1M64zI4NMU86IGfS5MwEBYGNwktj1/86X+JiMCoBQpZgtE0N6eCI6xRT8AHzHxRru1K4y5LFU1RfQUGeNdA8+GlEmEGDKCDFYwR9HefdYVlgttEJsDjeM+2rId9NZjz1jeY/aKQqMDlU0rPZN3Cj91E0Y8QfvM5UZ8SAas8CJTl+iBta8K8GQOd1txHSWUsNHpG++XN2AG1pMwjAbdYJPrbfsL5zfHd902SgdmTjHbSZVBB2Xk0+m4mhAWqWbTwK7YUhmQloQkG6+iubep2qoSph1XiG0vlqkqTYbmTLdaY9lQQbULnoWC2SZFNV/gW9easefdbjut7FSKvqVSLnYXVg31qzMqacOh6TlxPN+XZMQ1a2/K3zYqGnZ/3bB9wogh1SFzYyqTbdWg1h1hzAKUbLyiFdLZy7RPRO0DzIJdvJxYTLdoMiYMqP3sLdjTBp5aIh4sRJtABYFKxMyRkTQR6J4F13xEsR5qycXDT3MMHQj0HKDaNB7qoAFb5nZS74yvp9A9KLsItvhCMbhWaKJfkff+g5JbCk9QbFixYccx8LqE6UqHw6chG7VrjWqipM2qmE2D2eU7LszyO+oC8LqX9K52EuIJY7q23PYa4tUwycDLX3W3hW3NWehj/XvS7ngIREVflkTxNNZDZF8B77hqNAxB+X0BJOIwlyRF3US3OjZ1xou7P87q+x3mtgouMn4vSKbwIxuqV3mHOkHZoI4FfZzUmKuY7N2o48fCYjEDxGZShViAhFVbZCbmHd/tVuqXRsRfm7ZP/VMc83SAW6pZFFH669QWgNDkeTqKYyPp2ZKs1rAuAsCzKhAFAx6G/zvw6ZUNEw1idCIFAV5bGjo/GzCMdAjSFFmAwg7117p11w9/QNchF/lCOEsP8/59EBTJB0HCNTSbO5t7ihcrZzOYzdBAQgu7ldFoIWWjH8L9HFyM9NdnjQfO/wsYUeQoaM7ven3vSJ5XQOGGFQ8uAlTIyIl4vWinXo9kx0JPgS3CqSP7mtRsXSkLeQOTQKn20Edx6xRBwZrbdVqXuuS2TUsXe6DR+gkple3n4PBgoQXTfnL6IEHPspxA16gOh0aXObtiJWzrmiVE3g8NeywF9xDyNL0YaFshti4kEsrvvr0p/wLtrvJqYuqX01REHpemUR5uqmI/oKn4PH0ocsQEnfOO61RNEtQaOpBSYU7uj6/gY3G6VNN+tonBbP947hebCkHI66WMfNvnz56X9l2/EY8srDl1vmiC8b7hwRLEluJ5mPco9UXWtbWRvN8P7rpyOjhZeYOSZyucBSz/qYuBF8S/ltCHUAgjl2dzOZ4EU8679kc8YbvJtF5QycRBaXABf4Xz84bp0mMl5UQT2ocNGek865JJ1mbJ5Eefbb5zK1ePlFxT3nPl3H/F9PxOLzIVSQGAAAAJngpTLdoVU3P169dFDHLiOWiPNUrjOAhtK9B6QlWLoydAU5N7m2DV2dqJhI+rOoVFfY3MlE0ldfvYmsSzNzdktVU/pMFRNNgIQiCp/hzq06Ba1e3jxgGblf7VAx2RaAaDMQyRiXt3P94cQMlfpHTHWNt+gm9iDVhGnxbKcucrACcZBIS7htmIwXIgFGlwztLFLa+hegdF4Yd64BBLYLfDrMkRoH5NFOEFzuFzQtr/pWVqFxuc0Mjo3ixye7Rqr/vhLngNDX9A9azs5labH3m1jLE1Ct3wcmH2mJfXB5KJLeXKaW6Jv8tnk3VyjDHsBYnHqSMP+f1BmITGWfWY7LneKISndEIL7XdS0QFGbplCNtiCKUxDkv5lUGt1OuIaadj6LDaspmK59uaqPYnVJs5jfQueUkWZlbebWIso4uYvnKCI4RctPziQAHyGDSHoJ5j/2kKOBhXHbjOe6mywLJDPPEqL1EGWs3oBSPTssJIvL7XWfWiCpB1YeI4/OKBsNYsvLr6vyxUHSWK8mdYQdvF59ceGZogyvRjX4NsIfVJ+fIOSGPk3Pb4FOglLEZvQEcb7rFaYQNUTtfuYj3eqySz+mHoejJUHjPTyYdyb6pw3Hzz95pgpLsOytgGf4lAHFWnCS2YQPTf0wbiweFbGenrWIFx5jGI4BgLhE5wQfr4SQzoHJh0yFsg+DeuI3SI56hA7qHPSLtTqJtAydrBGH3AuBcWvME78h6Hz2qUsb5FLJPUb52s0y18Nqkoe4DdGeFz4PVCZ5mTE3kAogb3gYUUh3TvWFoJiTsyU4Hq9BXmsGcXX4SaroYFvyC8pvbXlPscbp3F0vaVkmbc43B+mVNj+dXeN5ZxRsQRxH/Fyx72clowcM+bJTDAIWEYe203M/ggV11NSg2NXSQ1pjMNluRQKdT/rIrg15JxeVrhtsqj4haT/x/h4lvl6rMSpo9rByqy4davB1RbCPHMPvxXMNPFq0XI3MXWKcELN7cs5JGBCd9HNoNSc4DhVjnwN1Rj6aArTfjIad4tNnWFh1on5pCcJipZPmFaccP7NRn4fWYs89tBtQS2dO2srfov7zO2M3hEWctLMeRMgakSOeXXNMp0VyuxFx32h5gGWjOTC4+i+X70vNVsVnywjmH+zr9b6AkuVh/tbjgem5kEK8xRzz13b8qL2+J1K/qveM0N9SjTqrueTQJQvO6aTMSmGnaSMjw3afkqyittVB4Ql84x4n96O95qdUFC2O3HzMxr9yRX5olSMzo5G/9sS8WRykXfb3xGJZD3bfRmqkq+UIoa9bOPhamtgOdxC7TYaglAH7m5Htle9x0ElIHUhPRLdl83XTlZU1QGuarZjfHA0T/RfXf7Vl0JpKFtC/zl0qdZxqZgXh+g9TsjNHLCnZKrr27olqYg1Sb1kacxMYgwAL+9JaEsJZNgG2U4A89iyKGY2ca1hOwtEHL5oMNe26isnGeS/sGNsXGuMTcG4AAAeqriTIDwaxHuDl7SqWQQd7KkhfPOHNxeoAt1QFlMKAjOTqG1fNPV3nIruLLR8+xZzIMu8vwIlAHX42e1Wsa82ns5tm1ZY4BakZeJ0RrDcxOH5X3mhggnKAaqYZu22ytK8ywwsjxZAWL1uaQnanovSHH3kkYvvZgiy7w8+7rAScPR+w0B/JUzbuuljj5FyoT67bgyNqf6VuRPsM4vH9cuQbF4cDJOfkQ02idAXR7cCVFlrsmYmchQmNuRdZSyAOdrZUTnugIdj5NfAnjTjqbqLRHBJbQ1oRWfkheU6/0ACMIDjjaPmg83ks0/rzrjE2eD7CP3/4OguypJwMxzFFt1BJCcGMZbbvcH81WmxcnHKJMKSsbNb/3PJL3j+y+rB4Swu2aiDpuTjeoz59PvASY2UncsBjrDdGoQKRlpHwiqR6o2dpdxpDzGAOPDWMu6sj6OPNs45FJ3ocsLZlMhLko915Uf28mutXysmm7kbASISpYuYq4FqjupsSJ3DwQ00GaTzQsQhdKuHG3YTMwZly+CDtgcrccyMcHR8Zu8Nl1S//bMY1fqzffdk0EEz1LO+VF+8YSFMoc9lmzeY6a9LoaNf0mizPwib8hKChURTXvksICEDOV0DqqYFS88Ctw8nj1gzdDymWm+TJJomx9ax4czrmhQOdhRSStnG6kGQSgImuY/rtRur1/FteIV2nsTTIniJcRkrYtLvuk2fLF7Rgxglgy1T2bQo7biWfYPKhKLFAegg/1iOv5CZH//4ByB+VwohE3SUyQKhdSsYfrMZRQQKQ4KpaWs0T0CVU5ouxLa3G7e9t/M7U2Z9oTYtLy+8vjxtM+1zO/hN1EUK+Nxs9K06xK4G5XfD8TJXm/qJOwddCmK/+t8tzYdg3DM9BKmgdXF9BDNOwSo2zkF8kU52f5zxsAmLCgdO1fZf9DwYEzTOLTaAjQpbnt2YZBRntIQ/pSQbC34x9IM4f+wc2qHNikoW7geklSlkYvdnGnbV3VNa8/83+da9+Vgtso7E51RnOFu0uj7GV7mHeS67HHSm3rC/bH+YlohHWOv8yBMXXRD/YWBtoxiM215T5/KCR5wvND5nF7kCocRJtUlFTG+lTeBhj5rsVlm9FuSI6EZNBe01lliptRtBgsjv7GGug7+u4Hxe5W9k3zqhO1b1LcsFHBabKEA2px6yxzPwNvx6D+YZBXSlLs7YobcI+G/wrYrTp+dsCY4bcBvumR9Y/Yb8NWI62Kd/8qbmbMExOaGIjJy5bY+oA9XFR9p5/C1md8LkMuikQ7jdm0PBzFt2/WeoXjYkS9ObMVbF4rj8VRKf1MqaZnv32fR4e0I9krnqArOHCk0zZp3s8Jryg8hiDGLY8p43j4yzpg1QrS9Dgqi/YrXW3yGSkYRHNfG6vpRyS5vxCkRBQXxtv8cGRHUSTPfzLyXo9UU5JMLJd0uNrIXg1+2eD3nkvyTE+WBJIySuALaqUGg6iH7lnLcKg7aazQMBZ1xsimningvpRAAAAASC/BWTHALUsZ99KDxsVAKYqvdrcE6Ot7ni+mhGSpl01zHaOsQ0srUxPFjsvl9DNujZ6VajzCuBWvb2fn9GqUSzkOiSDh3KaLd/X4WLBUadeLTANECWUNdEeMhU96Pg+AJMAapbs5jsiQ9HwvF5N0aw3hdNXounV2WUjriyHTG+nRk3sT9x2x/nLNpECzsaNWcGLJrN47FIBunlqKKZ2tMysrSPMnHorwfstqy3tHDLqjDEptfxFJphn1ZClF0q3YzD3xDlCiIdziBexiGYuyLsVT8yq37ez+uuhT7hkEDvHovCl/mxRqZWjMqQ18qiFb4ZinSBWdj19nd49UDUXqnGR2slxsWghCxY8G9hWHAleGWf+6zlMNIhzjRLF1zpWxHo4EP7v+W7dR3c+jUd4KQuinFPb9yw5dPlqAXNnowZU8bcw0p4CX4c6VAMaFDtOzOzegDHzzp2UaoBKfC0fGM7fUA8rBg8hJcCNmIK3LaF0tC/eBotezEruX161R04j7si4hrGdPbPfkV2fVI25T9o8QfpP/YEGaa0ZXYjD///33MX9juF75kM0LzMjkgT9nCgE26UPOdLbcHCQ2Efuf2OTT+4cEzfD6KmS265RGWybWP3XNu6QQlKbhid4/SDTtcrdiL69RhNWrZDukbAv2xmt1VZSmsP+74bs2K6sOeoImuct9oLbZqgWnhYJbLp5BUz4BAsNwPPn31w6K33Ato9C8y+4bEQCINvV99VChtZYoywTfAv6md2sQE+DiDk3xuOQk4ZijYZSID/QCS8MysWlvqhsxzUD1adoDNWc4euzolx/tDrEcpAxWroPdzoSdtamHpqLRWhHDKJqsC1N+FyjPnLlTYGN+f0GlMYmErUP2oV/s6Xn2akHfTT2xzYPgYvi9M/YmpnEmfg9bx4Iz4zbAN+pnR6CBBkkTY/hrRb6oPMsErZO+87HNVeVr3lHuh23oP5zqk3HW6xWS+Ffw58asGwWkKUaUQnkSCVyhyR7DBbPt1FcST9qu6eyQN3qwecPOZf4+f23P/gQl86yWKF0IhEn+7AVI/OquUpm3PyjedhmugxLq44rXwbpeUIGgaeFUahZUwfF7lFTkUJCv9npkEYkBacmlCXZhMXq+VKO8Xb6qYNkhERDVnLGr7S8g2dwaoM7RdEWe4Rbirh8lokz0TfPzGYuTz6ZuHfdzpvvdJMYAynzTk8y87BghjqyZ9sSe6WWTWlluMRAevOtwLbHmLa8TD3tHzElQHZRprHHY8UV2k4zGdwAAsk1Y87IXTX7A9klc+6re9kAi9hVuZ5ZM+rraCKFqJoAoKCx7uBaVEzBrQyQD1ptReMqgYjBN02lexwCSbOiJ6/ebCkqhvIKdpv6Q/K65lVdDar2RQ6K4NTbZo7WoyoMx9EKeGdkVDNHu7vgYMuJTZXtYugOmI8dYi7ZPklSSUHYaO9scmQAVeFsFwi5x0lSLXqovWS7in0EYK97yvvxVEELoS2TxzU/JQJF1qmqb5PyV2w9CzyZCiVEedj7EhNXRwauLPShmZkUHyGBPLeciaWHjrvetcoTcsrdPbMNJjxHc9VnPkcEctIsNkp56CxwzYwCXd3EcNLEdNmErtc9pkfGXF6DZuremCygNTLM9VN+JhOABoVi4t1cWBaemLpNEhndcw7usBA31Ltb+IvHlSCnSJ8iDZlawo9fvQMrvYlZYfJgowWj0mYByHfqf+d+Jq1MeLtcYmuaoEUGL7UH3eW8jkmWSi5PTD8nWw3bKSG2J7DSpJ9PD4CTy1EREg5VctZb7AKB+9dLgi7amP5KdxFHcsjyYWNAdjRZ9sDn4kwiG4xVe/vI/JDYRGEfbtTnnuEigTioemyVGePCKUHLy9RQAAAdQTpqglbCA5G60OJ3oVyGy8ZbloJ/lk1fNzyIqq7Q66am0+MD55EmtLyYe+6ZZL3Ol9l/yLLBVt4ZRpJiaGfrrKLxNKdzhAv3QFWNh5L1TDtSit1FbaNjeWxIRC8nF6DthsbMorE8ZHuxfpQ4dBRDHOJFGbTHf+SH58hWOdAy1wM67A4neMVx5+B5gRWCfYzrX1tOXrl5f63xUMtZXMSvgh/VLstw17MMaoIckCdgUPh8VdqTA30IT1Oz41rvom293tK6M987Ez4+H40scbXt4H2s/blut5MKj02tfQnCFcS/fEFWl/f//OjDYc8EO0DqzWRuNn3jg9YSmXRn/dUrZVl1OQ5Gr0Dj0qn+LmrQdTBEAbWDkRX0VlFrzQcEOWk9uEs0/e4cMZ/pmKTGBKa0UOyw4e1QDb83pYEGp3CYqlZnceryZ2PRkqnWZGOjCxv1TNfJ5/H6cSxjlBXM8jt3EYinR+3BVh9zaTrTcrBMGsccETPTzherQP0AWA+xnl6TcjchHLw5R7uWHek/Hm9+SCxbYtDfHI1cb/N0aLIcdgKjZHc9zx/Tk3KBGWCN2blPOSDEihRtI5P58/yNqRew1MCQNTH65WKn1pDLZCpt5nrz/P167e1gVXISUidUsn5NqdPApIhTtynUnn9DhmUXrtAqjPnJjpe4uzh/sCj3oLWM69OOjinUJsBEueGExTR93CD7ANzhImA0saa2iCsJKEyoUjTpJEkIoEvme3xm2saI5V8tCMEpsf+lHA7zBCZT/gG0k1Su0wS6Z/wNnkC7WDC7IQNXAcIsALJxbB3FC1EW+Q5SE+mCzz4eOei0/wEfXY1hAAjF19VJoml/DjAvMxzPs+wDTYeH24DM2vVL9KmjfIoY54AME3YPGIbMI3v8JzayWzEx6JnK4khuGsSZRLa5vPZTeLwd9TdZisZ4v4wRp5gLClLcFYTbt3dwVoX+QsPN2ctA/iflVorx7O+LGnwROtW7PBTxfB2/Hfhh4FcN3QVo4Xf6ju69R821/hVwHfZ/0hJPpCa8xy0xugPq4o1f6duycb5sYVArJ+YeRp2rnwNDCCBAi/jANML7xap8F1qt9CGa85mhJCorPyjL2G5h15p1fiVxVeyKKP6NlTfsORIOKwgVK6DHnFCkj4xekdbgG/KPDtWJNgFIG4506tomLfEhz/w1AL0DMIbsjoKUoReSYZ1htYO21AnVNJCOdSds+dZNuUc1CvjK82w4619hxxDFu+ieugJP6k/dooZsgBWzJLOb5izSuz+eLivTXKdpHwyPvNKAuaOvGoXdYvyDUsundeF+DvyBNqp9YTs7SbUvUqLWu302Q5hFBoG77WOrjv3JE7Wt0nem9+A/bVb5K86SepznrC31NJ/1OC3esbmwrHxG+o74yW9lmmNn0EEgM45618BcfPM3Xfm8l7C8Sa63zG9nfM8CJwez93U4vufxOj8It2s0y4S2AEY8odaaqb3cg3lgYuebxuzc8FvssHEnSpx+ya13gHzOqejwOJZu6z0ysSOi1yoaDBZa5Gl4itIz3NsbmPubMz+qeothkjaUcLKYcickYeVZCzulvO6Swm3U9dFGGFPFYTTIbVyhpW3G9iHs+CgjMx8Xa2FHhgL7hXHcD/JsF5DDFpzNOv+4RhBb57TzxGjsEuWv/yhyjiNJhexGQH3rnwy+iTKDXKaKJwNHMe5BbYIn1pyYd+UZWUnhKxFeeWyvXxAQePoYrAVshKkLWCTn72n2WiHK7QsB4C9n/77PDIN33gcJsZt63S5m4BNOsKReBl7quh9D7OiAIKWbri7cZyWKqmTFZ6cvxojdO1b1N2BMlKgyXYwB6FbbUUhLiccd8owWtj4U3Ex8NX2Hl8ecxqt2Fp5V0lM2qFAIrHMl2FDAw7iaAAAMePKgpIQ+bEngJ5Kjf1WRxEGE1KivdTsZ8KCIe0X1mBcZeZsfbYTTW46FJEl4T/arqTs8ARVz1nfzkV/6C8EkzbxZjdjBjkeVAMO7Ogx7sfQfapZ34OjsK8SbGTwvY/VRuY4RivyEesmLdfrYnUP8iUnCIBw3ejrLK5qRvGTnnu8lh/erc70VByWUqz1RVtJsnpjG2fCQEWhoZ3UA4nXcqkh8LBGMv2NoZrkajSI1hzL2UB+x/zI0QQdbtnp2kOiZP6quncyayqKX/6FkktmE4cA1Ok4Aqf0sK8oPV2Xqb3bFQBwy0hVFBn32VoekU4lhvMrkuDpPQaY8PXiaw2MB82aidTzDEPtPwcF7smoasMeTmRUcsMuAMpccOTalhOB52iagiqoXNIiLP79Hlu2GDg4AcHHMIx0NgGUNWUgls5I17i0SjeKCrjX3MggBZQoUdpc3Ma9UMtP/WbyGWZkVQ54A4OGuRv2pyCuFbNx4TAHGX69XE0pQ9y6kWOJOLqMZQJ40CksBFxTs/zXawgIlKctlOZ/qukWVKuL+XzaAktcqkP41bWbaO1tIm7y/18m62DfYrHBNzmoMNRQjwVPhrSuKqC7ajITK1I6oz6+WjnVB2poIBCb8mJU64CtnbzHSrBGCYkNTlCZC4caKwNsyzJtZG3R7H5WLAvdiLIxfptH5fo1h4/alOVMkb2DwlRIkgY5YuBKZThHCg3dk4ktVJBhIuGGYAgW30WGdSaTPu+oZknIiTxWN6BOv6pFFl9GT73BlS/kq1Yab5b01XcZ26QFbQKDxpu78hE4CW+IN9DEtJoLM5z2oT8eXlSPWCbftFxC7ggvNcyxy+p6gdkEF+TkUQEYETzcmkz3I3NCLrEVTN/PV+TRL7fF79dZAKGXHuPzy6tpeY6PcKKBAtptwYqF6ugh/pyrPtqp/28IbXDvDX93p27je1LZjgdpwqGqHa6CpVWqGEvdDzBsOb5RFFUUicM/M/iDy+HLAfojmjNhkqUkOw1OfEozFTReVHyanFGKs5Z4miOh6gqEKNtaJRiQf1l8spdpNu2NOEsg/pv9MvT8DBebHGjdAPDz030cJt2Ss+Bf4evpHP8dMuEDyJzJKIITSbX4tFIt+mgRhx1L7zrWLZcy1CPVjez2SvRHcDNTEcpCJKKHEvzwCfOPCqlCVlMTAXZ70Awx0ubQqIhvFVJ/ffIRwELPIEvABTKeiyPKSBY7aVUjKo6w5NhOcUtgCJmgx7hNloXUjdnkA/0aJ38kxMkvQRf4gFReuRQlExv/H51O7BLlvwf4XUVnzSvr6JIMy2OQW8ATl5IvAewFs3rMQjeCmkEqb62cxZKiMearN+USApJ0GWTnjAyiaQLcAbke4CW/ErSgBZjU2L6fWV/Wd8y2FYM27ZYUdLrJg6LRWsMjkb3LeO48FXsz6pl1QvPDj7koTTHVUsbBSWlp8RienBLqv4EkcJ8YjYyKUBsKoniw7ypcwagbKtJqcJO6i0E5wlNlfTLpmX4ixxUur+Igy3EGEXXXB8Rxivkqed8jQPfwm6g8SSNyGJ+XKQkW3NDqxiMowr5jhiEX+h2DNctm9848W0l4YtQBQ7ej8q2I1yst9to62WNbYCMlaV+x2shSWBY+BRNXj/rpLnJOTUw42F0DmiEny96m/AFP39l3jHw0HXkah1RfeGYVlQTZqt/PfZnCHi6ETC1OyAgmU1pCAKhV88g4EuNOr0LTU2F9qCYDeGDX0nSMI4QWybbenaTy5czUOh0AM31zeSe03ffirN634gajYTbFtQ08kKDIr2LyMIXy9/Tx2BuaELIFNOQxlk0Qb1jQvqAgsoNsaWaET4KQl+VeyZRfNn8vygmHRlPT+Mhumxh4M+Uiex8NudBGfo3So6YV4MBDsJC6Plu0kjl3RQzQUSpCn6OFXJVLufr764BEF6laOIIYUKi0/JnR6KpTtroLwU/nRPAO9pfMdgqW97Vpl/acQVRV/cSxyL8DhI7on/P3POaV6r8CUAx/LZ5ojo1+NOYPORedtpDa8HeqjjB3Vqi6qTLRc/uXHJIiQcZHpCdGNALYcwIDs889l3jREugHSuc4g7e2Chav0u+1JpDsU/uX550cFO4Jq8KM6FcaIpI7nfFhICj3EIARgR4ASxxYPBTbFle6Jmh6QInd8qV8acp4spX0Nm7DuUowH82Www5fBAt4zYfxNg93f0/BqMBeXFs2SZo6CfRbATp6/nurlYirQY9PfaTS/AovIAADPlDALjZAycUcZ14LMMIbwNdnxA7hIIu2Mif1dsvGI2Qvizn6tnfxFPP1JFY52OL8d642O8mE1wtQqjt6dankoXQfndizbzol4LGRXm7Rt4nRyy1vvtDgP2+E7/El7YqUnEoVV4iikdzmhYZ/8jcA2DQd1+2O4dE7hgOjq5eJKkG2so2xj9ncNxs+vQbEZtK6+fVoU5hwvtusvZV6kCavfybS5+4WoWwYVLcpkhdrK/i6llm8jut0KoyK9K1WsyenTHPWX0+oK5NIzIGs/QO/jxvjnfCdRWr5SNWMaHQ8K5FRj6bJ+tHDjU5Slf3f66tSFP62daCYecFDJBWaimyY3yN4zhq9ljSnIgxYtqy2svsqBe97DmBEcXsfOiUqXjcvw6SrWcv5nDGSZrudaPC0OvhZ5AOSSVSzEIUecH70Eg/AmlCHO7vnueT7Nf/WNQ0UIyc8tKoviWVHFGeldxmABkQ/N/eb+XIuNizlxnG4pafW1WNYVY2+udrctYBd61IajJ1xCjG92gdA8lenhQFQaYowt41R+fvyd4s/HTLaHLmY9hOcxawJtsq8vDw/lEpJqQ+t8vIl8jnh2h3Pyo0R45eJuSApjo6EueeUXSn7F4xCe30bXOG+f2c7Cj12fUsCwNKAVpwfnR+5C7pXW3ptHqIXjGSPCwQljt0HXKaY+VWhJKdn0KguwDZSyonElqYWearZ3TEa1vUZ+zq3NphchvyDfytV/7UykSykgXiaSy2q6vE3ki9ZTECQ8LHjAy4JZb8K8kzRCvZ0/1i963ksrdPYY5lUFDwzKkyWg9Dx4bu4Pc2aPuBXFSE3r3/JD7zW1BfYZlhTnix7VLaF7RsIDSnTgFX5tT/7fdTGEksbEa2/K5tCLRbS9KlbA5N9qxtvyghUJSbhB7XNQIyW7bhvF32r6EGkdT9ZjWO2UsL288xvm0DSRsbc81pf7/gAxlChucFljSUFFbI5KW/I6KkWW7VBVQ/bw1wNR66ebfuPJe5+GO1W0KFUOwmlD0XXcfyjUCzNErMyt+mhtYUk9/6tnrrD8hWDTfeDLT/wJAiFQCfgYred9odhGOKeDsEFbPIeUlO2H+uBQkBk7QMEs3xApvg5YqYDGJnPgkHWVnjjVBcBxBCDMLzn+HMX9PNamzcYyu98hl+SLA3ZVCCbbHua0znKvx+TCOX/6PNqpfIbauMz8ZrwYaV6OavsmsAQdAiUvE33LAvqOKU55pl++XJiMCG/gkDJ4PCMEalhJFKkpACNDh5I+7BHF7yJnNYwqanco2v3roKNFvbhvQ3FzQVuqyzoU7Aen63sJzRU2ePd8uDmIcuitwLubZrxY2SsJa32ITHj1Q1jPw6yC4BDnlp+GQWOYD13mdNUiHJqEqjVsgQynJgw/Dkie2mxQ/HabRi0eK9l6l7gN2K8rAZLgaZg0/oJXBjpwtPhKW3YBhApKAY3ieq6ULrBScWd+56Wxoeq0OIbNBlYk7nT2tCYtk+hPh1OSxOXBQerE80sfpw6+AE6y1G2nWfa+nCNT4NzMYyYhXCi4e5p4VzHsni9WRAeFzgEYpu9UQLmdq6ATqCaVVrjORsUYjIMkc4vDM0A/8fXYHUC+8OcYjSvBcjkt3isfii0F2Unlz+30rKwpLKib+T7GsmQUSSGxxTkdegI3K/90hYpKERL+p9XjfyxnFhN+4bdMpcYcxsHMhSG5D7w2smJsopKLkImBuftR1uQzFPg/OykgI3JdSE7OySjGuYtx/ujdS8+nnagJPilnilEtoP7GaSP9Eu1jEGqth+4HGCPRSmXT7MQ6BP6lU/GPqa8P3Yxms6zNEd2H/8kkYdJqoGDa3mW+jtxCSi7ZfC81Hr0CHc3DkywmuW4pRVpVAALx5wOtkOEyh0Dsl5VG6VNjn/gU9Z8GzMcDIi0iwXqeQCiG6LCF+m45NZy2Kb/srqlVKJdkXo3j43n7e5JNtRndbRi2wcb8dJNwj2BOut51VPcW55i5PGZgACUxrhdrQoxhSAoNp+L6u+X7VqkdRpNbHiUqfqnqYhmGYOs+i7QpbJGVdlU8CLV7MgHH1i3CdD+Stp7fhIwkx5ODXgy+CRpT208n7Y5fc5QOGeQB5LHbiWu2h9qoXX8b7t6+hF/5T6TdgCAoAJ3TPCMJ2vCHSTN+pUM+s7du0a+6vXN0XU8RqvA1CATSjZ/+YfqRYEvafpNVAO1VEUyUpidfsmlGHm+Ge9Il9mJEyMvf0w6n20qinbDmPcsJYMypcW5YajYVyaSAAEN/F94iYiItkUOPOZxUbA1vysccr9qtDIhjrakLWWL/MjwZ4Obw3q0dx2HnV9/ijynmSYOkspIKWfbnzOUZNrz2a72DSCm5WAAv1NlX4rAdwxRx27f/n/h7CKJrguIHuSI7sZQaItEEoM/qdF6RYtNXFWQoJSX4n3gX89tGUYLOIN8x/5hpNsdpruAY2XctM7Yab7bowZgjif0EN9Os2RSL9WsGpPEqC9vAccVYoGEozCNXO1oo9V2Bo+tq2pXq+7OImf/V4iiuzaaaGtNg21xrCBUNouARHH2WZy0Zm2JPob6BkqAI9CaJ2kglod9D9V07/mfUBhTa9qEg7EK0O92JHMExcfRbYnGeV2bprx1OQ3xV4sHEwR7tWJ1ffzNmeCblnLf1JjQxevI8R0PSnrDKFOdgJlI3Szy3W/3Z85LSgfhoS8ZC4d8Cv0Q7OlYDLEcIPM6YN2CKEU5/cVTEuRNTY6D8xAdLT+6v0FyEpD0oEoJenreBID6iBf6L624RUMz/JTjvLtFd6OWDEwtt2tuTkynGWNXupv7H5Ml3lj243moNGBODLHq7fOaeSB0LPmIR/walvJClUHv060uNS0tf1YWqTCy9bU9pl31kBkpl3fBfe5ySDB0Bm/Zwd3UwG/hk8Xos8t7heoZcFsGncd+wyAPiGK2F7NGlR8Uq80PpEsZuv1XhiQpfTnx2jnTpqEpjbH54oZDM6fpvHd4Ol17Tz96hdWQYz/4SKBaUNGTHcuEcf6P7b8Dbl9aN2akU4qS9rjH5w6Uo+swtAJZDlat7Nomj5VTkUJphbj/GfVjt/b49MoK3t5T0K2yEfJ0Ah5yZOs7UpmNYixIRP8z9+la4h60D/7hLdBBocd2fLhFjvTbxfhOZteUsYvEj999kEZ37hQDuznJZCFzSqcMceYhLoRd67DWU5f+1cd/erpNgHA4ryfWjzbdqoX+XP1xGo0CG7/Anw6rVqXe0DZr5m2kdhmhoEQffcdi/SU/ds21UcYxHyIgzbo14hsBzYCKdRGRc868XFuYSuFeN6y4FZdPzXXC4CzqXghHm06m3hIf4CcgFHxMsnoCfPpYxmsl7cRfm1Zte2KBLuh+Bfvx8S/kWQ8lLfuu7JRyT4uHqeCbwe6Qyvz/TfOv1wryeeeyAS6UcEyyfdxVrfO94+l52uySqJ+STsMu7CSoOqpBGJVPI6iLQSO8uDSSe3ZXS7ELHth7Lk23V0xBZmf8EJ/rPTCuBwbS3muaGOlxpsEnodltJ0CyaqgDnnCRe94LsJZ6NsNW8nJbUER90F9FItu2B7HTa5LBVAUO/rRjcwlOAQjlIxRULl2VPTKn+wU4V+b36xmAmzk7qEL02loIssKaxWf3f4bFSuArL00mfmAMsZJvZHPIejcZyupE7SPCQsXYxmE5K+vHKTZtwaynu1VpEHdMck3+/Jq3NQQrJSmoA7B3xPelKbph2jvF+g5JT7zf7sje54bpZ4QvX/QfIpXEd+n8EHN/tBlOEOU0te+1GxQM38MuEnXj+N0XEfhkKLA3Kfl/fqoIH08RTcOrEOSrtrGkCSWArh8jeGnwGR4Sv9EcSajoU0H2AH3R7b6Hez1Hc4v8ev1kPaQZgd8pCKrRWzgbFgpO5OWiy5Mkdq8OJRdIWEGbBFsYomKP47QfeJFNqzLS2NplZnogvxxLbRs50KxHM3t/wvurk9uZTf7IoDhf7gnV4TtdnqviVSJ0eiErtmug/j2yhMQufqPfGRKn0daHNMtCob/VdpgkGNYkhT7YwLyWys5PTqTTqc0ZUmb+AggpGpfUqWPrVjusIzRp7wjpNVS/ncoS/broUT/CuqjZXLTGKBO6pH0MB4JAJ7ST+z1utkTa4S6qb7/IBGIsar+DUctsD9pw5dDpsPQFfG1J9XpzAj/hprwf921RKStLpTJkG/rwkB5ITqjznf29XEzKovpl+/ZHLaEmhzPPxqy9/8aXlqdy0N3oVXnZWp1LGFMAM23Pjj4qKGK8b1uNcmRxMAiYJGqHfZse8bvdykdv/2jQ16T1Fm1PKpntWqzwVWUbctpyfeGUHFXvYoqaUB/R3HRznYXic1zDIlJLJuvu/g35AWtsCCVfwAuRqeIsw3+e3AKtpoNGC7VlwS0YarY8cTeia3Wj0zRQxilARVJFLEvWCy6Uah4B5RpnoF3sWKLS0OLzKAItp62SPlr3pe+IbUq0t93YaYwfgzWAHcWteBdhCKdww7z/CmQ7iyJvMWOaSLPqU7qArJr50xxaEEhNwSHxePQFs1WtkWJQ3O9YhRr6MMt8uh4bN2mwRt7mujFYOltrR3YvjgO0eizVq55gxdDVDkPRstKjVb7iNoniyrBi3il6tByaZntAfqrRXRzoSpfzq6Q0YBGbdbBIjuOLgdV6acNIPzXd91jhUo3cdjPOcR6nnO0iU2etW+5wPyvhOjLTtEPkAPbdn8Nd+2vHg1bFKOVD2KV8c1QMc9N5BdZzSuAKwLKZVr6Ik1u6fzTHch1OAb98v896N2Hq2pc7lRoPzlkBp+lVKiPZGRxNLFqO8nJetpVO9A2ekZBDyE5aOr7Ep9bQqyz/L9qALGhGR0zIMCMo+X8imY4Cb8BQanOt4MdxjpktoWOOvY+jPrHORWtgVv6HGfOLojJF2b7U+OQIjHQmW5eR2PjACxgjCnUDcME6PyadzoqbjEfTAxaPig5kK+IaR6H0WMNITyD+Px3e74qTzeijXQ65isa1HYMWrYS7jdPU99cQ2JR8hkTwqnlJJB+CZ1xjbwgm8PRF7wiscMIkZSZ9iSBUwauz+YHPQLT62vzDExQAUNbNH5oHVQ2KsCNlNCErQfrrFZjgL8awWAnKui4rY3BAKIlCuza1c+aQYl0pFLBwEjFl8PVXImU2jvNomak63I+5S6WGDt8pMxCO/cGxzt/aTr+gpZ3j1niKBbg1VE9qdyk5a0mFXdE4/D6mZxg+yfWogOhCLvVbvWimRIiZLSGhfwUBjBqL+fz+SctkoeKpjOqs3KzRMSPqeGw3p8YVzqBgma9pYz2tfkXT5Cemdzw2CnkHQIPA5rEFTv6bWORiqAZ0jqQjMtVw9LbcMVF6O4hHdi0BKMMK+l6q9ipagrlpPOFuuh5wE6N2RqvhNW6WKXtPdrueBHVKsJcguhfS+wyOnezDpWWOjEKCU3g6uzweRXove12l+ZqpKA1DBFZFQqGwC8tGTb7v9eSxVhgVxinSSiXWx97kGaYxH/yMzc3cvZwhFdoocObC7MLxaeswLYjLr7ngIr7oX6CUQ9pxKDtjLPRy2wvcT+J2epNYcwxptkMMgCUVbh1ps+Q0+39gryHy8CvSHvtl3qWT3T99l+G5859iUgqWgoiU2Okro6yKT+3gzKfbLAtMeApYJhQ79fGZWQEKyYMHGxq0Ytlq4oCJO7C6gZ2smE30fZBWfEf3CXV1GpOhCrtRnJ+RsJm0fSb7wcHg/1jBtmMss0I5F9GjF4DEs+4W14H+gXKKRkEWm/4RsHIlxXY2FBo/hDxYY+fE69POh4gWCeNfbdDFjnyEyq41fWRVf+zdzUw960+oppZYtENSqaiAqHtrpmwhk/N7W6Q/CH87U4v8hSJEoNPGIPjLGPk91vTH/swIAS5NyzYu6v4boz9KG2lVoWrCB5t9V8qrV3X2VPvvXTSvIT13sK4mqqy1x8h9AtuhLcM1MpEeYQNfFYXUmNShAqO/UsWgplxt6OPhwmNVEvS7nPfElaTdBI1slKLsK8JSL6tlACWykTLSr9wr53C+udCCM6Ts/i8H432qnhxlcKU0Ure7jNafo3mC7+JApLlGKKtAUHwZKgcyyYtsGDRzZ/xVXcGKP8qfGmJg//y9fxy6D1oWa9dVFvVa5yoFhexnyMD4mDYmFtv7vwLkVBN1xs9IXE6o/VG2NDkI37dafdvbr5jZtaWzX6ED7CH3tPA3ETsXOj6n/5PvZO8dni2lXpK9wqLNLBXxKh75RvmIxeQVmNby80i80Iz3VHXrGtltARQgqkOy4zG5ls0XGwOf0yNIKb6ptqjGiKEM7xvsQA6zFezgzAOJ5ijoDfnwvWH/pxeaMuNqVodoMlSFhz2Sgk1PAOI61jdR9ID2a13ERanYD2iLiDQ0pffU5z5hsREQE2xH6dCkndDETypt9YhyCpKEovUrKBlafM6s3spF1DPzNYAASTGKgPyCD36DnyxEt1MMd8qpSidpcqpZ0gzaUHXZf21pktGv0cOVUjb2svDDTwxD5eSjkCr2q4K/7ohgxRNPIzyaT7DsrjnfxAeZnWRiYho01H3oPoC2tQP1lptmX4jqar+8VgR4/egDOPmE0JrKfndWGzgob4/7TldS4jhMIi23SYfGmJ3jTt9v5ZelimobODyz3GMjrSGHdn5KigdWgf2sN9hJ8lv6mhqTLEK4Z9G4Ij9mPyfCimWwAXev0GOyC4HMRb2klbs6XBhf/uLHiOQic93zSRiRjb89oRnbmxLDa7rfNueqtQyt9tGYsYFmB+cMvt9DaFaD8LDYO6VfHmu20Igr93vFigaMZX/8mVsdU3njIPZurzWIVlP1aHerQdLdF2icRnSywuaO6nuqmPT1lCdSY5yKQpky9Wo4bjPSwzFhYtGeHuiFnofVRu/6LCIxuNbO274YnALcWFAoY785RJxI7bRvS0ieL6cgc1nwEmrk/UgLhziw3TVoev5/C+oROTVKlcK7Dj6sbU7dzZfsM2+c3JYFKxzRVKRw9AzaDBdHPtwfj2Nr2DNqw9JK+5u1wJqkY2Fh3EfJk6d3QdSkbTmlRcHBojVO4tpDHMWbMgldLXfTpdHin8NOG7CYasooV8D7+h/GEZJWeVhMtqZREDvGjtkLVwWhouzchfInVfx3+JL7qR0wiuxrHOoG6Q+lieQ6EBZr4YJ7lzqGX/JbSk9za8pj4lg+WtYD3TsxJ4iuXcrZZ2Imenh8nsOrbxpq0Bd/hZX//0hHTBZMXWNGZhuUUp5YlwNVKaYFdF21t/Sne6aF2/21l10bswkKtMe0lEvo79dAi/o8RER55g3XNOF9vS+QAr/ETzsmuGBPQR0aWrQnFkhOQSdrG5OKenZqy2aNWEi9pEGr9VhxxC11A4zPcP7ltK/sBWjWCGdcGQSNhj8r5Af7XcadMagbCe208mPn4k9PI5pfnK5WZ0x7NIL+BKpFxBEjV7DA9zO9rehORqkDlu2c+0vTijHo5wHx7KY+tKE2KqbCeGoDPqDr0Xnce4+US6pHOj6bdrvAjLGH9RQJBtktfmV6tWfnwi/SJRZKj6JUmAsimVZ3dy563y95+IVFnxhWoa9Oyrm2uONuYv4On3LnhMLIvkGTvNw3I9VZWFfdNOTiBfnJBSj37ZyDTX5+dptMYrDLj3hqUScYr0vvG+OKNuF2KN7+e1Smd5UN6hQnjZ2Yf72+xbsigZW0oFU5CUnJeCZeFK+wZ5XNfqdd5wt3I1KRRHkDIFR8YlhkkGzqsro/aCUqHplHiuCHJ7WCAdcKGlPzvn57a4lloq/lOjeQirLE+diJcpKHQafoQpak+JRYTsSaKiQaJBG3jWWDbUAcgj4LzoxNLymOB22pJOabEKq9muC32sIFYd8SHVHGAHFPat84qjdKAaUYp0sZ7EyxNpB0F40spl2PUx2H+UbNaQPVG/A2aFP5ubBblPEd9d3ASvdk9/XHc+vezYXFudJTYemrKbwE/Qe8x9fTg5IvawKfH9jsOzWSmu/pwFZOg0izPPQ3TAchiuJgag1zA3yNaVyTBbSI517zMRIBXjIroYOs+r20mLmtlwWi5o+SZJsGRjW4evdnD5EJMUVOLI3DKkI/k0DauTiKxL/KmFMG4HbWSokiNzDOmvxhdpHVQKQ2bJnNz8INv3UFbBVQgRIUztPeFSKe/CIjI3oiz8eIVeO1vSTKdJz2b+DjAS5j8wyW9e7cfna2Wkzr2/kmb+ekCGMT542U52rw/pl0TbN1L3ojNQ3MxscKt+Z2a6Sw6OBx6AObB1CylXfBi/wC5tmpBfQVbyXBTenMYABuvCRmno6PDp6KmeCH+ZZAtqdwDCtmfvsRpsUA/0Br4rW2OVD4byRZ+JnEFde4j7QDnioR8UaWz7iDADHRjcxFj3yT16r6YgGvX06sT+WR2WqmuvLGWMdDMvpm0Js/lpICoAYdSnonk5cVXYZQul1WpOc83CpnduLDOlKJCexdor2u4v9CS+JyX8X3jE54cHtICDgnDlj8dKkcLxyLKVASgD70TV+GvV9TXBDPO7npWnzIS76cOFy0hYvlIB/0QM8DWiCbnyJv0XjUAQH21MCojN5BdyJOk47JxNSSkAEdzF+ePraX2nBQ5iHx1sj+TOlEGnc4audIQ5IGAsILg3GFY7NnVHJ2w3hTY67l+V/FDBlfYMiKZT0IaHwRUKkY1jC7V5d2rI6BDyfiU49/THIQUG1IRKjcyAbkDCvCu1uvXcJ1TMQjnq8A/mWpj87LpYNQrEfVS1lC2ySnuk8Rh2x7shutxjRkg0QgNjKZQpDVDizZJyiSy+YBGepSQ0AJGYRMCZGpS5bGUsp/DTORgBeWq2gYTC6delrNFZmoNTO8Xg9bbldyqY0oldF2haLkhYW7RJxWJIJ0manzTcdmj2OQz+yMsW/x0V9aj047Z7uR2iHAXul2+Z2Z5V1ZhwCbwC9T320HyEV9eMwpKZ/LtoEAhJF/Pfp3VaNeYe3LMxtVE0Vbb+gBiBES5jE/5eiR1fQfUC0FwEGLjSD/9PvkKN0+DQY8eJlSiWLXslxVH0gnkXBQePmuuT0DftbrZQLJoRilYXu/oenCWU07vYMLRBx4Vlo9xNrmEaBPLsHELmYOFcQylnGl6PC6bdVmWfcJhWyD6vbVNaxhP9Mviul9yJKDA7XALap0preKT35ERZ8LD+l2QJPl1ya2DO3Uju66He1xF4gN5Iy9LSYyE0aP/BEeiptu6vKR2qLbh+E6D8tfycFWu137ZPhpCnXzdHcwcuvPrxigzYWovLRwS89B72+GM6JKsZIg+sj5Zsrh0pWgWSecEX8HndbV7WPubTCSc83ojRLUujFuz/IraK0wfR2fDQ5nzy/bpvJtpvkISl0wQx+6PkIOX/h31CuVC0A9gAw4P+Yfd7yfzmImee8fyP5zxjfWqOUqB2EOFloYYdRL+PoDN7sGsSp8ZVPOzDAqxpHYpLFmu1nZgPe1ILBFlXKiwAK9Hq3hau6xFycOeoSeH0X/fYT2rgTF04tUL/ooDzZJ/uOeq/es58yZfI6rf56FKngWWQhVrFDb6ZsK6FCDzbYSMX8gUIkl6hEGwUWCxjKNVv52L89sjqBkF+lcNfn5l5AEZdD31TELci5x9tec7oFuPfYJx5fQ+vuJjL9zShZY3uya08reRCoAFqnn2hC8M4p+1GGmZN7Y/E9PG9cjG287kJv5JEtNAm4Q+z0jOWYR3QUHyW7Bp32R8TZidG04VfpJSZ+G0dgH+pOfy0kHacuqyg3s/wl3/IUXhsd64JqXt8sypCdX7Wnq92jxc6FbYS+RxpK5nk4fbNtiAFGdnY7lkIUFlxrNDa2cAfRrBr2DmZ+2EaKFAbHvQV7/BMoeRzDrjBIHFTjOG2M+ne1CLVI6tG7yeAz17pVpcHmMNgJRJm0wsF3Mh2V5EE9JOdebnEEAn21PTXBzB4ENdiflMao1QM2SVKVKB5dC6YUKIxhtKh6mDwY3S2bzpKKYSJya7R955YPlUSLrWxg86sPuhmTze6naDJP6WQgDzUHRE+0D4o/s3Ts1hWMDV6/UtsoADzUnQHpE+Yzxz9o5w+tWjGT3lRjubkJ7UeKTyed7y80g0kE6Vzd0Xfe4zy8MYiCSBJfCKV56MfJojCj6Rils6wjjEjMtaral7TdVbkLuHwCr4Gcm1RA4uHjEs1Ov+qigEPevMLura6B0cyhq2WAYCh786hCZ3VWBh7Y4IAHXvZOcd32dXtWID04UNhn/+kT448+zm/7sThwc8q5XBQ2Bj6Xv4t9lbptFCNZn5WbzhydaRmrebmSzxmaF4VJEdMkx3QuzaEyq+LHBqMhTKxOCE5EVoqg0JRNmffqzkKGFFvlEYTwL4oL0C4AQGFbfMRgZNaSwo0XZzB/8kGC91ZEFHD+o7qwwdMeznRENaA0OWJytpLFOMjsfAkHGbYngTJsEzBycOpv3e+5vV4ce/7GLGEdUEMx6DINS9t4ecq1wtAQYm0wbETlVr0kVFSd6k0YmteJ4CETZEjim+aVT9GedmqfiQQtgrAktQ2WtVNqMJR2hHhKegvmrkqJBAsMdumR5rE9pEVUXKiqg/pbsw3ijJPDhmGunZnTJRP++L5vuhfmPm+NKutHu1O+B4eGtjuruzqXq1QnNMA/Q6M2Wx/j1fjaRnrkYobRCIjdrjhRyvAFZmZaPthUAhZVxcv9gRqs9wMZa3rJJ4uCQAOA9NNXM9leAJGUE8DoYD64JBUTKCvomEKE0JRpGELAUrqkhke07JZaHvQtNFVJ8vQuCyNpqRDMecmijj2AuxRbwvDgpeAg4zKykThgS9+mFUjrDMxaDyP1AnJISnfeDxJ6P4hrWGMBI+qNIOwggSLJz+3rkpqNWV0LlWWm3L0bK1XkEOlKaSYRJpia1m7ijC1iwHgWX5IFPJGscP3MiU0NzHoFTt0rN6BfwJh0qRRnfC8YAVcbM6kAbdhsBD1IWbWnhmqbxB1On4GSxPkiIdi/QvG8CGqB8ohVN7GRmRgZJKECjJ8vOUnY9wSbxYGxJOtmy0vxMDB1IDMJPzaue3cZp//ugmWh/0d/qwbKN6BVVlsQTeoT5i2WXvc/w+9BUXvcrT6mlPaWwD5PdrsE3Kme3jYPAtxrhblfuVipxrjseH1RwesOcccsDqZoAs94XQe0UqXaDRVp0mV3jsL3Ns1+hz7fQifo/bMlre96xIYzEay3Eg11wsouf9X/vy4EN7tbrZcPU+2imK4yBOhk/abKWNjfwDbJABgquZ0scbBe71Ou6kvy3irTuUOm+SiCwiIsNbnAjlTY/OGeZQkwtgWSn5bybFXdEXLVsXfWmP6ctLGiTX94seBLSWZ3haxG+hQhZPKf1eqRCMFSMZOTjf/kjOYRWTzQYlI1AOTmeVjWfR3vHJVGl6L8t9l0zLs9gJkMaXdKO3vi1yRsYk4R5gvmlYUwP1vUl03yDoyUm4y2ObhDEyNRwwmKHRWjIDlaA7o0IEmvrQFfKg0TySlGOGSMl40VpTsWeKnFvMWQCvskCALQhzsOWzOdmkEtc1spUmrFRpVQuW+jn8mRCBoRasvWL9uQ7T1Mzc7fVKocw+Cle48ONegJXA0naNGr9K3O3i7ZoukIThBiLjb5iVZuEPdlDtOg0TUcR5rXjuVe2Oo2Wq9r9S45BS8IhiRzD+aUGqG5AImLWkw6WM/QAi1Pl/r9sOjbWXampOXNdyvg97Ohvo4bfkVaMmCSmcGP9daWaKBq1Lo9npdOs4mZyG5z944nak4DG6KSWCmpslc2nROeQesmr2qWT1pTT2TFVBZoKKNw4OffqnaZADNi23etKlgH9/8R06n0ZNgKaPh/grRoked1CS+Vf3dThPGYq7esNP9pkjo3yb4/SEJO1LgbYfPpvveK74a5kyObIUJMzRlJTEmcXYV6KaCAx3ahJNS9wzvMeZhcfI4WG5firbEc1A6XQzDJh/VHOO/+ccyB+j1/eGXtNL16tU02glVYraUFyUmzlT01XdaYJAn5uLVdWXcj0UOz6Jm1zc33EHNgdlVU2Eu9E/Ol2MFisY+asEVuFP8VEFEnUV2ng+BoklJGBFsAhIeZXdlD70aSQfuAaiLfFgeKGpoOsoG3RSpX3wDPAHTuAC7cW8REVTFlhaCoTjyOJ7S2wBUTMPXbD4O2iAGszsSopyPLftG+WvE9L20qE6lP0vVTMbrp0Vh0dMo4aJaIu6q0BGYTd4FkV7FTbmgRI51+fmNDRZzs65ORrxHakYAnlwdBGnewc+S+x7QaxaSCYUHfPrrmD+o2KoaLoxA/mWlxMK7wConIvIiu6Mld3TmY/eiW3rFpp8Lxnavb7pwuZ1VluD+BgI5b4+9xwkCSSYoRsWisnDnwH17pUj++3LOXOJaBRa6cu5/7/bMbesPP+KOnMQomWysFTyRGfx493Mqn+mWnZJkRm95s91L4QZpXB9qf9bIEcCjeADxY0pJpp/oA0fgsYxGh7uiwke378Ef15GXgGqmlbwwoB+So6qDsGKlbVofHETlNc0qcqbjPVGE8wG1Jv5VidQ4EapYRHa+ho/+9utA3Nhg3o9MgE98jWGyEUWVT+r0SG/zft+JwRj65XmWiLQ7hZaWWHq7YmiAQF61L+Oy1vnPEOaKHmmlu1dkX4aSY9xSgbUsqzyjaCbcE5DQywWvYvHUyTt9xhQILzltLnkemVsX+wTizY3VOCXUU5XQbSnyHEou6mmoHBY3NS3EkYV0eI3FhLnfv2SHBbilGah3h7VBQCrJjhRpX8b1lr5mkXQEZf/RudQqF5SkbvDCIDsg/kvQiwbSSATPla4IQK8DGO/zYXVZCN/nr0mA8DWKJItrhPcR4ZEEsuJaJ4I2i/xUQPQ2aSBtxT3GtTNLd2N4DiJdfRVklothNmIJvO4vP4WicSfTNe15vITV11rVj+wP7wQI7U5WMe09a6Hyk1mcpvlOFyeixSWEwEqm1CkK3ooGIDur7KeGDCh6rrh8zJteb12zAzZkkFBptDRK/MrPpuLDjzTyANgeGACRi/sESCee/ssRM+6roYGnsCzptadWr2oVSSIll9PD2TUZ334TBOCI/DWeA4A+3yBYlQgkDBD5+9ObtpEVEfhodEooGwjm2Drl1JVkjC6VrZ7lUUunQap/6kv1/i+oOszyA4aV+Q6nR4dXE6JK3lBrrbf4TpYruYapeEhMrMP9+VkHCgQSpcL/ycREAz8B0yzYRAiSjZ8vBovzGAmwbcrY/xNqkYUncsGWyPlOaneaH79jJns09MBOHfZtflCXQsPJSTQm66fl+HndnAkEXATymT84RzWDtl+qEXXHxecWBEPacz3GAppv3Yec/CK3uONzjGMGfpI7bYZBFXymlWwGeV0309GDixuRZxJnqnVGbweFs22zKtFFVzGtq7O4MYQ5a3A44J1My8IVL42ICN1LDW/goeHuqrWGIVJMcfBrH5zNVOMxn191hiwqp9UnnPFwDSVlCsKbyu/bfL7nDwUn8Bs9NsMDxLcBfNAeNntNw+MzIdsUSYVu5qzZCKNNZx8ORSAqNSEffX9QK/BoR6XmvyalpevdMQmM3naSRMT6VpGk2x7tYVWOwAzeyYhYILV+aYdrq4+PfHfkk8mDa4V730PkToCHoTl+X0dGH8EReYdVJ5PHydwjEkGSLHCnDawTW93xpD8YUaM0cfIya5DsXkzqBwe4oPhYefvIE+K8uRlFC3bD0AXTJkYoUygVDrSljL7kC+MY4P1Eh3u2VDn+hATjUaCPJYc9FtzXEw9AHODGadzRYEvzbzrbbKIYg7QyjF6lrCrMvRP09R2fE0dlqpCI2EYPTTXM+o4jsBrhTG/+CPYbkxxAWYwSgp5RZw8Sj882Q92JMeicN1Kze+5rOlSAJvRc7eWl2BpitLTgz8SPnavcQeGDHJt2RveSgCxYiOrfiH8Xp94FxLrffBxKZSDyf32LUZo6DQY8lJ52w1GgoRN8u1V0UiGvTvyc/WYvjH7d/na3rYBNxJC8ylFBEJ2O+hDW5BM4KVYfYpIUuz9woVMA5LPHkcJfpzbaK5CH6/YTa0GdCcKhcCzJ0dw2hAiyZfJuj5hPpbLIJoqzPpjUUYrYa999fWOXLWjOkO96HxeHFtEnZGrD/X9mcePc2xgQ5Z3Q1h1NXxyyWVnoAVJfU/ZL1gmi7R3OLDHEJN7a1R7kBdF4/u7qoWtYJZUVkNEt+07BRL+2AK4ZMci2LTl9EBic9a+Z9jjxNUfJ1DXxqFj4hCUDqqnhMA788gV8xMnJa1t16qAxfc/fxuj22JeTgnqMNfTfKc+izleTNtzktUYKmk17FnN/b7n66ssGKMhqIovo5bg60Rg5nH7jLBHBujSjeofUm73Hb/BYlB/vmuOqz2HnQFqb5eTnu0xIiH/UDxIcHqK2dt2UB1KF+/VtVHV7U8OC0rOM25/+rhzlSU10IcgH+us6ek06pdqvmkQgc6PUCGD6G3MgPxRJGrqPrxa9YOTDrb0Jza60mmWgE9cmGQYAudFHd/rw9Sf4PzbFizXu3lmbPrHmG2O4lRcVdUJQkg5rQJP5wNvmBQSilUkJVyyLIUl+kSBMisewEuCbH1XbtNWIrpj2gYmnvolnB5xFL2mNsx5m1YEs/YDFxnom6hkiLM6p+sJXtR9X8p7pSkKdRbKPXXapZysn+N261Lihd+OiMzL01U/SZq2qLs0aoGQ3mZGUkrv6degkO58/s7ZM99lCc4IYW6Xanbqygk5h8cxlSJ4pfyvBOM7Z5wcP72Xp45xdXiciwVB31d6304HKjtQvy7G+u7N6ZMdfoVzMnKxMrVOLEhIkRndkgS0y13JfQ7YsWyLj7jN1qY876poI6Prcyez6x4/dO3qmQoy1NIzG+Ahxev6Idv04leQn7dTEJK+s73enlVhTYsYCoDYVJO8o2v8/xQc2PDl/N5tQG7+YsHjXQXn5FOWfA6VTzSKzRbSABwizEaPkND02Rv7Yqo9DyZOmjBAu8I3yH0YCcgmfUwgc4NsZIR6rfrijEVkjwj4rpwSVUXLIuAfMYrdrBXH4uvm/B3h0G8W9SgVKcfpoADJOP08Pl5wVn7MGl4gGNKcxhkD2l3cXvm+Dh6X+A0g0+6JRHpuQ8HMGXWE2WamA4c1aoX91RoaL5fO0EQgE5QcCToUAJmoKpWh+W4uoZ7cgj3CtbljG8bByJUq9k2S1wOm6TuADMVfjPePnb4+3yKYTWbn3T0xDM3mGMVt0AVKtDBm+fmODDuePtIeEU+efzwxQN4KA9agEoqpi2v0kWSIqX61jMdlDn80SHsDbiLoBIs4eZx7RCijZDTxJVREh8HloJMi/QddMFcZf0RgboR7B3WzL+aOYIhC6I0KsI2MmvbM7vusv+WMFPeMGoPo03qLZAenc8rI/mOKyd0iTPUJ2SV/UUqSvh42BT4o8D5nzLjswS9RfYOGPPMy3DmZHUirY2QFN9amqslrrjc6D8brJke+n2CL9stM8f6AtsRN7zoNDUsShLOYO33irfYnk6wI2TrgUXJLNosLeXHQ3YegxtewHbwBhmtaFNLYybHzPmnItBM29gFm7N0JiAc51eLhwQDO0p8uzKFMze1E5hwgFQVnoYy3Y4ijDtdLhHIfKPxuKcflotWiY0r6aqGdJo7vvqquCtRabT2Xhr36QL7513ZjQXPIYRovaXwxMGR8q99HI9A0soh93qXItscE6n6YHEO0rhJWZGXm4Pk31oZk4eB0opKult2VAAPHTPRFeQw0qvXdk8XYJX+CbB2ellaYa2KXZj9BpRO1M4vMGNrnNOyNwa5fkqBLyCeS1sACoiAzp7c/NtLYUTCIj2lPkFhs21Cpa8tvLz1KZ+aHcySb/a7pr2UZVSy+vSPO+tXMCxO+oRwuwKSRoDf0lBakOPrjWZ+OWejUldDY+35LTM7IW0p5Eytrpw+zHq9zo+Ioa9GF/Da84EqHKvfGBopajSNbtuM46R6Ofs4ADPijs9f5k9l0aTkFfAEXvPRdG3UgnoA8PFAUJtEUIGugYSkPXg1siZlE9Sg27S3TEYfAIRb00+p3Z71Mqo8mqkquHS/oc0M2QuA2b3wlS8MR6kZSYwde5xCLnE9OU1r6VoV5vp03eyiVZxxtCELC8ELe7GAf7vnCPM3V5IIBSqfFScc/1yN/7pL2QSqKdjdgiqta8U+abTVdpC3Kf/nRgoquRYISDG5LOfS/yxkUAouDdn1dzFM8QcGtqMLaFmT4t/c6Go5V7M+7h9ta5Ro7MNhNyeIPHjzFlwhMzb3Cqa2RoR7sAI8cC1Mm6IIE54XuYZ40k7haFJLZG0WV2edgar/3jXURVdbs3Qxzkt5K3/7/vjx0dm1bz3DxkqmedVE+CEy+VWz3xQ8EYMHW+LCPVz/ZCZgZnH0kVNN6kTVl6NiLMu0YocYxDUuYxxJKFbCX4q2mYruy5KhI4dtx+Dr86at+XVmiX74sozrXZgm245uVjvRousPUKEF/gItq+lV4Co5RDLAhL/r/+5QRN8PwIwmibtbZTmDQ9ttK2Rz34xzYZDnu0DfJUCU4paR6BT6hXGewiNui3YUvfSzJ9vYSxnyKZXKjjP49XG0cjpWFix94lmnl3EyWUIjTvNxAVZGMHnxNNRES8kaJs9OBqUHfdn4lEbsVX1pS2XI2W7PSFHFnHGMgFxk3RoR2EEXnfRUOAN9D6Ze22CYyRX19Qd9ZdbnYm+JW/qxuaulyvym+0/WO57R/37t0iMNjJ1prPdO5ZXXDSzeyYvEHeAr0lkfNoWE4iZqLDZsyARTIfSzTz3yIO6b7RV9zkk1xVPkrYS5koTDUQE2/rnf+WaaSFLF3uFJYuKF7FUX42FfDW1nS+Iloz8MS+JkTqYVZiT2N06bkReP14OIc/93D/EPHBjglypCltK/TPfSx9QTFc1NTVSLgkLv++3Iu/zi8Lm76iAL3vaGAoT/XErEvelxmjTufWyf+rdjezTCTNbOqB2Sq3Ski4fkoA9ALTQY5aqjwFao8MQ/0oMFjamsVHd9Yy6FlOgmyy+ek+99X2CGfLyNsxzkNRBc8M7I11+m+E904fSHKKeZCzXYyihIi3SpJgC8hyCNA+MUGYYevUrx6rgfjHhPeoyimPrTNBVnARwSg4MTNIuJ2reGmLPKVdgC2rid9tStKywgzzzNeFLnBsYqW9w1G748O45GHM4DZ2AtjUt1BTIA9FykX/w6EzD9CnFQyokKYY6nN4sUyssqKcY+qXQC/fkW/krLLJUKsBCxevyf3jnTtQ15r9BJiUp2yv16shCb+5912w2XJKmjC0JzvnjfFD3jfCmSgtSm2whymtGLjcxBvwfG8KhBK8SBjyiOpDUFko24VFsDV9qpT65irTwn/Hx3VBSusnZWCd4kZ89vQrdAQMsp6LTbmRxGVBPEUWkxqRIbfD0jLefg+OAeT6iMm/w/ZmZDoETA1fEb1zj3uigTNt9PZqlfHW8YCpwNlLsXeYRMYr9dPHznwHG9o4qfprgCmevDTYI/8xo1R5NycE0FO5yjpWwnKwcfTCA+8V0ujFS2haVSaYEgC5zocm2iv2muf0DBnmJtSmXFYdEzzK6eOjOPX95ZRrJbx18aBlvGl3xC8tjd946TeSKPFp1v5hBlJdwvAekkW98295M5Od/EZzOqJ3lh8ZJuG+QrH2PHvQiSlpOrDVnjUlqtrAx8MKHi26cPSNm/WTvEu0/fESVdtP5humrXI/2p1Zcqim+VGB7W5nzXeKFu464D748a3Qq0ob7fr2bZdXD+ezvdrBQTxq295bLcvODGeetQxQmBMndD61UnhgNMNzUjJvNqQZJZ1Sacg/1lr8mnhq5docGhU8Ts1kBasVB0/FsMmrEVmK63nHxiuDsO4W4KDmojvJHH9//qr5CGbAhsmN6RXr+Z7+Z+7lqtmxyY7+YHiakhxYuF2gG95TOBM526JOf6tn2+J91yfDihZtjkjkL8KhGD5NNz78l2y+pgLOCVJGWQLl3NyAo1OYw2cxQXs0Ufh3yoq0kGmd1s6hxfHkEgUqQf1h02v4zF91AAOFQT2gIbjxuoM8TD7gmd/A9fi3g8nln2nL2hWAprzh/dat4KIyOA1JZKn4QjlQo3/DFEfdPTSwelVa/5dNADTeqBowyhFiEE1juaa5K+hadUqSRI5T+viGqgO8JvEGYjAJspB17Dx9+ALYfNALY9RTCk7G2+2eo94LYHawo4yU+XsIx32Eg4WP8gSnJdzC4xcA4pYUWEALeEkuJDjPJkcocHCltOTkljSX0XLHcSt4vcsFUYyQNkdPDcb5kV7RG3L0vOuxwiHYCvuVFUbElesZjcxBkonBwhGp5K1HzbFAPxVyPn9DSMBOWRsBB+ryoJr0/HUFfGQgHdVNSeA6DPD+X39T3uHmXvFMsoLgi1ppZjRKXOGVHvudh0cBfP7OCJX7qhDEsm2asQpwVKfTKc19RyBVjKSPyO7IvFI+ZYN2EtEhtYgEA0B9VqtcfPC7nYV0L0F3WS8XDAEZpZFL5Px09X13ktX6VtH9bz0hZIYCXrTi+WxcCzm61hlguMm+51mDDRJZZ+d2gW3YA/OylzhLCGYBbVNi2ALLQyH+MT0czLrmTGAhR83abV5rS+gd772870sSEONsqvLCGS0hPGME49m/1OQ+9a5vHD80rMeEcbhJjIvizsbt1kasjD37DXh+vgxaxy+JW68hThSrUwNqlPuw/n2ISNo0KS8iDh4KEimi/84Q6ZZ8yrgBlhr0BV/gd4D2uet8BtHSPdY8x5EpIz5gUnRA3nZeG1cybrw1csggaWvINpNAOvx/5N8//JzBRfkBG65LVm5uTO8k7mmS1GaCSjs8tneCuDOrUoHIjAL17S3p3y8YMsTrjYUJ8GXM8aFly5iiXgkW52oOa7vUyzNq4hMtjpHSuZrRu2cmVmz6d1IFl7M67EJaDyDlTaqguLSDk56rAWFAUkaxoFNS2pw3XUFTDkSEah8iuTWJfcFIBD7IlLfVzVMIqj4zhykjmIuvZ8Ojzs852xRqxSV0rswNaLB4DFM/h/vVNyUIIyU3N0+21M85Xy1cMvBV/NsiavMT8wuTOlGvEXXUltT1782LmFbcqcEaeLDjGfNCe765YoprRapLEsd2uhl8p2ddNIJcDapt7jLrM4AqbsLwHVCBwITmN+9Ui0EDa2Mnb5vnzCIvZDxJC3JUtD1za7kh9izpnmfqlICqZUdQUlOuKXk7++rSB7951438+M3iCbvQ0cwua9a/GWnC3qV6k1fmpc7Fuykd4OS11r29ZFBgWIWwQD5c1mrfZwadrm6cfR5ARDOAwee1jdLHQyNfYBVvOYq8RGjKXGEJHuZY/KYCOo2XeIygRS/Nv7ek14dHTa6iuNe3KMIn9TMIHJPhtwISpHDimigNz5bB2113IH3RgFvtMqmQN68iq4cjBpmO8he4PJtakBcIspVluSyDfuOppR/lNvwos+wPTiTtqo+kiuQoTXe/IfOMgIF/DORqBlhmTNYUKJdhH1yR9TnCkrBxmAiLsjiaB5VV+cltBl84QclXXuiIvJZ/wbFkCL7CufJD5rJ8ESchbe908zpnlBP7zr2aSnAGgWCNUL35FttIC35douvVR3xakq86lado7+f+J+0vWrp/k5cjygWcDCGRM9CAh5EmjBo1LeZHFYlmFZmyjWf3SVRCfMWfGjcZ1hviYWxLMy+CGlxsKqVWA+7UHBJT8mwbohnLKa9Q3juKgLOyEem3Mh8zsaToqD9isg3AQ3gETp4A9NXFIIaCtY1AFh89TZ/gTN3GvMY7dkyxevieV9T9yzZ6hZax+dvjXDJpB+VKefutBMywMFeLPQc2TYpaSwmYEbOrh481Ju163t8ifpneZLsM/dvbIThSkGLOjmkDH/3sQZJl8kE3VogO6uaqzUkuv6OpXWy859M8tLDSeDm1O0uNGaESekwSn7UPceRBTUhUmHZkxOQBtbmJ3UpcP+fmjKaZdJ2QRCdkalOsQbRr4kmC4Rkq00/AO+TR2DGqW32byPUO5DvNtKeLH2RNl9UoX53JZ6Yn4RhaQ0lF7PFZvtMxvayhsuABUfrJya2Y/5iuWrsLLRrYi2g+qzJF8abj2cNAOrKnE0zuncGbz3MAZo0nCCwaGmV+XF3aWxGXtOUFnWjQjFot6FDRIWx9fQElDgiCO4Ypx45f1ckiFnA8tYDMWQ8jSA3Ydj0Fz9MtHQNdzIUPIh4RavYq3N7GKfehM+1pus8UA/gCMKk9CdopQa87sWMzpcfeUgQaz1dbWYzJIK8OwDnfRpn1Uv/RpQi+lIzK2MXSgwGtcfZZ2ltIQlzC0g5DihIiCGuv57ry7f7ZyeH8dI94YW0r1PceoCusIsn3+bga4tXWQ5uzujxggIHOJO+VQfYiM3Qg9K3zvnlIENGgrshm5odQAj8lnAwitAyrfJMOISHQccRbTkpNidD8Ec/Xvp+fy3XjLoEK1n1FMdEXPxhfdjw92jtaaDTguTQMb5rY4cWkazQlXJOvLBAYk04X8fBCW+EaD/3I2lN0nikEvWK9T0sDC6Eo+RBr2MbbWVgh1NectU3ecfylGeridPxru3LYueuW9BQBPtY+Wqq8eb6pHUb5Aj8SyzSCj7Rh+0CO7IdWtOf+AMlDPPgzYTfLWUcqKsqKJ2arw/D+1YfWBR4X1c5pGVGlI0sVwF3Oyy4RLoK7mRHCBnso6SkIvtnDFgQfIxV3UjHjTIGr9yBwj8fA/IkvXtWwCjtHEY2YjmW6dA6fOgeyCD+jKDRQHkV+Odio6I5oOIEKuZYnlQ18+70DnEgEafPwnuEfTl8rKFc8xxBfwLud9ZyETaxBmiIYaH8g9fWpo5+KmVBTgtbzWo7DLd3jW1qRG9xENJQVtWa52UwNbx4Uxt0fI99p/UqWraE2YpvQHojNJonXGXlLkiUBnK+zcoW5gEFERJHQod7KYy4R6eeXj/1i0/vtzHB8ZZdR7EfkofLebeGnlHxbmq29uwOA1pgVmxiTKH4hHRtytdMYP3o+0rAvhZTV1wNkJ9NyqwX4J8Q26MiqhkvUwKkotsYJxMdtRrVripzFCIPW02zqruEiuh6deZKkPdKzRK0pjkigsIu+FBqV+gKPBFTNTGOo1mtKnZERphEY6Ilo8TGfooYrpLzS11KMrjVYN2JEoawmm91H1bL2Zg6F9ZthIjPWwDUUwntS9faReB38c4/8Et+bA/fpi0kUtxCElXLhv1/fEcbZC1nl7p6thepVytFxT+ImIZJqfrqhdL4ID0WeELChCXRo53O9lUhMlZiAtmX4lBFw12ETwRIwBZnKxTymxC5ndKR90uriIT/uiPP2VzAqi4RaKYqU4gpVdFgBfN37Remxq8UfZJwoQSVuKEh0UZRd4oZsw1kdMYQWr7r9MfuSrwdkBW5KXadD6e06oQ4GEKOGrvbzxmSk5bQnW2Gjhswwa7Fn39Ivhh33DUDiDZgbY3HW6+gT3f4HXhsYegfuaqsnozFjK7rt7bOk8pvIR2XSuGE7vpxWNk+beQ1t3MNvfEodVS/YqwAg1J8Ew9rGlpLHv14fawD2SzrTXA864EHHU7o1pPMQvnSxTkixMEiWrRbVzXNzLgKLbA8JHjY+/NijDz55+e4ulMu0KHsS1S3EPHz/2/ZFhJe83uQgWnUVlajEmsM+1W3a2aA5Auvfy8FEp0Hkx0XaKEWfuzdERSNGqUqRkDpZmFJOivwLFGrsavCSYchBln0G6mKQOUXV4OEX8ZHmc1+xYjdD7epNhy8vPAotu8KDJ3UTv01LiRU4wbG/uR6rMZBaFED5xHurz4YnfFI7VgiXH2ftTAqMo9j76di7U2dPs10rTvSIkXi0t81hSaJgPQCqwEHem6/b6lGergxEn4NEqEDEkHUrYoLsjHq7c17Gjp2Iwi+Tyxpl5Y/zr4QpEDVkLwMJwmeUhrILO3GyWNzvLpOKiHycTxLlT+3PwH2ltOv6fsEuAudttCnrOneSd8mBEKKER3HFRrAiH3j2kCOcGMgBT8ztS48ihFNfgX9jZSieX0skGS2QRKHeUdxNa1gG4Js6B8oqnR4hmaghM9OCbfGj0TVFboYyoIwBBI9E+GTT7LQL4I+5Np5A2bMv86NbfyzsGV9bBSwTksXebw8rF2bmQ+aqx+/oPLk1wbsh/j/Ddbq24jcA9fzz9F697xIHjZxRFe9xUktspaMhcIr8DfV/q6pDUsW1RaBA0sEiEkh9uBdmE+M+E4CHfGocz8Tv+/aRtaksVwW6HPHwSHm84KnE7R63zvov5/vizi99Rwtw2eEtUDOGjWBHYAJ4q4SGFavinijeQyPFg36Nz6xB83N8JGQ9omL1h8NpalxUew9mO3JF9nLOybGbBPxMCsShoBQW8uPC0SpbWw3cy2PgXqseWbXussNWRByZqlrRN5uNvPuFB7O49mi5t9Qfllw2W7sQUmBMllgjWl6QK6nM9pbrRLZtnE08swBYTP3Ils4j1MYHjRbedrQQIzeULQsYqrKfIjto0Or7I9iokyFML8xuoCMV+2Th4L9nch0IKdDRDceBwZUWi77KuCTiOTz+Cl6W6pfhbaw8AKOOLdk+OZZK5e6kRGJqaZryrss2tU6GusrL4hNoyTmm3mIVIXAMK3AtihX5z3vFyea0VfDrfRf1zhuSFtpdh1D1Jq7u00Kgd7h/oRoHjEdD30pCUmsymOwKI7fxy6k6bKczBsgW7VBuMJ6LoS0QOla6Qd10c4i2kM0lvOyDZs8Nyl2crcmOOgwsG+lVd/5E7FE/zSK7LCDlw+zA4jA19UPol73Woh/S9hnZOt8JLkWPUEO4nWsV3Alh4ZPaRZw58H7eYVRWr3On3kobNDih7dgtTfzwcL+SpuVLMngWbyXKOf1f14CPdsFhvLEtGSg7c+TcplQDD7FeuWVao153VAbUpnU4wkgzwhJ1QBI745JiPZboflu5S2SMW8VRuELn1jiVbRHZpTfm7GUeQo7s4/Sk6Z84jVKWHpy7NlKTg8YUVRPOVVSRVDdy2iB8Juninn4pL6b3heCnO+61EfuVgo//vqp4vxUSat+Ei1mCfUs1nrJouSZ49jy78ZLTfjUgHVmz/vkNB3DEgXY6QRy72XbRpjjgQuGYViVMFBpdBoIzG7z4w93e2bRy/53yFXzkA0XcRHFnY+nftYqms3cAhbTPvHtkzQbYWX00H0d/FczbYmydeyy8hcP2KVevrWYrt/K9wGRUIcADPBUBfeLZvZmYtcY9RphK9vKZDl2rWw3TY+/r/Kddtciv5HIK7pgkLq6nWmiVmExctTA+w4biWrEpDteL9g6rDeHorwD3hqPeU3pwbGDH1lrIxlH+zgP4+h7roXROkLSzzvoj3MjNNpfBLdvsUcWqdz/yMW5kHYegpw/Q/R6y0cD2r5inCUeeRYdzmEqVGePdP18VUQJFJS/RTKeQRXPgWV+75KW29hLyo4OCvGHOegQkBOZrR19DSVOIZyKwi6dtrrSqrr4AyCr/BFwWL8RjH4v7rW1PMVZXPTyc2zCbJ3nIoni0R7VSSmyHeM3yDJrwVcfqdjsT4VASJDr9UreaLaXr5HoUyPjL5aH8CIh65h6i8r+s0gae53MAT1BehfHFenlkVcF0/fWoKfHpVheeB10CMwzEZyRzb39PCwwQiQIcJGMm8eYssGoPA21XiFHIIFsnfe2yJZJnM0YppQAHNVW9oyc6b1KUlf4sanXDDZN42PgkQsbFAdIz73KCI9asy2G/anIopE9yBiexgCau65xQHiZfZ9P3A63aCpPnU05vvGFKlBCXcBFOvkkZSleRwdTDn/YwwFDS8JTMDD23gdv3e5ZynlyCnDAPvtMfAHnnYf5wMVejBS/fXxceG24cyBJUhYHnKxh9XEwKvAAbb3IBcaOuVuTp0tbXiQTasDlljkiqxaPCBoTyy4FkfPsWWXcM/7AqYfQNtD8XwIM2s2zJ5p+fol2YQqaqZIWNPxPMZmdNYUByOuxuZ8oCJ7xj+tZ4bGzM8Xoew+v46NiQg7q6u1EC7vXMq2yIXJTZKXHNM3lio1Mg4S6OBKDB+Zq58oVroBzJFHJyCZJwMInf2EkkX/NuxRCenrL7/T695mnr7t9n5D7gXC1l28YcgeHpaP85ptxbQGPa1kdpjo8oBZgF6bFpFOuyXABmyPLoVu7Rn3NCMtd9otML59nH1uDRocTBXeC35GEmRL1oaOxtT8R/90K/ZW2lez0P8PrMI6asMUP6fbjpB/B1r+StEq/6ln9jyvHlMt/aE02vCnu4RQ4I268c2LP+WNSWLTKBjUaOlUAkSidMDn/dj2w/44M7u+AU5gqJCCv25YBDFqvjTzFe2LDXhQkPz02gOQaN0TrOTvrpksZaibh6acO1eGXKC6wZqWQ9LlKgdDN6LmcUPWnZdsjmvaEwrkD6Xus1rw0sBAKliOTZaDzTsGMflSp+Hev0MaIL9KNJMzR9aSzAFgYg3LyEKun4QWY2VFq4e0O5urFBjBj1LztT8Xe512eChznzv31qyCnOHxB2S/ROmJQlOemGmptxFS7H0vyONRDcW+V5l8SNwJ6+ZfBN/DIg/e9sFvlcJIM4vD9ErdXpLdGEwld222ehCyN86QjnVP1H0GEYMEnvYfgPLo9JiRgx84p0pATSSxwAlRRksHJdTW5Jp2aDVR2zzwQ2LQ95UBkGlje1qf7+UdZUjdTBM6Vy77EcZMNZn31Z6q3Nu6r3F9pxWPj40fiCImxD4k7IkzHzs8h/Hv0EzmF+EDi5CXrqV1KhzBt6j0SND9Lgf5dOiIPS4M1gDEYikmujBeieR0Gn3gz40vpwssJrtdmppOYeCKOyeeBNVzTn001HIXc+zJh1yuyjx5UAfDLTdQC+cwUD5FffAZC8oEH11GhlM5qWzMo5w7VTXoFgdtv7ccPCEEJ2dc6HGQ5KL8U/FVs6PQwfY4Xs9OMFUjv0+FQht8khCtxenk1WGn9p2tgWfRIisxdiIlSJNI612/+Ky+CDKlCHayaqGrWznM+qiLYMafUOcb71fhZlUlCm5LfqJsJp3o2nCgdrfzKYJCC66ML4ar4hXEaCHay4v9ewbXVyV09m0cozehmB/3Bnk4cfImXlWj1ZDSVRu5brxpgmFwtCjT7RXqRaSD/jFTYnmOogkaHf6yA5y0MwA2YKzOGaveoUlovsTH6RF5j+Eo60ecnqt3YUhldhLYu/CpjkZ2Q1xgdK2JpssjhYc2fRLO5PppnINnXUX5/u6MKUrPLylBG0+RoPZeMR0rKaQVOVqycQTD+yLH+xwJkTIko5TN1fFynE7YfS3yYCsttBtE26HNtjlrtjih1jwRL1PZE5l8TkAaQO+EUmYy5ID7UNtaoEJ20CdGCCDj3NdNK5DD1t6IJ75gdwjFdCMT7VgzM6B5eipBudNlnS0P9gWFf7vmVhr140/kAt4nH3AfLdWrAIwFXNkVY9+S1PnjzvQr7wHYBXRvfiz3/aL5e8VXEpscdR3BN9LikdrRM5jyTCg24+EMvnX4o95B92hQRcm+WMUV2g0Hpsxr02JBe+9VJiFeUSnwoNOTyOEENpMEBskHcUMdSrpylypVNMprF90yCJR2ap8LaHSYAcgzvn30a3mt0XSamOVGPMu+OLWXQJCuPCFgawPH6N8I53gy1c31e/x75OTlv1NgNXuO7EKLO0QEKBI3n3Y8ut5eK4c+6KibKkg4j6jrdgP4SOkBQmXoWgozucHxExls4uRyOsv2YwpdU0NzImY+bwlBxm4Osf+MSI3iL2NBiAveDegiPu5ZPOPNoeOx4PmNzUrsInCutnmwKS+BXOSTFap5p1La0pttGZszd3/4nBx3sCFICH2bUsGvY19vy8LR3pVRWxCt3AtrRBZevt1qXQDGwLnGcKN1cn636zYZulMR+AGYFvnAjHra6mmbPsO6jn4aFp/kIayTeUDttLWpq7IOmGsJ6ZZwOIJcV26hsPJysocZf7dxmbEahTLcmeaUT9SafU8asW6Sbz2la26DE2SyoYh9eCR/oxNXoYaGfSXx57zLWen+5nTVi1MQoYXpJlwsXop0nCYUGZLExO4YjRZB7ePZMITFUbWTg62MtmMCA/jhqmag8UT4wQcx9lo9DCSkIN+vEXwXGi2QA4Ha9boGLcooV+hUYHAK1RHwUQ1L7W9zW63F54KaX+JJxkC0gNFzVk7YzG1HrjLJK/AwpLpZDUlIS+DEw5I3nD6oE8blpCUKBB9Xrx5KG3poITpyf5cYDy87Vk9PNUiOY1bT7NfqwlaqqbGZNDkucAXXbPOpy14ln3tDIjsaw/A4oiauTGxKJE7mYMFG8PhySmQ2YCS4zXwkI6Swwz37pX/jjujSooM4au8/ge3XlfRH/wvP3ZBT0SIt7uzNd8vqn0D9mCqUyQvhVJeYn62CKRCxdKmK1srh/+6hVgkobSUyt9lPHISH79VQQpPGfs7t+2XPc1hHdRgLU2pXupsyMfy461ZSuS7zgfi+mWVzlTrI6kSvGz0CXyqg4uZG6TTeHq3m8h8EQeHOrUb1iNQi/w1zCEoBwzQSJk2hpgyfy1T6XpE7prfx5sALZ1rj5NVqVNQxQi8K/AwJXIDQF0Fp7uhOERBGkDv0sXiAbm4eEPwEc0B8CSn4ncMTUDbi1NcrrFLmtM3mHWl6c9ehZhP0bhUGjkgvnVY0WSQpKnZfp7g3HAym0rz6yTQp6whTGbgXZr8pA5r0s1aPJ6gy9zPaiYChU+H5eG7nszUbm0kcI254K5v+uET8oQwLwPTE5LCrcU5/fOi1k58aQjPTQCfybXo88j1LJIHxLcG8+ksG827kkO1PQYGf//yxRduu6USVCWcl24WO/V9nIYviZnI4IYPttR/g9dZNi2PksrW7uRWijKSJm8Nsua9e84ulhJfKsceSnVCxOIQNUiUUEATzKKaBzwQNVhZS0fMh+dfZlN0SecHRPE75Uquk4ws8XbYcUljNDL1IHvrgrGODLcu3KitfhKNZAlV31KrlsB6tnKcCg8q0M0K49kX96gJZTaKMGzylYKq+T0wCBxNL38tgHSwRo+hNmTCA9b1BR+UESyOeHMX1Q02O96TNTXScsTlc+WUcFE16ZrNgNKsQkcj5rxcAcoz4OZt+GcS0N6FrUOJEztVaZvKsuFoGptGjXC6zf3XCzA29dP9RzmPLibzOU8N7ah1xuIF0iXwmLunBgmZGoDiIXr8imNq8UsPFT/3yeqWe7Rpv4++ffk2P4MCi5e5l9ORE5v9IKFQSKv+mvcC4M1GXlMLSvy5pPslUIDdZd88KE9wWe++dIGdNmxkVQZKSqFQ7vmxW7k3Bu+hG94toaEF7SzoMD6nnb6n7Q4wtDBObt1t3FwF3GAsrnfNBvfq+EWrK3EkGvHvl8hgamB+BhC9lVn6ms2pq9BBkIOl7nHLvauBpqQKdQk69MWJl2VPceBJjVdD/Lj+dhm4yXORXspMmFwQg6HloOQUOXl5lGZyjPTmH+UDWH+zZciZUVQUCV1W4Pr0uipWzDw8bem6XPGwsjB/NLONVkzWuLAtqJn9XYD6xZSipUqPizIlgck6ENm/FuVmH5QtdQB20FKcbc6Dx4fJPl2gpmxYlXp0YagEinS4rcAhF7hsuLR2UyliLt5EZTlXndi48JLqSnrckuIv2IncsQbAX9R1bNmTTAaG1256UqNSUqYQuEUYctH2kLVWR/JsS/vUPiER7be5xgTIbHQrrZfVPCcy53AyS9Ws1mAxgqKrz4AG/670c5z2DSh+59RSUB04ICyvHrKpzTtgCPPr5QdSgsq9uWOqx9P2SAf95oRvaGh273Y7gTcM9neYH/I5EBeLAx69iLTfaVDsHYrcHZAVFGxXWwEFqRusBkf8cSM9gu0hMuMpmvTilRYoCAanK0Lk8f/8Q2xW+uLWYZZX0xPj2deGPMBgyDermQD7O0ka4z+Y9LKmkB2pqcOXeuaHRKvmBw3lqkz+H29/bfBqyIPftLvDSPIfUnBHnCKyTVDfCvE0vScOiwCrWJaBWqqL5XYR71NJo6WzL8gNqWMGUuzdNAuDQVdU/22nTnrAZG9Kx1w2OdiTWzMHGITUSpDxjQWmOhh/TZY3El5PKR0y7i9/3UlL6p46053GkykNAhgKi8hkPAZjwAyw6U/X2POkMnMSUJH43ej/ncBDhA3nlZc+qkGiNRlK8beSVAqCDmjTfzXlvYGED+hlq9zJnZ1a3qAkIaI6oy61lOfo3PizI4XfrjFJRPTZHhNLz6XlOd9sCPbMAk5x6HmmD++bP9H4b4X/XJMwkZ/0EhWX/ECnEwIyR1bgQihos49eM45XtOUlWe8H7hRq0/4FnlVKSD260AgHLJIF2oUmk8OAjCJsrw9pM4ht7Y8LuyfUlesWptbB3keq8HKHFWO/YjiPLjcbYAQuEAZ5LbhnuEExzYImp9ey5B4iV+1mdtvrqM40yOYCuGLKlJvU+Os6bg9Ny4A98UfhJkZ0KpHOBWibgg+R2aJ06uGYPWds5Bu8Hwu1Q/xpZgzR7bvPIA7FNBNzr+ni/TyRJ6nKOZMTD1pHlzKMqvJJhQeVEcXj0BdrKXoAhlm0VVM5nepMusVQYFYcz+hiPL+J3u7/kUA9xygsDhk49mGDIKRzsP8FeGiQhFG5cA++/oTRaVBE0I2WupxcTmd/I515Gexidkpimj9NSvu2lAels8uE2AhjkMfEaPHoSVxNAusCTM1MnVidIKHjvbjvAxsAwxJHhOk+sdrWZfnqsqvPx6/QmhlA1ZhIGMsQ/4tRhecYCZFWEv6adF+9s1Q+n4yVl/Xwsfu0CDyms6W/cqwgaCHiRrSEH9QoFaQQvT1zX4AALXnSWgMcoq7U+244amvX72o7RpdxdF+64khPAH4q6d6ABJQOU22JE29JaZ/bxKyC4jmhxBOfbq+WW8VCX+W8Oj+8v5cb3tHK9rIRZM/TELM4OWN/kLeYHlaYM9A0s9zmMQI4RYfvV6E/sfr9II0/rXchp0Jl3/sfNeO7uz1MKy5AYjAxLKy0n0UT5Y5pYPXnsyfVMBJl2Nxx0DnJAhiF9ITuQ9JcE5oBAcVDe5Lmk+c9pIWmrXXELZfBgsCd6PpIy4MSOL71enPUUkdpKkClXa8Mvu/3sby4/vdHQs3M/5RibQ7yda+xEAxdQnnBLFeD5rCmQRL3n5XoUyrL8AIK6Gh2zK621aD0oKgWbMlDTVjqnZrZQxm+zcQvL0bEj0hpixC71Tke19WSVBcnjFo1Bs4Dh3Jnmyg7mtf6Pz5YBy4+Z7BltV+63Oj9V2ERs7QV1HWxKWiIS819iiYkZ8CRX1GxPjrBQ3DAFFc9D1fN1ZORux9zRbF9E4F5kPFfJCOjM49qoUMcp4havEG4wZGp0dUznMdnaNsFtJvwfOzKG5XB6qZuOF5mawlQ/AnOQdO6cpy0wXub+N8HCAhtsie4B/vgrMeS3j9H6qTlA15pcBb+FlLyqWJo3rb1y22wicxC41t8s7aQTKLdTCV0j6v1+AJ119wGbo7oimMUVjBurzx/Dvjicag/mpa3T/zz1O1608yKTuE/Ozf5cUkuv7nU883q6rVBA4kBxSJV0p3PtYZ1VxBi1Jg185shbd0BdS+K3fOKets75mvv1tvdsoVyKaOFUaEwXjNUXUz71+LxaAREfQvLplcXTxrcjkC0bdT2Ua6kMgTozTudhflXiZhnGaWwTcyFZQsz4Rlf1yF+YGldQTpHD5LbeYExppsYSSiT+GAiJW6j3G29/VSo6DuEfvCSZCyWlhLtmNFj6BrE436d8xFeX6xNj8A1vJ84bYrIkRtC8EZpKWYs3jS5zFhPXhVOJHmXD6r6nJZ/1LxvV4FQxbKaj2vzy+3kmXYybNcrWAgsPBc4TriJblm5oaEpOSygLb0tGvFtCVvYw7j+P9IcmWuWHj0BIgn/7Ls8r00gE+wrH9d0iLGOjmxZdqZv7F8oDjcUom4tuyx+WUQVc+dXJdUR8mtXU0MKhbaa9DNP/JokTDfROlqUG9AxJ2CSAIHQ4WH7lczX6lAO7b4HzwtNshxMY5YIdj3zQELmTMcR9zPnACg3L3PisvriGrpaSM4qS1JTwbhSPkFaXLZQt0y7LTV5NqWZqtFxOnMFKHLQdqwnEs954Wy3GY2PinSJzOud6AO6e+WnCbeTeABkCNwvLbB3YdOWZwD4UcCxL8mWz9Tp89OdxJRIeDSOd8V0g1z5UgowEggBYpLgn+gM98yLq+cuJmi+0blBMz7oq5UpBaqCEFGGtaqk5WuBMOcXHu42eOt9mE6Krls++yiQXVp9Qu4U5bs9QNgM6loBW9U8bE5ZC4N0hjcPy+Is/2cxjjkgHCfXjMAN1zI6Mm3H83e302xS2Mzr6TpbTt89OedfwlPm2arh89zJx8SwDwAcPwF4GIGRMATYjjwWyfHBgq/u6ga11NPyq/97PvX0XnFwJ2lbsgsEuUM/naPEX2kzeaiaeKizCGK1sOuW4y+iC3YLDB1hjI+8Ao6c+RE6I+baSeW687nIb4NzhmUexwDmuOszZdHqhp9rvLaX9xe3NbJCIpM/FjTkHKBgP8A66Y4bcqJB+7aP/vcWkDx5KrJw/PTa8HH/L4XmwH2Ge3ETewYmNqV2t468SvpB3MpiewQPI7NMLEDECMYUC3nCFLwtbRnsn4TrcG0hu4WVHxh8UhJsOyWqPaFoRFsOqi3hZoH6NHm9wdwz+JDLhfQo4pMfSkeFooPfrIkCRos7p4forfS96GRJmmaMQucTvvbZKiEH2zOYDSgfdb+kgyFP+Bhx1cV2FTJc31WKoIvHZX8t2ywZSTQGUfdQWkDjRilcxfxtKpFBDCGmkNxQ8sqzi7RFfThBWawoYq/218cATHJ2nwrz8HzhoOZV1IVMe/jb5H7B7LI0JXsLan6KTl28VjAfnkO32XSAdUqSmjf3SkZAK9RtFyf7VLLj4MtyA3TA+8x7qqJ+ZVFJsObfZh8dbcxP9eoLSEw05fprODjUXrAFw8CzP0ppCD9WBcanT8V+OzK5ZjIlchK3CuDhcYpnJ71Tl6lDldbyhOTW6hF7jVF7Dt1ppPFfQhXin77B0Cm1vSW9qjCTUA6mHc49d3RS7cLvfXW/W1nO0QshI0tH9wp6L8jz6eaYz5D1XQlPB61nff7rWd+vCbq8a7aKWcIjztzTaJbkrrQd2kI+KtKhq62eKkS4YustE6fbHHsmjzYyJvbJ3eRUZyPQllYUQ1hLPxPduFPkEFVLSg6QazWfKVOlmrbnFWjll9+Bn+sogYdas6XI/lZNWbYJRLG1i46/0LG3OEMMLLStp2f+K0v7Tk3RtRp67PYUqMi0heQnnOqrejBaQUaeQ8QFC6Bi9D7mkfAq4Giei5I3v0GVt/8hBFzixCA0jiv5Fmt7fXvo0ufZAZpV81lPcvMVTX4OGeL1G3l6eUxXoqNErYHtmWY8SNiagUvd87ZiIYRW8oBfN2slmUVkPr+xIjBLWEF1pBH8mpv3dgpTRoPBPryPhK/nWYSTAeNKEnO7tkFgfj45JJbG2h62TC+Y1CCiWHgF8XdpL22xs1E8aapskRRgj965c/BdplfxBALSQOMKC38B+Qo0yAz4rWe9SEQYx6HtRmio6sW4smgVUvvzLC72FOvz+GuXNH3Yfhsb+Pmjj45R39lXYhNH2ThOnK7qpDk84P1Ww93NITxc/cgEPoRLm/SG55awe8iv0Tv3XfM2YBCLpSP2K5Ny9Nn1cBaf/GzzKDzAYEVOAQMjDRsUkp/lTAHgv3lvNDvkbfoYS9TVDAWRuGt0FYFujoJ4rLo1N/taoycX+BQFmT3K307qdwC80KLJ936RDrlQMCk572o3bxgmLrIi8Nb2tieoCeUz/54Z8Y3C06w+NzvSoyIn/MxYniM31vA1lbPf2g6MshiuURrmmt9j/dBTSBhed0w+MUewAey6Gt/CMB6K14McPdtR2tRX5/YdiwCrHZV1M7Q8WTem6M3QgCmUJdPp3f/nfaNywWEE74zkTD3zdbjOP0p3R+fc2YMNmpyiE+0eF5SMJVlsSDe8cd/2x2q4Y/w3m5fgmNTY321736PK9mgk853mY6kACJB5bJneZPX/bZofJFJWoe+CjN3zelwwJ4LQHSkPJfyPpYoLk45a6YgItmCS4hdxv2rDfdZvSuxlav0bJPrKgXBvC1Mt6M/fxHC0W9aY4nJc6MPWyzHEJSSJk1RXY/Lb+jjI/866otDcZwnfEhe2chwl01SlQRVlKLplyEgM9I6MFE6/S53FGGPnJFDlwghY0G6qvMQrttgRJlpdxt3xNauf5+5pxqNGnUHNpzOktlDa9iMOvTf1UFYf2nskgSMRvuj/oTEfaxo9Qy9VztZJmoyDQ9otosS78K9kUei6Jd24bgIkwETDRbV28OuOk90nNffqPkudo5onWRsCuzzRi5SbyySMKraPV5QsL4BTJrxTD3mPXZWSx8OsHhaADYSFVMdPVWXWXYsAG/c4XknV8/x8V441SVo4kYBBbEP4thRM6WG1gO1PP7NLqSep8szfT0fNJwMoW2I+vhd6xJJRjby2GHnvQy9b3hqzBg5Y9C6aBTB+/fvAHE0mgkl85QmA2Qx6y6EaDKpDdlxp1eJK0mv9p6ZlZm8HGwlD6OkdQnEtQY5yXH2URk9ztAMaglOymKDwJskVsbhEl4cYMCwNc/ssfGvgeWpKgnOZ7v1Znvspu0YVgGtmlNMstDugtiJFPLo8kPntB/Ma2meWB8CuMyLrl6h0MCHreGJV/WkMf+omklySpgDElzySJe61K6CQe0FKT5nM84A64A6THFhAijn+ihv8emGCeDPe00W2y8E7k9KczrSkm8SQYsD0pRUV5yOv6HNBxbu3UGRBly8k6+UUHgDBx+iOQwWPK7Xy2ksm/469l47EBT7CTjkm4WeMNAoFN782tU2ctAEbrB+C3vdvfiuY5/sIrHlTAHvk85lf3pvSklIKX8ib77w0egN31K5o3ccL1vRwvD2HpG8nekbHzFmt+AsGnRdzTS1uwJf4jR8/EG/wiHnU3cZ0jaZGDapzbyiEILDwQMzlHmddnmveyFZ1lLfSj6jYdyBfQBJNVr99v5oleAHEmxg+fIY1qRmKoFtrbn/6Kze7wgkeCrJU+6RVfostUl57G3VY1uGjeARih0bm9LXQYJXqI3ZlCBs2xGrfVdVCtAWT+i3iItLN8EU1SAG2AnW2NyrR9jQLNwcfnX00x5+XVB+S2YCjigV8AfBGAAppfj7i7AdvtCEEArR3CCyGfjPT8Dr5ha2MiTh0G2n/ZWMF4Xsc+pLFhknji+VRJMAV1kKD0+Fxbpu1aHVRvSpEASVtiZEK/UXZVq273uXgYNd1XGRLeV26VjlCcZ9xixh9O7e8XoG1MCSudP49Jvn93AYkUXf4NRb+9z2RD8lsp1+CsRLunxRmXjCET8ep7cTpxKkh2GUsfU0dJ46EoMF1KZGxCbLC644XYgeUVNGUH5ZUjTol3ziMAaTA/xHf8ML4XBkt7z8IH2jyBoCNjALCtxjG4PJqTQ98t0lUDU8GG2eSa82uH+uJuAceurwYhFawxtQcd9S+ojqWVDYpCTLB6CQFQDVOMcZfbdqim3eBtU0oO14suEBGSu36QhWF0yd6tkTNZDF32wWsroS3gtfvxSwV6s0j2flD01I07yECoa/MGjGolA0UkxPOPE54QtoRk9VMGKTVnQzrUf2611qgBy3tB+8n/REQyfAdMt8W2DZ6O7IZoCf8Q/02+k5yd5eLjbM5BUAZOyYvlnkZRb/eNXNvIvF1S1FYVNPTB5PkRl0UOvn77e4N0pokn68Vim9qWaixcuQLiakhpHA2LhT1Bdyo/rGWl4rLBg9PF15jle3svivgR5Mz8+p2qVom4G8PQoFHbfUyuaAWGcJld3hMiiaz8HLSng3aRO3+iDZXfON06mqw6InjwUqrTYLdPjmMshhDSxVEyDZuHw3czqNTjlEdPbbwQpb1DtiofsyteiWefN2f1w2nRrukMP/kYJ3JVatlyiDAGJEV1Di5N0sBjVeDLGpP7ineT+bHrqHSdDgUnRFa87mDiViff31jkNDC0ph5reoVxxGodtGrNC4Y9eiWVZugoWEsU5CaMfC4r3e9TIIhGhqtF5Se1qrjPxy/oJ1WbuO0kRXHRtlU2QIDRsWeK01eVm53WK9zNBa3WkOMp2O6jLZUQOOqr/RLdtgHl4f4MF0cDLrVEQZQQbxwssk8IXCCovZAL0eyOL5xccaSkbq6rUnhLhxot1RF7Ga9JI+Vq8TEuS1zb7MQSCXD8XPtix2jkeEy46jp9nCT4yXkQ0TwTNAkzjTVuSGL/cr12G4WI/aLlW2De+QZJ5Dh3LwSu1UXf3es9eA/p6ruoSbwmgUBk8sCfRqI888AKEXid6uHYcllsj7lqat8ghqGDTPwnza8qbMhGGW6In5DUPho+SAa6iWVHJsAwQ2U5ZLFhrOWDiW7hvALqM7D/kHrDAB5HVZoAj7MpAFzxeduIWiaDKa6DAcCKG34hBZje7RIUkxJnKOKcOwL7Yw9Snx92AwitNWkIdg4BMX0mN4n2JPeuNdc6UdkKMZHq0UajjhiRZ3PfTj4gd6Z8m775c2TUqbgBp7ogzRcbJwKD5QsI+KLuJ1H74FjtvsZzxxgpavJwTX8GJMOfa0rvb45c/7f82L49orgMdsMKuKDRnJLiLKcj91tPidk6Tn2t0L+jD/x46xfYUmadpMEXdMzAzuiOUR2nElT7chqRekaf6k3etsUJTQQ8r05DMsSQB8em4Qpx7niWZBsRuiOOVNSsQ/s4mrdB3rmS0fyxBNQreULxq8pUfwFBnDeYycbJLdlpQRMai99gf3vNDGz8Zu92wJFjZw+xBrGmVX4Y0fDv1RMT3hGc1K+ndkLC1Vh1u81ghx4Fdwz0DwPrjJTE013c5iOvmZ9S/wLg0luoGuZps41Gyx9ED8oRO5UJFmtRFv01DlZM9AP4hZ/zSDptP3QMj3v2QPiyq/5vk17Fh/WLLBuWlLyUjddkhNHk/Sj2R+DGWTZYnoOhjrCGbuq2tbAIU+iIYnX52xeFUZsRP95opHjogSg0XyiGbDbMXPfCSWFzemgohlXCwjoaMIK06K+io4iZVUnaO7XD0RuSIGuwi7W7DkhhqdfiIr5WYKjVKNtCNgCE98UapDC31lHEFX1Rx5EUAo6IIdWxqNZGOwsHWE7EQBTPwwT6wj6qEBMcgjpltvIkfM8rUBfKatw/NFCmvtnCA1mde4IDgrZ58F0fl5fsmm0HRKmjhogdt2LS28VDImTExE0SzQRgKv6GcZzabH/AiIIBiiflP+ireEBwoe0koiDxN2DHq+X0TKvA7mFph9VZoOh8BrnAi1TPQxFmz4miv1dtpce9mFMBPpVsLzD3w2rpvDAk+PvS2HwIrlicmyoufRL3GtHuvmbAexDsa+N75n39XTzK5v6qzM/gp4COLP8KeMxqktNRECO1dwNSWCKLSNCGUN7YiYOKEftqSuxuucfFcAUYsW0wah0GLIjH0luuiSYyhuQiypshtfR07AxGpkx52BKzS5xYmkoHwXcv2k4xE42WjFC0WxPEhILcUp90CeF3SmsGMhJyiBBw13KL1kxJOZ1/um4bSjB31KHOt76lwIpYN/Y9I5DdEE04KdONePC59wAJXRrZ5NsB5ZPmnEBVhsnTHv14H+75tltXXmRhX0x2jArs7xchpyyyr2TeDbBptQhD6Z16upKMwoHD0sElHfZDO52j3WmCp3acdB1y3ToQ3jGzCSGcHCwkGaDRLR5JQjEzxf24bTqYABvv24djm87qRHntJs9t6t6VND7RsFaJzt6MwHW9Z1iDUzUXsfMkA8bDLobxD7to9JahAmoshYUYlpz98bPFV6ZAioiXzTZZAp60xjLOiCkpTfHv6ahIjpTv4inZUvCfkoy29yJwwIX4pl0jL2fyb0Rm7kQYgPip9nA/pJtsReQD10dQPetOU6+PGBm1it5b8Thd6/psOwsE+CBx4EHtocy6YsVt0v3FPe8w4jEvdF00xY/+2lRYYDlzaZRrOQg1/r+VWO2uHP+RYId1Ip6dWnMdQ33OSN+ghbCcYU/SoRxR0cs1fVaYkfpB6luIlhivw01ya1GlMXLFljil9eWk/PNjyU0PMdahuZmLcuyzhy1FS0rhWuPNXxvuXC9CcesCBQKkstxxMcpsNe15HpKNU+BnrTzJ4jmrfbYPORFYOSUQjE2sO6MYAvnZlFUd0ALfftUWnf02xMNm7jnLrOwRQCHO5z4QVlPkU1WKQbrrLVd2WNPpg9WddWY096Bbd3hahq7EyptD7VJgGzqEs1T8w3wDwxiX8QxU4H5WdBrtJXzlVEJ+8YnKCw+uHNOTMmNPQaN3e7t/Jy8QYmqaK+AQEOjcfhoM7O8jsSoyKRvtpPtIbguoVc2qS5trCm2BSw2bm0JipxLTE4K1l2Xl/gmszywAYjYeo4mF3FkcGMHT+JzKj05/paVn5FBvwLFmWIWLLcLa3JjGxI9Mp6J//gLi08jm41YgJBXfPrD78CYd/4h07fkD+PwrrPwLuSyWQ5VmuLpv19ZB+ve19piiWTqJLPIKVCoV2/1wY+T8mIg9x4DQlEkaNjPN2LSPYx/Fb1HDck42l8ECI/k3PSPhVUt/w7Y1O0NL07atqVfZkwpkYhZclGaTRnqv0m7D3MjZIY7wOSQncs0lwuwdaUAg06SWAp1NHRLgCEut0epdysDYEk8KB1LUCJGUnCVGRDX0QZNPr6S5KYMMjLceAekutUXOqckw5Ex2+6PqHMQkNS5hOvWE+8Q2nloT8WVAmkIHxA1Ph6/sEX/xFdyy5wmVG4KofMjMGGxRX2mEOaEc20mT7B5CeHNsGePW3LuGaWLiz2DYxzlTdjRpQjZ+zcLu9Vssx4Ir8bqB90vknHtbYKax69bHBInd2LjfZ3HEuIJjQMPDuviIglILz228UsZfJMCqOit85TkodeOnYZf26q//sfr7r+qOa8p10ABMK+p666jeBImYD5QQjOJmiMUwIRDK4kFEiavNxvCcxn4YZ6Z/s2sy4T0GNw7wZGr+hblq/9hLFQyAjrIFyKH1VD+wtYZcT94kgig4xhXmqy5e6n0KReKpqHYhM4EnSjwrei6IVQtJGcXvdk2imDoin2XpyjjVu4g7d8ev5gTZwNKoXMIkCCPprrIDKEz3NFEyeEFoQPuko9mMNk381fnjBz0q4bHNpjdfLY27Nr75GL+TVSrTcsi6Wo0rRVi4vdWqbmg1l8XCeb3yPg6xAAUfMmEBNPMFrE+ql4jDHqGbqj2XiamL3zVaQdzvySpl+S6J0gJQaf0fJiOO/dZMCxgN6wW9eGwNyATEWxUBrriHnyHBr7NFPyMpIdc/cM8BxbtwLuIfs2xRBZgzR8kWsnnOZGqOGK7nVrU4JTr5V7LWu1p7LOUV36we2YUTrOUD9pjuXrXh2V4OGB3Qgqby4uVZg3O4sh2mNjNXy1xdfcbI/BOKmPI14UHGTXsiQ6Of+IvATYyOHObMFJqEFHUVqqK3MaQ4y0icp25KlKlFFzMeDUtyE+XDWlD8Kct8HBFVNG382e2sVoed6EwhnT5xd0zxLH8TUHJ8m296ZA7a0kz13EsbWCqXYmNRah8tb7BjiYUKf9kjdqUVs4fHM2SLQmfJC9ldEsAT1KjTA294NMPUR5aR7PXWRHJdZWbHSWisu57C7M/3c1g3OXDu9aL7UMWLeG/KxX5Z2SW35DhMa/QkAeupdpxbmOCMCTBj2RaZCk++rYlLlL2PJq9zN/dVwNm2DsSRTWL7d1/K6WgMNpKgNuZHJIhiwzkylgr8AsYbxoARt64/1kI0Qo00pNxkVnUIyc9P830F5Kie5Tl1HxJMLWdOQCwMn4QTDMi/P/fQcwMwWZUGbvej4MAQjHX2bgPYuqeX1hiO1oOuYGHrDLeYW2tMm+VWJnnLAQuJB8ElHkUHNx8RQl4VGf82MEv275BY+52xvlx6q7O1CSss4oyorLQ8SbS56dRnN2AO8WWEA/7RF7/9gU5rp+LELqY1+UXZvhBrgent4SiJR4jqSe3BNyGo4+SI1zAJ4cUJ9P2NQuSQKQTimmfYes5LlTYpbz2gASoBmJdiTr6mnfX9hQk67OBwb0yS+QAwVRv8j9HDCC29uUBC5HwLXOS6KZGSemwi7ZilU0CnE9nDPyh5ckvg+LxIEoYEz3IE0CYOusskpLVuxps9G3yPidSpOoddNn8ayM667ybLtU+9bab4Jtcx/JQ/3wQZElXYjBgFSPHJPLFDtyI1nQtSQu1Dp0cbHyAk7DQdED87XZNxSKvE6FZo3HVhXiCKDxkbIZzDM6o3uJEBQuBx3sXGbojLGL77UBugQ7sC0MjaDQ5IWSLHjNp65+k4o62OcXYG6tEQh1R6BEz26u6JGYjZtNRiHquiLTNmuRM2uZ8N5Iu7VkUGaJ4LuBL9dxznboBbEsMk3qWPoazPhP7sAbS1Zf1+M2hDwAWVEw6du0/cI14RLtFWrYkXD5Nd68jN5hJ0Rnyk4wS1zl7anA6BbJvZm63emoEWkyQT//nYN9H9mmcVkcISmCpqSrz/8bcZ3/Pu5s2/wk/lDLQ8EV6+TzAcuOQEX3u5xxLHg96VAMn7LEUzG7WNBIS5AW/asLbwP1XECspis68KoAl4gPopHBPHEnrYreMf0MyYQsNsXsLH5WDxxtGtVO2daOdnpQumFHXmk8OGNwGDt02Ps5xCaUw1Vxbaq6mOAiH2sy59Sz/m2D9wrGtbpefuEfe3N/BONjV/K1rvbri/SXQlXuA0x0S7XcAaqmoeZNIl0znwPB6EYd/z4HRVzktlASylNfbhpsARgTePzNQrBzy/8ToRod0cLSqxL8KyUK6IQAnoDVGCNaqZmjZpndqcuONOjowDb3epmtxmIO2KE5997xzTcIZ7k2Xzgz7HYeDWgdZtYtLzP+DPYOjn8i8ivAg6D2HKPT+CW6qBbFCgC3iNRCfGxN+sSkKkO1dFJPpzIobrCnsIsF7vOmXanRZ2AGGPZRHsO5b6z6zkxz4Q3apCzo23EVqplqxJpEkEzZQBb5MYfZdnNSd3glwt1X4H1Ok/K0DNgBlf0JLhWg0sKBmzJPcgTtCbl62DVE7lo8+ZBIzXbDitRiIWuuFiswop23k3PfSgjqX75VX7iE00p0OxDRnBzIMi3QcmyIV4B6IoBeAMiA/hHdQGdQXJz9W+AMV8/sKO2HeZxilqp9wR4jCmQJVuI+IYiK05IRwdyIOagMmArC5bffCCd0Nm1wnkJsS9dJ6gAhfpBZOv3iZupgrIkjARXhuxiSlR/khz1wwFdjeR9NZ75w1zC4IgVdfaYZbqwtQECJYkhGRTAbjWCCKwwyTF6SqCzepvl0x6KfOS0nu2QZntviNVcPhbs5JE5yi7fKBaN1JyLf7m2QHZI7A0wMzSXs+zcWFdW/2aYwrBYNkmc2HyRo6Soth/oYKFnrSJWkMiloa201b1koRhU7DOscKRtCkDqJZTUwTCTJJu/USceuz5XkYv7JDkf1aIxw9j2naUXWsDg88jhM2RFVJ3lsxWAjqU3JZ1PG4hTgL/3q8Mn8jggSPHdi1xneIHkcgdkK7ZMndJJZNMteFC2HdfbLjUTELjnjbrdJtbWH/tQRmTVi6wUwoQhSmel3ivLtOnZ3LW9N+MI5eRqVDs93HIOcsNvTclTTGUoX1MWy80po8HyXoUZTKsDm6CChPVj33COyDUgrAntRjk2mg3OKlXxqGiqTChNWa4ttFiYVWlQbsiIRW0DHVVlbc31nrX3buRvb25g1iUFXQcFkHUU+PWswCsQPkV7uL1+JuXWw1oCLHy5UWTJwHJJJK3BTBJttHGo9CVrsq8yzS5iJiYC2FFCsfBBuOYElXhrPPwVxOEBaUCBS2xDv/8HM9wFgfYvHlvthUPpcrWv7On4q0UTGfM9imWKhjC2KgwvoHyAfHpGnvF35AEAj94Ey3JIhjdA3Wk9fIsQ0+T1dcaC78yatr0h2SKMOXH9oqmg9k0VWciK+POzYfdzk6nJ1kC11PoVhz1LzDYQM/mRZvcA6f5S/GJgaAKa49h8yVB8VRfrFmUbIGCGkl/fA3PqtRfP5sSqzGKKl2kB42WxQ0Bz09vImthPZpIUfNWM1/GJPevzYgk7PeSt4xNxm/Y3st71Carwux8MiWzhayVH6pcZus+is3h29WNjzLUBOFrl9lGlYNphhlGdygwbsyIv20nrDx13SURn1Y0o2U3cd8HtBFYM4dMFW84WmyOxn8MLESUdjdqH/mjowAPeXzlvk/GFcEQCAdsAD88JnH7gQtdSXNgZUSwjBHoqWl9c6GzNcHy3IV0KLRsf0/XUL5aY5VNHjJqWXM8IG5+VU0Q1/kkcHPaDH5/FG1LE+AkWwvsf8Rm1bL0TwXxRxpJ4LVaMTJMC4QQ/rfeuDB4nJdsg0Qq3Uu7QZ1gkyL6ZDep3BxDpc0DjdKW3EwAS334NYv9RjME/qnlar3SGwCFMzkBx43JH4pGOrNNGEGlkcfKUaq9oR7LPudle5NM/S6xy2FSaVy2tUAwWgMgBj14rUEgALhtm3fzboa62N6rbjekApwRode/sqhc4j3UipstgBXUNbJ+G9pmEQ2bP1l6FTKp6pf/CUqZfCtHYHIC7sP+cgg4AQ4GCxEqiyCAhCLsZOZJkkbcMQ34cRikXElkyNsafeQ60Jl+7uRfP7g1tpLx3rO2ujUa3LaaKNJQ1n2aIRCUxdxccRTi9lFYWyUInvudKFL40YPp4mpijRWoKnh2DBXkAkxXBJS6AdHB+FnT33o3aCVWTFNuF5qifvA5cS7rwJy65H1fnmcZsFgK9UZwfMGZAIkPNH2VU/cVIIt3p97mkurFVQ1rvHEYEwne58tgmrWIPkVnd0YLo9YTibONT8bu5GxBzsbxUAs5CDQQHH1lPWKd9MY8xhFBHKUJu5aCU6tYSywLD0v47kWU09sLG+sOm5vRxevxaH9nC3aX3cvzTIS6HXckEAEtUwcuD0x5xbice48VwjxoYXY2+zWnMphL45aFZFd1yZDdzNIQmQl7DXnBOqfCef8QzFuLHVlFNhW4OjpJJbyBYzQFIDIZ7NucGKhZPcTeMuShAUV1wbaYJqU6GMPdKdhXSWaQ958w37xo66fK7D9Cyz6wtz+RXwTaaiG+C8FXSuhKv1JyqBrtxMp8jRJOLszT8HtmfaO5p0V5VO3ra3BElo++TURmoL8U7L/Pe7xzCpFwNvtODei3MSifr4cALjVYBhVfNkR4f1OTLQseOT75LCpJjtQjSsendfw0hfDUyn+aDttoc7izXuYbf/EHYKh7N69unuaCTqv0m1aQVmtITyKPDtsU5MsFOaGqm/ptZVlMRy1gp841BhKXOXLprwqVgWhHbXjh2xUp7eNFYn62RgrJiRcV4SH9vye+uKoCKnmDJZ2YO7VpbgJP8mq7KAo3wKDRYF3ucLAUJ1HJnJaTMEBSTNq18Mm/Uz5yOxDN0dfeN97myBR6UemvHDpJLiudKhmMNEjcU1FJtMR00e5Icl/GCfrMoIJ1X4QeBr53PDFSqB5JdpZk2VqizmhW63SIWfWKAz9RGhyM6cF5KfGSr1c5tHP44DyFpF7EwtQw4PE7JY+I4rYOZ8RJkjbLuP5hDGTHBS/6jXFQp8zOso8EDhTIcpkdVwNdvCBH3EaXMvtXN/zjN8w3jyeEMAjOOJjI8OFuP5oe3SeOQ+NY7nHEHv5o0hD7fO79D/ssI9xXnRfPIfb3AE62pLH+pPIMgQkADiN/DWvKMBv52o0dyYcGJHBUzzEgM5xUpHB+JkoodzWO9TI8+1v1RkCpQ26gdZtG98MIn7zBIOISC+aMvbyekApCnDGG5YFy5f+RWu3rkadL1KXOEaHjffPt/lLfi/zlHX7zUZGshedUz082Nm1avm3eTg2EhzhnR5f36I9nkEe1eVmtPhOkoxzcSQeOw+cwZTW+Kbmoty+JdKVCYqPhpGPOUrvz/x+qEa7GAH1xBMT9z4Kzq4Gws88+CLsT9U5XfIQmKq+/7gp3KxCCd4vN7cjWdK2ounH/xuF4gfkCwNzvEgd6BU/ZWnEYqvxlWY5xpBTB/JBUr6Sul8KRKnBlpHjVwbePZxv4uyJblovgfrJlvhg74oJFDiXCgobTVAfv+DTkP+JRjk7VH24iKidr8tcOR2fHWDDZ5kHgvXlKdSuU8rLwN2BnjkRskayopIZuY2k2AkCTLWzci2bDkGpfl50x4TU2EmuxRd98Mi5hC+1COIpXUhX7nitbxGekrtuDFx9SLlyx87oZsks4mdUP+TU7wl6Xkn1cshjHlOfazQBKMW8vysk2qjSId4mdfFDqSbrBdnQbO1Apmr8NxRzn+hiTb6btntmQ2qtgosE1kbB9/R0pS6C59UeW4dvrtFw5TAhtShYHeu6PTr7DAkQG+DIwCux4MBDzZnBxiHTvycwwaX8x9XNrL0jY4NM/XkLQxJYKkctfTATpM5/zaEFE0zGewjX71ieZuejDSGpo01c97tTOjtcA47t8hSBO17NJcXw3owmzNWWOfSL3VHIKCsZdo/9jeHVvjw2dPopyp4wywiAheSyVjUCm4GQVAM7y2BZ1CFkcLZh4x5nz4+3XrfVRidwGvqsF0K5idzbFhUfXy8Gw3AwWpUBg4oyXrdQK/6YCwVKHA3U5LtmYekQhgDcdZeVo6fdHjfcfalHpZn84nvnCWRIcqTdByZfEZVL5/GQ3cmxAyfKkTgPxIPN+EBbREGRq+PGjTPG/VQf+em6ErVbvgPJ+AFTb6B0Nz2ouv76Yx876BXMM6HaQbJxrHurPyr22ktOSIfS2o3B89IjGJzyea9RNs371PrcoRa2/5Ai3Q8fmmVJC1lCm2nTlvOFwG69BxdFVidaRmOWInDM0nmzZa34ymgzK5sAdvCFpG9wGv1jujpB3sSB4ecAC6+TTYdSzkAVxocpNvSUfWk4NkTWMgIgsXZklLQChP9VHBCrZmmu+qxwJAjHSJTtLQrw6gR3twOdL56wW3/8DXWd4CH1KJwzNcSa83KGaw7lW9AVKWAU9p0Qz8npQZ1hgGhryh+UVlKvhIf9AUBM5wRWUPjUZeKndkXNkLbhKtdsS0ofNrwUkkByJUGGXNiB1Y2duRLO8fn8vDBTcfCWsPZ56YspNKo3TT9R5pm6xw8ei1kS3vgI5Xy9/5sC6DJ1Y/LfUsZZ6G/FbvhAuO16zU6kJkcP2W6IG+ScL1eQnY2kKaJpzuNKnO3QkNGL/euLwsVw13v8GfSjAj67kNieLTBhX7/ToX3J+TYBQSGPy78CTIqK+03wNtRLaDgIE/acYLySTJYUa1l5SyjIo406ej09Rhuou0JW5yt9OdqQbR44IAql6nf6noQGvoLbOSZS/vKgC/8JNiSe6/umjc6Zmbjt9lH5UmpLh0B2Ra4Z95p+OUQ8zORCSJR0NR7PWAIxZEs334ywknLUubvOwAUZPWPYi7Uiypv2XdBnv43s87KENa90YAJJYrl6ANJegCv2hpNy3uLkufq2wFRlxdkUjZUsQgn+Vi4T7rzA/abTIfm126VomcKs2YlwHuXkX+faibz6Q7Zu3L8Kvv3/pQWX/ouY9u5UjMGdNakVtRF+g6sFmP67a7UwkPyvKe3CALQZ4ymauwdEmaYoG3h5FqSyglL2tWPvK/TvqWTZ1fWWjMTsMY8E5KdBo1dQw6/RlmOHO1ZLPxkxBvKGMxbJwdXMkN7ZZE2i/6/BUwnBRqlXE+WjsuO1q1xQJNcxxVDdOxHBL2/kePmnz9jv6Mp1OTF6PP70ZwvvEQhpaBPk1pddQQDj1IahFmDw05bSceK9Ll8KzkdoNOwGGwwFbLh0KxhmGvXclBw+OQV1EJI2mqtqtgasw9g2t7k3dg1Gc1YPU+Rt4Dc39FfAEZuAW53nDBR1jwdBybfjl51edZvXwCHQlAubRT20X7j+EkMZ1NMeq3cOsh/GNdIhMy7sZw6HriAWTevWr0y6jYdAQ7kMAd/9M/BsTaVVC1Vl7lkXPU6oU6wDeHsFvLz1K41v7SnpbtRBhn4A4owu774gFjzW6G0LW0QJncPajEjuESemywcvnEsoKTTk2nuJp9FdHhKmZg6OCD6NFhpw4qemFZIhQwQ/KTGu1OwPBOA3KFEcxqycunrBx8PKgCYn9Lmq2jf0D5TOX2AC/lRWp8X5QMUXi489AQquAD1u60GkjZJm3mfQSTVxTKzmZP7EctmV+4tS59PGxGFZ9BvsUI9/N3dXtCovFB3ssP68KE6k/60mZZhN8qFHp53WCOhmk//qvQBJzZ0+daIxVm01936820NqyL8KT2ePAH8ReU8rfflRL0exMYWUAG2KFqq17unfsAABrT3umDinEp78LkYLeIYQ2wIyr90B5cS1WmqzVEJLjQHHLgUlGz9YM7SWnxAxx2Lf+JHzQvwI8WPW+8z9OkXd/v9Fg4n6sT6PFslqlpgXKumUNapJJAuqQokDwMUKaK7EzhbgA6aPhBGBOi1g5CNvaiKJ23HcXY9u7MNLRPof9keSOC+z/BDe5fA69rJvPsmZ5/vPKsE8U0a4+ALHR36uIuCJkAcL0Ccx2SK5gaFlAz7UJz739QGsB1oanDH/YyyzFPJaMu9G+G8kLxb4tcbKAYmrVJgEzwJNzM2NGjjZYV29axkUd0eQJ83CsLSwYBksYLKP4ahoV7LQmx+mpM/NBO0sY+8V60zJPYy7boNfI/u80ZAFcCEPRV7EMyFnLoL3dDOJeO6qCAUE8WUb9J1l20OkL0++hCDQNZJEZInSjZvJD2MT2dJpTCQUsZtXLf1++VAEQdVdGyINgltgTk5NVFbIUZIRv7BUsHb4XU5xsNW8ug+VTDchjak1TRvti18DhzOvnBpTWVjkgfEb5gs28ukpYVHzl2OXrFdijO9yYycYkPzP33Jshl3kaqFXAIRX1xXm7O2AQn8AMnLevj6uUjrjxmgIFG+0ROoX5Uqc8mHk3dho8FFGb2mrCz/2snqDMPk7AUskhtY8KxVrrhEW/MgGpSy/ET3DKm4hMdtaL00mAF/MuKo+9nML3vCgOlKkVKzGSQawHPDkYLJ+ki53jdwEwme2KFHKm80HU39RpscFu+pLL1M802Z65HPKqBBj0dBtw3+gdVBFAh/e58B0873obG0loSi/qEH0fGmuF7ICrW+bisERb+INdTCXcFbky6rcXI5NbkMH9kB5uBie8MPsXwq9IDY8Zz0G4Ojkyi9RaQSs+57RHu8BJqQSjMIrku0rZa9SSGCbiIYwgUg8DuAP1gfAXXdSmydaZ00+U5hWE3gREDRG1u/LJxDo+kw+NdWAqtGSdGuEC/F2In0891Ig7QDAdRrwrob8xbFiggwOmazr9I3WS70kBjEzs85DaeU+o6sFJuepz4nKPcgf/U17mh3lQEWAts8JedWQQe3SLKoxqWmCxNSBSKaS+gphok7lsYtev476ywFMF0PNWaff09R1NL4rWmfMsFlA0gRkOf9w4isNVlWBvn7x1xqs9dZ5Wck5cBQ1OtPM01lhjw1Z3L/2iR2O7mpEpvJsTeT7aJAlEv9f2WoLjtkMNQGvr0TxwZCBOMgi9O3V2evgt8rlAYr78/oi+s4l/EWVcQmk+eVtgFwK28+kYX8kCORGrzSPEhP6BolRz/82eTUq17D5rq4Ich0H8/2hiWXM7/MLwjWkMXd0qGMIBDYzDOeYNiUlb8o+n/Vhm+LwxYmvTmS958iBjnHqTKtcfiT9iNeNeQgN8Z7bnSqkenLmWcd56O4VP8Nj3ajPLrttskhPjwc4pJXMJFXZZVTeVR70+ZdMgfkLpUdPx/RlsZ48jPNKPXA4IayVq5v+8lAIP5pHP+y0M+R/mZRDgQs9G043N3MCd40gfaT7llN/0jWHmlLiZwovtyzE1bfpt4zWwV/E0SNrZ2masNowhGpgkYcLgRYsbw4WDD8dwE+qvXumlfpwIWo1QqRgcigoIJFBmoCzZn+EIz7c3LVhRt2ZeLSe58Vz3gQBAdLXXrUGhrQ9UnLSvAZCvzU66ZAfe2Ea8e5JUa9A/IlNqY/xMFMrQ4i6dp9FHaVK3zns5NJp2ScCXIrMxhTKm9tFxjlYVRxDM1YP/0HAbrmydRDfzEw2d5ljbHDTBeL99bRZWLmtJG1Enokj3n2yCtjV1Nj/sLg7dkeSfQppGDjLPJGdaUX4EbheISm7FnixL6iMYemGopWi37DQ53jFwSx8Fympd3dkKFNURE8+ihW68tbP47ggmfZpyl9vvBi5AZJ8MTn/M46ya8cps77ui/BsTgqe1vxKnrPPrBy/sZJeH9trMecB2FSvjny7honLK/pAbTXuneLkh8gZnx1HR07uZKnGZzj6fsgpZXC3GEMpHk8rZJIjdKyCPvWb7+iv2ny5nFlOgQ6OhKJ4b/zyvRjEXNpPmXnhDys9AQlAtV9I412WW4aYk+6Bhid8LijKwlxzWvZ7qZ/C1at2cKas766Z8SxSYpoStW93eIFhgSBnUxt/eXgWSO54b32LjYwIuU300T/hq9L2XCkW8vLJJ3nNjpQVh7lOInj0cks//T4hISMD78//DEZ42fFGkAYpnpXiQHKSSGJMvY1ezwJqZaOfExSe18wIA8o9UcJAWGJqIczrKFkNRvYMoOHbzue2lEyZ3Jaq+iNRJm4qfaNQ5dO6UgjZKXm1CNqIOJJymtabaDJC+WFYmfnKRCLOn3Eebo+Hr9QKsWyYtzEbnFEjkSGRxILTjER2pFMgMl5PtwUpnpe3SP3j+cMusveql0LNhLqa3O+nDfETYBfa/p3fscp7pPA67XPP43gnhWEVrVTUHV+fD9y1GUkdJYNtj7HQnKJCM8N3XWWsYNbNZZ47fmNrl15RZzBzpp+W3/wddSc0XDtgLXMLd+9jptHo/Xj49M43uuAN4/bU+hl+S57vUDzA81psC9VzNv7fCqB2OXmBZ3M1NhoYGu1RpYMNKx5L13HaJCcdr7JoA2nPkRJjehp1E2R34mUMmJSxorK7Ls+Fxw8SND3XHr7l4NhQZrpPxQUgH2AdGXJMEKdMHpUauBDuGL1PAnCKe/dOI/c8ThJLRviDUVfnDstS/6MIqV82zMSHHQdCstVz9MHfAPd2v8osKPF51lWcrOCqB5uea5u8gObGqqbJreCUZQ+CwLx1UL4arR4/UyibORikzVV6cflJCUyOMHdz2Sl23Rk9bKdqQVMSGdKCf5d+A2x12q+FxdRIYyzP0KX2I0G+Qdx52z9EnOCCI0YxRo0nbjPxU4olF6Sstfc0oYJOhmk6gB4/ZhQjF+QL9QSnFAHHQUj52lDa9Z5gB/PhFFfTLgtc1tFKUppIhHW42ejnd+J9m7yVsIxuLdrvm+c5xOjlUmO2uSo2FE6Kztk/hyDFVclYxMGnydkx7J2hz0fAAR1f0c0BFKHg0BlgvZcIF7F2M9E7VStMZwHS5Cu8c9bKDnTvqyqagh6LmiVc35TSKwfgPiBMUTEw5UKWJDEW6gz2nz1LiDVBb32jYz0RWIKrg7Mpk7rdQt7lz3ZXrrfCVUBUxTMNEdjlOFtBxyVYAFaxWFayZZc0CX2W4n/N6Lg2vn5fW6viAHqzFXms52ewM5PRdJIG7rTPWKacZ43xG6yAacX4nsQ+hrMcQcekYf87K5UMfazLUFUR8JFF28kyeh4LVDMwYZirg7Jl6O9Mv+ZdWAGLfpkB6TngfDNLywJPRf7sS6oeQjvazcmnpBHN/PIbpN41ELPXzkktsqX6p5sFjWa2WYto3R1gGt6as8/FjHc5BGwkgd3UA+NE+0GnbpB736iM63FXOgvrNf016fXuc29vUWaqHV6ocl0CdOXBhYdTZCY+JTq4PMtyoAW8PpUcNWqed8aj7Pb/Fz91kzZIeU4FrlqMR/lwiOfON3Kyo6IPGpe8ULYWhTE6V4T2Tqtw2NbYNhXsZCBMCiYSOBlEmttehcjT0aOWPaG49tL7o/rDgfyo8yAxJagjNaeeYQ150jECuuKc2ydNqEKWuNbY+okq/RBnn30VLculKWkxl2xluq6TZ/RDgGW2wMa87ttA8RKXAEQ3M4UuZcjFdSogI0fEWMUdooY/AAdYHq5BOMMbR17Ue+iRYU6nr2rFamQkZm1nkUrP+7Sc83HZkr1SLgdJUjtBeW855YeIyzujs+VkbSdSfYLXlsmI1lL4QVtiNXlvpWvYJI6LBOBX9M13QPGL0JZn3EAjDXNAza7lYnQfrNv54Zw4JBnhd78d+9w1n+uol5kZsicEjMFTKf7l3MGPf8yzYuuYf9JWZ/RbTPr8E7NpemEfR6ODptjnpay5oLBgEVUS63Z7gFRE7Rim+pEgIVOwFChFA3cFTfbQVbSP1UAvEwN0kRs/BhQvUJh5AQgtS75XWxxV/cNUC3IbMQA9lNq7ZAgTYA7R6IOnnogVJuDg0ZV81N+SRdVtHaKQagryIwDdJFe2pk6abV4fJzwGC2MVTFqDtTaO5/Ufqo8vguFMDLEi3DtDenAhC6YRQlW5W4DT7D5lau03P0V1WgdKRQbThDgrOq+ERSi05Bi7vicKMk09466q0DHW/QAAhtBk4yLsS0IPrX0Uo+0rckLENJzpz2hJguhVKoX02qMd0h5wnkg+2HEOtFW+b0NiOnq0V8H0WKRhtRWjKr6K/T460AT30HSFnd+7H1t528bSLTlcZ7oWrfkE0NVyZakItcgBXxgL+B7pnqpIuC1dTF98QwzW7gEM3uyLj707AkKGdUMt8b7FOXoCSJVZLZt/QLL6GPZlKlXOWUaeNt7VkvedUcwehaVujIz7IAszVWIxzjDFiYEX8WAu/x0mll+lzOOwaW11d1BCgdNkc2W970uXx/BgruPkL1viXEWY2gqnl70THb4WtuNvCysovaViJY0i2Gv2zBiPqyAPA6Ku1qzXgl1pqNYalDPsnquOqpzO0xx6HWlyxpSBiEXC6Q8xtUt7retkhtAbTd6GRt6nqEwWxl/7T/uY+MZyn335DdByKOlO2D+GEYTHoBhLH1bRxk5Re7OvoYzBh755edggtVG6+XPbP6C5u0uy+EOH1DRa41ZDRrNLuj1OVurjnjg+6TVho8R2KK/fufR4FhneesKfUDV5z5QpgdyRtf+Bz3IrvrWUrR82TiXqQu6c9EkjRrh/9o/hzE3CrnWBWVjgd4vtR7R0jUHy/EYuVc+m/8sMiFIMqvMjhluABtazb6oSs4GVtw7atRi2Ap7+1X38xmBgwm/9xoyKwwwNdNVunykucgy5pXtaKD1Q3DK0EuXM/Em70xXDkQAW3UgNLV/a8wlt/CpyYCQfAZil03ReYBQRjjmAb8G74TBs2VMwGkUql5qsWQRM/TxYBjiUejuQbyWnLynfint8lXh2k2y448oN85uxO8q4VPpts9Nz0LPIP0IT9M/HhcR4dH0i2XZ6FNkIhnjtYpNRkA1e1asbwnlcVQTZ6zzU3tJg53BN4YQKNFAJfwLZInqyT2KzjAGZE+Z5+ZhptCSoyYxGZ4gYFC48hp+x1z+1+jzQkAsefDQv37RsvXTQrgI43S5J0eYzkDPfq7t1pqlW1Dl4krSQchzn5esTry2/Vs+AxLLyu+lVUQXNoIhfW7N7gLSM/4+u4opoMsZWXdlIgj6IJmzXz0DDh7pTozxk6L3rKC2eCt+GF8KwVi5NXDrkiPdADKZ2PZSeetEWeljOOLRqO4tNn5Dhi8JP5PfQykgG9AGVi7ouxrLEIGw/i4QhpsaaXctB1qyZAeW4Zbomfp8ILH0u7iDGgX7sO8VO5pbapngKw9NLsKKkirmnfMyddQCf7nTcAq1dYKb0m3IwUBg6d/W0rm5wY3rsS7N/PFmO2sYd79svuzll70tg3wIWEbrMNeFkUPTY+hWfHbHRJrq/wQSLBfM+yNTKQp/ByI6OQG1gh5CY4vaGJL3px02/hCtzipJ0nuJA0UxfbaHXT/ZcuiBBphHciTKuzo5jowrQ3kVxd0s2Jps50XUQ6cwCDR18NMYP+k20GrniHIBy8O8n1bIEuw5B5yAdRE74ISJNy5kg94aHcAdS7bUfovIqe8/ifjDaddgKNpvbrvd4IjnNOQDgFDGrnGfwLnWuKVHfe1Oo6nM5NK1fU3HVMcTrsUOjuPxqZPbkf2CJAe5RJYAKYMPk1EEsNbgz9RObjn2TschflqjWo2O9IB0awNvWE+6/vWNUbif/8MSBdkITllCk3SoMG+qIip0eNEyoEza8+YO1TRhhDJ8iU+6cn41QeKHvyM7Y1iaNH2pvCdS7BWvFqgJGb7W9eIofCTBRVgpunPGJPy8C7aUH0+S6HnfBhRoWW+luQOJtcVFe6GYnuKM6xTNx/LiD1CfJxCYXJiM2lwMlSiD8T6ljYuZLPsO9VlZyV7SuZYHmHT3qxffMt/1U4KlYDyjBO3Lab4hu3N1l06JrRwfhBVM7SujXgdZO78fqXwn1bfMVSXw8FOb36RKDLBHturokQaKkRF8S6zK6EbObb2M+gLfpI5yy8mhVTBZH30ymUWvCj/z37MJ/6DgQhKGN5fYmaHKvutebSzyrM9BM2mk4TuJ0J+Vpfqf3HRVAJhUyI3r1s1+q/AjrBKb4nja9uNr+v8t9VlxtGhT52H/M4/AzioRGWtyT9Q3dMqyZaPhzhKEy3p3iXnKpVmFR2cjmIT1ZQb1DqkOVsBQ31wR2kb61HJ2LIv/B4U8mnyH0PJKDlq+5RwtoyMNxz6cz/fbC6t4QiQol92jzsflZnVMRSv/QZxsWAiC9j9grxt6LuNNWhP+TuIl9dRhX8slN9skebdfJMCf0RhdNjltrYj3MFHpalyMb4ik/9p1cQdYVfNL7XTqYG+uhVL1E3P43lwZ+nnSUK6ULTPCsIJN06uxQetXWuSiGXd8oJvpL4D8++fRtvbEpnMsIhWaZq6BV9qzCXIEgpPQDKtPq8S/Ddx599Ft5PQ5egW5zPmQI5gua6GYez1AB8m3JJtSOzla1+nzPHkitl5td05VWQQngK83I0rwz7JriwSeWPs5yZ9rGl+kiDDixna0P6ayP7wjB+g0+V8zz120SiSvy4RBHAFfgHtKbYPLwAYx+2mLJ1Zga0GfKxB2J198Q0JqdGor68QEXJ2Dmg3IgL30DXpbn2JHrGGr/lRUgq4KLST34rU04JOWTr4khDfwLxHryIMu1gDgNRUsxxkSt6YD7Ws7AWiRM2bnhBwS5f2L1FLqUksbiGTInItVuItAdCxRggycp/xseMoiiiSUF0oTpHMGwOfK5iuksHzSvox8TXhOcKf5lhjsXbi24b6EyVbnfriD/ypSqsQgbQ4u/m64weJZuPvdobHFtdgkjHdEpsfuRXCmzFuIlKlSnjeykrjESGIZsxCVKD61r3Tp3me6fXsBcR6iSHPoJRE826EZywhvL4ugyvFdPi+HfQ+mJwRUCsfZe594i4nEmbU8Fipt5imbpCaYneK4XY9gTUaOhkE8v+AJEAr55GNxJ3748TVXDU47Ey+8v9Prc+JXtYkd802EHRQ03uvm3bn65gSs6n+o35nqkva27Ia4Dvqx04SSxS4ps9CPTr+JmozMR0GSLzy+ViVnPgex7/lKJLNPN2wOD29vWn0blhzmBBiKMxbHAbXtmaXwnkAqn3azKwVcb/EEkw7tVOL0THTqQvDFVFwLdm5JqZIIczYBLHzYrvyN1Lua90aekYTOgivnWcB9tneZ+HweYMxLP5TcoLkDMSxpLOWkOouWSgdKEwvmwWatBLNrH/r/SOnarkWb9PLHINGKbSzZwXK4EZyRRntShHDXDAaXIE8mAhZWkU+KTJ8BgWqiwU0TQP+zHQdLL5IU0gmg5EMA9SG6BdznUjTKA7H329xBfFX/CkpmqYNm3uiP9zlXefvj6vGjNaVS6bJtU8cf3KZZ8DwCfDIV9FdCAZTttO/MjZ45lb32u0sPIgVrYrgYaV6Z0fHHkxw4HarjMKV28HqTB0g3Ic1mf2laWveb2Axt+CtX2UvKkC/2xa3AlJi+x82/HVfQnz46nXT30hhO2mndBLyprAg/fnla5U6g+c6pv9K8eRTpfHaK466OqgFcZ6QwSaIwieUoROXJ+gURblv1lwNf+/Bcdu8hTq/CQkdrh4QyflFy2vzMNeUCB/zU702vQVVFMg+XQVQrMEFmwrHbS4p9XQY7BPxK1cZI79hyt+UH10AavCvJsU/xXfqgH2/gm1rUYOtWtYPGJOPmKihROl2zLaI86u9zznL4mINRVzMBLfcQs008+y87k6eNxVwc+gY7MB4iHnLbbF5pmOO+2hGkFgayJM66yH9DL5iVZbZbL+7PbeZ6qzfzRdsbRG4PjCyj7ot+kALB+yuRNCMwgcOA6SyHZtdvt2v7ojuj7rQVdtsnSNtz5zlfQg+mS1MVEztVyORJgeLvq5ftts8SqFD3d1Zf8KDAGWE9Ci3UQd4AxgAuHmEFA7TCcyqI4cvxF2kz15bFUW0qwPw49h57rRMaG2Mar+5nw1qOMsIG5Ve9AyoFQhPdDAmJIGwlRR8y3IKkK95C3aGF7mrGzMe25ydsXn5lDRyFWhoQkYVZHYzQwFjCVKyhwPMrBjZ8X7/sWgSQkL2s7XVMgJkTXEkHKdNf7APckngQOprxpKn8JrVvbOWewMLK5XWGLtkk1zGw9MQ2toarWUUxIZZZcIVVx4+yVjJBHbjQp8y3lzHpKKespVAn9A1T0/4WTSRr9S8yQG+2OD6mCTbhVYgP7Lj8P7RbVEheo5rHcNsNQKfXIqmONjvV+JMoKIwx5nGsTstsKPhgUT+Ir19UjGZGjIqLZodEwQbpEcphV39qg/FK3i3rPaAZv+ZPtTn1b3E8Bpl0fBDs0DV+EPiRXKILdmRCshd6M8K6VCb2KvtrqoYwB2QN+bCcMcRbLJu0WFUlFyAwzi64YVBbkQgl0tKGGtAtWCGQ7jrQCVmENwU/Z2VslKiwLjr6DtnewJraFcVrc8/7nKRFxoqiIT02Nzv4A+x0Fe27yBt/HKfvb44sKXbQZq3ue2zZEzBk6t7C8aoV05k3sojzKfBvRJ8m7UoX/UU3BqG/+eDueDGGphdCRrQwL0x+YE1j3FIg5KIbEW9/9G/fpayp9bAxu9Zg6CsgvQFVy6+VxvCOaRe7zLEgedr66VYxeWyxJamWGVLQjI9AVRZUGtfdZiPBcm5fiL55X/h+TsQMmO7d9vlZd1MQAb+mPf+TfvZe9z8xxJXtLrdjI5AnAE71lmIVIRK3rb8k1iB8U6U9skPNz1oej4JJBjJ15YfnqxBOtNhoar14M5Asy6QYipOxfG+4GhhGvrJ3HcGtKokG5MOkySN6KDeVHSlVD1h2HIlVJBEYJ0QM8DOO/XEbMFks13dUfWKSTotFbx75PT0D5tS2/uWZX5Jil7forNpC9Ld1/eH0IYZ6mZ17KQ1Uf5radFVTJCzpy2OFtX8FwIsmsxZWD2y8N4j4KrPUPQLnsMTQcb6dZ1yOzJ4ChOSvqz/1uq3/pLN4B8twq7y+SzGlS/xM50e0kzrHA3F3slYpIlRdC9QEb76CzjXRbtIXC+VX+9glcDSOFo2tla7OLwxU9CzBzimmB6oXRZ2wdd403yrh1w+GlM39op5tt1cHHKk0xmZAfUHZaX0AFLpqcCVY0l/uOh+tdaOhkcGq93HeWUdyafZ9J5P2jigg3URne9nUvDbhdFSQrrAJ41mc9pBGfJ+LjA5a3KDAyBrFmdUFkpgbMOmeufqTu5QpZmhtvENfvcQPoPk4RuQ0GwBePZOqEukKwpc6sVEjR7Ha/sfKBuozfrlx8gZ44i4PgV0qQ9u4QUzEA82HPY3AwokQ9TML9qOtGAcwT8tCfp1UaNE6zoHa0q7cDI4+H24c658lP9wQ66/EWhFX8bfm820bWdyZ6CikWBjJXbVOmtQqBn6iFHovyhfm6Z0ckv93VwhmQAA6KeUXxHnr9GtmRxGla4nxft37XB9KCvTZubIhLSP1ZFYecIdWfCdVM8YS6b27VgyblO3pd4Bnr2Rt7bhv0uUIZkTBhuxGbPx76oW1NMyyGVcozNytkakW2nbTykEPbNgLgJPP0d7616lIzOjh9pxMnWoQFkMCbRqHMWA9ROuMpPGT2Oiyc4Ihn9inwZ9bYqyiue7I4e7LjMPtoNFU93OLpSxzhkfKOVOKcvWnHhKhvqrSnYJ36rAUwvDYkBxCjlmMvaq0+0Lyp7s+qex8Q8EdY7Hf0Q+pvwUUhhAxvZ2B0YX+tAhOX3orcEyEDAAFhu2XqukbmkjEGqSpevdsgRBSRyJtvXHvzXz56Z6ryFOjIyKoosm0ALUsHp9Evr+k21KOj4CbA5vTVy+0xbmKwPQuaL77yA8HlPPWivAojv26+fbAFjD4qRNBbIKq4Hmpd4cbF+H9HfhZjLTeVnCWVECV8rJY/edkJXKKDIJYaV4g3qIJJqcTDgSbHVKLQzZV5EBaA5YjxWcvnwbdngndcHKo+nzEY1d+yZacJleDYFpzuKIbpW9L/lvBdd7Yv675BSZ25+t1aWemma0Rge01bgDI5vH12d676xjb2Zej/SjYP+FJ7z/giWYJM4EbK4Fu6wPYm7k0QwrXaqYta2/nLMhI58ghw9MgXheplpPlH0lVYHFgMr6dgrfTsLk+VnRuHE+RPSkrx3D0ZlUEriwCE2G2ef3B1FGRwACh0Ii5APH+e3M7dH14/0dUiKdE/oM+xxteiD1jVRgspX9/Gd0XPQUX6np8PVjIK1mUQDG1AqRz6B+cKQ3j5LjeqRHX8PocTCSwvdoF5IWEbTnnpVS8AVL9A3jDJi1w5DdOtltvYKBO3lDBb52pwvaXERQFe/cZr84oXfoxsQhJktBzt06PjBKHK5qHfhzhNxcalcsSdSNrBZLA65QpQzrM+4fFkG7BobxAD23JUeeXpOFvZHoKYRP45FmQ2REiAmp/mlphivZod7kfI+jj54mQi/zFgv2e0I4fhTG49gsB9mDHI6WtDyvBWutUZrao/CNoaiOiGDKUQccmL4zQg2GASYXwuWD9da1JP/ghtuno0UU7vPK8xGAV/xlyVYbchvXn2WhJgzyjE624nlUP6dbVHJqyaTknprqZsaX8hAMhAP1mQ5i8ZAbalB8S0XacBwfVppgI+e1r/5n0MY7PcdE+XkQ1dSSocp1fvNlxeDDVJqVGwLKSJzCYh+7a+TrWuL3tkCFuvIOAODY5AeUsFgaJsE71tmr3A2xSHHmG0y+P41tfMXImYAGWqqaxq4xKivoDxYbZr6I2lYUcXP8R+hCzk2CLzu6f92N84WCQc5xfhZ43E32iwT1LAf3mKjSZ+uFoJmAD2MwBhgP6drz59a2F6d69puhS7gxlaqAxLslDLkgeU/OJtO/GCIzMqcQRJlcnNMnmO0qRll4t8KA1xj/OhxgkviCsjIbgRJQHE25Yx9UgD+FHhMDJ26VE1crPXwZia9dK6QU6F1IBqUB3qQG0/QM8YNmWmdB2vNLtCHpwuWW8m9ZNBqRh193AJsFJlboz7kYZGk4a9zyf/dcAaVQXU9BXq0AaJ7K+8tQoKHT59XOBW3qz3mtIsOoMbhb3XvjGylK9zP3wLzbGgmq2GFGL54DIEBoKNns5FJieXiMPszYqO77VQOvP6F+Be6CkdWqF9QNpTWfbqBe8/2ev6fo97Szlx92ZgeXtBsyO4OEMc7fOaivk+/JPo57XsExPttVv8WZPUYFQ36t9xTZ+Eu0/G+2BpAFLtMMWcqBIJE5YF+YhkC/Cc3BhcpZA+LmOD5pRfvc8ikgr31WavjXMARqaslfEkmYfj8SGVpbCD6bJ1ceIEUmTs0I0eNKjZ+rUyd8sDvXSil6E6VLrzSr+8Wxt/JnMMeLFqHfR32a7R7VAZaD0ATjnb78F9rY1NuHFWrtgHYi08pORhTKNMb8lIAyno8jYgV1K1I3KG2lzvlofAfiywXOWMbSQZO6LVNaG48LZvMcaZ07P4E+qmmk5fFxoi1jxgB0yEkIsR130rSvwUufAfjPAZTgEd4HM/oQdZTKzdNUZ7c7VGhmz1/jqP5ujN2jreabumCnIF9m4qt1400pLgMuVX1Sj6nWl+3nzTHJCQtYzVvaGhoLsIK+ph7csfPApIJ33vhzMOvMidNRZH8q3CihMLmqTSnYX758dzSJnMCZj84K/B9+GMx9vmjH49KXlgD38zIwfUkOO/t/0UPMsys8lK7i5iGgra3g2NQPmH0MscxtmvU4C7NCRyUZv0vNRipUNGHj7i2zoJTB07x5pFUENtyUAfhFk9pExStJNanB8A19k+powmXAQAJKeV4hB+bSAufkkRRMK8wVJu6neAK/TKZldVhxWh+fj9GbOoftfZwq/yaafA5YH1WKlKCHvnhqd7g4kxsiCP/qIv9cqC254lqnuSGXjWt9aw0NjRLvR7sZjZiku51QytspalwmR16gHHKj+N5TZ9MlWCMDqHqtBvHEFZ7ErNW2stgyrPtZHtsc5yQ4AEfYbBhXj60HFo1zo2WPB68KXe7aDqww2ux/ZzmeB/w+WTm0o0JqYHmEP+XR5e769EoDQlwulo7DaPbCaJHp71dy8pArKSB87uUU2ExO1Nji5OFAJbQC9RHSoA2Z7lhdIy1oEbNMQWz3EP6iOxCrsCoNLEjCcwUK+A/BQ+6vGUi94j0AjX9pTNrFPvqRDAbgJ641yZSdTVfRGMjxcMQK3XyUbhp3SGPp1idx4XYiGt2kX9ktC5j5RdxpByn7J/GYg8E8dPhx6VNXKcwrGLh4p4yJakd+wk3OljhdhZ2VDL2GJx/OL/hjrhsDvNNgwkxevSiDRoQXx53URfmSpbi+rArxm1qwoKKwfXEzAM8Wb31nW9mQWAzBNV2eJyvj5wtiOYx+CKTgTXlc0XsURZm2fEw0qsfp/2jWB98kAo0+hvxOJzoJNKZKet9nmVzulmRa64qAeqWcX9KMN7CLwXgB3K8yYutfgwW6xbkrTf95H4N3FOztE02xWy+2P+Ghq6BRIPgNy80BGT4IPS+Sp68dKp/R0N88xO/IQbyD4wNTsARJPOLZLDXOw02FhSNHnsapIgp4NJF+IOUcMJLsxqJDlpvtfSTbERkLVO7Hm1wgfznldFpAIqu1qw4HT7EmaEPxtIv4JuT5i/uQECkXyaBfWtR8qjrOyTzc/ZFei8GK8GZN7XrHuQ178oLleuOJGZR+Dk8Klm4+SK1R2udIO3HLw7VXMSbPrOvlIXLgxAyNY3tokHANmdPnqCUrGhjaLQFb8WYPewFe5i349F+mGBHxYovjY6JGKYaCzlWcqgFrMZMwa/xYYJThVaPeZdl9FA8VAi0+KvlpjGnlN3oqgqHVKUg6DP0kZzOurlcfekB+OqE41f/ALvjlspDw4flrtttH4nf2AfffzxB7n1s/gJJcDx+0fiAIintODBL2o8smfPHKT250xGgFr1L6/yVTFq1PO1BmSVkgSFX64mZgREMMIKOo8Ehnt3tQT4ZVfAn/wQ+nYza+dP+IhmfpJ1ynC+sYl6XC0pgxx+/GvjW5oCbT8Cs+TJLIhgevTsXMAARZVM1daKqZ37YnK1SgkVPQD3Uao68nap0djt1eG48/Cp7KfsAAH79EHdp8whmaRZzx/F8Cc0su0+UEG+4Q2Jlo8FjJPEwDQkpYRcPL0HLoZ+fnOQaxQJ7+7m2P6SL0zpY3ys4F36J69myQphMKEbG+6yvajRBNBdFUAMSfKkhdKaDJeU7RyFgM2BEALZhg4n/H6jNFXY4nnInqwH/00aT25LEXxbxd5siiIX8Iw7vc0nN9U2JBkHoUWQP9vC6Oj8+W6LVy0GXmIMasW4UcCp8FvLcyXRIklSNkicpivD7ZcPky7R3ZeTYcaTqMlQdendIjmeCblaA1YQxj6vaWYdt3kRKGKdcNRGjDcYriQlIzT4ai06IOU1AH0WPgOJc+WTAuYBsbpX05zmt2+Q7XQzOYrZ+spCtnA2w4P5jd8LI1aLSZdEq6atWohBid+m0jC6/dOt/rwrdCHkEPf1jUmzuano73edkxB6k4Bl201zcT5MICBbFNnRdxHkX/MWH0uwsQ8cAM3AonAehRcPqIpkeTSr2D9XwNp6VwBLPVYkp0X4BY7+sG8uFra6paFPfNivItvSl2YGPvaw5/i+XVJNrDsq3m9PfnROmK0c44T8mDGkLTKFLO+ZpRgty/rJ5nA+2xNVQMPMJPQBEKkEuHzt1gsg9Ir2SYycd6rxMyuCZycp/Xwhh8xklSv7ipT239iJTik6uQpRRDLr55uyA5uuC+3BQHFqsAlN63HgVz5d5DlNUzKWc3CD1y1Bn0vti6RGsDcDcINhjSjcWfEyO3EXUhu2sGZauRbIzF1msYRv/thnauNOXqbAbfEhn8GpKUsEh7ZGnkVp1UIn6eZy+WTVUFEiyawYOHThO2cCUGZA//CjZFBGjgOLkm7+9GupOBpGiekrk4iydZU4K+H0ryVBAfU/7lBQqWv94AWwp86YfGgGqlmiE9sPd9DVWTDRt5sEtjdMQOiml3dJQR7iWdDGbVZLe4hZ7txk3Pc19Nng3lkVSM64LhJlYkHR0TkwDxyH8stC5Ru04EU2pCPXkyLXEnOBrjQBioX0xl7Su3QJuerdttMfucQqkgecx4ot0Ij6bUrppW5fU7ROW0cZ6xS9cOEtTbPeTxtuEcd29kPxvpnfS4xDONisM36wrr2F7t61FPjMybzuawuNZnPT3Q1uhjqw6ewqmlIhOpla8h6+yUGw8Ti/GD48ywNQDGs2Q2scATG2O/4OqyMli1kUp4d0lG2NVHVakH2KAPfss8W+kGyZUCTocHjE224dRCavb7ZpLM+KsPDh8TIHvvEH0WBkyNlsZLwyu88ewRlGvnBAUpg12OoikThHfMk+cXvp+9U7f+mqN4llbfGxPlE4S4IzhMFD1GNuZUore0M1rrnqlgHuMITxFLhBlcCQOt++Aa6/wgAnvnMWOTSVBRdp1dFP9F00Gx+Y3pYesGG6fPTVVt4OuPQ39XEOSOvjdWGDlO3E078mebuqxeWIrIg2e4iANv/LdN4cc2SU1K3I1GpJJdaOj7iLRS5iPNGMQFpM0CbFpwLTjsQhENRfCtFpwclFJT86BFmhgKTMUxW/VZcdueCDcPDZEFF/Me/ErXM52f1J3v0MRLMHwnx4PmzehkX5+EQaNKo8qOKgjTvVj/5u25k4nEDstcPw38OUEe9G9qj62WsUQCEyupK1a8i2fO/uAs7M3n+LkLMm/cxFOuyfre3tOR/iHNJb+VLw3meUm8A3zCGgPA9AXaIr+8+U796h0zDENS55Bq7K+WG0+0VnSraOHnOjrRXEDdI5R4BLLnsjh5ZHB990rPe9dAkstJSNwsjutK0hvkYn13YjNWOl0eZ/pSjDRRWcRMp7HVEkgZvmILH6vEg00KXWWpEKJar5EVnQr73cBs8DmnALrjpnQuk8cNS02+9vMB0JkaluHbZX8NfgqfNvIPDDMM8JE22U8oPNOrWageE2lJPyFpbW8T/cVLxQ15Sp6w0YORkLeNP7keu4Arn6jPnrC6W/C2a7+PDgFptbdllmk8WMl4ThkVL8ixIGVD73jyJcqO4Of3FHwJ1zK7n/fQrYOJvHJp9oPJRD+ooZNx3J4OfN2uGTEtctvosV1mNglURPhBVxGbWhRCTUopFkPl4pYfxgzbOdRkbG6Znnb3r0lJiBzAGjlje2DSWyAlsP9DKn5geP5erzQsrnUSaR55haCdRRdpvp91LR9vaDRJFnQTI2+WUsUmNI+VKBSeiGRqFiMgqLngmfNdqW4MB9QTmdgDZJY80CzjB/Zp7RQXPac3WMbH3NyWEP5kNStT55xa5dVAgwWL47aNHeQe9vKRKRjVd6FkF5eJUv5pDY1+H339cHSiCP6ZVEhmWh5MblyA3isfOC1U4vgxLRyiS5OogFB4kklFyX+3hkWVbNf2DXOiV5zOGOnOPVw+tuX1gamAj6qrPp6CqYR1Ld9064YQoQyzRZXw0UD77XFQtIiQ2OyKbVuJjeYjuNIjYx1x/PepT5oyTUiI4NEQ7FNKBGcqIEUY/rC9npFB5VmX3iXmupfOjYvoagFVew/v+QB/Cc4FnuGwHUqUiouX8MYOsd4rMwkTHdXNb3p6OGX6aTwFm+87FBlyjt8gqvXT3bRkp5rnCy6mYO0Wcy7QN9nfGBvQiIGK073mTvuph5F+KmtvN4EUmYLYsrs+0GYKg6R9GEuPjdiHoKKiaryJOcBMtsG4f1bqXt6k1naG1a5F3OMNFSsWmDFEgyTDck6tuL1ov2Us0ivKO+40Yu6bNHLHbGYJlllmikEfJBS/egL6Dyw1zmq4YhUrMZO1jD3s9E0AwTRLxfmlWq20zTl5PYCAbr95L9sSu10HCvcjfzhinhdSalN3WuH50YZvOCzhD1dpbLflhztJpMAvXebOrCFK/dOD/luTDTzhO76272+A8vujd5dmvcCVIi3tTjtaiHbSkEF0QRhICxqYCMQKcWBGrhNye9qSd+ZbDjRARsJzGxdCh8wf0nVWMXmSeMEM/Jcb7fLHKWwqPMblA9efWxVbrULVBaEXFYZo3+AdMO6iXeOV6uNhlVMU1XX+rd7+XaKYywQICWIygLnpmtL3vFPM8wSw67oY7g9Pjm+c6Rf5whKqa2VbX4sAkIUbwV6wBVar9dvzZbGfHQxvM28RU/YFyBU69S759w90e1YwAUg0/2S8WyHasio6ovzyQc2OMfpx1NK2CJh1J+xK3SMF/QziNPdlXeueiuuEp3MvH+4aTfkq2KOi7RyPixzL2PGpGf2u1ILdmXrdEEguRM9917avnDfLlqkWi4Go921La6PL/Neg/FK5d0OGxebyLfDccXj62JNJvUbv7byuKxjsBJTOk2n5EKsN2NsM2BvsggxnW3rnGFoKaSYYMxZzjLq8U7nRL+/hJ0Vk3KXVGpEhERnHYh2AtvsoSUSwKD0YyoK43cOI1TxEHvak71sRpjscAkoCvjoM/WC/gzdqTc4NphO7XWt8TmGg79C1dh2Kv29Xd/3nQk1IVr5jdS5GqnHU5yWRmEJwPMERzOapxCg6gAGjC6Vo5bfrNh/Tr0zrMcYLdmYs7Jd9orx1yOWNl16a2jf8RnaNg0CUv/HW7bSK/X7dwNcIG1WfzYB1OVCO8q4K8uAzGOwKzRj31pWJUzfvUz5AqCQ1zZLEvKbc2GvQNEW3uZ6izayNVmlNSh8CcBHVx4swP/STDSbQTwnSPaTbObuAANJBdbIAamaTYiScc+OeEjE2PhRp4iqb2ohqoF0z0M/O/J3zMuUy4ayeOugc4nJQncgCJsklTpNk9DbzO8tEkQnE7ZYpQVbcgYohZp8yYRoeWu80esENXMzYYlQAB9GnwRV2yVyHytHYbh7hB5zyF8xrOWAtz7ucde16jYz+GIRaO5Kz5OMoDX89VXIpbJjm/FJwlHDmoqeCaQxQ2YOSTZcsXMPS75762UKwByEWSUlouY0YaEtcvRL89ZS3KHi1aEFwEsyIEbd6i57dVvj2mCfiY2jocmVAK3mgRq50UKvKci+7nBrtDHBsvcWTVUJeuDmXevhalX9xwLBWkXPep0BjsMlsQ9LDeV++PKKnWDW1jhLpu1cBTna7PPNvNtBRKDgc960g37PlkXJY+YHLf891/fr4oDRmsstGhpZdsehthesGHQG+QXZLm0ifeH1cNNbyWAurQfFXxL75fTLiXVHd8K8N/7iAtKUv+DHxjwZtyNu0TzCzLoU6fma6cZ2kb6N0qIZEqB6hCwDSRUvwM4RIFsua/6YQ/ia5wb9LfXpX/S3oNdOUkgLkZjXD5DcCK2NoRvSPbgu7FYJsrdLwJ4BTW8Gb+++lVPMOKPLpwGyOlTmWzqbVmG8eAcQBtmxOd/Y9M9reN88CtBaDNOAZ0v5hNO852jy6z1+g8q5XDLkmi61nbgpS0S94xIFYU652Hn/a/aLMo4Ge9CyHeLnwq9YwGwsame1FP6OpBfPUexWTGnKrNzM3pFYt2K9dq8+1Ia0mMS2BFSPmw6ushv3+alrGwn+RFDuG4f7GxWpz6ZfL8m/DueAfhE5W2Ca/fmPS5/DaGc+Ex/U1Fb9f/Kt8fIAJEU6ixyW3kY8rNBQGj2q2pCjelh+j0nanxb7oIaYsIIVyjKZzWhsb7EpmsFlTwMp+PaFvyRJdkCigtp6zCjD21TKpuhdpskyL8JWT1cSshuR0uOb3YdBjSL9FutaoZLNSACPT4YUHlQFiGF1Ef07sW27eQIbWGLYPSNx5yWlfzwtEVsF5uoqNWwDNQwpdOJdkpuS9/IEYCYqaQe81huDYgD+8cP4d4aCCNAt9JKT1aVtbVbxIEfMq2qfq8HSI009X+ZeV4a6agfa8sI2aKo6NAI0zHAN7yGmMadaNT7BQQq+OcDGR2NBjGw3NPXW2Bf2UngAtyyHmwPtvqmXZM2+tr/IHdZfCep+PggjopnkK1+M9FWxg40EXUISV7qUIxEVfHa9J8roZVh9pQx48VYNOEMIolfQEcPSqTXcdhE31t5V2MaIhxjNWPbl04cfSCvVCyZAY25IjZg98FiEN5K5aUp3u2rHJpRNqhM9CNGFdiHBBww4QoCBQ0q9JmCFtR770+f+zMXcwcQP2dGsUYQkoLVq5Z9ZFlBhCuGsEGQFHc5Cgo667La7fNqU6pSbo0uo/05INQ2zgTam4IziQsqvUEaDAPgfLyzk+tL0A8wJj5ueQV5fwCNRiZ5eGfHfzRJJ4QMo6ONXm/GgRU5emqtRbSZFDss8RFPzuuOyfzv/qr5+brcYBnTwpbUuBHval0pfht2h1q/dGI6K613My3+K4kVdckfjCANSA4HcYbZstIzafEYUVLLIwMlCiCyA3fnsJIp1Wu7/nfuB/ZII6TuI7X3AGrhYjxLg58dZj6kRDmsP08QU9+Sfyfx/wqQ4L/hleTOTAz8aqeFOdDHLWgOQlK5Y4ZWgwR+VgGwKG+YBnGUUmQevKpWaV5UemyeH//prZdyA4ObfQU+4eJ134Pq48xKFYvh8BbWzvhKINRs4vw7EvCMa1+zSVosCvz5HODejUAgHUsg0/ViqCcBL6dhQQn2ADcE39RgYHEuM3Prc+wmGCa9oiA9qwl0JBVnDlEXtn0/YrPw5jQNh+r10L7PQ7KeZjhYPWTxMbXhLBvbOI+c32P0L+1zVZ7osD0Ex/vyd9U+7qLwHkcSRASFaMQaCxtMEiLca26VDrDY/yA5vUXd9h4owTiR7kJYJ7Ej3ZZzHSA8LLSOJhiDxUuYdBP9M/HuQO12pd+MvhGLzq1QQbiWlb8z+30NjGQGmBbu1DzIjWaqnz3vFEyGDxALLLb6r1HaKX1b1eEfa+gk5y4dgy8k+w0TedcgCxPboUDh7K565N3gAytALxlqRG4s2MExDg5eVPTY6ZNm1cygZnU+K4CtePtHR8BaThkVyKDEeG50Kkpw1ETzUsaxNXjBGOBI1+vuHUpcGQUfvgRQRqHXQBIiChCCACK0PtjWBgO3JUMzpaZ4hMse7jnPs3pwU9W6KYwTko64gB5OW3arHe4iy53siSh/2wecle17LPR/S3O6+ZrYlyfpCL67MGW8scO3dv8QShgUgkzWolqBWGnUXGZOcC8zMT3r3k8cVX9iDRSSCNqkmgQfR9yymZIBQkNq5CkZaNORYBUt9ThQeldMdKdziJDik4Tw6bjJ4aCDpRF2R2lo0fUHDxAAUkSfg3QgyWE34+wcKo2puzaNaZi7742YK6VqqY1TFNPCMI8O/r6mPufgFHDaQLCZCXKz0KilxVpU5QfWyg2BYKHFaFLYSygqXpTdIUIf0vTtGUSGsQrevRxbaeY2kKU07Mz1rdE8QHJCaKFGnysmTo/GOJTQoMVZ6QrWZgn9BV+EqvYbs6RsU84uaGwzjlq/hXc7C3tY02ZptEBRJWbU0aHnAHDmwsQWShWFoWAUIBXgLoB9+IFMhncE82z2ekSMiVNepIvsdpWatUACVCb4W0pv2e8B3bmW3KPUhPtW2sF3hJYVlOjaotu42OkGhN/QHSIu+1Og++Oh+WKIKB+tobx1yvwvS3yeJoPCWNXHKd5xLYBmXnpS4NrHLRT7scqWDgmXtPyVjsQrjeAJWDGUyyqcdNqcrYUpUqMqY+noUcaoB47Wu2fcYyO/K35BMWRixr+rhWgbUYb+29DZetV5WeAsPBuUn1/9UquFgkqMB8gwOnwEuy/3EO3tY21jbz4YORGKr80prpbkW8dontCw4WziNPPK8D9us9un0J4VbErcBabxKS7yELB+Ugtqngh2DLPyf25xDhm1qXglLV6RUMRQ8K+Q2Jg6t9P6Ck8fJ8crOy7dVks6a5E0ZZRD/4jUop94oJ89WItdlWKlxS1o9nYd0nqYJQyGNR7hZ7s1mlhYcZALAzkHqOI0/3h99bb3WFhpX1ljIpt5CAnxXYj6RRx34hqq5kUyVd9OCH/xAIUVvt7wOkTxTN74ZbAsRPFfSRuFG9y9+/tSIXXi8X8Wp4ZG65WX0WlsjMouUJCo18zPkmefWwz2ZfF6tcTukTyf0fxThHMZQA1SSGuvtuDBI4QXi4ssl4Xl3eecc6C3itdiLuMo1Y44nI+CwwAat1HrJX4aXAed4JiB0Pg+e77AfnwBJvyxzeHgMA/yVj9UnyfzHCsu+O0mNv8F9yseAOogzsbBD6jVcjWBvMOcsMNAfmeRtaufAr2rmriL40uLrQY0/rQgxV5YBLpPOs2j99UyAeyvdoloynHpIxXKU9R+He3av9R44TY3HhqsyDDg7ICrlmMkSOF5XUu9CUDF18hAVuG0MTUkx+Y8lLdaLmlFzAEvG0fktZsf2vKMgd/tqk461YdL+V14X6iTq5vIULnoGd9ThK4/CR9AUYvIBgNJhqtDIjmhTiDhwNiaDlcAkXMVG2WUBuJoEzcfKwyyUXAE25Rsgwn4ICeHuxwjV0noUN/OHDxIxTXHmwaA/qlaqX7/fvJDfJdpxS8EPE2iOqfK5DTGBiLwME3/qGh/IB5JAGj7CnZBJPH6yXGb51CJJ++j9rPxL568CZW3gxr6CVp60LjNHA+r4EtM178prWnTmsBGQntySBAlxloVz2DZC/6G0X3Moy1Yn3jeoKmQ2QVEcV3s9Bvzs1EI+yb5+yM5BNOrV3jLwDHDfqJURjPENA6/IOa7be9lQ0bqGiDSZZz+F81+rFoB8AVfLhRDD/3YMZJXwVgDaRpQ89g3TvWVliH8stA7wzw1SWIlBPKVl4g78fAHyfbM280Vem4eU08qp2Fggtk0jUCba1zaMik0fIdYl80FlMOuJv7EoML31ESJCGyr2+2XvOF0pWYikBjpOQN/6U7Obmr+w7PZuNQI70yO5khgmPxLqOu+DYqAfXjWog+UVOyvTMstVpgYECyn4LldmRNW6x49wP3RLKIBLxW4XJft6jFTtTa1aUjDH9ZOjcrFiHqm9b/1k27VgBJo299UCUc7asrU4dZ2C3ljWFYtKii7vtA3eISzABEMelXjCBwfZgAGAgxEC8U/40tStRaBikhL5bf3SU9LBA6+uoQxMJ7iah+MInMyYfzH0iUK0f0OLYDoKJLq+4zhmvFjA2lWBd05A8hCz6EZu682V2B6FoYu4YiJokBpcRq2Iyw5OvgmTHO1VLTF+LdfCpnI9DdWX6hLFtmMq3/XZiWgH+/yDKC5K6aAs+B/cfXzGzDKwHU5RlbCVi0UDvY70Is7tAsucePDD6RgQXcm557IGSXcxrGZ/d6ErRHQS7ky5kJGHIy5xbwZhBd00W59MMT8V//mrjHyRnwWZS+mFV2vpujmwsCaqLpgCcCCpGbvvCtAutMWibomrRkDoehCzQFHfHv8C/TfGuNBuDB6LPZMX3vm5DEoX4c4CTHiWoiIE/sghzv6h/xTcojJ+ANvguIVeKBArgjh6AZ5SOICbDeb7p5SF7zkjCWfTTIv4gG4rKsY2nkAgUaeBBT+njROt5V5mc92b38Ui7jIUnxY/9LBJ2GlyCSFA6MNCVX5wZtOivgf40qaWNN1an0Kp/jqY+9i0IQYnuuJlDE40lQAqtbQDnL/MTlX8At3wcaWbce1IMBHLBDP3wL6L+lc6I0iQRe5PFHB+o3e7Xm9rVAAR7I5f/MyOmsmjHlN+Y2jfK2yqY+w3LcYtGdPeOWwf0PMpnNEF0XQM5koL36jb/yKlcJJMx9a3xi1lnE/R3A55wSC7XlXM2TqMpXehT+Dl+B5R6gin4htjYb8sNkVBd/Q5a7xp0Sca/4Ag0o1k90XSaFL/xBgFM8TEDk8T4bsu00wgwBzT2RzvP2kQvLj0ZRnJZgbf43bfL0b7vdjliKEjT4BhysiMpIPBI1yFDPMFmetjbKxYduxoumaD5qGyowZ3ZFJXLyxztVEUMui9h+nNVNeGJNI4X7Z29aS8BMxW91hjWSRQ2rLOPZIdCPDmW7E064R9cQfSh+R+940hYtwWd+A3vUM65g3rG8B4VxlELdVd1RNjsi7M1LWOlW+hWWY7kn1NnVLdIejjo08OQXcmmfb/JA9djy8QDEhZl/PdO8kwrncTsir4WGEmuB/lRNGa3OET5QHgBeLo1ZtyymYMrQKOSbphstAouQuRoHLvPcQwJJqd1P1IR+4QnH2m4oBpONSxPbh02l2VrVa9c+dpmCigPCNbMqCHjLQkXM633wjnjPxF4hghBb9oA3fr8dksc37HypUyaVL3oOvk/CRFCRkC6RU/rwtoMUuKJGebh8NlSisuM1euzNS6qXiqQ+JoTFPGUjNHpzcH9tGm7vwhMZPmb/w6et44dYyFSaiO1i7BKh1xmxKtrorv69Gglm88Il3wtvaY7NYthiCLB/rSP7Eg1Y+F8cv8qYRCz+voMMedMp1xec2LfzQ2BinrZFCVBtOn7e1MUhCJ8YEP0Z7TubnZNTeFubT9wNcWcGR0iAqHctzHHYq10cVKJYg7yXDmg+0mY0AKg9l/yYb/VYzH/T81Qk5ctRXpgd9LDsZrwnXksRY++S0mF9/sQAti0LxBR/DElJJtNv+B08XnF6Lgh6Ad7Dl+E4gmSrB++RiwvD0UeS5P7OPOr2rLCZgXoOXKTrgh+eIYJa9t3r0NJ7DBR8cPxN4Hp9Nh42jQ4n8v3u5JtZnuVEwK+TeMH4MV1lGOOK78JFg4esvavpn+2IgXNKON/wnCG+PadlvZlX4V/iSds1Ec40SxvHApaqyaImy7XottcS9lHUS8jmAh2j8EqocbK7IpqlZfujSW4pfujU5FF4ICN/9MnpKqxzuTdkpLyNoJ8/Hjnc+YAwikGQh1yoloMRqpAbxiQrKNEwbhESd3CN940fA9A6f5oYK9rBC1ybgODo7VcX+Q1uQM/Ypgxp11I+BOwi+9dRIq55ifBFLxYObuqZp3yBFM7U28gkJw6noPL6t3DopGttWJbJ+a/5Kiy/6ppuXbPaMvuSaBD76kNM+X1nBPEWXc3bc9jyfotv3jhDvtVLGXMpUgM0ttmm9jUpzfTobLEWZ0767/N9l3PREnKmQN6q5Ns0womK8BXAL4kvfJySfzsTSpvN1DgwCpWyr7+hMlAsTRb/ZC9e7Q+AVExZY0rZ5EHumDZ291U5PNblAGBpB/vI3WcaW5IhJ+V7HjGH6zbGHQbxOZaTKFhaNieRxJND0GiP1W8oVnbt/WOXS1dc74vXXnXuU/QZ7NZhJkcUzESTGo2M2dMjvz3u3MaEeYgeN4F2s6bzxwQ92jLwQvgy/MfuIpMjbbbhOxLZC7Ghr3/hXY0FTVt/2+5VE9Yce4J/kOCu1xX/zQM7QeoadBzKVMK8tjYKkECxxcGE6Ls6+3NOYW+oDWBmLuZwDawkESfW2CxCnAGFX/KnAEbcNyVdSsTkpfHQ4JwKqFMbwVIEvCaLe6dqClpCTLdLsh7TmQTUSr67eOJN5ipE+JNdLHptxcVJR7AMorVTP58MKZb1GneEa31KHEfcQm8KUgSbsv6XjQQKZjk5nr6funmZ9/4xHq/cwBEkfi08x16KmBV7KFLLe1HktyP+x24rlGCsqXDGtobuCCg5l6TuGZ0RAtfy44u4Tu9R2xDA3VgwfnoER8G/FBRwmaA70+1/XWKUZGouw5YWKS5RfXzBVi/9qPh+JTlTsZsB7JCY6+ygQtrGMWxqB6jfxpZxb3RY671WX9m041nFm4+QiWqRkEFFlUw1oHY2SAw6O5uKY0AaAm8dDvDL28EzkrACxJcfbKZQRtoWxqG3S1NvTEWgPVcpdK7RCUZDdYaQf77Si1h7ki2nG7QCvSHPC6qM2HkynM1MmNrbO7cWBxuWp/BqTHRwWrNQqfHs2FLreKsC3cwYkiqQcYCbzNmH1oV02H8CMSwjnKzQ/GDCR0po2pedrNUDv2b3kBSCLF2Y5/+a1Kk/O2TEGkygcqx9sflPRkaoqiGg7Hh4WLokowmHHi99gWdCo+kB2rf4LOfA9GCzu3oF0UBsCBO9eu06oizOVBOrm3RwPIepAmXfeZ9K8I7rU9eyxJllWGXIcG/jvYNdUzajjy9mmAGywRPcBxuum63vcn+gEzI0BrLb19CtAzkncC37hQnO5mBIE+Q7wNCfDn9c5vwfHoOQPLnYBlYT2zeUWtNYBV652+HOHpv/lIEqKEEzWOWMizgM7j9YVR+IkA4LGSAo6lWjfSkONYYAjejmba4OBa1w9JPHeUk6tMmwSd9928FDp2VuAaEKAXsoqLSyqTWXt+ivoVtaEz9hjWhfOjpNZshtCl50KgAxn16MRjhIfPQYG0hfFiDvt0YDj3g6I8vlMXUsnj6WA2Ig7NKUGEPiqsDZ8EWBt3teYTfBwGtGyizSVjIAeyiwpAoAO7cS6jm9Cgbe19lQjV4jq/sLy1XN0SraT1XW237+eToBa6FwN8LmX5ti6rykvrnzw8kBPhTNhIyoen2Y7tVkDSClBp+fcUJ+5qRb/ucAjkJHGeFZ9TL8LipYDhLBBGdOgA5n6Ux6t51p3a37VTRCfJ9gOppCdEJDmlhILAmRL+oFmzbND7i6fTrbLST+dIteAMO3YyiPX/Em4wEr2qtX/ZpDWA2IqYELVXV3LkVQBopM+oKDWkh9UaYruMqauGarWRm9GA8oFTG2Jq2ROvjvHNihxqO0RF2iQwE7CgPkKU/7pF6PXJvqyBe4HEtma6qZ6Wac2Gn3l7TOqBxlebIL8IcpI55afREzogY9kZUVX7F0suGAQLFNaLeRqzTZwE9OnAWvXCBoDV+7BCzCO58yuANJS+RUXldGyarYYFeQBUXHpS27ss7swLvcN8tWDG/T115BMOdisp2PvGWI3k743Mr9mrlUO3U5BI29w6xEMzpaOCe1978jxMH+JFDdMGdCd8iSqLrwAwI6H/zLRlnwcfQCKnV0Ys6SrH/T2YPZRbpq7TAFRKC9w4rv45N+d17Z1ZaJyMpP3qlPGtgz5j5L6o6CSC5CuIYDNAxZlrlcMk+6CF354UijZnpzNTlQmijGATyaZJW3s+25iHsatq+2bMh/Zhr1BtBwpvff1VQqKYprkIkicuIPy2woBy5362pf33jZ0ZwjRD0BZ8pmGh8mnc9Dm1fqCD46HK8cwXKDHAdfHsJ6Ahj9Ehj67i2cKzHN6UK/QLuesTuMCxErBXMlmBPqFo07pG1PCpXyO77YeK23Ief2cdNBRA/PkmR40ksjrJs4fXeVym67xPujJIjUpeNEiX6nKUEMLJgdZZIuNKrrik3fmtjzmqmkHHG9y32+fus/LmITd/EKf/2i4gxiuU/JMdeDnzYglXW6256KDyESea60hHybARmGG/RgVbNongS4wcXL2Ha1IMcJjXDRLpWpw62lWGrpFsZrEuayFxxwPqBQU7fH9LuruTQ9HdY9AnB9PHodgauCq51Nvcy5sGUGcN6Hs1j/HvJd0RdKl0V970PScXwbSPWabxj5takI42Lw5p8onHLw/CcLWmjyFAnkvX0rWSVUikLEQEImN5HBqRGtkOJcxiVofBOjsMjIxaUFYaY5P2s46hvVcbkvIDoIf7NZrtp/1M5m1GhSJoc5RfmeYnupzGVj5FPPA6XQ5ozoZFQkemCbqpe5QYAdm8CNwxBL6hOimfH+0WWposzWv/cpsS0JanH7GAsqLqA+BzwWOJ3MDnSv19JD4+7FJWg6va3Fa2dLx7SCUl57YLwvGLjimJCklEsxri4CnX4dWCb3QO4szqnpJa3kZxYO/t5XPcEpdB/cQKiKQderOdjOGN3QdF6Yn5xD4XyrHkRb78PAgOjGZAK/LJFaTHumxcs6XSNatEkbfQBniDP/aOJCqjDQzqjh9gqXzXPeZVKLEG1QwKFJvku9q+S0zhc4a1KCWx0bZ7No5jihWyn8D4rHqfQjt5d6L6dbZeBJzsRhkJcu8ArVVZ0xE5gvWssGTju6CeY5WL/g/rlnHTIntXXcag8awrgARBWJ7kGF9qBD1BYPfCsr9S6yBIB+NVp+cxxdIeuc82h0F5X0rGz8BXQCFZNxVYsySI2FIy+1HfZskH1vZdexZFlUyVWhFl7OMFhkiehZOLeFvN40Ujr4JsOD3DpYzacirSc6fjiR1feOx+qT+Sa+VdjK5RnW8NrYTq1hK29WFpJkYcj4coPv2z7/jJOzPpoTu4Wt8KGUJnI+ADOYOo/eDnDFMiePHOfN+PyNXdHYL31QjpXGphNUMjEd9xB6dMgjIe8jlr3w3eZSr1o04gTx8+9lpuECFhIUy4juINlAPTOwBMnqeAkS1lrCNvtqrB24xU+rwog8fpw2oJYE6ItFV66ijWc31QgQs9NFvDECzsQP96snu8j9W5lGjFs+pGJzK9mki/NwMgwQ4w0BPplJAITYxUehwZDT+0PfCuk9km/2lpo0MCxs0xHg2RWEhFP6jT+EPlnmVlYmeXD3/kpTh9Fwr8TOW4Myaj8vZPYso36maR+vyQjJ+08i8STQxjbPWj9sqRz5IehlG7Fzdu0qyUFcOobu/PXk0ij0kg93AZ0pKjKdc8e5PFhATUJQv9xWP6gQ1uQvUj/BtejwgC2nuZSn/UFfFByA9o2uzO9HPVFFoIKiaZbS2rpXJYdrusJY7k8bct9EnWckT0AB8qd1Nkl2TSW2fjihn03ncjfMplsx0e3HTxzudZmHI50yUubiU/7AKW+Ofa/tUjX7g5FSQNO5rLqD3XjajyMq8bYA01pZCRfXMRTHIPRc5NV6z+rPXErSrgZY6uaKlBu3i0CJvQOqPnisJrNVjJAix7urSepwEilgV1KPn5zW57YOSFQ3j/VuvpXM2krH7GaE1WiBc6v/UIdwmG+9QP8hLZUTI8vN6GdlBOnUjbLksgsxkge1qHsi7WM0TXngWsC15sKeSDbpxR7UoHvhF9GMByM4JpgtB+wZSH/MfsXAtOZQ41bkeP/D3xMpb6BMnVo2CmXKwbCgGv2uY3OxX9bsdYoR/7d5UxrdlMQObAc/enTjRhCHrmxKzQJr9X5GSEcCQo8w0Pkfiu++Ax8m9KJnTu4Yfa/j/ID3zI0NkGbczJSWgjGXFwQH76zzEkjne6/TmSOCHf/6AQ6qC3u2n9zw//OTE72EeGEghAu1MwWM0NKAd8wo8K8jw0JI+ummjDaKYxwyUDxAnQJq0RGjioruS5blheFKj8yMzay6aAsLeGvMs7cabpYxh64pCNvTGWIlCjtKDzNhtRyfJpDSTqVkC+Cc1TOz+oGvixKcy8jq/KznGI9zdurwTb8y/ianYQROAve+EiEufBGAg8bBfwvzAmbcYpThzrLBLgMOaeWItCKJZFbi0k5FqBVWRxzkv0xHW3mHPrOYzFMEuB190GB3AmKS2JfOLwh4AAYh2M8YUcIaAcaYNPoMuPC/ywTWJxVXUBxXcaswnKP0lzuMfqIz8mSIuvtvpPmdeMZQDjvqUUut2fn23QTJ903TM8StEYHSll/PQPpHhG0f07QI+6K+6qhNrb/4D7P4GR5Rx31/RAF/KXKCrRViFtfmUgIEEgOzaJvcv35H+cRGVVzPcp8SyJi6WvTGl0mOz8HR24X9oj6+5REII16ROJE9EOWRx156E0XyWUSSHgqPllVLI4r8F8C/ROgIynXLii7p2BLResJTnFNTIncdwvS4g4KWwECpM6MgIUHysfjt9xssJ4Rbi9tXJXBaJrhIPJ4Je3qYbdfVzucA8sURrjEwbg2zeit99VFjBC8ZNTEt/3H0/Lq/IB38oHrtn15su8Kzxzm1q9KmwiQQf7UsE2RAfGOHd3az0HP5zD9bSXXz2BGOdjlOJrpzWVUSLqFlr9lhLZ+n5dt/c9UIpREsdbzUFqpptQAXi6ezr76H/GUykpM5NC74EIwiDh6sDeRs4cQLgBOJinCANP9vOwg9VRXCa686C8LTjlKpwq1yOObLhmZN/Jnx0WyMGePoZzhHFxNWXOY08UWGpzIQUzYFu8NvsPuaVD67MhVLspzO7khHeAx40DK68Xtlx2KNThiTMpMF9FFHRrTyk9vK4ehhajK1LIjAYmWIlrGtSRS3dTklKttWUN0Y/xJj5sC+lLmrHtWtalUUC9D0Hn9+nZqCMUTebxLq9Kbn+PXX6Df3/8NbBr6N+GIKY0167rkq6EFH+AqBmpBIn40BY5D3YbxpQidczk0V6gi4DI7HM6ryI2/dv4DUuOV/j3sdEH+23u3+irc40mV9uvnfdGbYlPGHjIk9C1758vOI/VIYKPngZmw9pglUlBCZMIrttuTkzxSpNjuTZCQghqG5hOnAfKbe2G4DZm+xmPEiqMESw7T842ngXycGBjq88XD5MAAZBLOW/M5aVt8D9IAZXNszVTxzCo2V7FLCkp4zXN6JzR/KYlIHY1zeUULdht0/KJDIvXJIQN7LucyCYuCRwT2tO/rex2xBAWnpOiBN3x4HFbMJs772WRRpGVFzeAxV72bPDx5CsZLgMh+vwHfGQvF+0Tev07RBuh6w+YkzCPxhM/IPY30dJ/5cQpCuEOGX5BkoFmDj6A7bq76KeeqhRdcfGNnvrRFMo+3+WfWZ6jFJ3FfBrmDGKLNPlokrNU+JO7OhVkAhaFz3I2rlmp2RKE5YKEkEegdH+tcpJSpx8TfnNinUKJnnJ+eJd2nPDo71n8v2qK8Bx8tU6HeEBS1CN4UTet0o3hf7BXFiN8S5AEI+4CWvYi+U6LVt8ZLNjm/2XobP+6kgxUYDBIEu7IVXNhHg3vptx5Sk9BcBaWSNCKSmV0ABunhjkTHDlJJTd0l1pTcuUDO/FYPqu5/o1OcPk0vhq8ZrR4OL+VzYorms8ACAnRl5aNJg4e4ajS4WmkAJjpMww1J10+4JCvYX0dxiomoe6BUnj5nJaQbIBA/MYKo0J7i0hASgQAMRmaDPFDJetqAXPgQdjX9OAU5yrCtsWjFDbgN5NWmvv8TLD2He1Rh05RB8iCxc+7/wyUQ2nKW79nJcReAsT8M729BATq9b6SkiCe5BvaXbYhGax4CDfeDco1rOHp6OH0WH/+tSU9LeJRJi+JLZHehA95jxOXavhEnOTH0wBMX3HuCSjRZAPvaTQvMJQzlRSfDM3vjpITcXUWY0KxJtIaagsmyRKpQqESgbE5XA0HSIC2b7+b2eAAoDx1ZcO//kHvgRjp14xN23Mp0YvH8OLBHfJi1SgCjmUA+HJyo/jfwnpIBR4Ufq1KS5wS0RZD8E7K9EUxqJtu90KopN4wpTSjBVOtE7fSX8L72aD7Xms84XJ34FcxLUe4RheafasvkHmE3ShplP2nKUo7SmcNje3Nfc+xJ0yoYfhriF3aGuJFdDmRtaFjIUZR9lhUojuLDIl+HiSbuXWFvSf6s6m+svxMcCJ9Vnc7Ru4w6RUqN/bj5Ei2RBhpeMQLst79RCIwUCqIu6od9L4LrYAV0epagqs2nNtSoolOMii53zWm6g+BO6CUaPEq3Re9BtfnpPStqiXsxQoa//VJtAee3qZtfGIjtKnTWpKEQqxFn/9hs54RD2TFJOmU8lN5bbhwchwWXw4fouezR1+lTsOFu0C2iIpzEeu44Y1scS0NdwTvB98kQuckBlp2afVM/sph7s1EH0SU1eX4fTX0VYFRuacR36Dlxb8jTtwE3juT+CKaaz4GYy0celOYwP/kpJB9+kPAYYe3OaMc6wW2RtjcUjHd229kEemII9Xlwwwtv4BRGwJNK3iePC5tAZgnt9VGtlF71HLnHgpqCYXHWiPJge3n0uwrADrJEpXK+mTLarn6CByFnwXYnOObX71lGbBCUdZd3nd0d5w9iBbT2VihRCKxvUD04E3FScNWUmmpkWK0fQ8RbYyTpR3bSBbt+glDEbhs2hNL4l9ncw99AfUUAlPbEXAPtqb43DxjtMMXG5L22IneQYVfwOCrSKiByEayaAQEVIqhSdlnibui5AVSL4FXgSMsm83OTNpybxOQaddve8Ie45vXEkItfUWjiKuCmK3th+3ZSQoAH/5xK9LJZzsgHXaQUDznmoJneK4wSxcMU2nh/Cr3FF2HGROafyWnNex8a2VjmtDfkD4+XnUdk8qqdAPoIAzXcIC7r7QfM7BI8Mbyd5TPCh1H+Vd3pFP7Pq5L+M9dsuhHXjny0wwAAvGTCI7JRjpt3Trr937OXdZG02IKVjE8W4HumwdG82GbtuXbGmGVc9Wh0YNja9vWEzHiJvcR+jn+hLN5ZN8hSaSDAY4i1YWrXyX+UJaiEkmhUkS7L3Weeb2lr/jcVPYdDL9/SvgUhLk7yDJGzB428PdKauTPNvpKS8a2vT2cr1IL2JfiI8rBp1136oQzXSVNAlKfL+tbKo2pJSTNW9Lhj8UoAc5CjJp6xaMPAkLYVZ3KOhpgVKHlYeQSQPWIwJ38C9qrpsR4lN0mXHPZclSyUKpEFOo7YJ290iYB20HGXmjDzfYMnBSxbjuVdHlyl66mqvGXvVqOglsdjehTGvql1Ye1x5N6J+BHLuByPSgCBljs1Aap6IhBLNmg6QiIW5YopxgLbPuGHeyiUaLmZ4SxdNnGeYMhv88NWgRu9ZNdbgt9StCLI+MHH3qcHwn8vuMJ5rHUZn0gj8nPLTpTA3iQw2frcMAgfDYiKs7ZmRJWRX3IJLjVfiXfHBmXqsBy5hHds7VlKMzVAtWV2IQ70O8xYafizekHOaSINDwon8cLPjJixIZxktvtTKvG7dUAyL2fVZiGHXUgVgj5GRvpSOgm5ykpJ1Ef9oGn79UWietuWBJoh7WseYrfV9DoA+bFx9rL43Yuvk05guZrdK7W8ZLq1QtnHhlFK3faRFUwIVDo2TfWYqJFA+QrW3GcU3eWx3X2SA3FcHip2gnwyssPCeRGf3TcqGgdT5CbvO66WqAoiE43JGSy+ohmCq+n1d94ehChJlDGugiO2kbc6acs3LVuYXHZDNoPbS6Gqwf6pv3S10aExfRGoAEnohg35M6oqwFx7rjf7nw6ehn6cUOTrridDeE2fCvlP//9HkfcH6eaTC9XC/4k11sF5AehIIcZAX5ytcM2pzAcxTZX2obGaZzCAOtSTdRBp2ZfBtju0onxjh9wicvpuzU6/ol7fN+p4n6+uJJ3pJJILOeO5Y4FvOzlq9khJClXu8X32a7COJeiOZ2rh+1JN+oe1aj5j3QWFW4OKtz3vZngq57pYF/s3Hi6stVwKfBt5eM7zw64biYzMmqL7aTU+v1r8Hos+6LeSg/6RQu7YJ4nwoofeDw2nVvVAeFWa2EUJZXVPbVXBH5bB2dUKIsXdM3vxKcm/mINk8WGmmMk8va3Tb8FvXdLNy8DoOvOvgdlyvxK66ixCYVNYyasrW/P1TCOc++EEHcrk1nb0D65AOj86NNgPHvkoNmZhMxAnzDM838jZ2LqiWF6mWGaMoANWmUviuF8uCdXTnSzRihMgTx4/i3ik/4bEhrICiTcoCvujgE3gmbm0/M1YgWbgGz2CS56DNIo4IK8Vdp4P8C+Aequ6EDEQQyqmhSoMeBSgVtV+pxhu12FXqTPzxC85KXOFnn5t9gNaNX3OXLpfgZgpnmYBwp5tYqgOFRMkTF9kg59eD3zSVR6OmJzuh3MMZgGJffDwDfLwz6+bZ8l/fwMxy8KgH1s6DqbTHGyH0U6UCROAUC2f86/FiOgffCjZVuajfVwHim3tiUGrTAVlg5HoCES2DuQLb0ynDRyVNwnok8q5Kdo8/altJZvO79J/jPDoXVUkN0ZF6e+KC9D7ITPEzGMI+nmf0aLVGly7wsQLK/cKfqDf2Uwnr644evQ3dyoG2E6mXJjeP4hK5XCON8Ux9vrJ2I3SaQlvf/62L9rG7T19mazX2nwAprrRFwXO4TJOMp68uaP2avFMNnYvIb9QIrnbZU1Lei9Qttj9DACffgSAoCOjfyClJ/m4cSSYv7mfkZjassf8YG9cJoYrhg/4AfIj20M9mTCBN53hFuCeNiXb/TP1thHsexj+UCChX4nh1Sw/uQwv2fjEa7o0+lPpB3yS9QDm+MTWZ4tE6oQfTlQuJp7i2DVNT1CTTscDUibqLpviu9tyWTTmqBs5AfKgzMW+jEr4mrxw0362/pg3Abj5+pfstpjGX64q9LWLqrx3+qgJFHwrerId+QjjqdDI7fxjY41Aptm4afQSfn4gEyiPn7NyvSjFhH52O8ATdzuSu0AB6/0NjZq6JcwEKbrjZz7hwx+SOp6XjktTBQjEz5Ddd1YtCR/FRuxpoV7xC1O9Y3sDE61kdKHc6SStkZeXB/1bHTxQrtAm//lTQeHO5Zpk6Dt/x/h7RGLDnwgONQPYbTsWOxWgMU4EWTzrJgQIYirNU8YWlin8rtT/HCRZBI+uK51Hm9kC2J7ROJSN8V8DwWzr5IpZ2nU3nlkimVSPpl74/gADUgDFlVzkYv664xBvk6eM3QhlDRfxQjcKK8TT6Y3sR8LtiNaj9zt/2nFwJaSzELPsAtU6lDYjut9Ysp5G3ZE6RK+Qng+Qn2PmCyAOVRGM1/7WcmLNzu9WNekNRBEc+xP4dILzVcPEEByWUFtVWaC+CxmPgAUQnaACwJ5kRzybGqD4ZgLT+N4N7kQCvAoY87sobDPLYroiTYDLuTMu+1+p/R6PtZarw2JFymRNb8clgRSsYg8XjhvKvnpJ/X7Qjq9HeFb0ykNmRAdjjPDDYDV79ca7l+2/E33n7bA58nUko5uBgnJ4MpclnBNcL97gl2yB2WD4kI/eY2nnNR7J/obGJvOn4JKV/qoxk7XOcKBp0j4HbO/cjr1PA0ZhV/+t66NE4Tcbpaydt9XEbJuYyRIIKtXdreaRvi3uxnK+luYa27SfHhRIFkLsA73jr76NjhJNXo0yu2IaebgjK/z4jC6AWA3weq6xqfFeWQu23WzGhl+tGOYB5mez8LisAdijY5VLZbkpJTJAiaq0PV1xL+9aUci7ZwOgOxg4727iIzTlLwHeojtxfzK8imtRGqINEpko4iVdz0ei92X6wOePjB0pJu+Nke70XUi3hI+qzSR3SsDlRtloVNwWVHVDhAGhBdhghSR2kFIxbUkt+Wvv16GrZbS/oXKh8aYROsHmqkeu17goVcCPwaLfY7xRwYAn/mPBm78yfohAO38FtfA+z/5fhcip/yvnYC3m9gjuRrBlhhrWwsonkMcoW/8bn03xqKCoVVGHV377sh944FrwtO9W2qRlooT7+LBP/bNfItsCia3XuZljC/+3+yY71lYDZ4Lxb/+w1OYUyMloeqZ1cAOCOjfxLO8n0ZtnmSmxHMettQAIVhDziUD9pIowMXX5QTpJAYSYOKmBGWkE/P+t/44Kzhdn3+zE4iTjSbFPFeAtZtBe8j2nSKEWhYVKqI31biMvLF7SbV6PwDbOFKz2GA1Eohweau3ji8CoL/MnLnzdKehSMB197luosRU8HJSXG2nHjUUvJPb0seM4hpGfFwq7qSEPez9SFvMllIb274+B29ncE0ypI2XHZPEp+GSQ6iTwhwaGYFXPswZaBM4f3rUkFOIifv9wf8P5+0Tuv995b96Q42qu0VQhW9W/deowItWNf1dmkzn8FpHDR4F07hSv4apbajyhaIBKDDKcp2bf511JtX2J9yJN4cX+M6Rb5ek7pE9F6oYccIIGr5RTD6iINPQuhCiIr1ujLXrhlEsTxV47xXxIc6PavqF/r264yD1Mc4vccX+N1K8rrPvLz7xC5bqY254XocLdbwdwThdqH4C9bZnNNWmqFW/Uug3pS1gC79BPktgrYWz7m/03W/cDODmbunHS4uZMRubQwOhjkfZB+EF6+pTkP8+wlrDt76fliznqGzxnnJh1+d5k4kzTI216MasSL8Ut9tWbzQpeQM5XtgJL4xh74bEFAq6UAtr36j1xhk7M9PPULpZDvShty5WrY8T7a4vOPRW/e3dAPIC0Ta7UjQX0hJEXWbeGZVt5BxLhN/Bln/LsOrCrwyl9RUFZTFMG2I7Q0nu8jTBLgwAXey9UZx+rtQxwNUQd2XvQkQdZejKkRI0qgv0TGFo7b16UFiqtiKb4L9MmXfQ24EeutbQduocovvjharhy3Hu6kjJEr5jKQL2ZBf/JQ188OdiDVzsBdSF6MIzundTf4XWzZNemzJvBtgKnj2TMB9HmobcjlWRF9LRe+MqLIsYgni6wJpnul33AyHtb5y8V5kpW5KCtZQF0J+zycNuzqKNOEzZIX/q9qTXBy+u5YhOHtW/3MLBmnO34Z+OQyJ6nQJ15e7obtwVxA6kTpx9AI0ZuVja20QvXN1PbvdI3LdHWA9/GrJzgywg8wZniMcB8E/9m4ONBqtMtzT3+c67Ff/h0Z9bOV6+gNSv8bX2lDZShKNQ4ed9pqJ/avTjt0E6jPJ2Yrmm0sshQbwgNIaeckTcb1Zt3kDjO+DX/rsChsiGKC0JglEVYO1y3Af46YC/sLTtO91fbj5OUeroBl12Fb71OeJke43s1WXJ/PUkJM/ZoF3RXD+6nyigSGkb9plrOAhFAq76tE+D1M1A1JaxWblYjdjLutQv11YSirvyE8vxAaq8rFatp+PrRVpqx2TLFXNblkmG61/BKZRSc4SbKZ0U4fKlJ9vgbMEfLFEnzELp9yJRV3yF3wWUdhhohE+pZ81Wwo5ilPxsVrxnOlkNoOO8O8PBmqRa4GuNpuv4c+0fz4PlSKLFMKIUgdBilvMF9pwhjZM1SG1WOrI+Q1Jnk4p3eiPpRcGkH9fnjFL13VtGYyJRw1PtO95njwjQtcBQfedZ9+u5/7URm7naEMusnaYLZbiIRHPPNezRkXOUvCkc2l/1mVCpl66TJniRcTyRRcjaGHiA6djJ2WbrI8RPzdK5c1e/IoNhs0DqqvAm2Kxh/GMD7ELNo6JXqMqQPw/KQR60PVpP/+tz2yEjk4hRczGfY/frILRulHZ+xylNjP8oOvb63uxnhgmGUDPHrwme8AikkcBDzOyklg5IVpWbvuyeAmkC8aR0nUdAjxQsbPJxfZenPIkDAez92pwZ/ry7Jm8AolhJARvvQnSx8ZzopjvAZ1OOXBCleR8vqRuRwTPv5q5pbAohw4zNcnVYMZ53w1wRPZnlfgDDSsCEcvr9M5BhB1/o62/gApjnJMnpjccw34D5NRnJfeV1+h1Jw83G7oS8cVC8QnGhVxziRa6nDZvGC6quGRz5l36r248iXgfdT56q2yKds1fk4nHaeGmbC1GSq+Bhb097X3rpGLmDLhj7EfKpLMmp+oYAmMaGnwQPgKuoNO5YrlNq7NqWqyBPa13kB00Eh+Jkmc2QbKs8s2vWABr6imPzVhy3CMBWTR9qt+S20UB60O4pg/tfOJKdwgqFKivJmmyP7cLddHJrGrkWmcEuUO9fs3GDSE3zZkhayfFGeF6JSgvxtZcwuUtXcv7YmMKFKV2ui9gX9bPJ94gwzKjpc9x3KHPpJg63p6WWeSmZ7nGvGnRKqY2/vGbAp+b8JwbROIl/jVNRYzkW5tpCmwM8SC/N00YF7F2vtUbgCyqE4+B5ueAIqRnj+yiqyh9ybuAeWxLPNBJKzi5AYYY1OPqLDiZFLsPSfKhlyqsPwJSfNlvObaNsy0hCp5WV0oSQk5oHw2D3rmYZZWIGaWzfdLaMyBEARnjPRh/xhfLD1ec4s+eMlQqMM5R5ICRBMGydkvMBiNl5aFvvRp1KfSK9GeC8BYAUUA1MyeZM3sXN6tgtwZM73vWGw30AFLy6/fr8MuQM30bYB2enYL03vfX/zHu7AIlQsNSim+e+0vpU5ugHrVqDsWa/62aYUheKaJoipMTwRxIDvMa8mUtoJoG401zu4pQVNVdF6dbfEIzH3lPrrTgoJWQHxU1O1Twm38T+hGyAYkRqTMkfs0dObC2SbJRn+5fDVRylepmVr2MZ1rhg3sJ7GXmesN7FzXL3Xd+Pyu5VLyqbhroH4dP1g38QmEFSRrmr+wv1mVhyF5rY7nyEr7SK5rbQNjnmIhUFi5LUM2NPQCRUrmrTgpXaXW4Yf372ZDav9GC0K9PRYn26Edk1IeAdcxniIWyDx+hfvxrTRK6z/7MMhtyAQFOwtJiWI/JQinXsXAIkJ26uj3xzBlCyYab1vx7USxYR1oNq/A6hXNlePuC1OV4U4cL+Mqwctt9WvyhpnFm5E6EaaO/IrOyEbU/TQLe0sOUozV+WV8ziTJ2Wv54izLHsSJvl23anYR7Pl/W+CpEosTALIlSpRvIYFMS4o0jLV4Eq02NdynSaJXZfui4O044XVE1r6xsPZ/kWOdbqWDplFsFPV9eXEZ4A9h5NrvDHyfc2UeERW815Ges3LO9U0SCD9AwBB2nTAWz8sA2QGKP2xKimvOI4syjbZz7kNjZFSkSXJnRHK5dERt6zW0XZPCsJzb5X2nEmr3ul7pECAIzZL7/JsTdJ1i5HT37XLMUwsll02qRqL91T9BF395NukbIP+Dry8ZR/XhJNd/TZIdBJOJYIfB7FH4j8dyYduxMQO69R773tevGrgpA+WCvxc34oP8yNBcvuHgRIqA2arAOabycz/YZumpheo0N1ETGr0SfEw0GFaCdxcLfAheqwxkcqwHQwDnSOxZDXTGIlDFDBfVTGiCwHgBQ9VKJEZuTqmyZOFy0AOX7ogpKj547hL6RXgT/0Oo90syKnaMkYbVZvezgwxjsa755Xv9KQooAizJzEsTuOxo1ntwLtd5PprxBHftLusSBeTUjLVBtIsQ0OJBLsro/8nY3b2GSRshHprmqIaMM94uVU8Dxrf8lzmEUlOuI/a1ewGUIm6SpOrJWHJX4TzfxWz+Ue9qaGEoT3WGfGgOf872s0Dqt2AeIUx03zLEZzP2eTnE7gQkqQMLSBEIbPpVlK7VrYgZuKeWpSq6CecWMj3jiRp6+4dy2JWkyJaXvJqDQsS16K3MDvcK2xQjvE33vEmS00ZuxFM0qyDoqyQhRTUNhGw94xGXyRx/0fCsZBfpS9106+3OG1/MmL3zVS5lb1wSdE/zL89Fv6SOj2tbLMnSvg723/ewv4M7MNM2Yx1+aWsJ8/Yl65ADNHFVH2t1PuVWeXIixogoai7x9iDuHZAgLuHqkDQlNrfGgXGaP7NAVX5hn5g/EDXDCedwuIlBMB0zdJ6Lwe2pTxt8V+GJUQtFS9si+cWCJRRHvhQnITfHd3L1YbLlPZjwgb1GPY5wtpLa6+bChnJ48r969nr+JzY3xIdzn61e/DosixXt7f6prt5aCJ4jreMm/e0mCaWjbF/QkmK08w40rgKSrqOTuNH7/HkiR2UD7RkvlstPoU2WsugWrg11uiDlMn03JhoKtxphX2WUEfkdZn7tr0teCdGyKrd+0CP90kRNE4WfYQ9Rm4d6hDsFGcnWu6nm6TgQKPCQLmU/hcTHJzquaRgdOFyohl8Nhff/PM0Hy0D+Mu7+LSO/dJO6x2GaQkFuarYj40j8y1cXEYFlgHon2s+qOI2Ajovg1AzHouX4iaIrdf9fvlGWItVI6lD5xgqqBiQw7d9ZIKJmf2wUeXoBmPxEf0vyBVbSfpERuzH8rX5ANZUsae7pS6+hkIPhrPaqvfcIBd9Ij6pMyKEIW7mQM+4xuGjQAzde8TjXAUXgwv8XMnuM6M3yRGsDiimg6TEMzVqrPEe65eu023ByUvrcmVqwL3jVjQkn/gBFxWRg7AS5sY8PLS5DAJIlEPky+4CVRZCdai/A/32rm8P6gI0rsZo2xyNoQaC7G1RCL88ffIPBJAizEzodnQ42lHGu3/McAThi36BoSGkebW1WAASBhkO4WUnoEfmPH6ktER8Ofu4sZLnW35+aFnTKVfHiEh/yKtjGZtCDVhbdamteZgTlEk1AvFQ+tCCOM2HR0yUZgc+qipTKW31S3VfeEkSuYUCM4hTsHHdEtC9zXlYdzPM0Lef/vA2pN9/MPNCqaLHQh3c5NFQkgHTaWNGNnpD5tBm88SOue6cFxWVESHPQq9NjT4g/oNfObyAQ1K9v5/YXOA+ZCpPeh96sclDZhXWkbrXGcNA1Bx3prFEqyLnHct8NfiZqKjrTEEd/JLOXFwi4Dce7bdBTYXxhODw0nqz7dkb3Axgut5PLvBP+KMGDCloUHj3VhMFVngbWJHlCzso6SJ/XNob60jcyrqoE7UrCsxMGYXIfXOysfLh0+b2zzvQvs9GOMpe/Cz3CbbiStbq4Zrydap/8DaNC8b2QuZSmkVEKX3F+Yjk3LcRO2ouO9qUVY4YrDxfpKalsv5ScoM/VqnfMStqdcmlXjygZVkb3jWeGQf/uewl0IvP61oxjQoYHaSFypYXE052zZmxARPyqHJaa3+PTMDpWDBkAwUJAMycprPgD5OZ4ZXmGT7JuuG5BpVAWWbHjq0zSL9KZ0TX3s6Uta0wRnpyfnVQn+MbJ2nmouNpaVExGggo3qf6UDLmh1eKptSZhY5OefUXXjTJ7tqNLdJwT+KFFU9G6PaXsPpSawkVeIPrU/Hf2gpTUUp0exoxF+CO1Q+onyqLG1fQ1mTTLOYfDpORC8oPUC1/SzKxnO1EYpSNBhgeOYUgmUBqOSG06cCW3nd5cMqbaYwsByypNR3XzukdBog2tfaWIB0jdGDDoe4d3EqElTuu/DfygJK/pZIsaybtnjqyBqx1Lt00lJ6fvg3BqOGTiCTaucdktO225JilkkQcitk71KecSyp8NMs1YwL6rVfTEO3TuPi4nSSM9vK4ksB70Bzz+yPHa8vw+KsrE3LsKW7J0g9JfKzZeqsdmt8sRss+wrWsz6l5keQVgVLXbjCfryCYCel911GYTtwF27LwE7qRBpvSTDGNlfQgPAEBzC0YT9FM1ZLYW1NEb/YUyxEA9UcYwn+h5zAe6/cDm9znaULyLwvBlXCHctVvxSTqDEB4beX39lHAOOB4xmIT9dseP58A03q5knU8WdahQh+OCXftmqZrXdrcQaogm/Hj0W9REdNkWRFCCkpGLpRk6Uc/hwGGyy1IDVxpIdjpYOAX0aZDoe4WWTj2Oy3BTTAaVdsTniF36BeyHL3NC7zhEPc4sBvb2n6rrg0kg1o3rJRrCiKSSEdIYk6yvY+L7+we0XTqIFixSkdyRwyziaf42S9mTEw9zipIPXH1HyhGledAK1G2Nt9LWlHdE0i0J++tMijHbAJYYQYoDaaKYBO8qNT2g2/2rOLfPza2gvEuKy6vn4GW/rnXMIzdnPAZHBpFTQXUFlL7KiVz1/0/gh7qgxRPMdB+b/OzJyPqQEOSXoyiJmK1rsHMHOMV5aYwNdNn84Q1C6Xp0xHv3VeE5OSCZNdC2/YevtlaB320O9j+OiJedKBdSBuUoNwnTmM6SoKFZsGbO7r9aLO5LpwcfGFV+ImqaT3yn2VDpLLB1Sb2f5WVUb0yR09/L5Lq9/Hm0+zogIzQE43MibeiKrYwjkRN6qufmv1zhFg279nxPdqbUl3+WkP4588T+9sO+ULbs9KDBPcrJeoWI3+ZFplHkUQb5OuL4QIBXb4BpUTkot9uoHUDHjeGY1XiEvQspnTzwlWUS5cvUCWbWjA/Zh1fRWia3pDiJkks24am2LX6Ktqpk8rwC84Ug7i7PBeaugu8JY6pYXeSYPiTKo2ly8Si9Dq3Pdcpj24CM/7vUbxhUPcFQl75uONDcRdTAn2wZAkKHX4dIX0DviuSd2VbOGofgGdQB2euvgCrbbCzhxJKbjF1GzZTXAvQLjrpcMTBD5q10Jg6eMvc2c49Whb3IpHyetOM2LHEBWLJmTGeP9vsOPdLvLzUL6jeutpIOdKSkZda+W903RU3Fn/JJO63OUAKpAH+RZrHCTPxXU9PhJ1vFzU3FiN+AJMFrwgfrd8Ol3uhacpu8nH8LzP/KOusz4TAJe4DzGzCdNs3iMsfy9hGJN0KOY4R1UJyLVHd6ne7udF8UTjK3afDevuPlDlwdt1WcOFt7QvQa+Z1NJ4PZC1m6TBTNFS69XpYQGrmiUwhSwzExXQH5FqnFisvXmpUHh6IcgUQOtCzuMkmqzck1RHQdn2Yv4qMd04RodTznNB32ePwVxp7TCJLxA/geZcPtJrWORv5qLno/4+WqBsJE73/yqwjkAvK4WAFzxlw6jQeU401eV17Ndy7N5YKLF5ezsaTuc1Yb/Tt8utMFdbcjo0D8ZHMgJh06KfA4kU8LHwo9qNURZ+/sdIOIPOTb9LflmiN7UiYMv3tksfTpkALRPJCArPqoDu2UuZ43sgntFdsM+2KiWqE/4024EArjPlAEyEqXw9FnQ2VGPaCnRaRWqOAP3TvODLoXWZ30/p6CvUdudz7x2UAP3fpDKbPid6QdxMuMX7kA5qyp3IdUvpqFiSV5eDu07u92Nej2WlBJKLAjD52TfpkgRT0LgYPrpOqES/73AAuhwaf0fBNpUUz9d4noIYAAAE4gB7P7vicCdwPF/4WCxJQNNILgF5ZcvzgaJxyo4Mmngurv8Jqn5DVw8ZsA97zkmtYRg5eCYWrI6jmWwhQJqxHKn6eIhe95ELJIyTpt9bkCK3Unfgfj24DVx90T4SjNHnkDDhoK/3qoyk8myADcgaQVWQHKLcd+870ZFgKOMW1LAmIDfO96SZt7VB6cKQI9Lu2N6KatXwsF8ZvyLZr+py05r8tCUilTfhMp+xsr2XPkRVv2f1RjG375pVD+e/2hpfjAdB3LEyp/59k36S3pXn+7Fmst6yyZJy3rdrZMlMcWnwM+JJ6SYCQyt/3EYKdvWaw6x59Hw0hvtbapPrOBHE66IhbtQi5nKlIkAwSmR20UwLhdGXhSN8iZt7qO0czWwt9sp3Ea8YH6hpprEjRn1wbHoPtV6Up5znhinsUAUKE0aIRUEWJ+lfil+1b3p+rpKOfK/vynzrdMhBK37jAGKqtY7WnwVYDtor8wbchIMw67zjAHXCWLRy0bk4MMH5fNrdjgVvSPim4U3R7qaixxQAZKNmB6ZPuqiTtyqZPVa53TLJNbm2voBD8VoZc0ayhCU7ueENieA/ZMp/4gEKsvBcknQV98Y/FKFtPUFidRBoXrvldVgBn236ixxYdCH62GmGmFdfd5yaodch4ZmzOAQ+4NrZQg6vgBWWSnyacqB8sQg1B1dR10TiPR9KQibtxGwVrNdELm7qLegOoy3c+EEBlg2GaoRsPqRPlgjd8WZTZYZupGWOme8dhhFXrLZOe6f77wy6TxB39nYM90PRzVnSQvSi9msJFM4VxuGeasfVdXIOEPybfcgIxmNjPQLcrdxMBtzqES5C5HXvrkZ4g0M+X1TMl+/3eY4smRSNZDniM0Gk9VUw0CndkXFQVtKt1E30EG6La8VjTBVM515+PaHFHE9U0aVtQgwTSKMHf9UP3fQwiHb2/2CVQ6qf75UxaqRpn7+AnowUIwJyIEYjBidvWmpHGw79quFIzvgdUSUmVgNviclDpPt4hX7gO5r82KDrb0etufFndiWkyXzqvCLuNE6EhRCTjXAxpzkVDAuG92hzAAuQsE4lrgRyRO1lXmV3P882vFS/pxX/KNfdyrqTbAdvp6pOdYi4Ni4kCiIu2vYrDvvNHN1tYbi0AWytAyCmd3Iof5D4D6SQy83gHH/eiqnzd+4J57GQ5wiG9qL/Cc1ZTNDjlIrluMgMY0b/GQzdYXNZLbKQe714Xa1QnYUkKZWd9AN92c8E8A0pJzCd9eSITwM7Gb5sJ5Ttp/2TxrxZWWEEZz/x5LnYsEfUm4cSdr7fAv5Y0eS/jE/kbldbUzBA5RAmrYXH4zGl8T26LF7QjYjUKDVvkvH/AZHdReF51gYywG1u1UCqNUjRIJxcqNyuOd7N9B9vqIrh5Yf0jyP2hKushL76YNx5abarYxZZbNiGcMDcqTRhuCm8JLdhMQg2MjADlfwAIympPrJQkytlD7CEv4HeMX43Dd2ezyk/MJ1VdWhXwrTvWJf2PxjcAL5OU0hgnlKkW80SCLS3I+l/HQ6DwOhcEGxUgURV2q0bPworMSxDa1QV3Y9HZEKTMPztN+emTfx/VPg7gUst1uCpefQBZL6PhUK1Qi3TPqBVdFxrWp7VjZiaCGoSgjAO3llELbAm0JBPz768eZt70gX493i/jUtqrL7z869vQIHcBW57eudQy6Aq8I+ahAEXPYZ8VUHH9Ucg93yoQZX4+MNdvWd6+WiO3RqjnHLHDc2QIZZBhqttUFqbHodqy80KNPymCvQTjNtVUmcIA+d7MYGaLVtS4qtid8P1jeD6n9ByHqPFVTjsn4Micwch02WNbA7gX/qNORBePhU40e3iwuK0pQRrMYPxUySokgjOkhPlFba10xuiHB3loW0L6s8potru9FZfpbK9kNrY+6y4Z26gZt1kdEDkB+vDsHdtxDkN0mCeUjDbb/nxsXrzLmojN/IFQzgdi7kGC2rUQ76VFlqvNjEHhn6pb2g+fQ13DOyMisHoNvWB6Al6o7eNd1WLiP2pLdSJ3hEkl1Q5bzKXENCkkDJKOUcRU+KPKMZZjMUYDYbBF2t1Nfq5qPZOhqCxyWEuM5sh0kq2JfXd0Cf9WWQze2anxAga2SwZtnz7n51FGeG0dJjSWJGh2dLPC0KlWyT0yqgr3gwRUPJCmndbNFEo0syx0Da5m37QdDabQxmqWSdWCEqAKxEhLSkLC4UaaM/JczN9JD1Srrf6uzf+5BhGutc5HJ2+HIMn+YwLvu6uHBTa+3RgfqvaH8GEZfEEZJY6+Twg3yHxMFKz3OlxLuqOaBwN7W8dB7lWZNWwFuwsDUo3rqgvryv2iol6ILkGbie2Dm6gWH9K/24GvcBvtDjvEUkiU9MsssbOJ2GtZDfgh9UEQeqR2jHyU5KNAmdjI+C7IywnEtqGLbY59o4wRVDPjI+eVITbX69+8Aw7Tbu4QPCSAIaneZol9HlJlW3O6PW65papJoy9pk3bP4izEjjE6MYRQ5jk0kwTGt2Zxy5XqScyorqUyUcIDuQMC/k87CLRRjp/g/ygr/EmG8sMJnuoSaJ+ddIGMa6M4tcStUnfKpW3hnmfouj6TlAN0QaWPA2fu7wtNnVUCjPeEM01UKunetKAwviEZfay9lIst6qsxM29z5WNQshnUAqIx6iYY3Hu8nDCZvvZezWnCF6X2ZEmhk7RISgKnHI1jwxFFRcwyfM+lKtCQHC9JMfXOhPTTGUqwlLYZLdqAmG2OuZEYuakOz+sztswSXOifJruCVrYis4Km5/ma4FenvtjQa7ZfnknZQor0hcKsvD5wz8maV2pfjByc4kJCA6wa4Re7aun6VQPslANOKUy6Vu0t8HfHncIYix1qdYjNkamBEenKYc7BaRKwcgBPfTi0JFCBUs6OrMwku86dKdb12NSE5pOsSkj7fMzrnpxwFiQs+8zD+TiBdu2WGSJ83nNIsvDjicomQcc2O7Cn2Oc73dt0gPtw7i2v+nA0ALmuQWjCZvyf3NKODIcp8pH3h9pkaqEQR/YOpVInUHMspFVPPK0A5eK1BRvb5p4IJBrveI6XtwBbqDP2DfuZTwuX7Lv0Bb3P2w6rTbBtffSke52xYqRBpMt0xmPCipHAYCPh/K/efjjjXFAzHyQrRLp46DrawZXTiQDfgoK3GapDbPkPO/n1K3fB02nn/Bh8ewYDdXbbq4+6GKpudI4dGUtoAoqBX5qwC0LnogKFV7zZs5WRsfc9ARrBoJP1rNqWR4s+DiQ391IVlSNQ3anwfeiEgJri9568eoyOeEY+PlfMsX6D0mQIPtugx344ZelUtt/d/yMTJZi1cqkj4I4Eq+f1ZkYnoGHMRea4ttiQUkpWyGj90zbTi9kT2hQdEJpczto5MNucyuzeB4KEKKSpo/9rNR+QhWH/vA/wOWcr5C257hkaH/C+6qqFmMhHQZ94tbQpnBd95KNs05ODJjAj2+Uxlh9Oxk4ON9gQiDm8QmymDUHRF9q0Hq8V6iWtR1hR29ett9AF2UadWWSfn92gDEEGUbEU5htgfwtAVxCMusk8uq1QrnaqyyI/Tm900Ao5OUfpbHaUQW6zaMmWgIepxnEfhaIIqg9RGb2Aqt0FkeCNq9j+z4yBf9NnYs6NfdrocJoJAzwtwADMDs/o2YQAOg7R1gCyZ/B4ZhTv7fjAmiZMPSN9j0/zf1xCNnfdpcLUcJ/nJlJ4b/tyJjqbud8kqaeacXqvZQOjgdzeyWxwHHFruXf9mrONejZ8YL+WMdMnADsk9wUIrjMjV4hPJhBBbr89QIfZGGiq8p8zg+4HyeWJUi3DN/19vhNehjYdpBIcVFTB8GrcWRnriLe4gjFiHl5Qc7Y9KndgiDC4EIv/2lhPEXrBoSzRs4hlQ4fRDCjvBMlZTe6ONXLOwqt3s/FWkoNrrnsCduWVRR+0+33d9qeAb6HhuluR13NoDajqqPed+CN+0N3DDuCRRlZhJClZDu4gS+iUTCM1pj3y7MuBwiyxnesk6xTByavfvYWNP3vONEACRaYfWsrdmVQp4+VX4ucOwKv4ts0NkLj1B8QA960NIb/vtldj71PbrZg3T5YwdzJhp04m/0J7C+WctpfEIOHNKnjiJwsLy70xApwZku3ArX55HDvDwdHkkDIBrQgOh9ZcyThuYIChivBtpmoRo5njRJrX0HAjDdp4mM6ZHhLW+GekxtU2CY/Js1Ly0lIIs7mK5j+hR/Ej8uXsa9zNIyXuT5uD+ufox20NpWJ5ogNdzl0s7jfwN8wCsrreJ1Yni202JxXbGxKWl6jxAUGi4OeDmSqvt0PVyAWhlht2tpvGCaBxkUOtPfRuReXr7XfoedNrD2+V1w5wJQ+3806sRR6bxVhOB59JLMEhMP3aDFrZm6GmegKRyLsPpuSwDHBhQ7sY3NojsLeAgW/Jd3Zq5s6UzKX82ZzWDw1d6TU5c9vzt/7Li2zEUtMjSgXL6L9nax2pVWNUX7vWFWeS+ebTy7ynNhPbBDVLvP28eN9JiX4v+AuNDVNLxhVlAJc5b7j1s8uXlBmW7DoJGB6ruhBKywnPGrU1yV28uueSR/FcryZzKfH+p7numaC3XQendH1MpUTU7etVbRWLwRs4c/7S9o+A7iD/3F/rIzZQ1HIXI37joPQWSM0eVT8RlpGVg2iLz9E/qx8nhvzgO9VLngUxu0HcjEqhCPKNl6uc+CMnh/BnPAAZi+8HaTUQSYYI0U2yIAPlwc1XRRxOfeWQBjfNiT+VR1NmVRYKf6hiCSWF7u5yBOORAWqDXJHOhJup/5Kv9oKn3Q7KSTpRSm/0V8E6bxD4S/46S1ka0f9LZWCxAP1ftwTFnV5FWsv/3lePmv/pxbhuUQ2xPRJFk9gMJ9GylFMzLF4vVsvhvnTqnCeoctKHJ6k5ZR4hqIjFrz0h77eP56AgymYk9zv5qMdjHYtXDJlMS2Mk/fdOLxV2z0D0UsADVamkJoyFJf5g8/uv1Yk0QjC2b/cWbNJv5gvXw1MhldkaYg3N+XMA+Qro7VdVRVA4fFsu6WmTnjOyisCvDEZoGVMvhugDP6pZS+7wJQRbOH3L9sec/79NyrYktK6fN3IKiflvq8slZQO7TUDsInwxc06WPiN6RFOJWdMqxLUhxfjxD8iAggxh6dca0xBvf1bHSWQkPPS215EgCgVQ507FDGoLnRBkD4UdyVq6Fw/JKGpnqFib5r4GEa04LUvWuOXxZPaAw1mmJzaRlP41H80IOXmTd950a5btYfafymIyPWFQC7/qHldv/+vW8GhAwffI/tKJrFeR0DBuMa89HMKG5SDdEbmH1/yKq3U7+Pzx+/cS6ppa7KKW7FchpB81lj3YHoIgdZxt3sI8IfWN+bIyAh3/T5VyIV08I31OpwUiP3CzpLYipbBmWwPFdea13t62949g6bVc+SNW/SHXU3dAV9NTq/8cccYixv7GQjfaL+UDBEKsaInu0UejY5Z5OtYXD+OlWIrOw1q7m0sawa4Z9frrMqt9QwdmmS2TbCAACqAJLt7Y5ie44AHU8XWo6fpZYx2v+hES2K0E8ID3o4JSDNelLZTbiYuP4XgQpr/Uawne6WgxQbON6drF+0Q48r9mW08GzvF5vt9HOgczwVy0GLztRy3ZSFWkFwNEEqoVnUnZUyMOXFCVk7hNhI1iRywxaokZWcrF2/gmN1MGbbTppxmmJXINjZ0++GtL24pC/4tNPC62YS48Acfc3LlFif2p/nuMyagpuUWAqwwbHiQlLp/MaBdylb/t9HnaTRuKwWh2n2VJUE6h/M0MIYkhYgmyKAsCKmco3kboCrCnxtS3Rve20fXOR8lnaIDllMLZgIkoGTCiCdRvOG/VpOnxjWieyuxX6VI7mSCWvIs+Hj+FoThIRwzzCEsKA+aA+UGTOwn6lPz0B80OJ17EYQz+C3p0JNXVNNyYc0lhGOaZfV15I3dRdJbA2NECGjAVXsAhJvODPTWecT0oi7lZ4xOKO06AFOpJcwsmvaXXgA8raa/Jc9ZJAOUmUKlmCoa/Xz7sF7UE3/TbRYkYY8gASMit6dvOFFJryeDPRveWBxHgB6PD+1rAcB/M78D/DhyvtaBffZgSE1nyru6wNByn3jG7hyAoaU/0fHfTBmm2aJy9sx+PB0EgUuUCVVejHUA58h3UClU9If1i40ieQyvUN9sj7L1RssNqMmIjKTBeT5OsMcOBETCqDk6hpHDziouTuASv5rM2iwbxUAhkOKAB6lFE7608HQdKk5kYyy6pS6A7eGSjPN7gLBmpz1oyYNLY9/kWo/s5dZ5tfOIxcxYeRdLGgGCMoBuHSDfdfH1Q2kUz6e+t0pdNDdfAaql5Th5XP6psVRR2TUJCmfiKJZBE1A2ESFzsIbIAzU+b2KPyRmC3JB5QTtsWuKgTb2141lKu52tmfnw8Ou4uypHtkhvBrXGZtqXZMEnzI95ez443JKg1GVStV5POD3GzlSf6aHhaTIMw/50bvTunODTpI5iZyKUaM/Ix1FPZN+qxwuZH+Ixd2yF7Mk5Q84wTxPzO8girRCOkUmmpyohShLzZrzMy6oyuyIAW9wzQD72TLZt5kwpuBz7x+/l4lJdG82AbbuSJldG6Jvkm4Etw7di45Mf4qdCBjLf10Pt8jImYzVWjTdg9mvVq6VUxmr+nqoRDFNtEqSg6oxsp4w8wZOt1LhLGdEnYWVVM7wJeh8B9FdKScND/SKXo7Rk1S3UScJCb6LJfrWaI8SpuON+WgADsAoTRZBmVyWIYM45XoMmIe73+RIZTt07ERl/g5AOH+MO8QUdcfOXDkTQnyvRYhSdLxVMs8KbQPVH3OuW7HnpI9MoyLfZHl0yfkQeoAYQMw7xPTPmaJnt/2Dgh7aS1NsOAWgKHp3eFdsGDgCf+lDOnibO2mmP2eRIsOiEyXnLYY66+4RY/sOabOKs0a1n2Rj0lE66m/hm7W02m8UF5guP6lWyPT6dRmkiAjBF+wu1pOabjA+poWsM/wNMFpNpZlDrBa+dsqjVKSLjrz+d4wT+1gkhNLQbu1qevAhAUddWZLd56RDHPMw5MKchZs3P0aPsI68AKYqLL9DaV0D8YAlMkGbHbogi/NBv07LLHSq24tFzPzvrdtu3xRRY1isSZnr1zYZVG0xdiKuA3NQGckxl8EFSAT1kJpql2NUIIMRWcx2MNOY49qRHWf7ZARWM9kYRWpma1eB52wPRiUb06c3TyPjstey+Z8iTAXI/KccwEavoxUPp2Qp7Ow+c/iOeTY2ROOSxSJ9sz4tGRO/9EoYx4cUaxqK28f2NJIEq7ZWLBR7hEiQKRO+cr8sFVmGS3MFvdwXn38PRMwvPpXPFQMUMDQjl3hkZ2QGgsseqEnleaMdfZPcM3MegHWf3ZPxrHzq2tcOEzTQ0QdxgXgcCpi1ArCJKjfBzdy1XB3X2or+++jbpRhkBTptY6z8ZaJhY9gF8+2EBuk1/3BXg+s1Esc+S/6zxxW7TMzTEACAJ5lXvR/R9440fiPrx+sc55ECzYdGh7tiYi18rnv8vlEf7w650CQTRhM0QjJFpHI0hKzJicAj9afAJnjs6b5LsR8pHHbCwxmQ9D2yWkbXgXgpaieodvw/UCKAhYEulg9aK3+pDWUQu/lUP7+dd66dOtfp9nTj0u3ik0YNCbWkzW8Syawr7zj0oMCzqeDxM2xzl2cCV2MlTFFL0FhS/NB6Tf1lrSUn9cWU7u+Cog8OZjhLTkkrYpUasyPLx5wjdiXf91tU2xMi2Ko3NefkI707JStpp8ehb4qKidrs4cQFIe+2KLvu/LkUQhMOjNghyfg3RPtD69Gq0tipNZTch6RvBZ/4PumkQzCjdnqFa58lNFn4NZwBhcfgS8U5SczD5Q3W0T4QG5HNathZtmQziFuZscwwuTyrkpsSGXT4rBUVDIhVPI8P8KXOgiwCdhXBNN5sHLmJYGUI0YzW8MJTfs1W/gFBI9LVpCryb/NlFnGmHsctWNyXwYgRHXo+2Zwntet27dJODqmnkMq4qt46rB7NKZ3rb0XX7afu4ee+bAk3pSWKH7aZu33AYjH+VNOSIPVYBc1pUsKj3hEwRxv2jen95Z1GyApC5j9XbyFl/+CUCbMxIhfbA4mztJ2l04x4P7a82W5MwNQPSOyEme6CCYENp6UxOFYU1LiXAuqcV07CLjiGeJRCanEWI7pxyHbubbvZZnCYDg+1eWShNUFuCX5VLZ1GgtcaqspKk+boNsu94rWxtDXGGMJLH8B7JJymWGW+YJEU4afrUcJFr7NMYGDelxpNCkZ/SjXYx+p/GLLBlecdSuJFuI39JunFOofvvCEh3E5sI1vdYb6k564i9Bd4AfMfJaW+HjAqyjV94jidcUI83dVr0SUPephg1jibrEIzUl6wP5AjUjXR1wTR3Afkp3NLuba4B2ca6awagPerArObzryIL9OTRfmPRwguQCx5OA7B6swx23jYQ3eKyYZc1SKk3kYrwffb7TS5UwaSSE4XZ2I72F/TPlithiMztI91xIqVZMQxyFrPqZjVfUPJEQC9GVkYmvIBz1dTM8FOIXaNhLbrdaVZrUPMyVF5C8PByqfI/mXzm1fVYm2mat3zP2xAudGhJOYQ7ujn6UeeW4tyfXrSbHCsvKr/v0SpoVqcHXOlfBlqkNS8sFDrZBE+/HV7WXn88yx5eDvsWckTB2yhlEhyWzM8hK0z9kBodikVhqgR8p6I11fSrIormmq7rG9IT+xddcugVlss3JzMvlyH/xf3Uukczr5AcVYZWKG28jfoTJ9ogy0b/zE5a75wqwbnwkaa0mUH/t2jek3znWkAogMPFpTsHcOEv3DoIRChDfAQWfkRVOZjemnQ5dxrunAukpcu9sQV8uPtdc03qp5pFxOt2Vv+B2r/IMHYWXl3d4fOG7y1Or85AFQLby6tVEuiFpjtO2EzYQPik05IO61OW1Etle11dY2TO0RYhpdwvWXbDgaeqWBR6mmwi7ZzdorGlHtwEEVAl0396Hxqg5GxlZB8wKZi8hajkTGK/G/9+u+0c16dp8/HpMWoANHZxP7LiQYfQRlqXU18uR8LkwvWDhnNykyvBKW2XLPH3AUWUJD/Ys5iFyLfIKpTWvGH+RRe1Qy6WH89vpiMi3tMrCEZrVGkKsBy1TVEIi1oe461a6OKAEF5BRLMhq8fHu/YL3/DHCFvNDLrJktg80IPJzGHIKIBjvnWz0+nRNfykQCiowakEXMqRJOEu05SfmoaVS253usaw+t8FF2qAY/Cyytmno1Ayo5iNc4SPHUcabSvfwSxpIH/cvS+R5mPE2QIiVWnrdYfbKDRhLGRWsz/LEPwZ/dlaRmMx4Kq6K29tNjzj7QiRiYFIsJiJ8/vtZq69+a/M/BLM/ue+ayPRQn/RJyvhP/80dzGI4Q9D1HmaRU0yuPyh4rO5KghEwTDGY8jGX+jjTlSaITQUx6+WlUHcPmFydryL8p/DEwn39Q9W4ZF4BOymMPORMuMLrjiaoWOoiAcgbAeUMbR9eTh0IUpdTx1nDjIEJ1yxih0ZPJf673ySKCf+BcZo/+FPX0x9g+1Y7nShHHBttK4EmAAAfQS972O2XJEvnwH94L+Fm0e4SFEnETq3WgfJCgI2xA07qrtqMIlkiWFA9LpJFvZZEJe4YME0ubz27mVmeyoUtWaHmwph+fLdlJ2ZiGzb5s62FpOBJvOv1ifoYkrU/HKJBar4HHilZzh5KkQXr8zWP92HkhA8S8TeNWHTni3LTxx5Gh3D2dh78dQCoPuCtBPEL2DLqD9U2LSP2mZwAT4t7WuqI8hEf6MfZp5mPB896DMw7Qi67cPz25TNlEnJYSkg53ELr6xXxcKtEn5gteKmS1tJ+YILbmrEIjoE+JMFV/LUB+R94OKdwsnnIK+RCFqiSBZmhtlb2nz6EMQpJJgGo85LGtnEYY1gjaTUT+CVXXoz4fnzQr3dUuJwQBCCvB57mJhOAAhVuI2a0Y1BDnycw5BPuLvIsijP5ziUHajBMP9RLszcXkrckbZAiCza0G4EJzQ8+bWKcdH/JqsnJUi5E8KLT7kRbahKw02LvjMvPcvBx05/WB2pe+w1WQf4I0I1Ksqth3P1PjytguWhE4HTFhdDDqVd1jVOk7BYt9FMB5DcKPnF0D81Sek2kCA0tDDKsbsUq1RQd0wYzacOQTs7OarsluVYwNY4dlNcUkizVEPffCxqETEVh44i3rc3VztzTH0iImr2gXwFDUXBMUKnzbS2D1UwarLocBSTjAR35bwQfO/ASLD6huQDPywdRYOoKbG+uqD5hIRAV1RVmmv2SpZ90rjhC8URfGT7lwl5uPVUslcUu5f8y0zk5xd2M8DJAH1KYma9DM9WaKGZCiyjuO8C8QOgDPIz6mlcWOn4RM8RJrdsjEtdBVpMk+NVkmvSnCp1ovzkUgXSy9nAnZOSzdtw05chqIQ63dpohb3Ys+ds9ipkFemcDj4J+9git+eFOb2hR+vZqVikPDWIygXb+SJGh7ua1X14I2Gd8l8aEMaVe5QmQLcxxxcBoQHQf7AAE0Y3LuOkHV5IlAlX0OA7VhTvj/AgdQGlG8nkQFn+OHgwhyDMI89GAkwupgDOxa+CVvWcZWI+9mTrml/zq95mp4US5rEf5GE975LEJxUHLR/gEsAIV38Hj2zUurYJYBbrFXoJ9xBYP4EPS0LBcTjFZtwXyRMXOM4APnQoVsMH1X1Vlt/iat5ZZ5KYyfLGJ/Zxp8ufVa5goHWY2dmoqI43tsPfl1HUKQf13wYSRQ7zTFJNfGOM71tetXC8ayZCn2K8TfGdY52M99e/p/p9IBbIRzctiLr4LOFihWD/qicY9O5diHdjc4YGBHti/xxzSkeHNPx5K9QM2JwtBcXSP1qQB1FLadTnP/FKDCR+n7FFBkLcscLDl28Fp/laYzmfM4O/4GX9uPmOxACgBZ6sAJQn7K5sE2ea7OSzE/NoazGd1nEM8i/EitSu98RQMzFjDVH+Z4mGqnmWTCJDGHetRKTHiKqKVTRx3FCFXw1Y7hhFfWgP2Jx+c/xEZ3xsr+occBL/dN39z7sx1in/ikoGKHwEUF4xbH/iaG3CZGJBo3B6slYYr1BadSWgbBg7FxWgo9Koq4ur+jTTrbSydl28ZYtwiXEwzWqCPMe/f7VJacNDMZfmOTM5ZgPvhbqdiq3HkYSnRLKdEICVh/Ask8Q06uuIVdUgHVRlW1/Ey7eGuDQSmK8v36xThp8gEw1RmCk9xvESSbIC5zigRJRzmJSkMYKkUeDGBUPAZvVyhIa+ddp5n6vs9Rt+0UjKAWA08cOOfF/dgMuIV6sjbwQe+mtRvh3CgW9c6dNnZVLtZzT9BF+5zbOl2a2+A0CszlWEUNjZKcpwP191qw/Vs66N/fR3UvFOx9sKLR6/dzRxTGPZIDw6Ac3ZT6trLhN+Vs8BeSq95ztlWLUhq6ZvvYhIcHiUEpcgUXwdnw/EdyhrXWRxHcQj1wf3QUM3VgTq9HgN/+uDh6Jt4rG7IEQwSsYxpDqslKaEZ27oq2dmettzBYX5oxDt9rGdrf7iw2ERr3E30+1i2uOFUOu6zd/2k8MdtFJ8+fHKARBPlue2eRXd7lSHBhztw+THt2WPOiZT7+FFLpvrCzDlcu3GPPhc7Junyj8wOrck/81VCoWiojmlcLBJSf34cR4KKHSlHnP4cyvQ536dTJqt+iYodewml92/jZ6gQGsDta1IvEAMxafwFDGFKOj3g8odbgqrq4oEJk8yQUZ2UQHQ9aWqjORzciWoa/Ve7vj0sSeNdtRfhNU5lgdmWUyesl3sUJZRCXs273jwFYvZuLkdPBkuLm9fHARn4sMRszk97siJ5P+KEVBadDTi9aIMboEwUgp72LKe2a4SpOfFb9Qhy2soT6CwuV2ejPXBrgwaFDZIw4RvYw+5ZN/0HxwEZjLu3bbDx6G87G+Zd/17cnHuBsv3J9o+CiwSt+IDq7Ta7LnEroXARzF1Z++ULI6C+X+4NMCat/NT+uySFFJHKnQg6oiQ/KRbPAS5/tZiNKAjOz+w6G6GhLQ6PvaIhaQIBM2eVt2wzi9MQK5JbANX5cJ66dnq2mMQ5WddDnmnEGjANwaLQOay1bi1KCDmDzgPZUkrRz5SNcPsLVXf0402YfGts/oDQY5u3YAdLGhJDcXySDG9Z4PmAcAQbDqDCFeoAjhKBvXpANzeQak51hlHJ7VVgv4sH8AncOWp/imnZqmJN5wrKEcKrTQcx6KT5AhFIhvpxM3WwhvcXXg6UkR0BXmL77m5Wuzi8pdROd0mBeu7SZRlsoB7KLVOPLeBWBlwHhLpqNUdUUrtKKJq8Ulv7/epdMIcZJBQEgN+sABDsCX+tHiqpZKNuw0BK/aRxPYTkOMYpNAEh4+FUCqsNB79grMRzxquL4H4UysDu3ZqeZERgnfd1aW6z8wYW/L9H0kHaGV8LTnJNNGpO7Oxpt3LK0TxRQtwHHqk36CAaXbNu8UB2RaL04LwOp5cUr78Vaaai4r9elod30YNwgacSXS/OxWuyTYjqhh2MVFhGysAwf4x9odFQRV/n3+VZpH9WyJx7NDcknt2EgpULfur2xE5ej2ifa7w3RuuFRVze15oDuafD+IlEtK2IJtzlbuOTchRcmXfXEH+jsYwWoEltFFzEyMtAbyY60fA/v/xCLCxCJJ/lCXuV0WHCSXWVUFuczc6Nmlc9oyntvKJJ4AmnDJXN9Em/1gkUcYQ22BxAPYketsgpnhrvO8Zp7aTd9eCGfadbBQT5zfxUhLj2Z3mJuZg4sa5OpJ+tM1zGm4ENs+eap7jVyUXo5B5FI3GcKfy8Kp8feqpqMNe94p4KxJF6+QTnbyhzYXkPs24dVKagnaTCJZlRRZlyBi1XecJyf2vsik2ExyENs3FwPnx09A8YqjeQa5C9G3cl6toa+AKolu+TBT5bVcs/XHFcZC4cs0zyAo9caEfjWugPQhQOzpiEvQjKD2sj5UeHUbKDuW97ZtNd8gAH0zVZVAZqq0sv8GJywzGKY0ih9t+RUXpBg2h227BxWNIGKCWPAY1BgXgDVtXaAIC6FzrxRSED7DrTe/wyUuPn7iOFMiMWFisJSIxYkauMdsvb2TWLboQjH2KXJvjJPlHyBzcnNjPhSF9Z0/mP4mrgEdWMetP79XlQ+jgzsoCogwY40bpGdj/LscvoDwmWAjqJ1ekKUzhzKUDYbHz3A4MhVNbmEIgOekpkKmN19asltK+gJTc9mY6mLZVnjrQg+rAK3gDOYl6Y8p/DPw+hbIPKQ3KIG2vTcaDI7dwuHe+BUKr3ewObcRVQXAcSUcFtkw32Pth/eh2FpdHREt8kN0VH/yFvHVFsZ6me93OjwFdK7Z7L2tm7gxvj6H/49rprZR4Jv++UVaMSoJdVW3domvZWV4Euw4U1Wqck6TRCFJbW9neNiYXxrdVbwW5vahjHzMXRA0eMukG5yUSPpv7yWBUF7UBzPN5GTGmaDcPLAEkfNsXojqksaESht7qkxkmiQdUCqgVnwK8E6mg23y0B96avUxRky4qBumOImGmSrRfOlEQzl/4gG0mO2JcLG1RI4EGyGgKRDXYaTF9HEJuxiAfOB+MZN0XxdWPOBzqjRVc60AFNvSwm6xeoipo1n5AbxlezfJo6FT4XC5W2nv2/ifdJwsujuVqX/VYXIQopj9Wfzvyv3dog9pxlWsCMe9z22q+I3EiLtmtIHPZpW+vs5hZTut8N6AAGtmbrqwqM0iigpU/LrRAR4cRHtK+J+1g/kJTClSoRcblGLXSuvG5O4Pkf8NFpzkgY5o6ZN0YCMtgj/2rd1bUxUYTNHdpH6Zbmgp6krcPYOnwlqI4APPZHbyIqhkAG4mx05/MsSucvTj0DL3ezUOES347W68RfadXfhGWNFgefVwFxNwO9ZxiOXp+i5CBJp5EcIGCmxz7F8rUf2iULZQFc925bhMeukZgBc8L0CFWNBU2Q7+aexCqMGb0Vlcmfk81AM7kluULeNvwAd0Z/InmAQICm/fVRNhj2OtK04JarBKtIposlPXSqw+W3WGQqLMGV4ErVhO/u8U76aCnDzmOpVNy+PL1+81oBY2wBRaGrA8/GJ8VeyVQSf61vngintgxInU8RuKb7eCzxkS5IZfxNSpF2659RZQ83PSfqBomCdM4teHiAaomf1FmZufjda3i7mj0uGNwY+RLcOSbN/llj2Pq96ZvLOGhf13YACLGFfDaA1ZYMNfuMfPa/1DqT9467sYheDY//DG8Gd2mXKbM1zVDSQJ6WdIhKY9wBCUYLJZpwwT8+Hj8mCTP9yZT9GJVYvMFNqHfDsMZJwaHNXXuH2wUbaOKOVJxrhwAg73WPV3P5nfGA2pPtwfoZVIVL9QJt2qVi2PNRi4/sKVHZYO6VQfwN7gRQxXjtwo16cfrD4N/CiIf5OUlPFg2Q5HuKBdV9ehmNrYF0YlanTGbW5Nfh/NXsINi2CtIHaZvk58cxXnI6gyau+hXQmiuFsVCwV4E1Pxzi+yU8tkSA0tLEczcrFYkElOxxhgABSYH5OO/t+22gr6wCrLNu6a7b9ryJ6owBE0wqulS/BGGQyfwb2kREvSm5DD+vBHKyufQYxvuWuiZYbd1YA8gcaV4+VJYj+vDma6yFJ9G45gSox4lKJxgLRL28hgFl1L2wVwCIAu/4Tf/tgyWLwuJIVw2beYolbiikgQopdk+C0NvZQCvD0aW5usV/NLe5RG+Aa6TwQSDJX9he+AeKcn8tIW1yLE4G18DaB7BAzl2o+OajD0KM/Zb0xD2edQj02sSoiyioqDpuHs58paTi2Wwpe1r4IePXZTGFK07Yrh9+gakVbzc0MQTSxxdyMg224b4BkPTiEx+LSQKI80H9ataPZsSaDo1YNYvBGYv5vaNl/52iTNUyBAFODbcH2NJAIf49FeR/8MQZ7qIClCZANmkCVlvZ92WcB3dwj5NHarlvuCe8Uu4unTetr8WBxLOO0oiP/BZ6YOqqpMc/YXrB8lOgA91sXoakhq0zxqGJK4zd0fqRzWJdJlMZSIR9c+QWjTJp/ZTsSUWASJeod+5oeEtm2YdJhIWhCMuFpAPqN7A+lgBAdBea6kCj0WN247iJtrtNzDiGLyGR1AlB6I+nCygKGftmYoGof1Ta3s66lhveCuAACs/Qn8rglQdpFzgTxjJdF8I6y4sC+pWTd259BzW2DY3RVKQfh9ZOa6/w/Xq6q5ShCAEExAPn09OxLuTxcfxZ+YktEEj09nTIE/JKQ59PP4+Uh7QgB6MpoVG9N4epfgLW1V2KOddQBSn3VrM9B3w136dm6f406KHvN7QB0FAPDdv4/cQYwMHbjZo7XdPeIEz2HPvPvmuTfBidFIitLQ7xMG09TP6v/GGqFLqw9GRdz3OZP/56KJdndQOUY+OLAAru9VnMJigK7i8ZkHpgN15QbgyXnRW1WLvatgvL4PHlp8lAsLo0a5ovXD1l9HImw9dPxykOGN/YNqP159geH+lZ5INDsU75Yh8cCEAyKjNCATtoeoErt/ij82tGgf6GIn3O0wMcHX+M6lfkyeIjZDClNOKs5EjF6Bszg/r1ahc0w+jlw1CZCZVy0mR0Ynw55ZD2BqLMG0KBaO7tv8p8xAc4e5psy348I3BgaIdl++V4S+1ildrbP20iUl9NpGP8t0l+XXpuvDV+UBx+XlqXxBcTvo9EDchAXDpVTs91y1bfbT2IPaDlDTj3xs/jnOep4EofIYPBRmMCsss3iK0C/ziDcP5bQiIKrlITxUr1OWx5yqMz5ciO7FQIiKnAaOXwACMEYSgEZAxhRcANgB0wJ6oRsWb4p9a4cAtHR8G1xKPSwXINOfZgpPIArfUXXWyBugUEQxZ4o/PdKaId4kGlxQlOIkm5ZuHsjAfoS7q6RtUXeOr1dz5d3Fhtpwnxce1+5Vy3DxxiYXjnjgU8JZJgl0gvJW0a8dCXI9RQIkSJypWw+kHfz7cXbavZ14yx0WVrrxj0GqvXfrHbsAtOh7mkEo8TRtkwuMXBo+zUh7HqfGh+rShqN6RoUYmecVu8tAT4gnQlOg9eZLPwMy5rdex5nlFUPq7HJQiHu9SZiiS6ZfVC20tIXP/sCDsHUjidU6xB2L59VvV3y08r4DF6SeXNu+9nMpwYbNCemcSsAuqHqMgrECRzo5lA5reAxI+pResrY0lNu9qIXMyjys/+rD4rBu6Oh8pp6iPg9LoDLeigQkflAy8i9NH1CuOzflVZks3/Zp21QZcNQnyPa1XbGAA1+YG0LwjzURtaNPLGrst+ZAqrkbrnyAzmBQWX1J+ebXd9A+GQQaS1e/m88u69PVQWcXeSDVCb3XLNDCyqct4sbcFjg2r2HOgS2fBYDWw1j/zMmRooRfbP+1P+YPg4R68YDtxcfXWvnvXuo0ZqF8q14umWIrXFLy9Hr5WGPMPKfP3CqkgmRbhFv2hKPXaBZlzrGooRrjo+DVccgrQXtbODDQvS//IbXMrKkFvqGbfGcZxLsd1sd4miiMoOfbJBJVzzNqlDn4+PtchRoIZ9i66YNC9nsy0L3ES/XvLLgf/CUGfmZxBELKeR9QPaGlKkuLliH5pZjZMjPYkLB7YNiWKqwWOZiA3w2XylOb45EKxu9pEkW1EQP5wmznCKceW5JmAvVt1G20HRyv4Y7IXw7Delshnaoo9uo/fDjkKONworlbQ++OIftDq3ohIg7mQJeofkaqTYRZ+hDM7sUSOem7AJyJmRJhzu94Cnodgy8zyKXUcfYH8jiw7ImC0Sl7LQa7bb/hu+ptJN1R/WSnw1QAuQj2Ji5D1jdapTyQm0kl8+FNBeeYPU5B9VCoTzA66tr3gyACiPXQYb6hq6DV6rjtKPuB6xqUuYlxAp4JnQ5AidV6ptVNqaCBkPAaslZl8Ogqi7t5Z1YfDaas7i2Y8KRR9ajE35UhwYloa5gjsw57LEdltIniTWpOgardpUDZt2G9jMaxY9XJVUFOtKifv9rr/T3ToZSuWkz79vPz3x9kD75Xx70Y28QiZ+vJ+neFQTIOc8LCsMo+EBydJYvlBkLhQq7ysmOS46VdOIw7gw0N+dSsTGOfRYweym3ufpT9omJPXI9no30cMU4thWYMFLqBWyVe6du+gCVVE5XIXuHP4SrMIKPezp6dVuEhjcAeGnMOKiEEgJbLTsyGgz6cQ64jDDwAo1A8pcGDRg/V4/TyWPLaa1Rw8wYliTzBpVT7BlS1gHmbeViZ0mOnjIeswhsk14Y1h5mUpWzEFfJla02KTNgVbFo/zEmJ/Yif6b12TBvc7i+9nHBi49WjhCFhUBSwj2qdOAFGIbZW7ZMQylrmx3KUGDwnIQYyrGbV88M7mcrOB9+TFtcqOqANbUBPBc6BloH9E9GmImjyacs/tcG12wOs9KB3lsAetWQJr260OmVyCitdZ194sWk7+P3zSzhqpdW7V2UvYAF2XAN8C4glAMW5TGnLrbANE5sw2djLQdtZkxdC+AmpWcwPU7Jh/+ECoCjR4n0QIvkWSHvA4UBz4UEgVS/85AIm80NH/59T1AZlEmhM9z2aRt8qX6URXKr3YOhK0OIQZiqKrYpNb+vDzh6sK+KdI/CLkijqL8xf0N2j81umrfDEpjNdiml92jrSYPpJ3mhhjm3p88Cux8U3uqiZaK8eZLE7T6x3n429mEKPCiikFuxwAXN7F1u97zBzoDiYEczLOC02psObZkShRMkFwUWDz324uDNX75GnKa45v6a/9i8vG/HZx1Z11ZPKyQUMN1QmNydSqpVer41lZYx2keGtt7Wsa0O+Wc5UoylosR34UzKKt+nQyzGn09FK+JqxpqGZjP6O2cfAa1ksMVrlvhOdG6s2ucwRn/BaPH6ZgriYdmXiiNdUfEtvvxkr3AA3oZ7V34+AQ3cNSHSast8cggBp0fd/yRjQZokVrDrvt9xVt3X/yBOIJiSOl0cHNueF8J2Ni35F1ny5SJcDGq93xuTTtPcYaz4bNpWaoZmvZlO508QvJ95L48Puw6+1qNU5Wg/6LQXV/JHFwUc/L1pK4Q+rZ603psPbkiCHiO1u2HnO0pDIlNhmJ1a09+nHqLNl760jnBAOxPEDGA4hW68qiRd9DyMi1pcDBa24BgruW1r0S96+dk9RuGwzhdBoHAVA3b4G6p92J8qqdPXDyOPUV8YiIZE4iT2Z67lkKSXexoiVnM0IZw5wRmtW+05EpKZ1r/WvHd9mpcBvNFlESNAHRk2FTWcl6Au4F8fWJb1fkKcDlKIn2kdwLwEEasyz4w1egOEGl82JYARHmbT3dcgFPqqXtMfxrWwkIsJaRE1AordTCZBok4HXb+Dy02bdD+tCPg0MnKDgL/pcAQggDg672BnibyXApydHkxnHi4g2e1vIAQgEb2Yy7GLx8vmecWS/VOqMP4SEdmB1Q1Q5aPKBCBRXM1iakisFSDL9s57Fft95p1kpDAGqqzKzYgXlJykcqqWXf691X6yKpVJYSlip8bnlHMoLTuNEdj2WUvGpe7JrrV/I17Xal7QrF+SaMcfM/G1moAeJ/s5aV/YylDy5RZu6d1ymcOBgvtGdbNOa1dObiPoFOUTDKeK5UJj6OJ160vlpe1ER+nGuSDlbpdxQwWAk7JCMZDbCPQjQT8ifFRpC6gZiN2YiBncZmsRQFE7cio+7LIC5wYw8y46iPm38WR3MS7NN2G0Rncua2q+8mKmNVRxyEHym3KbVmTxdaJ8hGe0KNviWK5ixT+eLsgX51FKvKw90oNcnlrx3UVHYISD0XA8xsqC4uZno+CrrE699DpibsmjhBhCVJroMPbIemsDiZDClW1Yw7wjfXYXYSAiQiqtPbdd3YcLTiFMxO8dIOqMLIxfqtYLzbp8USSlWNslt8YZ9MW/V2D9qyuBY4XvgCcMIpfW2oGmsJ11eGlSKyPqJYIqcjOaRsiHCxfsdtTwm1zoLPH8EtrdCiDtjAUwci8g9V5QahCrMU93Eh8qfIqDkaTZwavVID5LEeaAG2pbyzVfMkrYh5uFOUY7rMYsCkHNAP8+vcsT28w05WrNMUf+/Eut5LPXbydf6ZMnJS0WPTnKyW2QSXak+P3gku79yx9glbIlM2q7FiyCoRmCItfele8P8JpyNvTgXKclQ5aqHL8nabJOAN3X9vsSvkJHruvtAhiGVprfPPy0K8qTCDhkX0WmLpjIdJf6F94ULWcxZRPqqZUiftoNe6aO+ia7W5TmTEYS+xFqKQDNdPE+/qL2XkP2b0hagHVuTZmF5eoGg6cE25xLig1isZkuOPyXIKaVXHLa6K87azjxbZ3rB813MH+XkMWz7lvx24f+k14u08PHyEnTcPOv7aNczfD2L/z4h3+NjKQQ3nH40N+tAYBS96+kxbH/6GeLBRp+nFU4mrjrBIp3TiZKRkS4HkQSQEpSxnjxLMF0at1OZKWAI8BRO+oWaOlmYvKGSMS+BQ0j6qLowBQK4hke2avS7WEf+58YPkiy40DkmQ2xGJbSt1YnunY34kruJg5pHyEu8hUAXmWnT/yojs/OEa5jepG4HJdz8f5Yizu95PRAPxRK1M8e7M77+yuCk1GEoI7BN6OJunM/psZa1LP72SjJBVO325H4+/vBo+G3lXBy5j+IhtueESePcfhoujZjzP1ol29IgQqpjTmzeMNtBixQIdxvRmFLaucMpC9suAd2WPZCWSnSQiqbNkALeeHlUNkkNUoj/MoF+mkTOnMAmkMMIp/WPNVhzM3bAJlsY8/zxtcWyW4TFLBw8gzzHI9xFmd1EvYG8C0nD/MrxhSmxa38WXUycafp0ewejtGjP+gnE5i+TujJmPTaFbMZW5MV9ybzNQfnk3VptbBCYLYjTuSn3etT6neyc+PtOLuVnaeeXw58tiYHveSd+Qij0L9FrQogdlwGopbNQwXHofcSt1BbWkgQwtMTf37zeNach9YSBIa2hOH3EixSmDswKbUdd1q0XOvXQjk6fv/gc9Gt0H6spkLaALA3JIBtuAt8tkc7bB7oIbk0CiqlgZ2ulbEbxQ0ZE9H5LCjffTG+zb5TQP7R3EIKexdMw32D++DPYt6zfIupiGtbpEGRa8g6jxPMU+loHj05BLfrfpApTgRAqOo/eMe2VfU8reTamTb8H3cWdQtrsSPnau22gn/B+r7KnMRkTong5cvoRNtdEAFdYh0LvQNZAaeIuNI6676NsEY2wU/s/CaoaTTLtQ5VNZTP0DXJUQkZjlqmw/lb+Hj5zup62NiCmchwj+iSDSeUpJw8Rq0gGId3WgLaSdu1YQXZt5KzKYZl5x1TjjAo3QPA5++K9SZQamdTkJ/jdrLJMNvbZLcAmdiAbrUm42N3cQVgbQThqzQ8ml1VsCbFMzmikyuY+oMa2d1QK2CEeFsRO1eNJw+DOvt/BMywtusworLJlNoQNB1aZY8eJBFqClSivLmWhJfUnpWrOCiAqKXv1naEAh5kuoECjZyJOtX0knM1yrpae+qGR9seSSb4aDGr82m7+/YlgFL0JrgXbqlwYXfikW4pWriN/ke5L6SQzYGMmnxXL8pxqowtdQyRICLp6WcmFeSQxWxTsdEeFs8vthljegt66hVrO8Ej6zGrxnCGov2+RuhzLGnAtP7UYehsvyeKd7HhJE7hF7ZeFHmbxkalrXZ2BYEcOJDt0HjBnH0ZtDLKG6zRzjh26fnOfBDzTGQs45eY9asA2QxU+xY1pCsnMxaNuTTuj4vZbs6DL1mo7uZs5o+MysoRXWaUhQ6s3BdWs5jF7gT94m10Rwq6Vv9zyVnqw7dS3em4UoIAmJUVCQNpk0fAbbkB9EN0x2olAwJdXfKR1zmIuO7ftqp1zPdOdzF1U4Mq4g0blDaKHR1gP9OE3FD/39pAD/Y8nvzCSzR/50FffebP935SyPcQQP3lDP2ZRFX9Y0mlpeQeAeQE/As3avmtfHRFwonOlDwkRm36EZLZtBPOszeIpPL0oH6DX1DGVwrnxwtCYoEGvUfv5nL+yApH4g600khLdpskZhk2oA3VRo/X5frENnbLv1e09tl5bovKBEP1ABX1V/jHEdZ1X4bAhFAhIqlpBOJ4DyFnFxWnYuaECGnAYOKmAQNGPXvzVImCNTctVfbcu/Ag2aek6N8oR2r+yPW3onmnVUOdLCaJAFd+UvQrkwqYty5wdfdyDgoCcdnHgyhDM0kKVvzodDWULAN/U28UAbrP+9kDcVskEzWMXHwLMQRB/Fu9XQfFZNJyknqHXf2QQQ9HZ2MLcgaU+gEKdBD9hA/FNk2EjMFvKAr/Bal7+Dy9GIhp5G2zrtpSDwd038iZRWoVbtLU5mA3vpyfa3uk7MeQmPP/eE5m2l+MRGnPKu0HFj+YQX12dbdc/37FdGa21oXAmMLr9viO4oUnft96GDNX3D75i6i3xadYB+LFOOp8sEYREp5iDCjaa3Zg/8rnATgAFuqrLwKuaFQM3VMuF3hnujHE1WZ1oj9bByIKmpp5UiGQboLjWVir5bvBZh/odmJqVbI4/TFLsEWaGNJebj1XfHeQumm0LI8PrRifytC14dC9hEjTURVIayL4tGZpq49MyjfweE+JDEx4sA2AXE2z1VuEtELR33gEa3fvBmwqoLINjqgAnQ58mQuPEXwfj5zpID3G+MQqIRTlVQVei131kq6EUWTaDiUIOhg3mM9pu+9tyacQBEE60mLIolrZEpPlZ3xyn6CClySicb54CSyNXprWZC2En6tdUZQtSgXT4Q5BnFglYzamLTj2u0zeNrwnh8HdwxT3XDQxfs8rxFQLgB/G10JnzX4bC7CD9q3Bj4CDuk+dyXcl1Lw6tLcIpxJhQmHOtKpF5ITogaLdDxggfkb0GWkTuyE3kZE6MdDrYgBhZsYWDgbL+8RFyxXA8GIqEM9xgGIi2RYjrHC1RISFy9or/WFCLclIXT48nVyPRg27llOGHpmdbA5zKoKPstjDQ0BtZMBA/Q504/Ktu7/asc6DzlF9C2+JrjwGwzS7fs1RAu8Jp3oREBFqEe4+t09kxb3TqMlEwB+Sp3HBVZzGWi6rLFCro3paXB9ezM3S6P47CzA/h//RwSNkHDKw2n/eWH7WdjtUz/+NLCErvjQYUq9OYi9EFawDE7fko3CyQLsZ9dw7hTkVku/betbe6CWFMmelc/BJlAEJ0mnxzZgnuBNl58FPP+7DjOYVct9eGN3Y2dXTcDxr+g4bsb3n1S3byn8zBopm6f++cy+oQnXNgdssEwdgKLAudYWsJZ5qMGDp5Zb37LziaMkGBNYGJ6U8m/qiNUXh7aAcCqIoOOLdqWqkAyIBZ0Y0xI93YfH6eZPMdGzjAViWpRzkVb+AW2/yfpI71Vm5jDpZUO6Gunn9MWoQ1c/SIIJdDkSL/SKfZuLbjXj2p8TWbpKGKibo/reyVl7QlB0R8RTTK/blwXu49lHpNK1p0kBSdujUxWeFeT3/yb4xQkmA1f3RpmKzNYWAYuMNVtx1LR32nKp1nrWLYxyjsJRQZ2NlyjNZQAIg+e7X5QmuT84+E2vhlCoKd84SbQFlkDyGGjdK/8DLXnMFifWEXORrwGziCEwmXFEihTvtgnANfbYUZvvSOcQEEr4Xe4eW/VqtKxrSHJ/63zU8A5MgcRm5OXsHC2kdCD8uCE3y3Izt3H+GgIdQidFsZ5NCTBf9m4O50bswL4f5l/hfGm25fkarwFs2N2bzgw008ziMynO4jZMx8N5kni5rvjbngEoDQQg2J34Zn55x2bJvRhI8jhshYFdg6ZH/df7TMkhvqYdBPZyDpzoxTRUABDlpFlbjguxumemUrvKgj1hTCSn0RKc5r0ZslEmupSqLp0+TBFXfvumHedRMQB+OsV1LHGZL7gSS3WwtbaEhBVgJgjp8mhtwrDHi0e/B6E32RKmMdfi3j/hpHVyaTKDv77Bru0bNYn2b5+JPGrpWgUxCcjYei5cpE6P383amZIAQlkYoP/SAUWfp/sXvBnyUchASpeJr4xuprOY6pEsGu0CLxs/A4ZV+B+8WlY95jNPuN168X64ABUjfzOthS2cRpTMhRxG28YRg2KVnRsvR0X1/Fhd5wuGxD4FrjjOYQ/lBQFkJ6lKpKnaeZ1HeqmBexbgNzqbET9LAv3GnhITItYnS7747ZeW+oy7qh6igZPwGb67r8WmoSf4UDo9V7Q5XeBuKJrDYxrgDTCnbW5uu4BzF7IUknNRjG61iAc+PEzjjVXCdNYtnaoBAoXEZ0vi+/5+GvhGucpkmeUiJ1XUJsR7cWqxzWYfNpQlETOD0lX0Gs5ZChJGbq6NYSMavDwmBIBbpQW6FF41rCVq1xNidk9mgs80JfZFJ715Tv6cEbGP7kTQtGrIzpQBbaoG8AG19BXwbVHc4JHeY2GqzoJr8on/yxvMFLjnoosSqh6qsGCKeVL0ruQ/PNTn+t4LEx2k2XoH9BHcFyOzsztz1NTQMRIZovu9AbAKHTmyf0vWzR2onSVwelVyM4st3r6NI8AR2CcNNccRhKc5YP2UY5YvrYSOcV6z0q4Uo+smSdM1cX4rhh01PBlpKqANDqL2+fp8ck+lwz/5QYTNITvMvmpRYdKdWjn2NtGexHlkvQXrJmvqK+AX2HQwJdvKwmPgSGasud+/k63bmg5E3I5FZRP628SMmKAhrZe77fT+acSXHovxIb6v1+R6ULAg+QYi7j63z62JKcQ3SfP5nkTuVTiu/WRqBHdkP2FRD8Em7NfPkC+oroK4kwGQqiSSQUzNJbYXIH0RZYRH6S8OvrU470WDNRyXAIc4O5GYKxAIkPhtXGoSyVLFJU0Ezt+/aY/qGizJ3Sqb0EZmY6GhXPMp7HyziD6NQ7LVMoBUqvxGS3omPByyW7B237Fst/3TDv6IKU8v2oKbTLhpn4JzOIV8JM9asFclTjUVuPZO0iuvqV0+QLbyAHok9+hx6C9UqVXYBL+w/tM2RO+cvQ40mccB+THELv29NW32yHKdeZnk1kzgFtZxCKXitKKE8jasqfKCHHnNe4+O3XvbysSUWAhgJfDhnxAlmwUJuJB2+4RZCtauP8C8X07jDtfs9QdakJb6vaaJfEzUqdai5zMjhh8DS5QE7O/zytxaprhVtgZyI5gWZ6t8dAYSkXbcS+ESvVxWsBWf74HOVHO/Zoylw3q8U5D6oMOrAGUnBqSEHWcqbjONQmRWyXSxiVZENjThB+9gqkBFKSDAmKpWDmXmi9++dw08t6DACxkZ8bTZmIfW70A71l6sHomO/0KpTTcHrsI3oIJ9dcIXmbWcrIDxOKOSPoImPAjW7AnYO8RSwPCy5bCPJU4yLn0FFqRMJo4oiIWHRdzuTZ1TZtNvOaNLETmeQo7ts6FTm9FQjLZfmxTj+E8KK7gSxdpwB89565eVC4tHJ8GBVG4EBsw+Bjh8fQ5G7mfrrccVTFLU3F6b4hjpvi0vB46KgOTdaJ1QORgqRG10ddWFph6fkPGFRARojCjkEpkdYAoPwLLRRAdp8JN2tpK23reZUZGytb2tLOk7GTEdKxin/d4nBN9x6FIaIfQ7sps3NlbjunKLEeMoGp9jWGV3NawllIQe9oD0P/lr8Uf1zZdOhOxJAxu7yzAhueicBF0ithmXx/d1KAshWcSRGsOJ3/5/wKRCVHHSf3qVwnjfEoQXXDwjGyFgqXTNRgf5NSydIA9KEuaqETPX8d//3YP3ZHH46qghZ0T9yLzRtFXEcfKNKJzfmhbWXKyZG5CzIQKkPEMRSVJsXyev7WCce/0o6wu33peK9JE8ixqyoN+xfbS7nFeqTBq8sSyYn38D6ygZKHyQL+92zCx81C65QXwc9YGjys/sOrpN3oxt6IzGK+fOBU5NkVve/Tf2gVUAxN82OHEWoPLzTG8av/TzXFf6FOybxyQhl5eqpo2mkdYH+JrYM7vSt8Q9nJgj42NH1NVfxV7QcW9fd+rwvGWMRg3y3dJlQYGj6A7wD/kR/Wl1YxLhFi/uNGyZbH0Y0F55lqkL8v6+0H//lQIpDMdPh5nbiU73kz/bgDfq3uZWDqqgS2VuXmR15i9ODM6QxcwY7qqz+ez0+mDfyvtAmba9S2fVlTN7ufb3o+7pFMb0VoV6gl9IRT+Iqs4ixtMuKyXCnzWeC98fauAAo7PLMiffiLNaeBNnm2rJgAmgJWxPhhL8g6myxb/46gY1N96V81XKqcxg1iXfV/beC0SMbKB/InUiWzzTZmKRuEHwoNi73UMZpGJVuMmVgnkNb+7Uyb0ttjOksfg/ei3mLUXuVOigCMLlhZrS66ql58O8dGqbJDv0D9yX06QQ5nYPL/t2OfpFCbM+Usryuv7VzclhATrXoJTAG9dPuJxnarfxY1zX8BBEdyGAY54t11J40sPSIYTrFt24FVhQ8qzvIKY+yUxyUE8UbpIwnK8alKYxE1pdH0gfoUSOftIVhkDcPgE7FGwCsIBGbMrzHHsAle60kU/v6kRnzzfcmYmXf/qfwaZTAt0mxerIdase6boR/LQ+D8IJlmZV0mGrWbpIVoQ00PX8ZIm7tcD2cMUwIG5vRlxl5hTsb6r8KH7HJnLIBhd3/6BjBYCTIH+mq6FaR23thyMXTictnlMm4Q21EM6Fn9QJU6AmN4PT+ExntuK1f0HXlJWEvdC15X/HHUEFCEtHnIbT17Q/q429vk/+X881Lnwq+zualkqF/WgYaJQ/ma1V/KWoDw+0tvw5eJZLaoCObXIc08vLxUIlPJYqvO6f179diNOIN79i4BqPUEDEokpyXsOPHvGfz8JaL6dkENRoNU1eKuKg1HflqfU1Vf6YkU53nNKrFMLaxv/m5lLN85mSPOflmCRwvUnAqhzd1r8ddXbVy6gyj//E9cdWaHIWgQCx69x37zt5EC5EVJgB/Kz0yXyf58GZpTxFqOVWVJcEKflNkjOlHmhziZ1ND1nwKXT2T0QxKA/nI5p7U4nYNKTsZ6xmLbOp3ToFF6YFkKy3h9lkQEVUyTvF2gAEuWk/46HfQv5UByIOEFsyJhZWi1dZQw6RAImW3owsm/rDF29jdx/S/HBhp/owvM7xeuBj+u5dE/erDRJHbqDSZdpGn6gmwPs5YG7KCIEudSTvbnrZr1GqZa6rEV/mAcoy1oW7vcgmfrPZXf0shVFHXfwblMJY8eSspUDzUqJRxyKwtuouhyE3f44ifq9QKrMGyuLSi9DsGG3GOWlcb6J/Bo9NbO4JR0Q5xXUJN0CKCKThSGugX31+lygZ3pGgXysxxyBspivb4mlv9p98lvUUFUPbYCayJEEYy0n70NMVOSZe2wKd7RJq3ryCcHeD0ttP4qQCuF2n4Zhtea0q7qYp1Mnk8iJZ3Kf6z1iucux9hYEMauyZqwnG4673Zj8Qyl1DRn1Is8dg6H2leedOEsrXeeiFtP75tREUjuzU9Lzwly4+CCBUcY5f2rWRDzTxUw1SIyCwWV8AM/6d8MZ9G+DYoeCh9b0N58YABvbD6/90g+492VmimpIZeqJ+xIqPb6epRp5/w4uhJIY1EhTMOWfUvOoMLLLsnVtLMosIqBqJfT+5w+6tUsgmh9bu9wXhoqOXrksuWr1hUz1sCDOdO08oIuqMOQTA9Xv3lfosLqrIXDk9D9JgCQGwXvb7jTEGp9rdm9EA+5AsQxpma2KLYXqKTBkpjGUTONdJOCtIQBMjeYhP7SC5fcIxLwww6fYcPbFFSdkE+SOyJ91yr7GTvcnZtNtM9NJ/lPCDtf74pAZ2pBxvgrjUlCU3VcZR6JycBVRLBgbCgOFFuAuCPvpi+Xm/rHxF4HY3Zzt2PV5T3YF2NdlA/FjNp+ijgIaMaGTJyfkFhmvcJsY52XJmBjfka73MzlADdm6ECjSrB1hriCrdqgFL9YoTVAd1VXk25x11o0W6kBz4DSVj66VJ8BmHxBhtc0GpkINhULg0XVgyT2dH4hzs6S/HKg+WTNKkHjkYW4hkqFigLo3ddLXtKQzV4xybOTe4m1wgbp1bHpUC9WSeJdaRwj3MXOmvi5x0JEP34xasi4PtPpeHOYEWR4z8/Ss7VPskoqp0ZGqG38WLvNvFuKPIhVo6BysVEFtfT0fJIOZDG3VJcjFfj4DJOP90MrEVAoW1kMYY+T/Yn2o+2Dfh97vPIxqrPldXXSydKeUaZzrqpjrhAMTrgpG/jUJ4BDO72NHzQX88taW66Yfx4a2KtS5lUJxYAY4Q8hX2Ir1fh3cFbnwky2DuRfAvFs8JNasePs+hPfNucW+yiTBJ/jm/Cx6U7vCry/HDxAuwHrJg6OTqM7ABGDdKKTzQa3S4Z5DHhJmf+Du1X8ClUQFrvhRmex0XI738OfUKHB8Gs0QS1hBWJF2EAl3aKf9uls+/2qrYXnfO97AA31HN0q2nfEK/2SxN36j73wdqxZna4VDG49kmoLc6SY+mjp/kEawCDO7X7DaZ69+BnjPpT9KowEofnGV6IEBmY+TA8fIUX8geFivwhOSgGaNWUCndCPOx5Gz37fNa9lDAykEvp5X+zCZEApwxZwK29I4EKIJvXnpfFnRx77aBtCJdv7bHHyxU0bj57P5HVPvadF6LU5eDABM6HV9tjbFZS7Hc0NQZjk2lotI6MFqOo1PHXRN2I9vr9nyFhZ1UYZyRcIECYnlyC+Va4INnE5dDX3bW8uxkRXb4leUVbdfGnhyjhGh6Npy6LbT0/Ip5xfD24b86URQB9l8KjvuJ+H8wjfkeDYNvnOC/8qKpeQ9W6zluWEKJp5eXOHjZ0Abc2wD0FQbiIUXggPXxNGA3/g7FQKJBc8AFoaM5Ov/GEUpj/2r2NmxZkzLVxh/ic1UdT+JL0LHo/70bIvCNULKmoAFnPsKLi/LRLZgCe1cYntmHNxTJwrJmFqnDrQxwWj82p4q9P9oEknX6CQoXsz1ayx9flUCvOcqNeaKOZRhYVSifh1/HJXRRu9yaPcdRQ+X3t1zNnyRZ5X9ZeBRGYBdUCSly0iPQeAOHdPRc1Sr10StYA6IIrzftgVwwCaBrC5y1jGpUVXdpThzZoQNoX4mrgNFo3UzqArua/rbEjKpFj7gb7YN26txSNgOUagnCawLK7ud2bkVbbv4jmKcI/aWES3ObuNXLa2fWTG/sSZ6hiU04GdKvByYs5cwFcR3+lIUIN9iKRoCDq7ha/EvBZk/ZQ30KDi95E/CfEzhw/0ThIXg4pm1YQssJhdE3FRC4hWuV/XMjz6CXAYb3DQIAsqT/Wpibq4KAqax8GsOoQeyzxCC9gEcKNCE0UQUJXnHcDLj1y2zrHDDq66eQ8pcNk1tJbZ1UvtvLkMlOosiblU8W0HwJm5I1AdDF0pB4WgkCG+ybeUEiCCGecf4hZSlXjmibxkd9EoawWitCOlV1VsaHjGZOTt3HCot+pIWuz+iKDXUkSPbzV4wY7Tn00PdrIKnQ/gGsqxsVNZM6l9i/eA429fgA2YhaAeR5eHHEqQKo/NLVw7PD1/0NHzV68htb1Z1etWCpsf8YXzNmUZYF7xrVJvuw9/mt4MFxmm3LG4tqzwTH2dLCxku1UYKkoym/n158swHc8wPQE+h3fSlOBGthlrz9mtto2jyT9UecnmN+LBnSATVktUG45iC0sv99HszNdM/pJKNp9nwE+43utlYsEEHS3adbBg1PukEgI7fChDavtbbKSmHapskybjTHcar/IUDvJPQkbvWfUmMI+kVDSXOx4qgSzaKLR2DuReU9e4fmtNBJohwh9qnCABKIHUTkPfMJkEXc8JXO/hk64gofdR95C9OxMfVg1Zvc2+jtCTAdRMsXZU5o4S+ZtZm0NnECsU5Glw3G24jeZDdalfq4a0E+Is7rwqa39cqWFfDU4m26UzVVxaQODPMO0UMoniEBuYXmX28LhGB8uoRklYmE5Fp2yoyclMMCL77dSM0gMkZqxlYj9F9ImHoJHmUgy/RP29syx1G11wTG5JZCsbLwwmYOUGk/7NFO+Vu62yJqdlW+r6JKoBv+kaw9MAFj8Qx7n3ZzNWB6DLA/DvzQ4z21eZRPX0yXpnSlweaiwJvf2AFl4BLLR15uwoeHyRdSdRSWFaFtZVO97v3Hmc5UDzW0xgVoayng+9e+GZoc+ddqdCSpj1qMoqzu7I1COu7LnEKL11tPvgt9eKUzjALF+hFWAibZcoNklRcANcQV6Iw4exfUcEfMwqfCULJlZfgWi2apLfQZyY3G/zoOnurbPLz6Y3W4izgv94R40Uy2c2Pjwd6ckp6VmvYYkP4CG3iIgH5rlGum34tev4O0c/dqzhgU4fleVQZQe8a6Gqh2pIeq5k6kCVSZlixKlarE5Mc7bQaBWqg8fMQdTQ6gbrL28Xe1bUKZDYsIqj6zqS/jtFE6VYx0jLdg4KP3DWj3dxsTztEnwNaVzRTinZwtx3bHKPZ1yD+jk3Ob1jgT6Y1rz0owoZbUyVe7m9GGxIqqo9OMDrZ8UHJSeQvamIIhUn3wwbq4wK33TIbhLXGirmyTFChv5D9bucvuYD/vpqJtkSXOjMUrrnpVFSDVGiGy+mgbz21oBGTwMtAwiZcV0+wLpPO2kRt1/7uaSH5LsM5wJOy16e+DPougI4LFBNWBHFwEnOe1KCW2fAwqyktKXcb0rbQSZoisRKgp5GrCvdixRUcIv4xDC2SkyZ8mFlszdYHF1AWh8NAUB1BqoyU6wkDcw6q/6XOdTJfmhKI0hZxqlvqfz3p+34g1R3RiSXDHjQUD93zY2qm+l6/w5m+70uiWchUZyMIWELXWSd2haN1ueRkD2N4kNbvv1XruESD9II0j1GcYmi642FbAYTOSn6Fj/9pVfTYIt9EDf4XLckzXKachsxqlgkqHPrWJtshh6ISbL5jB4F03LO5QY8G8HNoWkIse6Wjd+U79nR1cpzX/lQ5PvUj0SvUgs/Fh37F6hP5f2c/y/7hF+33QIiqgOsB+b3thHtd5yareEas4Pqpvh70GOof4Mpb5H/7/UyDUX9w5VFvGIMd/KDQz/yUbLNLwb/MlmCrTpmeBve4gXyPNT1/qUOCDOd74V6/1W3RBS/R74WO3wEVAqg/NyUmweoa+YI0d3v6rRpU2tw1MjXKyPd8qHmXUPPKCVPxGIeoY5aQohKfCiNSc7Z69nC/aKCMvUruITioJnF9Ii42LhVQ2gqxgkspbLSPebOy0DGMzJVghtkxfU3mlZwVZmNISXj3nXTNWXui4PRvgDX0mLI33s2XM5ad2R3N28fQ0f6Ss1jLNlD/S6/PeERkeH/7D3eEpm0DWs6+Bv4IJyLeHb9MksMwk1h9NkqVPqGreAQbXTA6ft6OzEV2/hn5kOmJcweU1PrSlNHr9Go7f9Be0XuE1GdDilj5QzfakhtQjU9V3ZPNr7xEnAxAVQjbqVXYx+rfhOIp9SlXQ+00xj+Skxxl825bWjQrUXXD2yrtRlzFQuYW4Q1Qu00W0vjM4CMu3GKWS9RpNOkHzgUjJ/6AXdnSXdUScOxgpyr2jnH5ZGH5rZideYlPZ3EwjnBVhdVIYnqM4KAyzS+A8lI2DIWvjjW8bv3BqsL77TTmD2kcXnePQ2Fr5NXUAUm1oFIrmOCcTEeo8ioIn6lVjjCoGFTbIMsbTUgmVQS1zkaYnHZEz8Xj9HoggbJb3Fj2jDNHnc/2cteguADPrSK0QWvfITWGVsCEJ7sgLlEG5NE853S4lLIkTH46tpWISZu6pbq1kgbk6pW0rq7QGMiMoq+8RKJI2xj4DTO9MdRogT77axtY0jW89p3p4Ek/9dwiX50RaTEvlMwMqbsq7TCfGSYFLNKu8eA3IwL5Xan53frDN5UtFId5rqa0pYTVuOT27NtMYQYg83pH2Z70BGWhPA8WnlTi+YqIQuUv/5RexAjU02I0Z4eyNJHnOKO0KwDLVUhzhAGqDq9hwYtToLB3uEkI5H7LdvARqGEHi2VJia+nqMW5/vLPU10prmdDdqnD54rpKAhSgYbfEgco+WBMbOfPCSKQg5JzMeomAGNzFbdSAuPsz6d7GVhwAsxTAifECKdy/FrRP74XggflFxsHWlEJh4JgVDO95goCDkQ/hmUSUPgg0rHFfL51WvHuPFNX6/qH8nqxDfB2WCFcZ/Sr32H/uB3l9jLvc5zfXWCQJ4+4VmtWZuR6WC8cdXvfCSQWSr1ljk0UxlNEjzvHgjOB99/uLL3HnVJU+I5yPEMyawe6FpJU1ZX9KY8JZyy+ZYAkEa3rA1CKq3rrmItdBfZDEKugiVs97JSAQ5B5BIRcbP0eIor5lfyzt4RqgviGGwmbvYHCbjXq8E40z1fK/s/dnkpSuh2h25msl9XACoblyuuLxVaKe0H3Q4ekUHBQPi/SsiQCLzgEvslhE/iqgdUHBuTWjX/DrXIoGXU1nvaMxp11IPUeatIokQn43AIa72BWlW8Ojp+8vAgOtBEDb4rN+ey7IFAfxGmg7JW8/IQcBmILIa8Akf/3CYaEgyhvRoZHEgYx5udO9gf9icBbvHQXvXJD1wMy582aJoOuy3b8zqnUxxIckGg3Lz+qwOh6t/lsjyQtw1mkUeMcCZsIxrNVSTNjW9tR4mNuXxJM77jQtGyE6b7DWh/2EV9ZqgsT+Ajw37ucOzvcPsTiyXAvCdT7DytSpbq0EnZMp1Y/JMW+uCBLT4CZpMWZWzASVBjwXkJH7X4N3otIZWZsCvzPOvMxfcPGlb+DZRYFXpkmXETQgDCHARLNmVO/fxiDVtylT4vIcusF2vXlZNiZ4Kc/XhX1IcK12/tt81qaQX4mQPTnyHxpYNRMMdQsbhfuBgz8ep0tSrzWVNOck7AyfDZrH4/W+lmohFZrRk2Dc1AgHiT2OEFLWnqhjkrkEWRTpsAGsx+ZRVHtDXbwb8ed6uH75Juu7+f+bBwg8kyvHgjguJk7U2LMI9Xb1cxUMQa3lq2EjnC2nSohFt8/R0i+XbRKxE2z3uz/kreVSCrSLOmU9nexNOeGjJEe5KwO1dWCHEJnezYULhX660Kf4duZewf6S9UOZL6YxdBGXxb/G069Q2jCPh6K5Qai/4RKMIVLVCeXoxMrmIpD4dNhu777Z58NHjVPWiEzDSRcrWHUOO39RMMyMGyK1e3VJjhYw49/quZiBqnRsE/JC9nEHA7Es1pB12zsUGy3jPESpAqDmLGFy41kHlAXPPGKh8UiEmo4ILVSDj8tOX7KCkw8aiYKgrp42aQp9HtN1kiLbHkJTBQqPUYVJisac/n7WcZHBLcNC/P0ZacUnlRcs71g1WNPwAnzkfXviBTQawWKno+JgkNojgYYy37LEwm31VeB4K2nqdmUhNbgYnIyoSj+bA4DyiIy7EEX3YiBG3XMnm4NxaejeCRNu0PkByJTb12UOHqoYwDG0VTndG0geSluGTDOBV77Uyv0qnrjwmIxdXYFJQZRGvIueT0k7SeEdtKIRpeA/TGBRbfXkvxyKIXTTUZqxaTBq4J5iRL6H0H6glJZJIn45TFzqiXUBM4PJHn6zpwGqAsGH80NNwzhL40TU4utd79S2He3dWxXuEDoRRdnnDWur6ifTURVemqzJgGTRX5VDx8gAKjYEip0HchmyZweVRHEWhtFE0PAS9AL9YE0i72My9HP5pdS1bytbIcvALkVfKhB/L+AUx/bUfZTo2XSEJA8fNRJk/H4bMB2w26P1IeuDyAjKBj4N/0dpM47DKzqqs4qMPkKqGOzl8j+ZnwZBJC0jKAZtk4J9Sf7/A+QHlMrjL4lWG34OCfNCPiifka8vhVHUjCUcb1ZVB3qVSd0Tm+O/dVxBffCXAUlDLSdlWrZgX40Z9thk1NgYRdY7YP0PeP0TNHkG6MGln4afStMeFCWUpLzEvn8fgryF0QMvnOTr4TWhtAKf5fQbCSR4l2fpl69Pa+XgxMLENzBG+xjnuttlx28zo9cMD9wiWO3zigPwru9LUGk3vBjNl5J5ZJ+4efsFIgqk4ahy6qi9VwlvSs+RblPuGpEMWB0y3wbYpu2iWxwpokhYdKc20QfQf1Dkfb3hVhOLb21L97bEKa5ckfbjxf+Bd7DehsvPk5EMgGvHsQRiV96N8A4J3AuURfW24vtyE/EVQ/E6+xZ2GOW2yeWHMzSt/82JTCsfHOlwMr2pURLUqAvuv7FC7bUxs8z2HqKkeO4sbUThL7Pvq+a6+ppNKOx1+9y2yQh4F5IFhCI3OG0GPRGCuuaI20GTw3jEYYdx04ZRM/zE2NXloqoaq7GjpZ1LU7jKAo0Ue5dasBw1QNwOOOXx0i0BXtQDTyxgoK6vsjTgDnKwENplHM4xWDTwDSti3+V8QW4DJ+WewYyHaJksw1KsKhEZcr/62PiC/zw1n5gPRu7I00o1wQMyF60tmRab2rx5viDo6xc0xwQU0lDXqpzYL7By4lASOFy38vxh7BIfP2amZ4CgjZVEH+yGHGPoPjdJotRGfD7Fk49OXKTn0dWYDLhKCpA5RlWozbvyFgy+fr0z+xZcoh1I3P9oxGKYKCrI/WCBAgq5/2fh/DK5i5OpgVmkb3lUtKnjfuTrMUhDNVK+KWsO7kMS1mL0CNBAAA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870" y="0"/>
            <a:ext cx="287213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Spoofing and Fraud Prevention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848309" y="966509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 Recognition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848309" y="1341425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 recognition systems are continuously evolving to detect and prevent spoofing attempts, enhancing fraud prevention.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5349293" y="966521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Fingerprint Recognition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5349600" y="1341425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Fingerprint recognition systems may face challenges with spoofing using artificial fingerprints or molds.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424976" y="966509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4925959" y="966509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848616" y="2771546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Iris Recognition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848309" y="3164738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Iris recognition systems are generally resilient to spoofing attempts, contributing to effective fraud prevention.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5349240" y="2771546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Recognition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5349600" y="3164738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recognition systems may be vulnerable to voice synthesis and recording attacks, impacting fraud prevention.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424976" y="2771546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4925959" y="2771546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2wBDAAgGBgcGBQgHBwcJCQgKDBUODAsLDBkSEw8VHhsgHx4bHR0hJTApISMtJB0dKjkqLTEzNjY2ICg7Pzo0PjA1NjP/2wBDAQkJCQwLDBgODhgzIh0iMzMzMzMzMzMzMzMzMzMzMzMzMzMzMzMzMzMzMzMzMzMzMzMzMzMzMzMzMzMzMzMzMzP/wgARCAUACtYDAREAAhEBAxEB/8QAHAABAQEBAQEBAQEAAAAAAAAAAAECAwQFBgcI/8QAGwEBAQEBAQEBAQAAAAAAAAAAAAECAwQFBgf/2gAMAwEAAhADEAAAAPxvyP3oAAKSSKoIUAAsAAQFAAAAAAAAAACggAAAAgKCAjIEgDO4ZhDCSyGTNzkymbM2Zsyzm5zZizDONZzcZYzWFzcxM2WyRCEFAABQWST9l6eH1tuet6SFqKAMglZQggIZWRAQzZAmSGAmVEJGSETK5IzFwZkygyZMmTEmUwZTEmGcmDEzhMLEJARPqef2/wBQ+D+2s2NFlsujZTUm40mkpuKaNSbTRpNposzpLJTTNBqSs6qmpmhNJUoSxtmgJSlS1UslQUIKACAi4upLFwuGsXXO78O+3wu/0crDNmCGbMmEzqQymU52SzLMM2c7Ms5synO5xZExc4swmLnJi5zZmTFWc4zGfq3n/fs87KAKAVQAAAAANMqpADSUoAALQSAALEoFssAACJVAH8D5fbAABSRNRAKFAAAIAAACkAKQAAoIUEKFESggKCACFAIEuRAAZRcwyZuYQyYuYZTFmbM3OUzcSsXOLnFzm4yznTBLnJElzIFrCgQFoBROm+f9F78+etRCGpVFsICEqMiAGSEiEWEshGcrEyQiiGYhCJlcpEyuEzETJkyZMyZTCZMRhnCYTMmGcmViQA9PPt/VPgfte/P1gbhFXRs0ak1Gk0mjUaKbk0mzSaSmpnSWSmkqVLJUtmjUlCaSpQmotzqBbLAqWqhNSChBQAQEXN1mWLhcNYuudYu/zPo+rzu4ZsyRc3ODCZ1IZTKZszZhImbMWZTFmWcWZucJizNmGcWZTNnO5hiZVJkxi4/ps5/0vOcgFIULQQFAAAKW5FIUFSgBBVFoSSgAtiALSAAACKQP4Hy+4AAAEECFBQLSAJSAAAFUkAKQApAUgALKJYKCAAoBABCyWCQRE0iQiRM2QyZsykMWYZlZucs41mHO5xc5uc3EucVhFzkiQiCWwUEQtjRvLcjP6XWP0WrnVJJZYVJdalCAyhICEIQRkLlJUSJlckICEMxAZTKxMmTCZkhkyZMRlMJlMRgyzzTMmWcpkyBUOmN/1D4X7L6Hn+gUU1Flpo0aNSbLJpNLqZ0ajRtNGk2hNSak0g0lSpqQmrKakpUqVKJKaZ0AlKVLZYWakFAKyCgRYZXN1JcrhrFvO3DXxe3v+d09UImayuWcW5ZxqQiZTNmDKZuYY1nKZswmbMpzucpjWcJmzCZZxZmzKZDMmCW8/wC/Z5/UkAFUhaCAoABUFFgpbEQoKACgtEQCFFSgAAAABApL/A+X2wAAAAEBQAABAAAAWpACkAAAABQJaSyAApCkABSAJmwMiSpQjOSJmyGTOs5jKZsymLnOplmWYTnrGbnLObmWZMXObIEwVITVAay3JqNRoBJn+g6x01uyZtLZM0F0sESECEijJASIZJUQZMkMghIyQGTJDKZMplMxkyZMmZMJk5yZMJhnMYZykSGQKZv9H+J+t+75Pr5SqWmosuimympNlk2lXczosaNpo2mkpZnUmkGkqVLJpLZTUlKlSpRGkrOgVKCpUoudQKAVkFAiwi4upEXDWLcXXJfLvv8Anu/04RM1lc1lMs5M6mUiYTNZTNmWc6ZkzZizLObMXOEzZizLPOzKZswkswmRMGYz+gY/uk5IAFKoEBQACoqiFlKgAoAKAC2IAIWpQAAAAAAD+B8vtgAAAAAAACgEAAQQoAKQFIVSAQAFABAAUgAAEKESIEQlEWZSGTKSzNmUymLMpmzNmbnNzlMXONZymbiM4M2SzNkCYFSy7jobzNSSABSPqzH7Lbld6kzVQ2qWCJAQEklDMolQkRJUIQykIQGIhAZIZMmUyZkiYMmTMZTJhMSYTFYkzJhMpEhADKfuvkfpv1fz/v4ssVompdS0po0ajSaNRpNRpNGpNG00aTSVNSamaVNINTNKlqpqSlTSEok0W50BJSlQaQlSgoKgICiLDDWWoZawuNa50b/L+j6nG9BmzJm3CSszObM2ZMpLMJDNzispm5zZhM2YTNzlM6nNnKYswkTGs5MpEJGcuf8AUpy/okzIApVAgKAChLRAKVAAKAAUAAJQChCgBYBRAAH8C5fboUAAAAAAEAoAUCIQFAFIAgpAUhSApCkAAABSACFSFkgzFlLIkImYzrMJZlMGbnCSzFkZxrMTFmLjFkucsQySzFmUbNR0OmVzmyLJIEAAzJ+31j2661nNuzIFRBCAGSQshJRKhEiZUQhhICEjJAQyZMmUySTKZMGTJmTBlMJiTBlMSZTJlIggMp+s+b939z8r9RzoalpTUtimjRo1Gk0ajSajSaNSaNJo2lSpqTUzSppBZNJU1RNSUqaQlEmi3OhFQUqCpUqUoBpIEpFEWGVy1FyuGsW5ayvxu3t+V19kJZkwubM1JMXMrKQwmbImTFzLMpLOdmUxZi5ymUxc5swmLMpExrOUysZJJjbn/eHH7OUBSqBCgAFCUWFJbLAAFCFFAALUkoKQIUhVlgpCkFAP4Hy+3laCgIAAAEBUKUAAAgAAAALEFACkASkKQpIUAAEQABIglZohMpmJZmyJmspi5yZucWRM3MucGNYxc5SXETJNrtesdI1Ms5ObOUiFkkCAAetn91u4uiAglCEAWJCRCWFkKykSKIQhlMghmIQGTJkhlMkkykMGTEZTBlMSZMWYkzJhMkIzCAyn6Pw/X/oHx/1mGhTUtNRVsaKaNyajVU1G01JTcmjSaNJo0lkrOpKVNJUsVmmqqakJU0EpZKaZpQlBUthalSyUJQgFBCNQluWpGVy1zusri682un5r0fUiwiZrFuWYZTNmaiZTNmUzWWcWQzZlMXObMJm5yYucWSZ56ZTKZucWRMBJMmftOP8Ad5z1AFWghQACoKKIKVAAKAAUACklCKQULLBQACUAH8D5fbiwApUAAACAoAACgAgUAVAAWBAAAUlSACFAACCAAIiTOhJRMmYlksymbImEzZm5wmbJc5szZhnGs5saxejfW3o1uZOaYZwziZymEiSSAgQAQ/V6n2N2IBAQAEWIiEISiSJUIQEIZSJFySIQhDJkyRMmZImTBDBmTJzTKZjCZTEYZyRIZQCJ9ryfS/o3xf2MmlllpZdFirqNFNG5NRqqajSak0bkptKaNJpLM1NyDSVKlis6LVTUhNJQlLINpUoSgqWwUqWShBUFAIRqEti5li4tw1lrndZPzvo+n5ddoRM1hc6ZQmJM2ZqJlM2ZTJm5zZDFzkzc5swmbMpzucpm5xWEiZszc5TCmTGZj+huX9TzjJQtBCgAFQWghZSoABQAUAABKgBViKpAUC2IAA/gfL7YAiiFBQAgKCAAAoIAAABQAQAAAAIAAAAEQACosmZciVCM5iVLMpLMphM2ZTNmbnNmbmU6y9Ze010XSGEjnhOcc0yziZyzlMJEkggQBQ7SfvOlzYIAACLERCEUkIRmWwEIQiQyQkQhCEMmTKZIZkiQwZMRlMGUxJgymUxJkwkTJEAifT8vu/pfxP2Z0RSljS01LY0U0aNyU0aXUmpNJqTRo0mjVljUzpCbkGkqVLJTVlKmpCaShKWQbSs1ahKpLVQVLJQlCCgAi5WWxcrFi85rFuLrC/P36Ph9/owiSsmLc1EzM5szUTJlJZhJZhJZlM2YsymbnCZrLOLM3OUxWbMplnNmUySSMnP+zuH63MKKCFAALYi0CDSABVikKABQQKgAFSVZQQoJQAAfwPl9sAFyUgKAVAWFQAAFhUAAAAApAAAAAEApAUgBIAAlSQkszVTJmSWSyGbMpkjONTOo6S916Tfaa3ZZk5sxnEmUyzzkwmUwzlMTOWcphIiQQIAIn6XT7m7EABYEhIEIFJCGbkZUQETJCEIZiAhkyZIZSEkymTBDBmTBlMJmMJkwzmMJEhlAIn0eHr/pXwv2ms9hSmixV1FWxopo0bk0U0upnUmjclNGk0assamdJU1INsipZKauatTUhNJQlLINpUpUIWpaqCpZKEFQUAEMtKy1CLlcTWLrF1mXnrX5n0fU53UXNkMrjSJmTKTUyZkzZLMGUlmbMpDFziyJmzmzmyJzsjOLM1lM2ZTFzJMVAz6Zw/vk4++UEqgACoBbABpAAqxSAoApAFQAAgoUAEoAAP4Fx+4CAqhAAUAAoACAoAAIAAAAAAAARAUEAQpAAQlBM5sWxJJEzUZzqSpuOsvU7zXY6BCTOUymWecmTMzEyziTCYTCZZzM5ZwmUyzJBAgAhtn950qigCAkkBFIICGbmLAQiQyQEMxCAyQwQykImZIYMEMxlMmExJkxZmTEmTKZTKQAlnu8/q/pfw/2m89rLQaLGlq2LGilNG42lNGpdM6k0ajSaTRpKaTUlSpqSmmRpElTVlWpqQmkoSlkppKzVqEqktVBUsgqCpQACLCLFzqyXK5msLi6y1m34/X2fK6+uLDNkMrjSM5klZTNkTJLMJkzc5shmzCZucpizNmUzZi5kmNMplnJmzFzEyZEx91x/uk47gtIUAFQC2FINIAFWAKAABSKgBFIqkKsSioAAB/AeX3AAhQAAApSAAFSBQAKEAAAAAAAAJIFIAAACAEuYRIq5lNx2jqvaO0vRNlmZIQzJEzITKZTEmEykmcGWcSYTKYZymZnLOUymWZIIEAGU/Q6n396gAIJIRQQCEIkM0IQhEhCEiEIQhkyRMmSJmQYMEjJlMGUwmYwmTEzkymUhlAInu4er+lfE/Z9Md4alpSmpaVbGopo0U3Jo0VdyaSybNRU0mymkqakqVNSaSoNJZCasq1NSVKlCUslNJpBUJVJaqCpZBUoSgAAi5WLNXMsjN1iaxblrF1w1v8AN9/p5uoZshkzWazJlJZmokTK4uYmTNzmzJLMJmzLONTKZkzqYucpmzKYSGbMXMTJlEx+5cP67OclEKAC2ItEKQaQAKsACgAAFQAgLQABZYAAA/gHL7gApAAUAAoIACgoICAFIUAAFQAAASCAAAACLLFXqdM3vL0XrJ0XqzrIkkIkJBMJKzJEmZCJlnEYZhiZiYTEmUymGcJmZyzlnKZTMhIgAgTafueltoAkCIAICERWSEBCJDIISMghDJkhkiZImUkZMrlMxlMmExJkwmUzJgymSJlAB7OHp/pPxP2fXHcUsuilNNWLJVsaKaNRtNFNS6Z1GjZZmm00aSmpnSE1JTSVBU1M2qUqakqVKEpZKaZ0CoBUtVBUsgqUIKAARcqXNRrMstxLi6yvK6yfE7fQ8PT05ImahkzWazMwzZmwZTNZZhhM2SzKSsM5sxZEwmbnFmbMpmsMxMmdZwkMplEx/VXl/oMklhQAVBRQRbKgAFAKAC0JFpIBRYlBLQkCgAAH8A5fdBAAAAUJKKAAAAAAAAAAAqUAAAkAKaXZ0a0dF6y9DovXLcUWJCIMpEGZBEzAiZSGUiZzCZTKYkwkMTOUymJnCZTKYYzJlnKZZykgkQAQifodT7u9SWBAQCAEqESEBCESEIQhIhAZMkMkTJDKSSGDJkkmTCYMpiMpkyziMJCJlAIe7h6f6R8T9n0z3RQblpTS1bFkq2NGjRqNJspqXTOopsszsqaNpUsmkqWSm2RQzqS1SlTUlSpQlLJTSaQVANIolKlkpUBBQACKMrFluVzLF53WGsXWF8uuvwPR9LKwiZrJm3NkkykrKZqJlJZkymbMpmzKSzKYslmUwmUxrObMpmzJlMpi5zZDKZSzj/ann/V5ZWgAqCgUktVAABohQAWgAkBKQqrBSSkoAAAP4Bx+6pIoIACkAqiBKLYCgEAAAEgWgIK1prpbpdy7XZpdtbOi9V0lQREIWMxAIRIgykCQkgkmSJlIZSEkkkTKZk5swxJGcmJnCZTmzlnEzEyzhMsyQQICxCbT9v11VkChIggIQWQgIZCQhAQkZBCEMmSGTKEzEImDJkzJDFYkzJgymTMmEymAmQgh9Dz+r+i/F/ZdM9qJaWXRopVsuoGoGjZTUmzRTUu2bGjSak1WpNJoqamaVNSDbIqWKzapUpqSpUoSlkppnQqyAVLQqVLJSoCUAAAi5UZty1FyuJcXWLrDeY+D6PoeXfbKwymaysrKSzMkrKZshhFmCGWc6mUzZExZlnNRMWZmcambMplM1hmJizNgwkTrOH90eb7c2kKBQlsSrBSoABQCgAtABIFiW2AUglqAAAAfwbv+ggwyiREikEAALRbBbYaq0q1dLV1VXS6NLqXdulq7XS1CJEiCBFIgICIliCMxABlCQGUiCEkhJIZZhDKZkkhMpmTCYTKZmYYTEzhMphnLOZnCRMMxJJAEAiQ/Rbn2tahIoIghKEBEEIRIQgISIQgMkMmSGUhJIRMmTJkzJkyYTEmTKZMTOTKZImQgh9Pze3+h/G/Ybz1Asuiy6KU0tlsUsU0aNGpNlKbl0zqNGrLJo1JpNFTUzTSWSppBUsVnVUJTUzSpQlLJTSVLVkFCWqgqWSlQEoAABFiwluWoZXM1ztxdYaxNeLp2+J2+jDNRM1mWaZkzpJJZklmZJWElmSJmzFzDNmUzZlJZlMWZZxZmyGGcWQwzKyzKyYZ9c4f3h5vpTaABUqFWItVAAKBVgAC1EogAWwCkBYAAAA/jP6H9QAABAgAAQCQAylSFIEEoglgAiASIkZAEQAQECQSRRGYgESBIRMoJEFkjMzCJEyZjMyImZnBhnCZkiZTEmGcphMs4mcpGcJlmSQIBASTvc/tOmpQSklQBIQEBCJCAhCAkQhDJDJDKQhmSJCGCGTMZTFZkxJlM1mTEmTCQGGSkh9by+/8AoPxv15uy0stNRVpV0tLFiljRTZqNJo0VdG5mmypczaaNJTSamRpLJU0gqWSpqqEpqSpUossWSmkqDSELUtCpUsgqUFQAAAQy0XNuVkubec1nWuS5bzL+f9P0eF65JWSWZWWYSWyZzWUlRMpklmazM5slmTNmWc1lM2ZTNmWcVm5kmLM2ZMpm5zUZyZT6Dh/d8+f2tJCipUKCWygAFBSFALQkWkgoFklpbJFICgAAH8Z/Q/qAABECASABICkAIgAJEUJYAIEAkRIyBAgEBARBIM5CARIRBDKEhJBDMkTKDKZiJJImUzJlMJiZiZTBiZyzhMphnMzlnKZTKJIEECDMfp9z6mrmgSKASAETIICEIQEiEBkhDJlIZISSJDJghkkmTCZMSZTJgzM5MJCJEgWJ9ryfS/e/H/WGxS51Smoq00tWlixTUU0aNxpKaNLqTUlroE1maTRpKVncg0lkqaQVLJU1VCU1JUqUWWKljSVKVCVSWiUqWShBoIAAAIRYsty1mJdYl53WWsLhrwdPR8bt74ZqEqJhZZklZmZWbISTFkJZkzc5TNkM2ZTLOazZmzCSTGpmyTONMplMplM6kQnNPqOP90z5vZNAUJRYi2UAAoBQAWhItJAQtsCUEqRRQAAD+M/of1AEKkEkAAAAAIkSrEAIqIBLAIEgEhYzEECAQEQsSQQRIghEEQRMoJEFkjMkTISGUkmZBlnMmEymDMxkymJMM5TNziZzM5TKYZiSSIBAgkeyz9b0uaAAgSAhAkIQEICRCAhCGSGUyQkkSEMGSGYyZTJlMSZTFZkzGUwkSECQiff8P1/3Hyv1Ii1bFmqU1LoGlq2NSVbFNGjUaTSVdro1M6kq7LZqSyaN2WSpqQmksVNIKlk0lqhKamaVKEpZKaSpQlBUtEpUslKgFQAAARRlZblqLmMtc7ctZa5ri6/P+j6XG9M1CEsyZXNSyGZnNkqGWckTNSzMmdTKQzZlnNRnFYSJmzNmLmJisplMpmzNkQc2frOP9zz5vW0gDSLEtsqAAUAJVAtSKgAFsktALZIFAAAB/GP0P6cIBBAAAAAEgSFIgAlEAlhICIUIiRDMUEEBAkiBIEiCJAkBDKEhJBCSZTKCJkkmZCRMpiMM5Ms5kymEzM4TCZZzM5TLOEiZRJEAgQSP1nSevVgQCAiQEBAQgISICAyQhCGUyQzJEGTBDJIymDKZTMYTJlMSZTJlBARIn6f533f2Pzf0mCgq6izQpuUaNKXUWSrY0U0ajaaTS1dGpnUmrdFmdSaNFs1JpLITSWNJUFTUhNVQlNSVKlCUsg2zShKCpbC1KlkoSgqAAAAsIsrLUXMubcTWLctYa5teDp6Pj9vdKyDNkMrDOpkkkTNkrJJM2RM1DLObM2QlmUxZlM2ZTKRMamLmJkxZlnJEzqQiZZ+rOP8Acnm9mbFFSiylQACgFABaCQACkKgVSFgAAAE/jH6D9QABAgAABIACIQoIJSxAlgiQARAkSIQAQgIEkEgSJAkIEGUiCECSMyRMhIZSREkkTKYkymEhmYymExJlMM5ZxJlnKZTNzJJIIgEQQ+nZ+k6IQAgIkAIQEBCRAQhCEIQhlMkSSQhkyZMkMyQwmUxETFZkxJlMmUgBCSfsfl/ov03h+9hKFpVsupaVdRSroq2LFNRTRTcaTRo1LpmmpNGiyaTRqtSVNTNKlkppKgqWSpqqCpqTSEoSlRG0qVBQVLQqE1JSoBUAAAAiwi5ti5WNYlxdYai8m82/A9H0eF6ZqAySzK5qGbJM5M2KhlnJDFytyzlM2QzZExZlJZhM2ZTKZ1MplMXOTKQzcyyGGfrTj/cXm9s1IFSlsqACgAoALQSAAgtJSFtgkUAAAH8X/QfpgWkAQEBQSAEQUiAKgsEQCEkEAQRIgIICEKSSJAkQDKEgIkIghJBDMkSJCJkkkJJEyzmObMMpmTLOTEmWcJhnLOZnKZTKRMzMCAQIi2fr+jdkAIACAgICEiAgMkIQEMmUiQzIIYIZMkkyYMpExGEyRMSZTJlIRKFuX7f5P6n7nl+tlJLoqFq6lstNLYppaVbFjRYpo0bjSU0al2zTUmimpNJotakqamaVLJTSVBUslTVUJTUlSpQlElNJqyyCgqWwtQmpBUoKgAAAAi5WWxcrFxNYtw1leTcPD09Hx+3uluSEM2RYZrNmUmZKlkrJJM2Qzcxc3OUzZklmUlmEzZlMpEzZjUykTFmTLMM3ObImD6U5f3F4/oTSWpRZpABSkKAAWgkAFIUBFUkpKAAAE/i/6D9OAUgAIIAAkKCBAqJKIJAECQJAGYAkAIQJBEQkQRICIImQgkQliTMRIkIZSREkkTKZkwmUymZMplMSZZymEyzhmSZTLOUzISIAIgkfc3Pr7kABAQAEBCRAQEMkBCETJDKSIkMmSGSRkymUyZTMYTJlMyZTATJEA7c+v7z5H6z6HD3xKWWpVGpqy6KVdQNLSy2NFjRTRo1GjSaNS6ZpqTRTSak0aqyaSzNKlkppKgqWSpqqCpqSpUoSgsmkqaCUFS0Kg1ISoKVAAAABFhGs2xcy5XDWLctYawubfgej6PHXXJCEM2Qi5TNRMpCWSspEySsIszGdZykM2RM2ZTKZsymbMpjUzJLMpmssxM1lnNZT2M/26eH7MslqUtlQCgAoALQASAAWwCwIUAAAJ/F/0H6cAgEAAQCAABIihBZIgABEEQkQAkBAQiIJAzARIEgMpAghJIEzGWYCGUkkJJGcmZnBlMpJMplMSZTLOEwmWczOUyzlIkkiAARIelP1PWQgKQAgICCICEBkhAQGUyQiZgmTJCGZMkMmUyZTMYTKZTMZTJEyRCj28PT+8+R+s9HP0UgXUtKtLLqWlNLYppaJdRSxopo0bimk0bipTcmimk1JpLVjSWZpUslNJUFSyVNUKVNSE0lCUFTUmkoSgqKpUFkqVBSoAAAAIoystyslyuGsW5aw1i6zHj33+J6PeWGQZshDJEzbEykM2KykMpEzUTKZszZCVhnNkTKSsM5rLObMpKwzmzJlJZlJUZ6J/ZZ4v1UzmWlsqAUpAUAAtAiAsolhUtIgKAAAE/i/6D9NAAAACICAoJBUQggBAghAEiGQIAsSBJBIEiCBIQJCJBUkkEgMzOSIMkSRllEZyZkwmUySZymUxJlMs4Ms5ZzM4SJhmEZkgAAEZ/S9J66gBACAkCAgIQhCAhAYSGURDKQyQhDMmTJlMyZMmUymCSYTJEGUWpPq+X6H7n5P6rWdq1LIttl0FpZdS0pqUujRVsWLFNFNLuZ0aNGjUaKmjUlk1WpKaSmpmorUlkppmgqWSpqiVazqCaShKVEaSpUpQUWVBSpqSFQaCAAAACGWi5ti4WLi6xLi6w1iWW/C9H0PPrtDJAZFmFiRM1lIQlkqGWckM3MtzJLnKZqJmzKZqM5rLOUzWbM2ZZymaymUiRM1myJ/V54/3s5SUtsqCgAoABaASAlItAFgRQAAAfxb9B+lABAIAAEEBLCCAEgKESAIIyQQAhAkgkASIMoCQGQkCQkghEkkMoMkSSRJJDKZkymEhmZymUymJImEwzlnMmUyzlImUkhAABE+prP29oAASBAQgICEIQgBlMgykiIMmSEIZkyZMmUymYiYMpDEmUyRBlAP0Xg+1+u+Z+jllDViwurFWlXUtjQNS1aaKtjUWKU0aXUzspo0ajRU0aksmq1JTSU1M1LVkslNM0FSyVNUSrU1IKzoJQljSWyxUoKLKgpUslCClQAAAAQjUJblY1lcLi6zLzu8S5Xy76/E9H0CwyQEM2ZWJKymUhCVLImZM1DNzFzZEyksySzKYsiZsyzmspExqRMplMpmzITNmawn9Anl/qk8xqlQUAoABakWgkAtki0lWBKQUAABP4t+g/TAQIAAQQEQCIFCAIIQBBGSAQAhBEQkCRBEgIEhCIQQkEhEzJEgMpCRJmESJiTKZTJmTLOUyYmYmExcyTMmWcphmJJIkCAADrc/pukoAJAEAIQgIQhAQhEyEzECQyQyDJkkmTKYMyQwkMpkzJlMkSrlmCX9h8v9H+g8X2ZYUWWhatirVpqWxosVatNRSrqLFKaNxo0mixtNFk1bosmpKmypoGpmpaslkppmgqWSpapSpqQlNISgslNM0oSgqWwtSpZBUFKgAAAAEXKlzblcrF5tZa5tYusy5t+N393k33EMghkiS3JmyJJMk0iSspEi5ZzUMpEzZLImbMmbmGbMpiyJlJZiyJkykswkSGdTCfpZw/szx+mUtRVgUAAtCSUAIUUJaAkCgAAJ/Ff0H6UAEAgIgAgsEgLBACBAIhCCEKQgIiSBIgESAiCJCIISQQiEzESESEJJmQkTJmTKYSGZIzhMmZnCZTKZZzM5TKZZykSSQIABAn6PefTQAEAIQEBCAhAQhlImYiCGSEIZiETJkymYymTJlImUzJkyRKsTCejn2/b/ACf1H0eHvyzVpF1NULSxVq01LY0WNLVpYpV1FimjRqNGk0ajSaLJq3YzNWak0VKU1M1Fak1INM0FSyVLVKVNSCppCClkppm2WUlKEtCpUsgqUFQAAAACLCLLctZMtZXm1lrndYlzbyu/g+j6UtgMkBDNmViQzZEyQlkqEmZbkzc5TJLMpElZTNkTNmTNzkyzDOs5rKRMpmzJEyS5ye+8v7TPF9ySChYoABaCQAgqkLbJKsCKAAAg/in6D9GABAQAiC0JAAlEgCCIQggIAQREBIkQARIQJCJAgkkBCSZSJCUkySIkmRkjOIymUhmTLOUzGWcphMplnMkZymUzZmZkgiAACH1dY+toAIACEICAhACESGQZkiDJDIIZMyQyZSHNJETFSTMZTJlIAQyz9Tze/wDa/J/UdM9QKVS2WrSxVFXUVbGiy00tLJWtRSxTRo1G00WNGk2JNGxJqtSU0DSamalKmpBpKgpZKzaqVSbkFTSEoSxTTNsstQCpbC1KlkA0gqAAAAADKlystyuVyvO7zLhrndZWHzOvs8HX1ZJCoZpGSJLYZqJlmEJZDNRIZSWZMpEzcysksykTNmTNmUzZEymUzqRMmUzZKzJDNi4/rU8X7ucs2wRRSKAWkgAFQKpCklqAAAEH8U/QfoxACAgQAAASwQIAIySAEAIJIAkQRAIRIgEIkQQEkEImZIgyRISIkmRlImIzJmzKSSJhMmZnKZTCRMs5mcpEwzlJJAgAAh6bn9DuAQAEBAQgIARIZICEkiZIQhCGSSZIYSGEkZTJlMxlMpCIIDKfpfnfc/UfP++QpS0LSy1aWKpaajS2KWXRVpZK1Y0WNFNG4qbNRoqbLJTRZNVqTRQaTUzUpU1IKmkFLJWVaSrU1IKlSoKlilTSUJQVLQJpLIBpBUAAAAAEWEXNsahhrF1iXLXO6w1hc2/E7fQ576ZEQzUBklmVGbImamZKVmzJEhhFZTJGc2QlkTNZTNkTNmUymbJJms6zkiZM2QwyM2c7n9y8v9ank6TWVFBQWgkAAtklqWoAWAAACD+JfoP0YJAAAAQIJRAACQJAkABAkEAmUIBCIIkBGYAQiCRBJlIRJUkhJJJAmUymYymUySZymUzGUymWcplMpmYykMMxMyRCABSMSdLP0W51qEKCAAhAQEIQiQAygzJkhCEIZJJkyZTMkIYTJEzJkykIQEZ6Y6fs/lfpfq+b6a5ipaULSNairSxVVV3m2KUsuirSxV1FLGjRTcaTRqNJTcU0lkpo0lNA0mpmpSpqQaSoKWSoTVUJqSlSpUoLJSppKEoBUtDTNkAqUFQAAAACLFhFzbFysXk3lcNc2sLm68m+3yu3tLmkSskBmyGQsZzbCM5BmzJLIEwsucpmozDNkMpLMpmyGbnJmySZszZmyJkzZEymSJjU+tOP9oeH68SktABaSAAUhUoSWiwAAACfxH9B+iAAAAgsgASABCQJAACBIIESIQCIICJCJEAhBJASSJDKCJkhJJIIkTKZkzJmspJMplMmZIzhMJEyzmSJlMMxImZCAAKzIT7up69ABCkBAQEIEhCAEiJEyZIQGYhEyQymCJmImTKZMpmMpARBlPoef2/tfk/qO2eyS2hKWgq6VFWliqrS6zbFBqXRVpqC6iljZSm40myxpKbimkslNGkpoGk1M1KVLJSppBRJpCaoVNyCpUqUFkpUtlipQCpbC6ZsgFKgqAAAAACLlRm2NQw1hcNZa5tYazdYPk9vb5994ZqyZtyQiSoRcsllZrJJCZJZmwRMkTNmTNmUlgymbIZTNkTNmUlmTNmUzZDLMM2QiZsOX9VeT9845mgBS0kABKFJQShYAAAIP4j+g/RACIFQAAiAELGSxkQFWIJIAIkZAEIgEIkSIBASQQkkSESAhlJESSEhEzJkwzDKZkiZTMZZymUymUymZmJlMMxJJEiAABbmZ+lZ9XcEBSAEAIQiQEATIJJkhkgIZJJkhEyZMyRMmSGEkkMJARBk/ReD7P6n5/35KLBpbYFWlWxVFLFWlXUtig3LSlNSl1GhGjRpdTOjcU0mo0U0lkppNFNFssVNTNKlkoNsgaSyE0KqbkBNJUFLJSpbLFKgFRVKmpkClQVAAAAABFypZWWoZWLzuszWGud1hcNcta+P2+hGs0IZrJELLMkMhIZtiRIZomaiQiZM2ZsykSEsiZqJmzKQymbM2RMpmyVlnJmyIIZTlef6pw/r7x+xZKKAKsgFFiW2SW2SWoAAACfxD9D+hAgAASAAiAkASAAJIBIEiADKACBMkQghJAIRIkiEQQhEkkSQSJmTJlMpkiZkykTKZkymTLOUykmcs5Ms5TKJIgAAiI9Op9vcAAAEBEhAQBISBEhgGQQhmIkMkTJlMyQyZImZMkIkIRInTHX9j8v9J9XzfQyA1YqrbFC0LqC00IqjS6lsUpZdFKaWxqWljRV2zqNGoppNRoppLJTSaKaLVkrOpKVLJQbZA0lkJotE1JQmkqClkGkWailQCpaFTUyANIKgAAAAAiwiyo1FhhrNvOai87rm1lrDXh6ejwdPWJUiVkiQlubIQyEGaykiVCWSspIlZTNzCGbmEM2RJWUzZEymbMksykTFkTNkTNQJDkx3vL+uvH+xnPKlCqJCFFLYJKsFgAAAg/h/6H9CABEAAiAkCQAAERAEQRkAQiAQGUiEEBBBJJkgTKCBIZiJJBEiZjKRMJCJmTKRMyZTKZMplmJiYhlMs5SSRIgAAykjrZ97c1QAAEBEhAAkJAiZIZBCEMyQhDJEyZSREwQzJlIQhEiRcp9Ty+79h8z9J0z2SGqFsVVqKVaF0JaaUllGlsalpSxpaWXRTUtimimzUljZTSbipSpqKU2lNFqyVnUlCaioNM0FTUhKWympKE0lQDUlBbNJZKAVFUqVmwBpAKgAAAAAi5US3N1Iysa5rlrC87vE1i3nb8rr7uWuohKzUmZdQhKiQyQiSomSEJUSVEhlM3MMmbIkqJDKSzKZsiZshiyJlM2RMksiZsiwjPK4/YvN/WHk9kRShVElQpLUEpBQAAEH8O/Q/oAACFEQkAIgABIIJAgiCBBAQECRIEgkgIEhIiRICESEkiSCRMkkymUyQyzJMpDEkTKZTKZTLOZImUymWYkkEQACGZnVfc3O9QBAIFhEIIASIEyQhkEISTJCESGTKZiETJkyzIhEgMpBm/p/nfe/QeP7OUVc0tC6lKFWWlC0stNKSyjS2NS0pY0tLLTRSxqWmjZqTUU0aTUaSlTUU0aSmhWpKzqKlSxUG0IKlkqUtlNSUJoJUGpBSpbmxoAqKoNM2QCpQVAAAAAAMtDNsWW5lyuVw1led3zmsW82uWt/K7e6NCVklCGYlRJQyQzUSJCEJWbBmJc5JUTJlJc5JYMpKyzklmUzUZyRM2RMakiWZSEqJmZ76x/U3g/cOWZoW0iQpKFWBLUAAAIP4d+h/QAghAgECAAEkAggSBICIAIEhAkQQkgAhlERIkBCESJIkhIRImYymUyRJJlIZTMmUykTKZTKSZymUiYZiSSIAAJGUtn2NZ9OgAAEUggIgRAkMmSAGSSQhCGUhkzJDKZIRMyZIghDNkj18fV+v+X+j9nP15SliqVLTUoKKti0WlWxoFlLTUalpSxpaUsujUUS6NGzUmotmo0aNSUpqSlNpTSK1FSyaQmpKDSVBUslKlspqQUqVKEtlhGkqU0gFCUVWdSADSAVBFqAAACEUsJbm6kZXK4usy4b53WGubXOvHv0eLp6iiVCVDJCAzYIZWVEjOSEIkqEshlmLLmGKiQykSWZqJlIZsiSzCQzcwzZmySRM1KkzhOen6Z5v608X1oiqQKhVlJFpAAABB/Df0P34EEAQAACIgggSBBEEABCCSEsJASQAQiSSECQhEhEkJIRCZImYkmLIRMyRnJlJGUykTCZSJJnKZSM4SJEkEAAiZhZ9PWfdoAAAIiIAEhCGSEBCEJJCEIZSGUkmVhlMpIykSAhDKZj9D4fs/pPD9yzUpLUsGqWUWWhQt1ALoqo0US6WljUo0WNLSmpaWNCXZTRuSxqzUaSruSlLJoppKbLZYqakqE1IKVNIKlkoTVUszSlSi5sWyyWWoNWakABKWwamaAVKCoIpKAAACLFhDN0XK5XNuJrK87vm1hrldZPm9fby1uNASsUiGagISyLEzbkMxMkBmiZqJEhklmSJmyJCWQyksymbISzLOSVlImbMpKyzCJlM2Ln+iPF/Snm6TRSQqrKSUVAAACD+GfofvCIAAJIAQpICIQQIIAQRCIFkIgkARBEkRIggIRMiSREJCJDMmUhlIZSTOSJkzJlImUykTLMTMmUiZZhlJIQADMgJ7t5+joCCrAgRFiAghkhCAhCSQhCEIZTMkIZImSJlJEICJkyno5d/wBb839F9Dj7cFKqWlhbYS1bAoW22ANLYW6ytJatNRZaU0tjRSy6LGhLspo3JTSaippdyE0tkpo0lNJTRUsmkJSyUqaQUszSpUW6kqUqUqEtVm5pKU2yQooS0TUhKAaQVBAUAAABchYZuosMrlcNZXDXO7xLy1vC8tb+b19kaEUZrISLKhCEqJCLKjMTJCEJZKhlCZImbMkqJlJUSJmyETNkMXJMkTNmTNzKhlnIucGLPouX9SeH9k55lWgWRSWoAABbkv8ACv0H3QAiBAAQRIEECCAEBEiJSShEJIAgTIiJEEICESSQkhIRImYiQymSJJMpDKZkiZSGUykZymUkmUymWRlmQCACJIiezWfp7goAiAgCRYghCEBCEkhCEIQiZMyQGUyQykkyEhCETB9zxfW/T+D7tmySUW2y0sLbCWrYFCtXWVIVdCWlLLVpqLLSmlsU0alGo0JdGjRqTRpNRU0u5CVdSU0aSlNJoqWTSE0JKVNIBqZoTSK1FShKaQgtzYsUppKgFCKqDSWQCpQlAAAAAIohFlsWLlcrlcNZXF1za5tcrrC+Xffx9PUQsUSskBmoQGbIDJAmbIQyQJNIZSESETNmTNkSVEhmwmSWYSWRImTNkTJm5lSM3OTNkMXP6R5/6u8X2pmKItS0gAAEtQ/hf3/uQABBARASIIAAQkCBBEVGUQUJAkkBEiQEBlBJIJIkIkJJDKRMkMpEkmUhlMyRMkTKZZkmUykSM4QZZkgAAiCHpufqazQACAhCIICAgIQkkIQhCJCEMyQhlM1JMxEhARM1JOvPt+q+b+g+n5/oZsqhKNUlqWUGrFUlWyhq3MqimlFjUqqtW5aWxSmpaU3BdRoS6NJpdSU0mpKbXUlSrTUlNGkppNFSpYrNLJQmipQmpCUqUqUpUqVBbmxZbJarOkKBQlFVNTIA0gFQAAAARRCKXNstkZWLhcNZa5tYa43XO6h4Ovr466gsIsJWaEMghCWQhCESJKyQgrNkIRIZRc5XNmUiDNkIkrLObMkSWRMkTNmUzZKykJZEyZuP3Dyf055PbEUAUAAJbJL/AAr9B9uAAiEAgCQEAIIiASwkgRABARIiWJEgIRIQSQkhJEsiSIkXKZSESJJMpDKSTJlIZTLMSJmZykMs5QZZkEAAhJIno1Pq6xQAQKSEIQAgBCEkhCEBlIQhEzIXJlIkMxEylWESJiPteP6v6Xwfc1NwttlElpaS1LLQ1ZKoqpaKq2BVpSxVsLdFzauoFNy0pqSmpatl0aSrqTaU1JTS7kqVaWTRTSU0mjSE1FZpZBU0VBU1ISlSlSlKlSoKhNS1BpNIABUJbSamaAUqAlAAAABCKIsXNoy1FyuFy1hrm1yuubXOsa14OnszdRSwijNSoQhAZSVAQixkSspmJUIk0hJJZklzkhmozImkSJklkTKZqJLImUlZkzWbJUmYZqWYZ6XH9CeL+iPN6JYooAALcyX+E/f+1BYIBEFgEEQAgsSQlgSQALEEEkIkCQEBEhJIEkEiQyRJETKQhEkmUhlMyRImSGGYkTMmWcoTKZCRMzIAAGUkdrn6u8aBSEBCAiwIAIQkkIQhARMkSRkEMpkiQkkIQJDCejl6P1Pz/v8Av8/szQs1SqJLUqlJpSWasFqiy0CtSgU0osulJZauoq2Kal0DaWWpqWrY0aWs7NRpLGjcVKo0ljRpKaNJU0lipUsgpU0gpZKyNJbSakoSmkINMpdIKW51IUChLQ1MkoBpABUAAAAEWBYS6ysIuFzdZlyvO75zXK65XWbOOu3j6eoQixYohnSAiSJbCEqIMghmhlnIMorJLIhcsxM1DKSyEqJDKSyJmspEiSzKZrKQlmUlRMpKwnoc/wCjXxf0B5ek1FtIAJbJL/B/v/ZEsACIKEgEgCCVJASAEBEEkgIgiRREhAkiSAkSEImZMkSEIkkiZSGZMkSJDKZTKEyzmTKDLOUJlJBAABJMp2s+nvGwUyARYEgAICEkhCEIEhDJmQQhEyQiZgkMhIQzL93xfW/QeL7NmiAWbqikiqKpKtLLYKWlloFVbFBoqoq0stLLTUtNS0ppNS0smlpqNLU0bipqNGo0lWlSxTSaKaTSaRFTSWQUqUqUslZFS1SyUoTSVBbCaksoqaSoUUIqlmdJCgJoAFQACAoIsCwlsWLDLWVzbk5zfO7w1xa5VmvPv0+ffcRYQjQErNRJEJRYSyEIFhLJJmzJAQzUsiRIGcmSVklzCWQyEzZEyZuYQlzlJWYlmbM2QkkTOmU9N5f0V4v6A83SWNAEtD+C/f8AsBEFCQBAgEQRBAgEBERAkCQgICESEkREBIRIRMxEykBkiRJJEyRMyQykMplIkZkmUiQyzlBlmSAAAQknW5+nvGgAZCiICiIICSQhCAyghDMRIQiQhEzESAyCWZj18fV+m+d9/wBfL1RKlCpS0qiRVpQtLFUWUVSWWhVtjQLFW20sI0o1LqUaNRVqal0lLGjUtNLpNRU3JV0aipVpZNGipTRpNM0SaSlipUpUFSyVKVFaioKW51BBSs6hFqppABQitSVBQgoKgAIAAACxRCXWaS5XK5rK5b5Nc5vF1xt51zt83T2c7sRYRRFEM6QkghLYCJmhCEQYSVCAzZKyhIRIkM1DNkSEJZEhLMplJUSGbmGbMxLM2RIkM2QzZ6XP+h3w/v3m7y5UWkfwP7/2AAIEBBARBEKQCJCCIgiCAgBEhBJEkEgTISEjKRMghJImUhEykjKRIkMplIkSJmTKDDMQZZkEAEBEHZn6G8aABAACEUJIEhCEIEhAZiJkGUhCETIkgIZSFzv9D4Ps/Y8n1IsWlBSyloWkiqBpRYq0QKtpLqCraWSqLFtpZbFWlimprRqSrTUtKak0WXRV0mo0lk2tNxUqjUlNGkpTaVmpYqUsaQlNIBqSoSpTVJKUqVKgpWallGkqUAoRSTVlgVBQEoASkBQCBcrSAzdQi5WLi3K85vF3iXjrfGueph083T15aEWECxRDOkkgIS0QhLIFyghEykqEISyEqJEiRIZrJElkkVlJbEzcyM2SyLEzcwymRZlM1LBlJJzs6a5/vZ5P6LfJ7pM2yX+Cff8AriABIpCQlgssCQEJICQiQAgBCJIWSEkCQgTITMRMpAQiSSESGUkmSJlIRMplCRMyRMpEykSJEkgUiRlALXa5+hrGiAAAEICAkghCAiQgIZSRCJDJARMyCAyZsmX0vN9D9J8/7e89qkWzUNWAULSylIlqilC0sWUlaFLLVCquohTS1bBdSVaWNNWNGopTUtNSU1FXRTaWNGo0ajSCrUpqNJTRpnSE1LUqUslCaKgqakJSpaqWKVKlQVKW5ZthWk0gAoFlLM0oQChKAAgAAEUohFzaXJlqGbcNc2+c1zuuN3y1nBx13479MtRFgWEIssLKkQJBbCEskShkETNDKQhElZqJEJEhEzbEySySTSSSoRM1CXOUhmyJmyRKykslmURDNkuP2l8f9EeT7Ux/n/7/ANkRABAgEBEpCIgQiQAEBEhAJIkgEiQiSIRMkSEAMpJIkSGUkZSJCJkyzCJJIzkjMMpEiZmQBCSQAJ6NZ92s6ABACAEiIIQEIRBCAhmSAhhIAZSJIESGTvy7/o/B9v3ef3YuqlgtlAGrCVS2UosFoKCrSxZRVGpSrLKt0IpSrZatkq01LTUtNRTRqSlXUagbSro1FNRo1GkpVqU1FTRTTO0JZaVmmpKCppBSzNQaFlKmoJSpQlS2WSyilTSACiyiSpoIKQqCgBAAAIpRAZuoRcrFzbhcN82sTXK741y3nm1x16ca7RRAsIoEWVCESAgJbCEsiSWJKEImUlsIkslsSJJJUSEM2ZIElkM1ElSZzWbIRJZEzZIzUTNkSECZrlcfbvDz/e6AARACCRAgEBCIBAQiCBJBJBIEhEksSJkiQEIREmUhEyRJESJEyZSJEiSTKZQRMpEkmUIFskkkACerWfbrIEAABBJCALlBCIICGUkQESGSAiQzIBEyJr7fh+t9vyfVmdS0tLBUtFiWlsSi1ZoVDVgUFFtjUosFq0sFCtRWhqRdaLFirVsajRSy6NFk0ailjRo0tNRqKaNRoqCmo0lNJTSVmmoGipZKUqVKE1ISlS21LJSpUoSizUzRKNJpABQLBqZpUFICoBQEAAFMtEEUYuiwy1kxblrm3hrm3xt4amLOV1y165egilhAFhBWVhKkgEILYSyEklQiiJmokIkJUJZEiRIQiS3JGYmalEhklkTNmSWRImSWZIkTNSoiTJ7v0PACAJASAIggQQEBEEICSIiAkIkCSIZSESJFEIiSJkiSIkTJEhEyRnKCJJMplkuUjMMsyCAQkggCevWfXrICIUgQQEBAQhEEBCGZIAYSAhEGSSCETJ7/ADe79B4PtdsdpCrdJS2QtUVlNUIK1LNRWgLLQCltRY01ErRNS2KoVqC0GlqpNS6Wll0I0airosmjUU1FNGlpqNRpKaXUVKDcVKaSmk0zSxSlTUgppKgqWSpSpbSUqakqClQVKzZRU0lABRYLJpKgFBCoBQEAABYAsJblYsXK5rDUXk6Yl5XfC3lvPG3C417F3CKIogCwlRYQhEBIsJaSEqJJYElRMkqRElSoSyJCISJLckTCSiQhKkzKlYSJKzZEiZqSZSVEmpD1foPPBJAACJAkAICICxICSEkCIIgiQkQiQyghAkEmUgSGZMkSJCGUiRIkSRlmJCJEygzJGQFSMzJSCns1j06kEgAEAIQgIkAICGRJkAymQQESESRCJK7cu/3vB9n3+f3ZqiC22iWFWwWslS0AoKtWlEtAKCrpUVRZdARVGkrQpZqpqKtWyVdS00airo0ljRqQupNNaLJtNLYGjcCmiyaKasszpNBKtjSDUlKlKg0lkJqqUJUslKGaUGrlFhGrNIAALZSzOkAApCpQQoBUEBGiCKM3UWGVi4tyuJrnd4muGt8NTlZyt5NXXsXUIoLCBSFhCW5FCJIEJUBKhCSCVCJKyEkZoZslRJCyJEixM1DKSokqEskksySzJEhm5hElRMp1/Q+QQAEQQiFBICAgSDMgEkokBlBIhlBlCRYCMoykIkIkjKEyDKRIZQkTMkTKCJlIkSJIIBEkQFKnr1jvcgAAQEBCBIAQgISSJFETJEgWBMpIhEhc7+z4vq/X8n1IpaAULVQUULYFEopQCrVoKqKAaWhallso0qBbS6ig1LSll0tLJZdLTUU0aNSU1FimylNy6LFKbig0akpTVlmdJTSF1FSlkpSppBSzOktUFSpZC1KlSkKmksIulk0gACqlk0lQACkKVBAUFSBQIFhLcqXJGsmbcNc5vF1za8+tcdZ5Lxs53pu+urLcqAIsCkLCVFhCUkgIQVCCoRISJUImahIWZBLMksJJZcwlZTJCWCESWRIZSWZqESGbnKQn6LwgAQAiCAgERASQASESAkkIkIkICEBESZSESESREhlBEykIkSESTMMoTKZQmUkgUEZRAha0z7NY6IBSAEBAQiAQEBEzAgMpCAhEGSSCJCL9LyfR+34/rbx1gKAooWiEtAWqKUKlJQtKVaFqCylJSlasVSWWrSygaKtLLV1FStU1JZaupdJTZZNA3FjRTRTUujUDRuBTSWNJbKmiyaKWKUqakpSpUpUslS1QmkSVSaSoBSs6Rmq0lCUAFLYSpqCAAUFQQoACUixSRRm6ijCxcristc3TC8W/Ptys5W8a53p2etUWEUCKBARRCWiGaSQEqEBKgJESEFZSErISEshCJLIkBlJWSEsyElQJlJZDNkImUicf0fzwIAQAgQSCIgCCJAQiSBlIkICEAkygiRIQiSIkIkIkMpEiRISSJEiQykSJmQEAiQRALOlntvOgAAEBARBAQEBmSAETJCAESGZAIZT18PX9vxfY9XL05VAFKRSioWxYLQFLQULZQKE01SqSiKoFKVqxQalqoqipVq2KulSaK1U1Fl1Lo0aKmopqKaimjRZdGopTcUqU1FS2aSmpKUsaKVLJoFTSDSWQmqoKmpANMioBU0zZUWrYipQAWyikm5kAAClQQFASkWKQsJbFyoyuVluF5t4bwvnu+GpzrjXGzF7+h6YS0RYARQIAsBlZUBmxAEM0ICESEFRMkqCMpKliM1ElRCQhKyRMoqJCVJJUSM5thmzy/o/mQAgAJIRKSAJARBEkQGSJAkBARJBIRMoIRJGUiQESGUiQJEkkSGUiRM0kkmUIFskkgiFtRO1z67igAgBCIAICAgSRCAyRIQAiQkkBDJ159ft+L6/v8/vygSlFUURFVRVEtzBoKDVBQtgAtNLQlaqQq2BSlapZbAq2KtShqmpUaLWpaWXUaNRTRTUaSy6LGippdFWyairqNJopV0yTZUqWTRSrYqVNwKVmlSlmaWqE0lkFKlCClktzc0XSpYqACiygqakIAKAlIUAqCBYogJblS5MtZrK5mud3hrlNefeuWs8beScNWO3pegsWVAsAIoECiAzbAZpJACVCBIQW5EkJUSEkmrCJDNQM5okIkCZtykSEshLSZQmah8/9J8oJIAJIAggBEiSICESBIQEBEEkhEhEEiGUJDKCESJEyEiSSESJEhlIgzMxABEkQAFs9Fx6LmkABEEABAQEQZiAEIZQkURBkkghDWd/V8X1Pq+b6KUojVQJVoAoUEq2CpNQtBSilNQUqBUq1aCgqopSrYttlGhLYq0FXRZaVdRSxosujUaNFjRU1GopTSaWrZNGiy6NRUq6SppKU1JUpVpqSpY0DSVANJZnVUFSpZC1KlQCxbmpZUWy1YqAC2CgszShAKAEoASgixRAS2LFhlYuVxblrm3heLfn05anG3jZwt29Hpd4QlogWAECgQLARc0IRIAQiShFEqEgkJZDJKkkJUJZLISJZAkIZqJlFRIQlSz5X6L44AIICIIREQgCCGUgICAJBJEhEEIRMwSGUESGUJkJEkRmESESJlBlJMgpMyCAAJbPXcdLKkCgkAIoJAkBCRACEIkICBJESAzTN+l5fpfW8f09Z2AVZZoUABSgFFRLYAoC0FWqUo1JZQBV0hdAoloXSGqVdSJRpqwKVbGirZdJV0I3JuWlXSVdRpNRYpo0lWlNRqKtXclNJU0g0U1JUpSxpC6NSE0lBU1JUtWkVLM1RUqVBQauUXJVS0NSACoLVSyCoAAKACoIAAsBLctCGWsW5Mrlrm3za4XXDTnXCzhbw09E9Hd2iwLCVSLAAsBAAsBlZYWJCAJCWwJAsqSQgM2QlSSEJUpJLMksESESGahlFRIfH/SfFEASEASEgQESESAEIEgkESEIgGZIQiQiCJkiRIggSJmSJCJEyEiSSIBCIiAAJq59esaQUgAIAQEAkhCAEIRIQEQQiSCYIvv8AN7vr+P6vXn1ytCkqqCKtAKJQAtS2ABQVQKWUW6AS01AFKaUlaJYq0oXRZRZaWK0SrSy6LLo0UsaNRqKuk0tl0lNwjRoqVdFimoq6NRpKlSmilTUaQUsmlpSpqTSAmoqVLVCUFkpWdBABu4uaKWwakAAqKFmaUAoQAUABAAWAlsI1CLm3Cww1hrDfNrz61wueWrxrhXBPY9PZ1y0ISiwBYACKIFBIpIsthEhACEFQgIkICVEyQiQVkhKJEzRIRBCJmoZPh/pfhAmQBEICIIkIAQgSBERBkJAQzIIkIkBEyRIkCREZQZZgSGUliJJlkFJEkQABCdLn1axQACAECCAEJEBARMggIghBJCGU9XH1/X8X1PRy9WRKKFFAIUqlqCwUUBS2AKAAVRSxVWlAsuoA1VWwKWC0pVsaUWWllqkq6i22NS00U1Go0WXSU0tl0ajSWKaktaWlNRZabippKlNGglTUaBTUlWlk0mioSlLJU1QJQlTUVKEAqaubmi1ZKlAAKikaQlQoqAAUAAIBFAlsWLkixcVlqNcm8Lyb8+ry1ONeeuFcNPfPR2naLCAlohSKIAQKIFgBCWwhEgAJUIEhKLIiQlQiSpESE0hEJkgsiQgJX5z9J8AQAgIEyEgIQAiIJCIMoUkISSJCIIhYmSJEgSIiJlBlBEykQRJJEAhJIAEBnLn6NPTUAAAICBBIgICEBEhARBCCSEIduXf63j+r7OPrzCoXOgCigAAGlAoiqAWgFgFFAKFpVBapUU1BC0ppVWBZaaEaWrVsWWqNGhLosuk0tNSU1Gpauk0WXRY0WNFTS0GpNg1GwmoGjRSposmgaglrUajSUqCpZKWzQKhBqKlShBS2XMsDWok0AAUWIFNMgVAABQAEAigS2LFhDLUrCxcNc28NcW+GnHU4Vw04Vwr6U9PadMqWEAqKAIsAIpIsUACEqKIRIAQiRVDISEICVlIQiSoCWRIsSWFiRPzH6X8/AQJCAgBAEgEkCZCQikhEkRBEgIRIkIkQRJBMpCISETKCJEkgAkkBEBDPO8sOftvT0XQAgAIAgkQgBCESAgIghERAZOmOv1PH9T3cPZJohUsC0ARQoAAFC0sKLRAq1CgWFFQLagUpVKWqSy6gCpV0tEVaVbFNS1qpVso0ailXUlXUU0upKblpV0mpRuKWNJSmimjUDUaktaNRSmkFNSVKuoqVam4JoqUqJKasFKhKWS2DUgFLJpEKqUqVCigUQaRJQhagAAoABAAZtilhFysMWxrm1hvk1wu+Os8dOFnG3zWcdX6mfT1nSKIogUCVAogAIQLFIUCVlQMpAgEJbAkIoyghCWDNQkRCSoQlkqH5P9L+cgBAQAEkBIEhAQJCEkESESAiQhEiRBAkiJEhEJDKRBEiSQACEkhUjGbywxyY2v0dduiwoBARAISBACEIEhACESCSAhcdPp+T6Xv8/uSqKgtlgIUAFlAAoAC21FSqAlpQooKJQFWAWlKpaoRV1ApVpSlKtirqKtWxZaUq01JpbLosVNLpNRZdNaKmpaWNGpKUpopqNBdTOjRY0aBpKUqU1FipV0moqUqVLCyxqygqE1ILZYqCiLc6Rmi2U0gAoRQpZkUIKAAAUEAAJbFiiGVysrDWWubeJeV359XlqcTjqcLfNqca+vn1dZ0hFEUQAiy0VIFhSEIoEUARYSoCMogthEiqgMhIQEqETIshCIWJnT8f+l/NgQBBBJARICIIQQSEIkSBIpMkQRIEgSREiDKCJEhEETMyABAkSIY5uPNjDJO939C9qoECACEEQAgIkIQAECQkkFkVjX0fL9H6Pm96bASglWKlAAAoCglVALQACrShSVbACW0LAWhFLaLLVAstLLQUpV0Usoq01LZdFWxSljRqXSaVFXZY0mpatNGpaWKbkpYtaLGjRSybKU1FKaKVKmkstipTUaKVKlSxUGktCpWbFKgqCgqVmyipoqACgWCyVBQAUIAAAAAM2liwi5WGLYuJvm1hrjrXDTlZxt4Vw081nHT7OPT2nSLFgCwhQZtgABAoEIoigCCsqmRBUIQgJQiwiCEIElQzUiWCL+L/AE/5kSQgiCAhEEgRICAiRBAkIRIRCQgSCSESJAkIkSESEkIAAIkYw5cnLDMQE9l6+y9IoJIAgIAAQgSEAICBISIggmvd5Pd9Hz/S3ncIJQBQKQlAoUAAACqBYpFoBQVaACy0KBSqgKoWxVoUtirSwKaNLVRQbWxVsVdFlqbLFLLpdRV0mopqC6NLostjSailKaLFNlLJopopqKaKVKlLGpNFBuKE0lkqUGrKE0iSqSpShKItzSwKlNIABUWorI0gAFQAAAAAS2LAuSLlYuLYvOaw3zuuN1xrjqcq4V59PPqcbPtY9XadIoiwECwWkigCBRACLARQpAiQVASIKhAZtBIQhAQlEhmoQ/EfpvzEQkIggICRAkCCESKQRIRIRIEEQREQiRIRBlIEhESQICgkTDjzcuTnEBBpr3Xp3u4BEAAIAQgIghAAkICSQVJE17fN7vo+X6Ws7ilIVAFAICqBQSW0KABABRQCgsooBQthRbAoLKBRbRKKtWlEtLFBprRSyjRZaaWxV0ailLGjUVrUVabkpVsbKupC6jSaLFWmilNxZKaKU1GimihNM01LZKUpqNJoJUpZLZSg0ygU0hKEFCWNBBpKlABQEoSoVVQACyAAACWxYohCNZXFZWTXNrN1yb43XHWeNcdOFeevPrPK37WfT3z0gURYFEIFAlQAAigQLARQQQgICVBEBKlQKTKwJELCEqWfgv035YkBASBEgQQJAQJCEIhIkBECIkCZSAiDKRBEgkgQAEwxycebllDIIIvVr6Gu2mkkAABACEBCIIACBISSAgl9fn9v0PL9HpjoqKgoKgACgAAAApFpaFhAKAtCKWBVhQVItC0olpQCqKAtgtKVSpdGpSUq6KtLLosuixVpuC1NS6NRVq6kq7ilTS6LNU1FTUaWyVaaKU3JVsmiljRopVqVKmpNLZKUpuKlSlSlktlKCyVKEpUWWBQmoFQaSoBQChBbCkoAAKlkAAEtixRAZWLm3JmayvO7w1zb41x1ONca46eavPvPFPt49XpnWKICLARQIAS2ApFEAQoyFAEIAQgIQVIhKLKESIWEID+e/qPygRARICIBEhARBEESEQCIJJCIIkBEGUiDMgIIAEyxycubhhCAEAHovT2uoEKCAAAhkJCAAiCAkkBEi+vz+z6Hl+j0x2ECgsgAULQBAAAFAABQooEVQAAKooEVQBSqKpLKKVQBVsCrVq2Q1osoqaWrpbA3LSmpaaimpaaimimpqpuKalpSmlq6jUU0llpoGjUlNRopTUaKUqUqbkGopSmo0lKhNJZKUtEoSxpASpQVKWBUGkWWKhQCUFFAlCAoqCyARVsBFgMrFi5tyRebeFw1yb46ctZ5W8LOFvns8+5xs+3j1erPWAgWBYFgBFAlQoIACKBFgQpYRAICAgqRCVBbAkIQH86/T/lIRCQJACAiQESECCIIkggiQiCESIMoIkCIAAyxzcuTjzYIUgAIQvsvX0uggAAAIEyQAgBEAhJICEj18PZ7vN9Hpz6gFBQhSCgAAAUABaAAIFAAKoogVQABQtgUAKKtBYLoLQFFirQalXVNS2BoppbLTRqKVdS6kq6NS0saKalpTcUppbGjQjcUq6iropY0VKajRSxopTSU1JqkakpSmoqU0lKzYJqqEoKlglKlCDSClkFqpYJQAVBaBKAAEKBZCygIohCLFxbFhlrm1lrC8m+OnKuOnC54W+ezz7nGz7ePT689YogCwigRQWBCrIohQRQSKBCKWAAEICVCEAICCoD+afp/yIJCAEBEgSEQRBAkJIIgiCBIQiRCQkAAgjPNy5OPNziAAAAE0vuvbo0oCQKCJAQgIACIIREQEIvp4er3+X6HXn2hCqUBAAAiiqACQqgUAAqgCgRQAAUFUFsQoCioWlWRQClUUstUWFFpSy1ao1LSy01ZqWrY0uilzammtSWNLV0WTS6irZNLTRostNFl0ailKmpatNSU0U1FNRTRTSU1JUq2NJSljRU0lSlkFTVEoCUslCUoShLVLJSoNSACoFChKAAAgKABAsEZWW5tysWGGsNReTfO3jbyrhrPGuNebU8+pwuft49Ptz2LAQKIFgIoECgQpBQgCwAEIoLAAQlsICEQCAlfzH9P+QAEQQhEEQkUkCSQRIRBAEEBEygylQskAJzcuThyc4gKQFBAAXs17L01aiUIWIEhAQAAgQQgkgBDvw9fv8v0OvPtAQpFoAlEKAAAAFAAAoUUAAoAWiKQoABpQgooAKoFBZRQtKVUULQWWlWlWxWtQNVssGtFl3FSy2NrUsuiro1BdRV0bilWpTUulsaSxTRZdFlppKaimimoppKaKmixZNFKailTSDSJKWylASlkqUJoIKLKCyWLZSpYAFsAFKgABAUAQKIIiy3NuVyRYYbyuJcXfJrlpx1nhXGzhb59ThrPn1Ps8/R9DPcogIFAiwBYAQAKBmqFEQogQsBFgUARYShEhAD+XfqPx4hARIEgSBIEkAkBEgBEESAESSCVSTPNz5uPJyyhAAAAAAX1XfpbKBACIBAQAJAQAkkBCL6OHp93l+h159pSCgAAAAAAoIVFUAAAAAFAoUlUAAUKEUoAKVYCqEVQKUsFFBpRZaFoWlWxpUVdRVpqzS2WpZrUaNRV0airY2osaKupdGopopSy6NS00lirY0aWyaKWNGixTVmixoqVNRTUUGjUVNIBpLJbKUAqVLFSpUAoKgtakFSlRAFAFlAAAKgECgQEWEXNuViyMW5bhhrm3yt46zxrjXHTgnDTz7z5rPr47/Vx6IohSECkLFgCwAECgkVQgACgQEWBYhQICEFoifyn9R+OBIQJAgiIgSAEBEIIRBAkACSIZcuLhycsslIAAAAACat9jr1aWogIEAgIARBASQCAgXvw9Xs83v68+sUhbKBQAAAAAAAAAAAAFAFlAAKKAFoABQWUUAoWGoi0FBVFiqQtKtiqStUqopSrZdLosU3Viql6RSrY2WNLZaaWljRqKupdFNAsuk1LV0akLqKU1FNiXSaKaTRY0UqaTUUsUpY0mipQaSyC2UJVqJNBKaQEFBbKWSlSiQUFAsAoAAAAAICBcqMXUMyystYai81y1xuuWs8beNnHTgnn04bz5rPp47fZx6I0AICBQIRQIFAgCgEiqEKpICKBCKIoAEUQ/kv6n8YSBBEkAkBAkAABEiQAiAEhhz5ThycsMkKQAAAAAAdLr2OmlgAABCAAlJICQCQGUL34er2+X6HTPSSgBLQAAAtBCgAAAoAAAAAAAAUBFUAFJQoqgCqCVUUAFUUsoFUVbIUVbFKtWllFLLoq6NLTSVbGpqmo0WWpqXS0stNLY0ajS2NLSmixTS2NGoq2KaNFNRSxoqajRTVaSxU1FTS2KUsaNM0qUSUFS1SokpSpUFQtQlKlKEoBUsAlChZQCFAAIBEVWVLhZWZRm3LWWsmGubXLV5Jy1eGscrfPZw04XPl1Pbnr+g5+g1FAEAIoAhFAigCKQpCgQUIFIIoGVIWBQB/Iv1P4uCSAiCIBAARABEgAIgiYc+TjynHLAikAAAAAAAL6Lr0uhSQoIAQAgQQkgBYEhF9HD1+zze7eOhSSUAILQAAQAoIUAAAFICgFAAWgAAAAAKAKJRVALQAVaIoBQtC2AKtLCqqXRZaVUugailXbVSrosVdRo1LSxo1FapqKulsaLGimpauiljS0saNFjUtKaimilTcU0U0m4qVamopYpSmo0lKmkIihBotlioKlKlCClsFLJSooWQWBQLItQAAUgAiKqLDK5tksJWWstQy1heTXO3lqcLOWpxt4WcK8+s+XefRnr+l5+izcUACFIRVIJFigRQABFAAEoAQAiiAiiKP5B+o/FEgIggACQECAQAAiYcuM48nHLMKgEAAAAAAAWnrvTo0AAIAQIBAQSCAhLGdejh6/Xw9m8dQLKJBQiVRALACgAAhQAAAAAAAAUAAoC0AAoAAVFCgAtBVFUURQFpRFUVRVsCmlstC2KarS3NtujUUsaWpqa0tLGo0uoq2WmlslXRY0WXRpalWxTRZdFjRqWmotaipo1GgaNlLJoqaLFNRSmoppKlCVKiBS1UoTUVKlQCgqKpZKVBSyQoAALYAAEoEFQi5XNsEsM25aysXK4a5ry1eVcdZ42cbeFnHTz6z5tTWdfqOXp6TctgUACAiiVYgIoAigACKQoEFQBSCKICH8e/Ufi4ghSBBAQBIAQpEJzc+ThznLDIESqQCAAAAAAA6Neq9NWoEAABEAgkgIARIM69XD2+nj69Y2BVgBJUKSkBQQAAAFFIAUEBQAAICgikKFhQACgAoKCqAAAWgKloKooC2KCqNBRYLqC0pVsVbLbNTVNLqXSU0VbLY0ul1FjS6ilXUVqpqWlNSaWrY2VaVLLV1FNFjUtNGpNFKbimimo0VKaLJosWtQjZUGkFTSJBSpaFNIkpUoQUVUFk0EpYFQAACgAhSACoRYuLYsgRctZqLFwuWuTXPTlrPCuVnC3lZw08+s+bWczf6jl6fRNxYFAEABFBCgQigFgABFEKASgBFBIF/jX6j8VSEQAQIIARADPNy5Tlzc8skgAIlUggAAAAAAPQ36L0AgABAggJJAAQERnXp4ez1cPbrO4kltAACQWAAAAAAAEKAAUhSQABRQhSFALBQCVUACqABQClWFKAAFsoLViaUCqLFKo0FsFpVslKWa0ti22NGpdFapopZdRpdRZaaNFital0VbJVqal0WNGlGlGo1FKuopo1GirqTRTUU1Gi1osVNJqTRZaUsaKlSg0lZSk0EtWSlCVKVALVCWKlBUAshagUQoCABKEVUlyS3MoixcrLYsObWbrmvKuWs8beNnKuFnHTz3Pm1nldfpOXf357RRFAAgABFlWABlQBFAAECgAkUSqZNH8X/UfigIgEAASAjHNy5uPOYiARCkgBEqkEAAAAABpfVem7pAAgQAQhJAAIRBc79Pn9nq4+xnZCxEsqiIWhmCkAAAAAAAAAAAAAAAAAAAqkCVVICgFgVQigLSFKChaAFFgoqlpQWWlC6UiXRShQl0al0tVGpdFNLo0tWybl1LoLqKalpqUbWxooXcU0WWlNLUsaasU1GjUU0upKaTUVdFNGpalNJqTS2SlKakpTSAakqCoNIqiTSUqUFQKslBUoKliFsAoIBFBFWRQJLlZpJYDKxc2xoYjN1led1ys5acbOVnG3jZ564az59TzV97Hb7PP0ZClgABACFBlaAhcqAItSKAAWBCkEWC3+L/AKj8SCCFIQIMufNx5zlzZIAAIgAAylUgEAAAAB0uvU6VQIBJC1BEIgAGRZDWOnp8/s9PD1JqLSAEEtBAAAAAAAQAAAAAIChQIChICgACgAAAKCCqECgLQUAsFoKULQAFstUtAKCpa66z1uO+sdGdmgUssl5TeM9Oed4z0s1ua0upaajVWXUu41FXRTUtNRV0alpSxopZaaXRVGopqNFl0ajRTcUpqNLYpo0aSmksmiljRSyU0VBUqWKhLVW2XMoSpShBRQqWKlRAtCkAKhYAACRFlsqLIEWLm3KlhmM3WWuS8tOVctZ5WcbeNnDTz3Pn1PJqfVx1/R8vQaiiBQABAAQKAIRSwJSAKAAIAAfxX9T+KEABGObnzcsOWZIhSAAARAAUZShABCkAAKvou+zYJAASBEgABEgIax09Pn9vfj6TSAWAAEKFBAlEsFIAAAAQFAAAICkQFBAtBAlAoAAAWgCABQAUBaUApRKloAKSxZ6t8vbvj7unD6HTh6+nH174+rfL075erXPvrnpLqWKJYAJbVLEXOd8M9PNz7+Xn38mO/k5ejw8/V4eHr8vL1XHXUuzpG5auo1Ft0llsaXSWaoNy0saWlXRSxosaNRpaajRTUU1Gl0WTS6KlNSaSmopSmoqUqDSJKlLVSiSlCU0hABS2WKiKKFQAAAACElGbVRUQiwl1lYRckXLWF5W4rnXGzlrPC3jZxrz6zw1PJqevO/1PL07m4pCxQAQFgBAFhQQGVFIFAAAAEP4p+p/FCMxz5sc3LE5wAJSAgAAIgAAylUEAgACk3delvSgQhSQIgAgBEEXeOnp8/s7cvTJYosBULKAIAAABYAIoAIEQtAACAFIAAAAAACkABQAAoARQBBaCgpQUhVidt8vodfP9Pr5fpdvN9Pp5/pdOHv6ce9ysJJeK+DN8M14ZfJnXml8y+aXzy8F5GCSgmzpXVPTXqs9Fz7D6Fn0k+lqe1Nyyb8PL0fN4+v53D3fO8/v+d5/oMdukbkS7KairqKuoqjUtNFjS1Kulqal1FKalpuKairTUaNJqWmq1JU0aSy00lgaNSU0hNBLBKlLVLIKE0gqAUIKUJQUQFSKEWiQIS0LZECwixc0WLkkubctYXFvKudctZ42ca5WcNOFzw1PLpZr9Vx9Hrm40ICAKABAACWyApAiiKACAAoH8P/U/g8OWJjLIgSABBTIAABEAAGUqggEAAXu33uhCCAQQAAgICJvn29Pn9nbn3ipYoAACAoQAAAAhSBAAAqFiACgAAIAAVIAAAVYCgACKAAACqi0lAEs6b5/Q6ef6nXz/AE+vl+p18/2Ovm9++PRNWJfOvx86+TjXyM7+ZN/Lzr5k15Yq0JaAoWhAKAoqACKjNZjtZ9Sz7Nx9rePs6n27j3r0xv5vD3fI830vkeT6XzvP9DWN7lpuNFWxpatimixpaairTRTUtNRTUuixpdGoppNRU0uipuKU0WKakpV0lkqaBU1IQUpbBSpZKEpUAoBbAKEZtQAACWwQtlSBFEXKqixYSM3WVyubrnXM51x1nlZxrjZxrjqefWfPXDT9Pw9H1M9oFgKQgUAAQAgAUQUgRYpKQBQP4R+o/nIgBEIIoAJAAAQIAAMpVIAABV9Dp0WEACCAAgIEVJenPt6PN7OuO0WQFM6UAIUEACAAAQUAABAgKQAAAAAAAAAAhQAAAACFAAAAos9m+X1+nn+t28v1+3j+p28/1dcOlzuyrk8c1+fxv4HPp8LO/j438xqRqtVSoBQACgAFBSApQAAoAGTJiMy+25+1vH6PeP1Fx9+mOvyfL9P4nj+t8jx/Vc+201LoqWa0VbFNLYpqNVZaaKal1FWm4G5dFjSU0mpdGipo1FNSaBqNLSyaKlShNSUJQUtE1JQlFlSykAAtACohApBSBLYACKIsWVFijMRc2xcrheduNOVc046zyrjXHU4XPn1OFeXU+5z7foeXoLAsKQEUAAQAhQCAWyACwiikCfwj9R/OhACIQRQASAAAEQAAZSqQAAvRru1VESAAAgSAgC9ePo9HD2bx0ixCoAUlhQCApAAAKgQAAAAKBIICiQBAAUEBQIlBEKABQFFlAItQonTfP63Tz/X6+b6vbzfW6ef6nXz+q89WbjdiXivzM6/NY6fm+fX8/jfzZoarVVBQACgAFAABQACgBaAAAUAAAyYjvc/f3n9Prn+t1n6WOnx/J9b4Hg+38zy/S3m6NRpaalstKU1FNLY0tNFirpdRpLLqXRpKajS2TaU2UpqWppLGjUUpY0mgVKEpZCUtVKCpYWVLAWWAAAKAhQQolIBYCKIsqLFGYiyo1DDWVxXKudcrOWpys41xs46nC54V5Nz2Z3+s4enpNyhFFSKIoBCiAAAAEpLACKBD+E/qP51CFIRACQKAIgAAiAACFIACndvo1AggAIQIAtkjOuvL0+jj6rjpAogKQoBAAAAAAAEAgAFAEgBGSgAgAAAABSAoIAAAAUixrPr3y+tvj9ft5vt9PN9jt5vpb46uRCEl0hflZ1+Y59fzGOn57HXyRqtmrAAKAQoAAKAUhQACgALSgAAFAAAAKAZMH1tY/X6x+yufbz9P575/3Pg+H7WOXfUaXRYpprRYq2KmjU1opoGprclXRTUajRY0uk1JoppdFNRU0mpamoGopoqUqCpUsgpRVTUgoCC2CyUAAAAAKIACKIsqLAozBZWVGWsri3CYt5acrOVnKzknHTjZx1nz15dofrfP6fdOoiwpBYlECgAACAAEAUQULH8G/UfzuEKCJAEgUARAABEAABREA2vdukAABEgABKY324+rtx9NzqUlEStAAAAEAEABLKCFIhQQCAABAAAAAAAACLSFESkAAAs6a5/V6cfsdfP9nt5vr9PN9bfD16xLKYMLhEbrZxzfzeOv5Pn1/L46/Nzqm7N2UCkpKAAAAAUoAAABQQoKVQAAKAAACgoKACGDJ9e5/Z75/sV+f4Ptfnvn/e8/D16l0lNS1auixSxopuWrTRV1Fl0aSxuWml0WTRqXSaNFjRTSaimksUpqKaSoBUqWCUFqpZKChBQEoUEAAAAECwKJUWBRmCyzLUURc24XCc7eWnNOWpzs4nKzjqcbOGp5dOGp+j49/ucu5RKhVgKRYAAAACAAEAUSv4P+n/ncIUESAEAACQAAiAAACA7NdGgAAMpABSIax17cPV1592bFBQAAFBAWQFIAgEBSAAIAAAAAAAAFCIAJYCABKsKRZ11z+p04fW6+f6e+X1evD62+H0d8tXMAIZJEWHoSngzv8hjr+U59fzmOnNdJa0lIUAAoAAAAKUAAAAoIUAq0AAoAAABSlAABQCgGAn6XWP2+p6fH9f8AO/L/AEXHj6txSla1FltakpZqmk1Lo0tLLo1LTRqNGpaajSaNRTUtNJqNVU0lirqKlNRSpSpUFSwBUWaBRFSpQAAAlCwAAgUCVFgWEECVlqKIuVyuaxWF5VjWeNnOzkcrOGpy1OFnnrybn1Mb/U8PTtpLKBRAAQKAAAAIAAAfwX9R/PIQoIkAIAAEgABEAAAFXs1pQAIRIACBd8u3Xj6unPrFqyAKKAgAQACBAAAAAAAAAAAoRkSgAAAApABIiz0b5/T6cfqdOH1unD6vTh9jfD375LIQiyBAQJFHqk7L8qb/ABPLt+Rx0+FnaNVaFQUApACgAAAFKACAoAKAAaUAACgAAFKUAAAFAKAACGT6Os/ubj6Pg+98L5n6KY3qKVdCXZV1JVsaKaXUtXUlrU1qKaSy6jZqKaLGl0U1Gimk0mixU0I0WNJVqVANMooSlQoqVBQUABBQQBQIS0hYohIAgrLUUQixcXUMVg5Vzs53PK3nc8a5anG54XPDV8up0X9Z5/T7c9YKpAFgKQEUAAAAACA/gv6j+eQAgCQIIoEKkAACRSAAvRejVAIQiAASkvTj6evH06xsQFUACFIAAgAAAAACxKFQICQUAAAACFBCkBSLOmsfS3y+p04/U6ef6nTz/Q3y+nvl6tc1EzGSKACgQiQp6Ze6fPzv8Nz6/jOfb4mdarRaJSFKAUEABQAAUpCgAAAAoAKtAABQAAClKAAAUEKUAFAAAOZ6dZ/W8vV6vjfquXH11aU1LosujRZaU1GjS6mqaLGpbWpNLqKajUtrUaLGymo0aSpo0UuVSlKbglKlKlElASgJQChLaKgAECgCKBACQILRFyoiwi5thlc1g5ViznZyrnc8a5WcdTjrPCvNpws/S8e33efoiiAQVUAABAoAAAAH8E/UfzyAgAQRBFABIAAEikA011XSgRIQAAhZvpw9PTl6LnQAAKQAAAAAAACWAAElAAAAEABQACCXNufVrn9Lpx+jvl9HfL6HTj9TfH375e7WNWYkiysykKSKAABARIdZfacJfw/Pr+I59vz+N2tFqkBUAFAKCAFAABSkKAAAAUEKVaAAAAUAApoAAAFBDQBQAACgAGTtnr9v533/AK3i+xc0WtS6NRTU1Sy6LGjTWo0U0tjS6imjUU1m6NFNGo0U2akpTZZKUpZKU0WKlKlQWCUBBQVItoUIUEKBEKAIIAgtVIixRFhFVlYuLcs5XlbhOepyuedcrOVnLU4XPGvNp5t5+lz6frOHp3N0gJbUhFpCkLZIjQAAAA/gn6j+eQEACRAMrQCIAACRQOq9GhEhAACWxNc+nXj6unLuWILKFBBCgABRCxIlCiWAAAABYlBCggAVLntrPvvL6HTl9DfL3b5fQ3x+hvl9HfH2XHSzKZMrCECwEKQEAIlIoQMg+hGj8vnp/PuXf8rz6ZNVoqKoMrSpQACkKQFAABSgAAAAFABVoAAAKQoBSlAAAKACgFABQAACgFIdeXr+7877/wBPyfShZaujRqWpZrS6ill0al1WpdFiruKU1GjUuotajRqNFNRTVmlslNyClTUUpTUlKCoKgoRFAKgAAUKQFJAhQsFCAilgIsIoysthmsmGsWc7Odzzs56nOXjrPKzjqcbnhb5dyn67z+n6GOspKJQsS2AApAAQKAB/BP1H88EIAEiARQBEAAAJpejVWIIAARDW+Xbpx9OsdaoiACqQIKAJYRUACFAABAUAgEs3c+nXP065+7fL275+y8/Zvn7N492uft1z9usdrmWZjJIlARQAIAAQEAgQAEBlese5PnzX885dvxfPt4ZrdmhVAkVSmSlAAKAAAAClAAAAAKAAVapAAAKAClKAAAUAFABQCgAAoAKAKRD08Pf935v6D2+f20so0u4LopqXS6irqNGl1LTRqWlNRqNLqNFNRopuKaKWNGkpqKVKlilKailKhKAUBKIBKEAAAABRAKLARQBlSwEJbFzbDLWExc8zFnLU52YTlXHU43PKzhp5dPPrP6Dj1/ScfRWoFEFARQABSAEUD+CfqP54MgAJACAAJACIKu2tqCQAEoXO98+++Pe46UAAJCrClWIBLAAAASXItz3ufRrPp1z7ax6Lj16z7Nc/Vrn7N8/VcezWPXrHp1jaQyQgJSIAsKAQAEAAIACQIACECyIe9Oi/kMdPwPLt+bz0RrSxSFFgAGgAACgAAAA0QoAAAAKFIC6AAAABQUGgAACgAFAKACgAoABQUAAAi+7x/W+58/73fl3Giy6XRTUtmtljS2TS03LpaaKWXUaNRV3Gotaimo0aKajRTRTUlKlSxSlNQKEoKAlAKgApCgIUACAAigAZURRFJm6EIubcmWcW4OdnO556c051y1njZxueNnm08256cX9hw9Pqz1LACUAWIC0hSAAH8D/Ufz0QEASAAgASAA2aaEAIEBdc+u+XXeO6W3SAAACKMjvrHp1n0XHfWfRc9rjtrPovP075+i59Gs+i49Gufos9Osd03ZEEICAgWEAIUhSACAoAACCBAACAEUIgMgHSPbZ5Jr+d8u34fn280uqq2ykgCiwAUoABQAAAQpSgAAAAFIUKKUAAAFABSlAAAAKUAoAKQoAKAClAABSFBSDPT6nh+39jwfa1N01LYq6XUaLLpdGpaWNGpdLTRV1GjcWKuo2UsaNRopopqNFNJY0UJSlgaKlgUFQChKAAAAUgAAAAIsCxCiLKlqIRZbkyZM1hOdmDnrPKuac9TlrPGzjZ57PPq8bj9Pw7/f5d5dRQAIWoKSgQWJUD+B/qf56IQWJSRCkgJQRCirGqksRZU2nVO1epfRNenLudjvc97Np2s6XPfWe9nouelz3ue2s+q56IsiQAgICFIAoAAhSAAQLQgAAEACAAAEABACAkogICEPWelPzOen8+49/yuOmqpQClogAAGgAACgAAAoKAAAAAUEKaUAAAAUApSgAAFBClAKACgApCgAoKQoAALVCAQ6cvX9v5n6L3eb3iruWrY0uks1qXRqWljVairqXSaWmpdRsstim10mixosaNA3FNFNSUqUoLFKtKyLAoKgFIUJQAAACAALAQKIsqUVAysouaxErMYsxXNOdnPWeZz1OVzx1OacdTy6ebU+hjX6/z+ntOikRQAIKLAAAfyD9X/NdG7OlnRNs9bOp0TpZ1OqdbnonTTZ1TtXVnudLOydDaaqAhAAILUlIhFWJRARCgAAAUgKQAAAEAAAAAAAABAAFEgQAgBCkICAyfSTS/iOfX+ecvR8nN2aoAUELVQACgoABQAAAClAAAABQQoKtAAAAKACmgAACkKAUAoAKAAUAApQAUgAKWgQChZHt8n1vtfO/QdMdkaNRqWrTZZdS6Kupaaiml0al0aLGpdrSxqNGoposU0aNFimjRSlkpSgpZBShKWBQCkKAAAgBQBAACC3IqFlhFVFhmsxkzUTnWDlrOLnmc7OWpys5XPGzhq+fU5p+o4d/u8+8UFgAFRSQqwQN/tv5HQAQEJLAAQEAIAACgEKAQksKAAAaM2aBQAAAAAAAQAhQAAQoIUgBCywEKCAAAEAIAQAhD6CcZr+c8+34nj380u9KgAAGiWUAA0AAACgAAFKACFAABQAULQAAAUAGigAAAoIUoBQAUAAoABSgAAAA1YKQFAKQGsd/r/N/RfQ8n0wNy6l0tjS2NLqKu5aVNS6LLpdGim5bLo3CXSWLbo1FNJqKml1FKtKlWyU0UqCyCqSlBQlEUAAAAAAAgWUIohQS2RLRFiZWGbMxLOdczFzjU5nOzlqc7njc86415tTzan0uev1/n9PZuKWCkCWggSyknH9p/JgBSFBCkKQpCgAAhQQAAFBAAUEBQACgFAAABCFAAIAAAAAAAAAAQEBSEKQEAIFA0fQZ+bNfzjj6Px3PrF1ZQQAAGgLAANAAAAFAAKCgAAAAoABVoAAAKACmgAAAUhQUAFAKAACgAoKAAAAUtEpAAUpCkWpF9nj+x9n5v6C51bdxqXUaWy1dGpablpostjRqXS6NFXUupNLY0WXRTRY0aipopqKtKUpSljSEpVpQiKEAoBQAAAChIsCgACAlqJaIsJbEzLEyZsxZhMVzs51iznc87OVzys46nnt4anOz9T5+33eXeXQigSotkUIU8v7P+TCgAAAAAAoAAAAAAAAIUAAAoAABSAAoAIACkAAAIUEKQAAAhSAgBAQAECiHc9yfCzv8AmvHv+Zx10mqAAAAoLYABSgAApAUAApQAAAAUEKCrQAAACgGigAAAFABQCgFAAKQoAKUAAAAA1ZQAAUgBSFFDpx9f2Pl/pfRx9VWrqNy6lq2NGpdFXUtXRqNRTU1o0aLLo1GlsVdSWXVUsuk0WNFKairSlLFKlKUpUFECoACUKBQgAKBFICkigCWgRRCVmIQyZswmbOdc7MWc6xZzuednKzjZx081nHc93PX63z+n153NVEUhYCWiyeP9p/JwKEAAoAABSAAAFAAAAAAAAAAAKAAAAAAAAACAAAAEKQhSABYAQAgAIZj1HvT8xnp/NuPf4Gemk1VAAAAKWgQAaAABQCFABQUAAAAoABVoAAABQAaKAAACkKUAFABQACgAFKAAUUABUtIAFAAoAAIATp9T5v6H3eT6mpatXUu4sulposaXUtl2tNRqKupdFNrSxo1LqKtimirU1GilirqXRSlilBqypZagoNAoKRKIBAABVgAAoQBQBFAhKkZBDNmTKYrFYOWs4TFc9Z53PNOWpxs4W8NTlZ+j49f0fHuaKIAsoWPD+0/k4ApCgAhQgKACUAAAAAAAAAAAApAAUAAAgAAAAABACKAAAABACAAECRcx7D22flMdf5xx7/FzvVlAKAAAK0gAApQAAUEKAAUoAAAAKAFpQAAACgApoAAAAoBQCgAoAKQoAKUAAoFES01ZABQRQKAQAFBAtUzL7PH9j6fzvv6mtFmtGpbG11FWxo1LV1GmtRoRpdLqNJV0WXRZrUaKaimilLLqKaWxpRSxSppC1BSg0UFKCgAIAAAAAAAIoAEIZAIZsyZIYswZrnZiznZiznZyuedzyrjXn1OGs95f1vm9H0s9oqkQAHg/afygAAACkAABSAAoAAAAAAAAAAAAKQAAApCgEAAAABCkAABACAggAQgID2J7T8djr/OuXf5edaopBQAAAUVUAApQACgAAAoKAAAAUAFWgAAAAoBTQAAABSFBQUAFABaFAAgUAAtECC2ylIACgAUAgKAAoESqdvP9H6vy/wBJ0x0q6l0tNS01Lo1LSy6NS6NS6WxTUaXUVdGlsU0tl1GjUUFLLqrGjUtiroFTSFqUFlqUFBQUoKACgAAAAAAAhACEICVmIQxrOTBmsHOzGphOes87OVzzs41xs4acNZ+1x6fquHo6zctAhT5n7T+UAAUhQUgAAKAAAAUhQAQAFBCgAAAAAAEAAAAAAAIAAAQgAEQAEACFyeo+jc/jMdv5zw9HzJrdlAKAAABVKgAFKAACgAAApQAAAAUALSgAAAFANAoAAAKACgFABQC0BQACwABaIABS0KQCKAABQAACABS2AuuXq+r8r9P1597LqXS6WxVpqXUaWmpdGpauo0tjS6kq6l0aKtiml1LqKtipqLbSxSmhGlsUq1KUpYpQCgoKUIKCgAAAoABAAQgIAQhCGbIuLMJms2Ys5mLMXOLOVnPWeScdOFcNSJ+n8/f7/PtGwB8r9n/KABQCFICkBQCFKAAAAKApAAUggKFIAACkgWoIAAAAEAAAIACAAEAAICEPSfSs/I8+v824+j5s1qygAoAAANCgQCgoAAKAAAUFBCgAAoABpQAAAKADYAAABQAUAoAKCigKAAIoAKLAAKC0AALAAACgAAECiqCQpGs9/p/J/UduXpq6jS6lpVpqWm5bGl1GlsaXUtNS6KWXUurLLo1Loq1bFl0WKU0UpYGopastjQWlSlBZRUFKCkKUFAAAKAAQAEAQAQhkWZlzUswmayYrFzzTGpiznc8056nKzhb59Z46nqxf1vn9H0cdpaPkfs/5QAKAoIAAAAAAABQCFIAAACkAAKQAAAAAAAAAAAAgAICALAAAQh6U+nZ+Yx0/mfD0fKmt0AKAAAAUWUAQrQAABQAAClABCgAFAAKtAAABQAaKAAACgAoBQAUFFACwoIoAAKlqAApaQFBAoAAAoAACgARAUtWyZrPb6Xyv0/bl6bNU1LZaaXa01Fl0updFl0airqXRYq6irpdRoq6LLSmpS6ilLFKmottLFEugtNRSlKACxQUFKCgJQUAAAAAAhSEASVCEIZTFktymLMnPTDOLMWcrjnZzs428NOGs8LPs8t/q+Ho7Tp8b9n/KRSAoUEAAAAAAAApCgAEAKCFAABAAAAACAoAAIUAgUSggQAEABAReifWufz2On804+j4+daqgFAAAABSiwAItUAAFAABQUAAAAFABVoAAABQCmgAAAAUAoBQCiqCFBQIULAACqEtSAKUUgKCKAAABQAAFABIoLQhItaz1+j8r9R15ehLZdKXUuo0aWrqNLqLLsstNGpatl0uixZdLqNFNKLLopVstNQTRZaUoSrZaailUWKaKAChaEoKIpQUAFoASAoIAAiCAzUBlM2ZTNZM2c7M1hOes87nnZzs5nCuG5w1nEfouPT2frf5qAAKAAAAAAAAUgAAAAAAAAAAAAAAAAIAAAUhACEKQpAACKIVPr3PzM7/l/D0fCz00loAUAAAAA1YABSgAAAoABSgAAAAoAWlAAAAKADYAAABQQpQAUAtBAVRFFACwACktgFJCrVAAALAAAAUAAEC0AJAFIDVUDHf3/K/S75+jS6lS7Wll0alq6WmpdRqXS0pZdxVpqXS2NFlpV1GlpZRoppS2LGgailglLbSy0sVaUoLFBSgLQCoLApQCgAAAABIUhKhCJEzZmskMWYszZgxZzuedmLnnXGuFnDbhc/rf0385AAAAFAAAAAAAAAAAAAAAAICAoAIUEKCFIQAAAEUAQFIACEMn1LjjNfzTh6PzOOlqqRSKAAAACgosApQAAUgKACgoAAAAKACrQAAACgoNAAAApAUFAKACiqIEqlgKCKAAC2AAUVQQoAAigAACgAAgAAAADQqRClz37/P+77PP7k1pbLTU1oLqNLqXRV1LY3BdLTUVdRpbFWro1FlGl1FXRRLTQNLVRTUClilKUoirQtkpVGilgUFBQFFBZBQCgAAIKQlRYEhDNzlJWTJmzFYTGpi552YTnrPM46cK+/8Aqf5sAAABSAAoAAAAAAAABACkAACiApCgAAgAAABAAAQEAAIQsnNffZ6U/nPH0fjcdaCgFAAAAABqiACgoAAKQoBQUAEKAAUABaUAAAFBDRoAAAAoIUFAKAUFBBVBQAIoACrKAgKSlFAAACwAAAApAAFIAAACggKBXKXjx9X0fH9j2+f6Fl0aasUs1qWljTWirpbFjS6irZaaNRV0WXS2KWKaapY0tgtNFC6EVaUsUsClEUoLVWy0sUFNQKClABSqCUAARUhQQzdUJCEZlzmosTJmsWc7M2ZZxqc0xZys52fS/V/zgCkBQAAAQoAAAAAAAAAAAABAAAQoAAIAACAEBQSIAACAydrPpWfhuXf8Hy7c41VAKAAAAAClFEAoKAAUAAFKAAAACgAFWgAAAFAKaAAABSFAKACgA0CAooUAAsAAK0kAAUlKKAAACKAAAC1IAAAAAAAAFIFJxXB05er6Ph+134e7Uuoq1dLZauopZdLoq0sWXS6NQXUU1LTU1SmlsVbLUq1aWSllpVpSlWiKVaWBYoKUoKWaFilKUFKWKUAoKAAFABBACJGc1CVEyZXOs4TNYswmLOes4Z9P63+bgAUAAAAAAFIAUEAKQAApACAAAEKCQAFBAEAAAIAACFICELX2GfzOOn834+jyS7oUAgKAAAADVQqAoqUAAFAABSgAAAAoABpQAAABQCmgAAACgFABRVEBVAJFoWAoIFABaIKCFIpKC0AAABYAAAAtQQAAAAAAAAABwLSXv5/o+/wfc3z7VNLZdKjS1auoq6ilXRZdFl0tilWxoq2NLZdKKWXQLGlRTRVoLGlFBSy1SVbFBSxSiKUW0stLFKUFLGgUFAKAAAQEQkshklkMkrKYsxWbMpi5xZr9b/NQAIUAAAAAAAAAAAAAAgABQQAAAAAgAAABACAAgBkGT61nkzf5hx9Pxs63VAAKAAAAADQoEFKAAAUAAFKAAAAUABaUAAAAoBTQAAAKKpCgoAAKICqAQsKsBQRSFALRBQCBSUFoAAABFAAAAAAAAAAAAAAAOZKtUs6erwfb9Xk+mirqWlXUtE1sol0tNS00tLFNS6WxSy0q2KtNS0GoqillpSrSlilC0q2BVpSiWlLFBYqVRSllpVpYpUoWligoKAAQAJLnJm0RMpKymayZsxZlOX6/+ZAACgAAAAAAAAAAgAAAAAAABCkKQAAEBAAACKABCEIei59p/POPo/J8+lIaoAUAAAAFIUtgAFKAAACgApQCAoAKAFFKAAAAUAFNAAAUNEi2AoqQsoWCqhQoEKEilFAIoABaAIKCFBCiqASUlAAKAAAAAAAAAAACFIAQxubLCi9fN9D1/O+5rPWy6VLpRZdFWllsuilasaKtNRVsVdRYttLKSrqKVbFC6C2KUFWxVsUpVJVsULSlWxSlloKWKUsBbostLFKCg1FBQUhSERcwzQRKySyJkzWbnK+X9h/MAAAAAAAAAAKQAAAAAhSFIAAQAAAEBAUgUACAAAEIQH1Ln8pz6/gePfmUVRSAKAAAACloEAGgAAAAUApQAQoAKACrQAAAAUAGigAACtCFEFUECWksCW0AgC0JA0KAQKAC1IAtEFABFRQEWkAFAKCAoAAAAAAIFgAkBQsGNzZYVaprn39PzfvdOPssGkupaWKugujSpauoFWmo0tKtirYpVq2LCyrqBqWgstWg0qSrQaCoq6BYpTS0FirSrSxZaUFilKUFlppaWKACgoCRkSgiVCVJJZkzUPB+x/l4AAoAAAIUAAAAEAAAAAIogKQAEKACAAAEKQAgKQEIYl+lrHhzr+bcPT86XQLQAAoAAAALVCAClAAAAKAClAAAAKACrQAAAAUFIaKCVRAUKItgKKAIVSAsKACKQtIhoyUtBFAAAAKABQRAUgKC0CUgBSFAAICgECgABAVCQNUsxqbjVSqU1ZZrt4fsdfD9atJbKWlWwl0aWlWlWy0sVbFKtKVbFWiKUsUq0q2KCxVq0FWxSllFKWWlNRSlWqLFXRZaCrSxTUIWahVNTVBVFilQtSMhQAhCVEhDJ8z9l/LwAAAAKCFABCkKQpEBQAAAAIAAACAAAgAABAIEKDJDJ6bPYfzvl3/M8+tssqygFAAAAAKQpaBAKUAApAAUA0AQFAAKCFNNEAAAAFAKUoAoICqItEEWlAEKoAhVIUkAWkQoBSAoKAAAAAAAAAAAClsAFIAAAAJRAAAACAAmpqy1S1TVVKVd+b6HT5v3bnaastqiK0jRSy00o0CtUsWWg0VRYq0FlpQtigpZaUq2BVpSwXQlpTS2KWKtNFKqKWappC6Wliy1KWKULSg1LSqBWBQAQEqKSGU+V+y/l4AAAAAAAAAAAAAAAAhSAAgAIAABEAIAACFICGVWfVs/M8+n4Hj35lrQICgAAAAAFLYABSgAAoIAUA0ACFAAKQoWgoAAABQADYFAIAGhQIJLaoACBLQBQCAKCAoAABQUAAAAAAAAAAAFAAAAABAAAAAAAQU1N2DVUpS1a0lW8vVv5X3nPuasti1RLVFLLTRVRSrSrQUS6BSqLIWyjSgaloWpZRoRoKNSilNS1allq01LSlilWllpoq01FUaEtWxSlipSrSqKzQCwFCEAB8f9l/LhCgAAAAAAhQQoIUAhSEKQApAAIEICkAIACAAgKQEBlfZrMzf5vx9Hys61VAKQoAAAAABqgQAUoAABQAADQAIUAFABVAFABQQFAANgCghQGohaBBJbQoAQJQBQKQAABQAAACgAoAAAAAAAAABQAQAAAAEAAAAAAsumrLVKU0WrVKWzWOz5n3Xn9lly1Yq1alBVsWWlC00JaUFBVoWgpYFUUS0KKWXQjQUWWlKWXQNS0q2KUsulq2NCNGlq2SrpRTQitaLLZKWWlSlKUFAAKQA+L+y/lwAAAAFIAACkBSAAAkoICgQAIIoIBAACEKQAEBSLAU+lrP4/l2/GcusBqgBQAAAAABVKgApQAAAUAAFKACFABQAVaQAoAKAAADRQBSAolEotAgSqJQqFBEKAUAAAAApCgAAFAAKQAApACgAAEKACAAAgAICkKQApQKupqy0NFKapVNUNGq1m8/n/AGni+klTSi0stEUtosUqjQEugCgstFCxSFWgq0S0pVRQCrZaUstWxosK1LV1FKtirqXRZbVimpbFWmirYtWXRVpYstLFKUqUFKCAHxP2P8uoIUhQQoICgEBSApAAFAEQFBBACFIACAAEABARQBCHss8mdfzzj38c0QUtCgAAAAAApaBAKUAAFBAUAFKAAAAUhQVaQAoAKAAACmiFApAUSllhaBAlUSkVFAAAAKCAoAAAAAKACgEKAAAAAAQAhSFAIAAAAQoIAAUGqam7KKpTVUtUpapS2aNnPx/S4/O+zrO0paFoK1YoNFAWiKCkWgpYFUEq0Kkq0FUUFUUsopVsVauoq2KuopY0tirostXUtNFlpSrqKalpSy6qxVq2KtimooNBKAD4f7H+XUAAAAAAAEKQAAAAEABAAAAQUECKAIBEIUEAW2e+z8Py7fmefUgAGqoAAAAABRZQAClAABQAAClAICgAApClWkBQAAUAAAGwBQCAoWIUVQCQLQkClAAAAAAAABQAAAAAAACghSFIAAAAACAAAAAAAAAG6azqtAtUpqqWqWqUGrKaraY4ezy/L+659NZ0UVSVaVQVLUFCipQooKBKKCgpVAsFoLBbQsVaaVGlFlpVsulsU1LTUti26irosVdS01LSrY0tjRVpSy6KVbLTUDRYqCnw/wBj/LgAKAAQFICkAABAAAAACAAAgAWAAggARQSAGF9ms+HGv59y78JVIAoNUAAAAAANCwADQAAKAAAUFAIUAAAoIaWggKAAUAAoANEKSqBAUNRCkoUEgCgAEqiAKAAAAAAAAUAEKAAQoAABAAAAAAAAACFIUgBQAbpqas0KpS1TQrQLVKasqVbW0tOfbw/K+/OHos1YoC0FItKAFoKAUKQFoKEoloCgWKVaqBTSoq00o0tLLYLV1FWmlsF1GlstNRV1Glq2NS0pqK1uKUstWmirSy6EUpY+L+x/loAAAAAAAAAEFABAALACAAARAAQAEAJQLCGT6Fz+M49vzOOlAArQBQAAAAAWqgAFBQACgAAA0AAAACkBQVaCAoAKQoABQAUooAIAULAVQCQABQACFAAAAAAABQAAAAAAAAAAAAAAAAQAAAAgBSmV0m9RZulUpSlqlqlLVKaspSlspqtJc9fB8r7vLz+rU0miIqiqBQCgpClABQUhoAhbbBaWUUC1qBosmiiUtqrA1mpdS2XeNbzrpnW8XctlLYttjUalq01FXS2NLqKWXRqWmpRVppRostLHx/2H8tAAAAAAAAAgABAFAEAAgACAAEAIS2AEAMnZOM1+C49vLKoIFqgFAAAAAANUQAUoAAAKAAUoAAAAKCApVoICgAoAABSkBSkLQAQAABQAACFAIClIUgBSFBCkAqgCAAABSAoAAIAAAAAAAAQAAAgKUEN2a1FaLVKUtU0KpS1Sls0lWlstWLWjVmpfnfM+5x8fvTRLNCgAooIoBSFAKFoKAapqZ2mo3Gk3M6jSWKAAoAUEAABSJarLeL1zvry6duW+/Lp35demN6yGixV1FXUtNLY0uoq00alCNLSlPk/rv5gAKQAAAAAAQIAAAQpCkAABAACWwgICAFIDB7bPy3Lr+W59SAAWqACgAAAAA1YAKCgAFICgAFKAAAACgEBpaAAACgAAFAABoELQQAAAAKQoBCgEBQQAFICgAAAAUEUAAUEAAAAQoBAAAAAQAoIApBSFrepqylLVKUpa0DVC1Sls0UGrLVKUtU3ZqvD8763h+d9bS0AQKAqwABFFCy0U1G46RpOsmygBQAlUAFoABQQoAAAAUCkBed78unbl078unp8/X0cums3RZaaWrqWy00WWljS00WUfM/W/zAAKCABAACghQQAAAAEAAIAS0QEBKEgACBdJI/Dcu/hzQABqgAKAAAAAUosApQAACkKACgoAAAAKAAVaAQFAKQoAAKCFAKUChIoAAAAAAAAAAAAAAAAAKAAAAAAAAAAAQFBAAAAAAFEAKAbs3rKqUpapS1oqFtUtUpbKUpqyitApqhuy2aryeH6XzPmfY1ndAUAC2SBSigW6zO0dY6AFKq0AAFAKoAFAAABVAgKQBSUAAAgSFzfRx6+nz9fX5+vr8/brnpYFl0F1LTS2KaNS1Pm/rP5kAAAAAAAAAIABQiiAEAIAACEAWIBAohk9afA59PyXPpAAK0AACgAAAAFqoAKUAAAoIUAGgAAAACgABdAEKAAUAAAFBCgpDQAAAAAAAAAAAAAAAAAAAAAAAAAAAAAAAAAABFqCBagEWIUUEN2dLLqCxatUpSmqorQLVKWylKWqlqlKWrF1NVUV0s4eb2fH+R92c+haCAtgq0SWp1jtm9E2tosIW2hQAClUACgAAKKAAACggAKoAAIUkUlICS9uW/X5+3s8vb2eft0x0GpaUq6impaeH9X/ADIAAQoIAACAC2AAgIAASggACAhFAggAASu8n4jl2+XndQAWqAACgAAAAFLRANAAAFABCgGgAAAAAUAAq0EBQAUAAAAFAIClAKAAAAAAAAAAAAAAAAAAAQAoAAAAAABAUEKQLCgigyWoC5QooBo66zbFCmi1Sg1VLVKC1SlS1SlspS1SlLQ1ZaqWtWaMcu/xPj/e5cexqhBQXUvWXtHUtFUAUoUUFAWgAAFAWgABQABQEBQAAAoIoAIKCFBJF9Hn6+7y9/b5e/q49bnVSrSxo8X6v+aAAAogAIAAQFIACAAAVBEKQLCQAIAACHSzxY1+J5dsAAFqgAFAAAAABaqBFoUAAFAAAKUAAAAAFAAC0AAoAKAAACkAKAAAAUFAAAAAAABAAAUgBCggKCAAAApAAAAAAAAAFgAAABAlaIKnTU1ZSlLVBqqUpqhaoLVKWylKWqmhVBS1S2aRVFaTdC56fC+T9vzeX2aBdL1y7zXSgVaAoFC0JVFAWgoAUCrQAAAACgUAAKAAAAAAgi1CgQAkDfPXu8vo9/k9Ht83XedgeP8AVfzUAAACAhSApAAACAAEUAQAEgCEAICgyeqz8ty6/ncdKgAA1QAFAAAAABS0QI1QAAFAAABSgAAAAFAAAWgAFAAKAAAUgKQFAIAAAUgANGTQAKQyAAAAAAAAAAAAAAAAAQoAAIUgItBCkAABpIU6Wbq1UVSlLVKU1ZVVS1QUpUtUpapUtUpRVBqy2ClrSWqaNr8b5v1/neT6Gu811W0CqKtAUUBaVKsKCqKoAq0hQAAAAKoBSFICgAAFBAAAApAALCoUhIZ17vL2+h4vV7/N28f6j+b0AEABSAAEABAAAsEQAAEKQEBAQFIUGz8Px7eKaqAAWqAAUAAAAAtUIBQUAAFAAABSgAAAAAoAAKoAFIUAFAABCgAhQAAAAAAAAAAAACAoIUEAAKQAAAAAAAAAAAAEAUAQAAAoCdK7ahFUGi1SwqlrRQaoWqCpapoGqJS1QUtUGrKiqKppNUNFrofP8/u+L5fq1otuqFpVFCgUpVAoKtABVqgACggALQpAAUAAFAAAAAAAAAAAABABi/oPR+OEKCApAAARYUgIIAAAAEBACAgWAEAOyfPzr8by65UgAFqgAoAAAAABqgQUoAABSFAABSgEKAAACgAAFUACgAAApCkABSFAABAACgAAEKCAAAAAAAAFIAQFAAAABCgAEAKDJQQi1AIUKQFFOlz0rVEoqg2KpSlqlLVFUpQWzRQaoVLVBS1QVLpZFUtUqaoUtbNHn5+j8/4vs5nXVoqirVoUUFKooKtAAWrQAUACgAABQAUAAABQKCAAFAAABSAAgAT73X8fAACLSAFICQAABAAAQAEABCLAQAUjqn57n0/O43QABWgAUAAAAAAtUIBQUAAAoAABSgEAKAACgAAAFUACgAAAFIAUhQQAoIAAAAAAAAAAAAAACAAAAAAAAAAAAgCAohQkUAAAEq9K6WasoKWtRaFoU0WqKpSgtUqWqUGrBS1QUtURbLVFlBapbNApTVaNpyz2/O+L7XLPfS21FWlaAoKVQNLSFBQtUAC0BQQoAABQAACqAAAAABQAAAAAQAAH2+v48CCAAAAIUgABACFBAAAZUQEBACkrWX5Hn1+fnRAAKWgBQAAAAAUFoEFKAAAUAAAFKACAFAABQAAAUi0AFAAAAAAKCAAAAAAAAAAAAAAAAAgAAIAAAAAAAEABQSABRCkUIAAFs62dK1YWpaGjVIVSlNVRVKC1QWqVKUGrBoVQUtUBNVRVQUtUtlBSlrRo2mW/z3i+z5uXrt1SqNNAUFKoFXQBSFWqAKKFBCkKACgAFUAAAUEKAAAAAFAAAABAPs9Px4EAAAAIAAQAAAgABkKBAQAABOE1+Q5deMAAC1QAUAAAAAAtUICipQAACgEKAUoAIACgAAoAAAKQFCgAUhQAAAAAAAAAAAAAAAAAQAgCAAAAAAAAAACKAABAAQIAAAAKda61qwUoLWi0KUpapQWqC1SlLZSgpatgpQUtUQrVlCKpaFTRaApapo0WzRqX4Pk+t8/j9CrVq1aopVFANLQVYDSgUUBQAACgAKKACgEAKAAAAACqAAAAACkh9jp+OhSAAAAgAABFEABCkAICAAgAIdLPkc9/mefSAAA0KAFAAABSAAGqBBQUAAAoAAANAAEABQAAUAAAAAGlgKQAFIAUhQAACFAAAAAIAAACBAAAAABFAAAAAAAhSAEQUgAUEgAABTsdtLRC6RVKUtUoNVSgtUVYpaGktCgpbLQpQUtUBLWhYLSLVKlLQFNVSlNWaKdK+L5fp/I831NNCtUq0qigpVoCgaUCihQAAClWkBQFAAFAAoAAFAAAAFAAAUAD6m/xlIAAACAAigQAEAAAIACAEBAnRfzXPp8bGqAAWqAAUAAAAApClogQqlAAABSFAAKUAEAAKAAAUAAAAAAAAAAAAAAAAALQQIAAAIUAAECgAAACAAFIAggAAAAIAAAoAAAqdq62aFDVCxatUoKWtFBaoLQpSpapQWqlFUoKC1QC2aCKoqlKloUFKDVUpa1Ja1Wz5/D2/n/H9mtGtLQVatANLQCqKotAUAFICmlAALQABQQFoASUi0AAUUAAACgAAH0t/jAUACEKQAAgAAIUgABACAEQRaI/J8+vhzaAAK0ACgAAAApAClFECLVAAABSAoAKUAAgABQAAACgAAAAAAAAAAEKAAAAAACFIAAAFAAAAEAASAAAAAAEBSABQQARQAABs62datVKKoKU1QpS1SlFUpRVKClspQWylqgoKC1QC2UtgoLQppFUApQaqmi0k1VW2bTy8vV+b8f3JnpVq0LpRQVdAFUtBaFABQRdFCkFUAAFChVAAAAFAICoUEFWAFAAAPob/GwAAAEAAIUgAAAIAQAgBAkNHnmvynLpxlAAGqAFAAAAAAAKWiAAaAAABQCFABSgAEABQAAAAACgAAAAAhQQFIAAAACkAAAAAACwAAIAIAAAAAACAAAAAgAItCRUBQA6HezpqCgpQaqgpapS1oCqUFLVCWqUoKlq0KUFFUFEKtmgiqCiqDVlABS1Sg2WwUpqtJquPP0fmfD9znntVq1aUqilWgLVoKC0BQCrQFJVC1AUKoAAAFAABQAAgKAAABQQHu3+NAhQQoIAAACAAAgIARBACA6Hzc7/ADHLpBSABS0ABQAAAAAAUtEApQAQFABQAACgoAIACgAAAAAAAAAAFIAAAAAAAAAAAQAAEAAAAAAAAIUEAAURABCgAAAglgCkAHau+puygpaFKUVSlKUtUVSgtClBqylBS1UtCgFKKoBbKVFC0igtVLQoBQWqUpS2UpS1o0mqmOn5jw/c82PXpaF0FoTTQoC6UUCqCkKaUAoLUWpLaUAAAUAFIUAAAAAFAAAAAPZv8aKCAAAgAAIAAQpAkBCFIADZ8PHT4XPYAAA1QFAAAAAABS2AAUoABCgAAoAABQCggABQAAAAAAAAAAAAAAAAAAAAQLAgAAAAAEKAACKAACCKBBAAlUAEEC1BEChVgg7131NWUFKClqlLQoNCtFoUFqwqlCUtUpaJS0KCgtCgFspRYKAUtUWUoAKUVSlNFsFKUpqqmq3L+b8X2vBx+hVoWlWlKtUg00KC0BQVaCrCgUC1QABSgAAAAAFAAKoIC0AAAHq3+MgAAIUgAAAIACAEQQAgBSy/nMdPlY3UAAAGqoAAAAAAAKWwAUFAAAAABQAACgApAAACgAAAAAAAAAAAAAAAAAAhAAAAACFBCgEAABFAEBUglAgBFqRaEgUQoIAADdeiztZbKCloUpS0i1SgtaFUoLVBRVk1RKFtVKKpQCiqUAFsqVRbAKCiqWygApQWhTQLZSlKUtaS1o6H5/yfV+V5fq26pVq0oXQKFrVQWgKCrQVYUCgWqKQFKAAACgABaUAAoUAUAAA77/FgCAAEAAAIgALAggIAACTX5jn08ObQAAC1SgAAAAAAAtUIEK0AAAAAACgAAoAAAAAABQCAAoAAAAAAAAAICkKQAgAAAIUEAAAAABAogEACAKIAAQAAIBBAUltnWvRXW5tCgoNVRVKClBqqAWqWkUtCpS1QWqlLQFBRVBRChqwlAqgtUAqK0AUhoApapSgtlKClrSWtGk6V8fy/S+D5PsVurSlUUq1RpQKWhQVaCqAFoqgAUoAAAKAChaoAoAAKAC0JAtddfi4UgAIAAACBIUAgIACEKU5Z1+X59PPKAABqgKAAAAAAACloECLVAABCgAAFIUAAoABSAAAAAAAAApAUAAAgABAAAAACFWBAAAABACkAAIFEAgQBQIACFSFWACQQFBa716NTdgpSiqU0KFKUoKWrQFLViVoospUoWlspahSgoqgoATVCoBaUKUApbKAUAFKC1SlKLKUFLWktVamzaeDj7PzXi+5J1q0pVoNKK1QUVQULoFUALRVFIClAAABQDSiqAAAKAUhaAAA6a/FQAAAAgAIAACAEBABFrhNfl+XXlAAAGqoAAAAAAAKQtUIABoAAAAAAAoAABQACkAAAAAAAABQAACEAAAIUhSApCkAAAAIUEAAAIAoAksAIUgCACQAAABAADpXfT0WWwUpRVjVKpQUpaoKC1QUFqgqUtUA1ZS1ClBRQpQAUWaCBVANChQitAFABaoKDQKWiUoKWqaS1Sm02nmx6Py3g+/zney0q0pVqjSgtQWqDSiqCqIWqBQUAAFCglWqKAACgAVRAUKAAa1+KAEABCkABAAACEBAAWPJN/mufTEAAAaqgAAAAAAAAoqhAANAAAhQAAAUgKACgAAAAAAAAFAAAAIQAAAgAAAAAAIAAAAAQBQgQAEBFAAEAkAEKCAAAAHavRudhZQUorRYugFKUpaoqgoKEottVKUoBqy0i0BSgFqgBKUVUAVQUtAUFS0AKCgtAUFKUtEpQUtUqWqU2as1GM9Pyng+/58eqrTSilWqNLClLQpVoWgtoKAKCgAFAUUoWgAFAAqgApAUAAuvxUKQAAEAAIAAQEAAEaPBNfnOfXMAAAaqgAAAAAAFBClogAA0AAAQoAAAKCAoAKAAAAACggKAAQEAAAIAAAAAAACAAAgAChAEIAAQAEEAAQAAAAAAAho716dzdlBQUVopQK0ClqlFUoBRVKCpS0KCpa1QAoLQFLChaqQ0IUq2IsKtAlAKUUKAUpKpQUpRVKgoKWqVKWqaNJqyqzfzHj+74eHvLV0CmmhVoBqgKaUVYW2qABQUAApCqNKKAAUAtACgAAAAqzX4kQAAAhSAgKQEAIAAaj5menwMbkAAWhS0gAAAAAAAUFFEAFKQoAAAAAABQQAoAAKQpAAAAAAAAAAAQAAAAAAAAGQAJQQLRIEABAAASAAIAAQAFICgEAN16dT0VqhUFqljVAKpSgpatWFUFFUFKEtUoKEtUtAClhpQUAtVAKIuhBYVYUqhAKWhYUBQC1QUFKKpUFBS1SpRVNFTdWNVpPzni+18nz/U0tWg0tC0rRLVBSrQVVVoAAUoAKAFpVFABQAWgKAQoBVgSlXGvxIEKQEKCAAgAEsIAQG0+Vnp8LG0AK0AAUAAAAAAAAGqIAEKpTJSgAAAAAAoIAAUAAAAAAAAAAAgAAAAAAABAokAQFABAAQAgABCQAAABAUEBSAFAIsiHXU9eney6lBRFNULQpQUorQpGqFFCgoNILVBaqUUKAURatCwAq2ClBQiqCwFCiiAaoCgFFURaFAKWqgpQClqlS0LA3ZotaKnQ+H5Pq/B832bLSqNLQulAtUFNKCjSrQANAAFCgmlKKACgVQCghQFqCLQUHPX4kAQAEAAAIIBYCEBs+TnfxMbQALVAAKAAAAAAUhQC0QAI1QhClAAAAAABQQAAAFAAAAIUEAAAAAAAAAAIFggQAAEAAAAIAQggAACAAoBAAAAASWA9Gp6tTrqUqrKClKWqCgtWLVFUoLQoKKpUoKAasoFUAoKCloIpC6EpQVBRQFABaBBRVAKCiqWFUApS0QUoANUNJaFKVNFrRU2bPmcPf+Z8f3ZnVaFNLSrVAtUFXQKotpQBohQChQTSlFABQWgKAACqSFWkBTlr8SIAUgAEsAIUgIAZKaT5OenxeewALVAABQAAAAAAAWqgAAGiApCgAAAAAAFICgAAAgABSAAAAAAAAAAEUkVEABAUgABACkABBEAAAAAABAAABELUJLDR6tT1bm7LVAKUtUsKRatUpQKpQUVSgJapQUA1ZRQoBQCgpRItqKVSpYFrMuIyZMAgKClNVs6Wb00loUCipKUVQUpbAKUAtCxqy0KCmjVlNFNpuzxcvV+U8H6HnnrpaUq1RpQNUKVaAttqgClAAKoJpSigFALQoAAKQFWgALx1+IAAgAAlhSAgAIQGj5ON/GxsAAaoAACgAAAAAAFLRAAAKUhAUoAAAAAAAAAKQoBAAAAAAAAAARQIIAigEigACFIAAAQCBEAAEAKAAQAElAAEBIHTT17np1NBLQpooAqlKWqUFFUVYVQUFsoKUAoS1RVAKIFoUFKExL55eWXGOWbxl5xiMEJBaEoABQAWhquh1s7adtztZ33PTqd7NaACg0ihSgFqiLZapQUpqzRSmk2aOOO35LwfoPNn06lGgVaaaA1Qq0oLbWgAKUAFUE0paAUAFoUhQAAVapAAOF/FACFBAAQAAgIAU+Tjfx8bAAtUAAAoAAAAAABQWiAAAAaIQ0AAAAAAAAAAUgAAAAAAAAAIAsAJKAIAAQpAAAAQQCQAAAUEQAQAFCRSKIQAAQrvXs3O+oSgoNFqkqlBS1SlFUFFClCUVSlABQWiUtAUSWqBLyjzy+bF4ZebN4y5NAqUoKCkKAAUAqioLaBQCAkSzVvaz1bnq3n17nr6TrYsLUFAKWkWqloUFNpa0UpTaUTf5Pw/f8HH200opVq1SVrVgq0pVC2qBSgAFCjQWgFBaAFACgUoCgAee/iQIAAAAQEKQAFPlZ38bn0WIApaAAAoAAAAAABSFLRAAAABQUAAAAAAAAhQAAAAAACFBARQQASagQoAAgAABAAJIAAAAQApAAAIAgWAgAAAKerU9e51sUKDRQUCqUtUoKKoLQoKWqEoShRaFkCqUVQainnjy4vlzfPi+aXMaFVKCgoAABQChaCiyhQSgpKoBQAAIUB21PZuezpn29M+jcoBS0i1UtUApU3VKUppNFreb+X8f2vk+f6dXSjQWrQugWqtBpQqtAUoAKFFKtABS0KAAVaAoFAAPLfxIAAhSAEABACiPl538bO0AC1QAACgAAAAAFICkNUCAAAAAUoAICgEKAAAAAAAAACAgAChEAIoAAgAABBAIAIAAAAAQQAABCKAIAAAAAdK9Wp69zVgpSgtUAoLWiirChSgtCgqUtCgFpJRQoKlLWc3yYvkzfJi+eXEaNWUAAoBQCgAqigqC0ABQACqFgoLAULYBCgAA6W+7pn6HXHu6TpYpFoaQWhSpotUpTSaKU6WfA8n1fz/AJPs1rSjSiqNLVtgpVoWhbRRSgAFC6C0AoKWgKQq1RQAAAeW/iYACFIACBYCFBZPmZ6fGxoAK0AAAAUAAAAAAApAaoEAAAAAA0AQpAUAAAAAAhCgAgUEABRmUAAACAAAEgEEAAAAAAAIAIAEWAEAAAAABT0ans27WWygoKKoKUoKWhaFLSFUoKVFUFAKUUkpbKIzL48Xx5vjxeEtNUKVAKACgAoAKVRQWgQCgFqCKAWhQAUBJVAABQUFJVUnq3PodM/S7Z76kKlLQGkpqhopU0aBqzofJ8/v/LeL7qdNKSrVq0q0tCrSlULaFFKAAUq1aAClFUAFWrQAAFBPHfxIAAAgJaEQlURpPn538PnsAK0AAAACgAAAAAAAFALQAIAAAAKAAAAAAQAAAAAKAJAhSAKABCkAIBAJAAAAAAAAAQQBAsBAAAAAAAI6aevc9epqwUtCgpQUFLQoLVBRVBSoLVBQAUFQWtSSPLm+HGvHnXnhFNUNIBSFBQACgFKooKgUKACghQUVQAUiUAAUAKC0LAUAKCAHq3Pp9c/S657aytIKU0lrQNFKmilraeHl6/yXg+9zz20tWlWhaVq2UoKtWhbRQTSgChaVaAUFFUBdBRQACrAeO/iBAAFgQS0CCKE8Wd/C57AA1QAAAAAoAAAAAAAAABaFQAAAAAAAAAAAAAAACCUQAAABRCkQCCABAAAAAAAAAQhQSBFEAAAAAAAKenU9nSeiyAFKKoKCgpaoLQoLQoKWygoKAUApU0ccvFzvhzryZsC2zQBUoKAUAAoBVFKWgQAUAFAKCgChQALAAKAACiqUgKAACgLEHs6T6nXH0uud6gpU1VKUppKUpqqnDHb8h8/9B58eqmiqXQXSi1SgLpaKLQtKACqSrpQBQWhSqKooAAUDx38RAAQKBAAQoPLnXwMbkAClqQLQAAAAoAAAAAABSFIAAUtAAgAAAAAKCAoARCAAAApAAACAAElhUAgAAAAAAAAJAAEIsAAAAAAEKHez2benc0gUAKUFBQWqUAtUFFUoCaoUFABSpRHny8ONeDGuEClKC0KlAKCgAoBQCqBqiAAUAoANAAULCiAC0ABQQFFUAoAAAKAAAQ1X0+uPrdsezpkaLVKUqU0DQNVjOvyXg+94OXu0ulGlq0qi1QaUVaBbVFKAUKNFUCgpaBaUAqgCqB4b+ICIWoFhSACBK8+dfAxvMAAC0gKoAAAAKAAAAAAAAAAAWgBUAAAAAEWhBJQBAAAAAAAAQAAAkoiAAAAAAAAACCABlRAAAAAAAeivRueizrqAUChQDQBSiqUFAqgtUpClS1SgAFJHkw8WL4cayUA0KoQAUAoKACgFAWgFLRABSgAFKAAWgAQWgAKACFFUFAAAKAAAQoKAsT19J9Xrz+t3xuqCmkpSg0VLbY/MeP7PxvN9XS6KtWrStEtUq1C6ULaopQAVRU0pRQC0KtBQVQAWkT//xAAnEAACAQIEBwEBAQEAAAAAAAABEQIDBAAFUGAGEBIgMEBwExYUFf/aAAgBAQABAgHeGV0uS16xsow9EardDuPlPpZXfwqfKKVMDD16hQtrb0hqhGJDRCOF8yPxA9p9PKKXJ67CFhZPwjXTyuoemfSp1Mtvvk9Cl2gjWRjK7A+mNXuY6NkuZA/JcuonYGU5cT6Y1Y4VSOikcNZp8XXSvHYUuSY1vKcuMtmXkNGpzyrMPiK6Ojp81pS1/LMu2acVoaPlWYQn8N6Pz6F6OW0XruXWAGz68PXXn4czX4R0/n+XQvUo09esbKENPGg3cNIyLNvgXT0fmKawfYyyjrtlZ0qW0SJx0e3r2N5vzp6Ojo96EIx1y0tKNLUhoN3DSMqzKnU3ounp6enRMto65aWlCj5x3jXqsfZXI967eHs23aunp6EtJhCENbtbShQ9AbEOBi5hpPD2c7jS6enp6enUcuo6O/TtLSjR2qeVeGkg5Hm+1l09HR0dH5/n0dK1inCMdas7OjR2sedeGk0quU5pp/4/j+X59HR0dHR09PT09PR0dHR+f5/n+X5fl+X4/j+P4/j+X5/n0dC2Ll1HWrKyp09tXMNKtbrL7/4tRpgazY2MIbcqw0qwv7K8+K2FHWbCwiNu3MNKIy7MrS7+J21HWbDLh7g2GcVIe+vEY5bmVpd/ErWjrFhlj28eVzDSyMtzG0u/iFlR1iwywncJE4aWcZdmNnefDoxp09LfiAsMuJ28eZ5XMPbXJeUiwv7C/wDhtjR1alSs7Lc1WGmK0u8szNfCqFLVra1t7bc9xDTqNbKc7I+E0KWq2djThumtDTonJuISPg9nR1Wxy4aiNarQ09ZNn4PwWlTiNTAsste7K8NFXgSyrOba5+CUKWp0aNpZPdtSC0tckrK+y3NV8BtKOp2ljSpbwuKehrmu1c4TyjiIjf8AQpanZ5ZtMeye4icdRIyjiKlU37GNOGo06VpYPedaGkrwEZfmeX5nvy3o6ja2dGhtUe0e+tDSl2rBFOplfEa3zbUtRtMt2uPePOcSNTWV59aXe96NLUKVK1sSdOGy68NUlGhc5XxAt6QhGOn2tjSpb8qQ9tegua7OnLOIra63kBSp6cBa5a9+zjqK7Fb3OW8SLeFGlp1vbW9rv48qsPcS9Fd5GXZ5Y5mt20KXoP3bbLQNKG0D3HlOGjL0FGWWcT06m66NLTaNC2s/gR5Sj768iwu5c1Z3+X8Rbpo0tNtsvjH4GedWGgLwrwLtRGX53Y5qty0qWmUqNvZP4ROGgrwLzoYy/iW1vNx06Y0y2y+Efgp5HmQRpa86pVLDiihcLb8IAaS6NChZv4Seco6avOqFew4ppVVtyEANKt8vA00bcPM85jVlhc1hW91Y8U0qq2zTgBpNC1oWz2ANmnsI19W91Y8U0a62tCAGkQjQsNxDTDzPMjR16a7EqVWx4qtb1bThTGkOhZU6fxI4ODykPaXmXsKBsuJ7TN+naEKekUqNCzJ2SNlnBGDgjWV4V0W2cbPp09HAoWA+KnmQcHTl4Vt2nT0ejaUqOqDcpBB5H315kvCts06ejUqNG0evDbR5kHBwdQS8K7VzWgPS4Q0WIpWI+PESHI6EvMvEuawvfemARjotGzhD5AQQeR1NLbEYgaJSt6dD5AeRxLBwcHBxE6ovCtlQholOlStPkpBGDggiMtNW2YQ0OMaVmPlBBGDggiEtXWzAIx0F4pWcYv5QQRg4IOCKc9YWyQIjQqVrTpv5SeRBGCCCDinU1lYWxIxA0Gnb06D+XEEEEEEYp1NQXNdy2C4Q0GFKnbvT3v48yCDgggjFOppi2aZYhT0CEKdr80IIODggggGnU3s+txhCHvxjTtfm5BGCCCCAadTaj919XVyhTA94CnagbRG6CDg4IIIIBp1N39Rl2Qpe/C1iPnhCIIIIIBpVd19XW+wCFP3oW0YvYL34QcIgggh0quqJaiZdb7oQiPdhbxg9ivfRwQQQQQQQDRq7jZn1eCFP3YUIw2U98kEIgggggYo1tvszM/FCn7kLeMPo5CIIIIIIxQrbcMzPxgQh7cKEYbRe+CCCCCCCCMUK+2DPr8sYAe1GjGntQeF7vOEcEHBBBGLe42p1Go/NCn7UaMae3RvI4IIIIIIIIIt7raHUaj84EYezGjGD3G/C9xnBBBBBBBBEo211swy/R+jGAHruNKMNxvwPdBCIIIIIIIlG3u9kGRqdXpxh7EaMYaE/mpGCCCCCCJAxt7mMth9RqdXqARh68aMY7qfY/A/G9rEYIIIIRBEo0K9Opr5maj9aMAPVGI0RHc473u88jgggggggxp1KNbW+vrfsRh6oxGgBux9r3cQiCCCCCJAgSt7rVmZmftARj6gEaI1p6c3h+Fv23yfa3scg4IIIIIIIIOLa91Lq/Tq9yMAPTAjSG4mxAUP8X+AZb/zf+b/zf+b/AM//AB/gYN9TbeG3zfY+5+Z9r2OcEIhEIgxIlG1vdO6/0fvRh6YiKW2W3GhHLY5JHh8cPxyIZMMuFuIJYS6eno6elJdBtTl0snlkZyOWUytDjq6mJPQ3schEYIIIIIMLa7hPSOrr6tAEYj0hEU9qNuFOGWwyGHDsMhhlkKWEsSrSzSfEEuKP6w8Xf1p4r/p/6P8A7/8A3f8Auf8Ac/7n/e/oRxIOKRxYOLIcWQ4nhnsL4HBE7GeTTySeWyAk+TfJvcSIIIRBBBEo0a1C40Tq6noUYekIRp7ScYQy2GRQ4fp5HTy8URTWJ1qmd1OKZ8WT4mnnU7ldPSkl3LCwuSXT0dMKlPOafFFLiylxHSzD9MVctqZJPLjjqb9V7QSISIIIIMQbW82MBGPoiAhtCnawySnw5TyGnl0afR046qt5W4hq8VVeI6uZHHT0pe4uj8/z6KV3Sz+hxTQzyNecKuVVMqkG/O/E9lLBCIIIIIlEi1v9iCIHoCAjsyNOllMOHKfDVPI4WfT0dHT1GvWzWvxRW4mq5mcdPStJXRTrUc/t+KKGZkVsqq5e2/WeylgjBBBBBBBBjKNteU6mwEI+gIAbJp2tPJKXDlLh6lloD6/068Lqr5pX4lrcRVbvp6OnUV09FDM7Xii3zWrbVspnTfuPYxGCCEiCCDGUaVW3uteEQPOKYGxY06WVUuHKfDVPJadssdXU3gU+idavxFX4nrZgulaz09NtmlrxRRuq+U1rdvxvwjuHJ7DPIhIggggiUMWt/rgj5gBDYUadLKafDcOGKfD1PLRDm23yjQ6a+Y3HFNfP5zS2B0jFrn9rn9bL6tF++/E9WWFhIgggxMTG1voz1gADyiIjr0KMMppcPQ4Zp5BTsQevqbffG36LjN7niq5znC2OY2uYWuf1bEx7Hh+s/K9VWCMIgggggxMaNe3udWEfKIgazGnDLIcPQ4XhwzDI4Wiw35IUPyuM0vOKbnN8LZhjQuqWcmHJvwP0Xh7EIIIRCMZRxa5hqYC8gjqsLaGTQ4bhwvDhmGRwsQf06m35oUxb1r+84quM7JW0emnUpX4PN+Bv133vUksEEIggghSiY219CeoCPjAEdOjShlsMihw1DhiHDcMkhZAfp+nX1dXpjELPqveJbviGU0trU6tG97Xzb5N4fgfY3hvXzhLBBBBBBiY0q1td6ah4xFaKIi1jlsMijw2OF4cLw4bhkUctjRx1dTfsunS/z3OcXnFFe9S23Sr0rrsfNvtBfc8PY6RCISIIMTFW2ZDSwPF0+2MCjGyGUjJI5BDhv+YHDUeHBkMcrhbDHX+nX1Ntt+0+UbSVS94ous+wlt5UbunW8773h9r2IiCCCCDExt7uhcaOvCl5hRFiMqGSjIP50cNDhgcMjhocOjIo5QMvjQGOv9P06+rqbekU6YtbrNrzietcrcgxSvQfC+bw+1vk/A9cPJIhIgxIMDEYtcy0ZttCmLYWMcrGTjIxw8OGxwz/AC/8v/LDhgcNDh0ZB/xRlgshSx19fV1dTbekvxunbiN/xLd8QHC3RTnRuub7W+1t977XyfJ834HpawiEiCCEQYyja31Gt6P/ABP+F/wP53+a/mP5f+W/lf5X+V/lv5f+Y/mv50ZD/wAYZWLH/L+QHV1/p+nX19XX1/p+v6/r+v6fp+nX1N6642cqt/xTd5mluylcwnzfJvk+bw2+Y7G/A8Pm9VWFhYRBBiYxla5l6HX19fX19fU23h4bw+x7QjgWlfMr3ievcpbviaN12Dm34nyfjfa9XIXJIgggxMTG2v6VbzNtttvDb0V4eHp1OAtrzOb3iOUktbWr0rgSw8Avk+b8j5vm9fXJIggggxMYytsy3hSoihfZ/e57gDe8J062Hyb5vk32PD5Nvm8NvYCSSSMTExtr2hc7rdG3FLMOJbzOFvylcdrfife2/E35G9JXJYSRCMTEgYtszG6HRtRC/wCJbzNVv+lXB7Hh+Rtvk2+T5vsflbejpJJJIgxIMaF1b325aVri/wCJrvMl8Cp1Iz5vm+b5vm+94fa8N4b7XqKWEkQjEwMTG2zKnV3A6Nssw4lu8wXwWMoVOTfY3zeG+bw2+19r5Nttt6ukkYmJjCdtmg29SoinmPEt1mCXwcGnU8TfJ8n3PD7X4nzb5vSj2LCwiEQYkGNC7t77bVGhGjmHEl3mS+Fgwqc28Pk8N8m+T7W8Nvm+xvm3zb1JJJIxMSDG2zOjW0l6W4U42+YcRXmafEIT8jfN8n2vsfa34G+xvTEuSSIRiQYxNDN9pxFOzvs8vc3XxESjLsHY+bb5t4b5N8n2vm+98m32NvSCOSSIIMTExMdTfJ8n6zdOyu81vc82Ctpgxr8n3PufNvDfNttt4bfY+14eHht8m29FXJJJGJjsN+Myo2lW7vuIj8YlGE4XHY+Tw3hvk2+TeG3zbb7W+xvwttvm235H6aSSSIWzqVFX/Es5/GpRxCcK3J8n42+b5vk28Nt9jfgb5Pm+Tb7G9BSWzICFnmPElxdL4/CpGXc+1vD5PtfJvvbfa2+bw+x97bfNv3Elsd8nSsL3Ob3M18eI7I1O19zw32t823htvtbbb5ttvDw23zb5Ntt8236ywtkOjQqXF9n3yeMwe1+FvD5NvsbfNtvsbbb7G2+xvm+xt4eyn68QKF/xFUqb7enRn3vufY+bbfY23ybbw3yeHhtt82+1973A6dleZzd3y2GN0iXhb5Pm+bfe222222228PtbbfN83hvm8N9r2o6NCrc32dfMAW33tvk3yfNvDbbbbbbbw22222222228NtvD7n4Hs4YhbX/ENSp9DfgeHybbbbbeG228Ntttttttt4fJ83zfJ7Qo21zmF5mH1Bvk8Pk+bbw2222222228Pk2223zfa9mRH53+fE/OE/M3hvD722+xtvsbbbbbw2+Tbbbbb5N4fN8nsd0ra7ze4u/nZh5Xh9rb5tt9rbbbbb5NtvDb5N8m2+TbfJ+F7DiJYv86+fSj532N+FvDw8Nt4bw+TfJtvDbeG3yfY22+bb2GZUre7zetX+gSiY4frt+J+B+Vt8m22+xt9r5N62446b/ADn5S17BE4ew/M+rr/T9P1/X9v2/f9/3/f8Af/R/o/f9f0fa3ht4b5vDfNt6q+0mnRusyuLj5UB7c6Xuvq6urq6n6/WK4uRdCuJ9reG3h8m9TfhYp3ub/Kkvdq0fYb0YSFcXYuxXB7nh4fJ6zCFxd3N38qXvjFWhsUV43kbuM+9tt6qTGheZuT8pA0OpRI2PGrG8jeRqa4BOpd3/AMpAA0WpTqU9lQrxvY3He9Qp07rM51PlPTpEo1aD2XGULyN2DqT/ADvc13O29fEdMr2uzgYXcLwS06IrV7m7+UCOmjANa12gNOhC7zGUvk4itQGK1vKO+n0XmZfJxFapUpVKW+ZTubv5MIrVhiUK1DewFxd1avyUQA1u4td6RhdX5PyMAQWvXFpvO6v/AJGAIbBBuLTd4xUqXFz8iERDYgxcW0o7sAr3NWr8hEBHZFahUp7qAubwn5AKYjsupTrUN0K6vfj4ApgbOIubXczubz48IintEcrmz3JKdxc/HRTENqjFzZ7iq1a1b42AKQj3raAxcWhjt+tXqVPjQiKQG3K9vOnt2vcTn8ZFMU+9La9WlWobbuLkn4uo0hDvW25QubXbAxcXXxcRjSA3PdWe17m6+KPEacaW6gbqy2oMXN1uJ6lGlGnugdgwMXVmRtEYubn4mIxoCPalqSw/1/f/AFf6/wDZ/t/2/wC3/b/s/wBf+r/R+vVyWhA3NrOG0Lm5+GPtjCNFap+hujff7zff6/8AR+jwku9JLDFQXIvBfi/F4Kw94GtQrUNnXFx8RjSjR09YNY3hvzemu0kl7CS6RiNaN7G/jeRn7U6dzbbMubn4eBGhGHatGWDWN6b43RkktISjVjewvo1/WGCLqz2VcXHw6MI0BHSUjKV3K+ldGSS1ONSF7C9jP1bux2RcXHw2NGNHSUZyvJX0rjCWuRuoX8Kvp3VkRsW4uPhcYRtxHSCZXUr6VfCWw4XEL+FX0Hc2tSnsO4uPhIEaEaOjJSqzvpXZK2XTuqd9E+evQrUdg16xPweNKNuBoqxK5leyr4W0Iyp39K5XlqU7m11+vWJ+CiiLeNPRjKV5K8lPbFK5p5jE+Qi6sdP/AP/EAEoQAAEDAAUHBwkGBAYCAgMAAAEAAgMEESExURIiMkFQYHAFE0JSYXGBIzNAQ5GSobHwEFNUYnKCIDBEohRjgMHR4SSDZPFzk7L/2gAIAQEAAz8B3wMdFLyLZDZ3L6+vahVuA+mz5AsaNJ2CbFG2Nmi0VDcfKh7tjO5NprZha25w7EyaJssZrY4Vg8KTLK1g1oBjWC4CoVfXatd319exVeGpasPr6/6Vfj9fXiq/H6/3O3H0iYRRislMocAiZ4nHcisW61kuI2N/Qyn9HB3s/mZzp3arAq/9/sqH19fXsqP19fXYrPC767lVWMPr6+qv+T9eG2nSPDGCtxuTaDBjMdI7k1KqSvHYzoJmyMNRBrTeUKG2UaY0x28J67lzNGYz296+h9dyuH19f8L6+u9V2Y/X13L4/X1/2qrdSx2zWV/hI+dk887+3cvKirw2OeTqZnebdY5BzQ5prabQeE3O0nKOiy0rO+f19XKxdncPr6tVl69m3Mj/AMmYW9AbmWLIeRhsfLZ/gZjaNDgvaj/O5migm9xrKsH6f+P+VaVYVbbj/urNt86f8RMMwXDHc7OD8djuhlbJGanNtBTeUaHznrBY8cEij9o/nc9SWt1XncA0p3OyeZb8VZU2wC7c7LiI2Q7k2mCToHTCZNE2WM1sdaOBpR+weh5EJkN7/lt80ySt1kQvKaxgYwVNFw3QyJTsjmnf4KY5rtA8CSdSP2AIeimaZrMSg1uSNvPpstVzBpOTIYxHGKmjdGtmVhsipf4+DmpfPs/u4BnBFdqCA9KqaZjrsG3n02XJbo63JlHiEUYqA3SyhUVkuIw2Q+i0hk0Zqc0qOn0Vs0f7hgd/SUfsHp5kkDBeUI2BguA27JTJshl2s4KOiwiKO7HHdS0P2S/k2lZXqnabUyaJssZrY4Vg77H7QhsS+Y9w26+mS5DPE4KOiw81GO847q5cZaqtk/4WX/CznyL7j1TvcUf4BsoyPDReUI42sGobckpkuQy7WcFHRIebjHecd18l9eOyudaKFSXZ/qzvIcEUftCG0r5T3DbklLlyGXazgo6LDzcY/wC92MuPtGyi0hzTURchyjBzUp/8ln9265TsE7BORRxXagghghtkySBg1oRsDBcNtyUyTJbY3W5R0aLm4hZ892siU7Kko8zZYnFr23FM5Uo1ejM3TbtB6kwUmCk6qf1Sn9Up/VKf1Sn9Up/VKf1SndUp/VKf1Sn9Up+BT+qU7qlP6pT+qn9VPwT0/sTuxOxCOK7V2oYlNxKampuCbghhuNU0ynw22+mSYMF7kyjxCOMVAbt5UdeGy5aFSGzwmp7VFynRudj0xps6p4LmaUMCDWhouG2n0x+EYvcmQRCOMVNG7uRIRsubk6lCWI941OUXKFGE0Xi3A8FsiPnDe7bTqW7KdZENabGzIjFTRq3erblDVsutTcnUnLZd0m9YKGn0cTQnww4Kc9KBqF6qs2yaT5SSyL5oMaGMFTRvBkPI2XWpuTqRlsu6TesoadRxNCbMMOCfMw/mN+2cvy1IFTNTcVqF28NbcrDZs3JtIy2aPSbioadRxNCbMMOCOXJlnRbtitZHlqQLdTFXvFWKlkPI2bLydPzkej0m4qGnwc7C7vGHA8vcGi8oRRhg2uXGporKFH8pLbLqGG8tbcrDZ01ApAliPe3FQ8o0fnIzb0m4cDvWnw2u+aQMYKyUyiNr0pMcN58h5GzpqDSBNC6oj4qHlKCsWSjSZwM56Sr2qoVDa0lKfUy7WVHRWVMv1nejKZXrGz5KNMJYnFrhrUfKI5uXMn+fAvmo/wAxv2s+lGu5gvKZCzIjFTd6sh/Zs90bw5hqIuIQnqo9Msk1Px4E1nnD4bWMnlZrGYYoNAa0VAb15bO0bRMFVHphrj1PwTXtD2EOabiOAxlfUEGtAFw2oXGoCsoR1Sz6XV3uyH147Rm5NfknPgPRUNMg52B+U35cBK1zTO037UknfkxisqOiivSkxVe92WypVbRn5Pm52B3eNRUHKceZmza2cA/WO8NqSUk16LMVHAzJjFW+PS2k+GQSRuLXC4hMpOTBS8ybr6jwB51/Zr2pXVJSLuqgBUBUNQ3yyhUsh1W030TyFLrkh1HW1RzxCWF4ew6xv8XuDQhGzJG0nzPyI21lMo2c7Ok+W+uU2vWNqUnk2WuI5mthuKo/KcdcRqeNJhvG/vNtrOkdpSUo2WM1uUdHZkxjvOO++Q7sO1JKPKJI3Frhc4Jk/kqdmP8AvNR376bvDaRf5SexvVxQa2poqaNQ34y21KqzahGj7FPQsw+Uh6h1dygp0POwPyhhrG/HOOtu2i+Z+RG2splHzn58ny376W1crvU1ElEkby1w1hQUyqOkeSn/ALXb7F7qggxtQ2hJSc45seKjo7MmMeOO/uQ7a2CnodUVI8rD8QoKbFzlHkyh8t86zUEI29uvZ5cagKyg3Pnt/Lv/AJbdsTUOXnYHlpUNJqipXkpetqK1i7fHIFZ0tnyUh2bdio6MM213W4A9IbZpXJ2b52HqOVF5SZ5F+frYb976s47OrNQVedNYOqg1uS0VDgHku2y+J4fG4tcLiFVVDT//ANqjnjEkLw9h1jezpO8NnSTuqYPFRUe3SfjwFym1KqzbVJoD8qCQj8uoqjUupk/kZfgVZWLt6cq03bOc/PlsbgmxtyWCocB9Y25S6Bm187F1HKicot8m6qTqHefLNZu2a+d1TAo4LTnP4FVHbhYa2kg4hTwZlK8qzHWqNTWZcEgd2a95Ms9iqs2XWnPzpc1qbG3JYKhwLrFSqO3ZIJMuJ5Y4awiKmU5n/sChpUeXBIHjeHLPYqhUNlyTnMHio4LdJ+PA6sbfmor8uCRzHdiGhTWfvaoqQzLhka9vZu9lnsQAqGyiTUF0pvdQa3JaKhwQ17gUiiPy4JXMKacymsq/O1RUhmXDI17cRu3lnsQAqGypJ7rG4qOj3WnHgnbuDPQ35cErmHsQOZTWVfnaoKUzLgka9vZuxlnsVQqGyXSOyWCsprc6W04LDivNR35cMjmOGCkZmU1mWOuL1Raa3Kgla7s17q5fcqtkvlzn5rUyFtTBVxbfE/LjcWkawqTBmUoc834qg07zc1T+o6w7pZVpu2TJOc0WYqOC3SfjxfwXKFEbkRzktwdbuhXadkFxqaKyulN7qDRU0VD/AEYa3bIfNac1iZCKmDx/0Y1WnY75jmjxUcVrs53CKvgfWsnv2M5xqaKyhfL7EAKhYOEdRrCr4GlyDdjOfa/NCZEKmCrhNk26tfAwuVQ2K+XsbiVHFdacTwpybNXAqvYr5TmjxTI7XZx4WVHJPhwIx2I55qaK0BbJb2IAVAVcLtR4C1qrYZJqF6JtkPgmsFTbOGNdhv4B1rJ2G99psCZFojhplWG/gDWqthPk7BimR3WnE8Nqissdu/8ArOwnyXCxMZabTw5LTZessdu/hcVVffsF8miE1tr7Tw8LTWEJG9u/Rdcg3YDnmporQbp2lVCocPix1YQkbXr34Lu5VCz08usaK1rk9iDRUOIJY6sISNsvw3wH8Wt3p5cagKytch8E1oqaOIhYcpqEg7cN7B/GXXINvv8ATqzUETpmoJrBU0cRzG7KahKO3Deo/wAeUg0enOdpWJrBmjiUWOym3oSjtw3kH2E/ya7SqvTXO0rAms0RxNLHZTb0JR+bDeEI/wAvWfTXO0rE1miOKBa6sWFCUfm3dCJ/mV3LJ9Mc6+wJrLhxTLTWLChLYdPdkBH+dlIN9Lc6+wJrLhxWqNiy81+l891QPsr/AJ+PpbnX2BNZdxayvJyaWo47ohYI+gVoN7/SnOvsCazVxd9XL4Hc0BYIn0KtZPpLjfYmtu4wc3mSaOKrFl25A+wn0TH0km+xNbdxjdAcl1rEHtymmsbiALBH0WtAekE32INu4zOo7vy4JsrMpp3AH2H0etAejV3WrrINuHGl8D62ps7a236xtwI+lY+jE3LrFBt3Gx0T8phqTZxUbH4bYCPpdaq9FLrgusgLuN5aaxYg/MlsdjjtMD7D6bWqvRC65Yqq7eR/Ud7FOfUye6qV9xJ7FS/w71TPuCqZ9wVTPuCqZ9x8QqZ9wfaFSx6hypX4eT3VODVzMnup7b2OHeOAeRmS3aiqxs4fZX6fj6IXXIa7d3Z36MMh7mlU1/8ATO8bFTTqY39yk6U7B4KPXSHe6qILzK7xVBHqie9xVDbdRo/YoG3Qx+6E0dEez+Ao/YUUfsKP2NPRb7FAb4I/dVEd6hnhYqIdTm9zlF0Znj4p+qkN8Wqltuax3c5UpmlBJ7K0W6QI77N+3QWHOZ8k2RmU01jZI+w7BrVXoZcgL7d2JZNCNzu4KmP9SR32Kku0nsb8UOnOfAKhtvy3+KoTLqMzxtUcehGxvcKv4YY9OVje9y5PZfS4fauTGeuLu5hVAFzJiqPqoj/asKF/ep9VEi9qp2qKELlLGMfsXKn349wLlT8T/aFyp+Ld7AuU/wAW/wCC5T/Fv+C5U/FP+C5V/FH3QuVPxH9gXKY6bPcXKGtsJ/aqVro0Sd0qH/eoenRnjxVAN+W3wXJz/wCpaO+xUWXQpER/cgbj9gcKnAHvVFk0oGeFiox0ctnin9CcH9QVLjFeRlfpKfGc9jm94q33fR31tu1jFMnbW2/WNihHYmPobigN1HvNTWuJ7AqbJdA/xsVKOk5jfih05ie4KjNvaXd5UEWjEweCCA1fYFDHpyNb3lcnRf1LT+m1UJugyV6d6qij9zlT3XCJvguUZP6kjusVIl055Hd7vSpotCR7e4rlGG6lPP6rVTm6bInpnrqM8fpKoD/Wln6mqjTaE0bu5yamvGo96osvq8n9Ni+5l8HKlxdDK/SnNNTgR376OiflsNRCbPmusf8APcetVehFyA3RpEuhC93gqc/1Yb+op/rZwP0hUNmllv7yqHHoUdnzVVwDe77AqkFDD5yRje8qgxety/0BD1UBP6iqdJoZDPBU6bTpMntqTnGtxJ79hBdv2OVLg83M8eKp0WnU/vCb66Jze61UOf1ze42JjxYbFHMKnta5Ud+jWxTx6FT0+M1PaW9++XtXQn8HbrkoDVubI81NY4nsCp02jA4fqsVKOnIxvxUfrJnnusVCZ6nK/UVDFoRRt7mLtQQQwTBeQEwKiQecmYPFUZnm2Pf8FS3+bYyP4qmz6dIf4GpOeaySe/Z88Hmpnt7iqdDp1SDtUR88xzPiqLSR5OVhUcwqIDh2qF9seYVSIejljFu+T6PmuzmfJMlZlMNY3TxQbuVSZdCCR37VTn3x5H6in+snH7RWqK3Ty3qhw6NHZ4itBt1Q7v4CnFYlNaqNBpzsCo40A+T4BUp/mmsj+apNI85M93ij9g2pgqbRdCasYOX4mLxaqHSvNztrwKhnGewHtThbC+vsKkiNT2Fu+ElHflM9mKZSBZY/q7gVfz61igNxnv0GOPcFTpdGju8bFS3ab2MUI85O89yoMfqcr9ZrUMWhFG3uagm4fxOOpAXlQwCt7mtH5iqDFovMn6VO/wAxE1nfaqZSfOTvKO3qdRPNzGrB1qbdSosn8zVRKfHmSMeME050JyexTUc+UbZjveWuymmohB+ZLY7HcwlY7hvfoMc7uCp8ujRn+NipztIxs8V97SfdCoTNLLf4qiRaFHj9laDbqh3Bdv8AJe7VZ2qNt7qzg1UWiDykjGfNQ+pjfJ32KnT6LuaH5FJK6uR7nHtO4jmOymEtOIVNo1j/ACzPzKh0vMf5J2D1FLnwnI+SkgdVI2rt3vdDmSZzPkmvblNNY2zX/PrQG35ZNCJ7u4KnSeoI71Sn6T2N+Kb06SfAKgs0st/iqHDoUaMeCDdFoHd/NkdbVUMXWKBl7zJ+lUSiXyRxn2lN9TE5/wCsqnUn1uQ3BliLjWTXuVS6F5qTN6puVHpA5uktyD26KZKOcozh+lOY7JcCDgd7pKM6tt2CZSG2aWsbjAbae/RY53cFTZdGjSKnvvaxneVJ06S0dwVEGnNI5cnM9UXd5VFi83R4x4IakP58r7m2Ym5Qs85JlHBiotD+7i77SgfMsMhxeqdSrHTZLcG2Ku/c+k0Q1wyEdmpQ0oZNMZkP1SBVAODg5pucN7ix2U01FB+ZNY7HcGva1dwVIk0IJD+1covuozvFU838239yk6dJb4BUYacz3Lk5nqsrvKoUWhRox4JrdFoHgij6E+TQYSmM89J+1lqotDbX5OPtfaVHdEHzd9yp1I9bkDBic81uJJ7d1JIfNvI7E11kgyTiqxWN7nw5smcz5JsjcpprG3TtCR+ixzu4KmyaNGk9ip7/AFQb3lUo6ckbfiuvSvYFRBpyyOXJzPU5XeVQY9Gix+xRN0Y2DwWCPo9dgtUhFb6o2/mVFgFfnD1nWBUaLNy8v8sdypc9kXkm9l6fIa3uLj27syQnMKY+x+ad7pKO/KYfBR0gYPw22NjOdcCe4KkOuglP7Cqc+6iyexcoP9TV3lU3W6IeKl10lg8FH06UfAKhi98jlyez1VfeVQmXUaP2KFmjEweCA1Aenyy6DCRjqUUfnpco9Vio1BbYWRfFye+vmGfueqTSjXLK5270kNxswKjl/K7t3tINYsVzJ/eQIrBrG6VdwUrronn9qpbrqNL7qp5/pXrlH8P8QuUD0Gj9ypeuSIJ+ulD3VDrpL/YqEL3ylcnD1bj+4rk9n9MzxVFZoUeMftTG3MaPD7CjsSt2SLTgFJfKRE3tvVEooyqgaunKVALGPdN+mwKmUmxp5pn5EXGsms7xPisdnNTJdA+G9slFNlrOqo6S2uM26xuFK66J5/aVS3XUaX3FTz/SvVPPqPiFTz0GD9yp3+V7ypX3sKl10pnsTOlS/wC1UX7+X4Kg9aY+K5O+7f75XJzP6YeJVAH9JF7FRWaNHjH7UxtzGjw+0ooo7MkmNUTC7t1KNnnpcr8sf/KovJ7KspkP5W6Se+sUWOr871PSXZU0rnnt3mLTWDUtUvtQcK2msb2OjflMNRTX5k9j+tq2W7AqU3Rv9ipBugl9wqln+lm9wqnn+jl91co/hXe0LlE+pq/cFT+rH76p3+T7ypX3sSn/ABLPYpPxbfcX/wAv+xR66S/3FRfvZ/gqF/nn9yoH3Dz/AOxUIf0v95VDH9HEqI26iw+6om3RM90Jo6I/gP2H7SjtaWQV1ZDOu+xUeG3zxGt1jVR4c3L549SPRVMpOaw8yz8n/KLjWTWe3ep8RzCmyWHNdvbJRs058eCjpDMqN1fZ6Fyp+Ef8Fyp+FPvBcp/cD3wuUuoz3wuUf8r31T+tD7ypn30HxU/4qL4qT8Yz3FjTP7Ez8YfcUH4qT2KiffzfBUH72f4Lk/Gb31yb/me+uTPune+uTR/TD2lcnD+jjVBH9JD7ioguosPuBQi6GP3AmC6NvuoYD7Cj9p+0pycnJydinYp2KOKO4FtV5wF6k0pnNhZ26SolCHOWWesmKj9RXM7E6KpdN87Lm9UXb3ujsdnNTZG1tO9j4n5UZqcmS5k2Y/HUfQiiiijvEXuyY2l57Fk20iSr8jFReTY72Q//ANFPef8AxWVfnfep6S/Lmkc89u+Raa2mooPsfY7572yUfNfnx/JRzsyo3VjfR8xqjblfJRM88/nHdRtyotBZkZYb/lx3qkT2QDmW460+R2U9xcTrO+zmWOtb8kHCsGzex8Tspji0psmZNmux1HfGWfzbCR1tShi847nXdVuiqNRhk5eUfu41S6XmtPNR4NWO/LozW1Nk78N7ZaNm6TMFFSG1sd4b2yz6Dc3E3KjQWv8ALvHg0KGLMDuc/IzRVLplhfkM6rN/darsffjvaWOymmo4hdGke8g4Vi0HemWe1oqb13XKjUe0+WcMbGhQszGnnjg3RCpVN035LOq27gCW2OtCrFY3tloxzTm9UqKkWaL8DvNJKMrQZ1nKjUZpdpkdOSwKMZrPLH+1Uqm+ckzeqLuAhj7kHCsb21WhPizZs5uOtRzMyo3VjeKWfRFTesblRqKMqyQjpP0QomGqLy7/AO0Kk013lZDV1dXAcsNYQeN7pIXZUbqimPzZs12KBFYu3elnPk22Y6lR6MMp9UrhjY0KIZkXlSPdCpNNPlZLOrq4FFprCDx273zUbRNbeqVDSfyvwO7cs58m3x1KjwCuR3OuGrohQw+Ti8ocG6IVKpp8q/N6ou4GkGsLLHbvfrCkizZc9vxUdIbXG6vdd8rqmNJKihtldluwFwUMGYw84eozRVKppz31M6rbuCBBrCyxvg+N2UxxaexVCqdlZxG6he7JaC52ATWW0h1vUaqLQ2mNt/3bFSqbYXZEfVbwTyTWFlDiFbVeTqCffMcgdXWqJyYzIFh6rdIqk0vNZ5KPs4LEXJtzrDw/AvKllzneSZi68+CofJcddjTibXFT0jNg8k3HWi41k1ngxlJ7LigdKzh5LSPNDM67rlRaA3nZH1kdN/8AsnvJbRffKfK8vkcXOOs8G9f2OZcUHX2Hhw6V/NxML3/LxUMIyqS4SvGroN/5TGeTo2eceiFPS35c0hceELm9oQdceGmrWbgNaOlSTkD7tukf+FRuTmc0yr/8cf8AuqTTjnuqZ1G3cJKrlqdwyknztCPrlUXkyLKryT1zpFT0mtkHkmY6yq7+E5Hcq7uFzpHZMbco/JQ0ZvOUh4cRjohdCi2/nT5nl8jy5x1nhVVcge/hXqvJuARNs5yG9QXqjUFnMwgFw6LVPTX1yvs6urhdjwpkntGYzrFUTkyOuvOx6RU9KzY/Jx/E8MauExc4NaC5x1BMhHOUlws6OoK+Oi++nzPy5HFzjj/pXfNboM6xVF5MZkstf8Sp6ac81M6o/wBK7nuyWCsqGis5ykuBI9gT5cyj2DrIuJc41k8OauDzpRlOzGY61R6CzmoM5ympT8qV1fZw8w4NukdksFZVHoDOdpLwXYKal5keZHw/r71VwXqTpbXZjPioKE3maLnPUtIflyvJPCqtVejBwRbfwVc92SwVlQ0NnO0h4rUtKzIsyP58K8fSQ4WosOyAhigggguxdi7F2LsXYhghgm4JnamYqPrJnWCGI3XAvT5bXZrfioaCObjzn4BS0qTLldXxGrFqLLRd6ePtKKPo5xTx0ipBrTsAhraozrTTc4bnknJaK3JkDecmcLNZ1Jz646PY3rcStbdwXC4lSDpJ2toTdbSFGekgbjXuQ6W6xuKo9AZVe/BTUt1cjrOrxMrzm34bikKVvSR6TQVEcQmOucNw7MuawDUvV0X30XGsms8ThIPzIsNR3Ikbc8p4vAKjN9YTH6LgduueamCv/ZQUBmXI6t/xKlphtsZqbwrq2M2VtRvRiNTty5WXO9q67PYondKrv2y6W3RZjioqKOao9r/knyvL5HFzjwpr2UJG5Lk6E4tx3NczRcQpBpVOURvzUHaJr2n/APSbEznaQQANSfPmQ5rPnxWBFRtCLM5lrdzy02GpSNvzlG6/NQcKwa9nl5qb/wDShoDK3Z8pUtLfW82am8KcdoB2dHfgqrDugRcatnF/Y35plGHNQVF/yTpHFzzW46zxbbMMHYosdkuFR38DRlyEVD4Iv8nDY3rY8XmzNqN+KdE6pw35JNQUdGZlvP8A2n0k4Mw4wNlbkuToTi3HffL7lHRW1C1+CfM/LebeE2O3A4VOtCMWc21ny31rtdcgytkN+KLjWbTwlx3Aqz4rsN8vamxgveUZcyOxnCQlY7hiTPjsdgqrDfvfWbEyBlbj/wBp9Idg3DhGSgNxmzCsWPRY7JcKjvbWmUZtV78E+Z+U88IiUBuS2dv5sU6J+S7eutCLMjtdjgi4kk1nhDigLtzGTMyXBOgdbdqO9Xq4fF3CAm5Yqq7c9sjclwrCMNrbWbzhrS5xsRmzGWM+fB8lDv3TrFRWRnx2tw3lbEzKcagnTuwbhweKA3Xys+LxbvG2BmU5OndW67UODldyxQbdu02bObY/5oscWuFRG8DIGVm/UE6V+U7g2XIa1Vu62kMwdqKdE/JeLd3mwCq9+CL3ZTjWeDRKA3hZOzJd7cE+B1TrtR3cEWa21/yRcayazwYwWKDbt5GyNLXCsJ0BrFrMd2sjMZpYqvguXLFAXbzhwqNoRjz47WYYbsZOZH4ngu5yA3svki8W7rdBnieCxN9iA3vEoy47H/NFpqIqO6fQZ4ngoXXLFAXbcb1go+uFD1woeuoMVBiVD2qHtUPaoMSocVD1lD11EfWBRnphNPSGx20htYsfinRuyXio7o+rZ4ngm5yAvVW1O1MF7woR0lHgSsGJ+AUx1qY9MqQ9Mo4+guxKkHTKmHTUowKdraE3WwqE6yFEbnhDv9PZSGVOvxT4HVO9u5/QZ7eCTnJre3aUbb3hRDErqsUpuqClPTTjeTsIi5xUzLpCpheAV1o/YoXa6kx1zgfS2ysyXhOgdizHc3oMPeeCFdyJvsTW6tnAXqJt7woxcCU7U0KV3STnXuOzpGXPKkF9RTDpNIUT7n+kB7clwrCMWey1ny3LqzGe3ge51wXWQF2zGtvcAom9qPRapXa6k515O13sucQpG6Wco3X1tTH6LgfRa1e+HxbuTVmNv18DnG+xNbstjb3BRC6sp3RaApXdMonb1VxUzOlX3odNvsUcmi70QS57LH/NFpqcKjuNkZrb+BjnXBdYoNuGyQLzUom66+5Hot9qlfe7ceWO51Y7U3ptqTH6LgfQm0huD8U6J+S8W7ic3mt0uBRKcb7ExvbsmOO9wTRoNrUrtdXcnOvJ3MquUseusdqjdp5qDhW0g+gMnZU724J8D6n+Bx3C5oVDSVZrPAh7k0X2oC4bHstUTNdfcj0G+1SPvdum5lrXEJ7bHjKCiludUcD/AD2SsyXisJ9HNd7MdwOZb2lFxrPAZ5WJTW3DY4beVG26tyedEAJz9JxO7MsVzqxgVGbHgtQe2tps/mhwqNoRjrkj0MMNof/EACsQAAMAAgEEAgICAQUBAQAAAAABERAgMCExQEFRcVBhgZGhYLHB0fDx4f/aAAgBAQABPxD/AEDCbsfs+cPLy8PDHh6e6T+k/ah/C7XsNd1Pr+/4OndT2Tq1Hfgi69+NjCnY+zafw+76HT9T2459rp2n9Gn6dvVbkVafdfP/AD/THDa+Lf1Lb/TOnXqnPi9k5f1/PyhpptPo1/8AvT76PpxT9O8cl6T01/Z6YxnVd1l4eHh7vLeG8N4eGxj7Tda9q9CC+ohkQsLCFohCELJCwhZWEIQhCwhZQhdtFhYW63eWMYxtF73Dw9Tw8sY8PQ8PDGPLWGtGJ5/ubCVKpDHX9nX9i0vhryl4E/CPiWnz4DH8YeWMYx4Y8OvoN0n8XoipdRL9L/fsf+Vi+Dp9r+ERz5nx2/8AdBp190/b/nrRu8Xc3dI6uq6U6ytVLv1ide7T+q4naaNpxpJ9a10/np8F3kpF1aipl9tLp37P++/aNSt1TKN9vhP+kXVSfV/Jv91t/wAu/a9Ijo8fRP1qVSa/jt9PTskWpN931npVttfw3/v8cXQ/XvtB9WN9GdOq6fGjx79No9dH09IbRV939DqbTUa7rL1eO4xj1o2MpRsY2NjY2Pc0Prfvv7309iwveUhaLCyQsoQtUIQhYQsIQj09FotFhC3mWMaEfA1ddUDWHpweHl9sPDwxrDw8NXLQ1hjGhrDWGh6WO5+7/wA0J6hF8In1/Wf+vn4ws9vQuBawnEtp5d/BrwVxv/bLeXoxjG6ZeG/76jiUfRff/vg/U9q/3/717L/6/on2+n/H0fN/np/B1+/t/B2Q7P8Af64aNie2Jbv0/bX0hqFei7om4n0vr9+6/uq1d32Srb9JpN1r11a+eqnpPuPhx3p6ffr8tvo17h7Ncaa/Uj9v0/f6s6dlatqNJYSSdr9dOrr18dkNS3t0fFnTs/8A3V9O4b9317K37f8ATX5/XZdVakvp3g7D6DH74L/S9Us9IchV642NjebijGNjKNjGxsu7ELMRE85/Bf0h7ELCwQsIQsIQhCwuFC0WUIWi0Wi4nljGJ7Iv6fzPR0v2zYxnfLy0NVYeGNaGNDGNEw1hq4a1ZMTI16aOj30Phw/eLyrC0WL/AKNQvCul75eGx5by9HhjfoY8Md9fPZD7OfA/fv8AXR/I/fx92dSd+nX/AM36PStx0XrjjaJW30SJ/b3j31WfLv8A1a+nduJWr5e0ukvvu99J7qlt3c9dr+/2/wBLq+WJ2d03I/fVWT+T9e/lROI6NEviVL/n+vRdIvXyiiSXW9vS6dnP2kkEQzapda70jfVfCr6XrH7RUXsvSiVqfafK9f7KORb3H+EXpwfuNpQbS7pFE5Gqmnm8T0bLhsbw3hjY3wI1JKti4aaei+A1eFhCEIQhCEISwhLJCEhZWELKEIQtUIQtFotFxvDGMY139e2vRf8AZ6NYeezGhj1amITDJiaNDQ0NDw1hqaNVQRGz6aRHhFIaLC0XgrlX4tfknhsY3o2Mb0fvD6jd79fb74npftX6PrsP3iPiUlNWTNu2nX0Rprv2X+G50nZHJ3Wx9FL2rVfT/H2kviTt+6XQa/8A3su3RppKi3oTq/bbfXrXHX3Xb/lDdb99yTc+Gl6nRJVRe16J6fptPpOntT17TXqtFnv+fnrf90iJKLelg9WPRlnXo/4K0vaTG7m6PRvDy2N5bw2NlGxsb3bJVP3t/wByrYnhCFhCEIQhIQhYWSELKFhaIWVshboQvBYx4T/38pjVsn7UGt+7TRjHhoay0PDRBoaw1loeGQY1hoaGPSyLfs5a66dJ107eharVC2X49flm8vDZcN6MbGPLH7O7h3v8f7N/sf8AmLuNVu7KCD4zFQiX6Pqqd/tC73pIv56n/u/5tdjSftRfK6Tr+011jnfu62lE6nPt35/hjp3Db/Z3ob/xfa+zo9v5b7xYWbreC6Mc9ZurY2N4bHlsY3hjY2NjY3hjHsyb8713ltUhZQkIQkIQhLCwhCFlCwsIWFhC2QtVotFyPDGhjGQ9ZI/vVrR6zLw1hoY1hjw0NDWGNYa0bFeSHpoSuldM+me8rVarVC2X49c8857t4eG8Mbw3hjeG8PR9SnrJSpsSQ9MY3i8KXfa/4UNpSeuq7fKa/wBn8iUSVbiSr+kj/wBF663p8d3pfFb4blvDxR4bGNjY3hvDHuxZRGdf3+ENpIpJRF2SwtEIWELCEIWEIQlRCELCELCwsoQsLZC3WVhc7w8Pn6VDUeWMY08vLWHiDy1hoaxBrDRBrDQ0PVd6+n8qFiVUxYQuJbLZfgl5S/CduBvDZR4eKNjeJUSE0XyEhMhekfQ3ew3/ANlGM7viZCM7X6QeC8H9zwG8t4uGxu4bGxspRsbxRl2p1ZP/AHfpCE68RlCELKwhCFhCEJCELCFosrCysLCELKEIXCsLheGPLGsMRMrs+q1ejWjGveWswY1h4QaxBoaGiYaJloVV2+tjUZ/5eCvNX4C7Lw5icnzm7PDe67IJ8olvVi9IgNjdrGNu++6/8kN4eKPjWH9j+F7Ek0xJRL9IvhXe6dkXFw2NlLhvDG8tjZRsbGywbGx4b0pMr1YIOqxLRCFuiCwhCWFhYWiFqsrCwhCysFlZWy4Wt2MeIaLrraGPDINYaw1lohBoaGiDWGNDGsNDRMNDWerVONe0ItRP9PkkPnCwv/LwV+IpfIT8vvd7l4eWJvYJ/wAIXzwK7RJYaDbY20N0eGxsbw2PDHw0j3qFu8N3s3uLu2Njebi4bKMbGxsbG8N4bGxvZib0F6u7JCMfte2/l7IWFhCEIQsIQsLCEIWFhCELdYQhZQhcSwudjGNYU3rJqMY97th6Pd6PLQxomGNDQxoaxBomGhrL86Jnt6i9uZbrdLVd+Nci5LvPx9xcPgbEm5PYvQZ8zSJ9sSfQkl2S2bG8MbxSjY3h4fH1hWxCTZMs3S5r1u9Lw3DeLl4bxSjY2NjY2N4bG8vVQRF+tBIMTv7MN3RCELKEIQsIQhCEIQhCEIWFhaLZCFlC0LdYXE9HhjyyaHvoxaNDXBBq4aJlrLQ1hoay1hrDWWsrltsnzIQhVIfD8VedeS6TC1uL4l8RJvsim5CiLS7kp/KEgiKTVly8PLw3h4fceHh4fAztQWylLi4vDdbxUbzdW8PFGxsbGxvDY2UburEVXTv60EqJL7G0WUhaLCFkhC1IWELCwsLRCysrVC4FhYXgseGfLXoaprsyYeITDzMtDRMNaNYaGGiCEw0NEw8INZ7MX9fsTU/a4lxLlWi8S+TfJoj9WCxp8kn6DpxPV4bHh4Y2MY8MeXwqvrYjtcqWLi+FeB4uKPDxRvDy3hsbG8MbKM7ayJE7/ZBQ/wB8sN3CysrRCELBYQhCEIQhCELVYQhCFxIXAsLC5Xox50m03/P9r/g6f7LR6PM0ejWWsTDWWhoY0TLRBoazMQR0Z9H+18DUePXgrxl+a/YP14k/ti/fE0+iLR6PgeHqxjeHhjyxjeHySSY3FLrS8FLm8FxSjY8PDY8G8NjYxsY3hsbLjtqhoiu+tBYmS7v23yy4WqwhCEIQhCwhIQhYQhCEIWELC7YWULVaoXEsLC4XloeGNZMpxexYaxCZmZoxDQxjyyZaGhoaIQmGiDWITDKDSbLo0zozo/r8oajnItlxrw0/wy+BnwOIS9iWP5ggXyCSJISPS/AseHhjYxsYxjwx8PdVeHb9EuG4uLml3ujZSlzcXFQ3hsbw3hsbG8NjY3huDekHR+pCPInd+2+WNvKEIQsLRZWFhCEIWVqhCEIWELCELRaoXEsLC5Ho0TB4nEuj6o7IazN2sTRoaGsTExBoaINYg1hrMINEHjVq/R2J6P8A50PjWy3Xj/pX9i+B/Z+z/aGj2xz9+N+h/wAOB/8Akn/yD/5rF/8Akn/yD/4WC/8AgH/xcB+wIy/+lC+BL+UL4v7C+fAP0ROYKCXzAlfLF8J+uL0KfrkXwtLw3yXqxsbw3hjYxjYx5ZeKF+r6FspcXNKXa4etxc3FxS60b74oxspRsbG8NlG949fOvR/njJ/t4WVstEIQkIWEIQhISELCwhYWFlCyhcKFxLC5Hh5aGMYxnRvfr0eWtXlrDWWiZg1iDWGhohBoaIyE0aLWZ/DXtP5TF1kgvYEnEtl/p1vjerY8N4YxsYxvLw2Ph9ond/CEpxCSWtLvS4pdLvRvFLq2XDw2MbG8N4bLwe0//NLFO9wsrCFukIQhCwhCELsIQhZQsLCyhZQhaLRCFwrC53oxoaGNVQZ6n1h7TWYaw1log1hjWGhrDRMNDWJiEw0NH6R7ex8Mb/PXu9yY1wrZeCv9FtzjereHoxsY/eWPD46Sfi+hsvFS4peJvNKN4by2Ub0bGxsbGN4bGxvfql735fpCcr2iZQsoQhYWULCEIWELCwsIQsLZZQsoWq0QtlsuV8DGiE/uf7D5GtGiYm7WGsNYeINDy1hoay0Qaw0PEEpGKzb2M7Bc6n3bu3w9Fqtl4y47+Vur43sylHhsbG8Njw2Mbw+FzX5j0RJ2XDS5u90pd28tleLilGxso2UuKXZsdK6n/P1EVFSJLRCEIWELZYQhCQhCELQhCEIWqyhCwhcCELZbLnejGh4YiaafYc97J1YfC0NYeGsNaNYaIQmGsQeEGiDQyExBCCG+v09aFH7d/Z/h6rK/CXzr5z4292MeHhjGx5eHxd+ghF+XdS6XF1vFS60uW8N4bGNjGx4e1Hyx3PcWiSQkiiS6LVZ96IQtEIQhCFhCwkLKEIQsIWFlaIWq0QuRcz1Yxjy6fXXu+iDXV7TeYerJhomGsTLWJhoaxCZuhIfW6etSi1u/s/wyNZWV4C/0feNvajY3q2MY2Mby+Pobf9wbuLm63a7UuaUb1bG8XNw2N4bGxvDZdurJJVti4+Wd/wAjxcLCwhCQtEIQhCELCEIQhCEIQhaLCFhZWFhCFosoQharZcz2Y0PDENb2hzXDy8sm8GtZmYeINYaGiEGiDWINEwgvsr9PWon3Lt7n+Hxr/UF0b1uGxvVsbGxjY3hj41E1kR6me7+WNl1uLwXS7UuLmlKXNGyjeHhRsbHhvRfcY4khGlrvekteEIWELCFhCFhZWEIQhCQkIQhYQhbIWFlaLVC1QuZcrw8PBjO7HR66937WGiYejQ95q0TSDwgw0QaIQaGiDUw0THsP0IfUonzdre7jUwudcS/0LeC6N7t6vDGxjy8Xjgn9Jt8O7Nl1pS4bGxsoylKN4bGxsuLo7Oauxvf1+g3cL41QhYWULdCEhCEIQhZQtVhCwsrRYWULC0Wi0Wi5nqxjQxrDVTTG+t9azSDWZo0PVohMMaw0QaIQmGiYaw0Qgx7xCXpPhiU1HmywhC51uvz95aPLezY3qxsbGxtoeGPDw+FqfXu36EkvoJdF4NLvRvW60Y2NlGyjeG8NjeG9IGi93siG666/dl65XIsIQhYQhCFhCFhCwhCELRdhYWVssoWiwtFosLC5nsxjGPHTyyTMw8tbTDQ1maQhCEINYg0QhCDWWiEGy3qQTZJ9evqR/wBXUbGx6MbGNjw3lvD4Um3Eqxc2uhW8Cl3bLi5penXNzRso3hspRvV6Wvrv/iJM9/bfy8I9YQhYQuFCEIQhCEIQkIWFhCEIQhCwhYWVssIWVzLCyvAeGsMax+vRfnd1WGswhCYmky8NYmYQhMNYaw1iEGsQaGqNYhBoaFfrEaKWXa9f3I9uuV+Rvj3x29Hs2NlzR4bHhjdHh4b4mzob0X9nz3FKXVsut0uWyjZRjY8N4by9IyX6vcoq3bJZWUIWEIQsoQsJZQhCEIWELCFhCFhYQsIWpaLC2WFhbLRarkezWGhjGXZ8i3nDNmsNYazCDWITDWGiYg0NYg0NDjqi9vb95UxGtVNYWV+KpfHvFea6vZjeKNlLijeKN4Y3hvjSe17Z0UkReBS63ajZcUbLijZct4pRsujwgvM7JEMXvXqvsdlFusIQsIQhIQhZQhCFlCELCwhCwhCFhCwsoWFlbLCELKytFqvDeGPPTHbiNEIPWEINDW0GhkxBrEGh5TMyw6OuvvH9ftCcsz+/stV4aFhcV1peS8tLxPS4vBdKN6tjY2NlxS4bLhvZ4vCk2SXVsX153mzdLi4pS4pc0pS60ulxSjZRspRvFKUujKJbv+0UaM7/AB+htwkIQsLCyhYWULCEIQhC0QsoWELCFhZQsLK4EIWVlaLwns8Mayp/t6GzNPuu+Zs1iDRMzSEGiYhCYhBohMNEINDUw0NaJgwvwen9U/DOrSUq/v8AaOjyV4N1pdbxXmfHeVso3m4uLhvNy3OT0H147w3elzS4pSjY3ijY2NlxdWyr9Hu/v6Jvp7ftlLhZWFhCELRYWFhZQsIQhCFqhYWEIQsIWFlCwsoW6ELK3XhNZmGMawxjxLpXR9yZZMtDJiQY0QhCEy8NEJmEINYg1hCYeEIQaHhBpD9f1qNCOfsrtOPkL8JeC8d8Rsb1bKNjeG8t6N8bIOz1YUSi6JZut1utKXFy2W6XLZcNjeGylzdWVtxDFSncvd/Yo1kqI7JcC2QllCyhYWULCEIWFqhaoQsIWFssrKFotV5hrRMNDGsIa/VNDWv6ek4ITaYaGsNYmITLRMQaGstDRCZhMNDV2IXo3fPsubf5q/M3Sj2Y2N7N4pcvRvjVDW2L38j+dKXkutxRvSlzRsY3ilw2NjY9aKrDxcp/4/qOuBaLKFxLCEIWEIQhZWELCyhZQsLKEIWULCFouRbLla1eGhoaGNEOmcEy+GasmJlrDRMNYhCYg0Qg0QYhMQhCERU67rPGe/MaGJfjrm7Xhu14ryUo9LhvDY3pct4fAxIRP/4lw3F0uLvdWy4pSjeaN4b4Gzo1PuI6W7a/aG8J6LKyhaLVZWFlCEIWELRCELCyhCwsrKwsIQsoWi8AhC8B6JhoaIPHVUCWszMTMJibQaw0Qa0g0NEGiEzCDwaINDWEEsf5+sxomOXp7fv+B9Caaaaqa6r8hdLtdbzXN1utxRvWlLluYureG+Flel9H/uW3jvDcUpdGylKN4bzcMpdriZXvr2CkU6BIi4FlaJaLC0WFhYQsJC7CwhCwhCEIQsIQhYWi7YWiELRYQhZX4Q1hrBrCXt39MY7ZRrEQ8TE0mk1mkxMNEJlohCExCZazCZg13H1rVGXf39/7hNT9na34a3X4G+TeS7XZso2Uubi6vVvipR1KnuxRJThuLwtlKXSlGXLZcUbw3wURmH+kL1L5PX1K6IW60Wi7YQhaIWULCELCEIWELQtELZdsoWFotlyLxHl6NDw1hoZVSvvZ4mJhraZgyYaxMTVohBrDWGsNEJhoa0gnqdXo0drv3/OhLP8AJ2Bsvwd8W8lxS4pS63S4bKXFy3i5bGy5uG+K4WyWV9Fi7UpdrmlKUuaXFLilLilw3q8tjhdw6v7+jp3/AC3f7F1S0WiyhaLKFhYQhYWEIQsIQhYQsLCFotULKFhYWFstFotVovFZBrDQxkH16PqmMYvXp5aHpNITMJvMNDVGGoNZhCYaxCDWIQYmIMTLQ569B1v9n/rYuJe9e/sieffAul3pfButKUo2XNw80uKUuW+K4etFbIPu3Vtbml4aNlLo3i5uGy6XDezwvvM6JIgzbul/5HCiiXZJZWi7aLKFotFlaIWFhHsQhCELCFhCwhCFotllCwsLVZWiFwLReA8PLw1hoaw0NC2L36bGmm0++YTSaTEJmaTLRMNZhMwhBrDRBohCEGsMTEIh0KqP+Pf2iPV2EPqVE2VTXVca4r494bil4KXFxcXF4KN6NlxS5u7eG+B4SbcQqdW/wXWl47m5pS5pcNlxRvFxdHhsi0i937I6HdPqw3dFotFlC0WUIWyEIWFhCEIQhC0WEIQtFhaLKFhYQsoWfWiYtVlbrleWtXhjQxCFlDt32anFMTVrDxBrJMQmWiZhCDRCEyhCYg0JZMdv+p+mXEu7p1GyyudYpfAuLw3kpcXF0vBcNjZc3DeLhsuzfL2P19LnpcGxsubpcUpS5bxS7UorIrHTf0ezFZJXZLiWi2QsLCEIWFlCwtFhYIWELKeFhC96LCFhCytULK0WVxrRZXhPQxjQ0ex+mdq7PsNbsmrRBrSExCEIQmGqyEGiDWYMQg0QhCEIQhBomJe4y4D9bjTHTKvSd/5FBIqeThXk3S61FzcXgbxdbi7Uo2NlxSlLilzc3DeG+W0V07ppc3FxcLFQ2Uu1LmjZS5o2UpdbhuHXdXtuyEPT+36+hu8C0WVohYWFhCwsLKFhYWEIQhZWULCEIWVlCysrKFhboWFhC4KJ5XgPgaw0NDEGhT/b0xps27rVrMJq0TEITExCEJmEGJmExCEGiEGGsIQhCEWDWGhmfx7ev7kL5/lZyoxNuzWq/BUpS+NdGXFwy4uLuy5o8N8TzRPp7L5F0WrLq2UuKXa4pcXDLilLi7XFYtVfV7MUV1+kUWVqtFosp5WFlCyhYQsLKEITwhYQsIQhCwsoWFlCFhaLkWELhWi52JbtDGhoaEGsUUuq7i1me+rxFo1iEzN2IQaITEINDEIQhCIhBiEIQmS/Vfb/AMLFlfP98bJ+PeG4ulxS7XW7UutzcVDetxcXLZdLhviYph3oP+RJJRcFQ2PN0ulzdKhvLZc0utGylr+X8ClT+Z9kPcuBaLiQhZWULCFhCEIQsIQsrVCwhYQsLC2WVosoWVusrzGsNDQ0NZ60uz3mWiYmkJmYa1hMNYgxBrMITDEITEIQg0TEIQgwyqr7MjRJW/68S67vcT7Q013/AAdLvfCuLlvN0bKUpSlLijZcN5vA8Po+iiJEiiWzKV5r3pSly2XFKXFLlsb1o2dWi6tka/we2Q9UXK0TwnxrdPCeEIXAsoQhCyhCyhCFhCELZarVCwhaLCwsLZbrx3lBiDUQxTmHye8JpMzeEJmEJmYmIQaIQhCYQhBjRP0QhCEIQhBoJz1VMOv4uwqz9+GNl4N0vg3gvBct4uaXWlKN6NjeaN5uW+BvD/gTuxC+glpSl5bvdrxMR/R9t0Qr6F7G9fQ2e6wsp4XChYQsLCwhCwhbLCEIQhZQsrCExYQhZQsoWVotqLdC4VwLje7GPDGhoQaGK/ctGTMJtCEy1iYg0SZmJiYaGiaQhCDQw0QhCEIQhMwhBoxNVXtxlKZmrvH29Gy2XFeGj57tdrmlLx3LelLm4vC3h/wJ3YtBc0vJS4ulxdWxvF4EkkNt9khrj4vQVkl9kuZbrdCPndPCELC0LCEIWUIWVhYWEIQsexZXGsrhQvBvHN2iEwgxoUYzv4TeE4JiZmIQmIQmZhohCZmJiEINExCMmTwaIMQZU/1m+jI/xbNTeHto2XBcUvi3N2pS7XFKUbG9aXFLrS5uWxvL4Exjfg9mLXY0u91pcXNzS5uLlvduDer8jiKr8r9x85brVaLCysLCExYTysoQhCwhCFlCFkhC2QtFhYWFxLKFwIXjtatEGhoaFGhofwx64UGiazE0mIQhNYQhMNEIQhCEGiEIQaGsQhCEITEIQ6xF9510f2if8OKi6vbjdeBeC5pSl2pS73NKUb1pcUbxcsb0b5aUrw+j6ezFdsXFdmy8DZdblvW4RmXekTf9noqSiReku2VyUWi4llZWqysIQsoWULCYhMWqFlCxdFlaLhQuEuBcS5nmYgxCDQg0PqWQ1mYmjHrMTEzCEJmZhCZhCDwmkIQhCEIQg0QhBhohCDDVoS+2BvCUj8LAj/LbifaLXFd7ilzSl4Lx0pd6XFLq2XSl1u11c17FEiSUXDdLz0vC3hwTq/52RvT59svgrCeFxJ5QsJ4QhCEIWULK0WEIWEIWEIQhCFxLK1QsrVCLlcC3XjMaGqhoaEEEHxjROGExNUGhrMxMQmITCExMQmIQY1mDWIQhCEINX3QidnTWmib+z9jISjdt64LmlFi6UvBdbm5pSlxdrilxc0pdW8N5b43N2Ckkkkouel3pdLq9Likx+83ZEh/sesLYvZRap8qeE91laoQsLKEIWEJ4QhMQhCFhCELCwhC1LKFlZWiysLCFmuaIXAmLZeM8NYaEGD4VMyLExNZiZhMwaGiYg0QhNIQaITEJiEIQhCZNEINEzCDRofs0Z8FMiq+r4F4bw0uKUpS70pS4pctjel0bzeNvRxekdFteG4pdKUuaNl0ulKIrjuyQno36T/lkFRHZJRFynhcC1WqwhcKE8rKymIQiiEIQhCwhYWFhCYtFhYTE9VohZQtFosLKLouJC1XhzRoQY1gTBqom02iITgmJrBohMQazNITCEIQhCEJhCEIT2QhCEIQhCJ9+W63W8lw3BsvBS4uKXDeG9bm5fHWdr0s3lu1LreG4bJ33jO537bq2W81zeJYXKsoWFlbEJ4WEIQhCwtllaoXAsQWi0WUxaLgXhwWjy8PDQ0NZBBiC6rjhCYm00nEhJiExCYgw8oTMINYQhCEIQhCExeC6Xal4bm4pS8FLhvalxcXDeW9LrdUI7O+lu3m4pcUu11uLm6XFIfpe27Ik/dPsh1pdbEXCeVm4XCtlwrdCwhCExYWhCExCymLKFhCELRaLsIWVutFohZXCheU1iYTSSMTB1OqVCaSrE4oTM4JiYhMQmJiEIQmITEyTMIQhCYNEIQmEIQdZpSopS4pS4pcUvBc3N1XSjeKUpSly3i5pdG81F1b1SbRCep9eJSlw3vS6UvBcpbrvSFo+v4kNaR2SLy3VZXEi6rKysIWEIWFlarCwsoTwsITwhMWFhMQsLCwtULRCwtFqsoXAsLzGhoaJkGhoQj/sEJpKsziaIQhNJrCYhMoyEIQhCDWZiYQg0Qg1iEJhCEGJhBrel0peK6UpcLw3N3bKUvBcNl43kQs+X7etzS8FLvS8arcRGf8Ap9ky09v2yl0Wyey4ELhononhZQtlwoWUxCeELCymLKysrKFhYWFwrhT0XFRb3xGNDQ0NF0QEo0IVt7P2Cj7dhrE44QhNYQhMtEIQhCEITEIQaJiZmSEJiDQ0QhCNYhCL4KXgut2ulKUt4qXFLmlxS73Ny9rt9aLkvEulLrS6NlOvlLamzXS5uFzJ8SeqeqyhCELRCEITELCxcIQhPKFhaLCwsLCwhcCFhYWVqnlMWFwIXizVjWEwggncQTCmv/zicsITE2hNYTMINZmJiEzMTEymIQhCEGIS4vBS63FLilKUpcXguaUpS5o3i6XFy3m6t7s630QlFF4dLmlxdLpRsgXte/RH+S3sN/HRIpeJF0T2vAndrquBCEJ6LKExYWExYQhYQsoWUJ6JiEIWFlYWELVCynpdULiWlF4k1ZMNUaGUxwTB3iU3o+55nLMQa3hMTMJo0QiIQhCEwmJiEIQhCEIQhCEW10uLilKUpcUvHS8t1pc0b4LvHqbyXF0ut2ulKXSYbp9fHsJGk9JF4k9kUWvUT+SiZUNrSlwmXZCZRYTwnsniiFlCwhCYmXCyhCwmJ4QnhPRCwi6LCytELRcS1XgrK8F/WGhjXQtSA0Jgt3H9/r6b4pwQhMTWE0mITEIQhCEITEIQhMRQhBiYhCEJyUpdW83a4pdKXNLilxS6XVvN5GNEqxa19+a8N42Eolv0SEHTL4EnpP0MUpfGubpdU+BC2QsrCE8IQhPCYhYWULKwsIQiiFlYWl2WVlbLVap7LgvCtEXleGhq5LpjQmJMX6O7fvgmkzNpiYmsJrCZaxCYhCYaJmYhMITLW1xSl1qKXa6tlzSlxS5uKXalzctjel4HvEJTpx3a62cbeIP/AD7E06ntvuMUpdUyrRbra8V0TExCeVhPKeqeaIpRCE1hCEJ4onlZQnhPVPKyhPCYsoWUxMWyYny3N475Tw0xoQawd9jWhSfHdexS9hf8k0ngQhMTSEIQhMQhMQaIQmYQhCatEwmDWaUpdaUbLxUpc0pS4pc0uLxUubreBvf0QhIs0vHS6tl4rjrM/eFdQRsXa6IuKLwExYq1QmXKYnhYQniiE9U8pixRCYnhZWEJiEITFhCyhPCebhMosIT0WEIQnhCyt1snNVxJ+W0RJdF2Q0Ma0s72SdsnGuqYqb6L3Q1iZms5IQmJrCayEIQhCExCDEGiYQmIQmNzdKUpcXhpS5bKXN0pd7i5pXmjel4JGPoz9HbxKXF4aPe18mP4fvYxS73a6Uu698V3T0QT6ieqEJ4WyEIT0WEITELCwnlCYspiwnlYTwsITwtEJi3WyFqi6J8aflMg0JhrFAXSq0NEYn4l7om00SJywaJiawmJiExCEGJiYhMQaJmaVFLzXF0pS4ulKUpdqXLZc0ut3Su3UTkF9fVyqi7Xko8l/l+iCz9XoqSi8S63mWbpRCeiExPKeLhMonqhYTP+ROZQsLCE8UTymIQmJwTyvYsJ4XItVlC3WqelExcK8poa/QxomTQTKd4Q+4igXRO6w1zwmJtNITSEzCEzMQhCYhCZhMXmqKXSlxc0uKUpS8FzS5vI0Q/ghs+7HMQQ9O/zx0viWzHUn/V6QohCS4rm8l1uK+OlKXa5uU09UUQnhaITExCynhCYhMWE8IQsITEJiwmJ4QnlapiEJieFlaLVZWt0T4l5bRBoaGs01rH1nGiFdPZYnHNpibzghMwhNYQmJiEIQa5KUulLi4pdGKXF3pdLo3vctEMtmXD2uoKkkXDSl2vLR3W/6Oy2/qQKkvhFKUvPdVumJizea7XNwmJ6URRZQsIWExaEJieEIQnhCaQsIQhMQmJiwnMoQhCwsrmWLumJ5peFC1XhTVoY0e4QTULTnxl90ewmJmazinBNJpMTMIQmkIQhMzN0pS6Uu1LpRsuLpdKXNxcUvA8NCGsree52/wCBC6LW8XQvDdUqF8CHNdAvgRYS/RSj1ul5UylzS63VPWi0RRbJieUxCeiE8XFExYQnhMpbhMTwsITwmJiExPCeUxCYhZTELNExZTwsrZPK4ky5T4kXwXsxnrLQ0NYnso9fZGinXRO4mZwTjnJCYhCEzCE1hMzFKil1pdKXFLmjeaXelLil0peCjV3Y/iNnq8iCG9WFLy3mVQit+kdf/RLuSgWVLrSlymUrzRct4EylzS7LSiE8XCcLlBMuUxPCwhPZMTyhPCYmJieUxCeU8ITFhMTwhMWiExCFlCdQsrdPjuiZeGlxcXFLwviaGhjWJBxqeJYyMvV0Xvqms0nDOGExMQhCEJiEIQhMzJS63F0pSlxSlLil3pS5pdKi8CEP1SG7u92v8L2yKS5byXTq3F1Z1R5+PZLfyvuzqxfDRSsT5LvcUuaXK1WaXNE3lPBPCKJiE8JiZcIQhMTExMQmJ4TxcJiYmUTwhFExYTFlOieVi4WiYmJifLcLZZT/AAbIQg0JuAMqT0xGZEPhq99UJwzhi3mszMxEJiEITM1utLilzS5u9xSlzSlKXhau7PhH7HC9ewhJJEtrtfAvpVsWV/1exf0E/bfV8F4bhcdLrdaXhonpeJPW5QghYTExPCYi4QsJ4TynhCeExMQmLCwhYTE8JiYsJlwsp4QsplEy7J6rkWU91x3wGhoaGsg9ifsoyIfHU77IThm00hMTgg8wmITSEIQuKUpc3S5pS7UuLpS8jRLq0elWMF4Um30Er5eS8dxc+4urOoNPx7F8Tfnuy5Wi4aUvCnm6plLxUvAmXKYsUWKI+SiymJ5TExCeExCwhMRRCYsIohPqIQhCxcJiFlZuKJlEJiYhYQnlPNwhbJ810X4VjQ13wPdBems9o7Mj3Eq6r54JxTimJtMQmGiEzMTExSlxdKXFLrSlKUpS8N3bSEv3gK3xveIIX5ePnSixSlLz06n/AM4X+75fcb4eulKUpS8VLi6XZbp3Wl3uEUubjrmlwilWUFhMTExMomJ4ohdcJiFhOUTTwmJlExMQnhFE2J4TwmJiYnhPKwmUQsoQhYWKJ4W14qXC5V4Ty0NYaGtAETB38N6dC9odTQk6aT188M8WE4YQmGtpdaUul1ut4LxfsB+roNt93yv/AEQsiW9L4VJ7/lCvvP5ZfLpS8FxcXNLpS8CKUos3S5pcXFE8p5YTxRMTEehCCYsXFE8JiYmIQnhPCKUuEyieE8pixRMQniiYnohCYnhYXAhaLdPF2vkvRrDQ0IMLgTS9p2aNdmhPbJffriTxYThhCEITSlKXFKXFzS7PSjZeJ+4M9Ibdz5l1Pb/UWtwvD659pnalfyyl8FeHS60pdUy60qFpS4TLpcUTEy6J4TLiieEJ4TFhsITE8ITwsITEJ4WUJlxRMQhCYsXCYmJ4TEy5QnhPRYWieU90LguF5zWjQ1hoThAq/wBiqfpoVDJ2ekNTinJCE4ZvMwhCEKUpfCpS8LUfAG7u/Ae8SO+dfJU6wDtlP5Y9y/C0peK60pRbUT0QmJlLrRPCEUQmJieFBPokspiCeExMuLhCCYmJlymUonlMTExMWaJ4TEUTExCYmJixRMpRZWbqsrgX4B5Y8NDQnEBB41Rn6Gcc5oTjmJrCEzeG8D4ae0H6IPvH4TP1QlIi9WXe8F2p1dEdd6Z211+WN7XS5omUpSlKUpS/gbi63SlE83CZdKUTExPFFhPFL2WKIQnhehZ3E8JiYmUTEE8JieExMTwsITwmJ4QmJ4omIQmJiYmJiEIRRMQhYomLF2uEXjW64Vxvhay1geQQ09vgc6e36/ATSG1bs/Fm84ITM1m9xfCQ9nwIfcPxL9R0X6SLlZvPTq3Eq2d/wIYv88VLi+DS5uFKUvhXS7UomXSl2pc0ulLlPCcKVYuU4JizRaJ4ohPCYmJiYhMTE8UTxRMpRPCYhPCYmITFi7JiYnlcCZeFYTExPSifhPDw9WPDQ1ga2Anu5aMHTt8CIgzs1wzWaTw4TSbXgvIzfCG3u/FY8Qhr6vx1W4urOoPAn6N6i+deGlKUpSlXPRa0pc3F0T0pRMuExMomUTExMuUxMJlExPBMomJieEyiFEIQmJlKJ4TEKJiZRMomJlLiiYmJ4TExMTymUTLpeC5XCtFwrjeHj3o8MaGsDWDoPMPQ57a3fUI1SINcsITnnHMXW8tEBnpDd3fju+ohiXLd6UpojYY+rT9I7cLFLilKXNRSlKUpSixcUpSlLml1vHeClxSl5blMonpRMul1TKITExPCYhiiYnhPJMTwmJ5omJiwnClExMoniiYnhMTEyiYmJiZcJ4QmJwTEUomIQmXCZRPK1QnhCwuFPx3h7MeGhoaEGhN4X7F19Pa9MvaJ9iGvBngQnkVL2NPbqN3YbPu/Ih7+XeCiNiNsZ3/iQqipF/AUut2ulKUpUVYubtRYTKUvFc3FKXFLhF1TxcJiYmJiYmIJixRMQTwhMTEyiYmUuExMpcIuEUuEyiYmJ4pRMonhMTEylKJieqYnhPK3Wt3WVlcV4Xs8tDQ1gfCAZdWdZHSkru3smJxTaE8VQvK0XdiXbqN/ore08R79BP33ut2pSjKUFd3/AIQiYiSLwX8spSlLrc0pS8CLhPFymJ4omJieFhPBCiFExMTExMpRMQSTNExMomUTKXCZRMTxRMpRMomJiYmIJlEExMTEyiCFExMTEylwmURdU8piE9k9kylwmJ+XMtDRMKcIDvom9suzRMYvT6ieHCazlhON94x/BDf75Z4DOt9EISLW81H3QJXV6/gRJEiKUvgXF0uKUpSlKUubpS4pSlzdLx0pSlKUTKUpdEUpd69KUuHUMuJn052R/wARxM7fxFP7Gyql/bQ//wBxC/8A10L53/r9i/8ALf7j97+oyPf+cOwU/sM45+GoldxL6Ygl+UIyIUQSIRqKJiCZRCYhSlExPCCfUTKUomJiYmJiZRMTEKJiYmIQTEy4oncUomJiYmJ5uFwoXAhYpfHe0GhMDwHgPH+I75AbL72+1fYohp1Ps1meFOWaLdtJdWh+gbPsoN/bzkm3EJXXhXj7Uop30Lp26LSl4qUv4a5pdrpeC5uLmlKXKrZJa1+2jtSf4jvP3i/1+tdi3f8A0iP8/ir/AGR1ke/38V/uLElp2KFF/ERHQiiMTvR+obEn7FgKxIl0Qd1de9QRuhPv0neul8P+DKc67u87/wC7SCtt+E5Hbp+RRtrpe1/xUZ7THtFbCCCNBIyiYmUpSlymURRMuaJiYniiYmUTKUTExMTExBMWExPFLiiZdVlCebyLz2TDQ11wPBa9bhvM+v8AD7+gvJt9on4SaNPsfwQ3ex9fwDilduheTty6fL7HX4Y7eHfDpcUpSlKUpSlLm4pUXwqXCzdC1n2Wzs377of8zw719fB9r/dJ3O/V/wC8TT63HV4USexTV36l/uy//Wv/AGKyNP8Ab/SGvvftUf8A75frn27Hf9rY/T9ctvr+jb/f+Df/AFJ//FH/AMUfF/UF/wBiK/8A1D3t/wBqL/509o8d+j+Cz/h1Z2H957X/AC4/xWqIKpr5TxOE+EqOu0fKV/iHd/1X/uJf1UTp5+fWI5z8OwUvyJlFgTwsCeUxPCZUJlKITKJiYmUTKUpRMpRMTExMWE8UonhMTEJlysXKYnzUT1pTp4rGhoaHoAewXaTrd3sLsi93uhongzSDRHyP1DJs+71m18j2jovBp2lRfLOpvqy7XWlL4V0pS/g6UuKtbgiNrsmM7bl8r/yOv/z7Y6f6OeH/AJnT/aVsROxCUOBbVXuaKl/TVnppva/bK6vr3Z3n9JUKTtfOyn3xgknCCEIQhMIQREERMJIGg3Glf/L0dolepM1fxLTO1/YrZ3dr4cf1/oE/2SZz9pE0hF1R31rj3Nvr/sRa7fy6Z1ZvwkEgggmUomXFKJiZRMTwmJlEylExClKJlKUTKJlEylKUonmiZS5ut0uKUul2pSlL4j0g0NDDCJ0GHqV++LjPZNCRR+P19MT/AEKxugnv6vku365H794vJf8AQNE64j/Ac53pP5ShlX9PU6k7fiaPcr5a/wCQpYs+ESEnsSfR0+CGsRN/Q6OyU+KnX/bzKyZf6tlVMfX/AAD3F+WrwQWKE8uH3SGLT0G/yiXVEJx/SeHfiz7b9s5mpLf2ygq069xtUfdSZ1W/9Or+mKqyf10Zc++EglnfBMpRMT0pRMTExFEExMTEJlKJiYmIJiZSiYmUpRPFLhMuLhYWaUTE97w0ut5nwtDQw1gdXYFKEXVUjqaGpp36/wC07qp1Ps/Ln4l76vohCXTipdu+9Edrp+2y3K2uaUpfGpcUpSlKUpSlKUpcUu6cKUutKiook/DTWdSSfMCb/H0p9f0qod1Rvl7OlfXAnSlz4XQXyN/yIUnsg1REXykXK69db/pFJO/ntLqVfy5a6P4k/wADONny1YikIIT8AtoQav0NB1f0L0TE36+Mnr9/2i0/oXH/AEdOudkpVc59l1ReajQdLjqYggmJlExMTE8JlEyiYmUpRMTKJiYgmJiZRMTExMRSlKJiYmUpSlKUpRPNEy4QnpSl3ubil8J5Yw1ga4EgVTwtFX4ff0EJV+Z5cz68qE1TPsLXV+Ak24h7jaHbFi63/QSrcSrIn8QxDmvytDaq/wCniG/5Tggn36P7Yuip+EhA0WHxCfYOiOQ1r3KyZr1ay+j6ykv9h9bfptBOEgkeic6XNCeBCEwg6XaT+UT0xf70elq+TlKv7oy+Zel7jRzPRuL0n7QgmJiYmJ4TFilEJiYnhMTExMomJiYmUTExBMpRMTKJlxS4TExPa6IpS7X8ExoawNFMDD0L96rG8t+27CPb5m8mE1if4BzEJwUb2SfYfNOgJF8a7XWlKXyLilKUpSjuMX2TmdVRXyXV1f3Trf6lYdvT92j/AA050I2yJ6jDDxdXizX6f0h9+ekIupl8L0LyQ/L0XJD9JxFHWIpUJeDOeeBBLaDQx0uoiJtf1B+P/LrojXPu/f8Aot1/n1REPXovVCCCZSicQnhMomJiEExMQmUTKJiGExMomUYTEEyiYmJlKJiExMsRdU9qJif4F6fOGQYg0MYw9wukWYYqaH6n6/V6TyJh2eZMJNsWu/LcolQRJdFCl47rfwNKUvI/jZ/OzqP3FH+V0vUj9DOb/fI66H9u3+RXFT+hH27P5ZcrxUSb9dTqXT8gv6/lZQx/Td/qhepp8vJeS/hQenV7c8VIlmc6Ql4CXgTimINGSkT2ZGiI9I9dx1vp9bEzXZ+u7l5G9ejEKUpRMpS4TEITE8JlExMTEyiYmITExCZSiFEyiZcJieK6LqLlMTFqs3elzc0vjNDGNDDQw0MOdVbvzG2VfQ/YU02dmvMW/bxmiG93b+h+8fLfPpS89RUNp9gs7Qv8yj/lrHuU+vr9p608Xt2xFEa9IkNxvjZRSlKXKvo/PQe7C9JF/bELSp6TN1z9nNf0ion+nhphpn3bdYil4kF4E5oJeFBDHsY/frsTpf6WhtbJq9VT+mOCb7ojEylKIUQTExMTExMuEyiYmJlKJlExMTExMWCYmUomJieKUTE8E+VPFKUvlPL1aGGsDQ+Aov3Pfd+zK94nd7rD3QsTnXlpU9jFo2XdI+X8ElKXx3c+42Tv7yhII3f6u51kvv8A9/F8+nKT0RJfCUOn1TpXQZpS6UuKXC2tXv0wr6/+vqLe/wBm43a9H7RUa+jEb1m37bEILxYvORPBmsEMmb++9v4E2VUD7guNTxcEKUTKJiZSiCZRCdExMpSiYmUTKJlKIJ4J4TExMTxS4QmJlLhF5KUpSlKUpcXwXlrLQ0NDQ1oAx3xlTRETWaX2aJcvX6vSfkHsSLNLwJPsPlEku3kopSlL4tFWjGe1H4dnYevmUf7jQ3236xz3f2++OKyXsqYv+EiG32MrwYpS8FKUo/n7tI6mu/JRT5/N/Sjq3z5eG8vp0HH5qasQSXgraeAlzpciWZuswg0Y/bRvv6MkJfA7CFMTT9rFExBMTKJlExFEEExPFEJiYmJiYmJlEyiYmITExMTKIXFKUTE8FlMul/BPsLLwxoYYayDo6j0FefOVb/KF9d283nnLRI+TNLwNCV31XPcUpfGp/mOWf7go/wBzv31s7O38j/pjnsPu7fbZ2W/diuJ/0qOhSF9KDZ7KKY2ZSl1pSlLrSlKZIbPskq2Un854/wChtZaPbEvrf0uCrJ//AKo4uz2zbEFksvmWiQl4CXMkTjXDOKFi1L4fVMh/8WJpqp1PNE8ExMTEEKXBBMQTExMTxRMohRMpRYExYKUTKXNLhMTKUuaUuKXa8VLysuzINDQgww1sIt7isDPbdmTafzOTSfiVQk7Ypd11GPv0ErwKVl8OnSLnyM/x2B/vkk7kn10P9t+7HP8AHuyHqfrWH/2X752L/Z/xhKL1/QQ49jYsspdKUuLilxdLrSjhUa/x7E/liSqft/7Y2qf6UcM1Lcb71Yv6EUJwQnKsQS8FcM1XIlqvAhD2179RE1N/owTLhClExBC4TKJ5CYi4omIJiCawniiZRMomUTKJlwmUomUonrcUpdL5rw8NDQ0MPAfpgZeSqZ8yHSGy7NPqhy/hr/uMks3s12f4pJvhbhJsXzEkuy5FhPF4aiopoxsXX65md9v8ztYs+6+z7799Bklf8HPvX6VH+96kd7++S6J/1p/gzUgn1EH6jChRZRWgpSlKXF3pS8FKMUTaENvZFYsk3u11/wCENfv3Tr+EX3L4HSXZ6/7DseZ3bdEosr4yJ4KXMlyJeNMwakL6P2hXUt++xrCcE8JiYmJiYnmlKIJlKJifQTKIJiCZSiZcqJlKJlKJ4onilKJlzc3W63gvO9HhoaGhoaGh92wK9/HOv8zHbpd3usTSfgoFm4qKU6sT+2JCovIlXFWz/HUw7x/5HZB93X2Xf/slO9r9v/0e6r+Wepfpxbvfwfcd9JBXv91RPuz7DsDfuZ2f+RWNL9Wp/soVHT2RWoBZWFKUvJcUpS5vDSlLilKfvYU6J9scdV//AHQ1Or97DaZ+1jn+5IglhaTZeAl4KU5p+BmixCDIPN8ocoqr0q6/yL6jOzWExMTQmUohMWFE8ExBMpSiYgsExBNYTKUTExPBMTE6JlKJ3FKVCZRMTLlF5KXju73aGNCDQw2wtB6EfiWN1n19miLD1djEXp8C8S5pSlRSiZBJIrEzt/EjuI+nO5r6Dt7S7L/LA96ftB31fsTvdX2Hfafz/wCj31/2L3fwuxe/+FhfL+v/AOxfvfpBfuz+EFu6+1EId/tOLt1f2w73/KqdoX8f+hVF58Bewn6WFF4rxWXivyK/llZWVl0pSlRSlKUpS6XFxS8FKUuCZSlKUuKUo0SraSJ783ovtLuxdafXPp/8eykrp6LooXk/j7v5DONM7tq2ITToVbrwEhebGTkXEvBWsKiPyn1TIf1r7P6eKUQTKJlExBCiYmJiYgggmJiZRMTKIJiZSlEExMQTKIUTKKtKJlEy4UpSrSlxSoqKioqLvS87RMNDDQ8Bh6AGb5mFf5L6r6YurfLsa+1wrhXo/u/7C/78U/rP7NfH/ZL4DXtX9uL3K/kL3p/gr2/wsL/8ZXt/hC9/8Ki9/wDEF7Wfz/0F7f63/Qken+yt7vthe+/bjs/8qbO2/wBQTFQJdk/oIUP0gkdv6kXmLG2JMhOfqRD4PrP3o/b/AIWP+2ftle5/cXhS6UuVrSlKXFLi63FLi5pS4pSlKUpcXNxSlKXMytb2U238IfS/cWt9IbY/rn0i1pPX6aD1p38coLgJbJc6EvAnLBLkXKtZxIm8UJ1k/PdE5msUTEE8IIUTEEyieCYgggmJiYxcJiCFKJibKxMomIUQpRPClxSlzSlLwUpS4vjMejQ0MNDDQw0P4YarPqTquzRAh2F2FPAvagLLLwQuFyXClE2V4UpSlKUvHSlLzVYpSl1pc0pcUpSl0utxcUpSl1pWQvdLZ9vshUKf3n9scUlX/Js6+D3wxftn2EUZsvIXPBLlnIieCuNLjT31e0QpfN6wpSjehMTEEEyiYnhMTwmJiCYmIJiYiiYmJiYmJlEExMTKXBMpRMTLlMoi5pSlL4VLyvDGhrAxBoYegS2JYzVPh9/RklvYuzX2hrnVoFiWCkZKUpS5pSlKXWoubmoqKtqIRRPC4VlF8mlKXa4uKUpcUpSlvyfZPtnWXfQL9/I+N8NNFf8Avlx776m1sRXCn4acq84uNE5Yn3Jt/n9hWSbeyiCeBBYQTExPBMomUTExMomJiYmIURRBMQnlSlKUpcUomUTLhMTzS5pS7UpSlzfAa0aGhoaGGhoYe4VpRWPtE5S9fb4BcXkpcV7XgvBfBpSlKUpSl4KUpc3FKXFExspdKUo3O7Q0nvTdF/k6tP7sifb9j/NPYaP9239sjbbashxpbJcS8VLhWiXKl4U44LWcdy/afZilzp7sUVCYmLQTEKJiCFEyiYgmIJlEEEE8JiCYgghRMTKXCKUuUylEyoTKJ73NKUuKXhvLBrDQ0NDTGGHAwwyzZH6scP7b+vokxV3fuic65bi4pSlKXN8S5uL4NKUutKUuaUpSl1qxpu6d3RP5Fbd7HWr79iJ3126aFb4n0kL5CWFwJUS8VLwEuVCXJPCnnptNI2muzQrt16ejOwmUTExBBMpRMTExMTEyiFExMomJieKwJiZRMomJlEyiCCYmUpSlExMpS4IX8A9oMgw1BoYaGGHgvEnhjNr7MjFudL4X/lDovXZNdntMzgulLil0pSlKUpSlKUpSlKUpSlKUomUpS4pcUpSlKUpSlKUpSl2pS4uLpSlKUpSlGUX7v0EEbf8AIb/9Rdne3TJk0/09IITjXjTmSJzJfiUhKePBv6X7QlTE0+qeE8J4JiCYnhMonhMTKJiYsCwJiYsCKaExBMTExBMomUQuKUpSlKUpdRUUuKUpS4vkMeGhoYeBhhhhl6XVune37dRHSzKnlXN4bi70uKUpSlKUpSlLilKUu9KXF1pSlKUuKXNKUsKdrvl4hKcXXdh/aRfe19vSjB2Xr0wglyQWqXOlzzmSvkzkWsFql4jZzr7IV29CiYmIJlwgmUTEExMogmJlEExMTKJlExBMQTExMpcExYLghSlKUQpSiZSlKUpSlEyl8K8LzBjRBhiDDDxWbZKxUTXZonKfx+wUEJeu6JtSlKXFKUpSspc0pSlKUpcXWlKXNLpdFvSlKUpSlKUpSlKUpSlLilKUpSl0uLh1Ob3fFE5d9+6X0L2Mt0e+30lI56p0QXMWy50uZE5J7EiedOReSkXodBdaUS7+0UTEEKUTExBGlExBMQQpSiCeCCCZSlE4IXCZRPClEEEFkILCiZSlKUpSlKUpSlKUpcXFKUpSnXmgxpQaGNDQ1UNDVGGWWUvN3cKCv4l7MZN6bdmuClKUpWUpSlKUpRPivBSl1ul1vHSlKy4pS4u9KUpSlKUeVVO79E+2Nre5Nv8A9Rdb6U6G6tz9U6J/AgvDJE4ppOdeXOBcU1XKvE+cwvyNHwNO6wmxMTExMpRMTFgTExBMTwTEylExNiFwomJlKIJ4pSlKUomIJlLggmUuFKUpSlxSlKUpSl0pSl1vLBCEGhhpDDQ6wvS6kez5PsihJNe05ml5aUpcUub+RpSlKUpS5pcUgmud36J9sbFu+7PsfsSOS+3TBzqvXpIITlhNl505UvKnkTnXBJ/yhTCFRNCviXusUTwQuCYmIXBCiYsCYngmUpRPFCiCCCZS4UomUQQomJiwUpcEUylKUpSlKUpSiZS4vkTDWJRoaGhhhhuMsJYz2sLE1RNdmjoe/n9CN6+17RClKUpSlKXFLi73NKUpSlKUpSlKUuFKUulxS60pSlKXalKUpSlKXFKUpcPq3XZfbF0yurdPuYoaqe3RQgWerpBIS5l+RS5VwLiX4nuxK4WUhOojQjo913RSlKJiYmUTEylFgTExMQTE8EylEyiCYmJlEExMTKXBClKUomUTyJlxcELrcUpSlKUpS5vgPVoaIQdIYaIMsPAelZLSPsPuFdt+l/B3Sl4rwXFRSlxSlzS4pSi8+OyKxP03o6v+WNZTXt/ysofHOkhBLnS2n4pK8y/AXdeVIdf6l/go5DIxNkWFxcExMTEKUTEEIEyiYghRYExPBCiYgmJiZSiCZRPCiYmUpS4UosilKXQVbJlKUpSlKJlKXF55loawNDQ6XUZeQ0GZK7XF0pSlKUpSlxSlxSlKUpSlKUpSlKUpSlKUuFLhS4Uu1zSlxdqXDrRU+wRW/pDDXx9Or/8AQwtT116n2Ftrb6739sldbrZPFnnLkXsXglxTjm6XCvJ7e/2iouEhrXjHnH7uwn7yomIsKJiCYmUomJ4UomJhC4IJlE8EEEEFgTyIUTKXClKUogmIXBMWRSi0Ol2pSlLpSlLysmGhoao+4aGhhh/IZZsOXopSlKUpSlKUpSrW5pc3S4pSlKUpSlKXjpSlKUpS7KUpSlLilKIahIQ3+NX9QfbnN2Ftve64zLze7brZCeKlxTxEuRL8OvxVLntVhSfsbyS9pnTVv59CaZRMTwTE8E8ELcEEyiCKFExFBPQUpcFgQpSlExYKJiZcEEylKUomUuRBYEylwWFCralKUpcKJlKXgmGsQg0MMMMMMPBfBvDea7XguKXNzdKUpc0ulzSlxcNpJtxL22dbj7dJfr5G3Q+MxfQU/F/P/CO/hxlbILK5Vt281LlS8Zci1nhXzOmir/mQYer49EtDonhRPBMTExCZRMTExMomEKJlwTKJiFQngmwoshBMomXJSlKUrKXBClwTKXClFgQomUuKCafiwaGstYaINEGhhhmlKUpSlKUpSlKUpS4qxc0pSlKUpSopSlxSlKXFKLal3pdbi4pRsTPmqSXRfs+xIY+thq59n/YrxX0Xb9PyMPpa9l9IQWy4khE1X4pL8OvEX4CRwhKNY78TEdQylQmUTKIWCZSlEEKIUTEExP4LhMQomVhUUTKUTLgsCZcUT0FKXC4UomXC4pSlKLQLiiCFE/AZ6mjw0NDQ1gw8KUpeeza8Nxc3xqUpc0pS4Uo+tdTZEK2/SGUm/Wz+1+gyrV+v99hr/X9IIJeDBa9OZLmjEpypE8NcS41hfklVPCQkKtWjO2yP5KUTEXJOIuKUQosFKUTE2IQUonBY0LkWClKUogn1iiYnsZPC5FiTKXJRMWFFYEhSlEEYKVF42tHhoawxB9Xb8Xc3SlKUpcUpSlKUuLpSlGqTbaSXti+Poe/0vY2Ov3v1jyz21/nOrNs237eVzLgnmLmS4lotlovCWFzPSoRfJuKUo41hIWek9wlbgiiYnhRMpRMTYmUooQhRClFgRomUuCCFKXJGCZSlyIIoo0pRPIghRNlLghSlEKXURohS4TExMpcXFzdXpBkIXSlLmlxSlKXF2pSlKUvBS5pSlLhSlLi4pcXio2Uvmt9Z2+z9Hfku9I95d/PsvpHf7czEF4C2QuVcy51wLlXgrwycRS73RPwLzpCba950HtksJlKIJlQmUomIUTKxO4JlKLAsNKUosKwUugguCFLhcKLXlKyzJSlEykCeKUTWExMUpRMT1vgTFxUVFxSlKUqKUqKUpSlKUpSrNKJlKUpWUuLpS4ubwXFKUpcUpSjVNIm1Eq2/o63/AJHq+36Hzs37a+2UmfqnRBcJeAlxLwkuWPCcVpJnvzp6LK8mieKuClKUvJdLo3ssI9PZ84RcouExBCieCYmJ4JiZcIKUTKUpRNnQ+2C3YLJRuFEylE8iwIJlExClKIXJSlwosCZSlKIUpS8cITjvHeSlLxUpSlLilKXFxSlKUo2UYX9P2/8AGvY7uqdd8f0/Bfe3fD/sZMxrwUtpxrC82sV4UhPZZXIuO+MsUpcripSl5kLKFhYY/wChI1cEKXFKUoshMoslEKUosFFoSxLIWJZyCc4SlZqyEEEViWKiCCwIXCiYmUpcKUomUpS4Uv4m7UpS5pSlKXFKUpeGlKU9IodZsrtaXr/ufs6yl9fBfSGXv0bXCy+dbJcq514CXCtve940PjXl3F8lCELCyhC/QniieEylwmJlExMTLhSiZSiZS4UQpdwFgQWBMWuVZRY1gWBY1qhFFYEKIUuCZSiFKJ4Jlwpc0on4N8OlKXFxcUubml1pS4pS4pSlKXFSVIT/ALfb9IaFV/kvb+6dgiITwkpsuZLiWiXgLiR78q5XDS/g6XFLhMpcLC1QhCWELCxZ30TKUTEy4TwmVFExMpUUqKUpcEKXCkFKIUpRYUE8FkIqMUVgQRWJBZKFEKJiylqCiZRClKUuFxSl4bml0vgXFKXelLpS7XNLi4utKLbr/SG/63o3/wDYv3O/k9W2634iWy4VslzJeClOFDJPyFzeelKUpSlLxLCEqLRIS1WUl7G3X3QgmXNKUuKUomUTCFyXClKUpS5FiqKUryLBSlE8EUFrNYro0xMQRRWBYFmdxSiCFwTEyiCZXhcJlEy4uLtXz3FzS73W70pdqXFxSlGirY+PfzujDItfp/5Y5O/D1QlleClsvNS8FL3xI9sf4WlLlbre63xlhZQsIQsIWqFD3G+ilLiixSlE0J4XCxCZSl0FKXQIUpRMrwWBcABS5EosVKE2KZWIIJlwWRSiCCxJlEEylEylEy5JifDSlKUqKUpc0uLi4pSlLtdrxUpc3SlKfWHrsj9aP6X9IcOv+dk8SMS2XMlzpeDNVt6wxaexZYnm+bS4R7ZS4vRiZS8N8X9ISmEpqhYQsrCwhCVqDTaNRiZdLoilKXClKXUpVilKXCCiFwuoVHVgmQJieRMoshGiCKKFwRRqLhUUpRBBYEEylEFgomJlQmJlRea5u11ut2uKUuKUuLwUpRCVtJE6/wAj7h5Qk9G/SHNhE1hBcs8NeClxIW65e5Ca3kv59Xs7CSwS2S3QkJYQhHwp/I5guFxSlKJlKXKeKV4pailKUQQpSlKUpcXCiYnmlypROFLiiExMTExMQQSCZRBYFgQTKJlEEUKUpS4JiYsFKV4ubrS4vhUpcUpcXjujZSjCftLnZfbG1eJ2v/CKF/8AOJqvAS1SIJcj8FaLzVwXDF4l/BXhpcLDC98khbIQhaJCwsoRFIdQdV6YmUrxSiKUpcUTKXFKUuKXC6pwpSl0pL2ljT9k/k+NM/QyfmQZ+YkMGD+6fvnzOJnpBfKQvUExEn9iWE8UQQuCCCYu4QTKJiCYsFKUQWSlL4lKUu18ClLiijFLiiVtojvh8ft/0Qqv677Gxn4L0tl4C8SeBPB75XgX8TcXN1pdLx3ZYp3IZQszC0m60QhODSckqHHcNLxXCZSlKUo2s0uipC9oh7J+GfU+I/eU9sr+eKEzCEIQhDqJr2YXaB8l+0L93DHdX0zvjL7R38fqiwsJ4IXBBBMQomIJM0omUutKXjubz0qzc0uFLwdTTv6X2OlpK+kvodXnbfuzu6+r2ngJawnnTwFhPKF/om+CmYoxNULVLK1hMLCwjv0ZG3a9opRMpSlRS6UpcUuaUpUrBmyv2zuQnjQhNILSY7Cjp/V9iveDv+IO3qvs7KfQRSlExMQognhS4JlL51xdfkpSlK0XSl1pelbiH/8Af+/oiqv2Xv8AyzokL2Tstkr4KWq4kLxEvHX5K6XzKXVVi4szNEhCQsJCwsLVhVpnsK02n0aE83Sl4aXWC3S0nlRtpJV+oRyxwk7qYhBNlTaZ2y18MV6fSdDuP8p1V/NKUTE8EEEEExPxbtSlKXSl2uLmiw3iP7b7JdW3+hSd6Stvovs7/SS6P/oMLze7breqJ4K0QlPyK0hP9GUTFm7tfcSSXTVZghYWyEiYS1WVoh2ai+Q+LaZcXSlwj5FilfCszCX4H0fPqrMJiEJDtNR/0cs7bb9VCi5BNieEyiYmXipSlKUpSoqKUpS4uaXalxS4TLilLilHux7b7fYeUmLov9hEq830RKaoS8FLWfgF46E6vxl8VYpSlLvd2MRoS0mEiYSFosJEwtlhbJnZD6MhRz0/TKt1bi8K8Cc8zMTWYhD0Tq1VCbQhDuC18dSHdv5D29W+OkUaqaa+U6KwTeFi4UpSlKUbGxMbxSopSl46Uul5W0lakkRKf9j6fCHFSV0vo95gDeyRPBWi/PViZSlXgUpSlKUpSjZSl6jZSlL5VzdUyl1SfYJF36sWYJYWkyllZWiwlut0Piaix6t7YlhdUKar8HN548IPr9AzoKI+ezJqdt+0L6lP09aUpSlKUviXFxcXWlxdHE9t9EndsTbr2T9l9/LLFve/ZS3XgpeIvw13u7eqZ10Fw+xfKRcXwKUpcXdIok32Qnu+rJhYmFlCEspawQiaLgWywiNpTO6apUr7V3awqhPZf6A+Uuv7RcRq+mu6eIWj2/ThHUp++4wlt+yUSfKfLdKXelLwXN1uncu/b9B+fB0Xt/8ASHHp/Y7IWyXhLRE/KL/Rl076LC6uJVnzhKLVLCzCCytpxLRbrUWVJe/qzq02mmdxarVarC8OeVOD1DvczT2D6ZvJSl8ClLm4pSiZRuJs7+/3+xCqPv0Xle8Zul+GX59fkbpdl8dxj7iRLWNiWiwkLEFiYQkQSwsrEwtFqsIWEIQw4Pp6Q/sIELVaLC0RPAnhQhNIQhMzEJmEIQm9xSlE8JlKUpealLtS5ujhyNv0l3EySIsfYU3v3+wm88ZeAl/qe4uq1WyTZ8okXYWiRFiYgkJE4plbpaJcC1QhMn+eiDNN8P08LRaLC0Wy/BQhCeTeelLqs3F4lV137fpD91Pq9w/ptr7KTZLwpqkTnS/1rcqtyHyiRYmi0hMJZnCliCQlxLZC0Qhd8sOqavTOr+p2QWVqsLRarwZtPwKVvPS4vJc3if2VfP2zpG9S/wDI3stt54SWy51/odMpSlv4Klzdkm+yxELtutEsJaTKWiWiRCcSWqyhZWEIQniPqTOjTHXXZ/YWieq4l5s8iEITxLw3iRUl1Z8ET0Lm0/f1QwvbHW3ulPCWs8leMtqVFWy8ClKUpRMb+PPvhsfY9gSJcE0WEuOEykTZciFusIWExPpGquzo+lX2+It0LK8RImYQmJrPxVKJl0pd7tdu7iVCSJqKtvsi3b3P2xbL8LNFwrgX4Sl/BXFL5PZEKXyEibLecSWqWywtUvAQhYWFgTNK9noxpu0NJ6eFhbrwkvFvVvFdoj5PUPUPUzCYnDNLilK8XS+JS6I4BvW+vY64ce2+C8KeMuJcV/07cfoUdw64mZiCQkJZSzONImUuWC8FC0Qhxqn6H8jMwjCFosrwZ508S7XwbwseIncd2DBY/S9Ldfhlou3+g6XF8+8nfuiO2KshBE0SxCYhBLRZmsJmYSylwpbLC40IQhYQmJxnX8SdkG5cfp+msrZarjS/EpEIiLDnhXF2Rc3F0cF7n7fQPrM7t7rxJrNlyL8zSlxfOvHYXNzRdeiVY59WFMQnHMpE0SylrMpYnJCcM4FlCysrCYxVfD9pkot9UTE90xbrRYW65J5MxCeLeZJK3EiqbHO34kXEvyt8VcXQpS5eU80uFi++DoKtnveiUiEykTKQlvOJISJsvAWVlC2WFohbJ4Tg8pM9MZ9Z/v2hZWFlPdbLwJyQmJiEIQhCE0hCE/BNMCXu2y1T+phLgjF4K1niL8m3+Fu90pd+3qL5Yu63QkkiYmYQSEiE0RNITRISJqlics40TkWyFhDHRiE0+6Y61v2+yE9Fm6LdCFwrZLmSIQmJ+BvFcviyD2JPbhQS8deIvxdxc1FXGtL5FLwXf9Id79Eevr+WTE0hBIhMzM0m0EhImZwrmWUIXEhYWyELCwwml9e4WOPo163T5FzLlSEvJvDeW5QyP+ku7O3xPoXAvDWyXiIX4SlKXzrteC+Gx4jY7u8FUTCRCZSwS0SJiE1mJokJaonlrkWFtcLKExhS5/4w6A1GmIWqyuBcy40heXUVF4VvS5ohI7iX7Xsfm1+l6S+FwTw4oJ/m6XReReO4ul8btyFOr0SkSiIQhMIS+RIhMzKS2ms3hNZpNZifIuGbLkW6yhCEzrSLF2k/wa+VzLC5VyJcs865uyREv0fAZ6DgS/0bUXx1zLWl8hHXn0R6uv5ZNJlCFrMQSJtMQSEt0ibzinElxJbrhQsoQmIaV/XsFNdbs9mLC0WFlarjX4Sl5aXkSE7j/gDy8zu3wLxPc2Xiryn+AvDeS+EmbiNjX1eHaBMTEwhbJiE1SFqhISxNEtYInFJwTmQhLgRNUIWEIWExTdh1HP7fD7ysrK8Jfg5i8F1XIgu333+A22bbrfd7REXm3zqXS/j7teO83Qp2pCF30SREhYmUiCWsEphIixCYS2Ql5CW0xH7JhLRcS1WiFohaoWUzqVpndMqrfs9inqsp4WiF4iXizgvEs3NLlsQkdY7r21V5C3WV+epUUrKyve4vDUUpfFuFZ1CRfLO59WJJLpmZSEtYTKWk4UsImEsTnWUTSYW/XjWy4llCwsoTwVj/AGF9PgXlLyr4/UW9SVf+theEtUt1ovwF0vjXClfiXF45y0ok24jq3SOxqvCQkTKVEhbpEzMTZEETC0S4ltMLWZQuBcK2XChCwhZWCwsGGxS9iDC8hxpieiynsnzrK8NeLde+LlDuv/SNl46/0FSlZdr4F5rx0bw6iNjO7/whf0JE1QQmsxBISyliEzCYSxCaJcCFlLaYSJg4u7RLugaO6yXc2t9g1e7+kf8Ayj9v9D9/9T9v9Bf/AIAvn/0fviaV2QLsP7xdg36Z0ftE0LKeFouJCFohPCEITwdACuwb3U4WU8LZC4VqtFqsrxL4F0SIpt/WwvwCei/H0pcrX6L+Bu1ZRClLnsqPlLEqJJZmEhKdsTWEEiaQmJpCYhNoLjhBIiS6oh9uf5Efu/0hHsZoPpqH2iL6Q+8B9w3+Rv7v/bI9BCEIQglqUaErsr6Z2b+07E535/chXvj1+d9Y/aO8v+Rm7NJ+nosL4FotELCFlCELCYmLB2pensiD+j7L2eiYnhXdeCtVleFee7JE6/7TZLyF+c9selL4l8SlLwfrEdQfVqkJERNIJEIJYnDMTnWIQQcXdpYodpqeoesoXf2X0Pr2v5YmFjggiJmbzKRCEJiEIiYRi0E7d+mf7tsJaezvtjvT/dYXksTdCwtlohPCcHZVpld1Z2N4VpeBcCfAsTeCzPJSrIX9ZGy8lfj7ml3uEy8txfJo2UvCxojbOtPB2RL8vSCVEJpCCWJmZmkITScUzMGu4SPfj9dcdz/aHe5X6HVYE4hJOeExCCzOKEJmEwUdnMd+31kROf7R2ivwxdV0dWVhZWyYhZQmIaD4gxRpj5pfsXsJlyi6JiysLZcC3X4KlzM3/abL/RV2v4qlxeUD3tf0jtZImIJE2mIThhMJc6QsnQzcb+qOqmvs9lT9HUnhFGCLwIQmJicyXLCYDunQhGSs/sUX6Bk2WVhYWUJ4TgmkjjOyv3/0YWlytVhc65F4zZdJ6wjrX/s+NVqvHXMnpPDpSl4b+LpedJtxJtnXegdyVfyxJLtmEJmYS0msxBExMTihCYVCnpjspo9Us9N9Wdz+hHzNtiKMRCc0xCYmYLkms5osRCbesTO0y+Ood6T/AGFnR+uzJlaoQnlYWEJiNpXxeg7uJcaeqxdV4C1XAvF7iYmIvTKJG/8Ad/Gy8yl56UuLilKUpcrmvgry6Xwe6J7KfQqiFhLVYmFiE2mkEhLScKRBG5fZw6T1/gO9Fr9jvDPhEb7uvCCE8GEEsTaE2hPOSnao6d+kDkT3+UI6dNEIWy0Q9ER2LNIgmJ4osp7p8awnut1yUpSvN0uPQkIRvr938Hdtt1vVfgb+Epee7LN8Cat+CwiTbO60p6ivl5iEsTRLRInFMpE2SJlBBBFmvSKCb+z6HYjNK594QSFmbTim04YTwJ4kI+qk/lHRum9HpKN/nuiPr8p3CwhCwhCFlCcIvj9ewjro+z2CE83guFyp6LVeF/5dcoh0TpD22QXcSE1K/ZfAxjK2+reqyv8AV1KvB9bF8s6w7CWKS/Ws4kt1qsJYm0KIlTJL5ZeXXPbJX7He+fC6IghMJCWZ5M8eazxIM6lfDOlP5OzOhfxLjMLRCysJjEqwiF9f/FiYnlYT2WE7y3ZeA/eP67Tp0whehHv1cvonlev0I7F7Q9vbb7v8bSl5aX8yu5eZKimpJL5bFr/bR2MTwuNaLxFhfVIoJGf0hfEP9sbX7B6QWZ4S8BLVcc1XjLEIdH/mVEFs+V1QuWN2caJhYQhYWUPK0xRpoQu1Or9sE8LKytEuVca4v//EADARAAIBAgQEBwADAAMAAwAAAAABAgMRBDFQYBAhUXASExQgMEBBMmFxBSJSFYCB/9oACAECAQE/ANmr417LexfJf2QVkR431zMuYivGlElJzld6UvtLjB+9aA+w6+NfAvktwsRgLYDKlRU1crVHVldmelL7S4oj7luW23rFmKDFTFAsJC9i4LWpzUVdmIxDqv8ArYy9lN9vV8NhQFTFTFH25e1cLC1huxi8Q6j8K2XB+9DF9NdpLHLgoyYqYqQolveuDFwtrbMXirvwx05DF92LF8C+ivkQ+y6QqMhUkKERfGuNtdxeJsvDHT1wX3ab+FfRXZ9ChIVJioCppFrfKxbAxeJUOSzG77OixfaXZqzFTYqEhUI/oqcRR+lFa/icSoL+xtyfie0IPtZy4cuCi2KhUYsNL9FQj+ippfWQtduV66ponUc3tGm+1VhRZGhN/gsJJiwqQqUUWX2lr1euqau8yc5Tl4nwz2ghPs4uC4czLjZipt5IWFqP8Fgn+kMHBZio00KKWX3lrv8AbK9ZU1cqVHVd3tSm/uJ7DsW1tcVFkaM3+CwlViwDebFgUs2LC01+CpRWSLLjz0CK12tWVNFSpKpK74ZbTixfcW9beyzFBsWHqMWDqPNCwHViwCX6LBwWaFh6SyQqcVkiy0hC1yvWVNXKlR1XfVVoC4U38S+mnwW7bMUGKjUf4LCVGLBVBYB9RYDqxYGH6LCUV+CowWSLItp8VrleuqaKlSVSV3wy1RaFB/eT4LYvL61+FmWfC0uh4JdBUpvJCw1V/gsJV6HoqgsBMX/HS6i/47rIWAgLB0ugsNS6CpRRZIstXS1u5XrqmipUdR3f13oC0ODuLl91PXfQ1D0VQ9HV6HpKvQ9LV6HpavQ9NU6HpqnQ9NPoenn0PIn0PIn0PIn0PIn0PT1Oh6ep0PTVOh6ap0PS1eh6Wr0PR1egsHV6Hoqh6Goegn1PQS6noP7P/j/7PQLqegiLAQFgqYsFS6CwtLoLDQX4KlBfh4I9C0enHlwsi3DkX1uOt18Qqas8yc5Td3wy+s9AWhwdvvp7EsWLIsiyLLba1vEYhU8sypNzf3FsDJkXdaY+yyWtYnFKmrLMk3J3YrGe3IPQL/JbsqtaxOKUF4Y5jd9tr2xegJ8F8duycVrOJxVv+sTN89w02LQF2eS1htLMxOLu/DH4V9ZffWgr2ZMi7rt6hLV5SSMRiXPlHIXwr6y2AvbB9vYrV6lWMFeRXruf+C+N/WexYMy+G/FdrkharmVq6poq1XUfMS0J7Fi7du0h6mlc/wAK+JVNW/SU3N3luqLutEuX4LsklqrdivikuURtyz3XB9uEZapKSjmV8U5co7oXuhLtulbVJ1FFXZVxDqO34ZZboXui7MzWjX+G/YZLVK+IVPLMqVXNmWkLZEJaRf2LsQtTbsV8W8oDvmzPSVslPS12HWpzqRpq7K+Ic8st6welX7ELUq1dQROo6j573i9Kv7L9gktRfLMr4q3KI23zfxvYa0liYnpiH2BS1Gc4xV2VsTKbt+fK9hrS4vTL9gUtRrYhQJ1JVDlvNfAuRF9rEtPlKxXxTlygc3nwslvxO2nX+G+9EtNtwqVowROs6jLdgIvWE94pac3bMrYpZQG3LP5nvWL7TpadVqqmidaVQSS2wtMT1y26ktNbsVsV+RG3Lm+HL4HtBabF6pf333Slpdrn+E6sYZlau59iovtElpj5FXFW5RJyc3d9i0J9oEtMqVVTKldyF2KXGL1i+50tKQ5WKuK/IjblzfZBPWL+2+4EtLqVoQJ1pS+49jPUU+zaWlSmoZlXEt/xG+otwrUkJ63f3X2wlo74N2KuJUcidRy3QtMXFa7cuX9ty+00tJqVlEq4hyMxGe6Fp6ehLQ7l9oJaRKSjmVcT+RP5Z9nE9CvvJLSKmJUciVSUv5GXZpcV9e+/EtHnVjH+RUruWW8Vpq9i7IJaNKahmVMT0JNyz3mtMXbi9ipiUsiVRy7RLttUrqJOtKeZyL9olsa+7bE6igVK/i+g+y60O5fdNtDRKoolTEN/xHJvP/6Z20RySzKmI6Dk5Z94L/Lfdc8Rb+JKo5598L7FS0OdeMSdaUtJsW7Dr3WtqN9nJaFOtGBOu5ZdtF7czLRb735cJVFDMnXv/HUbFuwq9ifBq2+7aBKpGJPEN5Dbefbhe1GY1bsvmOaiTxHQbv27XtT4Wt2Vc1HMnX6Dk3n3DTMx6Pcvui3BySzJ1/8AyObfcBe5Pg1bsfexOvYlNyzLdyEZjVuxl0syde2RKo5C7fL4F7UWGrdib2J17Eqjlsq20rFtEXwX9qEzMat2GukTr2yJVXLa9i2+ELi427B3sTrpEqjltK3wX32jMat2BnXUSVVyF3ZcTLfl7E61iVSTP97lL4V7kLhKO+m7Zkq6WRKo5d3lwcTLezdiVexKcpGXeBcHG+8sjMclHMlW6Eqjl3lRJXLW3g5JZk63Qc28+F+8yY43Ghbsc0syVboOQu6q+ouGY47qc1HMlWvkOTefdhfVQnYzJQ3NzHNRzJVr5F9mWLfLz429liz6HhfQVKZ5Mz01ToemqdD01ToemqdD0tToemqdD0tToelqdD09ToOhU6HlTPAyx4WWOXs5bhX1lwRKJluOU1ElWbyLvaVi3vsKLFRqP8FhajFg5iwHViwK6iwVMWFp9BUKS/Dy10PCuglwt8Njwo8EB0ov8Hh4P8Hg6XQeBgPAdGPBVB4aovwdOS/C3CxYsW24vrITLkoDVtv5DqJEqrem2LFi2h8uNmJCpSeSFhajzQsFfNkcCv1iwlMVCmvwUIr2XLo8aPNR5iPOPOPOPNZ5kjzJHjkeOR45HjkeOR45HmSPMkeazzTzf6PNXQ8cTxR42HAdGDzQ8HTeRLA9GSwlRZInTlH8LPhbady/tX2kxq401t2VVIdVsvfaNjwsjTYsPN/gsHJiwcRYWAqUUJey6HOHU81HnHmM8ci8jmWfCy42+Kxb2cy3s8bFNiq9TxxYhocIk8LSl+E8BfIlhKkSVNotsu3yL7C4pnJkoNbZukSqpEqkns2z4WPCxUZMWFmxYLqyOGgiNKKLRRy4WfC6HVSHWHVZ42+Fi2hWLHiaFUkKaLxLXJU4yzRPBQeRPAyWRKnOOaLFum71wlDpteVW2Q5t7MsxQmxYabFhGLCRFQghRSyXG3G6HOI6yHVY5yOZYstLsixeQqjQqiZyZKmnmTwUH/Eng6kRxa3YvYmSgpZDQtouSWZKtYc3LY3PhYUGKjMWGkLCoWFghU4It7+Q5odUdUcmyxbVlNoUy6ZOhCeZUwDX8CdKUc0WZzRbrutCY4+IlFx2e5EqvQcnLMWw7FhUmxYeTFhGLCxQqMEKEEKy+Fuw6qQ6w5tlmWLcb6vfhdoUxqMlzRVwKlziVMPOBJbpQuFxPhKBbZX+kqiRKrcvfU7Fixb4OfFIVOTFh5iwshYRIVCIqSRb5HNDqIdSRcsW2EmKZZS5MrYJS5xKtGVPPdN/aiUC2x8iVWxKo2f7wtpNi30bCpNioSYsIxYSIsPAVOKEuPLin8LkOqOb4W4LY8ZOI1GatIrYH9gSi47mv7kJkoqQ4W2GhtIlVHUb0CxYsW+fmW91mKnNioSYsLIWEQsPEVGB4EWX0Ll2OUTzEhzb2gmVaMKi5lWk6btwXPdafCdO2wXNRJVbjk/tWLFixb6tmKEmKjJiw8hYZiwgsNAVCKFCCLLjZF/pNjqWHUb4WW05QjNWZWwbjzgNWz3YmJk4X15zSHV+nYsWLFi30bHPjzPCxUp9DyZ9BYaQsIxYRCw0BUIIUIo8K+3dDmkOq3tllShCZVwkoZDRZ7qQhxUiUHHWpVUhzkzn9Cxb6fhYoMVKfQ8ifQWGkLCsWE/sWFQsNEVGIoI8KLezlxuX+y2OqOTLCW2UOz4VcPCeRUws4C5Z7quJnJkqY1bVXNDqjl8dmc/fY5+yzP8A8LCgzy2eRPoKhPoemkemkek/sWEFhYiw0RUIdDyodDwIstGuXsZ8HUUR1WzMtuC1yrhVPInRcM92JkqakOLWeotjqDmy7+OzLMUZHlyFRn0PIn0PTTPTTPSyFhJCwn9iwqFhYiw8BYePQVGHQ8uHQ8MRJHItxvp1i6WZKp0G5MVlnuWUFLMrYT9iONt1XExpSzJU+mhcjl77FixY8LPAx0Wz08j0sj0sj0v9npf7PSrqelXU9LE9NE9PA9PA8mHQ8mHQ8CPCi2wnNIlUb3XUoxmVcNKJkW3CvgQmSppji4/S8EjwSPLkeXI8pnlM8o8o8k8k8ldTyV1PJR5SPKR5SPBE8ETwRPDEsW9vIuuF/Zcuy72S6sVkOo3wSe7LFbCxnzROnKPJ8bbfXFexCYnbMa8WZKlYy+lcuXLly/vuX2zYbSzHVHJstvDmVKUZIrYZw5x423QhEqdxxazFvVzSHV6HN5ljLePN8LFbDKXOJKDW6kJjimSp2y3jdluo5pDqNme+alBVEVKMoPdafCVO44uO73NIdRs/3faJRUsythnHmh7quJ2LJkqVi1t1f6OaQ5ti7AVsKpc4kk45/DbcKEJkqakSg0Lc2Q6lhzbLdewKZlkVaCmr/pKDi7P32+xbZq4SpXyGrCe43NIc3It2Gq0lJFSk4PdiExxUsydK2R/u38h1Ehzci3YmdOMlzKtJwe7Ll+EoKQ4OOe3XNIlNyEuxlSmpIq0nB6FYt8di2v34SpXyHFrMvtfIlUSHNss+xlzMsTgpoq0nB7tRcTGk8x0dqpDmkSqN9k6tNSRUpuD5ll+anYtrKL7USHNRHNvstUgp5lTDOORbd19opXG1EdW5n2ZnSjInh5IsWfzW+7Yt2OSuZEqvQu3n2b/zhOjCZUoSh8Ni3w27TWX6Sq2yPE5dnlwsVMMprkSpyh/Iz1Kxb57Ft42HNRJTcu0C9koKeZWwzjzX1rFtDsW02+ykrjkkSqdplwqYdSJQcOT+SxYt8Fi3ZjIlVLt9p1xnTjJWZVoOD7WJEqlhybLdo18LVyvhbc48LD+3Yt2KURtIlUvxtftIvhyK2HUuaJwcfqWLe+xbsQjkiVQv2zq0VNE6Uovn2jSJSSHJvttOmplag4aZYsWLby5RJVO3Ljfkyvhbc4lraJYsWLfLbdKQ5qI5X7VpfQtcr4Xxc4ko25PT7brSLpEp37Vr6legpk6bi7Mtp9i3vsWLFtu2HMbvwv2pSEvq1KUZqxVpOnnrlttXSJT7WJfXyZUpKaK1B0+Fvu29nPjZnhZ5UzyZnp6gsNUPSyPSyPSPqekfU9J/Z6T+z0n9npP7PSS6no5HpJHpJHpZ9B0KnQdGaGpLhZ+yxbaKQ5WG2xdqrCX2EZkoKatIxGFcea42LfZsKm2KhI9Mz0n9iwyFQiKnDoeFFkWX0OfCy4OMX+DoQY8LTHg1+MeBayY8LUQ6TRbZy4Sn2st97EYWy8URq30rcfCKnIVGQsMeQiNKKFFaK6UZDwtPoPAp5MeCkv0lh5r8PDLja5bYrlYbbLdqktBxGEUv+0Rxt9FU2xUGKijwREuCto/P28hwix4WmyWC6EsJUWQ6bjsSU7dq7FtDr4ZTXLMqU5Qdmcl8HMscyzFRZGghU0jLV/Cv0lQpyJYJPJksHNf2SpuOa11DdhyuW7VW0arSVRcyrQcGW96g2KhJkaKRZLjbW+RZE8NTnmieB/8AJLDVIZoaesZkp2P5dqraTOCmrMrYaVN3/DLh/goSZGhL9I0YrMtsaVGMsyeAi/4k8HUjkOMlnqmRKfaq2mSSlmV8I1zgRpeLMjRSLGWyrEoRlmTwUH/Eng6kchweoNqI5uQu1FtQnQUh3XJlrbPcYP8ANPc7HPtRYtqVSmpZEo235kOXahLVqlNSRKDjvlDHK5btOlrDimuZOm4vfDkXv2mtrjVyrRay3s5GYl2ltr39FWjbmt55EpC7SW2HUo+JXLWdnvDIci3aKxYtsRFSj4shqwt2uVhvtFYS2TUpqSJRaz3Y3Yz7QosW2XKCkVKTi91OXaFIts9xUirScN0OXaCxbaXKXJlSjbcrdhu/Z6xba9Wj+o5rMtbcLY3fs7YttjLhVpKWQ423A2Xv2bsW29UpKSJRazMtutl79mkhRLbgnBSROm4Pntxsv2YsJCW5HG5UpOORntlvszYtufk+TKtBxd1thvspcvwsW3ZVofq2s32WSEt31aF+aGrbTb7JX4WFAtrl0eNHmRPMieZE8yJ5qPNR5qPNR5sTzYnmRPMieNHiRfjbQ6lJTQ4uL2i32TSPCW1S6PEeZE81HmnmnmSPHIuXLs5+3kcjkcvbzLsueI8yR5sjzzzhVkKcS/35wUypTcXs9vskoijqN0eNDqDqnmM8ci+hqo0KqxVxVosTi/tyipZlWm4bNb7IqBbT3OI6iPNPGy7LPSbLhbgpyQqrFWQqkfsNKWZUo+HZbl2PsKAo6XyLodQdU8ZfhbVU2hVpIVZMTvw5fTzK1D9RlnshvsakKAoltKuOoeYeJl2W1rnw58FUkRqoU0/prlmVqHi5ofLlsZvsYkxQLaTdDmh1Bzb422HkRqNEawpp/Sq0lJDg1nsRvsWoCitJch1DxF2W2WmxVWiNZMUvoVKamidNwz165fi32JURQEtHujxodQctpp2I1rEakWf58qZKCkVabhsBvsOoigJaPccx1C+2P8I1HEjXTIu/yWY0nyKtC3Nah//EADIRAAEDAQcDBAEEAwEAAwAAAAEAAhEDBBAhMDFQYBIgQAVBUXATFCIyYRVScUIjYoD/2gAIAQMBAT8A7zwY5BvNx8bVy/8AU3TgpKnx58o3yj3YTdYbG60v/pUqYpsDBooUKMs5Jzj5YvCCCCs7of4hzyLiEROCGHATwY5BvNx8VxQ+UboUhQh3nyQj5OCs9ndXf0NVksws9PoGeck5xzT4IQulAwmGW7GRcQnD35yfKKN5zZUrqXUiSVJUwh/9lgdEZChDHczkU6bqjulqsFhbZqc+6nyDtwuCszpbGQcw55RF2ic3pPOD5BuPYcqVKlT2E4JpJQMKVhiscIuCgbhOS1pcYC9MsH4Wdbtbh5B2wdtB3S/tF58whFEIjqELXm58konKlSpySUf4of7I44I/0ojAb56V6dA/K/W8cGF8qm7qb1L22VycObnyZyzlnVQoDsDohjhdpgN79L9O6z+R+iAAHDbK/Dp2YohEQhzU+KSj3QoUeCAhvpXpvp5rnrfomtDRAyhwIXUndLkM0+JHZChOb7LTDmp8npXQoyTklDf/AE+wOtDpOiZTaxoa3LHAxdQf1N2I3wiLnN90PomFCiLoWnYfAG/WGxPtL/6VKk2izoaoPELM+Ds0KEQiI5xOZChR3ytew5436x2N9pfA0VnoNoNDGrQoSeFhDsBhUz1BDZiE5q05jOfHHbHZX2l8DRWazss7Olq0HgjfghcFZn/+doLU5i0w5fPLLJZHWl/SNFZrMyzMDGhYDiYVN3S6UNJ2eEQnsQM/Q5yDmlDe/wC1ZLI+0vhuis1mZZ2dLV7eId9HbZ3y2NpcE9qB5VPmHvOcO07vZbHUtL4Gis1mZZm9LFA8U8AF1F3S7aSnBOb0nc8Vj4OKx8CFChQo4CBvdjsb7S6BorPZ6dBnS1CQPGO9DsFwQuoO6m7NF8J7fZEFpQ2/ocuhy6CugroXQuhdC6F0LoXQuhdC6V0rpXSuldK6CugroXQuhdC6F0LoXQulQoUKFH0DYrDUtLv6VCzsoM6W3f2fGO8C4dwQuoP6XR4h8YiU9s4IgtU8UPAxvIOCsFgfaXf0qVJlBvQ1H44uLhcFSd1NnaQiE5s4FFpYYKHEzwIb1YLA6u6XaKnSbSb0tQieMhC+zvg9O1uaCEWyIKILT9nen+nGset+ipsDBAUoXDiQ7R2BU3dTZyz5xQTmyi0HBygsMHiR516d6X1//JVQAaIF0whcONC6zvgxtjm9Se2RBWiH2NrcJJhen+lx++px4dgQMFU3dQnbCE5khQWn7Hp0y8wFYPTRSHXU1vHnHfxcELqD4PTlnujzalOVBagfsMyqNF9Z0NCsdgZQbJ1U948c8BF4vCpP6moba5gcMU5hYUDzmeEDRWWxvtBwVlstOzNgL37x5B4COwX0HwY8KPNc0EYp9MsQOzSp+lwpVhsD7Q6ToqVFlEdLQihyIXC8fKov6m7eROCq0S3EIGeCTts+Md2iTgrD6YX/AL6mib0sHS0KXe/JBcOyi/pdmHNjIOdqtdVVo+7VMa8XnbzurWucYCsHpoZ++otBghykX0HyFEZceDHiVKIcoLTB2OVPbKnw555Rs76xhisdgp0G/u1U+wuHJBcLghex3SUDIzIzoz47ioT6YcE5hpnHRTvM8JO5yrFYKloMnRUKFOziGrUz2jhh8cdgv1VCp7KPGjxo7S2VVoluIQM/WYk6KxelF376qaA1sBFQBr2jhh8kXDsaYMqm/qCHnR2xnEKrQ9wp3SeDjdB/V1Ki+s6GhWP05lES7EqbhxI+YEL6L+k7nCqUQ5PY5hUob7O+HdLJYX2j/ioWenZxDbhcO0cpCHZRf1CNljNhQnAaFVKBbixA71PMQPhWL0su/fV0TQGjpbpmDhZ8sIIXhMd0lNPUNzhFpCfSa/TVEOaYP1TSovqnpaFY/TmURL8SpzRyYds3UXxh5UeVintBTmyIcn0XM0xCB3OeZYqx2B9bE6KjQp0BDUbhmDhh80IIXDWVTf1Dzj45C6VVs4OIRDmYOQM73PJ2Uy8wFY/S4/dUQMYLUqBOKGaOGHyxcELhdTd0FAzu0J7A7VPoFuIXVu88olWax1K5w0VmsbKAw12cbUdrF4uovjDwo8OPDhVLOHJzHM1QM+JKnjM7c1pcYCsfpZP7npjAwQNoG1HZBeLhcELhdoVTf1Dyo8mLoUKFBRaHaqpZvdqmNUDysnbdFZ7NUrOw0VmsNOj/AN7xnDxRwwZQQQQupu6Sh+7HwjtD6LXp9BzdFKG0zv5O2iSrJ6Y6p+5+ipsbTb0tCmF/zuGcPFHhnZj4YyghcL6VSMNvjLhEKpZ2uTqb2aoHaZ30nbJVCz1KxgBWSwMoiXaoHxx4oyDxEX+8pj5Fw8KPAjyC2VUs04hFrmYOQIPIydsAkwFZPTS7GomU20xDbh54zRkHiAuF7D0pjp2SM2MuE5gcqllI0RBbqgeQE7XiqFlqVzgrNYadDXVTeMsefPGghcL6b4Q8WFHgRkxnQnUw5VbKRi1YtwKBHHSdraC7RWX00nF6awUxDVIUXjsHeObDsFw7Kb52yOyM2L30mv1T7KR/FGW/yU+LPBSdrs9jqVjhoqFjp0Bhr3AbCO8ceCCCF7Ux07TGZGY+kHKpZY/iiHN1UzvE+XKm8naqbH1DDArL6a1v7qmqaA3TvB2IHuHGB3BC4IXsdBQM7THdCjsjMhBPptcn2QatTmPZqpyZU7/OWTs+IuxVm9OfVxfgFSo06Ihqj3uGYMoZY2Y8GF4vBVJ/lwoyIyI7oy4UXwoUIsBVSyg6YJ1J7F1cRJ2mjZqlY4KzWGnSxOJuwvHjDzpU+IOCi4IXjBU3ztkKFHfGTCi+FCgIsCdZ2H24gTtDGOcYCs3pw1emN6cAhcPKHmjwzwcIXDsGspj5GzRkQo7oUdscZJ2iz2F9Q44BUbPTpCAFNwyB2DwB40948M8EFwuF4Rva7pTHzvUcX0ROz0bPUqmAFQsLKeuJWmaPEG1HtPCRcEEb2O6SmunZYUXwovi6FHfCjhs5Uomdmpse4wAqHp4GL01rWiBnRkFDNHcMweOe08GHYLh2FMcWppn6NJR2PVYoAlWewOfi9UqTKWDVBPkjPB8CfKO2x5oQvHayp04IHe4Udsb8cwnZdVQsb6io2VlK/XJHgjeDwwXDup1NpjxI4DOYTsWHtdgVRoPqaKhYmU9Vg3eh5h4YLwe6nU9ju8KOIE7GCAqdF1Q4KhYBq9NaGCBcIuHkjdJ4oChcO6nU9jvEb9N85konY2sLzgqHp51emMa0QB5kqfJGdPYORDvZU9tsjshR2xwCVOYSpy5U+MASqNic/Fyp0KbBgsR585k+cM2eKC4HuCY+d9jd5y5UonY6NjfU/pUbKyn4U9k50+MNim48PBQuHcDCY+UNyjf5yy5Gop2KlZ31CqVkYxBa+NF8qcyVORKnKGXOTObN52SNsBuHeMEx873F8qdvnL6kXAI1FJcmt2GnQe/RUbE1mLkABtkqfKGRPGxkC4HuKBhMeHcGnw5U+XKL0XovRJQbKAjYGUn1TgFRsLWj9yY0M086d0njQ7wghcD3gwmP6vPjxIUdsePKnYZCLwi9EqVKa1AR4M5kgXMY5xhoVGxRi9NYG7rOwzyEXDvKBhMeHeefNnciUXo1UXm+bmsQw85rS/AKjYfd6p02UxAy58ifDm6fDnlo7BdHbCBITH9Q2ed7nJLgjWRqSpUqbwJTW+YZFzWl2AVKxOOLlTpNYMEJOfKnx5U+AOyfClTmjx4RHBwgghkAwmP6t/lTs8wjVARqoknva2UGx5rQTgFRsTnYuVOixmin4Wix3cdk3T4E548g8KCHfCBhMf1calTkl4CNZF5PaexrfL0uAJVKyOdi5U6LGaLXgIQuHdOUPAnjouBQ7yEMEx4dyA1AEawRqOUk3T2m9rfMaJ0VKyF2LlTosZpdgsD3zvkoeAMkdk8hFwKChQo7IUlqZU6trhR5kqcuVPeXgI1k6qStcsCU1seTBuAlUrI46qnRYxDPlSpU7xORKnIlBDlIOWQtEypOC04uXJ1YBGsSpOaGoCPKAcdFTsrn6qnQazS7AeVKncZU5E9sqUBeOUi4IZBup1JwPFJhGqAnViVM5srVNb5GmqxQBOipWVztcFSoNasfHlSpU5cqfDlTnypzJvClAqc6dqjcx2i4IHKp1J4hKNUI1ii53gASg2PJDSVTsrnaqnRYzRSgVj58qVKnvlTuQOfOTPHBlU6kIHLnf8VMI1GhGui8nwg1AeQASqVlc7VMotZosTts3Sp2sId05UqeyVPGh2i8IZBFzKkIGeEGqAjXKL3G+fBa3yA0nRU7KXfyVOkxn8bgseNhDlwyghkkLRMfCDuBkgI1QEa5Re4+KBKAjxpTWuOipWWf5JlJrUSd9lT3jzRdHKhmBDIIuY6E103A5s7gXI1gnVii43Y+KAgI8ZrC7+Kp2X/ZMptZpfjyScicgHjQzRkkIproTHzvUgIuARrAI1iV1T5LW+MxjnKnZf8AZNphvMQhzgi6YTHz4k7GagCNZGoTdisPIAQb4rWPfoqdlH/tMY1owQKjmAzAdihRwwhaXMqKdxlGqEa5RqE+aG+Kyk52ip2YD+SAA4dOXORIXWPldbflGvTGpRtlAalG32f5X+Ss/wDsv8lZv9l/krN/sv8AJ2b/AGX+Ss3+y/yVm/2X+Ss3+y/yFD5TbZRd/wCkLRS+UKrD7oPb8qQgUL8eydnjhpF7HwgdtL2o1gjWcUXk+eG+Iyk5yZZwP5INAUrXh8qVPf1BGo35RtVMalH1Kg3Up3q9JO9ZHsEfWXewR9WrI+pWg+6NtrHVyNoqn3Re4+6k/K6ipUqVN0qV1LrPyur+0Hn5QrOHum2qoNCm+oVxoUz1W0jUpnrNUahN9d+WpnrVI6pnqNB2jky0U3aFBwObPKiL2PhB3VtBICNWEayNQ+OcoCUBHhtoucmWdo1QEbVKlSpUqdjCm6V1BPtFJupTrfRGhT/V2DQJ3rDjoEfU6x0KNsrHUo1XHUqf7vhdLl+NyFF6/TuX6f8Atfp/7X6dq/A1fhYvxMX4mL8TPhfjYvxs+F+JnwvxMX4mL8LF+Bq/A1fp/wC1+E/K/G5dLrpQchU/tU7ZWZo5U/V67dTKp+uEfyCper0H6mFTr03/AMXIFqkIEKVie6eSEZAMJjgdlNcI1SuoqfJOSGrTwmUXOTKAGqAUcHlTk9QTq7W+6dbqQ1KPqlMaYp3qpOgTvUqx0KfaartSusqbsUGlCiUKBQs4QotQptQa1R4kLBTfAXQ1GkEaJ9ijTeF+4eyD02o4Ygqj6nXp+6o+uf7hUvVKD/dU6rHjAoT2z5o4TGRiEypPBwEB4MSmUHO1TKDWodg4LKkXSStFKLwnWmm3Up3qVEaFO9WHsE/1OsdE61VXalF5OpWKxvDXlCi4oWc+6FFqDAFpsxYCjSavxH2XS4KYVO0PZoVS9Yrs/liqHrNJ+D8FTrU6glpuE9koZEocahR2R2U6nyhB4IAo8ABMs5P8kyk1uii8bNKlSpUqVKlSpUqVKlSpU9sqVKlSp7ZUqV1BGqxupTrdRb7p3qjBoE71Rx0Cdbqp90az3e66j79kINlCm4oUChRCDGi6bp2iOyGo0wV+JwUEKlXqM/iVZ/Wa1P8AniqHqtCrqYTXg6HtGQNlhRuY74vKa8tTXTwGEB4DWk6JlmP/AKTaTW6bLKnzp7JRqAI2hg90630xoU/1L4Cd6jUdonWqqdSi8nsxukIIUyUKKFEBBrRvBpgo01BCoWytR/iVZfWgcKgVG00qv8Sv+KSoyhxAeGCWpjwfPnYIQGe2mXJln+U1oasfGlSpU7BPbKlTdKlSAjWaE620R7p3qTRoE71J50CdbKx90azz7qSckNcUKLim0AgxoWClSN8LQjTKZUfTMjVWX1l7MKqs9to1v4la9s8VHgkX4plRA74BnsoucmWYDVBoGm4ypycOzG4kBGuwe6dbaI0KPqLRoj6mfYJ1vqHQp1oqu911H3KnK1QpuKFA+6FJoQHBCEWIdbMQrJ6y+nhUxVntdOuJYVK1vntHcPChRvoziE2oWprgd5AQGbEplCUyi1uZKnz5Uqc6V1LrajaGNRttEe6d6i0aI+pE6BG3VToUa7z7ouJ7QIuhQo7msJQooU2hacHi8sTTUpGWlWP1n2qqnVbUH7UMNcie2eIDuhQovhRcEUHFqY+d3jNDXOTLP8ptIN2CVPg4XyOzqCNVo90bZSHuneoU/Yp3qXwEbe8o2uqfdGtVOpXUfe+Loy4C1QY4oUE2mBw+EWqy2ypZjgcFZbWy0Nlt0g9s5APilQo8uFChRfHiDJi6OyO1lRAzucKMxrC7RMs8aoNaNPKlSpUqVPhyusI1GhG0sCNupfKPqLEfUkbfUOiNtrH3RrPOpXUbouxui+M0NlCgShTaOK0qz6RlpVk9Ua/ComkOEjJnsHDB4hCZU6U107jGY2m5yZQA1QAHgypU3zmYLC7G7BYXyF1BdYRrNGpRtlIalH1Cl8o+pNR9TJ0CPqFRG21SjWqH3XWVJvi6FHiQTohRJTaIHGrPbKtLQqy+pU62DsCgZ0Wq/wCdwU8WCi+MoOLUyoCp24DKAlNoOOqbRa3wJUqVPgyF1tRqNRtDB7o2xg90bdTX+QYj6iPYI+oO9gjb6iNsq/KNoqnUo1HHUqSpN0XQsfLawuTaHyg0Dj1mt9SjhMhWe30qyAyAbhxMdsKMmCmVYQd1bqGEplCdUGBumZN2KxunsxvkLrHyutvyvytX52o2ql8o22l8o26l8o2+mj6i1H1M/C/yT/hOt9Qo22qfdG01T7r8zyupxWN0KFCjYIUfKwQk6JtEnVNpALTkLXFpkKy+pvp4PVG0sqiWlaqShykhNeWpjwbhts3DFClKbThAgKQgb5U3ypCkLrCL2D3RrsHujaaQ91+spD3X66j8r/IU1/kmL/JtX+T/AKR9SPwv8i9f5Cojbap90bVVPujaKp1KL3H3XW5fuWN0XwVioWF+OzSgxz02gBqg0DTkmJup1X0zIMKzeq+z0yqHjDsnvGwwo3SMrBYhMq/KB8ab4Ud09kqVIUhdQXUF1hfkavyNX5WfK/MxC1MC/XNX69q/XtX+QHwv8gPhf5L+l/kT8L/Iu+F+vejb6q/XVvlG2VT7r9RVPujXqH3XW/5XUVJ4BJ9k2i4ptIDldntj6BwVmt9OtrryaL4vhNfCa8Hwv1DPlfqGL9S1fqmr9S1fqgv1K/Ur9V/S/VFfqXL9U5fqXL9Q5fncvzuX5n/K/M/5X5X/ACvyP+V1FSVJWPZCxuhQoCgKFF0C6GqAoujgATaJP8k1gbpy3XRNJCsvqbqZ6XYhUqzagkbXCjdiO43wsQmVUD4MKFChQoUd8KOMyBog1zk2jGqAA05lRtFSji1WT1FtQQ7VTgpWvfPdN850ZkKFChR5sKM6FHZCi6FHdEJtQhNeCgeaSm0y5NogKI0U/K/5zMEgyFY/Ui39tTRU6oeMEM2MsZs5UKNshR3x3glqZVQPMZ+E2k5ybSDedWa2PoH9uis1rZWEjVTlz3zskXQo2iFGTCY+E14PLplNpEptNreeQFTquYZarH6g2qIfqhtsKFGfGyR2x2QsQm1U108rbSLk2mG/QAOOCsXqJb+x6a5rhLbpU+DKnaI2WFChRfHYQg8tTKk8n1TaMprGhf8APoOyW11J39KlVbVEtz5zJzp3Q9x7D3sqQmvnkUrFMozqmsDfoezWt9Eqz121myFM+LPfOdO6RkR3QgYTaqDgeOxdMptElBgF0fQ0SgSrPXfRdIVmtLawyp757Z4SUL4vi+O4OITKinjckptEu1TWBv0YIVGs6i6QrLahWb/alT4Y7JyZ4LCjIbUhNeCp4vKbSLk1gF0fRkCJC9lRrupP6grPaRWbI1U3Sp8Ads9k9sqeGQsQhV4pICJ+E2m5ybTDfpIQrPXdQdIVC0NqjslT4Mqe2cqVOXKnbIyYvjshRxOU2mXJtJrV/wA+k4ELQKhaH0jIVC306g/dqgQe6fFm6cmVOXKlTtUZMXQo4qXQg0uTKIC0+mAYVK2VaWis/qNN/wDLAoODtCsbpuFwyZyJU5k9sqc6dkPfHZChHiMwsXaJlGNUABp9NhSqNrfS0Ks1tZV117BcMqcueybpzJzZU7Cc0i6OG4DVSfZMozqg0N+oAYVm9Qcz+eipV6dUS0oKfZC4FT4sqfHlTmSp8qMuOHkptMu1TWBn1JTquYZCstvDv2vQ0kXC4eTKnInNm6VOVKlT5EZscKJhAFyZSH1OFZrc6ng7RU6raglt4yp8WVKlT3julSpU+DKlT4Y7o4didEyl8oAD6oCw0CoWh9IyFZ7Y2qMucgHOlTfN0qewdsqcuVOVKlSpU5w4kXFNplyawN+rCmuIVkt4P7XoH3QM3Sp7gpU3yp7ZU+PKntlSpU5E58qeNEoNLkymG/V8XWW2Op4P0VOqKgwQw7x4EqVKnxZUqVKlT3zfPbKnLnwIUcE/6sTomUkBH1nZ7UaJVCu2qJCkoGe6cuVObKlSpUqeyc2VOXPZKnLlTw8lNYXprA362pVXUzLVZrWKl0qe+VPfKm+VKlT3ypulSpvnwJUqVPZOXKlTxOLsXaJlL5+uWuLTI1Vlt3UOlyBB2eVKnum6eyVKntlSpU544fKbTLkGgafXWqBLVZbdB6XJrg4SLx2TkSpUqfBlT2TfKlTdKm+cyVKntnJlSp4T/wBQl2iZSDfr+zWs01SqtqCQpnvlSpU58qVKnNlTkypzZU90909kqeCEptMu1QAGn2DRrupOlUa4qCQpQObKlSpUqe2VKlTeDs0qcmVPZKngGCxOibTjX7Dw0VKqaJlqs9pFUf2pU7HKwUhdYXWF+QL8oX5QvzBfm/pfm/pfn/pfn/pfnC/Ovzj4X5wvztX6hqFZvyhUZ8r8jV1NU9k3TdKm6cuVPACU1hcg0NX/AH7Dwua5zTIVltoqCHa3SpQ75UqVPgSutda611rqXUVJUlSezFYrFY34rFYrFQouxuldTl+RyFd6FpchafkIV2JtQHIlTlT2zu+ixKaz7JBhWW2h37XpuOXKlSpUqVN8qVK611LrU7MKhCFd4QtZ+ELUEKzSpCm7FTfN8qVPbO7lNZKDQ36rnYJhWW2kftcmvnwJXUpU7ZhdiiAggSEK9QJtqPuhaWptQHKneZJTafz9n2a1mkYOip1W1BIQcMuV1Kdxi6OyFCxCbVeELS4IWkFNex12qwHbKndCUGlyawN+q52ahWNEyFQtDKwyJU79jdACkplZzE21/ITazHIEbwTCaydV/H6pnaqdQ0zLVZ7W2oP7Q/tSdLpXUp4O17hom2pzdU20sKDgdN01TWfP1VO1hNcQZCsttB/a5B0KeGh5GibaXDVMtLTqg4bgAXICPtj+wqFrLMHpjg4SOIdR26UGShA+qJ3GJuoWl1M/0qdQPEjnei1TWx9QwoUKN6o1jSKo1hUGHOgJTWx9vRN1N7qZlqs9pDxjrzeUGoCPuGE15aVZbX1/tcpHC42prVp9xaXYqzWvDpcgZ2SFGTChQozYUKFF8KNtiU1v3RZrWWGHaJjg4SLhuMKFCjegJQEfUk8Gs9qNPD2VKoHjlwbKH3ZRtDqR/pUawqiRdM8qDVp9RTwynVfTxarPaRUHKg36hniDXlhlqstsFQQ7W4Hkwb95glWS2f8Ah6Bw5IBKAj6fni3vIVktpH7XprwcocYaJQEfe2mF1mtZpGHaKm8PEtyhxZrVEffVC0volUawqCQhkjijQoj6bnkElUazqTpCoWkVRkjibW/TU8lp1Cwqy2sVMCp4y1v/AOAQSNFZLbI6XoGeLtH0rF0qeVyrLbv/AC5NIIkXa8TaPpaVPLvdWW2OpmHaKnUDwhxJo+lZ3mb4UKFChdK6V0rpXSuldK6V0rpUKNns1qNJ39KlVZUEtUrEcPDfpSd3hdK6V0KFCjwoULpXSuhdC6VHnhUK7qTpCoWltZY8Oa36SlTuULpXSulRscLpXSuhdKi6fJZVNMy1WW1tqt/tTGCHC2j6RlTt8LpULpvlTtM3QuldC6fIa5zTLVZLcHYPQMjhTRxaFG8SpU7bChRvELpXSo8XQ4KyW0/weg5vCGj6OlTtYC6V0KOyd7hQuhR4lkthpnpdomPDhLeDNH0ZKna+lQo4PCLFHg6KzWk0lRrsqCQhHAwPouVO0wulRw4tCLPA1VCsaTpVntLaow4EB9Eyp2aVN0IMUcThFiLc4R7qnUdSMtVmtgqiDqhpv4CH0PKnaIXSo4tF5aixEZeBuBLTIVltxd+16G3/AP/Z">    </p:cNvPr>
          <p:cNvPicPr>
            <a:picLocks noChangeAspect="1"/>
          </p:cNvPicPr>
          <p:nvPr/>
        </p:nvPicPr>
        <p:blipFill>
          <a:blip r:embed="rId1"/>
          <a:srcRect l="0" r="0" t="0" b="990"/>
          <a:stretch/>
        </p:blipFill>
        <p:spPr>
          <a:xfrm>
            <a:off x="0" y="492862"/>
            <a:ext cx="9144000" cy="4157777"/>
          </a:xfrm>
          <a:prstGeom prst="rect">
            <a:avLst/>
          </a:prstGeom>
        </p:spPr>
      </p:pic>
      <p:pic>
        <p:nvPicPr>
          <p:cNvPr id="3" name="Image 1" descr="data:image/png;base64,UklGRlicAQBXRUJQVlA4WAoAAAAQAAAAfwIAeQQAQUxQSFEFAAABEbeRJClSNGjrv8UH09d3j1JE/ycA/5zSxA5pBjuiBOwW2DNuA7AnUgpFPMf9CB6ILXgPcAVvgh7cjiM+jZTiTYS4dE65tc5xspySJrQPJJ3RGsF2JGnbGx7mcKDrsFfZs3WPW2C3wG6B3QL2sAUvjC14WazB14x9kOQ2kiRJbv9/tM1ya3Rlllu4hyImQBIkyXEbNciYnsYAe/AEeAZDr1ril/Af+A/8B/4D/4H/wH/gP/Af+A/8B/4D/4H/wH/gP/Af+A/8B/4D/4H/wH/gP/Af+A/8B/4D/4H/WCGwn4IkbHaP2QJg5XckSU/ZvGVZ+c1JYqKETrDyOUmSkfdJWYFQPlGIgvK5QgiUTxfarzyD0HnlSbIazh6IdFt5KKHN7NFIj9njCe1VnlHoK3tS0lP2tKSh7ImFVrLHJn1kjy50UHl+0jz2EqRx7EVI09jLkIaNL0S6xd6JdIq9F+kSCx8pySN2zm7BGcCZwVrDzlmhQUDs6D2MIoBT3kbgE6ECOMFXTpSdSHEHPxw+gNN2B1fBwS/KdZFJcvXbg5cCvok9al8rNcj4WztQiBUEuV+efC/2phMtX8m4bq4uO42+HXlp+tkyAq0cQitn//DLAjj+3oAJj8BPOpD5t6zLibPTr4gs375HWb6nP8hgMNPPlgFo7SXtbDBHzM4+1yaEOV4L9WB3B/kmxeaEnRjrp+VrVtXejA3AbeSN9tMl2Ax07+pd3zSVYRfAnm/4yDAAqQp+A+3iXvAqC/SF8G/BABYE4KrwPxD/AyE8UBawWViuzD9TLn9GBmD28jWygE//Gn6unCwjm6p1yh193zIAl+vhZ2Q3dT2O+G3ikHdlMUUOQDd8Ro6aGYDDRDDytmYLZ8v/lL/tYAsG/n0/SaGP6NM32u27lvvvCa92+O36jd4A1tZvNH74tn5LY58v2/cbm8s5tOv3mB9/+LJy+r3lHmKlhM+njzNeqde3m1+0Db/bq/bAH/2lgudbACP6YNMXMf+YHLeI5Fkr+VNbYr8AdvbP9zfq/RUXYNbv50Iuf8eVJH5zQ/xG6cr8njoIbX2qILkP5ZtMem0XWQ453UaaupCLSAC3Ma0g1pgNqQyU28zEz0pHlnibO93BTdjoxG2047JtCZ5kfZ3Nz792JPcz7dh366cv2NoyDay3LIMR9v2vBuxMdgdlbR4/Fz1edsLWxvbNGPnW2RzY4bdmK9KJZboLy4O1m8n3vEa2LjUJOs3kB6aFpOzoS/jIwwTYW4Ud0CtvHkO05qsf/2cksJS0XnqGmVLSocq3NVq/trkvNXZKlBdSWkXeKC91xBo3Q8u7sI6JEpcjhak6/hzWkyUkgEucRfA+XQmMsV/lT72qJUMkgL2PFttqLBPb8PwF5I9YzIkNp4ASPyKlZDvAJlQ18qsFCd8+gMRuXzRbbLBdDUrAv/NpFEb4AMEn4dj4Ow1MVvCnh7MEChH8M4hYKDIEBytFsjdYBFfBMRRkBYtFVrBoCbxcCv/FVoi3wEIjMOoSKK7gKvAfaAD8R8H/t6xlkAqugDH4L60hCUGKDMAHZBOIAZCXhLL5l43/bg9cAjF2ATz4cgMMJmD3AngTzEuoi/9uuX6cewMgGQASCMAF+QMAfOA5fgDAhP8oFj8U/McABv6jWPzAfgn/UQqDfJ53/K+L/uoS9rXFEjhcACUbf9kCIM99vf4FAkggAB942T/AfxQr15+E/yhW8C/hP4rFDwX/gf/Af+A/8B9LGPz79U3wHx8P/EeRcvlJ+I8i5fAn/EeRjwf+1/UF1IX/JfGvJP4e9cOPkvgRiR+93te/SATKKQBWUDgg4JYBAPBNBJ0BKoACegQ+KRKHQqGhENLaPTgYAoSzt2ubGL22v0vGRoT9fzeGi/wOafi+f5NheK////FJ/fbuX028gZTf0jR3fBAAfSf+b64/jX9y/4HNr4x/Pf9pvKcyL+vf8PiLNlPYA4wOd5/ofQC/Pf8B0S2gl7J9R+hMgv+3q95x+kZ0/ZLuVMT/3+4D3r/s+bZ0z/3P9D+bHz0/7HrR/qv+//9n5//Qn+xn6//5b4l/+39p/fH+83qd/bv9v/eo/7v7be+n/Kf9L9sf958h/9z/zP/t9e72a/3p9iX9sf/d7U//x/dL/v/Ln/e/+9+5fwN/tH/9f+J7gH/89tj+Af/bqv+0P9h/F79kv7R9Ovkf8V/if8d+xX+K/5Hrz+QfTv3L++/5X/Lf3T/v/7f5SP8D/L+Xj2X+//5P+k/dz3P/kP22++/3P/L/6T++/tv90/7r/d/4/90v9b6X/N/+//zn7pf5j5CPxX+Xf3r+2/4v/Qf3z/4/7L7Lvyv+5/nP9r4bG/f7r/k/5392vgI9lfqP+W/un+R/3X9+/b76mPv/+n/nPWH9t/1f+3/0H7rf5////gD/Kv6L/i/8B/k/9l/hf/1/u/vf/l/9Lxi/xn/P/8H+o/cP/d/YD/Lv65/rf8V/o/+T/l////3vxr/u/+T/mf9P/5v8l//f/J8Yv0f/Nf8P/L/6X/y/5j///9z9A/5D/Qv8p/cv8n/yv8D///+196H/e/1/7//Q39w/+x+fX0c/rV/xPz9KrOvY257Pam3Xsbc9ntTbr2Nuez2pt17G3PZ7U269jbns9qbdextz2e1NuvY257Pam3Xsbc9ntTbr2Nuez2pt17G3PZ7U269jbns9qbdextz2e1NuvY257Pam3Xsbc9ntTbr2Nuez2pt17G3PZ7U269jbns9qbdextz2e1NuvY257Pam3Xsbc9ntTbr2Nuez2pt17G3PZ7U269jbns9qbdextz2e1NuvY257Pam3Xsbc9ntTbr2Nuez2pt17G3PZ7U269jbns9qbdextz2e1NuvY257Pam3Xsbc9ntTbr2Nuez2pt17G3PZ7U269jbns9qbdextz2e1NuvY257Pam3Xsbc9ntMvLMG++exJzqcWIabAJRmn28MsEsSQ2Nw35oGasNfz6woEcE8sfxsCF87zgKAEYtocIAnXsbc9ntTbr2NuAT33dAwb6NVvlBSxqff/92xt3sTFxKI5kGsmkmSdiNDU7FHr8m77mkGh1H9GubltxHxRWz3VnrVhfgR3kJEksl4iP54pJ17Pam3Xsbc9ntTbr1bMPxpvP+Y9leyRiNJd45T/S/0rivmPYU9sZm+JXqoCPttdbQkNeXP+Jnf/5rOW+Ekv/uhDg2ojKdonqdDaEnc9/Ls8oEn2B+A/TkqysibbYYYcBPU5yhKJN8evA2wGDgXjbns9qbdextz2cp+rr+4/builV6ckOJp7BDW3Al25hF9/3/u/7nOBn/wnMVLz3YnO9XiFXVJqMLki9IZwVirWUZ5e3T2lARI9OwnzXuox7EUF3dKXVCYBGl1lVpWTGkXH6/9Mlo+ksd0xswma2Bsqa6d3CgOX17G3PZ7U269jZlaDB/jE3Lvnl5+TjqPpc1qV3zSlqkQehjm7SuKjxczK22Kquy46m6g3FpW2PAfaOz1p1P0vxlZGYHHzBTJukhS6K79gYMcKHOlmtmITSQhM/4aaJ/NH/pjAATbwTFtG5pUHNsDybnuUmc88dQ5NTbr2Nuez2piVvZgTk/jtcVD/X3kjKxlnhx2BVE0PTo5+kbtBeDETYb9NicQRQLnIWiywL8RwEt7KoHVN5ULV8X4GGRLSeiaKs6ReRT4vQBIF/wtHllPysiyDXrYpQlaXBU9pXyOOdhR1SrGQ7S+oK0EZbTwJRlpEBE+FY5FDKtS9/ROqfVwJ17G3PZ7UxbK4sFAgKz7FEFherydgvSDOjdgOMEbVg7XZJMc5NxqLv09jIrPHS3qCYJ4aBu9U2x1Zxo+8Q9RlOfY3rBYEJrG/XAXCvIFlnLq/Cf+9rm7UFWkB4dbaK+S5JYgj2+7GpS6U/ubp4HLv07KKXdHxyaIykZlzNPn9hzrXjzSsC8etsQSmibPam3Xsbc6RkFSgC/dGFOdZy2MD7IKQSM5IzkvRDci9/5P0oU4nwv1gibm3851ctYKJ9f9GwJ3Drn/ZAvLzIVBdXSJqnciwO9a7xVpgqvhmBQ6+uuacvCPHsMwOkO6Y3Vu6Fgm1YjAtmxbjOe9EYyEhqKd9J8mKH//G3PZ7Ux9TPP38M+lLoE/MjGW7sPE109cBUPPUVJUZp7GLhFTBznq7stMw9SZmNm7rCfnMAmMXk7D7yB9laUa41nW6Q1Yv2SVPA3ccV9N7nbpfB1iMqfN1R9LLs677crwbmb0CddOIv7i4mx0diLq0djZKMD/Srf8cLlAdrUddUPefTNNtbWR7WlUHbAkdoSEKaqcVM4M6cgCdextzpGVIqB+mlJ8aujy21ljLIbj7uDbeB/maLpY7X8LjUXOVGRVmNLl7O9p2V3GO4QZ+iZ6U3nRz0WsABLT++0oIn8GsnBaWIIizW8b2ifsVk4VL13f+hgaGhaQ9qTdce7aGYU0Iw1opcrDpOa+SdfTnv9o1JSGYNEIs+aEjKmNj/xtz2e00goGre4klHLRPCdlh4ixPj7EPQ81TW+rh3pSU1I0rqeiYnpncH1ClWtrrzYy0vvoW9hW54dcUhs2KJMv/b2o7s7qzGmlPE9XNzxCSPij8qwSaO3mzEI1ZQbW/jiEJAW6OB0zN7OcChU10iIT8Xr5midjiXL2Nuez1unVoUKyPcmTaaWcfYXw83O9X6BgaDJ0TfN/fg1Ubbeoz0NjaxJPkjbuvecmJ/V3l+nIAmsnNwQM5idp9wo00Qwc2y8GnuxMGG7LasfcLdqX5ZdBsPClxEg2f0/fBi9EswIlEKdaW9620ZiUVjNOem7yk7Mfls3ieHLEMD72oGp3owkOEASjlVwCQt7AHNfkEin+d1ZIDSpzdrtc9aXwkdC5HhIP/xb2gYv5B9CbRoSGdjC8jLyQB686EPxR2tfvvvbi9UrdZC4qeCDkYPPZ9Ai52Ag5fiJ6lPon6/OwQ6+paL+uPHcfUaarcLpoixLrXxoRQx2GG1pb+edPYXlrz60jUvIM1wZt17G3BSvVC/7JxQEGxuhH0BPhh3PFPXkx9mCA4p32KYsCLKVmLZl46VxW20qwq5HEGSWnwPxAJeroW6ibfEnuZD7gibaavEWH9vAQQ6+AxaAl8GIWVvpgjCXmEHmZ36sy4k0gHIdlXzVaSr/Zms/Hx6BcOvlmwzghhBu8omNV8TAhNxQdovHGRmUYemh7MjvanxuMNjxKVoiRs0sh2IHbns9br6H9AtnLRi+Jhl1JYP8Am07sqBecasIsF6MPJ4SScAoRJkuOxJIIofU7rZyAAtqQE5qqlNoMMhKZs++64820zrIjkwsMX2u0yAI4Ppfr1R2SZlSw6xvZKRn/Ck4qdhoPEuDjVRoYScDMotI2p6m63dyvFOnM78GFksmCg6uclD0blmM9THmzzMYtj+ZnMmhE9IIIB7HnlHDExZPWGpoorqN57P740LL2Nuez1uzBNcbuslVJS/cm/KZvPcEUE2dayedmtSdOFanYDGRDAjchDUSVmqI4GNm02vtrg3rPVgjHeSht8EYP1Y0shzMOgeZ07vzPQxKy7nyuDGHofcGDhBKREvdpFFzTltm2Lhblx9pdyshFioOdYdLaSwIFte1VlTel10u3/hU8QNK5bAEAbULgRuniyP2KLbsCn/MJDhAE66CE3dDL2OErl7JEgXdS8FB1TEpVkCZOhRu6NYqvtdK6iYNXYYRol6vgnHbRI90PaGldHInJ+GEKuzd9okaGPAN3M444YP9SCCBcfc6AbZHxyWGuwjqvBvMZrZTZ0+tdDyctSg3lDOc/dA3vXFW6f6+tY422eT3yDhFAE69jbnU2Ouz3qAXYvlAqZOEbHqPXgGXLMn1bgNGYvTLnth2y036WGGXMBn41g3VjXVQjq4Yz8bQYB+SEqqbpulxB7kdPqs9/f4B7w7z34hrATHa0XWgCvvG96cKZA5ao9syaUar1ZWgW/276zvnBcWd7GIsAOsMXVPRxqEjSV/0d1lJ/CKPlPASahLM7jxnZ17G3PX7X9FX86Yw6vz2alo4rVQfcmVI+ulJ4/s8baCI3HQyCymziXWalC2TgJ721qHhnRSLn+LQQQA9Zhifn5uCaSS3Jq//HuaRp6PMzyxyMgkho5EYLAaM25omwWBsXIqkPx5PbUZqjOSsvv7XUe7CUAxihNSs025C3ohlbTzEcSq+zmuzro/SSDS/N7EiYm2+jGYdXTFQ8idmpvdextz2e07Rfh4r6jU+dsBwRAKJJwJec1FOkNJw2sJW3r7FSmqRS3pXS8hKvf/5mWj3+A6rirzEGNrVYmvg+zTH+wW3zDQID/jgrUIiY3E7oYvb5+/i6l6+MMdNXknUisctQKLwqa9cHivF8ai72ZHv5xksABaYbK9oN+Cy2YhZE1BRrKMUSxlykpJ+zX6rBpwHbns9qbdepE9G93H/l3WH/Crsi7jUNmT8oKXm70RpK+/cyIKt6KRv9gGPQ1+Wk35KAHsgEodzXRGenQWF8Bz6wztk4t5KEaSfNjmBD8jMUhxXT21sj7JRuekqRnbXAo2B1ra5BnHn41LgGmmPq4uM+zluAK1td4pmP+atVyggcRtwr8JANt96UoHdBKZ3U4W8JJPRdD4S74OPSsQO3PZ7U2pSyHed5STAi7jSI1CvS5/JDU6itiEb41JScOJ37ezpPen+JVuFBJ5SehLsWhx7avFFwRplETobDWMKuueDy0XQAMB+8jqADzmNcFWlwQI70EttSsqMvGKiwkmazs4HKH5zcxjdDNCGxn9v8s8gtbUfhzXIcSFPxNHcUnYR9NA7c9ntTbnnt5ujr29HsJyhRIjo9iNAVD5u+OZKoWi/n2PurqdRPBy2urGaP3xhTR0ZFNER30MwyS1Z/XOEheakAE6d6WnGghQP0beOTGuGGJYeFCxT/idjnZCAFf6VOV2Shsyyn1+xKG10lZQjpuMJ2MyZpQgAYW6kKC13O6yZ3927ryEDq/VPcoYK7tG3PZ7U2553osh5IZWZgVC/Vdf5n7Wq3EOhGvkPT1iKAZCJX8MPfdFWhzTLrQb1JHZYFLiWI76RI5wpOXDcHKD3OAVUzy/4qcUe6iKAObJffe7Nzb9RRxZZ1iXDfOJ+ht7sGc0syWUsWDlIEjMYH8Z3DbfAV5n57+pDdZgXfyCaLXdtceO3IBOvY257ONnfHum9oV2TDJ1S+jyOAfRePoenJpSQXOfy8EYTAhHkc3XyxxAtmWgbMkSqUltRTR4BeHMNuCitdiqR16kJ4mOKTd1LiE0uHpZLu21P2wLB0agl2X/+m/xcNWa83Ehx05tJ/VIZw8L9Q2ryOZ9iX11K82JuskqWqZuvd2r3fw7oncIcIAnXsWFCdRTCEfyirZXv59kIpJdBPb32/gcRkwipT6EcM/Cm6LY96iOUOcr9ROCSkmOVwKVOqWEH/xjgmdjMBv1ToDVnnp7fM0icCv+5y/XeKJPgP7g8Tf0SWXvQejn5NOYfqwaCbj6+ef6KRj2bv9QoNJ/eqieBXpGWtWuaKmdqwRrP2tizvUDXGztTbr2NudIGPr8gKiTxLSoUz/ezH3AtW7FkVH4SCYeRjUBP8GElGccXkpQosZKMjk7HsOv/FWpXR0OtLGla89+5XquZV/xsBPu12AewOQrjFoUrkeKZ7ilC4KQKg90jQKK9yvrf79OvgDJn32QAMsuOFIQxiZj/0fwlrhsQWWX344kt8gneYYw1Qg4KoBOvY2564rapgiuFhZXtcR9YzvgbsHZj6QvEYNUke6cQvhsOqvxvU/6j/1vODfzeWMSmWXqRaWLDRlHVTRJE17T85xNxwvL/ZMnPAF3Tryjj5b+wY6it0NQZO5NeH0Ky219TYASdBRB3VW5v9XvaoaIsOhaWtZi4usiZYVK8/EpbcdVINDVS6E4xYXAoSHCAJ1zxNv/78IUutmTkEbUsj+ySm/NLk05cEX4guP05+4C4Lq5lKmOcQ0/cS8pJGKk3lCp4rORGQRwA7Dmk6v1TDNfDnUOMgkZ3XMLGcGx46vbgHzjJPuNu+0kaoc9JwKdxWxNGlJbNt/vTAHXdDEWYxtD5zqVahtjOTWdK+CGF7EnE69Fly3y9xO/NdyHoDhCTqMBRe549pAP857Pam3XsWl+BdKO5elQ1niyXCfnXTzdctvQgC8PbnlDRBFeAr76Va56WBl8MiqdfijEMIQOTlqJ80qvTDhsk+B6HoUFxipBOmzh3ZialH+Ze8n7xj7dyKZ7UfrmyK3NGJT1PMCscl91eoNz9LxAV/oroKaH3EhrJF784tgj9o7P/lMfxBoo7kKmD6zxd6KQVr4ncT7+9Uan9uYxWz9zFG2exOt664Tv/RRAvBOvE5TUq6xA7c9nrm7223ZX7sIUVXRplMQVSSbpJTatAkX/XbvUDOb67rjJhBBlWPzZrAoKmOp8BPjn+xgXmSdwOjiNzepw79fhcwCoOiNBa6ftsY6m7T0RjJb7SUCLK0ENemvHofz/XdhgDDodKGNbKMrB6ziT/y0od+Ps63hSLifYs5hNSvY4lFVMS7YBNZW5dBktfLl8dcwE69jbntBt06vccYCVkJaOwlcbel8UQOeHzMbotHlssGQR3qNkYbQVXUPt4hVcall0Zpti0+ZKzRRpqSGvZbXjM26n+5vVuLLk9Y+/ISEI27gYWXkmmPZv9Y8Wl8CYZJbvLF5wqUR2BZDa4YisHwi7OPB5z+7P9iILlW4j3WbK2074joBvYdmcRFQAt8s1inOL6IAnXsbc62WoBoy5GWWudOwXmZegEEJGw2I2aj9ZrOusqLYfUTEN8ziV3q4DpAzQRK68Bz7b8CTQULfOi07qen2Z4ng2KAnO2EV4QH3n6dafUp/dlOQEtspc5ti85KLhhO+SDo2DwvHy+PmcoaYp0gY11Z8nRn1oFbpiy/5I7LM1YxigaGlDhA7c9ntTHNNi0uRrfwI1lWN6iAbeizd0rwKHXloMhVO+fXW4zCN7oJ+tj59Dg3RK4KmwpToE2drv8gBChDyOfZPQqwnMjFzSJQ/o9irP9AerCOoM7nA6+iicxO+HBjU5Bo3j6sVqeo2oRAFyUFNIqqlqq8mz2pt17G3PZx4S2WMk1wiD54hnjVbllt32GQQpKSnFGwTMm5J8icDtsZr0b8GR3TaMGsPHMGTNXQ+8H9NBOhWWHx06nLF3FL6SbyR7BRINUQkpvwNmynoGb3B9ijl7SG6XP0l6nI9VGbjx4eVyg7aT2cwdVp3LKtaol+OLn/xlGIroY7nsbc9ntTbiJwPwyTCrzn+lyP8zeT+wU11/6EbztPP2vNCgSL9kfYswApQZvfA203jezROF7NAbbHeYLPjTDR4gvJXWHUbuJou99Z61m851JqnzL2wj2+czzjDXPyzwFm7wHTASgXhVr8KcRLcKBmfENivUlZP+L4mVKyzITg6RX7kZt17G3PPGjYo5d2+WS3t6yG5B3O3RyjACqMbjFbFiOuJG48iHisa0YXk1ry5mSA3e0Hx37AVCqzLWDXqSIyUZteaBwgak/WheZo4h7oQQd3BkwGR7QuUtfihcbX8n7ocxfJZjJ5rbiNHdBkvEENKWx3t551ANh1rVpCntTUlvwKuMQv741i95BB47NOZptz2e1Ma1v8isuuDJ7jKuj4C1prMe3B4q2nc/zq6CI0tUHCbX7vG3ZC9q2BGOkZ5pLbMq0v/Gho1+/ZvAz/m/QpygXYgsJ+gVdYSFNLx7VarJt3KjIEcnPPCh1fNzS3hBWVGoTx5TdEHpMSt/8x8ZsXIVaJC4TqUT/77iAlcVa7ico5+DXgDHTp5DaL6Wt8E3ljqhx77g2x7XWRTwozbr2NtCwNaryAxkQLIrHU0RTSCB4ZaWICJh8pxf4BIch9JJzbC4qeyw/oQDNA1WvRAfLi4mAFkMWr6VlPoMOZvRsPcn1pQEe5t84jxcgfHazWK2cqpuJQ+fgZSK+m2foNER5TwZbB/LCN6LhUeY4PDAU+u6F1cVzsywxeUFvsCE3LX8LYDkmQiM0ccOI6jqYvdzbRhIcIAgfSdkgxlfhOpPpKlF85rrZbvNE/KiSmsS1XMOJNX+qxc/MmMUmF+tc6cwWes9VCk5mTmSvaYAgDJkrmXd7F4Nx6raw3ntoOP/of636zowICCMT4069pJ0LuV+RCDJfTUGS4yzMd6+5+QC+f4FlZMaQgx0VlM5MpfWcAjDwTjV18qS//fWg3oY99MfjCkxvvIAnXsW2KvDIWYMConzK7mNyYy+e+77QdVY0Gaov98VwKyy5RQRRwNxqKPpRHzJ56Ncp+b/cxsRv0+Nn39dKoWAFe5WHl/LOYJhEK1imuQZFL8XqZ1OBv070NwTFGfd9xGG4r11oPvr9sJ4+5tPwPDA8axiaDiOUYFz2DbDVcj/IUJ8r7w8O6kiToxAfaxo4K0QqITGvCoAnXsarwbkOtLE5kGhCVhT022v+xTnsBYcFY3IBuiQENkPl+aOIOhux/TuIskEfjU2iELZ7k/NC+rH9hhmemRq2fxaFMOHgKPeibUyPNH1XOlpkQ2ZKLTk0rxYLxeQsMaimYAk2HJHiUlF4YwXVf9bgV3+OmCdpZ5NwISeheMmwJp8yvQmDvpz7EAM9YKkfgxcii9s8baGPOqe7/dRQhK0V9tQMwI9U2xge4f/8bcJ+MIwiCee7/p7a/zs5q4jovBFhsCPjoIqyZTnEmdPBOGXjKLM5RRsW5kBnQARyp4WhY0Zn7Hry+DHIuCK9r8G83Gw8bskt/O6lQF9zNqXxTGLwTyNF0kxi4OYIhplS6cxFT+gwpTMLDa8H3WqrE05xkfeIrdyV09CLYC2sEo6gMMhrSEzGQmPxJZy0tVE+G6LFOtPwdWTtYRYVB9wDbLjqXeh3OMSRVHSSxKzJTbns5lfi8SpptXCENPgw3UkXGhudY/WisMa/QOyANrGSHLj2a9w3t7ZKQFvE7ecEPRpkO99f8B6ufvvxh12AGHJNrlcvgQ80FVXTbH1M3lnuTbEPPfGw+MKiUsmebyhHjYi+lATjfg0UHQMVrum/3bU7EBqCcylWmfCDSTU9TeV7qYmxXGtbQ/m56EpEJj/426MEKmPh7MNGNSZHLojkyz5dPmh3+HbwuAXadxrTiLFq/Cd1s6srXk1yv8gu5UA7fFCOGbml0lhXfH6hLIQpVdbBvXRoE+PQf1nwawFddViwuS+UYqOzjfemM8DstsRQH6ZcNMDJnBn2YGoNAtu8sOBfDNBx9SEyWJOQzWf9sT0ZpdzVXOPjFi2OQ4QBO3tlFoXeh+RlkWqWVgoaGvPxg2CJJAMSJNtxuIrG6WWmr8bAnry97wHucThYSZ4McqUj9grWbW1UfNCRjNU85aNCrkH+u9GoJvoKtqz5P0CVfpwb53HMeyCj6efTfX3+i88MddpJjJn9uKfhRXqxixIwkdRL1OfpaR/WMs1NuvYnWJRFjJg/BECdv2XC7LxNugCbXENkhvlOgtpfAsv8euixxfQ0MU6Kn9C52u36fXp+JojnPDF2+2xGpghtAp5anJUcdPdohmXTP4rx1I73eX5ShthxQZA4N9vegm6qmwDDQm2jySPfLLqJ5J29eZgsrvzMUS2eN0igZzbns9QO794AMZ1k1XtJXIlAv9e2MHiwM5OEeSAR/lfujfyLQ1932LQnK5SIP8lO2fQWS8u6KA1Umq7IV6mpVEPm4Pq97gdVKO0xUbPD18vFaMlF0iOw5w17SP8a5SrJAAYH3fkLheXQJgGRHNZnr0tDJDL8zAgnJlDGzh1gr8ep68zN3Y4tE4K7lxuAo5nTacVsc8BVjaDeOkoW69iymt9xATSrONs0SYhZriKYmYzct97cdXLrecrNa1AY0qc1afevo3pSopM14ialNImByVGI+YAbd3xrLxBcqNTodb3SjPiZzuF7BY0yDkuWVp3o99MYWU1Ta7OtpKijWXgiqQIMqbswqLscyqz/tyV7H1Kf+D+zIymMVVS7nX7Savd51vMZ1SHvyWDN0AnOfwGSm9RQWWOSBOvVv/GSX7VjSXZxDVamCH6XXCE5RBEmmOd48Gi/XpECs6NpSLKHD/2+xEWVMR34Iy2LYmlFtfzTVNxdr2maNZ4UrLuWExB1WeoR9Iik0ou8t9trykGk8cml9jTqbwkY3pdDcYpZFqjmk65Fue8OPT/DuqLOxA7cJZhEolAYvbARSCM2Pp3vpmQbzaoYrv+R4NXGhJByIjMxO+cPZfWeixegDc8kutqwXcvLOX93SZmQnkFbA82sGvr+YtPOBHz7NSRWecJMtudCjI8O8zMGxQ6Bw86rlpZm5x0yzFz4BZfmEhwf+VhLYp86f+Sih/vfF6Y8tvfWXzN+xgQOrsgO5eRn0RMCHwpL3fYHBNrR+oIM/FO1ccmheNDdbNmnRwF0V7cjh2xWwY1K4H4xFVZtOm1cpLiA8ynMq8cSYbTybipxQ+YlK3qBp+vjbns0OebY08m4KTU41yVBEez56ae8h3TST8dDkC23+K/xxa1r+NDGE6DyREDGI3bGgodLGVy2brMtppFTofloWtLT/rf729bA7xZkIEDLZTXynEQXTGZReT5bybppTScVvlcV9unTF19i1CbXpnShD4XsYjhCAXG3PZmdgUWbww6i7DfRm5+zWbPfm8MhaMhlhotX+1RsNG5gMPVMfClPSLRBawxdCAQRsmUru2x9gXZdjatPvZ95MK5EU4/SNzN3a+EcJSg5MppzGYo/zvG/qRAnkjjTU20uS9HJNUBoqfKbS8oIeuJFJPMiicvgu2m5rT09qbdCrNAk+Cx+1SPIevM+dqYHBMsFSEy48M1JTB6Z+AQc7dhhBjXvY6bKS/zF0Nz71gs2I0RS0UzvW6ByHwNRRoJC0JSxWMjyrWpUOMB/rXgOzFM70l6O5uv6BaQUkwsRYe7djLh6M3epHLDivl5AnXsStAHMKeTbD6UDxA/oK6G0xqe4x9SpbS+m28eKUVGbli12qRkiK6KJDitqZKrXecQj8TzXM4LztuugcXFGtcco6PJWvkZHEtTDAaegmXnkqrdoY91VOzDL6mfO4iVvY9zUUbQ4P9kvBV7hIa+nmVb10w7MbgsnqJvTYRXAdecf43t0Vu+53gvvdv1YC7fneDQPlMLw4X7NHG2RqHagYfVdcesaGdZG/4j2KGER10RMoWgMNLlNbiJkOEATr2NuAlCuoSXRab0b1OgSgeYoufqMZkzOSCZxdr1vixzw0sPtcICmSwg3+hc3Qtxc4ZAp4k1f2f2CEpvHKb26uPhU/HKL2R0Kk4e3RNyd9zYhrhdFjXcJKuqU0eyp32bfKkrkK3Oho+x+o2hwgCdextwA4poxo9uCX9Xu15jytN/4sV02M9EaaTzOZ/oo1sa1jX1OZONIgi5dU1Ekqsud+xQLLF6g68o3smkfpXSVyePtxbt9qFBwtmEAAnN21ZI+lyzJIeWBuFuMwjTPYpiGo4jDmi4UzVmeA1tQSRp+dLcwZt17G3PZ7TbzvQs8YOQK/JWkr1c2p6zSsFGqEwqnSrU92CCGg+q9DLfk/Jrte6UYpxVguYvUV/VsCBkX/0ABK5Nn00CdRQL/mjeygmNtkXIK879oaGtd1nmWm7g+a/FMOsLtfYJAoSHB7gAA/v+sRAAAAAAAAAAAAAAAAAAAAAAAAAAAAAAAAAAAAAAAAAAAAAAAAAAAAAAAAAAAAAAAAAAAAAAAAAAAAAAAAAAAgv9eh+nUSuOpfpusD4txUMDMLSS0OmM6pINpF1qH20UL/0r6Mzg8+2JPg4Oqm+6LhAhwfTTHjyfVbmiElAbVNyXlY5uK+K989TLyp+QlM3OTFqBOEvS6Bb7nPFUTxfwhy8ckwyZMvmzY0GuESMrHM8UZgB2gFZoThPRiCjSgVLDs4yV9f8jdd8V4WXXYtwAiTers+b8WxioNiNnnDeydPTKnPGlxahfBtqw/eZT2wgcT7nNxG98rn47BtYqa8ZVrS80xIzazbIkToTLRSa0IfFKU3AEPQzoiWIW2mASsDSKSfbqYscv9J9MfK0ZrfuwCZjnUlyEg1UKwGmct5Vx0K7lTPFzWe4MhDPWNLJH8u1V4kit6k1Sm33gQfMsJWHd+9ok0ZgRPxBYiczw2IZeZxGFHym6TooyG5lLU0iC4JzNyQHkj6/BBk9HVru2t91ztLdckYHjr+L5tZKvhvZ1pXbHjkY6QxPnH9KC6YpZB4GnDa4VJxnxzoGBbdOnvDLKARt8CxTEyu4bLLg++vwCqJzA7XrTe2TLnM3UokisjnqHS8tKFTeJoYhvBTXnZwEBY0TUyyz4Cf1+ZDuagM/e29k0exLAU1g+jwCU3Kuvv4cQQ3+Nbnmpf/oXUweQvz4TYnZVcXKgCcP4NMAAAAgv9l1Q7Pna8bsqoDT1AnBQontPaGirp4vb2ykbeKFad1VrlmqQlX/2XUKC6BHfgenwd7WsJ7LFZMsfhHkUtojfP1ku4zmWC2RLN3ZyoPtG2jwYQEEXKpk4Q1QN4qn9s+sm/yAi5xOE+wvP1ro9raLnagECjTP4cGYU5yX7FSQ97C2cULEjO6U5pwbPntZ+0SZSL2f1PHYAy0sBp95X7ALN4FVs2G7Ia72G8uSPet4EV8+aEW1mw7gDM02Qpv76cqWs3PLFKWSL9W/m6zQtKeZVtHE8Hygkw0C8uzYjvIUc2Birbv/W7V+7Qa/uqS46Nt1LN3kLHeh9iFVBY2ryBohazpnfeYpm2fsLmoVGzE8VQpOSPtsKg9VVP9aIFlXKD75A2bkrjuzlWf1/qEOcZTf4RQAewsqpayLf5dv0EgPS4WiYPNE96MSBSrmFsA1IfoPGdL5Ma44jato/zqvugaini0eyn3W+B8xHsEJ26s8ZYu4b/0RXQi+Y/PVbwES904MmXGuW+n5HJhrHAOny7MRrSfdygg27QQmxZmv2WyMy0I4ARXzRORxaYwr9K9XLgyvO/RD3zjwm1jDNV6L9BwFpJ9FDJWE3OfiyKFyOuyiynLl37JMmFfVauSmlQC3VH8FTeF4IY7QRzUowj1eP+uLtMbZHAANG1HCZB+r5J70weoYQPzhBlM4ClwEvWckh2Wi9dAwaVqDlmpvdG6J8/JBgsmKBhDwkb6UZ/ZTLTD3LR1Snpm3JI0EoOUJJoAuWP3NYlgEU9EoTvMsAIID3EZrlzzdqZzwWGMjgNdSctXef81NbWnxMhU7wovkg+yKMAApvkukJwXYZfimcGFEOvjLr5StAL8zJTg9Eb/rwsaA84Jlzx4NguGIkG43a8El5OeElsiHsxKc2fDtIQxVwVfnMVRPYeLywkiTCCon+G3NtgzyXdSMfBDpP6ZZC5YA5GJIbVQQjsEpnolA7qDdEGq7zHTXiRiK9rmbLU7t1HQuORCAYZpvW2wjuWlvHALZT5lRgH3iYez/O+Ru4N0PsNbS2HxI9THadAH44y1CMxgXZ7QSY6pumdgEcWFtFWtE0yBU8HJKAAAAW/+wgkRnfxY/Q16JCfWz3+Hvf21qu75/1vf1tWCIRdhIHMl+iYxi/NbMapbE4qKqm2tpTmuVGptAR8WyVFGEViptDVBZiuIqlAnOR/XItRkUsHalBuY03mgp0qijUQ246UNlNatqTBbtAHideYYedl0r+Ywt1I6lJZLliztIFeiqC9Z9gHmMlOMCi3iKOf9BLSyKgLf+0iRvntlnHEdGxIC7cdCcjt6sBGsMUPh9MeylNFKVeWPcHg0rcV/OgD22Pq8Z7psdVxsQz1oOyXbWfOrP+TITJ0ff0by3mkn2ogRVeS086zG0SEJeBC9ksPFDXgTvsT4xV24kArzOHIQz5cpc2GBjceUmQ4C66qR+xe6/0oh7OoBQHw9x67vZHjPQ1fp5OyCFUiQoOlYjjKYcKV/1dKb1B1Z0IzYCavXkl5xwdi5O0sTtAgfGwp1/2qRaZ5CpRcWMIAPHyMw2Q29Kgaozn8rLloSu5akhcLQa24eAdTQXpGryxvM7YSTXa3LGa/rFqMh+i7FZ7BfEYdhQt1fnk+uYN6iLrpMaHaia3MRwDP9U2zdYAFVtINGTaVQPPoaeZLD6tbRWoXAtcr2OKdF+QP2RSN6jGSpP3DXst/coZno2W+7W1X0xnH6emJLXzP++8fzhAOdjvSpQoYNAnt0AfvIxbU7DP+RE65fgXnqfTX+WjEeA9EQE523KCvdDkcHz9NEG0OkbjFlGTMwcm5XhsnVyoHLoL8YziAUqAIQAAONCu/sE2YbEjKJDwyXy6c+jp6TURNrsjU9qIjjTK7wu0U2/yoYzDd67r4iPbdvlQlqROebWZt1fPmayZNcixT815+jlCqnRVxFTG5OI/fwKqxftbkNKC4QL2mue5VRrefK6uAsJNAvu4KUysFFzl5lkYCO7Zoz3zbZfjVGpti3eRQJHRH19PlAPI6jsBeEWA3d0/s7e8XdndhpdwtFgDZHKNbzlK4FhyCPiVexnrcULBWm99qOxxdECVav5DbjtZ0O7ZdUzAdi5RaVijkSkUqqH4ffYkS23HbDYH65p9/cHtMPC2icaQHEhrQvfzHCQcxVl/aaiFqDwPa332LSTXY7vjOR3iAhq1oilA2uzK1VUo2Dj/KOOREHBi/maxTPgn6Z+0HiYMlDC95emJ2WKyjqbcidQuOG6XS00ZFEKIpL2QPXqhtF318VKx+hkybdIRNYZGIPafddATgAoQPgMewacEqn6btidmnkP3PxsAeetLmvwMAuHzRrzMjlYfbQCEdIAt0HkGD/iHQagPPB0UutN/DADi+jZnOUbeo0Sjg2aVbFKCjgraQbU2iR7t9dCJ5ENCkYUqmEwms4y94+Sw22uXb+Ad+EkUSOM+/4wHZU9ar8qoDa08/XYRXG81+goIYvSoMp7e9DCReF2Gx3tLb1mTJ4YtzS8IDQfIjXkMM5cNxDrz1HALz/SAJT/TejFMb+k1gl3K+3wYfV9MIH1He8lZFXiQ24xyM64IY9M9oTgMij5Q4Cmypfazw1evXASaD6wb7+W8IBp26//kkYz7iDC+6E+7d8yPmet01kwjyGTG3eqnGWrrpihsehrR2Fh2sH9bM1MhkUsIfADTxv9gPt7aMMtmbz7LD2L+WFcNodVOs8mOWaI/5xYG3Uoc1zK4Ez/JrAXmp3C1aJWa2GAyJx7y4LkqWZjvv3tatEsWJAP43gJXL8c5HA3r/hsYK8Q2iuA6Y7cRyTZi0KNV9s172wNOsYS011o0hp/4Wfs5hq5BtfyIVn3igZOc+eGu+m9NMN8KgtrgC2VJxJNdNdYg5rSlgX+1Hzhew6UC0NtZP877Ca2t5ebVquzHS8npny7WdJrmgGdxtNgnvH/6mOt6C5rFzE1B0I20b7Ie1Ixpdu7qYckWBgOaVnW22nabtOCAl+ZVQ5sXFjolnuKRZFX2e7M2GuvuCjTxS/A3IojD4pGqjVjsoQdPlZhPZusvdkFxgxxHIr21p95FuPSkv568KQyDhgKVNmSAScfiMGYzcKNXftp/PUTQAPWRTG3xMYn4D6clOcXtYQI8fJzzRnq3imkjuLZMPvZ1hCk25x9Ux4nJRBuM25L27bSZoDPecnLvZsCuev/8mHcQrwIu/4WhaYXc/OzGk17SV7P0XbdNOVnRGLQDdjuNq6jzF6d9ByYQl3fwC6n0P2zzEmfPUWoN7F+XMCq/ac2cN4YoyVITumQXPUxsHkWcEHCPyeBYfJi0qO6CxZJZjJFjPzgQ4lh5I7GlSbOQPF8toRiLe8PRzkg+rYqX6tFyflLEUa/K2oYLUUuieiJ+KElwM242HyHsvI3YJl1KIIDQkEsRJ7xeJcEHa6glbrwYnoKtcMrFax7WYGYwv2vI/doyB+FZYOdjCxsXeA5WRFxavK92LaNT/cYC3f+cCvkOBNBmxbSCxJ05XuBqnS8Ulf2n8OMesdLKFqRUTBgfdbelDhDoFOlYAnc1jIVC+7W2UmTtii0Q2Iduw2SFwTK+PKnrV0ZLr4bl5CfJVw9ggTAiaiMb1AFKyuiZ/qY+7ohtoo6YTHjnkT+tTLGCgSocy8qpaODAMslvWbrJKqyPgOtfGvIIyPSh/GD2XOuImbOnXFASPA3lmixPfR4NU0irxsoQZW8PZnn6Jmt63Z3RQAvlyjMduoHX4q7W0WQaVC1o5I4ZX+A9263TDTBgISADmMGcAmg5n0dmNRCcjkPqPA/H5Zn91LoCXAZZPH2EQydPt+AxTjRufqKJjAwPsHEhXM7XmJfSoSStFCLmN0qEdOHE8UsRB27sSh9eDtTSXXfrLUo54xjs6lhSsSRhUiXYKciXaAFgTXb2RShk5ZkmTazsb4WeNwWJ1TSAdK0K5VidqeCV5aUTelmZTHrCXmSdISdiRwy7f+/3S8KCyRZjPlsXzRUCh51YC+GjRsA3KUAE41YVoHHR34tOXtz7RicJEwKdB4WOPBWtOxbTKHFYqxmEKFYMMyzRMybWUH+q1gjivDoULfuonaN0x+pzigMiVn52Xihc1aPNEzPVG8pAZwAnFYO4ttEKuIlLaNdCQMRF9l0eHLu9w/zJ1QATSZUth84kvtZEOGiu9S2hfwC8/1DWVU6oZ+dyxTfXdiWGk/SkfOnSbaOyUJoUcQu263qBXAGe6jV3bOGQfVy3/mu9k8vZdN3lusfJXD/ygCbeji6ZfTNdEt+98wkow1q+Ig3mPeAdJDkI3dBTG6XN7n1P2cdPnyESgc2wDk1Ul2rtYeuCxkUvTnblx3f9gIloSo9sLB5MhVhvCGOL85v3uNGDVb6znSoGhvw2PLeX0gr5JJ1V3oBuGo2KrPpU9Q/btFr5RDw9H0unEy/wSFe+cvMaoEgkiC9ItzAJN0W9XS5hVHHzwwVLHiovwnwRqMTBwZWCq5Ko7LWWYrhMhmSdLt04oYKyTqTZCBWaNNS+nhNuHhc8/JCKF3zQ+DlivdR7Rd19EgB9HOz6vyC8/TnwNA1HMQgHKtPq6OMIAMH+RZBNT5QIHPVZN5k6ADvsiCV/S2lu56SOArsXmqBKTgRGul0vuEJyBqeAhKuFzQe1fP8S50Ew41ZoZFu1j8UPaDyRCYlAzD62mi7XH6mpTY6IHN4egFiwx7+6sAz+mT4AURTx1jy7DavuGXvL4MB35tnulanGls5S19ovQM/+9tXkxihGnjbDTqXeGmnoBrIZPv910UN2gphHUFnjAcy6rueNnqnVzS7f3GTpMphhK89m5sf/mlxndwVId5W3ecuXB1J8t0RJuNSeIPAtWuCvjIXkvoa62ybPSp7l4BhsgFXhcJeiWao1iifHiFtZWn+d+rwBl7Re/34pov02cCPchHwPKKnGBMFUucseQvmZDaYlOIM8p0a9KoCkAqgLxHIOHKARP04mzAzGWepIFOibTc+jRJy+RFqzOy361cfGlgch9u7HO8X7xd9GVOS9UCzIwBfUQ9S7wb4Brfbp1JwJMQWHuEpSmhKOwKlnLFPayJHh9RLF3KTys845GgU7q7pf2CeoqT40ZAeWJMhkM0FFnWsNvG4cbYq+fhV+X6irdL07MYesDdqDQFT+ymerTqF7XYGTlZykJbmEIZLasDttLdgz7rdIjZReIFj/DMhhYq3aif5YOw9v5RDtKhtDmRqSjzvs9/QN/mHGQGD3fvIeBY/6Ty2RE372EuL9RnxJ0CZpKBmLUGzfFu/eoAeZFhF+6hMcm3jRj6d5VfWJnRWjZFECAXW5z+VuMsh2MywanmR66Lyg3CYSsSOyoiT8GmpwcXAT9hoBLEyh40oiEwNbFYfcpl7O/9wEQqkc/uuQbxBWK1qHDS0+5g/JYPQz5PD4Mb9hEV6AxbUSNniOwdG7SbHe25X6zcTBtBSgl6vogwtED4MABlwZMu3OBB6XoyrdUGK0y7LS5jgpF+ipHAb2zC6XhnhpgiJAUj360/5O+jiGg4YL3jxb8psacFw9juF8DFSHHGjRn14uRA06elDCugpwcDtWmkaJLRyKgxdPDtgMQhaikB6FRt3kDwgBShNVrpq48UTa6QDNCFI6PaoxUYU9ITXdNXZLEsXXLJ4lIQOzNJW3yaXT9kcf5WgOWF14KgmS+If5B4sYRihTD+tXwXmibXmdsostIzjquCuso8vPGvozjGmec7sKa2FzT9T4vjzALWOWhgzUhzUuTQdLlA631elahfCjfefaQdOHQKJIZ6MIvQu9r9lvE7RPvZrLldtEfdDoM56mRTmoVtdm+gcRu4x3jAj9YkT73NraP+tBR9kGb9GK7s/T9oDyquDhLUoh3cnCV1XXnQFmrZYjOrjAi1ZBA78stAQiDB8ewP8AkbC5A4105bJXQAzP9b2SH+t8EuuotPDV2Fl+wr5EcneeoHPH/d0fKnmNk20a9tvhRfHVvbD2YA0LXyGjJUVjOJV1OoaOim4mALhC+5Y4pda1PJIhTM/I74f3jYlrQsTAfw7nJ1JMp26JY+BQAqyIF4JDAVKOi8WVpcMZekwGaQS2wckLkqVTjxlz9rMe9ugTOM1NUrXXpZsDhPq6HtChjShMRwnRwGULN3UPcbtLdTfHlDi4fVC3+UQfUDtVK9HZ+wRV0dUT96pRtue4wIYece+sqNbL8FeDUeV26k0S6JX3qDpMdZMxA74EZgwNEPHpDJuboH179UmV9A1q/Lqr97yHgtg8mIqJqNoBo9CKe76hmvYcKuPf2B8v1RARU3gdb/9Z5apyeJy+z3jvguPa/7MVRWTvdEEb/7KuzRDUuSxT9oOyZiEOFhGP2v8GPoNik6WkSWjzN7bETFhFOd2Gf99UEniAb2y9doN9YCHLeQ/c/yiGhGJwruCieSMAQ3CtecQA4FH97q3b0z3Fh8WgMrjGQrxITbFkuZQxcPVKW8c8lju4dJ7z5FxDsNOCjlcaMiNcLXBZfDyshIypmMXqFz+UKy4XAvFKU5PhXIay84P7FP6+TCwTOmHI4txxXrQRt4y3DWFLxfUgrOdqkexV0eH/gV8gzThEKSST5ACK3uE9G7mli6d137aNzgMqS9Nv6iezzLUF1HWraUdTmDy88d84GDGOpMhpkwSQnR85hgFcNrA4Aeh+zHlbAVxan/G1KnYyAPGGT4P5yLRR9DxGpBjMl8DvsGkZXjlZhUsJgtp2TkTf2zFnic7+6YSBprjswO7/XAQJrTrjSkl/AedyGt8R4sbt1uNJ7THqrN1lnrdDZeQ6RYz25llmbvPow917MWvTSZnIktrMfzShODyJcrsv4npTZOa0vKg5AyWoIinSJ1686tgUm9bjq0oxj1lEu2aGif7Xm1LUX4RNkUsRcesCORIS8gvCABoI/WW/l0scIWXzmlLJVU5b21/0MQzGUmQasQsacDT5v/WKWWzT20pjn4GO3Fdn6nkjtOV0zMHo72XTWVG8aYmwDctJH76/4TzkHNSqwUaGHJdal3gGmGhkrierA/UjzCdf9Sv4mMIXmWAALs/h2OrUlzQTymEzq+JoMHQEpF72xKU6yjzab1jWkWOwd3pbAxrpidN6VKQ9Tz4Na2UcJ3wsJyt0Skg9bbL+DjC6CiDlBsqcID1VWNawsEch7Nq5Ln/QcseEfHkHbys5kRxD7hCTLeFt7VPWn9Q1K4kofpv9gpDDm5XfBQQKx8CWR1Pw5LSjLZKlDczvPz4L/cr146Ic8njizcoPkIa9B3DrCmtlLabcMjpbQQf3zvMBmvAj7MgFavEEUH854QQgr7D1wGQtxRnE09s1opWH2WUBizwwhB68StdNMQ0d3EwMgTd+qvHUfY3o15mL8PJQzYMSytybfnLgtKmqYZ5pcQo+jnRjQniG/Fu6yeujUlcXL7RIoeAs5koBzB3eYVmlwHxJxXeFf4CRQ/zdHc2VTfmzPFoRN8PKMLo8Jt4rT8wGTgo1tCOEbQRrPcsDzv8AGjoqivZJborcWrIKNztYZxqAlendqmXL4fRW7SZvL7Hnf4RssB+5QN5np2e/kvSDwPPwpliX9VD/u7CouXKqExIoNYcOTSwwGxVr5dP0QvW9IyqXdc6/Vn79WUIlg2BAq9+afZc35oijT23ylHK0OVUGOGMLs+HFzc9E8+ZF/jvw58g+1FgrutFHbFNqQhtXwAUdk+Isqebov50FfIAOFKreYmsCbIu1tEMmnEyKaN5MB3ThDXRq/6ar38EbBkokfdMzWt6axtnMgXQ2zOPH/uGSVYB0LE6kZM1hSaEBDRopy7KQTAQbyh/fFHFzCTZWzb8I0c/6o3nd1CdvHgSJGj7rnlyVhqJkjqds6WnsImSb5dUDt3uaTRtrdqB1fkf7ZwIIwIACv5DGBsX/9oJ1XjMVJYJmbcYkDsMjZ3w9w+j3TLnOBY1bqnSi5xwfEBRwfepgMs1FBubCgfhDW1NSPR2/73Xx8/Ly2OoqbYPI95PuCUojedRMe4kLtwnvkqYpLzse/mLA4698WMW5datWGUF8QVkOIxVDBWx2Tm+H33lKzEvuj1yXNs784ctiSIzsPJnyW6/fVapGa7xKlCBsXYYbh9Y1jIoGWhl+trmNIjuL3Cc1u9+sLwGUZwBh2RHhLPQkGf/oWOR/HGh4NolzxP3+uyQpg30LUL7IMAiEbymA5XY3a5OrPM1pG8Ji/87c+wCGs0RwoQHti1IXwy5sdyw6DwJ63QINvqohbWmp17hmnHJipYrwdGtE+at1CIRZ20LrAguCXj/85N3O/wMtXm8SYMmvLm6x/mXmClKFSPWK0UJAPVq7R0i0I7Jj2uGBNK0K4GOA9Z9u8z8lKQleMwpfatcKv13fuuZemMnSWFGqkcXDnIBMltaWoC5ljGdaoxGL56wzoHlX+AoW2gFSzlt+8yWUdq9ZicSkjlEzGIgOfxFWydYaTnYZgazcDizfwwKqEfXbIT9AaFCtbtCn74SA1Pjw/BJF2TanzWXmwTftIITRuTfpS5pXXC1KneloRPXgkbnENStAl5jGNhPnT1/JNi6I/uCZn+KmntSSqIpJD6/6xVFN/Kvp6R7LXrDT/2EFHKnGcxhVuYz+13FfSDruuNaLNpcL+ePCqTmGD30Qv5LwCjEUytVKj8rgYbgqX3PvfvEThJXiAaoPpjpLFIPE/l6WjLWV0snTWjr5nR7dB/4YTmt7mR/KRMVoRjTlWKz3qUuCqXpXx8wBxGrQcxFPqO5d0iIHLFIR/OgSBhDPgxQLkZ7cOnCielrmkJE/m116s6RFsdrOHz50BEsX3jqpdPoVimR53empBg4LaPnWJc8T+u+0fVBuoGUNatShMy88KywwcV71aFwWwA/WPtqgToYa12uWE8hTxnEsvb/O8BQ3KhkGqI3Q7RJy7RIjacvQHq9vPU+Dc18AEPg4BPMP+wHtcHU1s6C73jy4j5cPLz3LHk8JMfxiC25KnAFm2/TjrKzr3BAlejf5bGKYene2niBqBq2UrNu1W4XtZJhdUFY+7V/FlstmTUan/jHwHHUriN9oQYScNuKuuSplumrpzJJ4um61iYt6Y55OU1B8o0j4/W9s9KAo2bMeSDkmm42g/uOOSVENiUy51kpBQmumVkqQnoXdPOpq0F56klCWlUS9G482ZnBTvl14zW37jzxsjxLmoy2DYNjp/6nFYPW0OCFH609VzOTfizDMQlLqv82VKQdSZlpRB3CMAd0C7Dxh8WAto7R+/KoQSOz48YuycfGKLu7wNkLVO8pdV0uYTFxh9pZLuvpUjF1jzkRBaqKHmIeEDoIf+zXQT1haV/jFjun0Mhv5Yiv3MI43YyEQsd+i5YSonX0DdZUinq6stc3pPgQEd/lTcppGkrDJ4DxpGnbHRLqcVlIKbg9Y3aFpsA5GtWUg0+DbEGwEUv6RspzHNW0s9HjqvP5Hj42nHOTN16BzK35HDWy4xgHZFWnloJ1Kab7A06P4MMG6wf7BIMLbmHfyXD1p8N44nf0O+KcnPDYrzrsab+ZIiW2okm+K9KmawcT4gGxAtLq/t9bPeSC/v6AUI3JilQF10rl/XIYa0tUp5Z6Rj8gM1M9rJyM9R2OkjjDUUQsLujZkd72XLY5NW4kTdc2DVEFg+8CrV2a7VdF0/dQAXL74/jbcgIlc8mMp5TPALcdG+NkUmvpNFb9eWFBUcDIAno3U8bswkU91YFo52FgMLX3qT1QnakxPkCSkImjpehGWefS5GikaJg3QGxqsZW/RdXw1VBDQfTbSFTQ/aeR1RbdV45kQpm2j/S5X/dkU6kK0vG+16AsFQWAhrXLo3i1v5EZVteAM/cOAzhrn5SzEvipx0apIIDMpn1pIqSegxNMefr83N+1CiIu3I40ZUoJGcMI/YxHFQ+GAvmb55eA8aT2OUBbZdGqv5X71IRrwje2//3IPso21UquyNTc6tzsOTp7ooKeEHWJMKow9FeGunk/JQZGAP9aCqZvuKxsONYEDfEJbhNMnXAXkUM9J6cXBc+GIKUbNJemMJwzcdjRTxrZ2g+7b9AoBmL4vWWJL27av+zI9ZKN99q8PLcjqJegiA8LSBnE2c0W6wfKPX2IK8fe+aJRT2brceMlyDNbjsJ8HODTRZ0XNH2nr1MNhM5ewDIK5gbYXu2erQcpMbwGQk/ugSvIqfhD9jJ/0WJIUvjx11bazSPOGXAMWxbzqT/CU5odKOCBC9Ab9BpLBNKRUte+7xtwXL7RMzb/wBwEyb2SZtoIX/VnRttOsd1NCrqKl4wp2izMrKV6tJjjZrixZxnTa2acXGBaqjGC9+Wi1HVh0VQmIrYhu1MCXjoA7WcfUGg33oTVOOkoKCczD/DY4l9cgcKrZ7eGCjVr2E5x0Ld8vGo6MPIRBEbDkM2asTr6Oqfu5ugK30zJqfoEbgQsSvUuE+mTUOW359Wegoxn+FYQd8hE7/J0/RRVp1vbjr2d5h1jINZU5cMH9HgJOrzcb1XcfZinUlzZ8Ibelh8evQS+12lm5K39ckqseTeqFJlq4lkTvjmSjjJhWsjJblQAd5TMBEXeK+TSv/Ziu/V02BRjXEKOwK9Td8cXMMicQ7+vxlgUewniF65/QRuyd93mb4NC1m9HQjsLWOOsL0EWO7stTfjw/0UUi2hMfTlnV0E8EPCy3kNU7nejMyyZVBRk9B/0NJRRCC+ma6K5AUvoDcQIP47aIZzV4MEyXTDWufMnjcR2yysH+ob79sAR/fhHQ+5EwbV8Jtup6ZJHLKMwZVF8dWMlHPIgiGrZzm+5bCnDvLfEvrxt4MNkdohLkz5QY+8TRCtNKFFEhuZoG+nrCKrhIeuR42/S8tEDXBJKwX5f5ibTbt7OplD+pF+u1uaOP/J0F8p51RDUYG8Bd8hwdteOIkhy9JiwujfowI75wmQXNbre+v3TcyTMpAv8nrgH7Mq+hylnXpTgGgmYuMSfCoT1W+8nQDLhlEGQkOuUQ60fV1RO/CH9Zn48Qx1NgUEcHcROiALoJ3xh5hB4ly/IH88vUhzOJGfBnChCWACHZAHPA9zwEyrJpi+5BDTdsbF5L9ConyJ8ijHf4GxaUAOf763iyb8sFy60Z+IhHobYbiR7h01Re4MuVNHpSkiC30Vsrj3wtysfB209QzVbiJBJiSIWF4dmn3Z88QPJU3QsBSzbgRb7FKIA/BPnHtyjCzJADUmYPFEz3f1GZTbjxCUVLgtjaQMecYlmQN/ASYt/GgNTHjazUYI7R1CJK8m8hsXxPQWsbw3BO+RX94yvr8yTqcTGwGbIvLkOYezNmbAFJHkGZ7MuO4tM62iUakP/3Z3LmUBjTVcMn9X/ZS6VH4aTUuQ+PaSDb3itoZHZOIKRDh845ouu5ZQ6qXtxqYzR9FNuj6KmrURnlHwp+KjfZlaZRUTjF6LbFCueXSEcYlGJ4GOkomSPV8vo1jFfgXuIyHB8WL5QeQMdpQHrgPS1MnvkMbCY/TTTuXpZNJs+4yj01fiOvkLErdfkkzT7x2xHLDthympLgFht8UhF/824fr72nX9JT5A2Jvmj9hEE/oa4MmKZHcQp54xzfL1Aae2umXUTHFwJ64yqBzKI/PXi0oYGZjexjS8DsURcyrvhhS/s+dOF6fnl74GaCYHx0AwIOfqd6k6lzXv2WKioDbWtbKsvGKWozQMW8WX3Rz7rzneO9cJ707XiQIPRnxdUQzGdCK7ljPudAtX0N6wrXuITLYhQKUMxj0VWn099dXdkivksWfsckPxoUUKyzgOa3Rq64982peFIwi8h7f3AqmYOKpo0vBplLOcZb/tcPwnAaH47GT1L1lU8LiL9sRfF9BvqwHEql4fkZz1Bp1BAkH7J768hbUqy+GFVXGWfF6tyenGmecNggKN2cykmO+92h5pXaK3Dnq1rm786aEfTsraHyRz6LxqPOSvPy+awXz3iGwz5D5pim561cydtzdmhlAq0QowJOPlDwe5NuhdhZBdY+HqM0N5I3LSREvio7c3GemF6aUagthDHFcuHm+RgqVl71UxXapCDMGrYmp4Oc6CtNPh0svI8otmU3H8Rm6feqnRjJ+Icos852+HJqm2WoOWwQ6VX+HzcSA+c2xayyqp7msAILWPUKZGW9tCYQdbbRN2qlhS8zRZIQGklFwyhVnwJAKe4eKeWmgc2LWbxgDSnzLXeKThjHWn/Z6jzs5ZfoG/82eJBrKyyHiXOZo3RgeRV6CREBvkjfeWErCaw2UOOGygA4HVNpWx0Vyga12HOTMUcNLnXkqkpUrSA7VxjpGY+PAd4vEiyj4MJayPw8hEwYhxK2D++IfEAIvvGXNfF2wiLG7G52sL8JcE9aPan6wr89JPD7IQMYe1+HNwCbognrwyJhZEqsueCBPZv4M7J33EEcPg9CX89bUYHkX2PaZnk4BD7msRhpzbQw2e3CYu4pPfU6TMluvbir8qolTcOFgKBoDP0yZtLy8uquGZEvI/6bHrOW1bFGJa4RD+15rHwjEHPda0RR4qZ4pUMjBYgL5j4zb+oZUiXvoT2e4PNUsIpoE5pXwkE51u/8s9lKMy7J68UtnQFEtBPJCM3ZNHdtT8Nm0nzwjA7ad/oYAAh91/c820t//qOhXLR73Gd/dZqMIQpzIC3PACPrjFzhlKhK3G4PmUCgYRjTbz1/piKNObL9V2Da2UqQyrMKZt4XYq50bzMJ1oyIiDmiQdf9l1B/ZK/8wPVynNV6yZdac3Y0VcluHTxFqvBCWfTL6KmCugA9LE/ESH+GcIKK3bblL2kzs50hNtk0TAxa2BsjPDX04t+CEncKAT3vK3bLwQhJZi/UKmcccbgLsEvc/WxXWcPO0fmMMp5i1xOoSysrTL+mW+K8irvCdl0gPggnJoaXKVY7awJtuBbTtomIXgYgDxWjVBLyGiWg2/k3s/iEAHEWgg4kxnG+0w6JRA5XWKRXg6GJctYPutgbgNXTCOIeEEYeLdLKXu+3QSu1vWCDi0HFUtwWGhEnr1OIAhsm4i0Y6xX7fWedYN2t/xH0RNOM9O21SNlV9O4ye547EQl4KEfOgdejC4YjtRU/8vRtohluxwcKlNwrW6J8GqpAN0GFU2f/GWVzrfvkmaqUXIO1HcbyFeCoRK6MKjOGb9wibP/EDzQ5MkGFo+zr57Hw7ciW0R5Osai8Wlh1eLxoMjJZZGo3EFttz9Lk2tzuVwgM2WXhinfwswFzAz6YZjJEBByzUaEOaUpb1oJk+KGlQrO2Be4pKeUDj29qzbqwVnrvjt9RU3akVUiZd6qV3d64AMrqiYri+7cfaWX4S2nijvCF0OXoorKHw7SbebLnSZsbpG9tYe4puCUIs2tbdwL6EqqvjrMOorjhxC3akRyojOYIJSs8hrz5aC5PPbUk5ld6LlklAKqm8f+mNMd55uTxoPa4kxxgDISZckT0OIAx5c35sRZC6kHV49q7BQ8gjvYOlMjJH/i/LQHrDx6yz8Xs6bvHPmfaO7VDTW0DChps3nPyaKHcXmvGo2vDkY1njoTC2AkBoWth7g/NC0XpqliiEaYgbNOeGV3UY5MYLbqM9CNtltx8qGfuO1VjNpXx6l1GrYbXiTiSyH71MMd3cr79UE6n69uH8TydvoEmSDrCMfAqNbJhligu8b8/chBY4TbK0UhBBQy6tDktuPwucfFgmrvEPVI9JCpYYF8csMErDAdR/mCT/FTszadR6wtcgyiK8vYIdsYwtkOM8o+9yvWRsQflIFLhvA53LN33PQ2Z8xxImqMko8w0amjrF6eDLWhdUSQpYHixXi9JcoPx0mREmS7U0/umJDX6J4tqyKlLwBfd6y5JIilhlc6TQLDUlk64+wecRPz7XYwsCkMxil9JhahP7w6+5STgK7w0q7b0ZZ1PqqcxwjEPa0vJv4WpTSNtB0kHPQ2zv2x1B/Ac46/wtKLcKB676CFaZbIutE+zoJtSmHulIFEAWAa5AAIiQK0S1I9YdRi+b83zcEWDmy1kFkNF8dqC4cqDzc32SpWMv/yvRkEA4PDzvFAbLqi3o6CBdQCLemYSd+Zi4sOeJKabr3SMsgX/o334yS/oGSPHsel7pFZ2mLkO6mPtl6US6vz+wtMV6M3WCICxOgbUoQNulZXSjScyAGtAxH6wo64WSi4/v6Knfad0ZQf4eJeFEGSroYlm3Eb2jnUax01anZp6rUp2OVbr5ODLs7OeZlFv+eVM0ja/nFdZD8HT23/8VL2elLkB5KEMKst6wr0bo30QncIs8ZYCK5Bk0eXJBpRtl45V+tKgFw9dT0AOsImST9Rh/P4ovdPJMb/a7T9yL8CSGOWXc2/w9Xsio4asElFQAaz57tmGqeq0ay5ilin/AFIdHkU7yuS7qKAXteOj2QG9UhrSg1s+Ai9pKQ46sFFIGco0IqbMGQqdTInuergBxpUJ5UqGBir8tdbGjJWrMkq2zpKK3HOsLFPEjHkbJPfzKrKId7ILZ9Am3YOQLD6As1xCgASaFInP9y7jG3Gbpo4UwK8qa/w/1ykY7mdWjsnLA2jqaVQmUtZ3deNzqTMMRa80Sj/2DB4atndFwSeh3KjTVloAjRGP2vx6DRkLzzljMHmoeW/OcFKQ0FW4u3iHuNHJSFXWPrGn1stSnjd5P2aeQ4+mRrWfgF1VXUkYBRaIoUi3nKCzeGV85yUT4EJuORnUUOplGU4u+JqaxqD0JXtUlB+n97tcQGkyEN+d6Ff0gmNyjTEA6OgfcmwH+DMTXObnL4QqLvcG+l6JcDD9M3QH3kcYJ0077SaUMMkOUdlCAvh6RQdyVodOKkcrNa2a969Pj7GvAIh4tKuML4nK1SFKcy6p/27FA6Ku0NPgoRitz8yTJqd/oq80BGXTWQ7H7ChY5ya38L3cJRAMHs4rqbwzD2mHGMLd3tK+0AZuWBHVdRQ8I1KPuzX9kmWWijHjAwIJBgITN5IRdRe0amfTd4S5rIi0gdRdgweDXFVpejovKAvsF3wRn4+Thkd3hTxZr5SlDcSNphEChFV1MW2zwFNpuLhP5fhEPng4Lftd5rghaDbP1f32ad8HKIIqKEOR6lz6WgJFI8bz563keWjeM5m0LI+j6s5v2QEE7qpPcpC++R3jd7+pc9W11sUyeqRhBDCYP85VykS5Sz9JdiFzfzeMsAlwFv/sIFkQro5bTMxnKj+w7ceoZBDzSJ3bKIxKzBQ3EUtfr21b1TCI01WIrZhGaFHJ25dyOuAjfJZHP4n/nAGSc90PVW3qToJwpK2GJh1INGZRlmoO+Yvv/pSWBUBNDB5Lskja+FL2s1vtSrkRBMaOdO1kf5DjYmsiTckl1XWOE7CJWlgX2Za004FPleQ1ugOyPIuKNO2RbR8cLkZlbhJM07lScyP70G+PqR27ap1E6N4cICc9cBRvmWtOtxMOdrGAe7JMPpvSybg0UzvZqfFFTdRKTb0zw6vDzbIyIEznsuSnAM6L4AOIdHl+bSia/TwLY/8Se2l0pYqQ0mKlltsY6R7o4WfL6g4c49iUhIGYnD+bwgMSQqvhzhBRuN9kR+XkE/hH+/H0mIZhyXJD9+ouYqwAqybujBQkUfJtexuqh+i/D0olAjxMDrFS/rFqk7maM/DGi7+mhhEZEE7IgNJfZ/om+ii/f8k+6zYjxKPw4omRTcJEike7NGdEjL9mxmuSXIDLbi7sWGJyKTj5hphcuqtaz0pbzXcpoXS/Fg1mjcOJeOJ6i+Po+LLENPhJHLrPPgSQ/mOIhWVMgjkQD89bdKbw/UNmCXUBvxdj5BpKBdsHAIT3iKnBxS8N06iH9hDP7g84KIgAj4CfPteUuqTLPLPDAG9V1KbHVEiPKf1CPKrXIY6w/boN2EoknPtGvzUOjUENTMBoPnq3mrrzZ9A37xNmK0s9IrnZqwvn+yH/e3PD58OscyC/O0EwFMb7dSxAdiTel02y5w3fKrJeEsY9wdhZViUfPhAhwXUTGr2sSLlO+rhM08ZniMrK8o4cKP7BS/z6vvHca82VhntH6xqabxSUdF5J/O6auY4cdWat6ick5tXv65q2hYMD4QFEAvsWQHDlbAakrh1603pT2U6w899TBLeusLEcSC9aTb7V1hSQlQms718fDAsVT9dPMBI1mvspSMLLqhXwdK9jXthwhpjNTynQOa/h1d1m4LjKNLO6WfAnB6yJQBgi/fU/5AvN4Oi+u+hu3Npg7JM5xBi1pEgjNylv0WbogaoOeU5z4YaifV709R65corh46SEkeFhrwrgNXi5uImMxT8Pu9XrG+s8OqGb28OcPLTIXCeKjuQ/qmws9qY6KSVfzhIzDXgBu7hhTzuEffy91c++duqefSHDISWbWBr+KyUnVrgxdSHZm9ekpcbDOFFF588ydxU/PbWeFk1+RTt3/nlbWWnGoM2EpkdLuoj/1pw3RVen+q++iQMPOSO2nyZrwoWqKV+TEXf0KvfJsT/X3wRL35h1eV4vR/3u7MxyuByw4YZzyChKltEQDq4aj2WByjjtoc+AdcvH7ejJ2cOglYY/K0K66nX437u+mMmQaUZOSbqF0Sux27VaNJwhgzEKfU2XycV+FlZTErschr/SP28AxfszWTBaS8SB3UjtMvSQOBmOJfueDpec+tV5BEZ9vxB6SZNHuKq4WmT0MoUsmpAjGkANJRbuvWxuHlmgX2mkS3/UFW5YVTmp5r7k3WLYQ7+6nLTP0VsTmmhHT21Rh5hPB+Ffd3hOZJEr+FH47CLUmm4Ady1Hkq1eh7yo7iYNcXUJflF6UDjzsU/tgW9hXgkVAxcN/vVuT3qkiZgrJ49GuybI1qqP1BPCSb+DMkoFSz87SpPm7ziqOvCRr1EG2NqS3AXNkBuqwHGs8t1xpoGJCELQDkpSShBRMK7Og7ErcCLWNNkmq6cB6tymwvLysQR0BMv9Q5ASwSC01g5cLNDfWYIhLfiEBBFZh20eIW1WIfaUeeJP4DIAaBOpZi+6woqX3mWhRKX99MZxQhAlehRc4MSJT33NJLHMjaWwaJvU8r7lmmom0nzEqLqcq2wQEDD9fD8htRuPwbBk6M+LxZV0wWcigbIZq8Rb0zolKtyve3gzVHz4UTNSiRonmClOoSWLgQS7ONu5Trk4wufwm0OO36PGCTFV2HQaO97Ehh+T8LJweuqTFS1C21wBthvvGDbTPv5wkC7oIVMIjLUkP1TIKmKj8zbFsNep2vpg0b55YgZ9alCKhPtt2kVYIrJyxtw8vtPRcFNo+zLqJKowDufaFJueWQSkCkoD+/Ywpe6svmZe74rdmUcII9E9eNyP7rf29dgqwObnxl03dVhLF3H8B3jbrNgMUm9QmqagcKtIa7Z0vfKuELMU8wc62vVxMp8VMDoZGHVmwQ9PRBVjt9KUnL582Btp8uTX1Dt/XZnh4AcmZksHSdkmjiogbpL/w5/PwNwhvgHE3sWw8gKavL+V2+y0nmJntCJxwXERLQGW1JJU13UiRPEzrfZF2/5jVxLzbmDfPea15rjgSLn2F/08J/1G+KklpTAUKLdXiP6+wKs5e1DvbecrZMe5LNLLGUx1jaZYOr3NnFW14cnmSJFJFEbuAIXegIAxiMokvPNJuGM4pM4xnKSpQLlnWHAlKnUWQoB0wcOcAlrqVDF/SoL5qZd5phW/Dm/8ZqbSGe3Qe3dmT+/l+8J5Ku0p5lQPzrSc/1sq72vTKNEdnVowmfeRJd+HTN0J89j/pGBMZT99yzJayB948R+hCve7DCWteW9YE9zJIlarXgPYJK/EOgDYE4Z4KH7l1ZhIKfFR6E9qpkIEtW4XD7VqTzV4dOJqCWxezBH+9YEde3pHX1rdk5I99mw/y1m8YnRPF9MKK0+pvtfilXoliW93D9jGGPKADIYtAilrBGDQS2ahLjrN0rTAbkYhZ3oVU7A5xJMQpNcMx6EEaT1iTYyOKqkJ4wV2CEhlQXVzYIqRRA2cgBFo3X7dy/4so7vQgzou7fKFYZ01JOG5/WzN0kNYDBTuMoIrEF+kwSXztGlzeDb6moLvue2wsZkFQyjxQsOtwtiXhaMx82lHdcsV3dCJ2wK5ZLVT9YVcqpCVWt1FpEzrtOfkOP10bFffeZ4mHcmrqMyw+VSTUYdrF45ee0/VOMQryj5L5bf4GAiJTf1pk78C6txtXchQDBirR4x+iekmPO2TaXBHsqF9SRMsMvkU/GMRo2msPu5oiYBC4v3WhAWYtL9cFpUAlL6n8VOoSlQ/3LPRKQzPjzXY/gQadB+gDejJpRRKnhVbCjH0RhfntlwXCqjOQntlr+7upRMCMiqlAOS3hKl9vyyexeG19LsuDS0k8sdRPT22fmfhaFKIzmTt1TsNBD9YSO4XeHDHNxkl0s8MrxAwfpSnQTpPOqxh4+IqLu6r6IodQopnaZg5tTt86PUBN9yJwnz/2BJ+Awve6R8o10IMRRHzzrsX7or4SUT6sriAoF/FYJqzj/0AWVo+lN82T1Zxut1V3OBSk9szNl47Qu0kJX7kp+1UAOYKxHW9aS5J5wgd1nA8u5yDtKj+21zuCGi54EL8HGfysjsJ8WebSyooKSeSP/nxL8VCgLH9vAAohtqzRl5fCX4tNWwq/H5TV8IZK4IM3BQn54XIB1OgXRLnTPbQD7kQtf+tbUSTXKc+kCDXrpxWPjKQOKIwp8Ax9Im+X7yzOm97h711t7gKvLhbRUv9tvPCfpue1OtohHUj6PmhxHuldk0Hh/9zuKnaRW6f3+dydO+/s0S+DqMRo9GE0xZDKD6PzeDj694NcjgqKtQkuAgkYPYJ7HXZRwDOWDeYc4/p3PY1p41kMWWu9hYOejNau2zhPASS9KB8thtjZAK/HjvVk2fc5fHYuVN+z1OW9+aUYkvOQlbQHVgH7jCEJyCE2G9ShnjAvzAgfu2kjqP1Pzd/uqE7Mf33CvQRHGIyJfvGcf33ZhoHtz9yywh8qHaYn4HZZ4QPln9j8OX7wGtSDYXoZi/U+axoufm3wem+V115gEdEzs2j4JDZJgf0DdUyvO+VUCSqBfEr775kn1VScjOtmQ2EZYRSTICEUXbL+O2eYIc4Yzrnu44Y3v+lF2VNwhvUu2SEPe/X84srahlQ/6AEldfdxKyqmH1HCvo5p0coqdN4veRIp5F6G9/5VdgBMsnrMhCMAPe5UlyCjQpNRO0QQFU/pnDZ/cV8yF5ga/wZ3XGzPSYpduK/Cp112+Vv4N/4kT0kxssQ1stXn8uMhQuPhBBN4XPi3E90wnqu7FclXuPZQxyhYUYg4N8DnF93DtWNNcbsULrn54QWhb/GeSa7uc6DW/qh5hK/2HmAQMu0Kmtm1HEa8lFSVvbLpRDj4R4qx4tGORio5q9ClY3zYigH7+oh4CkyebjSJQTDWwcUBH5Ch1Vlg3LEeyFms27AU3olveoKmjlnHzjFQoUYgvkQz42dreaBjXSHToMDzdhNptxTw+3yUaoDjKpyerYFnPq1vK01jN166+G8Zcz0ChIU4FXiI0jF6xQQ+Og0P+DlIJiZ5JtkT23kKn/V/gXRtMXFEahi6d8p9mLg5NyzaZ0PIVTjfQfdqjwG/rmKE3EpsQiyWUUGnadMapHaFtVWfkEZgWRwtVrZflKqHYIbbiLpqnKJw7KGC9eLfCCrwjMKnkgb+o/d24fAAAyb1UuwrOjbxpX3AAR+xjHNfm2s4/QwzyeQZV1hqa/UqLyydEXJ45wL392P6SIQ0y+BRDGvnBjMunWDmNh+jQkp+t/ipYrJ60cFyS1bVfjAud3If/WZ0rdGTO3cppM4DrG28tXZReR1xG3gPG0MCIok9xfFP9ZR5aVLl6sxjD2xoZlk/FqsrP3hbtiRe2WtfaJFXdaSUXmQ1kyCbWwo5cyNf3UsKT3/spDs9rL5012yXQ0LROvxMjMDfvfDlI4EKEeiq16zFNwRiFUj+t1io3lrwfweobjDK0Lli3AhIZ5lBw9tXYmzGjXib+hKGnbJPUrmhaME4RQ+pG/8Z/cXUy/5eWJdl5He5iOcO+Z3/F6xO0UnfW9Hi/NXF5R/5NqL3IrWlMeViBI/bTWTHKdiyC7GxM3Y3OEiRA9XpR6wkqxniM/+7DWxXsamkPdMRIWgOFf9rrQT/sjsX2qdq+3dj7SavnhJcUiuo0Tdv7fQMC9KR/WsXtIPojvUq86ZPZugW81U759/6nVFn2TixYnpEooPPFocudvJGQpJv9Bu7uklG0+nhq85NCw2RopoL1kL+Rf5NnvxXbISRoUawvO+6c0sKkjF9e76EU33AC0ULacPF/xVVRJkjkUxYKXzWS3ZDTCNa/aYFIvGOIEmi4m70xdk1zMQZ3qlFjoAJZxaO2rBnE8sBEgmCO+75AjJo1smvEGWxp/61OAWajphI2qnbj7fLSEdCpak/2rnWgMaIdoE9a64G+06IjFF3BeiZnAPoiuUw6McLiBj5iU6nWNQ42oooYcaINc8+rcttLoxTOcLjKIf7a8B6N67MqyIT42ISEokKcXFrMtSNURegSujn2zgHFhuxIR3/awVnJhiUDrFWQH67lNiBw9DPVXhKR9j9biZxW0UyKZCelUuLrfJEBRYCurtyLW8BpASg764ScD71xEWLzDFAfQeFdO99frJtjrUodE7RjOtE0PWG/MSn8JW3yVjvVuBMv5SSIjZaqJavlnW2jQvJvaTKywDAjGSE5td4bm9w1aXv0io/FIxD9sklZS2Z66Inse8LGdKWG9+XDBZvKHZZvlCgbMfNZ7p1za3xIC4viVfgDa0dZaakfntQc5gE9zBrNwp3p2JzCMZx0xlfT/YpLQb8dg2sf3p/7VzEUHRx1kuA86thlu+bz/NCfyiZ8vLQmDCkQOKxPNsEQLySg3xj4wpg0tglYBb+pz3vcAop5w+/n6Tq+4nT1Ano0i30PIS7jsCwKFzbUHVl6nKWBwUIdpzUZBkP0G926Wi7+cUAAqOAQMYYviW9ntwULbGOnHeYQg9+Y0LrbFEBZe6D9RICsLbfIAjbKpF+M+vu+CYzucQO7VrmbnM0KLYK33eb2d6Iy3WBKF8imeM7lAFS8ZbN2UajwTcYg/ja2c/LXXsOJGMcwoGicLvj29NGVkcKw2cER/1TrjP4iBgE808gJsYqorsr+tN1NMrssBqUgu4mjoTqFiM94hd1ISklXC0cDdflxqtBCAxNU9hnzSeBxE4AyEl1hFvNmBKWlIDI/2DehO16SIjbnmZjSk28OQXXBbDw2OQXHdkgJQaLGRtL75L/tuf/zRmgDJgaqFYkfqdOchmdY2N+ymBvMRwadcl2MpFnzyrEZcNxTfj1ZmWta3KTxSRnBzbWrtUxRiwxNNOGgk2OJ3Ie7gSHHWtkF4IZWFlpxt3oNUZdLX69cfl/5PDV8npvX0dDIUNe+mUC+J820EGKvQAgdbqTQe8Z1VQRIo5+MnEzTg97wL1avDBVwp7xitm6I++vHd1xrw1eH67HxMR+BZfAJ7QRJh/FgU8ZiOsk6OyDk6QiHzf9paUcRNovECAv0VLgC1+L7W6cNq7m22Ld0WoDlwAjQ3/FpV+wHcOkeFUrDKjdkOErwL33uErS8bf0AEJD4SfMcJCNfz5Y1NIYw1rYzrvXKmTCWCtPrYS363uyub/8msWVNYzXx0B5RskaFpgpEq4NmveuardUwx7MdS3aWTwbiyGwi5uZg2eUxhmpQq8gYUyua9v7Y9yxKN+aF4DyctqYQn0hwkgdf/7vgUYsYWp1daxl+UG3Gd05cKzq4z7k1xnAAcyNGctiLWgd0YTvfh89BHhiIsvLOOLHZvJc3wSaT8OBQ76elJdbvUfnmnzJ+JOiTgwgTv3Djx9PIDG6U5gR4A/fJT+3ql2sCYDjfvHQaBchwrr9uFQz0v+pVYp+mK7KDE5gfMwG/pw5xblNgkDLLy+c1hqWQTLvp4HieiCjPm5cnMg8KcY+OXIbJqdW8ClNTv4u65PZbEzAbu2wAF/AVJ3h35gnTH2TWvqJn2QRboS06PuDwVq3cqdx2aET94/UbfMfCCpWmRvcQr0LoxvUPI5ceD67Bsr1wStr9mKktgIA85UIs7iD4j3DtTeXiGxNGWpPr8Z0gf+W8FqI7TKRUdVBB9eJbz/lti43up7gnNBcArLXyCMPr1x2StJj7G+u4RaAyVNB2piP+4+GWXcKfJr1ZwkrFGbAwQS1B8OjgNMV6Rn36H8+sunZGoJZ1tPBGtfybPZos2L+B/H83tPR6e0cZvXpL5F4vuWtRup5j/Sl6/O481I3hWffNSNu7tCJni+K/l57on1bw7MEWLuJskjnoPQVlWIs2xWQVvUOcGLs4k4uL5ZaGliSTo1s7dVzrZYe7qwa/6WTDJo0yjBy7RhR23Sp4C5hX6vP+aaw8SWl493VdZYEIih/b8c0hBoguQSoCKCamMBnupS2VRMVKwGrR4+tuaT8GRFXjnmNJa6yLZyGD7//q2xzcco5kkn7K+g5OqZYk+rc759+kJEW2+X4T0u+X773Gl3l5oudKkNqfE6zBKrb2mzEz7SrR5cOrDukiGjz3lo4bQxys8IdtnpFaUPBNuCd9S3/d3xUUyh5WCibumgLVmkPs/rd7pQiIbazyg/223PqXaugoSj33tOcmxJd7oIkJo4g2uuydcjVmI5sC9LyXuTfbPSF9yqqqpsApTRyQjLGNE4m3cUdfCSDzXNz6EoCzeMF7MN+qWQqTo3tEZV8CVaYKfl2Syk4f3PgK0TN8DlB8jMWKWOLOOeXb6G4DSGJnqcHw9qBoK2NfVoJWfNAh9GgQDwMgQOMLmc2Cwfb8T9SAd7vrSF2dAIQmrZ8XQPB63Jhmq8s1npzxFLQPxsHaAqZ/XaFJlbOUR0Jnpj/G6Q2QUDZTz95GIYM1iKe7hCzkQYQk90K+HmIiryOsHLJ0NCtehRCdB5t39hf/0zQIxNQzlToeVTv+eMgXXThdm/U45pC4Kn7eAGTojZhUi3XeigIjrjbgjEroZDTI02czNhHHlqw3g4rAHZiCOUIi/fGjULTBJfgbxP5+uWJbGAfIrEF0W1GPChVH5vQWefGbJh4jzbu1uwmmqPBQ3pxCVx3Madbq75Q/oFdjYUm8NdfB8x3yaDn7M0EIWimDxUh6dIk0vIJ14FplyV32MBLz2c8hkaMMt/xI0bGN4oJ/CcS78cB0aN5dwjPoFpQbp+Fgc9WCAQgkhsrK7VpG6kT9FR7G/q3Y2rq7wCX8X0YlJ1SIAIc/wADqnk5Di+tERyoy5t8dmFssnuu62EsvbKcgKppQHLJdwAx4gxMjfThWrKlHyJTYsrFucZkID1oISBEBVMrtgogmiCGM6MoQUAjfD14X7DSidTz+ZxqXykOT1Mk7Vtvjaq2mXYtww43x8K8OG3ha1JYkyIlcuSnUGqmzVEOQWoF3mQKRS4u0XN1V0L/2fkNilv3l48IzeJVa9JO80A2nvvxC6X3fBBNZCJw3/BQaNMtRUaEp2VhlDtd7K08Bw+4v6d4vMW8pZ8xHZnZWLRM9n+g2dbISK27l0Opu+V7+pC5DacP+u+dZ1L+ABLUvWlptEmB/4m/d6P4679aAVbvimg99BRH6AQHPdW0OtOyELAVW/3F8k7q2OIAa1VPEc8C+XYI45i4AQyyLPSQvGLFzwqlRnW2Xn8tQC/82L1MEQ+JzSN9NQF0brI3A5cx9hTEXbkDw94MHdXLxs1Vo3dPKjpanN+FsmmzUMtyNdAAmGX3O0WU3GzK20sZtGfNTfjEF44m+qj+QULFqA4Jbc9SLlfFdQl07QPQ/mhSPLtqB/qfY7LRraIf62ovPgLUrQniDKlGTNRY+xgAxUPtXBBizNECsnjfaNKzBP8IUWxXAw/+xzhSQ60C8aos8Q3tCuAVYRGg27IyVE7dP5auusd3wUwXwBFT5PktIG4IzCJZOxQ2/8aus7BGYcKSog50ILwmEVXeQ/bTTbkTOvCdXJmsTm74sIdJgL7zghotnYYwQhMvpROzLwNyY6wrB1NGPOR7VweK0i3cbAVmRYgoCOJumHIx6bIseUiJnAbxXQFcrIJWk9oMHMy92LsWqNw9cLy2UZccwPpqLfNgX0MMXz/5/MNDah569zNbh+1QS0hDaLpOI614fDZvVAkt1qyQXsvUm6gxI6WqKDu7pHxjBnTsM9fdmgd+xx/1d2EDGp0WcKPDFdtZ8STILHosd0798+hyPaZ3pwje/qoPrGWkI7/4PUx3D2sCTf7JsST9QSfwILpmSXk4CJpgzk4JDChG6gP9yY37Sk9lRPDkTQZBWcNuqQnZWLdAMwkgP/Ar3f/F2nt0E1zbenev1Z5JJfQbnuqeCHga6n1/IcGeedihFXSbIcrp25BX8EBbB2n7ERmSz8NL0KfiNxGhnl3N+4PEM1hjtEcOaC5sPodjRiWOvOVl7+RJ+H5JSNM7d15f4flqJJoGJnof6Lx1PpmOF5FdVuGRMRJKPp5wMnGhK12wXZ+8TJptEjy8hONDRpZypANGP/P8/xSo6LCwkxabZWsLS0I0nraHa7AygQRrr4bj9T4KL+IuINPuLUe/XoBfIAw0eqQ5/KwRLsb/y3ofr9CK6FmPKfSP2uYWRamGuRI2PBIG3g95747DfeIe2KLM3l2rcbSTXxWQtfJs+sMoW13NTU5OpPYgr0fjHOuueCk9aOn7kiDfwlizQLcNOsMPpB6L4SkaaljWPpmDwP4RHJqqT8Xd/18X8rziYrc/pLWo31TIjEtoQ1m4+hYpR8FwRKrpukgRVNk/qPVRSY+H7fxCTkMdIbI42BaRKkk2gcHJMlkCS+B2OOy+r7ehMUmIZvgGTgAbJJEUYwEewCwKZW4Vn+XfAyxO3KvGQFsspNaMmxQWMZ0u3+J7J25kJevuUUWAMQI8/MNt0RgorIcpriz5lzp1aLrAdpOA25iuj9E77kqy/TJ5oIYAkm43iROH6eebSSdBPnG+RSPThg1S4nZbVnrsUmKRsJjUa7o5bZHDliRpcf0tj1ZQyablPssJXA+iB6NOcG8y2HX5djfgru0xUuut39I8joadPT9Ym7FjPaz7bsSD8XNih7WtbYO+mVJkSZrRLDmyOLa4tjA3Eh+AfIWflXskYyXg4EbHYbaoTl079F5NwyKk/ZcuTjVNiTsAOSZrxXeRZGw8HLUdre3tTfz/RG9uWdy5sGOY5O0bvxigvBXTsWHWkca3/Ij4zo6C4jQIx35opX/Z5CPjW76xPngVDjVz1EFdKu+RGQcBh6D1E3rx0YvBk2Vg7QZi7KH4w5Hhpu9l2zr7hD9oU0frqWgp3Mmielx26eDAu8Qg5/nmrvhxRzlfVQkmEX74JMaoZe69a4OF0F6P2vIh7kyI/9DCaLdPXxt6+7ILxT7sMs/eZWCxMIs3aZdfofHTLCmedroYt9G4Hij9d/4fRlEU+RQB1AlUDO3DHKP+R0iTLs6wDbP1uclIUrM9I5FCEZ5kU7QF0eBvzZVDusY5VRL5Y8JQ3Kv3El6rBoBoOt9L3AMsKnLFeHN07Uq+3xmqAmOTehyjekCnj4Ci+WZOjk2aU1sce1DJwA9lgeLLkolAOyA1Y17DkTjbELC3LoSkH4vxRtLGOLpOFUJMLkd2pPAQGV7CoZgfqtUB5DGHy00Kuhz/OFhxcdY64OCP/IVygE4cuPnGMLMioPpUmG3zXiZ7/nEjwDvdzn0u6AsPBXmlejdQZFxGRI1uk2ctSPZYSlYQvfG+YmC1RJYngn2WL6460taI0lddIu5zkhrcrkvO4ZOKz9hnHkOgfkwtI5+IboJJtFHVZV0Fgahtjmhxinx+rV2iHhfta8CTdleuXUBVGqMZYS5B5xby5EYRTccxhQJD3tmbcVibAnRTJ8KqHzpTLePbzbcGVQy6nWI6sNc/0lAqK/JtKhmh0SRHRNxgPvgy5YXycVGvX6ya+pJzReqrlaE3O1/ll5D68qjdVZEH2SrpOY1E9CAFQxl2Qjipb0xw/0k+cFxK0MTJSEvriYbMXPI9gsf8LvOhjEa5cqawmLUggKrCkcgUe9FGAyl76pflrhoPMtB7hSEgs6ljo/wfdtwVy0aaaU5qawKbaekJ0rvB3mFbk0ofT7+IrAihzEg/iXcAoHRHc/aVYGfhQd41qnWdaHy7yf6Pkktmw9CmErQrQQwUGH/cPLv31LjIwedrNPe9DDV7gnOEoINDF8KqxxfERNo1l62ALm5UTbTo9jb1FVt+8WKLPFkNon60xovFqFNe7Egi/m9lTXMBDtSTAwvh3umyhea7wrT+HUEZtIFDL/VL0P3GWEwm8Pw0UXr7DgPBCTAmdVRM6b5S5Mnf4lTMJKmeeziPmP5aSnVAi0233x83qAxe4rcsdMB+rGC6JwruhX45tlK48p44tS3nLyoHRFCNijKOF+577DHnappeOyeMvjIQidfXQHjeHjVW8eQhfD1KRL8CRc+NaoHgMiD2jmxx4iQmYdINAYLSfL3dZeks1a8SEaFexFucGYnJiDmxcei3tLcp0OYbHMh1cBBHGbs7ydnmdcyAJ/2QU/jqslj27MbBWHxxSFUYiO8xzcCCLBer4vdVC8MW5IUGObTT56e3z0mqpiPnfEK0uKRpufDjwUpgwYAa2rl3/Oas3qfcp/XxQ6XMV5t4WMTewhXbwqv2RLUq9FVFyVGn/wiOp5tyDFBYSZlZR4oNe00VrpHXF1tckRexy06l+GxWS4lZ3WT5WMPjR59V3RzISBSqulnM4fDJsashVS3Nj0Kr1JBHjgEjPe/GKl6f4FnnSXmfOuWBRaN4a3Mtq+vDx2Ksa65C3msvzdowOCrwvrYn7DmQGmexnDf5rSRhcpQS/RCeqdQp7rHNuk0xeB+g+NyVMKfaZSQx87KG5ceObSyEJBqcs/Qn24FU9w8gSFsch41+CKXti/gPwik6a3Hn7Cw5h2gAODtFdrTn80Id6hIMAN4RsbRRJNa9lzDdUqlkJ/kwYkiuVPcTO3DC4hbBC/PjIVpIbWUX3K5zKjcr1nleN1haLBCHBkI1p+U7Ef5aY0UjAKfejnqVciVLy79EzPARQ2fyRw/l4tkvP231/67DDQaHoOxc0WXBZOM3dNAGbRC/JAL6JAS0bl6UCN8Z9MF08dSb1klmL6+DAgRYJZ4xAbUZfwP3bD4OFd2Ab4gDz/sZE3WTyO8b/lDkCyirYeAbh3e20VomWfpeBrQpLJSGBL59Luvw9DHqiKiyLImYdGb+vNH/zb9NRRWiubP+aaW559WiQMOCWZ53n0O8dy820c/j13afEHxxLT8OHp0aYiCmO+SVxKdSjp6Vh+Ad/U4VXzuoZqdGjJFx5Bs3JFp7pHypkd/FpHBM2bxc/S5tCPhwFhbzHRcJ6Fvv7VSlSRTytl5lgGJ5kn8pGiLIs/6kzVjDo/jCJ8zWjKeHP5vIoFbZwiTAxkQrAADqcsadndszUqNj10XPHXmP91WJKaNXxQq9o/kWkQQVAEIG4TmXLz1LdENQqIYoadffNzAAIB/aBKZjegs6+XiQ7Vwd8nkivVDE/d5yVYVVWwApjlm0f2I7XPPzQoxkX9gRtF4nco0JHpU5PYm+RI95TdJY+eF4zG1B7fFZ84niwpwm8CS9MNYPgoSztAOWhz3SrPHC8/8ziUwJR+hsyBV93QRG4tSs+ldYNrxt6BjlPE9/MUwlaf9NVRwVM0PIArXToqov33OqUtAIJ9BgyoD7FKHg0+wYiEJ9Zchu5n5N8SzMn1qKxzOj2WCoyPtDppAADWjxhYPBoMgpwQrZE4o3E/nfH97rbAOxjXpgWleobfKO0lZg8EvHFrd9fHZ5T62ipqOdK/k7BvBEv87TKhG7tkf8RLUI2KcnH3DNCWcc84szwMzStB8LOYARYkjYv1tWqKlN6ceWwAOVncaTr833jhsri1tD81jGK4XGpjjHDm2NZUDxFYuFnOxpoN7/pwGatXEz1cUySXusoXYuSv1LKl7CjWNMmAudvN9m7dhiVMooFqrQD5cClo+i5WBlKSoFVOy441cv7dGyBKqSNUp3C+w8B8h0ntYQGlHyvNZrVL/+FzuTmMP85veL+ThG1u0w6siXZph2tt1SGQ+61XWI9HFJUIgl9v3dCji/6ARM6Wo1fhQew5Oya7ZVpsGiMN0gA/AfneG7esD4vscJEzNzYZEFC2s422vDXcZd4WIXVKb3PzdqnTbDWthNFj/dtqTKyRK0N2qksZgNpjSaShDkGjIE17SCD2NPieWzBgQrNgWWheck9shLstMU//I0EGajL9ut4fh7u7akA2iVyqlHcZWjj/9m9eKeESRT8GBK4GZpQ1LnqirgouAxHBwZzIpW4xEkbvCkDPdC7XSav1b/hkqlKfLIzZFz2LPDRPCWVDo9ogO/wPr/VfRcues1Q/rZ6Kz5IXBp89zz48aDDjL20yJiDNtqRieUQ6AsTOahBBpLW9bWZsg+n3busdkcoL9WicMXSVz0NcKoVDoI6aPUEfh4hAidRi50n6P0RzSnh0Phv2IRQRrqjuajv0goz+IcSclmMv0LO4KzFWV9GBcozlj9yUwhopeUxRvwOQF0oMwRKl2R6qXEUy2EG91ToyoTlvbbON0zgXmefWNiyY4Uof5YBV481yOELD5hHGP1QWrTXABl3w7eBhQ0NYwADFwc68xAPXjEJf62+yl2a8+7+helOQY4H9Isz2QoQtr3SbCjXvP8uulLJpzHNe6mI8//39TLS0HfsRhl9R4KTfyZNOHtTB6H3xJnYd5E83CrJXEMvRpyFD3EHPXWfFq5kTfvTUAUwm7WU1PBrdFwJU+3kKVT/w2mrr1O0A1Lkq7bOp7Ck3QHp6bmYltYyz7zXV4FYpnSgM1Gs3ttgjPBfEHMtV3dTuMDBSBHpxvhkpUPaC8COos8LyNB3ItPwjyj0kiqSqpAExqV+1NjjQXyNUt6TCCOBDaXQJFcDbwjcfeg/+19le06AYyKzdGmycO6s6aachekDkpWZGCqrzf9ac1N8P4leg3tYhfGwNkdMY7L75t92EwfNxARKyxELq7wA6F7KIRsuoTBn7lY1xBiuv4jX1xi3Ng7A5NLAq1jqFj5DAa8tocsYbyJHxYT1LuYwaJ4wYLcU4ltNBRiy46R5jMNpx10/oN8F4UW4L4fwj9bx8c1cmkCQeWRiMO6buV3mv4gfekegZ3Z79SGGYTqsP+jWUYWBJ1iA3+lBmOqskM1qM68UZPRNJiN2O016wP3Q2s5vWAfa/4pHUVeVpamPPIRUQoJEwRMnbsex5+1SJHlTaFEx0epOpt/4j7nNmr1pluukWCeGhcicY/fwNOiVXF4ebnoZAByBrry2X7WxNz2+ActoD7jHoiJiiKo3vS8vQYPrv8ACMDUPh+TTMnCWNd/Q7y5m8U6toHU198QUvFkiz1e2TieLVnDAzbN+JOpLF3qFQWsazMOrW8gDH8wdABB1hwUQk5VjgNS537MdJX/0rOyC2baEXTCeqC39ClhGDOK26cE7rI40diEuzqPTNpeXczxnakQqFz+pcOwbzXkyN83GB0cJ0jyoXpBTIi1xqWC5KE4zYVC7NzQztB59guskjKYUg+ZJokspyexz6RpWZrCkesHhW/uNXYLa+gahtnza+jaaXIJonz7vp6Vj2FtseZkcan9IhKqkoPc7whs8P+Vb/rQ9LQhCDZCSTs+qQ3EiUu7Or3d0DkpPbOTUnRD7FOXyjC9FkWE1HWBqo0+kinqI+5tzOOO0kQi/dpyXocnLyz+7JERK2pIBDKRK2W2yMgkqYENdfejgtsWxke4/I/zAuO2351nciiveZ1IxeKKvAKd6Rvu0oQfByDMo+8YgBi1TrBfxmAAYwY/Jb4ifDzxl4iq5PoH91ttNBbsxDArEtvFvuP/15gsO8Xeck1NQs7Q5XRwytdB2V516nQ5vY2+BvGiqT/0N9HI4DnS4NfKWQfDiI/SJjC24X8ZvMZOxe0lAq1BiAmZ7qi1xxbjbKJALUzjpjuDSb6WxL7oVKOVlGfFg5gFme8gs08xUAy/hk3IsxJmNs5aM1EzcItTeb0ykZwUeSQyJxJkfTqS9VxN0ZaASsuj8YPPES7k/QFszTIzXZzTur1PDS2VDgcjZpM5st8ITGP7gL0Tm+CtQwFuWOtnAIQgXhEvapNyUbJSq+jeSI8mBEJyEZG40krt4PeNTZtZlRszyuOoiunF1SxzI3GiT/Y3zgLiJd8GBMFZY1HNSFMXDypLrse0z4AgVMBzIRsxWSJxAfsCIf9suXQx0fbyKiVbJqDXEdk3e66kxQHbuJJjsbOBDYp0IGhePZeF4QQw83N4GpCCAvUE+Atp4AF+R3qXxvHG91rVfy94et3l7K9W167PLPwnx3HWnjb6t4Ik6Qru0FhpnYoP+HXbG8EQD/YpIShjT7TRP7FCg2RT/nr2f6w5QpF4gWDaCKSMGfdcmkImQGCV5Zq5q673LLE2o3Fr3tViqR4cAHBs0Et1r36U5S+qXBz09YiQ4K2V69/YGWtUei0GZUujbcdo/1DvymlfWIvx1HfS5JgVhXUiN+lKTyY7jYfGJ0yELThUdMebkfD6rsqb8C9wh5P7ImAat4o9UeVJ0xcPgIGVizhQ6T9pX24UDa18mDsnYDDF4DauiKj4bdcqJe8N/3R9fdfQ8tIl68jfMBxCsOpIocaDgi3IRPLCalPYvk8JduwsMUr1eu6bTBYe0m+lE4EDcOqJ0UKdKRzUJRnp6GX1fEzaeIvrqJDgJHYZtubvTgWqgwoYT5BAyO/62wUpqpKr/tfnQW36d6gFwbCDFNBoKy6fRbvueS3Avk4N1OFh5T1sAlCIjsCeal4Wuh3o7DYnGCOpKMSPrHCwL6RU0BkuoDHsolnMXGSWrImnm+YxIfLX/OKz5PCdk7MRhkihnZP/YhrlXnl98mLJ2VgDdKmupQEjhzcW8dgj9KtYtYzJEuQDpAkcBCZPEhDDS/U4O+kY6G+55lPL9qHm42ws0cwqr4QUo1GYg4igRDiE9xADJsnuc+6Pv8Is5N1PN7fBzoS+IXA13QsQcuHR+9H1x9sdYofKy9WKCErpDi4Exkk/t8xIIhU2xaQMd2jkWp5Y48vkWuNfuMNDaruWUo4bm3Zzzg7P8wsjsinB1a1uE6az5zcyujGNU7GeI/fqj5taQhyAdqb1TRmcc38TxBDt86GRdsIaevZCihNDJWq25pDR21VoLJMuIpWJvLBAt1oLilR3vpMAxLXywL+PAELNEuDQoK0uHXCCfk//f834eEQLFXtEnfCqzRGxFKK0olUHw7Dl8ik/gkWUsCH9eRAN1Emq/X8cRV1hBVwp/j7GjTtzKptabCtmuK4DB6qOWbEEMGq7+sofs1LxHw2G9h1/AbXcIzmv16fFCGYwC1/y4ZAYwKX+i+wAfngKb8HDq/HJRPj2e5FY1lvJbbkz+sChNaLgPNpbkO9cjR95HXLyjC8kB8c9p5Wpo2vGTcVKTYJVJ/GzY1HQOF6oRrDskN7v0C+7lWx0sbviOxLh2WU22PHz35Wh6uMJTPnBWBygHJAypTbzhifeITTPLycAdm3zdyJgXqz7BJUeyUXYduabesuMl1IcLH3Bjdn/qGtKSN9BNl9zFntUZa3AfbDSVVqmdFiUJrQdScsTg4w18+0b1qOy8EB4iTJ7UOIgpIDnCjp2EIZ7xtDzcCAj6KiVQTv4zQsuZjArJzFj+bApiFoov4puMKu5mUi6qeza8mwXG2ZihAlaS8hCGBSuPkIHa/GSX7rxkBA+f9WSLdTTBaS88vThz3b1oABSJW/p/1TDLoSTI6bSWi+NAWerShD6SQY3YN3gc7Q38228K0cKC2gLpvm27MOXWkm2bEbCtiyuD4Zgz5MpHfpR16tKaha1Hmzsf9yF/kYnXch3KnnJ9sbmtY2oZq3Cg0rRvPSzjNCrbkj17VHAMnx3tPlZ8O39z7QEQjK0yQm/tcOZaWpl6Ym8JhX00ntveJa2ivhN4Ihwtbkrowy2F3B+ldJ6lhvJVnef5+TJAqy+57Dv2q5Poy8VZxDcmgOt9TIDlIg/d4LLc96IgMdJy4QwQY/U2B60AXukYgztIYxJjGI6/ifGRp1RSPWDEjyQ8o3Ud7wCixpGYRu56r/K3E/ElbI44pv09BHJfv9ozAsadnNB6EKlbj+G0XpzSGLt+3Bc3czM0bZU18gwTG1y85SeiOUxQcR3C0YONn+XBRdg9XwkueG3vO3VWw0R4tqRZ9oX6Z+PyzeGu2BN0FJ7bMxURB/SYPZmzhsWNuHW/aU/eQ4oGmliKUd3DErYLAdprT7lx6DQxIjp5fG+HOOrgvt7s1Dker14bvbRF/l3BOK+yqgw/AHPOMjwJPsVDK7aa4Z1Tr3xhFYeT1A1wcGudvFkfHrb4fp1iJzyDYYJGcRo7oMrsLRIDefS2VyKiwAjjpEeZJ0eepv5CItcVODJLS9rUzGOgUNaHei+2jMBWJHAdxlhxHs0vkiDWGJ+Jk2tu8NgXEZrRK/N4OE/4wAvyPZsWFY2tv4C349rs0jmxejCMmf8Nl019Px9SA4pYnLdj3a/mXoCnQnWPnun3KxnP2TsxSTnlz9T9MbLfpHMvKCW+d4dEMosema58T1lcUCKJRwGmHcSmtkPz4mrYat1iBcQinkWzgtYePQCsmQQCZXtsry/+84AoHTYLRCllUcOi/76iWBK0lZfL6VqNlFL8zPMLLDkJESErBpaq6gPTjEeD5Dj/S4zczhwFlplf/+vOHxQQhRIWXjY+o76zUeSZkM2tmGcqCarh2ORBXWgU0B1szYCvUOouOujRd9thop6gs4rXeX8BXh5dr7CL8SAHHpRtGzFWAuC5Y3FTlFXm2/OGH1SAqDOgw8A9VU8LskdvOYo1ptJq/ev921BErVkPSZ0EQnTxsU44kbDv71AFGQReN+iizehVyraF8WWfSQhxU+mrXdwjbUgod2p0TTkcsN9aQCOsvovNd5O+HLCBxnOEW5m3li3J4vjL96PIkRe4GdwHQ2dQuHxoqBzppZRgwjsDNmMsXYcq7CLqx35Etdia7LUcjhffKV4ITCdzKH2oPJwaZst/Vlpb8L3asLNCnEV3cWTEOmOFqHSWAD8Fiup2cj66erj1aEjhqmObhdSzS2OMdWQwKCAhF0zP8lBf9aqHkLKGkAk86L27Pg2Zc5nxoUORIFHDy10b1OF86xSz/JS9uA4NwvGUF+J0t4GK6lORZD+F4kXfMYi7t5Bh8q9uSqlqmhkk2HMVpxxL+ssyET5tGTbMUhczkbs//Fj47mgwCTgf3tRweowTaO+j4u77x3BXEyrNVkcUJakJKxbhXzCEJMFka7SpHmKoIjmgLsuc2VakBFqNeBHEQjBZtMNA6N8J0UPhUcV/jvAOGXYgONgYqUoA13W0n6E8svFqlpjDVzhLnYcV5YLU2wyl4Kg00kzN83N789xvBX0UlNx/uKX/MRCqEQBwmCIcxVqLtkebO8fFeuiAz99hPuk+h8pKBpAlAVpfQN1JH/QpZJ+3EPFeduirSqpW3MzNQaWYnmqfdqJbXsdpiy8JrzmoN9hA3BnG2V33fbwPruwi6Exr8D8Qi21TJZ1rr1eXIdQWItNlWxJPmQ1dNe799BJ48Dvk9hVozuylrt/eIACIye2gpNvDv8wyQvc+31e8jY73eY8YZLoC+nQ1CFofs2VFv5bQIidNnq4Wzh6pvnbjdshdrO0zca94gfI2XIKthfOs4uf1X26kXDcOFO4pM0z24wgGMgTlEGnwclbMGmJAunTs31f3/mMR6D9jKtQsRclh0KueKyazlaIKv+ZC6s9xL+qb6e5mHYz7I9YItyoqDlrt1yrZ3sn5xYsuTH/sM81SD5X87Kkp1BWe47LEzm6GSad3QBnfm3WuFUUYF+Doi311KhHONiJAC4obgdVhQujpXttkDTDtHSFkMc5CLQBOJPlwf97bgCKpWUtJ60uTlnjBdFE6YkH8E0S0ATj/4cu2MRWrby8odLiYkvbvvq53wSlIvUv4NchFWNS45/V1EwnICQJlNlLhFq403yvvTzJXTPu6TK5qX9/FkOxGwQ1KmRpDC92x6405SwVPCqjvsa43Ju5rEyUdhgBmAVVA84K0VcKL5ZZUkZXbTgn9oQZx3QEOSQ2DP4In8djPNIo73P5X7fhG2lBYqtUDHKkLKqnOxPdZS1EvBNTsAQTzdBd350dM4VWuw4uCtcSPJnizXMRgQNAdIiaE+brhbCxKvHsuFUi57Rg40C/dDwHYMSE1qSR9L5wrCXACdpFcJkvatLvbTLTAPOI8dgCyiqM19pXSxc4KXUUfyo/xWtszebJ4YTr4lGmawriMVzgNfb0V2e7PRxCKqTWRlQKYrUbydLwhooA9B7B/a1rYlF1E7fokFFACyaSi6sBSyCbSGIZjoSuwLuV6SWyG8Q19VVEukebM0v+xMkkF71bDUWP5yx6uUd4J+hwEUCNlDKO2Te7DuEtn0yPbGPUnFk372CRvM/uxYKjgykQgUHErtHqe/JpFamg2cS3PlgelS0AF2EI4jRFki5bE+oPian1M6f7KONMKsoGyvanEU3REqBVfXz7mmYZbRU9Trl6jD0MTlkc5SWlvrzZ5r9+y1XiPjrabIt6HFGDxAiKN8266zYXH0Tifxn1atX9qCQPHjNggYi+JnJzk3CpaiFmIyE95BZWcm9W7FTSnGYDuD/zvqNSOGnxDBas6ZAfvW3PNRnqFXjqVjXQ02YBu8AZMvWJr/Q15/hnBKLSNLS+Yhe6Ea1R/jUatNZtg1uMWSEqeWMoXil1r1DE5cWhDssgUP8x7tmeBoiHYJXjmgTVqWEmg+cx/QdJMr1HfVpS4GFAHQlKixx2AmUt5lg/9mAbdiqVMdScZLaHBTLNrcizsZ7Y09WC8jBpneFymWp1CbqQpJi50Rvfv2RL+z0EL75+PnpDWUw6qjU8CJCPU9uU57S/r3SjMS0eyHQyI8g1pmFpVnt3lCQHDsvZfnfvmEql5L9SWpY/6zosZulnAt7fP57O356xnYdgCrm+/jjjoog6d9ny1F5Hpn4zu0Nhy/ln3l5ly659jNQEJvWS/WB2eXLMuoAqxLP9zL0bl96qZEAYUcZa8U2MnNoFEgBkK/80PInsAXc5lsfEA0XIVwsijitt7TcUHAk4XihH5yUJQ/lZaMvD2gUlPFgHTqjKHnjUGliI/iBmxspYo3XBrM5prq2vwIf2JPv+qdJ20OG1HkYs1MyvasIC8zWK0SRzpbwiXdcrPUA4M+R32Sp02rRjbAVSa2jJ+H5UO6Pi+/X9QT/QGD9Pd1uUOpZe23sX4jf//AoNUdJ2D+1w9W3PClFEldarT+zlyO3cm+Y4gjDRC0LiXoV++2fRIG2m6dxpnxOHlD9AdQ+Vw+3g45Muc9JVw3Q1Jm4MHwLn170QNQ1e+EhvWO2yJVmnftm7tMcDylSGHpawMj9ytf2YADKxdUDWyQ94JavonPntgD553Mk1p48zp0Zuf9MuFJ2ZRt4zuQgqAF/tWhJUxzDncIeTBZe+iKwtXInx86Z7BBErwt0uBeTkjU2a7LUkQ9NvLaoYuVlV8nIC6Rn+IOD1DZiP3JLjSsdozqv+gl/Osc15bGwhpdfckCJOOM+KHs/YeWKIn7J6Km9BTTMrcHMAFD6FxFjWbK4KeIKqkvGMSBpSIFOFXaKFQtuYzlgQkFi8i552Rch5551/5fVjxdVxFEKWR0kwumYrX2fq3hiFv55hIldi2Ycx1qd2Ohjei8xzeneuhf1tojoC4OpPrM41a2RWfj/kyxvByepYpt+f9pVz8gg0UjLpDCy3sOFlGieNtcFflw7PHzlzvA3Beln5/acMxCknUvaZiDpz09hdKQnKgy5kv2GLoCZtdwnJ2yQ83V4V3ubXSzHKyocyWNl03uNmyFtLmLnSHzmbVERD97aQwa3ZuoXojCOfxCRJBMZVVyWi7J0ez4snVWkN+z1MonPluSQOIkENb3WOniNYbw+JZHlgr+W16tvL3BafHJBQiOhLBo+1pg3jSwubzV6+z8jo01F2poF22D+Ff890hRHbulTPEsnausGHy5WYix8negYVygnsH6cszxLuKXJax7PCqiKzbyt5zgwLdsmSSugDMc2aFBe2Ra+0+byLITBV6LKAGl3Mgidpki3r+dkHddqThNgXrtpGNEw8rlrpZAJOGVUq0gO5kBo5W2uImfg8t1iQl6+4ZEZLYMGe/O6wBFHdJh2CE8SFlhYHhmJtTIxUqRTPFmUy59RLemnVr/w4BQSyKr9sC+8qGCN3vRVFHmdEPQZ4tXGvDGEBiP/y4JYeS+FWxlKDROtXwbic+YWbHaQ5Zc6dGf0dQw/67InB9iuwRiFMKl+960Hjcz0iotz5z0sCeEPgo5P7ml5CR7IbO7UrtjV5gB7CUjnVRXVHXVciWT3UNzuOAnUrJk4dmBK4Y3+0AMwesQSBK31psvFUwbqxIHMvld3v+AufcmIE+a82KgQfT8gZe4J2iKrIMzIJHkk3uhPw/x7WRSxubm9xUBApwThSllyVaXxz6hDbUDtuVMwTWUg880b746a+FMZAlpxEwvSceyXyJsLsz7gEWT78ak+7jYSGnBe6zbg05OizfgC0bL0UHuCT+hJoMu3fw41QJG+ftZ9X6M47439DoaLDMQOTtWZoJzLFFPzuwq1rAj2G+s8ucfYYOOj+CckbBLzSkE8cyxpmZ0g5VSJr2mDjk2MnwUkZVrm0spXAeaQU8Ssv6Em6eNIr5uHmbZHnf1SiVbedufm9ABGESY8h+IDWa80fRPOtJTwlikllT9/N5TReeUP5Sq/XxyCnTbDfL/t3Rcmi1zLlp37k/9fm4PgZpwWUAcava06EluIB8/Uuq0A13ijiN5NBMuQMlXulesymn/k/K/frwZSFMljSvv2Aev8MPRKKjxL7eSnc8E7a9Kke+xSvldS8+bLsLu53PN1qnpqlInoNIBpS7yFGj69BNvAXuj0L4y5HSa0k2Ru7/w8iacrQiJnU3zG2+4SpVJZotoS1tg8dcn3Oj2QsNui6M/BbQqTEO7zEo30px03ThoLONouoF3LfCgTkZONqqbsnfCVLx9wgjgqQ6nA8tiyXnDxWDsqU+549xXwQzl7KtdnfTLFiY96PVBbDvH/TC2zqAZqrHLjmUrYh0VDVD8j99Y/RZHKWUp/BSY2aSduVHDidGrT3DzUXvbVPCIcKhmNTbizaL/uW5jD+D095jsF3U+eU5snql1m7oyfHWNpQLuxKrtoDEysSrmox2caoSA0w9V8tBFbyJAAYcASBrLdG/sfd/ZS0Kkm7Fq5mfY6SIKQx8FZL68D5joKqQ+jbgY8Vuh2hiypwnAuxwesnks7qeRx6Ul12iQtPU0rqtVQ1tHh2fotAMWV2r5xhlY6VfogQ8cWjGRer8rSw1mr0FBDtCicAfKO4fX4PnfBYvxArj4ks5/lfVTMhVB8/RBUFblOcSffuFVfKg9w20xNCeE7qO3G+6T3d4xKfBwO9VnotsESb3dVut4U5qvq6NROySUGESS22haOMJvjY19JtoMy4r/NpPd2RPBr1hRNMa1HrmO9um9gDcYnMULMOVejrXj3Vv1ztbZXII7Qm1mB4dxIhKOBA6OZI0RZ6P2Mn/HwNmuTBrK9wIf1borXyjt0OW9s+Pw1rCiqmIYNbspb8mIE3GwCYW+RdWLZi4BGL4cSuek5GQZ0fuKjLmvpAVin2JPpGtVgBgHq2q9JnbHMnvbtSSYUOUTBeFM7IX+rKbLcWualuJ1URtr9N9IXsRUZ6xkRo1ljmpipQoS/PEA53Q9MEQs/EyiKzgOvAo7ZQmAlPKHj1HJ9lOa31F9wWPhD0lm3Z/OL8AQp7wFSaRFjr+X30R+KHDDAxIDydejQZXNCQP8p1uzMV1ZFox6V5CF6wvfH+6478Fps/xzfXHNK8nvKNHBKh6ynarT6jjdh/lM/mplEhKMZRiY762KYfg1anblIU5T/2SVubT6zgQEXpr+NVymy73k6gihX2RbuzjeIKCZXgVibMHJC8tqJj5STxlFD9bD/7WuEQ9NIwGZ/ZvPV6MK1da16IP6rTr14xaNSXxI2d2SKwixUX4sb+wcvXza7ct9QsbYsbPYLQRT0TwvQtOwFsd+a4Z6/aog4MCAqpp6oArL5iG0t6Lo3xczhw66rLP8h/qybf7Ffd93PE8/woTeMLIf9HP5D/hJ9nXKlWSSMOjUHvyZbjNiTJrNqQdQv3HtxgW7UNcrfT+Y1WCBZ4r4CihTTNQ5R/MNKDzyVsKVNpb9Vww3gPZa+bzbt4eFT1zziABe1BpzVOuaGc/cO671t+1qpu0VpQX1HDzWEzzv4pksrQS56WoxJGBYdOyRWBFgsHyoI5P/atrTqL3nUwUIKEeobmfIUifJS5RujtOBLHL16ZuLzewj5+/P4le2ZWgOPhbVRTU7vZSF0oqJvyeVDKNa7YJS4QalxsWlwzmI2lBtf0lI/GnuPz88aUefUGnLPwM7bNc6Ub54OFKJoRIOrbvRP9AtMCbb7v+3qigyHeBwCfxhCE3FYsMD8UUkremTNQapu24MWP2mh274orMdw9Luq0FwYUtD2ij8jYbCHG1KnoxeybI13ev2SacJ5NvZMozVLtrROq+HRcgUEZ3Tt1gg/F5Ehab2i4K9Y1X0BRp8qzjEbPrzKhE1ZLmHEA+SMeg/qhQ3D2v9RJPV6mAqTV5nL/nEy0HEgUOJ26OvWmyKnsQOCFPY8JAmV56ubNXKzD7nLlKs/lheG0wL8X7mWWqfH6fK1GhJ0SCH/7h9NisC693cdYJtSmGPcfBOX464R65YFXV8yVK/pKtPn9CHzKxb4eVflB8GjORp2BkzZ0kOSTFC+yv52j9/s2+x8S86MWNgPwzk7I/qhigQJqIpV7K8wd2wQITxnBgv7xI+gvH7t7zWvCWr+K09wLyJhZEiRIV/PUqpNGYoDLxvjVolTekWi4BBqNJSMvheeQY5FhfKQEw71KzlhoSFc9HErryGzu3aCkFfpm1zhPMDQUjvtB8Cn265c7vjCJU3OSxMDgPTjiefT8+OE94kU1VE+yjISqNe3UbuP+5mGv4s4VOtVrA4OSHG4XxJtBSNVfp7K8+b2ut12mghJro789vR+O6Ywh20krBQOotenEfDJ+oe76ZjuOCqLzK3F0nDhsDJqVec2ig1wSdGFmw80H6uQPOqdmS7uEMtc9BE+YtAdcWw72BbWKBjZMblosnr4krZf17RGQweAIVy+o/dYVfr5BdWzZmlwf3cfA0XtN1+GpfgQiPiIcagWWCz6Wq3KNq1H13Q+BzCWLGyMdsL2jirrxuDSZf8cF33JZtJJkMGZbykQ7ahNElFncxx7KB+f0V3QMVMJFaYemWWOgCXdRrDrMGQx3Dyn5PU2jCNI2FTPY7wq7gNGvUwQE1X4M+jMNoyQNdy1+Lia15S+LjxU1b4I4cUSuSQwzWdMRbkzPF7/S9Da1Ab0KG1zuNE75O54CfT63QIM6m35R7FGusIHzA2e3KuH9E5RsOzvzGnYJUjm9CRrR7THNgyK03PUD3lUTLpanIvPvpO9Fkp0rmhswwg2zRIjui5aP3AaRZuoYxmCGWPGJgdfCzzp6Z37mX9KFcocFSvSExqn/kHXI++fZtiuReLJnNoxicq0B4J7iR2Jc5NKEbRZQp1BM/sIek+c8gAy5TH/zKNEYZL3MEuV+2Orx7H45OQjVjk24Gd2vYoOLZybmiFQFJIgmykJT2xQsefUW1ScKwyyVSnjwyqE0CbwprmBsoYx6EO8AYSzYU7iPWxShnkUdhWtwfCCqH4+65tfAET2lAhaAY93qABMg3HKf51fdb/jHInUesF2CMlcR3/PRB9gxq+wPH8uRgQbtEpv2CNgqGALZFn1UaGC7KMu69xkCpapw7JnuYDFoXt3cpbFuAZeMbMNHY56uXLOQnOv7p52yhPrlX1LDbLam0CJq+l8ua0yrYnRKme/TJi1Qn1h6X+9N9ueNdgF5v2dm9b/gF02zbI+lnruvxboVN7mHgE/XD9bNkjW5SEDy4VKu+CBJ3LnqU7juj+F195+r+jl2p3/Uyw/WWvAuIVCRQIXJSFGNTDFHFV2oaUHYwMZYmA1LdvUFInKUHZyXQ/PKZ5wDltR02oyfsOPANDjsYL3fa1t/fwzkSU1ojQmTK3pljljwOTUu7FazEowaDwsw6mwwqejKClaWB1lNzqmJzmt8VIfV3qZbFiG9A72iH0MAc9iWoFCWR4pq1gBhLx9o9wRCxvRVGUiV/FtZRK8+3TxiIIhyd7XDPWHCBmpsXtPDOP7CVkWMKU8fxqq1BFI9JZ8c7dKC8wlpFbxxcwQOEYNFx719m/IQkQr1EqnKhYbFNZ7nQ9xW7+rCJ8aERldsLzWmfvmeNpZ12nbKxWB2nTGAmmiYZTknSRvJo88Ia+nOka93aG6Rcpqu43TddHnNnajbGWxhAtInPDMffAcWGffNmErMahgk7Lom58ViOXLAWZJA7qq7N5Zp2ngvaUnUPTNb3rs8cMiBR7piBi9vYVkSTb7ewP12wFWWc8jWjlrtRjBOWfxt7hsrFwDv2EJy4Rrloy5GTWLF+BZP+b9qPfyQkD9ODrxbU3PTGJWsdmIBFL9jXlIyUBiUvU/S4NjJ+J7VFl+3h84GYGDCQxTsaC7NplJhQxuBeD6FJu7yrcLU4wSqpoVXPVg4zOnLyDKfJvhRS/hOiATJrcHJi25UiJGa850OIMkliIILOYO0XssvyTKoaKGYkPQq3PqZvlu2YFU0DzXclrq2bunmOfmq3bB1tlWXLhH7nCDCNbcpJ5dP5vkK1HaZSFHwJAgtLjAghfCGjgAQYtIs2+Twwds1wAjlhisn+iBGTiSp5r20eCVKJGhBvmp/sl1pvnv3n/YraufRJYWTd4xtkcPk3vByVlTFrczhIfqVFkOoMYlDPrN3CpZHqgAbVrRp5AHxEU5jZ9M49GkuCeqtsLFXy8yywxzM3Rb6JTmjJL6p5ZNffJJwDPx6/RYjRQf1e/lKDsxFz8GORwtv4fkhS3+RFINmzCjR8sszbYBQ4Jd0qa1yUh/FN1uyab1ySti7LMt9W5ALImt5ocb6hwTsVSAKppYsMHhnG8Sf/KPKuD3o99zHq6gmWHpw56eCraK1Xq5pzL8ZfbuRbRwEf2hP21gU7voKdX/wqxN4pbljAhjluLuHK5uF/hDZhO271I4JcnrpH8ZxR0MbfWLUKsMQv/X3OZOaAvHKJ8XEgnCs2zBJqSky9KuQQCN4aI31BXnTZp34CRrs8VgU3d126dvfttSj4Hr4/uHDuMOniQpLsRsa8CuEbrzGE52xP8wTpYaV4345DIOiw0ujxwGtmHay0RvkSy9tKDKHlLrsuocxllFT050rNPiEpQDf40wkh0xJT/qCcen8oao4fqdf319cNFtlEacnpPH7PlKSRqqcVPk0IcMfh3pOOV0HhvuyiRbQceW0g0Iun+lcPK+tdpEhgicjBdnqt5+MMeXPbinis9GsYoXTXcT9UYOzx748JDyAGfG3mCFU1S+rUO65useAG0wVGeKMgPX4e5evd33VzVOMcvtebp24vemku1mQFMADbIzYVgfOVcTCKQ63OPA4Heo9u1HzHqR5wYHEUdMyWAxfOqQ7gBda1WjLGAjM7x75oUMaa8mbDZ8AifJptOS19yVYIX5ACTfx5krtMDNRCIg5PrGno3yjNGg7DKb9tYqW2Pi9nVJdxOM70i5LFVTI7dXivKKMD2b5C8ohYNLpSyQdB31RjAaZu87jB7sbNpzuWVd5B+3AECMb+gAW5FMjMNFlREaJG3EJAem8uNTz6LaD8C1WrZgq/mQotMpi8QeNy3NlAd3lTML/zmmqzCSZ9n4iL8O05g6k6IVuJxxemb01CkXAZKIit6O5RDC95Bw5STVFJI0bQkQ6g1TwTtdY9352471Qq+HJEOTxg8N8ZQRMCkvtEWCLZztleQXQr5/Spr/WafZ/7C9oqC6VoID9IRgvt7Dbu4qoL4cIshr4Hv2dip0iECyIlAZwWJcAQraRsMY6XX06SzSTjYckOYOotmZbTJXRBKTLVxMKSL1LBifNt08qR5q2xvTgcMADpmqfTtA4s9A/gKVUuuRko/hQ6S6GD1uGm/l8OLGQwS6ohqqqob0Pcz8jNiVnV4rNwSgmI6ZAYMMzkfffmx0ZMABT5l8oyE1lqJQMuLjHycbFO50YRTrJj3GCfUYUppUSK1P+yxvduU/jyRbK/pASDieLn4TgaPaMGm0a0BKRmjax4verCXD8V6IKCPVpmR1eOuAqadLVPAOvoKM0VNdK9Oig/BPZfcaDt5FPTAfhovzLRmzvjlh2cwtLAZvRm23+2Uo2JfHN7+JW3mbMpSimZLrzjNYYqLpevLmfJYT2vYRJit023DRxX6NBvfmedrGxjkyQ+bXQCahQ8vKRRQhLW6OZlihph2dvVvTakBKrrdZfhNeMrjPyO/nH0s7tcdElJQSrF33z02QwIvOLMyY062S624ZGvYLErkQr33yQgL2Puq7bbDSoMitk4nk7QmLzwXPuLS1zVTMJ70cs8cLCDCiMOxqdTUj32NmJ0kBrcKN5YebHTLzhzFrtSGCMyD2SKU28ZEpb4V8bnHxdb7UIrnikn2iKltO7MKuTu1DwCb4lS/qKeC7rJXBv+Wj5flKg19Kgp6RXt3UeSgroOwi0ZavRuevRhj070+E2xAIMxJkKZsdwCe0td24VVIO0ldklCSBRexzkoGeWgTG5Lfft3/oYAiuIE2VKhe9CVnegnfldQyzQnw38W6fMxJ/bHd/jvmj3Bdn0aoHohQ2f1hkPvzknfie/XKD1zif2pFctGp4Usoepgkm2nVIv6Ly3+aLtXiax6WEUr8z9/MLiN8y/UEmDMuoVJxv87Rqbd8ifrdSwSlR3FsTQrKpsrPEYspyg1c6pNQ6jHsnH/CDc0GS7LktQuy0cEnizqh5JgCsdAuHUqluCZKOmsyY0ACbehHeKKL4g6EkSuQk5oHKvZ8t3XzveRop1fq5sA3T4I0GBK1FWWz1mjseKfmLAJK0N8ClZKJG3PQx1GERVaRbSzHRwaqXf0PjMrk58qDOa1RwBiHZasWa1kcBZ2klD/ohxUbS1/33Zje8BjuDiEV4imHx/FCIbbO+QKlhiM4pQ0PG00vG1wzLfRZNWZTemLUgl5fhGVkglNztu+rAL7nMj5kn4T237r+1EgLWEl8G6VBPyB0rdUcSxl7Ec6clwbvB1xhZn/x4It8IFJj7md9Tgz0PtIGr4kDWVreipQNoBUmFXvq3YmZmCEbZ6R58XVFB2YiajCP1Rme0TXa0V/BqvVyLS4jxD5+5GD++nP3Zo0oQKI+egaKJLd3hdGkTx35N1X3Xd1y+29NPZM+xNyHRl7TbLo9HSYnMyXKE6Ck+G7Re7tbgVaC2DyGKfN2q0R1Qltv0grrk0PX/MA6bOkMx7alM72OTlFJG/XvLyaEW7JjfIagKmKMgL4rPH3oetSZLa/4Z0xs6+7R6cOVDq0l5mZAuJCq1GxSPxRmC9tMMWVGDc0M8Mu6qhEI+YfnciLe/Ny4ugRo8E+0EzyhFPVgyy6DXlUJvYXXPA6X5bpMy8OvK9QytqLguziHd4XUs3dDPIpanuknJwfdgDaLc1p8GCHtsB/6o/b8phgAWmznuH2wyBtrqnqgwtFIry1pwyKDs/MLg22Qjbw2inCnEcRgwxqSYdK1kDHHksfuE6mWTTVfnKX+WeUkNvCJDirjZCS5wdnP7ttYCuwxsG+8YKS3boAHVrpX3Jw08nVIn/RK2t92uBq5zl9PFy3NNk5zHPDWmbIpLwrIer/WbFFF3ydPItgI7Wsp7YgSE30V7ise2dxfYx9hff7A2o6Y61DOShzeYX+12Jrmn7kCfBLLTOrzJogThLHIXNvJ85mfY/HcAhfb1y7YOVL109uSAeucPd8CzB1cWZ4Fs7LiUU2vLefoAY+/L8Z/TzcCz2X86DMbMTTyFKz21DIn1TyHPH1TiQcmPT80MLrQ5RvmJ+pk0Xx1a2m+djySkmtu9cWgD4Qr8NH0RKF59VXdoKIl45rXI7gu2no7z5TWHeT7kv6DURdAUSLAaFUjiDEYd1BN3+scXM3J4Az4XP3ylW9LFsdfYf7HhqP4j/Veqo3VXKVRbCycaVdfA0VySG/tHR+uP3coWl9JW9L5Imi+PrPRGP9eI9euGC+inRIKqb7Nzm/X8fxIsqRa5ZU6FKu/kxHPQjG9XRhQeeqyzsT6XsxGICPaMRWFsGCoj91wZc7pK3BaJn77Yeb31NQicEOa8mEHjVDE9lPI0Vw1t+Im+t8NjVJJIsKcSOVk/M17C8+RX2JDiidvMOiVrXU1RRHf5iGc9QANMBxo2/8jowsIPkPrNulWTyMXkC7g7hQDKeHw5kXOt46NN07QemarmSRuo7qGzZ0WBeLZaNyI0pVtgJW9iYXnKeGzM08RR5l4h3qGRUAF9qyqS6hCRhgKAcN1fhGk9zO599TWk+YsUbX8JFStadtmALUauM6mzZJVQ+x1VmTIdz8of7DqnCraDDMCa0mHxrqRWCDbgAtu4zHzKWVJ8x9BLsoab0hFa3j0cLstKEmVZOUEEtay2ejhVoV19l6NCmNQToEYd+a6SPXaaIHxDerc+lkbobfEW3kD2AtFt4IiL8jUl13eAajaYWFi7SpQz0qfPFf0KiqDqXnjGwwNXs+pUwSZauzJGdoM0jbhjtvjtmzKjsGv39Z5xooZlcrhOddOpugJa31tOE/zBJDa1tpNFEr8fDZ+J8JZaNCZwZ/yAaiikToJl15eQAfRhYOn5MYR/8rI9InfCVhGTAaJD8q+OAoJpaYSv25SK6moUU28wC8MX3i7ciBmmRfnzoQVGklHaSR49P9HgU4BGbHBCK57H28uo4/nqhn5kuS8DbPovQkKEz3cJSPbHRS3B2nWHVF77AqrYDVT80DasQY4cCNLNEpYqDNFG1637+aFVeyaSnOM00JBt8YMzc1bcdPVfVyxUh+uUygBl3OPJWLTirHFRd75EZNgkn2LVeGsa1CjG3bSIOhCbuohAAiib6HUGqUYomktAI7QPv8Ok5PxtC3zp5yuFgyBgD2bFEZH/Wme/5eaVPCneuln/NmR8pmuB8VHF3qayfSlfnJXr4jYc8T6C0DLC6SLBLVcpkOnvQbaw8tsXnI/LjWl3yYvtSdB/Gl5fCHoZsmYAjoqyBiY/T0DcZucdrmQf9AtHMfj7m2egQS6eOzh9ONJOAirwlGp+fv7GungUH/PBMbEMnPIJec0xMSJj77I2dBhizqsJrOdxILaxNfN9hefhteeaJjfyecRLtlmKyNh9Dfx9P7+6VG8ChGwzFsvBXjRuzMF9A+17hSik0gAck2STMuQGIhfhZPRkMDZf7diHwTrJEmVmiIhpB2AUGBLlELUpXD5RoTl2lY5R/Z8U3588WxrpVaNTAB2zjxzSy/4y9PIMlEhpdvXO6orQfxCXmrdQ48yJP22RspOGGH5LzZtgeuxvAiIYCGXM2nzXphe/8O6czMAsjo689cs27fxBY75tLSOHRW1RVGNUk/gf5vw0tQycsdFBfG1jVVDY4zfObJ5PRWHdcmzKkYql72biYCtmpPz7togAdRc9Um9yq/ePEkfhMuIotUdKwiasOTufDqFkJ3OKz0+AXYMHzpGCnisiinK1VyN/1vmJNdZe+4cqb8Z2r7WRbiUpCQXEtXL/dW0Cuy4b95DunD/sQAVnHVewEmDiDpVGWWejULBEpQpAKrLwY9NrVc4+KTmtPk7pbFW4N1m8VFJiFJwjz8xjoKoqLPkk3m+bzJQvp199Sa43v5Ky+Wpehcn/GHvDR1Tw7hCY86GftRBwAy9r/uenuHgApnJEnxSszkRjTO9393nJBeudD+XfaVnBvleBcwjwY6UWUnjwzHYL1v7peZfqw9uicsUbh3egGcCAMgX2r5bujB27bagm43Xo4PUwtQ/7L+oUB/mmUaaTCyqNA3hNMyF1zfUdfcluk6avRbq0ujk+02XPCoPci/HW907BlXWkbHpLyT6a9Xh4mLJ6emrSKEcUNgkSfKjhKa3YT/54AEx0kfx4NRusKCRw/BZSOxGs0c9Gpgo1a0pn6sdLDue4+XDYrnJBWJoouD2JK7kataA44IpkVEjGR1XVB8+vYC8QyK8D5HmBv//OB5AYFFnMvCoOf4uZqmuxMlTdh5+gXAbF8JPbzkFIxGyQ0HWFCogYWyCHuLEhHaoTacD4HVEyeFSE1/DF8/2hfH3AvJjf6xWkL1ior8w++YhPzUncwmESGMWHWzIRQwKcVSDOym1tIAaCQJrxHrhOfId4zyt9zxu2nb+KV/aGMMsCTH9InENPtUAyGLvs0M5RHPiGs1D5fJRW8wCvWPfOgPJfyG3soga9gtEBbuoDxDS+Vuq00+wbKBlYEawTF+Xz5MQcWbLFR73CWv88cRdLgz82xRNtZVh5OlLF3dFrlBlF3AImBxS8/Emke1eYVrDZaxLdOwr2gOCdrseINRmLDd8XIj06pSO2cuxHzDhC41r8Mbvup4xW3Njl1jLaYoob0yXJ3CUCZkMLvjxn64ZnlaUe7Y3qbbXmBMF57/0/8nTSq2J9FGYzMAGyufcQ6j66QRXAjej/F1ApAGKzd59dVf4Do5H6lW0qubIvdCqgZBWtavnyDHiZ5IdGA1orK5+EKVuqwG5fhsvP2a1kFuuYrtJm6ASqgrSyu1wNa+UpMpN0vvCqG0iVzxhUXL5LUJ98ahMvSJk9aYYhgLxmZTPva8vr0dc/iMenW4uk2rvCQI+kSIGsZ7075AkayfJA2bH6qm+mpiTIma9FgJ2/GU2RILxSZ6zc1tMmn26Z/jwMKrZqU2/KLg1Cl404ffpbRLqe86U2rWzFztAYzMPplNwT/4NYT9ivdHH/c4mGWHq3hf3VQsHTclcohZZn7k+vRkloTs454B56iqz93heJHrZx8E5iYO5SX4W0mhQ47b2EjwiPHJPATSLKVNNDLccJSvsokTbCMR9W0qKYhzGCELekRt9kzBhKXngJxlNTUxcczySBry0IpKOtYLOEEoTkYeDmGTUz+zvYZspYgso1+1mx1foQ8xvEmuIS7ME2GX+eLedA7oPElB0M64W1Wqq7Wx0/KTzNEs255id0kcuo3YFzEx+IkgeeY4mFd9ZRz6gsJXC/6c3aRBLyZo0EqAjUXczDEluB9BLpUxKjA76k6Dd7N55NIE3UK/hMWWs6sV7+cm2nm+ihtMcDrqHA7d1HrhM43shgwx40IQ9fDPlUjSQW/oDtvK+ikzmUIRhj0YERp6sx4brCjKQapRRAIn6SH8uR1NcgG4sAaTpAasqyMj5hcQ1wo0Di91RvG0Icyje5l1x/CMLZC3u8l+35xh4HiMH5OexYS5Znbb8DhS7PMm/QtwibHXIjssE5vDFEACzUMAGdS6hrefD90Jo28QXRFKTR7+QDPjDVardqaLH+cOrJDZZZZvOPSEYgypCdcdnfYZbKmykqDFIaHww/pgMEH28dd3RJ5JkWHIEbWEZFBBo91STxYCVUYKLXMkv3iGGExrZuLR2iTalMKtaWPM+i/4ePfackrHwrP4eNV7pSDn6WFw6tiJUSgfWrEVbeytT4O57e0kxpNgMKFDrfC2IFPF24C+gY6s4lGaDrvJWAHaRAnqs3CjyRBAci8urJ6WrpG4pZiQPcyHXhbCepo5VnWWXVsREN3Z0SXd5bGrdJhhvYl7ardZyYtbLbNxcon9MXFGZP5NIZHsYGUHKVVbPwnXhM0DcKokoYkaoSIE2zjMdOYWnZLqMchXrcOsMGio2SHhI7TVFDf0jPryC45iE0r4xna8kSZFPNO4ThQ0mHJwlC8HmoLSToqRAyGlv0mCZXEXu+yvR58bly5RBffZhQOjkGvkF4rXDUForfLvAZQsWPsthklEB00FLvtkMzoCbhji00o7zNV5I+HQWRtLpjD3sxbS0ogAJ5jPGLE61PxKbbqo9K/JosmnnqXPMA6gMrQVfFV4XssXzzhkHXQFyl0hpeTFpUH0cz6FGb1kfqdVgIe1tV18yAi6l0k6VN/kNtQuAPOaRBVIteVjPXpfGaLFUUBrQrZkMPr94eF4mA9Hk7DfJfw3VkNGAbXW95SrSX0YI9W8Bnm151YAkIHwlH5uaJhp2EmTYlu/h8scbHbayVaRjPnmoP7xVw7r10jxY7xMaeS6GY4jJiFmntS6YEZHopGVl++y6OPsvi2YV17lyimCNlUc4rAMrAwYMYhlTkGTQUNBt17Zyscb7dtNSiVZEmmvrIyJODcyo/in+Std3rjep7WEcgc8IgFdI0ZadnWcn2vpNEEtCXj7ORxYkHlHu0npAgIw/53hGujkYN8tq61GFxenN0yC2j5Y9R0UC42DfKwFL7vb3u0phL4KG+U7aB0D1vfIgquyPYQ44k2fUcmiLFMyZLkw40kMPFbwY0CgW1vWyoI6ytspndeqWCDDgE6n7ocG4mfLQRGSlyyXj5NWbG3KjVrlIvXyYgpwJKLqZaHmHQilprR+iRi3FgCUD5w1iZudbZU44jnjj4GnBXRFfEDMVN7DfSlDSqynbtRLTG0+xSfulg72PVmPj3Mv0WN7X4el4nBK3PoV1b8z8iR8eABid2g20jd3TZjCTn9PdEGYKxmNRhjAW8VEaZelKy2j4c9SrWCOYarDXmFxqeP76nbdd9yMrgIZUINy6Q/qU2DQBhTElnRpA/6EF886y8sy7m8/ypyQdIl7KEdNh11dmrZihvu3EgWnCzPUnnkJKnuIe/PiI3m1HJY/pn/ucNiIZp9ru8y8iSTUrT7Nhk5Pz+50rXSppbopPeHGNQF2IdXIfQdaFwgCJPKIQSw31XUeB5eplvyXGAJL+a5ysK3/AL65QxmUds47Tjcr04lxdujOh8tQt3+tOfFkqMCS/us2G62DZTN1ELDYlEaVYXdNfN+T6mpur6eZZIY4tnTsvrmhA9628938e5Te3Flo0st5f64IQZjez4SmfVphX00QKfbas0madiHsfZuadq5zJ3UWoqCTg4HVhMi4FMg6glXzeTCBq7p8TDOg5uPNmZXB2uiPnBt+tONQd5Ip/GY2FiYu7naeCIqtp/AU7e7uzE+0oNsvkLxzD5aIt6zbULvsj1UV6fQ7kz4IdRxyTvcK5JcyuiKIS686eV5izGD7/XrfjLk2Zl4aOUglte2pdr/u89PBXCCUFB9v6SRVLWsic5KEjLgwvfpQfHZqPoaqvPv6YC+56TdWK3kYqmZGJEjLy1riH6ARQlbuPyYl+x/8dZivHTydGvv1sssyp1NpvCn/oirWIka0SkiAoTFPbamKEDrfajRSUzFEWA9lLdtTRwk3FSkIfJUx/78k+ZeLOhmoTKu95hhmfzaX4tL1Iv3VUTT8UoTLOsy8+Dry61DJjwU6QtOKS87WbjeSqW44QAir8fpRM7qFN31KkPzCphlBEjy9F8OUxRnQF2f4VEfBBcuAeqUFfASCgWounNvkWsDo4XxPztvM4CSaJdLMdVkFNBkvVXUEYfjS7m+2pmSg6GTXSdlLBVy7DYNqN+KOuadEMIk0VhpraEXktbxfARhNLngjJ2axHQBkYzF7r0E6GkON/17xXTzi41xONDA9zUECZtQgpJEFoLFZ9ZpDxT1wySfwXm0Y+4gfbW2WDGoRaJ6HBTxkxogj3U3rIrrr3/KBEmQexFjldQv4kDcWc6zB/NfCOiMIIws2H/ps+9WIqrW+etpXaAjM42BIXMmE1aViU0o6ljr4l34KmWdZchras8/VElSNl+beIfaoi0nxxmSxlf3ylrDRjU+eMXEbKLrpBxMBUnqvHOZkJ/cF4hwIfK0k564Tb4/roUpKqAIuNFHCgMT2HlwDdEYO/Xn5F1lYsJILDQbtXudgCzJ2wIEYAQrE4OkhJJ8g7aCoh/DZ22MR2WgncavgnwMG6rfSHZhb2/bhPQAK+TgUewXriEQqDbcrpYt49ZY/aEbq6374464OKg2fQqx+JnFk8I+YZLOxTDeSTEpR5hShtA5zvtMfbNKqhfpb5FKHamURfasPtzd5f7Dokw3O2Z+RdBbi5jfDbvjxVQIko8KRfUb/hIW9BbgTH9FNPKSSPAWjUwHGi8Jd9FxHenRp7J/uAUgZ4GITOKjU+8fxQVCI2CUMlT0r8dJuzap+mcyLVXz9iGGjD8we1huuUexTT4+LSwT8nH7NMyQtoNoadzq2qy8BFPkgcsKM7cGiuaGfrOBMT0ALbcquw0NsBGitf9RMKh03h9eKaow/0cmnk7gbFgKL9PaawdYQuEIzK4S0ef8bg2JJrgYmBOCTvPqyd6jbyn8sq2MKOjxqBZI7eSxyXC2vTLpavO13wlOXgIOqPQuS7TzK+27FGir4hvUs/u7iFpX+W84q+7dKJuIyse9bUTnvddL4Aymn3l5zjavFTxoePPeiC9Bw4lfgFMxlhNIEQmlMBtDrQdk4S6IqRKIEuo6QpMK4wgB8nKllU/T+H+SI6jYhe3EA0YwS3SrnF0g98mHpdV+rIXB9xlRAI2qCrnu5n6VqYLdCjWa2hZ3PBgkI+3O6dmiwxAZmxoSHjMTCb4r016i6+2qIfvjqsUcJx3rrJIhNDzpxcNLKL2JK8aHkgIgCljmDbEyzW4V96+f7E/15ET1iizFWhmegYzMQseGs3l4g0t1a9KazLJfHP9Yfqz4ND8p+ezIxe9z7KySoTV3hVGBpgq6LEgjBuuKPvnoz+dsHhMJj8QXT6h//AkVZ+IeDb2aYLGPSKXxfJ/Mh4KCf7TLKrSDKrJq6NYND0qeKCVF5DEkuv2b/2R/KUnMZdtdc2jigltRF/cjUDMWUTmlYF5ZP7p2Ly7EWcy0VmD0cXCYi801kyOA3538iNE9iKKbd6AP5Nw4R7e6tZHPkbtmEPhduzS+j005cT82TFdiVjcIUb6106uvMyFaTt0346YTU/uUo2F1yEKU27d/DL6XpvcHyGMGfIz64ZCSvYOGkfPDGekzZiDgMF3dpeCocKO/JsxatUImJJvze0OUmuKYnf4qhhrIPOcpXM68jUtTUFTmpNXEShZ5nND5QbptSAEe9M/5Rso/HSiouGLBVbNiY3OddzKpRI5b5x5oom0shdWUoec8wdQK2d5wi+4FvSVTDwtyVTIfQkUSaTu7sC3LaaBh2LwEV4t56ImxeI+k2DrCT3irbancXNR3jg1FORGb3gMjYEeSapxOr4D0T9Ym0nXgBxrknTyOgdQMoBvdYQ9jSK0SJcTAoz9jOa1iu6Bp8OPLj8rzGih31EgTmJhijzvRs//MRxneqA09PPySSsF+G4/mC3hzXyX38lysL1LjhfgwfXnK+hxfNrmMNTcIX7YTbpbeIk6+/J0TRR8oInUEkFaUjA8nhK/LjG9sM4JgvwvNCUUHtPotTJW3T6vJ6XB8N2fcC0z+0JDMEOAyRXQ0OO+8bHpqmu9Pb074528iipPf+0hKCy2aL48zx/Z2eIWg52j10pOQ/4xfEfmLYGWy1O82pfcIZerrM9d+k3+gNDiumb4NygQ3AuplQLTHRHPqM/JFIfxOiGVlSYS37CXUNY4S7XHztsUi0rkb0y48tPaMQc6Vn8GNMuNuqR7VxaeNBwqU0kvbzR27b5hGkqWyTYX/WNej1GhZUrI909HMaLUN/TiU3dcbqgc11R6IdE7uKh1d2mat6FiKp6Os8JINvjGEy93zmxpfKolSrPzM//t2K4tN/DX89spw9ybkepT7/VGKzl4h3enqxFBvGfePGnsL++fnuOOnBN6dvHr567wXOy1E2JYItP38xKiAhKghz/9yDTKRXY6gLuNPCgFhs5PFw+w8ooNHTdEIZlyAXuFtPmsHoTbvRGp3JUB0354vecxWG2tqJUnlgI4kU60JXmIoTyrXDkMKUf/NHaMiWplgYaLEvIn5Gj/0MoBeveshebEPlzjAv3V1me5ytXBOceJyxKWUEH7LPb98k2/YWeJ2LlLT8uHV9liHgqZsK5QEkhqNIoqlHeJgvE30iaDsegv7bRQw9eG0gymKQy0bUNDiQOoCyKgYRZW36rWrzR8rpuW2SfMOdZh5lKvx80zIbjLXf/298pH/5B4E4LjOQvGDAozpbTPrdr5/cj5d2afM6u9Uw6Fbg3ZP6dJH96e8iLkBt85FneIGnjMQC4ayplse+NJkSOUa6Sb/qFSvyfrdlAhCvVJqEWPWVvsQO8NHn0cWha1iu+sTO2QuMXDjAPTxVBE8iZXjsjXj5E+O38XzKlBRs4aCJR1YSw8pkL/I2GdxWpA2cmhX17hmXBOk9wX0iARHPM3E+60IlCo0bGQ8nThAVYdOsxV7U5RwLK3smW8zrCB62L/gP2H1Kx4YIv/qvzqMztz1Ii7K9TDztALFyyhPO0Aaap7pXh0lMk14DJ8DwOCsLOkzdre6WpWkK75+f69do4ykvCOxTauAPpygvbSww0xCppDshfWN8E5B2w5LZrD9Qe76qAwCPZn9ZAwAsySMx7UBa6XP8Awyk0ADywb3OCXjGgR5kUldNfNpUxdMUMLJI7wT5VkYdAgxioY6LTbrTBgcmbXcnyNHNeI1+f52ArzeJpgCQvpfPBgxCJHFIu77Q7Jj5p+lQdYpP/b0/Rqr5irHv/oOsgnnSwU7K9Pawp/Ir2aa8n++Cv/JzV4cMvHbLJMyVzORqW5rYxIR67xdu533WT2K2wsMeI8lzrpnRG02kqVQyKtvcepP9fF1sALYRMQBYg+ijV01xvkr67mA3zJGncQ3ZphUmR295kTeCtNuGTLvfOWN9hzGpLlBm11W1USF7UEKR++xOVc44m3UqV/rfqhbyTXSwW/abeXH0gAIaAj25vOVFpM+Zoa93fhs4KJD4Pa4FFG7fhCuLxQlcg29rfOw+uAtKhvMMOQ6WUza1gyTuSxc89fpAuPvXEQYF/ALxWVDdD7JK2t4CJPdlfEYm0E5HJE+r2nukSvfAMBwJNk2TjezMEZwMbqcxHuFhO6HdIGXbTTT0fYGjm7d7330cGUUZ1N/bP6BIMar71ZOoowrsvNfrwRmdK9ukuJu+ivg9L1HsN+sUHMwO777f0OTQ90WEMuO8gRLX1r5NiWU1YLnfA3o6syQiBghwhM2X6GrnX/lRhWwzzQi6ye9eFh66HUnvp+0/3yJ9qzKQaecf4s8WhGFrivBw9ikuwDfD8xEH7Qncq5fKnCt21q8LCcJZaSYP02iSwUP/o1k/VcOpotiRRZu5LcK87daomuhu6ctuhWa7ESQ5KJD6g2cYtG9CvyzuE9ASQVhBdmMfIw4PkCUGhZI6bYEHghsxwEY8VHksTLzmJhqa+sjqEexYp7udEfH7KyQS9DRDt31FRf8KvQjXDM565akr/qQ9JMW6a1vSIbV9YTb5TNbIf73L5vppAbNlOK3Nx88cTCaD8YELHcFmMGqL3DpY9J07tme5xxi7RwvkKWjzDfEfc6AGKRhE1YmfVAPRjBtMGMhoRzBQpDZBeVLK/0vve7QqkoVuw+39Of9FB3PDLhu0azV7BzBbXr/D6P9VZlsIpe8VRkF8wNWNdCwSIUUroMp5qokAhWEDt0qlJxppFeYtxSesmRkWx3HABXFSStJmj+/y4W77PXsIJYa53DZGH8at08DPwWJZu5XxEToZKfFFmBjok4hQR6xqTW41F0MqatCF73lZeRgW68UEsWnPYf4UY3blbehpd5+4i3PUsgsBCgr0W33W5eJDUxtbUorfZfakjLXEY+C+owJe4GXfLk1XDbxn7yLW/i1WSoKiVqyKwiLdBAUHe0fcWY6miaqc3N5+3egL54vq9RkmGZ+MgFaDv08bxx7cCrI7Uh+zMHgcU0D4cg/L+qmVK6lqFPOeXwfJrnbVCX2a/JS9t5ZXDTxNJrO8k9NAJbPDUg9copnX4gJ13lmHuXPTW/90CS9kFCMUEgxZu7M0ilgFJSIBNmDCa2in699PzK7IB5d4xO4x/9yHBEnXhrD9IWww7Pw0uTeD7pWy1elGAVOdXHzqEy9Kkfye2SCrZIIDTgPZSsSDuVJG/cz6gUQEhJruPVWUVcZFliY6C58KkYig39mnQcIsnFrEUbkqMbqbLIBsFm5h4reYIBOjBts428rWBdtSt+JltgImJGD2weezT8GJZGv/nlf9K5/qGf91mqPl49ympjYtjYpNV8kERMMEK3QpieeeybhLm3LOjYG5YMroX6Su6DyVqDfoGIUzLHOE+xDh6tAE3DwETFb/B/u4FaIVcQ5CdPfs7pJPK/Su3Ya4zkSSUR4gmQQKH3BxyKtyvcEdySUuYZXsngb/5HmNkkoHeEAD1FtL5ia7oErC1VQHxkIUFaQZTXcu1cxsEjrniIMghiEYXBbqekx/taeFdYZWlLnu4cTd1S+NKUCfD7yTfVkgm6nQKK/hAFtFpbgfA38kv6/2MO2xwchmGelzmG5fAFGqsbV/NsdKgV0+Xq6LX1ctGWsivD6cwIWaWnWr8tk0RIPwVfROuPYwJOqYqzWT9hUYBvsT4fHbfqVuxRfwcc5QhaYppeq7OJ2Aty9HBWp3Zecf70HL4VdZb9Sr4wRIhJLq1vTnlEBHRr17/QQg22i48vey0u28x5CftnzpRGamnDB3YdZy2DY83ev/vTMpOR0rauF76cZZ508UvGIxpR0oAtjj4KUHM2O5N/uT2SlLmLgU2D98pK5d8L/FCjzuaIiWJ+vljga6RLhT5A3gU/VARyUum5E/vKwq4F/5rueUlXyag3aXg047erbUvonjZikGCwVN8Sk90cIl5FdmJf2OaYyTGXdx+BmgOLwwdfxZ5qsMK7ilEmKwtRyIULcc0/QtN7sIFR88YB+Hx33/PdMYVGN1vZStGFTzqgrdgH5jAQ+CcBYQuaVykHL9iPsUFipavou4IC+U9bboqQv2ItF3ZflAJQjykNdzEypUPyn74qtRBUsxJx/BohoTtL4uBloLh9u8kic77BbuOL4ACZ0AZn8TQrmFhlqLP47t2m5wLSXXGVrfem4ZXUSzT0Uk3NiZ0wCmHuljwOMpSIQzsfgInZtwR52QgBasCo+teDgM5vhfxeYmZDO2Ejq2jdNdZTTMrCq5Xlz4sWKOvdtR/AuWlP6YrOkjWWccWkq/YGwHQqBUEoxGzspU8KazAypI3og1tfTh3SxSV0i7ww16KphfCHQhCgfzcnwiwY1HGdC+vga9gN4TTL+chp+cNszhy6TfGfPi+Lb8FbB78WgoB5jbeVYweSPN7xrkSIPrv5LMxdwGGEuYYPBvSNc4Q5vdHsGR4I11sAGkQyQgEP3nX51rkLlzr/jWmOPzhc4z4FpC31+Y4oczBm/0h1p/XQqru+BYC/h2hFF/2iH0iTdYf5kFqJi5MZJTGvZyFE56O58i6+u1tvflo/xo8tkocJ8lwey8nZQVBYg7AqSFPytRoxl0rwUCUSoem+mxt5Y8BQerKlaEVQIGneMmfOi9C7b0I3T+OJqcHBNh02NIRJDo1a4qmTwfGkanlThG80SQ/uS48yixxOnAYaifRvwxmCy/26qymdNP0nlI8nSCn0Mz27wYx4iyNmW1jfj0N3sr5EWMlYuLbT0aP3/f6xvKl3UDQ/pC2s3tcqlGTc3r0dElBNuw5NgrdJSl5TLnQ774EkkofR4GTUs9NJP16s1/6bEiIVmGQbT+yxmPEkHbrTB49sVxoFedVlw+1GYwJJd5DviFjlEo+AQNNb4MSAy4E4IZcl1t4IVV4AQvTfcr+YHqXWl2d+PDVmuZ4FQjncyswktiCIoVjulm7XDq7JaBJMgqYv1zSDGpu+95vkF3vT8fvoMy1QstBm+XjfV/f+Az7iRb6gP4KB9Kl9TzVVtmYZtCdIQqtab23uSdsvcv2BEWl0IR2LfeGwktd11pqSKWRx8ku+ClCHgi2hC8WmjGFKosZI+X/RPwmiLz7Rxc3Vg1c74o5OPc0014edelqF0g5Ihwouf0mJLxMx0BloOhkXR/o+t85IiFope+gFgMNxrg6A4LBJNkh6QVnd3RIQQxI4/qlrswaYBuJ3r+wNLFgNaLWprAqugA6Uso5YLtfEQ/ooiMtRdT3jVJv8a/PHypaV3trmJAc8MMzZ/bJJPSK0GAziGrCi5faFahH/VW1NRZvxQ+OqHaD7GqMJz6iZ31Ps1rlsDBUEfLKvfxLB8C2gsf77IoTp1TuSm9/xVPXPxtaaEwlSm8iIMkqc+Vs9fOi58h4EuPYD9f7FnzeVgDUAAISKjTPrkHyNjlrRjemsJuHiPU5HrlsmxxK2SkYcdnO1faFfTGr2a2oSRqXGQSDGrShuKjzrou2OGyWlsclY/tqHGW70UMG65JayViPrncyC8jcciuB0bjrQWWhdXPoXx1gjhXOnzMszgUGfh74DDrGI/CmX9z4crV6WuLdGLT/CSSorB8nA8RaJCd8qODp94B/3fBIYPuXMTsmqAXgK3q9AlIh7tJjOrRk8xjfETs1kbAL7xyxYRnvk+IKGG98dZ/zTo+XxQk25uFkAQs2BopXi/PYax9M9AFeZaRd5D3xPrlUFoNFT5/4b652icEtbo97gAPFnGSbcR3VyWt2ZlXbM9VAI3ylzGVcp9ph3FH8PHpO5nnMZYTXgga0lOtRBCjAvbpB8O4xu0VH3PP6oqwIgBDlXNyu6R0QJmSYn8UQWti4vX5l+miJod/LtY/WrDINY5wkArJBbFNLH19EGMJ8E05U9GnLZrrJ7WA4PDjbN2R7gOFiR+buKDVxpb5KZhoN2X4AcSIScjJhxHW/NZKdoPTUlWfGxlsPsyyAIxrWVXgrAH7DOo209yZgg68izT04kafqWIIWfj4vZgjX1gOpXdnE7/hzyGjE7G9yzHGGKS512FQbFkkGtiOFK7HGB9jiOIEHc5gH3kPVv5HvFFkqx13hLyoLY6WzBgKy5trEFnSigJ1Blb+tx6ee86pPuMJsAZ73XkgSLFH9i+GpWRgYFgOMnt0SpvtCLTyUs/QHfxNuB/zMoQL94AN1yb/m7cAgnGJJvOMy/FKUHkr7OntSROSofURSx9bOllVrspiJHYFhTtzWu25WJCROhgbWgQotF8af8PUbYLamf7CUaY/R2dVH5qvVPFkfGo9FW6Jyd49+f5ckA54iuSrq0SIj3ZK9n2gDtrku2BI6Z4c9S+mECOkXjlBtLOdLX7Uzw8za9GkSJ7YePWMdEroapotWlDKrkcpL5GkdXGSclR3+RlTcfnFK5Rur2DBLnkN7rbmgF0PsgpEcs/BHMAMLkqaU02QfuysnWj3mhJYiBHy2lOrKsASCTRetjwRj+kvi7981p+Qykv5WTIySHV6xfDOebKZKOVO5p1IgIEjipTXZPDk3VF70GTBFLU/p8wnkFvkjo+l9QUWCSlo7UaWi/G0xxf4r4GdcKMP/Zc7ViUap9hUJz+Ofz+Gnmj2zWo9IeGxeYWx1o8/KL9xE45SMMlj/0LpLjf1F6QxI6tRgzvo67a11cA1oXJZNNCG3KFvwIXN4J0ZKRiepfDwTKGy1Vhc9WaXFJs4mvUXq+b4+GNvZFV8B2gMkyrxZI8cMOgftb/8mbONBwP4zLjeKtJlNpKFjh4lXlKwKChHg/AhleVFLNs4mY6R0u0gxOpD3lT2uUEW79lo9gi44ZmZM5jXZS8YtqxtHQrw53nCPe5zMofxbGWvg5xPimKK1UcLA8+j03I8CIzzvP+3bmdrclnjcIFgfmpQAZEJu4C3wh3W7U3STB+hagLhYcQVVI6QX7JsKugZ42RAt8GudK5tK/m9bxoY4lhw5/PvoLetLeRdtrC1qqSyZYS7rMZs7OvCnh6siXBgQNQeppPGH1RlmHbVcjkqOw1VeVMKC9zmcTw9EDt1fL1lLjzjf5G3cTF9zsDNZJs+hUhxs8r0m5y6dzuWWqW/2/HDWnyJpCZl6p1QWzNe+5FWJLvhEsSJ8bI6azoQMGmfCP+7W2ujVhgvVFWd+MxnyVPthrVFcArSRRdtZ3q++5z4Nc0AozoFk/CTMVmcCtG4rQyioH+McvKJidAABaDuXpc+YilVHubheV6y9t3DM+Ttb2hNJxvaqCmZhK/evn60W1kFJR7Za3XV7hXvyvFh8shhqxxcBLKeLdpxV6Psn13UrlXcVLYy6PyiiEqndIGX9WUHgdf87AxfpMbBCqnGmZJKtSaCJa+3ALkhZDBuZXOBZ1ju1Gv1MDvCPO+FeHI+19nc5QtG6NbWZRD4Ct/+E2ZD3EbrkfNWcrm7xMJPaEO8Fh7bSozwQphOhJ/QBMwlk8Fa/zPOWRCAfo/sk2jn+RzTePjjCVtVeiSijppgH0yqgObdsxn9/wYtE38fVNrjrw87Q+qd1DM4ZOxY7UfXYxWNRkMIHkkxGb7+YZATTy5Y+Pi2LA2Jh3g4gKPywTwBloZu/VAUvLgZVEkWq8TldOMSHXFB+D7MJWAcxh6uyF75xFXHCMaKTk4fNphghUDukfenWVyJWN4vt1BWoh0fMylmNEhHRHYoilCthgnaoKZJ8z+YO+oSM2xGmmKXtzpAYzun0n9QeNlgAJoRwGtSiZ9QpHRAaiG8KNrkdTLdngMFhXRnCha9QSm4LuatNEtLmdQgibw9tE++x4RFgypcwHv7jOFrkL+366gpwK9ldRR+azhQ172TSUtqHKYTdB543J1ag3Ki1MuNvj22iNfGpRRqaTr4mS5X17Aq+xG8q6WC3H1oYRWlYPX0e7cqGVRMxHaH3lCa+LprWXJwso2TSjzHqrqDPnexMSHYVR5QcOtqPoytta61ekPs3B0j0mQbSE5/E1D+PfskbLVQpJwFJmILALaNAMqSahHXMI7kdRPWoQxGIL+q8TX2t5O3GSiCPyOlVtRr5rlogIYrdhdcGFVd0BEvDX/3TKVIlJRHk2DbWskRhFbbIcWy4SIsUYKY51Lba/gkgmy+rGKwZSeGuRFCc5u/IufyR0F9DPQpSDYbGItA8RUlYIyVTC1iyc0m5CGTGlZkoHnsglmpiqfY8C+hhB/4gaz8nXfvroC7WULfcjQpEgbeZEF5GP+eHjK4pmO62eG5T5r3Z9X4PUSQu2pDa3QwPKhbhfymFprAomBxFW5eiDcuBNKJVZ9GfvwhsohGq1b/uZQsIJfyJkrxnnFHZNMu1fGR2avsE2KWiO7VGYx0DsFpfJ4/3C3jBDC94M4D9eIWzU/kmkNmZdU6H8G+xAJh8JTWcd0s2cWwMt1exMHPVYqaW8QFlPeNXu5BvQbn9ILJy0FBfsf1pcIK1vN5oacUC/u1ZTZeJ0pbY7C/gEYRpoKVHaFJ+pGpNf/GYnlNWAsADtU1HgQJvgJL+JEQ+Fim5WwvInrikyl6MLNuoAga81+n70tNHHV0VKijiGGRTXiBEWUQc7jwixp3lkSAkFzredlZmynpakgcy7udCMPlo8wXOnguSeNsDF9Y284wZ/jMGf5X97v0/TJXU3J8W1GrbVni2eqKmdjDGVOJTirmaQflCxRs0qDlS7Akw51/SacmEQz/P6CKt0K2hovYEbK8c4P/7ACbnIBBFC2dySSOgx1CmgN8brFprMc57A2u6veGV8V3+ZjmgyJ62zFA8vSzm9//KeFLX+mp+eMGuzWXsr16j1rmZvcV4PQtdyutNB6d4yNwRQZRxALLGJp2hWy+VLk/KIuq102pN6w/tbHyxW4yOWigvxRLeX+2RyvQ2oCvXTRHoQbo5ntmdw2YRFZFnHexz5ybMnWckBRNr1+qaegVIW/g6Se6oTpclaqVoWwvbwwc8zoZE6osJYQAqWi4+mL/sugutJd7sJy/gGU69t62KHqSHMYoJ979HMB6ESHPBNEevZCC6+r6R8VXrAQA5mNA6DFvXZO9rULEDB/bjRmM6V2y8ux06grXo5klb99hgbmHodNBdOoSpiGcEoVmIIPHaW7FCBQ4j4st91qd/jVliK6hQZhFSK5JlH8EiQfrvrQvWoVhVjoc7GHnXd/SMrRvtRCLZfCjH0NmGJsKOV8+VedrTCjk7uKr+Qqx5OMhkyp8bgmKfvkU/+YYbx7Xr1eGv67JIwu5L3EaIGug3YCJBvgW5h+7inByiXGyQ8oc/gp8tfh/RqY4mUTPI6tfPzxnz7NgXYIwsjsIWhOZC2AXopzDbkvvs8sdyS32krUHrS1nd67clqSNig88c3l+ygjZic1wtPLo3O+n/1Gj7dLf3M17tSAlfITqm/hYNF5HhZZx3qpRlA3+hU138xN/jtjyWcfo4JtF9RrQDfHM30Xo+XSyNdEYHmUzqXqKn4MUmS20y9Q26CdU/oLkHVnhTfopi/7rEUOUmYJMWcslXCz6BdNIbghTxqY5ktm0A7620HLz+dMlwGpjxQzZr/1cppKEkR8hZUgP5Z4+8lWkQz2/v2JIEV47eNzZm/TO6PK+MxEXcI7i9pLHc7LBdKgDuvVe+XC+VFahUko+KO9yTE4ojq4RCfAVLsqC4o+YxaHscNxg4VW4z2QvlnWI6FAGWTyXF2p0TA3GynaEm1yHo42mM4k4PiRv3ROFMkrcVUO6IC3qkqOOlk1ZKxjBZnVNiBjNgdTaU4PklxEZlZIUpvK8Wfp+zs9O08yAViFdaUHdEL7mjQh5OCdUdcTqTWFKtM1AQth0DjeG73JbRJK/rWWVvzlp//yu/f7MeToLvdfFdpyYrJ6JmynOTXQzj4EWKC63Dk+DfQCHBR11A9d/eSCkQ1rwqXLqt6UF69bS5p36b4NgZR3rUCuud2+9ktwIwG5w17HEm2LERLSi6gbzrRgf07tbthWx6PVJPByQV/hOEQV6ZAMEy/MM0qlPv6J9OVR2o+KVPW0xNe0uEmeGt/jgkE2/pnA4OCfGSws6IzjwViPRvKsAnrM0+eCGnxcvyulfnJeIQGZgC1WNTjpBKbfrZITgtNqMdlAbHZyNf36es/vJLV7HTmhAfhuuhaWUOJszOKsc7JMDDA4AqoYJM5uW1kX3TiI/tLDr5IFp+0Rm0zIGsJc3Rsngxk/rrI1ZkUjnuetwo46eJ67fq2JbS3F8cyi/LTo1FpNl9i4h5ycab9NzMDvQ9STzL7PWey6ZMQWbKgOvOt984ue3HA28V1x5zCS8FcdpBpGZvR6rIZksT5NPK82YNUifwN30BllSeNdwHtY8SdRKMVlKpNGVoHtSwg3qO/6iHuH1xE65YrVN5ggvLSoGQMvuOhswuTn8zwmX1VR8Ad7JOE+Pkki6BO0FV/9p/DHlShZMbnGDvZi49wWibqrURBL15iEzuYDANSlYGRGCi5bbu8vEhPh9LyCay+b7Qz8plF/SgIm4LyNW/Tw8pG++3D3E9GUS5Pi2UTLMJnYLQdYQZ7Oqc73t9hPHTJaYre6Ejd3P6ik6IIjqGzWHOEyqGxtf6jxV7+fNCcPMCzROHJFZ9WGNyptvccqVsAg5x/YhBnzJERQno5VNj89D3P+X1MHa+K697KrOtcLBWduhobc/w3+bhr9y0gECgPsqTiW2UG46YGVFfwDDW1lBLBhKcMburziMcroSg5cTwgEHx9T3IwAfuF8F20n39CzZxQYjOECyftjz3dLD3Z98H0Fm2zn8IKKEoj1L9EHxqqdkvQ7+aQJy2tTzA0CeJIukA1WNtupLovbRiDeKdzxcwqXuA37Rsw+BPURAJBo8KDrGJwucKJf0vZueyEAPxPAoAJaGqfXlJ50SbcR+2Ol+pIAaChOfnMGtgdFm3HuuEMBb9Yfq5/WsbmguchOrSHU3NDN/eDXMWaG1tcVZRQaubyDJgoeoUIEb+WtE5+nDPWxXAtdEDSYH0nLBqynK5VX/qymsxOgn03OAeGJVHz6zUXBeWsPcVHBos3ohXWatoX+g43HZUjifA5f9wxZkSmJdyn4B4TbN9kUkcilXpB0yi+n6F8S7xViboTzPWhEYEFQ4pjEvAaP8rovUvF2mLUL/sfV8AR8pfhHz6YfBqeG6UNIwCKJDhKxqTw4PrpEolzj26wvkezGu7xz9uzCl9w+C1bAypiq+pKyn6gr7KTnnu0364Eq9ZcFxHZZawNto/URhmgxn6Q36Uv8MAevlFy6YTHC+YKXsyg+7nf0fzE/X2RXRkIUygD0qqAjZcBaYB1DEHOylIAC55b16OWh85auhgy2Abn6BpTqac4pmc8NXee9OpItu1yyTQyO7s/SkOLTG2XMoWjOEi+9jUyCUUA8eQVC0dN6ts6wz4i1Zp9mpIE21pvqdzirKSY3Q/w7tk4JlCiHSFNLosY2aP9ZiwXg0wTEGSR742ofshrr2BKa77Nt1syHIGpQAAL97UL4RzoExhxuMznQMwSc/w4rGbAXV+DOX13V52r+KZW0hn9EMpLrlut4V8QmHfkM+7zfRalgiu0l/g/qXd5Nok9aG9+12E0qGr8PT+ZoODVA3m9iYxKOHzUuRMMrkeICttf4eZzYMsfCjssZ8Y3oEYLA9LRpSbmOpH01ADf5X0PXsM54X61F1OF6smNeNHESZEq8ZfcYW/R+hKt2YKA3YR0khtXV51sqnndQj9tY3YtTn4xSQ9AJCpD2/g92Aq59Gozxf3+vr/DcRcF663s9XXcp0U52RqhJVlqi6d4js/S90q/YxUNyPW/6qe5c6BJSyjRNh6N33qZshRmR2NnqJS2VoN16TO2f3eWASlMKBMxcX8YiM/gB1XJweJ5XL54Cp0fdgW40v69oGX/rVvXos3nIMxv+GqQooOWDVtpNv0ZJ/9Nsm5FtRSFIv382xN414Ue3gHhJhvxAAJprbvu/X3yCzdyjB41S6/Ef5iABlcPye0dqqvnCZv5TDLt0NJG/JJ+e2k8OR80sP4todvPivpB5FpeUDIPu7qOSSyt9GDE8YrVM10lokQX7SlZ1QpqpDXpNUgHHr9vr2OemH11AvDm0t0d/f/aJ70KsIntemP0KWgVGxjnH6j0TbLHSF8yzcNBYQpFSWvXXjXF8NrqiySVERJ8FtQxBkyOPwgEXb7G80biMSyJuKr8ZXPSUsNqe4jumQV2nH2n/nSkcIApfa+5rDkp+3WdnYAS4nYC12v78fWo/GwNubI3eIyoVBXyqJpZAonb/f50PFlFeddarLdLIdq8E1FrWzq+GmonwUUxVhDniXcmNM4OOBn/1ne+U9Ndlzfc2IdFkebgIyDkLsWIijLlvt4uHnEF1NNuBT4UYyiYkMgH16vhdrL7chfuiTMb7Q8DU3AhlggzfUtBNkIhSjSS7Kqa0JEL//EgULXKx9juv8QzgcWc6TU+5GeirW42Ysa9GwSg5dOfyDaSQ9KVc2IneG9DA6mHd3wTMslJXoAZWsqNicjL7K7p8uWztLVjP7uJKN60FlP77aO2gyTfHYgjwK7+bENtRmJxb+THDtw3GNC/kZesCRVWCAPb4uQtQqU5k2ggs4eekALZJ1OBxptpOxliVejknGjC8g94A3CgcoDW/dpTOUUwvBl2a1J4pYjeACQ3Rc2spOCn9/DWCzpl4ag8Y17RGlno2UbYzkVBN5zUs/Z9h5JXqpLlqOgBFGsYB49SFv8/aG+Evy3Sf0oKt2lvkQ1mRN/yRHrUop/6G21QbL05/rzQ99tnEKYBUSBGCe0zXmnfzSvWFRXI5riTbd1imv1yLb/012rnzYVLQGV6utamLNgAgLH5oIbnaA6ShP0S30ls2ZS604vWgo01DASuDWNsn06mx1YjvvahD5QFI29x1FQYtQ1i6jRn88xoH/Td3ECAUFrvd7eHrppni0goRZXbIiqogpaOudmejh6FH+ss0KCO49O/la+NXDZl2CrSC4/Udj5FYk9+Sv/n6rCbvidHTICbmz2/7nWG2WLTxHXZVQoIvITEkR/yRu+OvjTuVSjHLOfVXJz4mSyQ1RizHOumCQWUm7ycq4ubfCoS1E5lpbIz2yZ5OhAsv+kzrMozGpvB2gCSzKZG8sqCz7RuHqpP6lY8lPmNaPT+eGoBNY1Hi5OvlAy62+4weKCcaNrLg8ABn5wtOFcaTHHixl6o2mTZUjK//2UTvdjhxnjxhzT1zELSMo83XaBcRRiitJi/64/sJViaJ9DUNyhWcLE3ekrCj/C+tcWdo5mkITOJ0/vFNxTaTZL32+KUFItx0iPMKFUecfjJKWth5HTsp3zDY2AXoNmI4Vsd+aWWLoGPTv7wdwqJGkCB5hKGzi4xhm7F/ZAJWoRKM0SaCttcJ4TTykFPBIhzdw5lIdfwbfGhbgSwst65Ge20YGhZ+I4Hu0IHX58ZmTgVrcBYd4F4PROesp/+mLveepWSkz6OK5XhI8OFNcXr2WXSu0ta2g76EptC6rU6Wrba31/8KenXqo/g28/WELp9KvKSx79+bEYVyLGqeaBgmCi18mAl9QapHgmRVV6XxD7OnJURoHIw6Bvq2+jBHx9wwyOZyTseMlkD5rXI3eK+GnINGzsASKW+9K3/MermBwN4j5tB49wNJ8/91UIyUhYFONHH+lxBk/1JQA+1hvXBQctIVf4Ia1O+SLWqd6M6KCGbSgld9HGiN3naQ2ukEmpb7aA4xnfQlrt2pQwn2AS8e7PrGJrWz9fSjAvrxWaHYAz+2Kq163LEtiBcc14PTHNrlkycFZ53aO4pnywQhxLdYF2kMyOuXnYwHivPlJrObhmtRlgCSbclZxPONVjdXPS9OWObwsGQkbXKrklrtptPCmFnd3S6uw9UfQl4KdgwDQQjD+L4SLW73GTrFH8+S6p/GfaEtlX5ipGmQjaHxuxR/oGxUmOIIRipq4UMIj+aogMOk8wXBBxzThu57h/KP0CxR2lvg1fRTGwUViZuNyaNnPYEfviX275uCfWe4UoBbXrJHoCcwbwO7p9Ml/2Z6A6gQrleeJW8VcXno57HlHvRyYHGO3ot0dNDGGGbAT9/WEMOHRqIu2oqAt6oHktiBq6UxWuXEseQbq1dSQPZW05iyjD213i2f5UWdmi44mY1mkevn3DN0mbd7/JjgLReHPzSMeyKai/GkDuFLt4CE17xcDiiZIWwevbAf5TY60wAyB6u2yD+4q0xfgvf3vLVb8szn6vt0yhcgUoKT59SA0SFz/k+UaPPii1u4NH+flsyl16vLX6kmEjvvzbpqxwe2bTTx8XemJBwJm6W1u3NOB3i7HMDiKIqJ1C/3Ev7zK29HsQNdsB9rhOlWjnScPtP5yI36r6DQoVCQAlk4DEseXloanyPeESr89iKGvE7jT45uyuHvbBohsaZZcNXy/6vVMZc1zzdteWX1zCb3AFmMbTrWWGy4t+CVJQmZ27ElpH5T2oK/i6/ZQWHZuaBZugsDl7sx/BtceMRCuIiwz4CYX3ujYQsFK1lsY2wkuN1yDp2VCyJcqYrAypJRCEFFcDAxDRWGi/jYm1I+rGLeGcSDcaJCgc1qUCi7p3oolB1Yk/j5MJO6niYc7Xd0y3gOF+56tcLB6ys/NxVrXMCN1Xxn6KNm3yFgpB7ED1nOR+MiVNeMvlUkvGuCwr8WqXQtoQJdgQ47c0ZcVgQiA9SttebW7J1kRFG841CRffqUHo7p1cbojC53fKVEzpiX3XVEnXtyrnGBXOsAeV4C8sSaLw8XO6Ld3jOQ5RSSUP1CkxHmVhwnVNSToAhHLN/kV6syQotLFa+e6np6VV/DsNSe5BMaiAvcuMd4OfKBd7m5LxRV7AOYxf2+yKqUgLeGxk9DFLrV79Wo5t3bVZJtCnnFD7Y7hKNwjRewk5ISeEZphbkvoGry6sKyH6MDM0tqoB/Cts11Ach3tgBKKISUH8VnhomLK5xcpCxkier3+ofmMlve0aAInqbUv1Ucg1so9OJWsB9ElGq+uYk8AqYGdRa16FClZHhzcny1Cwe2wMMJd324K5S73l0W/HA66fE+4o62WDo50XmRPPbiNosaD/KZO4IlCSSY0dbjCSR9FDHu6FUuDUIY0aXaW+o88/70XXTcMW84d5ROKdsSUhuqpr5vhFk1GGjnv4Ev+53CEFk0WFQeNhvsZf/frpZvkPL769HPwWHMSual8c7xWjb3UPFccMkeI9Zt0R4TPe5rExzDFitjK8QcmcKPevTSwagIQYWl06QMCLkROxzSKFZmbKZl9DBNzGdtxWJeTM313AM0dFUDOQY53nPia1/WmFUqQE+TnkbnBIVj7hsypkpDnFxrCgb7nCL+fpC4GtILMUEv81atgntYhYoYn9+L3yO0kKx4wcJx79wkZeNa0jKavJInQz7+YHwbqJhhF5S8Em1Dkgh3wBep8ruxZwQgzfvC6IF8ihp/MPxT22V3JR5+iCXfN8qCXQFrbTtPang0jIZ4nu6TLI9eMgYm1rYk3vicJWE0TdwbgJAQUgjeY4S6uOjsFKZxz9jqbqK+IwHW+B9jANvF0gO12QZ6FcOzMe0KqqR7tODXp0NCqPsC4fQCafd+Is6KRVJy0j8Kx5ZWxJb24fhLGtOoC/tGOBOchiVfOgLhioVV/HepKy8bHnqGjulSw9/YrOeceQ5g3ro144Zugje3NBScGwheleamzekRs4GrEb6s9KHVmla/BkB3Rit1/aXKUCSMCf8VdZFMaksKbi7xCSDieK9taI7vv+D9+kkrFrkSaR10n6lv9vx45r9lquGctBpB0ghlSX3AZq9pjxvseJN063i+3kNN0LVCkJJv2dxPtv/ygXlbsHPE/xwRmg8L4XgaFJxG55vwZop6xQxqKdUHimNvwq0w4Nz/o7gx2zs7Ia6wN7PaW8cWl5Uyli1a1qUOdhoFHp8m2ryjqT8agn+4JhmS0G7JQ6GKzr1Y1VZBToVihxqYbenfFlO8PTEgDK/I05YDLeardj4DNmg4oAXs7G43v/P8hA47mK1gDDGlULzSSJdXlmXLcUBlR8eTvF4mAr3yTXhqfnPnusimR7ysTfkkFHedV16BnPJt39LA6IZDmLsFi/Q25lPqn+Vfn+wBziqf+9e6pUjIwP896pWOrnC+dXHv8nKdoJCTzpMEtE2IB1k4Y8LijZlfEDiWJzJSNJCKqWm8Moew3DJk63P4vl7dOTGLbflr+3UvuENfOxwrahAzdtHjThHpUn158ZTf/v3RYcvkRa2m/4nfLFwY8iQ9DopIkxG7XMrLHxI9Uwsk5jTFz2A+S47BsMWYilP+zLxu+hrNlev5N32ev2PTvR8i0Xko4Zjcpn9AUO8oqKSOYRecx1LJrFmFTtH8usvnGjJZJcOLWg3TgW8iuJVCBKlwMg41iyU7UxMn2rEVdcWvoKnK12wvjsI4rT/kD4Y86bc4R5PBpqKLUwzMvIzIPeP2CTNLxFWoeJUObtRUWI4n03fYC8eRN7V4q5r/KYGBr+D3X5RGpr0/wd8fWixgRHdhth8dTAg/Y3XrVb1Ou5zcH9Pr8k7JzCY8p1x9N/heejwohNLODubU/qlAjSwPzvNat9sczhOoe9Zcagkl3OmKyKRSOOhcv5BOzbc8YJRavAy1vgW2xPPpYMU0l3rvY2mBbV84GtzeasLzXA/ERlVKUmvBIfAKVbYh89y5T+H67uZEEZ2D4XEzx4RhTtXKVvfSTMozmxNgd/qcO06NxV7M9fNU81TPRorVX33/C/yh2OnZlE0iPmbOl+/8FZrg/LVwEN7NxZooJXTqcZg4GyqS4akvnJqSD4M/2fkF8xUbOfHuy94frYfiPMY/Af5hPIJbXCAAl6ie078wsQpF/BLNl+Wh7hs4k9Y8gzn1Gu86lWnewqJwcfaR8KRwQ1UH9NMYvBx68U8WnfLfLpwxtaQ/PKdbc8vzeF8P3wxlYubGwTLj/Fu5YADRXVP1R+TvJ3Dqcpj5DN+gIF7XnFpoiv5QxJOKXnhVOO8IBCLzJ1JiaVnNFvJDfkjitGKa2Y73F7mvtdizrwjuLhvTsmUSWYcNT5IFHkYutJWXc5WSpIPhCwNzsPuifbnf1ae769cSq2e2l+mhZS1CkFjFtK9ZKKtYoOls0nuKH007nfJOaEF6y7ryNePSuwe/bT3/dXF1r/oSbnnjJAnzOE4xwG4IK/nAWiBq3AB+yO9FngZtCgG13WydGpm2k3yWLJXi+GDkSj9GdwHTFAWRrcN7EOAoEJTiNQ0myP8mq2rYqVIfFANxz7oYn8+HJtAqkq3d3HtbV/PQs2b9yK069sdxAenIhI+9/alR/A/fcu/1hhAHZrihnl69j4k+Y5B9vi+YJrFOh5e/Q1sPHy8+VFLBJ4eZyX3a1HQTFleb/52q/KR7fXOT0SLbwyV5QTBEvDfVd3sKU+DrqbK+5jDsj41vMPF1IvD6O1LNXP0EkSxwYZ3hahVAi/Y/bjnrX66yPYSV3A+Q9oElBOkqbzeI7+LIYvA0Dy5REmnslOpQPYY8UvvBMw5d1321atfIfqhegvm05BNEWlujgpJ1AN1Ic0vUTbGMUAEyhfsLWd9cOcGbPmEWcI76wtX4EnwSylOe7DVmA+yWkUHRVFXs7EQC8HsZcDso2hbfDGMR5JhQQw5woMcESaHcKnFgRNBF6mlMv9bpbx2CoCNjaeH9PgUseWgYUcbmOHW/TuPSF/w7dnRL3owcCAjf3eeRGLJHewLpm82CANBqDxDVtqCnx18ZlHWkfWFwrVh2qgKIRCE2fPaSRPNU02ludslX+H3B3DJSCdL/eA/mbuaFBbftQ0uJoFxihwci5HvIPgWXzoxBJigmeBlTKTETyp/h7qaXffg37wvsbdF1B4DQReTbxh5ZStC8/cL/xRzHGPB4++wPD/JMHokdLyeqlnh9ybOAkCAnnQfc2J6SkBB0Mat3RRmSQGyM2esAzQpZpNYgFTJz45IbS4uPoKYbSpAIyTFfSbYeoGmcyJQUnh4m2h3U/f/fxoGLUTVUKGcF1q+N8GELhMNhjD6g9skoKacAR1Eh6tI9Nn/nZyfS91hxtBsBtpeIoFzSQGSgvhKFW7oPEETfii1b8N77LrkkAdL2ey9vH73WH/l5mCUnTFp5P43Fn2quRPQYQLV+XeT84rkb+tIfoe9/sGtQ1THVUX4TZ7FRFkg7W776Mn12M43w51e/2S2UYcW5x/5LjGPWJuFDhDBINVsJSI50ayvUN5X0ARscaASecJHrxS3817vRTTCoXSBpGVKapmZNU+2SPOaMfVYEnAmVddCnK1SAEsz7RLwgs1y9XZ7v1fSUXJ/2ePdcx8w6T5tmbxjblv8SkUBU0gYGRVN6aIk1D1fw7eZCscI5V15/LixorH3o+lqwvBpjNZFbVZl4c/I/ynV0CZeR2ao0ecFNKiUiiicYrSX0yJwAQMOYpUq/V9ONuaJNUxF+9UnCq93ZFX5Jz7LLrCIm5i3DTLXoZvJMCpOLBu7NDi8gaxoLdJy9A2F8EP9En7wC3YMko/FTUuRiKtVHsETrjwfglbAmZbAtMNGl54nZz/NycQlQbywKdMrD9SAGjibJslgLU0SNyXF1usKntIlJgEghINu82Iogy0J+/8udhDGjeMscPJlPTZAVqy+UNhMw4iknH90Dk+dzjI1rnMWFgWjqqXzmtakw2ep0KIt0v+V9lqPFvBTddxeggHNn3sFCEgOe3qvEQF8dI2pcr+S0pm534NI86tQG+XOl6ppMFPkyutVP066flDNab9jxFzT/iWOd1PQ/i39CJ265tKG1Uwbg3meZXHAf/Kfx+SOGxJ4SDofjtc5sSF3gEFhly0ia/ft//MpsberXJsTn1klKPXGZDfLuPLuKbs2b5GQJCik1Rgq5vhWcKJ2pOHgcP5ROU+B9q7yx7vnKmSenhgR3JoNuDJm4Q3szZjxasPwrfrPm3nlRhxnMF7id6OACXLGmVxGUcRLpdivwXhMIEz4gqpDDTCvBW+0dz7meYUOogRkG6wpwnEOKlHuL+PzFiT+4SLYeMWtgDa3CsC4NrTZhLIgwdIz+jdei3P/Zx3zLqX7kH/dlI/5Cu9VMP9kWejk6Xfzlve2GvAH6wHy/vRuIr7U9LW4y/EF52Ts3/rwAMStSQ7xSmpR4mXaYTx35339E2AfWhLDr0WTI0rsmpOOyptk3XDNRT20flP0QErpvie46q1gO9L1EpELRClQkRf2H0QgIW4Y1JPKvQ631IQKoUfr8QKoTgYGu17zDFF7INhyVSSnHnW5UJuA7nxrzTN8eIKgrxXzQQDmDM0YETmuBXsyxn8nKurBgK0dev2LKxvXQ9HA/Ai9MsCm8gQt+jihOKsxBbcKN9bhd393V9uBWTe+C8bnR52oUJ7CvUlM2netqpmGmbFgU43obCZbUcCQP0DQNG5tCWU4d/UKECbju3Up9adeK1+uSt0Cs1tMbgjtFV6ZS7xNxmw8vBFyLoDJCAGmw18QXEyFv5HDM+BgWvzAo3+RAll1O2hR/S281NfPWTKHN06PA2FytzRcXLftotIAOw63ewaxWK/cm7k08IwpvdYQVTrb6AtUIvfvfgpXrnBX2PhvUZ7+q7hA+VIF8LaEA7UwdHlf/Uga0l0QLS3bkFewsbQm0ssALbt/DvCD6Ho41GD8meMEZgE+8yI7AAsSSnjeaacWH7vfS5Fjn53Ngnci1ZU8pZzylrlHc1uyeAqFjEYkhAWT88/AaLzv/siz+GjSDtX6L7/y2OvYoRMrpj0B1W6AjuRC2EzXJZvEvR8CnjIV2tBIYFdXg9v3CCsKJDrqfbhZfo1axIdQ/rjRWxE84D0Yl0ME1fVvvUfH24VjOSUgNS77DqVli9HuoN614qTVoD+r9ZrI4b9usYlVjJ+llwAAAJXeaYs9za6AtQPIyadL0jUhKXI2FkVQ0ZxfojcBWTqbQyMhUdK68YnYlcIwiAOtxQ07N1Lt6ek8z27w57dDBYJoZ2L2J+c0k33V9Yo32gUwAFH/jyPAXXsAHNxkcN0mFUsz2UfFoMOWTHrUyNsDcC+JSqOgDN+AUAUkcvM3QMcC/XHaBRyHa7g9cJ5DcVlBX7w8gBFW+BFrzseOLJj+5yGc3KvYKobUaajqqJ2kiUbLIG3M2KGa5o9NhjTL2CBYRo0QU2BDmxdAl5vkfCskTYSTfDHNisOBVHwpW5TT0+/aFxi4BY9equIji+BmLG46RiomRFpddbbCkrxxg5Xt7gqg+oM4b5Ok2utI8ezfgKpJVubMqF92o5oo+ek4EuVSOJpuO8qq5Z0QfP3NB47Kx82dbE7NP+rKzQHDvchw/GA1HV2pSAhRoZWnS1b/y0BLg9aN6WXEL3rBHkgTC5kSC8wEicuMNyuX2X1mvlM3cvbllR2mYdrtabMkMk0VbGkqHVJ7dCcXhCDXUSG6EjtvqYe5dxPFiYJV3K5eHovdsSsqT9sB1zqaCHu/No2+zmebn/vNCD9tMtZVgO+qG5ieFdns16jrEyRF7bvrEmyfKLSLpTswHXvhEI7TwyV7BHdj+5S5zq9VTytzHHOPZ8VL09pVs4+VvN15zKADOuty0XKQmHaFrzYcZCYsLVnfgcMF5rzswPCxIZZVQ9zMnMdTZ/YY9jnXVQ/oKsDBZCUygLQdJz2u3hPovsmJypcV2Rqjmh3cPNCG1Z/J3jaQ8od6MHoQwPU6v0eZ/PxxNMv4PPhO86v/QSNtasLLp08eemdRQ+Jcyff/9fsLGuajKg786s6ul14Qsrf97rHNxvy2R10d/hARzUjgfjCZ3JINY+cuMBnBwK2eMHp9e6pQj6qkJA8oYprAVNQA70kbaNZxHKW/f2x88PyGgcrkW1yg6oabaGBETj1h/9LNdtF4xdZHGQq2xDQdpvcNO5agY4gWIJPlqKWjqIzI+2BSWFcTsdNI5jk3e7RZWOPU7Rc4OOBVvSXK7aEPT0vFTcMo3RgdCrgT2jecNRW3xcpt9ds9X5r5+GI6izXpbdJYNsfmMWijnHG9Gf97SZ3MId7n2ZvqBPk81m63smGJBiq+DsV7U/YPqz4bEpaw+EqPJKGUwS8WI7acFY63+WhovXgYphOYAbxOHKR00SGv4I60DtZdPwF+FxgdYzBwrGQdpLT7G4fH2bdTH1xbH+wi6AQnR3JoZEtALDjt9gGXJIesUnBsiWGHsDmFnO7r07NtAUbU1U2+rDYPewLUVU2C/nYYje1fNuFukFzwDJyrxj5pmmwWM74DY7iYIPEYi6sqTtB9G8zhKTN3MmoCSYAa5nE7QiqwZ4+z2EjlfJDYYD+3fdKz7z78v59dHy6YHD4lrhv4GrOrCPgVMMfnSTiD35bGgw5x4xjlGDUSh+ue01C619Z3BtUYaFcg9f3ZGDMqTD/4ZhD82rpxi3/hoFRoMKsH7JOUT9qb7hav+N/nKrX7XrWcWhNMyCVXdH3Fr/vZ+VeMkdScDGxNaqU+PSKMeVUjNJF+Dte+yAwog2oPrRcfp67w+WNUQghuFYmV61HXtZOZlI6WqeM53a9Gr9zEpMa8bEb6AvoHbVnESMPIVHRljphpdWXpw2xZ1Jji611U5znke9O9YrxHXcXzcgEiPgfCSOnzy5yv3NQ2gd/SEbM363TTLGC1MiqkNm0vCRKfnIFCmDrf/v5P/dnweuwfN5QrHyiY6gYerH1pENKJS1a6KcjHcWimarEPz/UgW88vn+c8qNRVhZWFd7INhVbGSIHtjg/fnLKJzX8gV5KIJt5aKnW9AeQO9tqqCPOROJL9jEcUTwFMU6JWjJ6/o3rRNbu94jyUTtSmvBSmoNt5iE2pjN05arpN84iB8zM1cPqf5rwhf4fKogmwDG+oHbxUit+V/0ytTfNqgSGatu8K2Q9FviQ+ekJUIkq5ReTCW8dJVTIh17l75jPJPWIjoVBH7SN3nPfrcShJYhCTBpzfn385xmFalLPuOjNSlJnS98Rii2eWsWuanQ+wjLjnVsoWoSabQrAEZ6P+wPL1C6hDpyhfoK5BUS1275K6ugrMgeKmsG/8CkPKy4XWi+TSaym+86Kf0nJA2QAs1NDw7r/PDHwgtIGyLy/gT+welsVluSCNUi7qAY60Clc2RfyHB0MpqIC4YjRFVB08kKuhA0EIffDjCkPPnmUtil5nCQpOOa6LkSz/5qgGg7yluAf8POI/eJ9tHNmOTx4g+niHPrU6YPWm9At/WjJ3ADxSx+mkgFMVkcn1945VsXOey4UxAHyT720Z8do1XrZY+2CO0TUMkTAqcHgL600yn/uLj7CQ0wJIK+6odBbBw5hvPM1ijPjdrEF7xnyEfuMCKI1Plka+uU5RRoPbPJY2m4K3JqKskpf2+t+KltxhQQtgH/YZWhOEDX+P1IQQ0w9nQLpW79lrlpFoClXV0+DI8581ewocM+D/oFHtcFCUTbzVwfqHOPUcCnqaJUq57RMDD1SWX9tDDvVzhLTQM/GUPfn/YGQTyT+qq6TYYRfeEwWzvWzUMsaZEn0pQqw5NtR+DQB6gl2FMy36epwnDrbK0mnrFAO4bTMPI4mT3r69ZSAH/1+kY8onRXaGBGOA8Dg+ons6yphj5yLgURhT2Z3OZq1Do/wEacct95Qh5pZxi8kZtOvnpKThYnSLq/gdJr5+hWwD1BT5Z5wIh0rN9B6YYvr8iz74IoQVvp6PdyaJlD2mcP3XmodzefMoopqV0Vouus9IAfPfWblDkC91QlZ0hdNBfPIrM7tWPkHvxqmwTP5EGlGqI0czT8S1MmYfm6KqB9ebk7uUBLP4ZkSlK709gUAh/fzBqI7RQu/IN69fRNP1djKUJxjm/g00IxqCfSIqY9+/VsiFYP/wW0O35foZec7paCCqPt8bPTHpGC7c+1GG87VPOf7eKIpxVRTgLHjdowrPxSKpof/nip4ocYPlCOITL4HJSE2Li1ftZ/o7KtO3teIRZMbs3vee/KI7M8LRsCH/RBC+8tghMEaU1MQ6aXP1Pi9TjAOi3z6HN/y1S0t2fhp2rAnn613kbGbSQCK5zBIxNnHlqtqcQUEodlb9s03z5HDqhlNHcxLELx+/VAmfTIFDbDTmtaarL4sZbYWFoNgWQWQ8KIWuebzvHE1FwJtWiGr47Wp2+CNHfitRpAqHR5lyFcgsxbZi+mEGMRpciZxOx6DHnKS3iYJAjOFGfU9HiIMt3pPqChrR7Hp5ZAmkXzzK89yPWRZu4wl6oGU/BVd3K4E3xED8yvxa7pZEFJ/RW2BquBQES8iUt8bb+9U346fnWSgqiK1NbD6kqoCr41V71kjIYeGGjofridC7NS/HGT0ylhl1EaGP8ihqoxNZOGd3XAMIvzY+Y16NO4ePP/KfdrgaSF+Vjt7OP+MIzuOiaxQpE4ynb1+/ur6QHZh4jzlzTQCxkemF4zOaN/rL/N14CD6dMfGVy7yKNthx+7ACN8f+AozpTMjtCPoXvE9jd70UYKqrA5IcrMDUaZXnesjZdsgyk5+K9cvkKdis90sHINcLryQ5VWT1tralrfvUgsC/PAU7gO++mbfRKlR5qKB5/RVDR0j2wLCCWILQDq/5ZhBnubtEu+8d/BpL5OrPeSCDSF5qOjwDaMh5tEzUxP8xytVIliN7dc7nheWCga3VG43fTvJRzSAW7FXj2PQujABqscOS65Ws/861BikOVG14xWbH3mgIyDW0uPODu+BZ5yrgBT3BtMz5rkrf3numHRyN1GOtYHEzdR320ANo09z9a44HQbizO1vOnje2rJqRY0mz/b+iMN9DM1+fXjLIecglw7H11+8cYGe5gBK9MlM06qd3F2ENT39uDUaR6jiRKzGQCzT9Q/nMiVqSWpuSKT6Hyhb8DuACQS6d33Nrvi/sl6teLkHr2+B+783xW9P1fo2EU4uhNR6v7i4LxO549jomlGu8yrf0n9HE7aDdA6VufzbKVsqMQ8Qjgk4u1b1Tx9KvTMboy9MzRs0+OSCA67SGR4xxMUNM0DMVN8/Qf5D7Od88gi8uy9wdZdjdKo81qF47NW5gflKp6nhbZLeVq4lPbL83bMmXE/5vBsn2QeODBSxd+5aF2OMwZdbje77qDXug/5fj5hpZi0vpn09q96VGR3ho/3n8+crCFR6ij2lK6J9h47TGchhWn/hLJtwlv0pi2piqDRTdNkc5EKdE5uSZ1iYILuJXpGNutKzJjTpIiEmfiTBiXKtfB8hkXc/oDaOe3Vj61vIPqHj0/A87Azohftf+Mft/HSZabnfLTPyEX+M5Fpyuac2NKuAL1jB5xIetvZK38ixrr7rEwdjGEyx33aLUYRqyIc4jt5h/wPUGavTwTzu50WHlErI3dswYpGSsW3Ry331aijTmHymEujKhzM73pFgwXxmqi/NE7LAAAAAAAk3JciyGSRgjUZ/n53qlOu5dBnAPkPcw4axAmq7ctsfe9k1r+jnxCBfrD6NSIeu/R07D72l9vp4FcRsxKngAihsK0Nyw8AIxiq+Ni3okZop+WNXg50Elkz/j27Rgz/uzDOxLmXuisE1StXvhu7JgURCtwBOYNN+0qKZj9ZqPHRRfqwSmoYT8Gx1IN29Az1Ln/eaOip56fpfcknOaPe1T2gVwCyg6VTubYi1z8yITfVl0tgcBF9Iu5boZf2qmYw0xqL+0qpclVStWL61oIikjBpvYtXrAddT0XMD5OLASoOsNAPDFFovI8LV5fbqqK17cXpuTb5Z/CHawJ9/uMLkAgPZQ2AhcxSAoIMTBVfw3QYAoqMbi3GWj/zExbuRJXwAzdrqoaWoePqUA9XYVT/cFDQKU3Bvb0zFmRxPCLMcuNnjkyCUjHesP6NnxgmHWuCmgMWmScV1DqaaUoiZ05OxPdnVpLA+1D3Uae7XZMXdidIux4uC3BhAb8JANFgvYiFvyUg7c1HkQjuepDdi4qsDSvI6o+VtuoJu/r+YS9EXGhLKV2w7jZ5RieLRm6I5tietLpgP8GMSsvzGKTQc39GGZB3isRQIucgKtEpcdS7N/LDcVUI05s2eAZICT53n++CkkKfp8zEmXCKjTqIYGthScoo0g6R9RPBVtQY7TsEkkBZ6ttKpzzzFAOJ5aRhnSKL61w3B0XEa0E+erSnLXVsJY+qNcn/v/YWO7rrnnQZAp05lulCMOYTxS6zrllE/PKql7MfLVEFQsIQbbFhBbP0ylFJw0Mk8T14IQ0a1WRzLt76AYMi9fy9UHngmUjoviU6bxNv1nCwvjnXdfJm0GtyEJKAl0qXjQtI6TenQASMcJNcbn1bRtNYVWKZejGPqcaNkDo4ZWdRoza4HW8tKvCXuV5FrCEkrPERWtsQbsC6t4IG7+KKE1k8NS1+sZ94XD8TZ9p7+60KSJP846CbexQBnY87+qnKjHz4wHhjH/qrIH7ctut5AdThuKISim/5ryoRh2MUNW7YsbX7ZFH8oViwpgLS/bEj2hlEHAT7XrdozQp1i7R9u1uFJGQDJ9oVgqIRkY/WFLCopluAihxijimIeQosl5lRRO+WROQ1HsJuhL6gds0u/Eb/H0xdVby0+skg6nwbXn4YinWubZgVfKX0IUoYXD0JEsgoTn+Ct9otsEZdwq7TQl7CWdTgbkUm7P9S9d8ubF85C7s1MGwhkdCEbwl8kaRQcOyF1CMEXoVqRDfEBJFfZTTN6zRsx2NPct7DwHT7m7M6/6dViFEKqCWzPCDcfPi6NfVv43kBU1iZfLlXmoIZ8x7EzwsXcJAloXzkf+GgUvGgRfXFveKDRXrT/AAEUtAleSUiA57RxZUZzuyLynV894+FrEiH4aYsPth6EQDW7JyTNM9KtIH6optJDZtsl+RDiLY24+vdANNdmMn0In9gLE0B/kwOMG+42E9WVgehzB1WxqT0dmYO9Eh/n+yfdukBZZT/cZ4l4VncI7D41kQLsq3zCCRQ/YTufylI+LmJgwMAWWLfDnZMZtc/xU6RWMQylxrhbZWFwDDXrliVyvjo7wvRKA2I2a0iVOK2phy6WvwdUc6F/JOvURFnt9c1acItYsZ5re8AotDqXfKVQuIsX9KHQmZbplLkBGvCluWOT5SC3h0fHgcIuYwAI3j9YIZTNrJsqNW+wFAcPT2DNNHE1OQxkz1pShKB3D1WdUhmxEhaWCFM+M6MuA1SDHhZit8fdtNV79Y8wz77kIr+O4Odc8F/4Eg90xkx7RNLvSJgy/Bz5tw73/iMF3FDFAerSI/StorYj92/iSepDbq3tfioa2oXuGkMTDPi3X9y5WSPu3PIJUidmBzZenoEVqY7yIMzR+xH2sW9GWQyCXXFjACIzEYxTE+6/FhZLUMgzaw44d4nB804K+ph5Rbs33dibhbgk3pTYCz9InuthKAaw50AdQPxJ23RgMgOf8bsYuEKEUQopYIEmT56Jnsv77aNaYe7mkF9S0sOLbah9L7u6Z0p0Au+h+KoxTGj0LBD4pquDtJHiOXEUVfbK5OqSQi6vkedsC6AnzB2DxNtoD2Ki/pL+fOmzUdzxSxgck2fw98Nmrd0RF5lyAQmoBN7/T0QJpFWp6wXrsAbbGXhiFqlOzkCUf9rUgHFwDMa6RkZZ8H+OTYE2fNvL6BWDUJ37fzrA3rvJEQk2G7LubfE6Q9dOoBZBiOIXt2V/TtXKQz0YA+48AyBrpzBgIN23eHwcN2p8F6mjqen+B2fv8JD4MHLe18xsahEBIavPHza7g1KO0Wy1IHRI8DjdNH+jxUynDwU387t/y54hAEQ50gRf8wita/xJb3IKBZaWNcpZcm6sHgJawFGrtdLJRb8QhboAAwdWqJahKbgOLN1bx2XkK3ke6vSmlbflWJsaL1uC8DjmWVtYEnoJGIYHaa5v4yIJznjQKS6EruwrTcRV3zCE0k/0ges7Cj+4Er7MBYZcdiEVuKVtZdRuk4XXvFnocUA1haY868rhFmM0+TzASgz2F0x4R77fn5fFJNle2zWQ0DpOFadHpSFGgTR04yZrhu+PiS11nM0t8lB0+jn5KkW+GB674E+YmzFqcUJkCUR7ZP/wQ+8U0fevOpgtH3bkFRXBL87/fbdSgRQuQ+DTXDX+0LcJZSbF3rLrI9mv7HWTC2gc1k9FB5CGIFBGDoU2L9rR1y8Y/+sQbIv6fNByhuN+M8p9Khs69OGVZ9hpwBkPV+8BiDPF1bRKNuay3TrYm8mc4Ni1dMB1ob5YU/3FY5I6PhvoDLjNV0KLsf9yVfrHrZNRHAf72Fhb9QM8Vb8TayDR8EWtsNE192DQwbQpxMUjoJeDe7XSWza/6sq1gqxx48K0pcMpd7K7XvVBmhFIPny/sM/e3HBfFVWDwqPmXOY39FE9xphxldl+R5bygMK4tatj+2/FVAXxlT2kyAWWuGkWsvS0f79VBm8Rb65+vYjTAHb/GzZQOanEhqOZ71nU6zS1kHLYeisuTJpmjBhL59OgwPQT3VLag+fXJKq5RaHcaIRm5AjYg4uqg+Hf4HmPL1jiBXaIoQR2YFyR45gs/CVxpaBwyAKlqcfhFxbtVm0dfX5QQJSSfAP2YLO3g9VkNfSVLd1XwWh521VsTliPViLbRUbxAkDPAzTozrvf5/QcYJdVt1YR5ZepS6+0qEWg2YOie0cQS5oTjKK4GowCqq35VTYUbcNeDMeayYtrdDz6LupVIuab5Ql13GElOilYbkwBXPWyS+PWxnksGAfypD9XSiSWwTwDD/lELG+s6MyaAjG4o+Ug+iXQKYKLNXUZDY+HDNuIVsUoyqiQ+HavLj6xj+MUkHtXDqAmNedGzyuHOmfSdE+KZRr/XrvafdzxtqXuN7nHn/3td0/hs6Ig3Q5u4N16CetOj0EOCp3mBWR5O/4j9q3la+hdwFp11QxdgeapZCiBjcgXg1+8G2vhJuz6nfS4shAlQWQOXSQ9GcHo91sDLi2DWpdQ8z7qiCkPu1AKUmV87aCEXrIGaoEJXVpgPJGOvf+Ym6O/Cy+KvPrnnzX7g0JYA7qOFme8yDpradKhZqFk83Fx6TDB8uJ0AG7wihE0HlWHUrJqgpAaOrBG1b7DLCdBKdmwbp2EbScrHaX/xGF1l6s6JOlQIy48OjOzxR95CBHsQGKvyX/VEqrFZ5ClVyPs7qWPRxI8XbR9LAf1MSYia9nNUsePNWP9qqC3AnXqvaTYCyeBbvuVof2Vf5bPeeEy8VZwPM/3GzeRQxQNOmI1WVccOWVQnEA7ifeDeYflonUXT0JSaiqQLS19PqzRfAygreleP46ExkvmdiEq5NJ6WyuSRCCDMZPZkPrABQOzYdc80d9nerZCOZ4ccilzJOLuP4Zd0cE9TJw4JgaDkV6AcwNr7FGwtxqJ6xEP+8NW9jlu1q0Z95CmCnSKgvrRVvxidGF5/nf/NzvbP37hxEr+IEzNyGHWLclUn4nvCkD0sgkQIGKDyd9zwqwUuVneXX3y/xUtOykqnUgVD6YezRl32STOQGsA+34QMuir0IwYWX5B13E+nEM8UTxyWsRMgcglQ8LKXLpEZi6+Q4XilLBd/Huh0Ht9t2U5nwNSqp0HFOaXCKFxReVhXKvBAEzANBATzWkBu+HOWp8wa0d3PPKCuanH9kTPzMco6r0YFsDUvJXNKoouIzL1zD1Q2PUIuWLspwEFy9cz4WbDCXE8Ds8KXUryo9E0+t8K1lG+1yL5l2qtVVb0xYg/ZbcWj4AKNAfydP+EHQ2MBR+o3amtb9S1k7iICBpeMFMDqULOodE84FH+pOkQYebJh9ioqGh7CxczJVmjUwYditgOBtJH6v5B0IUJ0hmHoWOjnJUsOfHMOUlIkE2mK7NhPYe+h1XaSDzPakd/RVv/GD0LmGIBvIr/GCldnaCQVuIujVOnLSlI0zzkgBOZy/AkIgbndjJb4chk2u0rRp35atDsQS/nfXLeEJbKA5B45vgL1qtJUbt5BU8bUAOaDPO0C3rsEo/xcx+fiAgyqoH7/TID5f8iuS5WXoKVALUWA/f9ABtGvlbWik/FWKTSLnXqldtY/l4oNHF0TqZphTiasw42t/eUmOoU1+6NU6yDYHrlns9vvCglICS4jsv7WOuHyQPVIksXnbZ4Nsbj3N13Z7l8NzhC3hyhHdtEgN984kP+9Zj6f1Xr4sMVug9/QZKsfXSxdMFKU3ncRuNi8r2KzotX9IMuf20Dy1TI68eCrxySjNCUPILeHARhXAEBtCx48WHo64T+I6ah8KmxXhyEwNdNanXUfYnskjIi+ngXMheQufWT5Dy0M8U4YjOiWQL5ZjXVqaSxX3sCdbRYO5jrLRaYg0APvhU7F0PdNgJCSxronptfrlF2HHgqUEaNRnXwEvaJDr8EqmehcOt1R6SsNHioGbjM/tzTQXP3zEaJKESGM+12LJD9ye3Yv9A3akXy1tbptaHNVr8I4in2WCKGRGNui6p9L7p0QllUUh48Ie0HOjH6EPGFDSEEfXUCQCHSnq7NiPK6Pugf7oCL0AAwhxg6N2mlN5ES4x/blabP/qQNd9rC7uMi9BlkzgQKFcYSlCiph4fSRiImAuskqvjVM6+Eb5RCJoD4vBn8//gvqc7II5e4+kTSEQIcaQ7nspNJRAewt+3Oc4y2H0UONR1/wY+SCILMONgcxyzwIkVTmXfnuZKHaQdGpk2y+MOhWN+VMBY8b57GJi3NEor/NIX1X0PjE+1aitwJoVsBhWks7Yau3uffUtc01MePIomoOWYo9hPDm4LxAR5iNpwX7XK90vLO65EwVRULeuUnoIcaVmZ+aYtVJs5Zd/EuV84TslKQ1vWafqW03K3OIhhmTgspTdMIOAg75CUnV3e6IQfyd+175m3BwiqB3sHfcbnATymMVQQRldyCi4d32kOQZ8YVx2KkPv1L9M6ETTCbwRM1Yk4Pn2u7jfi2RcvQcyTs36JlrfPG0KSRWrG6oZ2l8bW1Y206zQ0TmoG7Rd625kiuRPJGM8PYyCO26Q6KmNDv2TZV7ui0Qlt/G0+8VwdDc9URoGQ3kWCpO522RDxc+8e1BNOP7ifglCRTkomhNZHZKAYRvndnMLcP8iZYxkexOQUbrFkhgJ8zkhQJXkoIcueNMSywn4pU0HEN6n2Ee/3tCx+WVX3tkdriwzsZQL1BgnonWqxLc/46KndYsHoWZVKxfuME+xLk2dxsH/SONjOUjq0RZkRAslakIpfw5d4Rcuawst+xnDcz/Iv1NcsK/+EdbBn46S0+1jdCtKYDwbN9DA9u+EJ538LcHE6Sh96WdmkQNH5vUz+hWtxa5sL/Kxkgw606/jyMNOrJpMtqkwXDVEa4gcYRMd5EZQwkNMxDpKTEQ3f6yF91+7SlwCE7cJJ77B2yTUrr8WatNiSWkVcgqkgUg6bSpGp+6FrtHh+TYRUx4b2ManZTD2GlzZdCRKXRPgEi0+9wIh8DbsLOay4YJg2+MtvvBeVkehU0S+YExHtU05RAmzMiuJ9jDcFRgRCmwJCrJDcgeppG7E01+hMqGAwEW3zL+2YtRAZsqAIaosWFySYWxM2B8XA9UohIPV6R/L1zz3zuHtKLub2a1SzI55h/HrDKvNofw3htyJkdCfqa5XPMClqjLAk4DM0sX2IakywVjXxvjGC7SlHa81Lc/+aOjBgK2iFPsThOG+bdlTfWlfh3suEqzIjAr3IXWtiOxzUaFME9+3gKSLW/KYt6IWrNQ9E4bQb++WG4WvRJz2pLYcw5+iIX7M8RcZnHip7ZKHMFYdlBcftx8VCro4u8DVzhk2TB+YN3EPfhrG+yJSVoslFQlhEdrid0ZR3AcNo4d4o3k7bIHixprP31oLoCUcUauSpu6v5OPAvZug3VsjujpYVRd7RM9zeTpURKknVva1k1EAhPJ/yn1+ZoiZ4E8RUBax3VktF4euXF0Qlax/ReUbEJsr1CNrylQHdAIvwipcR8YhMfQqNjt8PXFyC+kzP4rHiYVHgqQoPCm6SsaSy7XWd+2jZCiinH18tgqrkaakAZDrt+YwbDJsqybFikBhNy61Q9X/iQD7YdVN30XGEggjQ8BU2EiPXYTUMox9S8LkhPgklgx6lcp1QlyS+bw/Aa21Bl3qR3+cQhd0LbEZR653VPrt0XHyzQOQ8l8w8qk8VsjdGy+9EQYpQyYbK64OU05Am2iJuWzJ4HUY3nW9AyVfo/FUKbNVJw+R2P3wF496c9ub7nk40phjMydhyZz4RanZRlgMj0xS5KzmTNth884Xvhja9d/+as7RKQe+rOhr9C9p04f0MTi86Pyg12BUpNF0VbPgsSQ6KdemdoRS7txeGIAdd5s7LYrHChvfW2BpecrXEzhVuMuD027XdZnU1RJVsxGpTvJegG73uZaiY7MNDiu//UWZCnTvPkMHomAxOtJl+e8B79Ph30yHTBb64NRgDLsIhLztY65DYtwTQ1T+9fTWD9ryGJ5p4Nj0//IA+Ll+5KDYBYAsy6GS/QaHoWJeK2RMZdK+zSugrZ69my+cI9NRQ/bMcF5l4JFndgUToFt8WvCeOqXDqUF7EpnDgpcWUN03iJjQGLtyFO49WenX06p6uVxGB7Go4wxdTKGS6Gqwo8fIanIrhtgyx6aFhMqEKmzB9hHDhBUGaXiwvfc/GZjHcvbUGWR3tsNBakWaovHwjC/b0C0RIhMm4GG4NigkhxL62l5DMJCh8RUsNZN2ykY/DZAlZZvcQcFPO7Emcn7FhuEKrNFlg96IL9qPBX8MZUDjc36SjjkeGCLNYodjWx7J5bQDJgTXcEsmfX1Q4bg6QzSWsWj7OyjocheW2EdBm3h1+2KR9a94QGQGW+j35Kl2ZsCn6iL/f8EtJ4CJJCvN3mtYHZwEYRg9JouTFM5mXyT6j4X5xFsYLovVwVtE1jQcd5aLVxFTzgEeM0nCyYzkt9TV11bYudG9m4XT7LYD7uu5t3I5gvSI4WavxElATHRuaWaA2k5pBAkpFORaOYlMNQZHd5zaALYziAqJ+s1R4Ov2GF4jQ5R6dAdcNvpICdYzM7F2TgbZEvmql0rm47KTE714DAkkYoB5gT96V93vmIGDzxdsv0HZHZLo1K4H2ZL/vOp09uOCvaVSCKZARH40Dv29UKSXOqWrZMOcHradW3WD1Hppbl3VjbGoFr/p0yGPvkPd69mEkyo6ZAj8liaFhR0Icz6zJfcmR/PFMbP1gAKQcT6vwHzhq1BYmpSwXELeQw3qfQNDY1ZZb4QuXn3+dp4xAEZj6gLThZnrd5DkkYb8/adHEbtBiS+r9nVlW/lqOMIe+bJYyQr3FUeK4qf9zXbJpfvrXGMhvRNOAv9v0XX6K/3j9fGHK9m3P5ObBqqRmRAMUDxacIXlXTXyE+AjmR9plThbYFOhIdjIMooRmtOt3Bxj7lGB9mGbnyXbO0hTZZzWoEWR8t7O/joon9Ysm574tW0aZgs0uIzfzRH9atV33e5fsLVkuLHmWirXcpPxllXi2ehcHDEIZZQY26QDP0PBn+yidCegmz/FLJVyv3yciVdkx+UDzobfugWGFcDEIuzKMNEmWOMJhLvGsL8voj4oAfCbqJP2g/3yBS/gJI0dYYPnWit9Mqqyaj4ITdVfGqQqpF3nPD9axyPm+56PZcTEUy2Tr/YX6M1qaAjO070g93ENXCVu3Mv+5FD6jF2t69H+DFAIyr/TLOKG8eDFM3zrDigm4F0nahmenf9o3SAAzIDc+uvXOC/1sUoNk27G4OJPoGilHHD0AMJX8FDmCEUlGZtQVIO9sfXsZc7eocX2r8Gg39vGjmENKCAENz23MVJIeT616ju3MiSVHNWUAnLMirl7LBAmxZALzRqDNx+Sso4iIAFoXSt6ZXCFGn0ywqdwS457Ynjkrr1ytkqkUzWsOQGKUd1BZonOqSioOEsfEgQo6bzZRibtkoQ20yc+NEKTMGftefsSSLxW4lgS+ikBOgT9L8zqLyB3pn/ROoloRty5NlaObrdwU75ZOPhHvSX/TQsd2Mhy8hp7n1kGCImNJVAoyvQhubiDCK5xCvMwjsvchhbB2yCTdRvzeIFH6i0u/oHFe66SJE0iL38eMX553J5w5zf95UvX+uXmJTIQd1AcC7iposiRikkhzkEK+bf6AofcBj5hchM5wJ5+Jtlx9NLyP81xt1aZ7GWy8Y4GY6lWjFpLjYIPCXTmApTLZusUWFk67X3k7fbWAMOjImF8scejkD5qtzf3lxrBchLlnwi8PJajwggtiie0cdsqPtF1oAoAqSYoEn8Xb8suIDhFT3FVrDhtXeja1KU0cCDeTk/42x/jju4VJQwP7bbfkEIGY+tAGgy7I/gnAVPqdeSeoYBTUzAxrCA5VxpAO8BTXgoRszrsERK82JyO8AC3zyRSuIUmeZLWLgCS/DsIRj2TudMemk3lpdy6tJjVnm+l38sJCvfV20RUy89SO7/Tm14mwUvjwL5JhavnOfbh6qXD0LxH+ceOvXWlIqLRr+BJrfCGnsVKzTM4M3yFkaoy7BuqQgAd5PdHCGunlzAlFxXnmI26o2r219h1YmFqugaoD7valjXJeyvSFxNQBYcGxw1e8yhfwFoKSGbw9jxhbWlmIuXNsXf2A1lT+2qV6sAZ/rf+ChhS5WndmsCC4SXTMqjRS8yI0Dnl+JQZR0NnLpugWTkDsy4nqHzPkHQm5XFmXBRmmlachRrsxeAcQhyNbs1bT/zmB8lz6arA1lyjlLVAf5Y1uyo6i5WpfU/9XyiveAcjLlSdok1Y66meBqD30igHGhz8YR+Z7AFaXgxrRHi5ydq6GEYGbsckpdwkttJj7UGYTC9uBbBTcRelIllLby9ZmCu91Ls5czyl4J7RaSx8NAf9FHTgA+hF4TZCkXb0g354rbReIVuQ6yoz7miLTRuwz8eCogoFCGeQK/idDbF5THGdUURo4CRRMCBkoN1h7QQ+YYjJv97DsSm5lgkxxeyk4awhppySbCNphUCDWNaxc4l4Xcj1FmZSMKe++hGeFg6AMkPSFTWKzCY3ZS7KmAjmV7tKY6VVZakEi+zpFcRAGhbWiaFMizUc1CV9FziLHswrjyRKaPRIh3bCw/2fiX4yjPBDaxVBEaGtCUnfmz8CXN5JbVH0EqjYZlyjSU0+ARQ12ik9VAoJPrcPEqaTxNJh5lYMqZ/3SwreCRr8WYLbW154cVDtRG/VFIdTCUOH7XOPCQ7+bAy406/bUrqpfafa3NOlNkd9zQZ23DYQVatf3ls9BQ0moXtvl1mYiQL2FnJa9Jj4lk4GBbwa3QDi0+U+0vMPxxuuMfZgE2z9C/e5WmNvVrkJchVe5Jf84DasjW+a8akrO1+N6WNZNXQGJFkpVj6W0jkqSHJXT3+tivmgsXQPiPxPAmrzWdu2tPIYCC6ONKwlqo583YMaZl3i0ez154MiKm/wEHZTuBxc6u/h1U6pTdTDcWYLWC0Px/WXqBhVtEcIw++MAnJdbEwF5meHnPVPA2NYRYl4ZkeMWMtITNpTp+4RJc//keHygOpUE8xY4gJoqROGT/thFt8w+63wdpuyefykPLButK8HDGpAqI5JpFRcZrG//YF2ohKg9jHgrxtuoKyqNkK41wf+ZwKamsXa02xAcJzns8mjiBJzUOikVSqR5pFLrOqS1It3y7PLXRz+DfzJvAyu8UPOD7ECDIUWdDrOdnq6dPl5FlwPmYp5s8hxZnqg+qMlu29do79pz1AEXSQd/hsToGA1ZCKhp1JWbrWeh+ar8wKHYKCc5q16bOj3lJ8+UEW07nqIR5o4Tp+12h408UC9lJtfyhR9ErTRtWXdoGVVZtHSI7gv0G6uFc3IMFig+W4XNbv9OzNdpzivwsa6jYLnHMHDpLxMNlK5/C79KFUhhIbCaVgo2oroY5a1wZdlIUlzUqlJxIx8g4KLBM+P5R1l/s8+NipCi+YYYIOb6jjYsLrou6jKizNWlV8jKnz2R44uOhyiY6AW0RQp1nsZ1WgNmZL2BOxlVxgW4IgdHCJ2bMg4QIkZ8S2eL7UisKJfDfEgaKvhuU890FWp+aKwJkAv0RwGb4qaUvWoBcqdmPornPesmAzpfuP7ArE9304wgq9SEiukbqyV3isWNYexoMGhc/zSC78tzglnNu6fYwYDrc2bo5LA0BREJ7nB7x4WbPhi5kvmDxGe+f9KZcgjBXtD8lIRfAUkA7LItytjwPLNX4za1337cgOzjqE/Fm91qkXElDgdDh1IYFuwSV7dli0VAODrWTsAt8c9K32M0n+QZehxbt8NAgPLZyr/BFwumJ1Fsp324ASy6Ft2mU5gpkBiRUZmkUrb/3gs9aFcEjocacDz9iFlpTPxuMsHQ0y3GIvoZ8jVZQkAvtcO/i3F9YXrpbMhj39muc3v54DS+tuuq00pCvsTvaQgH3ZmebT3n29gVcgzHUYi2efOuu7GO7EtNYJ8Rt3dmybXi5hr7Jkwxqhud2wsBBLGCrNkD0QHhiQFUvJKhqukhSKVmkuTQpKZ/eRviIemzWSqWZUeCPnYW9xfRZUwZ1Nc7BZeRsnqUZTjLKCRCrom6c5UqG8WBiSi0EIpivc9kkxX5q6sh+Mub3cbF+4qKw3TFY2eqvWzkLpmToATDT2OLqI5Kg4XeBCFMkEg56AzvkTNzIsalR42X5UCN5zb0bSOD/+LxkxjHUia6lUIwjgr5jkxqDJY1zi9pH05q49TCKHw/BLcr8HvuPdYs2NFopW+KAQDHmEJp4C7fZunk9c7VS0FvvHjGGuKIdRsMTz3iLE7rLVrFSFxRl97RgdLtlfevIZT0iqoHHB9StNYZ6AxhbANwiQhHdvLchLb/G4lArEeFHHxo6SW9Ffj9F0ryVsaVlWX3Flxjm4bbO1GL059SfB90H2T85fVh9tZwjRSxkLp11zxS9PJmQ24aV1xcJ9F9w+pPooocJfcr4iDZ9BogrYihrafI74pWIzwzkH07Wu2ChSzlf0Rt9xW70+cwBsruMdRZe+qqAxgiVnIiG4OP4c6evcx4MXXKLY2YoUDj8v4AyVTCAVz9XyS3HijAZkxx+VubVvX4XXBqMQ62wjXkw2MWE26+IcwbzhKNpEJQIdXvDZzJwPQpB6O1o8ClA/y0SKYCnR6R6wwN2KxR5LHLRQfEXpcv21qmE3ghPjLQLQU9tbJBWjF2xaiWkPNv21A2UmXvzd9TtlhcMRPSQ2iJX9+76HQNc4OyFSxakWDc9DRrS7mddRCXsbAHDJOVIZsnDMbQjr+dcYIPM5u85L+lh6GN4fLR0oOvMeQ1FKl5MWBhl4zwgb1dPlqcZLFaEvl3yMQrnRCGLbw3SfYcABQC5ts2DIlYPu4a5SbAFpkUHWsd2kqNNk5qGx4otXyqyZ+trgueXy9r1vYg99tr9FySu7fVpYuipG+DQl1B554f1lGAgcc32+7fppyfMrIveqCFx8tT8bsUkQFVShztWbcb5WFMoLAdtoNEKJ0POQd6wQpRZYWzEFR0CN53GjYYiFXGhzsqmelVW78p1PlH/r4YdnUEGCpQ2804bSWlRHM5b2KtKWRfKZD+QlrFVcJ8q/t8SFSxKsgpk41eQsqp8S840meL9IqV+WWipw1hVWi6tonUze+8w6uLGyiJk4PkOpqNjKrYHr4hd7rtIgyvj6kjg2GBZubYwtIRJ8WTrwFd3i6iHQrE1ghdDkQL7vjDddGBbVbp1TG3l2gA5K0+kEZNmJXZpXiI0atgo18+yzAmlsCyMhH4b7p/MsuaXslPDVMWWO/RgLsyh8IjG0y38h+XZ34+foKRsE/c9pXGCc2/4IDReSSoPbtoNHa30pxe/3kjRTs32rg8i55eH1joYsNsMOojfLFwWLfPv/iN4COIPHFD/3cniYeb5Fc3+JwiG1MkHjuM8A3ygsU0FimvUgwZK1eLRbkYUxlsF8WLEfXKm7SQvYuE29S3ABFZ3RXnhj7yvvIdKSKV3JtN68+MoDfzfEoaPYNf1rfyIuhq7qJXA3VRBLoLNj83YYQ7b+dGsEvx/D7jqW9VWuRoUJzlitwSCq07dvQTOwc5jEkWSpnXKGowfSCN4f2vFqyokGXV9f91nzMtjibKUHY7XOYXBKRoDq5OPBdUAoDqEgsgen++EZZIpWPorI9AhOCNkhytI8uIRbaD4SA+pZbWahAy+mgxRpztt4x9HmqQZJ9i0n1tqf7BTvV11lFSkgeD5JwDhtuF5Qr3ZiMXvI5HwAXYhRQPABeQmls8d1RJE4oEyKHpyjxK5N4a7C7m0QQ8AS3uIX8suHMMp4RVQ/ioJPeygSxXi/8Qz4Wd4+3gJ7Ls66rSD2HwX7PxytIz3DmAbqNqefAJk2YnehcEVsxb8xMYq64O/QqizFrUAfruYHFkDM15OmVo54TUNq7u72Rs83Xh/K7omHhQe2LDqNXhwkcJpBlias9zFrQGK2dmljOImSYqsvZLdmn2zZQEP5c4qOmDx/X7SKUTBssuTXC0lJ6695hpteom2pLGlIONFA+J9w43cgtTiF8xruwPaYlcvTmH9+2c9xM5hf5AH9L39z1MzG90/PYfNDLPv3RllNNPiYMnLvrJFiKoqJ4chts+I6QuG5jyVp91xZXTiNTdiKKDHZIXnHvzghepRzrUG5smEM2MESwP79u/xbQ72PFtXQE2jnYqubwfq50u2FCF55MneoGb1hyDXP7B3UNtQHiAirbzyvZztyAyExF13jZeKaZq6xQMb2YZI+4Vk00tpzenIyd0Bi4vj+34jCLHSAgK6mWQjaeK5FiLTGFqkx4vTdrAIV/0n8IwKz3eJTglfTbuFmguO4oAjaH6oJffjCO0Dwj0hAPRDzEuSYLfCLYQrojn/nhciLXP4TKv5JhVHUCCFHZbk29ssckAMMqY5MDCmz1zECEScyKCSVb/xaHdF8jl5jsKUi1Sd5xA/eI5QPiPg1vz03bL2rcbIjgj9MccekvDghf7atrFkr19psQschLQKHBt9/rhhqESZ2TlWcDn75/yXdI0x6brLf3ezOj9s3IGJHrc8IkxC7/goOXSbppTQSYqQEVks2ddu2NPfqRtwQJ/D2EAJot4n/r9aUAI2bNFIBC4LG2Jnz552LiG/X1n6SjYquJWxL9Z1oCls4TbTk/FN/DG08f73MbFTlbPI7SmqGz4nP44FgcELt1udgU7UMGI4hUa6bdUYX0XwSH3w1ZeBqH0jqhe5/uQETCdzAmr4eln+WMUPoY4ak1Cs32kKsK+jAJ4ns/F3J6MNZttYoHvBu6bjLO9pRBXKaZNTXZhNZF8/7eCyGCd6Ug9c9PFVEuRB6wcTp4S585pGAaQKnhVi2rC6c6Oy1J5PMTcGv4BoobDWt0/pTzUZ9t0dLpZHLt+ZR6995yMUzqokv2E65sU1J4vLHtlDBlwO0bL2epTsObRpwNaU67YDTDXyfFuVVnwK6MsYTrzCZAQyMKTjFaEDdvMonfj2wzbxUFRSFiXfzYMfAonZsfpS4loBjimbfbIxADTHces+lsfTSEdZr6/nQHwhoWBQSdwSXKy2ji6OkcxF7xCKVnOlW2wGl3UyddflERYeBfcN8/RlL/bUimLlOQMv9nzv6Eel5qJBljCfEkhuip6V76mEQs76VR3fQ7hwDU6hkUKD++faqDI2vSRxarM92g5sQqv+B1VAJ26ocAXR1vmzxKt7TYPQED7wTsEg52rxULHn1gBpHrUSqM0PjGvvbh0YthEI6Lq2M2KIw4LXKc/DPqxrFfMSFEB3lQL2zpYSzxvVlmC1EzSIrk/iMre1zNN5zXlMT5a2FwaOu0iMEUKSJkiTXz+gefrNeoxZqBPM6NXyqg7tivaQg9Akp5IBmm/RVqYbkS6X5oenIOdy/VzV7LZ3lhBIKU9p4tf74xWYgkvEdoJK6iBMK6vmMNYMd3HnXzh7Jv4OQ3KcXCQBLSdRHidVgIe7Ffz/4tWvZzF9w5p7u40YZojmAYAs4UyNce34OaRb/zUvOxNyxesBbVTC26saCiNehOwWxaW7Qw5iWd2/KDH2ZJBGeS7gRSnNNMi36gWTL5EEPHu1VmMTY2d4yyb7UBAm8PxaGT0MRMIraC3Z8IxzF4e5uryTk5My0RwT/s2jY5OMXZaEYf3gHiHk/VL3EBrAo9QAwX43LNveCA4r8oiNlFm5WsIwesqJUh6bFMx1d5CO1tsuz4DSZ37yf7/olU68O/ZsjI1FM6/E6vRNfLab6CY+Nqtz61vrLTot8uwCXTmb9+n4LFwFSZxq6PEswpt4fBA2e7IGfCwjruBq82Jiwp0nCEyL+/s78pIpH9EXlQEbyV0DVe9MAfJ6LlpHLFqhRJ2VgVX5xmWGxxNY6cdN/t5WseFyN2Uce6oByhyt80iBdfZ+S+eg0RAENIaZvpqVVrTeVDj93TlOH+UvS3RIok1MxRs/o2zCrA0Ph44g1szwL4/VV5EpfmR3CKi3cvM2eBWVLbBWrimgEKLYG4zEEQ7BEDvMwJ1YSULSqKfrgpb50soKmmGMsbZi4jF8AjWhy0z3zW+He4yjbp79wfqC5rVYPxcGfuK8zZzvFBXEM4ySnr17O9USwum8ZqQeV4/VTiIs6c14sipwNFfK+AS3f5r4FVv2B7KpzIEwRBz5WvzdgTnDCrw9LDlX2uaePJA3Q4QqWjA/PZpONoHG3YHC5lHtZqhVUHJHGnGCAwGeHLWOdkYory/J+YVG86VigTIxL8IKlSWvom20fioS8AbqIM7SUR6PFbhOIDRMU3EjA+xAryovusoLw02eMr4eXkxAEqF15/pO/d8jdYFpz5toqni2d5YiqRbWclkAlC6P3ymBVWgLgLpt4BOsK1i+h25qTl6D57XMpKhExq1W+lw8BOSxX5kjF0aDvspC9tVhR1Cc03T/oH5oqVjnAenWyM2BNsc0LJQSnlIXCOx/PGFxgR18x3qmj8CsF9B9gpoKXtYcBABwnzZbo5zfu37uZrF3aqC+FzS539W724x0l6NynDc6cyI9kTSEPjldpFy15I96/PlL4MO6Qm7tu/oixOhANDQthDLrCsIyhWKAwX7QPtwWqrwAiCrzq/4P6OQg1tpQiqeFi6+XbFD3QK7mGHGHPNgWfDeg/E2fdnvcQ+cPpcNnOZ5ZATMh4m8/IeksfV0bcr2Pan/kx88NwBg/034W+aXmxAUVR+v4b9sel1DtDtt9rZQOhXBi96rTE283wbH8BYSN6HlYZKLh+cv0fgr26CFfkwEyR70gMVKykmztgRVjEikJEaSxtbkx6vAqzwUvQpIh/yS2bdRPktR1MJQXDxmb4ooAOZ1OgO/AOyTsKMW/jfEoWuZcOx55+LmkOCRf8B2bcYUYdj3114GYUP4H7o8dq92mcIeJLXINSYMIM23pTuNSRYVK0Yv+LqNzessGmwaIgeNuSgGCbxvvwcxTSE6c+PKNjOHnxWymu+q+oX3GfdfRHXXn1ktjdLruJJ69CGRktCzIIKBljLuOUKupS7cI8un52Fii3ai7MzGAMMTIYzSAx5pRlRKjFz2qHZk/W7C8Sb0PpvSdOTpv0Kh+wEtmUcBTkGQft7YVV89u9/2AW7wLDCFD14j/Vjw5o4alVbTBLvM4bmXAWZX5iMNDIh2lARnzkr7YGuu5MGciKYUUUQsbIrbk/BLgkF3029cOnm9YoMmGDqf5ULMwsN3L9SlPKydwZuOwQnDEliy33eROJTLZkYsHG7L0CUD7maM1uYyK7ceK5j2DQQlHR0+XEufSQ8KqHQH2djErWD5nM3HcqnJVrgBifsaTIq9IUJaPKb9TNIvN4f5NAdHDUsmVrlyKGMKK6sUrgbE1Sk7LLnh3qoJAG7Lx7kXJCUJiqa3G9Nt5pl4vFsCZ+cPQoh29uflkui62X9siI4TT32WtCJoySeDk8NRGtBLoJZtb6gZejtq+XKhxwEiSO2w5wezbrBif3FjifRw9Zn8vX8u71xM/p29forQHdonlygzBlxpeMrI2DCcSvADleDoGFLAuBjjMa4ebcAPJtlR5tWBbUrscwvB+xL5lge4PsaUsv3xnaudCrcGCS6VvaykchSkrw5kw9KZazrRdu9xhxO1jdQGbcdJsv3kTnsVp8UFM2zuo8qE46P+2eulJrenXqc0q8gklaIp3mL0fw8nwZXk2WVD7A4yYKhua3R5Adi4OGVSbyEoPHforiONEJ9VZutp96Euww6+tKwBwWw2fIpw9ELWi/9sAKMipL/CmyQZVfaYYl9tsD8HG9qhszWQJy++Dgs85LqKCDIcGNqn5ogI306S3yRVubv0QPjXgRymT2RVcHyi8+GVij48wYIEFf/t300lNrVHRHCEWt8A5eAZwfCW1dKkKuRnCaHp6gB7cGZacs5foI9mqsBLaVn9VgKitOD7q+5aULWibsFBsqA2wA1ojtu0RNtQo9yfheQgPfHoFC40RVzW34hbfrwKzWmXpRvEbB6gqe9im3dciSRl0M2IrD2b5Y/76uIrqzxJaK22G7uANxb3oAictDzG/EzY2pKJQ2Rh7f9rWNCfTpHtXm6W8oyEbBkFsygjRjODPVu/4Ov2HvjTm2ZiyIiST3XCsSVYRuUIa+I/p8iMWycrXsB8QfIrzPSS1+i1RLZTcrNbZKc4lNnEjDT0Kaj5T+/HVZUxi4FVR3hjKafeGTC/CS7Zhy9W/NsYHySuSezDF2fsqf0sGSqxOtCFA6GfoeFyZ5peNcAUQZEqOZGjT1l5XmNmmF5oayLYhHVHloEjxjl3W6xkXqHmgOv/SKTbhZgPknpZe7pEV9m6g2p/1hi9IGEKgyZp9TS87L2eJOyMH8SqpkK00XxqEsX9cKlm9khpuZoprFVtOMU0UBEJ28vQxICQhCLbVAD44NqvLNbTkXYyUPWJAW6FbxFa+Jk04aoqlfErfdEEZSpQm8zT0kzZoiaM+OUTtMHzS4tnlHrrr7IX6AA2mA/QA3vPMrBwt2xIwNoMCKwUp38yGT7Pe0FcMJ4D0i5sxGq8DDbjpu90JV6D+a3Wjg8V7MZQyU3lorXfmQxkAwA3AFL7QhJjVqLZObdkrZJh0BhbTm6GqG1NkNRlHJZP6pIl0V0FFJxDcLAWADo4mcFVXBsoRqLZ2zG4Nca0BxbiQOuZqO+w52lTXf37QBKL/WH2oFsWyqpkP7EDgGCTJyICr/X3MJuzkAnLl4347WXTFP5UjfSR8GsUISRkk3IMpxWXN/9LF47MKwagueTfF55chCLpfQ2c8ylKONlgFV+uI6ENpRF2ggdCQ3CYP52+JhKobDssnBvFzOblAi3w7Vlq7brSbYTqRHDIxw93Z/5GfGIM6U8AC6hkuD16egKEarHQ7WcRt1L71tzCSsB/S6F1D8LR1raG6r2/S1okkTujyh/Y4/knxxdJSAiAe6DFliwfF5z8HVGc1QzuUQgJv0RCQgBH6/4KraehOxq6ez6CisgYDRE+jKyrsLcvUN8F6CiBmda6rgS1YydgrUNTDuzC0z7hiLe6heYhUXSiuwLqOwPpDyxVd9/NnMKpucatyuILwiHE1yms4ubFMt4JpjONfiiTAf8VW9JF77qS0bVMRN+e0rRCa8MlLdsn0St33lqyWURw/8lKLUqHeBsiMrAlCDh93UvFoF0w8VG29Xm3HoWt/terpj9au0JtBGUm2FMBnHD7sqXIgcYdVyVnGdGAQRkiypQ0OX32ry3LVWDY5I26IsKE+VHpBwuewC3UtFA9/I+eFFyoJ2GcatXDH30p/+n0Dwvp2Onm7xVC6HKqQhlC+eQ1vyu+rsoRT0b3iSe2k5/QTbx3eemgyiDp1w+IWSRbqibcUy7x04bNVMFn8+Bfi9hvbzr6tlLBgvnQ9fv6MMTYLLnIZsNeyLgXkNA1RdmDRfYtZW8AvJdEvXbuWR5Gogs3vONrBT3I5ofoTdcrA9vwVGAcCQYcPUKPliLXNz7F4tZaSsHRQoFSnW8E7bqu0iN2SJ/6koFgVZUM8qgBaEdkChbkWd5tA2+pvydb8sxop6vz6BpA6G58YzLsumSSL6oiduIDn2BTFtsOJLR45pAAQBjGyIukyWXHVycyW7Irv1Ao8hPsS+JuXVezAZoHLEFM4Q07qym+fdeb0XMuWvdvVAAMz9O8xKWmh+XgjmAiICeVGplkoMw56WRhR0wiCUgRVY5vm2OAm2NAXphGro+JVTyr5vZA5cxniWbyyAjL1bi3kdxqhlLNgh56yx5iptv6K7nbmY936jDDSxWQYwYtH9ubjASPISwWzPilOFIrwsVdEA4KhXZD/Fx19+XB356LzlWfGSzL6bWElLQeKi6S9i0wfse4oWtujzJYDo/6uHtO3DCFPZQxgm6oovjXPeXzdOMIprPZSUClUNfiyUsvWeuuGNjqwKrpSCgMahdz5dgCnqF5K7InG74Fz/DztqHqpCMUxrHX/hicVoAP9kIsiN00pAd9NU1bwAZmb6usojb21300FFxE96O5YzmecVh/GASZTFIj80dAtPmaRFxo50KQxV6G2qPUdfd/8wMFYHspczJpsRkcHksicmyEPvQ1fNcujmx6kl1pUyumCqS0hqBeYLOoo4bEvh5lTttI8pCXCg4JJFZ8mMxkn4zWbx8yc3/Fxm5ayl7lr8/6iQfdoE8fZiLJTQ6ZfHmQFFZADn46V8onIpjLbdTeWD3I+BTVDm69X43nvd2CWdAqqBhP/QTjy9slaZ86UBRyBacvKAVVLH7vJ2oW1Frywyu+UIk36H9iS+AfLrwPdQj6z8GCXbWwq6UPZ6QjNbkhKMJkMqVyppgIIlT+rJlXbDU/5ubM1PLEFRPyeTFzz6P19X4hI8KXkaeD2hmAYunqjhmBkZEtKy34Y+tTijSXbU8lv3ivVgrThAGDQ8ESUB8HrezEsqzEsK9koqzhn+Xok03muviTXfoZ4MwcWByddtgNJRr0K2QjwQG/P+2JknQxUmYSjzPqiiHan8YtR3J295vTacF3XjS0eGPA2EPtw9NZPlbmIjz4nyEGihWJhvm0rMmZei9hbc2T7KTwmdZg2CVA73P7B6SK9Xmw8tduKRBLDAE1bysy38qRvWMDP5KNhk50RUKFyzOrKhlc5s5dD+DtKtyl9L7deRnfJqlt2TeS3snF8VQ0KFTSTAT9nVPcyzlkbIF6D+zGYiYbz0XWQ/R3XVfebtXmXWwweU/rPeef8NDr+zX2iJlV0nIHKwyGtGj/w0B5wTElGhMG5Dapx4Wd85Er2B0l9CqKoLukh7w1pt4sxPgRmV6VHw/F17CGmiRwjiaJSSHs86ZpnU0B10YcVyaYA21FC/L9UiYZBAtndTRMBxuIbXnA4eeMSUE7sd/3V+JUdDfOwZP4OAxQljdz5qoVr2sAP7TvbP5JgvpnSVP+bfZfv2sI9cMY2LU30BTwaAzPFwrF8+1txYyGVztkDJk5n/Fy3WjICiIBpoxaxxihtVzYmQJR1gLzPh5mKkXrN0mZO9l4eXqGLPyammogL2DZ49QJnVsoit1jxYQ0X1rPOQy1FQX9BSHJJnXI4YB3q8laai5GfWIAOgyyftymbf0gMVHN3NWt0oUbPewbK0IMhLK+cVDjmZ3cQww+QofSS8Rk6JuSxHlBWEgiiPj1p+h3vI07yzbO7NlAGV48zMQKhU05crDaShxQ1GuuhAJ3oODyhUtpD0xmoforrLy1LmztAgXEgl9eVMvrOdRyS15b1h7HDD/ExMarH/DnXiba9mpat1TYaA/3bsAwhAXLNHsjTXl0eJG6dY7qU/FGh6rrfF0vxvS0vELubl+aNlkO17h9ECB9rfEDBojPr7G52Ay67azeWxKOeRhddvpssJEhM42YRuGcKCv+nd60EY65dkafXkY0QMYWyykdyNO3RHe6atiU0sJEM8PPbNKNxYqqMbG5ovv2p8CIji/niqM47m18fYbnTBPJiHFLboVj+HmJGOvQxYnm3WTvqbcwwMFHMXUlcd6R2k7czJ75mEspovXTs4KA6aQX2iCogHM8XutMfl5BChBo2KgCp+KBrrlWOkyJDQsPU/xzgCfsszWXYQxUESyu42VmfDT0xf8PFfYFZo2p8xqAz7rSPEUX3c8nAqCNQuF5WGIO09QkoPIJZu/RjiWHQAJzWrgNtLPT9eto5B6wd3R33q0WWA0MdndrXWIiGj20joVX4Y7wmdzOxHQ/1p1LYGzIAWXjPk0DlBC0SmU+N4vMAer3ysMGR5ZFoOjjsjpnUmnBuZhTYQJxow+Qvu7zr4hGujqi1JTE/x1Lbz/bDJ/X/SZbq3hSAqMxwgmkJYw5e5XxzQSjrfYvS3RL7KRsG/DhyPIjaKjGh1xq8vB5ZYvqpG0YtMg9q2LIW6XNpeqt+rW5Xud7zkaAmLO4krUjkTceWGObPSIQTAwUMk/IK8ykx7mraGXLT0yoBJb+HQiyGdaGkWvvS8RywQG8a2pgk0p4rVcTV6hqrtmIS8r24yY1lJEso/OlGAtQyCmkaiZ5wC5ZiFOSxQgrcyqQASxSHu6CXugEIx+BqcRxR8xHgkd3pr9xonqLJaC7ieIyLOuyD03onBnl53NsISWDcYqXUsSX8O2jpAuAKoFenX+t52gUacf76ajk0Ve4PJuxjoXVPJYNarL8nMiAGEoa9PqldFcFJjtT5D1N0f1awjv5/tVtPH8vAmgCx3uPEpoRakKrLiK0O3AW9AxvfRy4OxLtrbhHx7qFbgl4/+A4p84km9/5zM65G6zlK2qF3SOnYZrm+FPbQ5VOC8i3g7X18uW+SZjKep07Hl4JjKzwGN6OtT7yvZflxhkB18QXvPoxS6BVbYYnovUhRAjlN5xFDA6JoLzt7APJus+GDFiG9SIUaU0sg2jYpIoLT7EfTbYRMi3/vP47zkpy7ouTGvBwvtldd61whxUYiPUz+SRa7jTN3Pz99FIakfpR8Xk3lUl4ZTD9QQmo++Rt4YKD0yaLUY6YEj23yQBsv4AFn7QzYiOLR7k7pgvkEIGejpx6DOBeVvJjjA672gT5SmkocL99o1w7tffwovNYeIH1kSRsSFMS58YhveXKENKjiMFEgf3+/XVJbmSoMIAwVs7AiC5BzuEAkq9y6jN1s2muLDjoVoNcAOuf+aBswCRZGeuTv2IlfhCiBrvdjKRbw28Z80wFdpeqAO1PqCkFWt5rObdAktrHeXc79eZ0Ywgk6MIanqgLyDjqlrr8dLpxS43lExY8VHOsyEos1BgPtMwICKgZ4ZTm3r2ohD2Q/fy66Eyixx5XU65mWgubQF4m/pQlEF7S1+VeNNslOShrc1/uUiH1YBGpFmqV7LZsrZjvEreTQa7NtYG39jeKUBLPuJEpV5TNGQMHcqW7qaUaON8S9E125g4Y6sdSfYUG4F8tdrlDK4oqChMpF+MRt0A+vXLg4CyXBjSkwxKAEfzULWkdBLXDdTN7N/VRf5G+iHdvAlqpffqtHfk/gzh4eRinuhpFv9i08AnWDKfAVe09/ZFDjkmEB5COsj86yS/UNd4dqpqIybpIuQr911yYcDCAk+Du0dA11U53XpMh1mN3JMUAuZRtRkx+skjTr4HiaS7evjTxNLcoANRcySAinJiwR8lfkjplgUsFPbaWlds28lINsBgVR8HVo3KB6xi61deWvI19iMV0XKcwUCjXuHA7dfgtXFbWwqCB2QOtuGlsLwft/hygBpng/hM8DOO6LTpHBAZ/j1KneOTDl2hyuorOCUFCPWLn5va3WY23ecMplP6VkxIwNkSFlngoSpBvW2DkPQawefYS9/AHIloZpfJVL2BLpe1N8RKWTjTVWzbg6UJ8YQNTvZGUUMynyVg/B4AzQ4Cm6Ey4Ls2CFFQJb+K8zVg6VFmSw0Rfn5nRA3ohSbWnB5rVRxrPndcMRgxWLGT1ZAJ+JG+TAcUDA0m3RKXFCws1qLah1DiguDKOulj8gOmmgMmHWtpojduBZDNRzG192UHG1xbXnnLEv0tFBy/uojXx3OHgzYQH03xFsyHk5Y3ddJOjW8+7pV23F8S5gw5ALPPZfAzMqfnr+TvzIY/FjUFBJwCQdvGBDK5vc81TDAG3ekzujEZrZ6Dc7EoaDfFP7M+MSqlL8QtXGhv+8sQGyoiSeGY7N+m3d4PyD2XQcrMTjI8186D2qI02VzDCzR1kURnLuy0g7unzWGFIBk2HeyTqOzINeuNct7M03/3hY1ABCaEliCsgy5mkXf+kag1wOlf6QBo+ZXzIpXJV4GF6f+Ca1ugS82FNcgRW9F+KZVDwer5J8EvyCVmY7mNjqfgaJg1UyN2+3dYy1+fCZnPrCpObl3+rQ/j4iJGqea3bKYD3hKiv/+463oNPVid2AYnmqf64w6Uz/M/jmaxPLlvF8zZUsEIbgdo/tjDgQXJSCUNWtnDgLxTCEhwG7IAwABHURAfR4fq/Kx1m6V8DRAbJnQ0BZWnOFL0aTKlAhnKdwkXjxonmhtipJtdRUpSZ4AxHqbGZpOrJyUAvQ1KR0kvsOj3xanmiCL8JwO1sdnepdmLqMQn8r2zFezg2YrpZ6CcZFlPANr5SnJg0E/C7WNcfv5n3CalR88L6KyTN0QngddCuH59N6oZm3vRKkzbkltN9YL+xdMdEiQgW84ir1A0tLjGpniSfbYA1HG+Zqg1riSz4S8hcPcKvE/I7jtODjXqU47QoyPtDv7r6ruCOSd9h1HK62/Vbg5FhhzxuG3NKAK7+5llpE5A/aqgKPB6Mnt5nxB/s+abvFBNymvpT6DgWEX13GX6pODZ5lPtGSfWc/uL8pGqssPrzVC3hA2Kmz31rmnBnj9RtPlEg017920UemkOLm7U1DpAgZdNvxHzI3ke67bq6S+DC/q7BL66+UgT/YwO8tVo+0C6Xl8tsXjTvs+Qem4BFKNJfLJR0SVQWgzkIADitKF3VQvAsSyYxGGc7XTUNQe7gSGRgDeJ4mzncqm0uVIlz1SqLqc1zIqNQgHybJnMaqhVE97BMxn5YzBvhpYBIIYmRNzSsU+w0oCTnCR6bn8UfK7zHAE903K0LYm0WjoVMCpH05aqwqbz+P72EenmNKE0JRMa5bdXiFhbm4/L4OkIX/8/4CNjMRfnfQYVqMbpn0O6EjCq0+3yWc5vqvKaWYnDRwbrouYhqV97KymkoKpCkzOSru5k54ueP3io3laWjf4gVc/Nm5FcxM08d7iwR+pwiQR1UoHHOtTyPmoeG/OQ3aJsddjuO7DO9aG4Vf1BDEQhQ0ze7ij1UkOREurF/vonP4Nh2qree1ukLAmtI0QF9nZIgUhUTwG+8DDS13go10BkkGbdPZ4kRxF5NLLBVs9MfuZOgDeR79eFyNBXqAE6NHBV9Hsd1bjid1lk0+EaDAyZh3/VYg3BHoKExqxL9y9IgnaAtkIrLUPmPPgUTh+c9nH1iRukJrYqLoEfW+/EM1aDh1vqZwVxoMPRvE+0ShXzz/fLxhLDIvTzRpgLHJWU+PdNv7KraNe3aeaTeaq3aEGiD9FGWigANhgctsOmUkmnqpljCStDg+eHwreSq5FUmYz82uSUYhbpPLh6sYSu1ZAQk5KEzseHzrFK3MXCzwkgCOgmbg3uyHH95zAMgAHW9efwK3t3JxVHqG0g7+Vc+dHagCKUDCt3KbxKQv45w+WyD9jsKohhNKQbo7a5Yj1SXn73JNJbadPk1OpKVK2E7RFSeXYd9W8wXIJ3G6F2CipkEdkt3JUmpXQGIft8K+Is3pMFk7CN1jiSs+dmpJdZ4dSCEdPIqb/8gxYfSw/pPVNfLiY4ago18h7B/WOuWwLjiRP+2y4KQfS5C9AGt6T90U/vM5hSWCAueO6K4r9RqamdqapFYSqLMOzIe9DN7nV/wDaIHXqfdZjESGMjxi/aunK5izYNCtRWhAsxA8n46d8r6rPENI9WeZuRnhr+2EbTy29fUE4nfnVOK7Qe5g2wowXrEOpo40fSU7LgH42leQ5Vw36+5i4ska3b5PnO7pvzTbl7VlXrTH6J6pgOEgYvCuijZiaSt/alJqRQlrORZOAa7WBGgoDFkTN9WJ0y7sEQGIiIJhHLpTvpmnYCUgBwT2iZ5pRQf9pk0RIoP/lTgjW5HoTpiteefZcm0izNX+FMkEovGg7C2QLPMFhgEukMJ0AxY0Jit/HQQgSqHG7xNcTj3HyNii1JqYl3RUmBt5HGnmShABDW8j71VsP3N19U1ugXmHcAold9DllHFR7TkvHCLZJRI43W/R3cesZnb1lOg20FGiBiXIOaAtV+Y320krE3p/WjdHwVDrSI9D7nSbe3qqu2mUnAABLOTCMPsNLUvzQ0sV/azUCWJPMf8XHnZixmIDBCG4sNp/UKnWD/8h8qloYlsFpxheYsqKtjZX79y8FJEkLh9fHoutZTdQGuqYRIopYe87rivtjANcwWDRbX4TnmULU6nBAou3DRt4Qx09qs4um0VrSSCwsnpgZVUzY0y4HfUeBrFQ4NOxLGForegKnpgTBrIGE+jHtD2gs9gSoYdvR4ut/H8LV9aAAASsM+gEQZN0fUCxT7tYwfooOrsjNXG4CyFcTXoXtXN6OKwUKHvcvpkRKzk8KU0TlbHltc8k+z3lYb8kB7s8C8NvzdApBloWqdZKkMYYDyz7Z+L7TxyPd4ycCrphrM3MITFOQMW9pknvf/+TBsVYCwgnXqAgEBpnxywTUodklCdholfnDV4xwWuc4NPYAPL3DU3tR8n0DLu0JcSXNUI/SNr5ckTcLcMGyC3Sohb9L3y/yNq+XWVIKGoCQBflFWjapktoLjAd0YUhwWgqXhFjvy8U4KqusyXYSNpnUibqltFXW7Hgq6RUfkoB5DGPJwfqQmULIQPBfccAdYSpEzMUz/ieor6DqIBGOO8QmLUIzlBEbWvp+mL32MvRRFRp5Dh/2nkvBIctSHdffI0CbXxUM4E+bSozVu2tApw4ES8HNxayFRGyHJQXXWoYlDqJoMFi2HgEWb5z1vCDfutpD0j+5j+bziGfPN2y39qTOda8IohVU0YjJVl/KQl8mZiRl9+7cbIHQLrjAiIMNgfsCOOIzE30rw+xqkthAzMHhvvABwSILaAkczeWSeG+DFHCsOXPIzg4W+6SfqBa7QwYox/0F7im/oNrBlsNbQMuov7wn0fD6G4kZ+J/S3+dB8p3aVpe0CLlVPMVHFOhKhbE6TwK9btd84E/ZvszhO4nWP57/A4pT+sCO1rJyeA2RzG5cc1bUErk/baBDot12dTO4DORc8gYIseCN7v0Uc2r+f4TpbfsHtIz9VwK+VwXroEQxTEs1iohaF7FiFWJ+QXhaR701AjXLvdPztfomYeW+h7LqR95FqmdZ1qVOKXvoUOS/T//OtPm6i/dXyTGOwcenQ35jGKWr+nFqoAXoLhuFZ9+8MwuV4aEMHiE1vPmx98FqsGfP6ABZgvjgkwUHN25t1YT3gW1KYgoAdXHkjtzepfD7Gh/SXHSYz0vvmekEgMRnMU7T4OssmC7uGQt6OiGVqTI0qkcj+Pn/kM4wdCKYdWz6P9MMlAf7ps2Q1k19QY1xNvGmd0BJipCmMPcsxssbm2tu+WENZFOPoPbdt2h+ZhfM+bDsM3dJbvoBjS4PDUTfSbxF+VCqB7qrMbn7BQcYvu+DUx+z7BwKlstVBApu1dx5jcqnzTN944Qal5ro/krhZ+isr0y9V6z7vBWI8EXs3EAIDp6LZB0fJceAY1h8rQX7Qac8OO+l8vPMHlSBwTUK/sFhM6yHZbPV0boFvcn2+Az1QMztYBct63GohyVAvKAXI0gKE/pFmtfryVBmNHn7apE0LVylGAbU4iTM6EDK0tboliJ3OfX+mfwafM+Q/VT5u1Bbj8Y31Jcu9cKS1zDZYoC6hDKxONuQA8olh1m/pyiUsjfqKjAH0IDfJKlxvI6ljIbOfGd9C2oueG4Lg2naSrLafmiuGk6/VKDBQibLF80Dpg3qmcv1GDu9y0LNd0qU/lRB7FaosRmrr/J+7dk5P6C066MhoIbo+DGCA9QhLl0Zwx4QdVG+M3ZBrp1rT4jyNlQAbACZaNX6AoGKGvV4R8xKQ3A1iv7bDTjYCZv5VBuhu0ItLfri3SrbKXrB+G6XrT/pyGmfRe23DP96KgH4+4QZIWnOsRbZLSeurZ+U94juII7XqnpnQI/QYXjQMjVaHf0vHs/z3lm/Y9McfdGszyUr0NriO33HK7FP7q28tuYwZJmFVFeYguxML+kp4k+sK40gyXI85bVw73opSAojINeMELuSJyWwZBvtsLvwYlgIR9iT0nf2Wau3hoxGmsBBAyWVr8i2mGt9pClm4Af2llA1ngSQTrXRK7NwnLUCAonJL2XcjzOTnJpNmka/MNxtVZFIhjW1oGhR2jnHVsTAOVQqcTNrPL//mT3NJWQrkDnCBp3Nkk/8SFSEuhWv6i73HGlYzeKas478jIco1ndYoekIhWpPtJyUOOcuabijE5uOr2nNB/oRfSBprySg9mbWh2gNcGhFjKH+WRT3vlnr/n2jJImrxU7SwRxIaGFDGR+snm66vjT0qA08KAkhmDu40P4fiXCeen3R42tnewsS333BEV7QmBf1M3s397tO+wcjR7P5nugHvi4hAKwZ6+7qRRwywsyu6e/lWl1K4uCB+LbIYBJKBbfQ+GUTL//WchFsKnl/X72ntCapYgLYMOZ2WAxgktrp7hcMjJLolV+/arv5jsIl7RuXfZN175bDXHn5q0w7njuwly8m7jd57kDQzkU0uh8x6AuyUqX04AmJzTdx9miMnxwm4xoJI8TKm+HEYQSzbk7sC9J81vevux3UymhfrpZy4BzE0OfxB7EADxxoKFAQfXxZJbdi6igv7umb5gCSi8U86NAxCSP15I6+UiQlEAc6b3KQcaA3ZI6qU0rqPrxgYRhPMxR89rm9zXC/PpldDoInTLXhdnGPhvBEOR1sCsvTJXp4Ehgv2GAdywAkrDqAAzq5bpFB57/v7SlXEoJ2rDRxKj7sigGmhYdlQlF+IPhBpk8IZksxWeMaV5l8nQDAxipnDKdEPmxRK4HE5U3/aD2Fy59XcZRo6odo9wtbXP4CH9FYqBJHOxpmbpNAOgBM+lst2D3V7w5Wl8ekxD5eHxGJjbTaAukz0eWdQcm32oVCScJDYDVgkB9MbSgrR/CODJfoA0lr2KAAT59vbAQCHhxkEUr4AqQfVkNL+9dNHS76X3xgcDYBx203Uo6QEVBzRFT45WxxU4786gSLbGOPLKYxd00i9AKxgssNeDlQwIgVyEjgSvlpTjX/oHTuT2gygPAonsr2qACH8GFe6O4+rFqH4imnJKYBJEfdMhzkCRj3dGLnYnrl1IPlmdX2rO7yNiSuh/mlCN9DGAVFnqH9BkcBxwiiGv36HevoGY1pTQj7J71+4W1Xrfu4WREYvvu59dRWLb1BjJcNyLYwOqFSXh6/i5n75pGuVjrlup5BCb8YJJAtGl9ncDGWH4gWK7LG6Y8Jw9HzITdSmwYEkZ0PCDoD4lUskAJ0yTNA0Llr4gzBF4jI1XXr4vMvfmKmDdz66ZAKVxc09X9pI3//v1k1kQ6pVhvXYJqLSa66YSy3mLzlLkix5CgOzTbhFqOxrSIX4JnNWJ7gA3CjPuWFUni74h0sqecVpyjUOvrnVzvHwrLNFtXcRHpqULvIy/IYdPXj+Zpi3MkqOMh+Wlr6//gBKC9IfuScuc0WVUHTtjJMdOZXl4SW1oSe3esaLHdZbm8Fhf6L7PL1bxAkd8en3v4IOInUNie22mfYE8ox/tadxmvb8wQgClW1AlL90Jhk2WdZNEexRoGCkDr72R9Inmv9Os2hsQgfuE7nk2gI+gAEz8VY/Vs3GmChL/TXr/7FOmWlWMQwUZikofl/TUXygNRHrN/9iO5F+g7yilcn+cFq3I3XwHZ9qp6qLXS4heiQ8XHsQufHZYH7JDgSHfMYcq57sE6UlB4KAJUCu1TXpAzfnWTYNjEoMv9PxYPXWHfdGDoYdie7TYe46XhE9f9cuqfNxsoQVa+uc7KutN27bM09oOuCnxojUSwQEQBS3n0QMUt9jO89IXu6AshhQZkZk5PJhEzxWTpPwcHBJr/hvC+r9PIBkcVzMnZPDXwyLSOcft93pVRSs3/9koPWvJhvcqgueWZEAE8sA6eOqgcxk+JSw4DgJFIgF7TF5MsDVX1IKBxEZzu6X2swG7BX+uDL/wTMu1IUASGzYRdD0qHh/rQPGzL87wb2WvDRTZyj0oTQ8mWH23tFzbi7zRv2k6edgw+bayIyfr+/eo3/v8On8TcuA4/pZZr7E0QjdBZMk6GXIjGZeDIIqlzGDH6uPOlNysFAdpFH26JjXDNXEFdjqCH+DH3SCDUmY6+6F9zK4/uN26Xr0biYyW1xCMfQSyxtA8VwUnQRFXfAhFpQTAI0TSZ8OJ6QRVMi796dkMuIWj/+oIpGvDstY1QLbc3kMBzA9Tn/hoVKdyEt9aFXcfH77PGF6m8QJIxbYDYS9kxbWw85wlR8aKttUhG8W7nvFfAoJnekixYMICRTRYHx0ORLrqhVZabdP80wdbQSxODcfCaqV7qixzVMtgv+8nRc9OLxOQ/CV45D3hcsGt4RrNfYRm17DaeSWTFpWdIRxyE0Kyxt3Yc/q0lcXJmjEId5ua66bCAYEHs06YSuIDKYm/dymxKFtcALmBSlw7jgd2q1WnjRrUGgpjGIxAAGFvfjnnkNJlMGq+1c5tUzWuCooD+we6wxi0ygFuc94yDM5QOsu7xxS9khfArkldRpHPIkUCltnephL6gmZxpOdiT/uSkEe9Oru6/MU1LTVl6oP09H9Pul8+VVEHrKJlbywdM0ZyN52N5G8JmbEk8whwrnjfbE99IDcRnBIupMnMbszE7JThSNgXwpT+6yZGZNNLZIIUtLOphI2pIFgrCK23Wo+3wAAA3LaoNd2XN/d6ZqNueq6AjVsSOLO15+XuRbsak4igrazWbSuCfzv/HjMTk5tklKLL+EdKeFcyPfjBQGjwawwwyUujCzQL4FQ28rdxKrhBU9scMTZlh1/Kf0EuRbnA7IazkpxCoTt8XcRE6b/1GU0+vX46vu/waZ0GbfMKS07hbPeY4CF/kkZvSc20yPia8zVp9W1L26pQAlYNOQBhNr9U4+FMykZVVGnL2YgzwY7TKOoW3HIcuuf0FUtIsWOxbeXUHEruz6/hYF9LzOv464AZjZdRDxhM8lWz+8qZgyuzMlkAsQGnSOjkXSVUDQuE99RBg0f85byeZ+zV675vWZ19ggCJnRnT94Td8QKAbzp6umzfm6bx+tnnbiIuUIXe2Pqk2myucHSY2CLQvNacEkQwiu8AM8iGx+CBnWFa1dQaJ4NU+yCK6LU9GQ9ZyEhSAx3TnLvowP9CgS+YYwXJdxVGdFuCHmSMRYhwgO0mFvdD6CYbaRSPxq0bf5jv/AocCnvDEmr9GsUKtc6ZsogivsH/XIlhuCS+MlJV2AL/mQkGBVDiCBOHL2lReTPZ9r728qDIluYfGY8bWMi2zhiP8ap0E17yfOOCV55yYTT9TNN4yjjZOLUU1I+TenHBCQI+UkaOb8Iv3+dLE3smJDeKl7jeiXi+F8yvIxGJdgoNA8oR2swa1QR3ib6+RjgUg3yz5ZJ3ujX8ccYGs+1fe0YFWgtVKceTVjeeMHCmXirpIDxWxw/iwdsDyhoRh4ndabiM4DkvuHZWZeCJ32wJD0Z5itpEysbW8v3fSZSUNff6LEWV+1vfmhDo6HMtc2ErT01PFLFn1vifS15KkNFiHYj0t8gPR4cH0lN8GGF3Xu6hdypkm7yf6KcO4XdkzP11bNjVU6FKHC4/JsZzrDWp5Jk+1jCOXfOrBplN1yyvIP5UqU+lHu02Q2Hp45pER2o6esG1Eeuk0hXQw4PKNNmrKAhqSUloa8XlI/cbM/YPW65BdOIsQQ2tOgP03d3ZVTZPJvE1gMVDEupYl10QxSh7ZS7K1LiuS55BoYniSBa8G6WGh/kHjfBiu/TF11p5J/UVOVV6Ty+XbGbeixgaBm6mdr4RyNceLehOtjySkS/7A40MIqZzisawSZAEyNal0v7aalor6rT05AkOu9CJmEOddYZtAgMZ1ZHFs5Xk+bDob5SLI8nONdDqv2bKsGHq9wa16rPGUIU+oTBYjNopkmGivo1/VJgoo798QMivYqHWssSp2yVpD5latV0A5a9H4XKyGpN+pj3xk2qUYqqNB5s1Qkpy8WWqybl0pwuipJ1GMKFjdVwvkuKt+R5TaS05c1H90cJhIQ1ipORUfbqikQWKOqEhewMUBPclAPcRy5bInI3QiEt4zuVoiNnCR35CLZiqiepkjBjQMKebL6iiSmAU0OGKqAW1y/1ZbnRxbdhgVvd5CeK/vHzmYqhRHHA5F7OcIXM/xx4vgSCnYxqqwE5cs+hrBP23kXS+n0s6zn02XmtsH0CWauu09GKZwClagWHQJ6NjFMBWxuU8zmufwiF15LHfTBC2cCt3Z3MIrx8/+bTsfvGmsRH50zpKGY4dK6mnIvtiNCfBI4AJ9GoVIf/IlArrJCI/4CLuBYCqU5tCn6IjDXSy17Q0CO8oR0T+bDMGvh2zFF6i1RmZNsjzc4UlTEi2Lhz1a2Mr3J29aD+AhdlBatAoM4mjiY309w/vwZlT2+BOdvntWdaBuns8wU/3pJK4hnyu2+rDLRSCWxkqkV1CiRENHx/D692d1CSqGkejONG1GehjRj3Kdk1w3Mlun+REX/8hzCFITpFXOfXlQLodOOh6xWMSYOMt28mjvswdqa3BUtn7Tnw/YT5oIFzkf1yr12eMoiGwAoJXokVljw4Q4ZOuTqQ9v2oI40w5QuKsAZ0CYIlF/dfZIaE8Jbo2SzH3FOw7NojjAbEC7uzVWRVUa2AfDFYS/GbrjVFLRU2eamzo3KkMYemJPGjjErQLiU7o82DdhznBR+hpTePBKJckJjZxWTbldnqjUb07IFtoPOie98dnNDEMAVaGKH02Az65bOgRaz3NhfHR4c/t8W6556J8Mof2xwyIXm5ww25k+SSTLHvO8PeQOYm7Dm2Lbrzc39X9Izv1qumY96aJ1gfbjfXaEPbbZYfCZ9DwnT2Z5oKIEO3wlY1y3Km7JBPq4GVK+6WgOGlgmfCM3/uSMeFOPwQS+fixol1Zv43PeSinUaNmjdPHcQLZSe9PhGtaAxvxOH7/K5L7BPE3nUEg7tvwfI35L2SUsbdD+373WOzDauF6yZmhgKKnVkbU/Tz6jv2BYUMjOU6Q3weL3vqmdM1SgnoKV2MeB6+Z+G5b2lLlJ0CpIhMUvcYQNaYJkdIC8eJlUgGhN55XWwEK/4csRNuxyvUzmfJTijwP1/cBAd7EKpE54X11DSK0klYdIUnkMdEqCQDqbrt2FwpJsAx00YWCzAdaw3kX+GvhJeLp5doo8VXHSzkhIeIgJeBPZeGkCU1+cEzw07dXuxHQzDlHbBCM7QjscrHGA5Wv0Nb1lrMXZrG+JqFTiP4hHdb0mlYYEwqqOaJFv3Rzp2lefsiwQ4c+6JPH7MAh04wZsouRlhf1M9MZNDBpFdQPululdIQbosBx6CwGaECxyKv8rGoZ04SOzJs7nsEb4BkbQWDHeObpkf3YH8aVQ6w8o2pNXLQVU3/cQVqiZLREMercgQ7bYX9H4zA4mjoGR3U4hoDWctyyzw0PzYg/WFEIleoIGmt+2+S2JIclMtKGnLvZrVKdNnUGir4mNAL15ofiVaZFk4YERr4+yLMw65F+vUPIeonSGyKNpAhCihDZgBKlWgUlB+T+mSy4wawEzmrX5hctSioTOia7aN5OS0wPWL6oBzYV4k61wNYy1ctj+C5CnEI+cZxrMqn7GgylyUywX0ti/0w4MrsZ2UO7lw035ByW4i4gRgxMmsY8ue+UM5gm+QKs8b/ceQdTBlv4dPZrRTRGceIOdOJ/DshWcBZpkU12cg/kSdrOQMVtFgqMl3wbKudP7z63ZaAS1YCda57xsRTAjQPOnOoj6ozIMlQ0sHQmNOuorqPpJxaf4kv3OySM0Kpk67NX3WWPyWS/ytPpe1DxfuWnpnXUYcB0hHNWuwyrK9840CLzujtRdjh3s/6OT9cDCFBw/1QcVwUuIgSMn8HrHHJ+ngnQVgy+wi8Efbc/0YkWRj/zOU3MC7/8BTrtUkCD4SBO0L5aNIxx9f1Qr03jfy6991LhphlQDOwkE5TfB6RrcN6HCyr6JL7x0xBwpbxcx8SKFDB1EkWnlNTAKNhzhNEV+n14b2Uxi4JFMkSQKLp5EJJSpToqxgiRfL7VixjZxOJjWbLOoW/Gi5/06o7Jvwcdo92P0RbUV7j7ofxp5Q4KvAObNuKdykDwz2uwczngdYjYmFvLuiEylM17cx5+F66FU1zlJMan54MMk2lmgU6bTsqisj0mK5WYmwJfv5+JsAPkuzLJwlevvQIi23Ew4jy2VRxMqxirDZfrc/le4kdDHZ65BnR9jMYA5byLpbdRlFvg5n7MVusJyw/rzMkB08O0crvouJ2DdcbrYqfN+n/5S2iTwdfbiFvsS17vK1SJgruG3z0YLvwgw06dYPueHSCmEqMa/9XEkZZql4VL1KLxyfXOBnHtQZi9gZc6lD9WkR1NIDZbw5fT/RDR6psoaHv0+DWgEcMzj2mbvEoBYvde3el6bfI+57Qa8KcStzModLyNfOzzYYoUZU+6sAwKlF5Olfj9N18Cz5llIqvpAmLLxXNiiYYi5m5MbPMjJf5dT0oz/wJfOVyM+bgpDwz6cJ1UMTE3SzHHUINCE00r2FoC+ajBkB1VAq57PhkbR1b1kA/XdnYQWU5xhjRDTbvPLHx6KWqmmQLtYiBF3nw9YBcADizkA4UT11Z3ReTr4RaFybPiPTqNQWNkWpcSFC1suS7JYkmerNbo/cFxzX3eS6se3tgyFbQT6aeVG2eH14f1Fz0K+J3iCjISYoB4fEg7eiHwMSh9bjpgI8WSMkOXohQanGoJwgFScBDUo3HaF/uRZAQ5OjOJGrqDDkq7rcaWdCNck1qzTSHIwThXxlXMcnKcPbIJtItFEZfo8L6IaJaGFTTNhd9OBhQOxvuPzqff2Vj13ew1CsJaSboT6SR9CfCz0Sdo0H0DuAhMJRQNLC9UOOloO1MwOSSAqSb/zm2FbYHd2jkk0DH0DDp9SmNDN3NjNsCEyIDqnMfuekALR+UulFA5KoZ2gMLUFIMxdZoPdlgAiKakCMW0PZgihZ9bC/MSD2Uvd+gS4PSYfjxlzLQ5skjOeAsks1stldPhGXRBwkPc0nEdwSvOlmJ+YVoaUoNspEznb/JDKBYwLjwnUZanSaMuhWUdE1F8JxgBZaje126IA0BTKQoEbMw6jnitQXcRBjvdJP5qLRV2VYvfpQMISKQdBaXpHgXHASZ+9XM3cL2Wp8YEvGinkKkHthoGoRXSustsP1wf+59LDC15U3APyzHpRFiFKSsvheEx7QXA6GHn1UFK3DTxVsYB1juyhh0CjX9mu68tYME5YLF8nG2Ud8os7recXd4t8nthzamW2wRjO46WmLpBSszKBzekOEzuoNGNvNKSSDaXE7baw9TtEE4vJwRh0gILOpJ6MUOxMT+6GIomos68h8cS+sK2tL3M69N1FDAwOZmBLp52R5xV3N/Jry9er0lZC7d8tf5MJhmeAFp64MroCjh9BVQFz9YyW0xSfTGFKqKBzxvBO+W6EAReup+cfLb2pt8rszRF8eXJYy23s16hMZ76Fi/iSowRDiXtlBPpQQwU1wvgcMLumVokS0lcZAR148EW5+J4wPEr+uiPa+1FArXLl32HON0ZMXXxN5xrhAqPoELOS7xVfMjrmvE4/pjWmG7lp4DJVUSub2JP6xQYbxOleKRCe1iiFSKr7yEyK9uBHOsrT9TvbDW0k3oxP0luaQ6HN0CArvg60NiDn0QvSnfkEyfcV4lh2XTjHiW8jl0hjYxLs2XBdptdzVrk2rJbK6Hc0PT7SDZTz6QR1on/G3c/uty4CCk2kQoram9/6+JvIdrANdKkvLBL2LvamgvCExDL4Fp0NnnxOtCZ9oZCHZF2erIFgNhNDEXkoo8VCqxaNto1flIvSF45j7GC4mNEgLhDUuu5YbQriCY6Hx8LtrspVwJI3hdaRGZnjtlsc2JyW4HgtJ7D/CVB8HnZonVodJvJbaDIHZ2TSS7im8I4xFu7awunw5PVVKMcagQKn6UWonHuVA/0K9UX3Hckc2CZWPO+R4uqTpZWXoZPWCIai1XMyrRwq7NYoE2V0NihSivlPHO/c0xPJUc9sHwnM74Y+Q6Cs6EIcSjNOqJwcQSyZjXQoJGNtBAJqK9qlcA5pOMvmy85rtHEJnxPkMaMpxEt7BQunc4+Tt4lY5UE/I/7yDLFPbPxNxLKLs4ruDDZEJxYe+m6NrunB+Rl/u2vigd3zz2ankErtrjhXkoHG3DeRtAIylMGyYLtfunOJa2Rg8vlREHgJE0R2JciyFyTCpkQSIGXsYMZrclzEWY3ZKfvInJaTtohVaS0iEclTLfmD8ijcz38WBhsJt2Bu+kmELjmHsm0OfkbVNZpwQXv/7AzydWc0LcwjS0QrcgW4QdAT82yT67tsAIi+M74V/Zk9JBbDnClCM/ukAw3sDGIVr5ezzAWxLE7cm5FnYB1Cs4yvFqNCrgtmsqPkiS4cSUkQNxPlifIleC4oKnghRJ3RkksT+mPPnFiPuJ+aRpY++IHgYcrGa0DHe8R0O7s4PnxXJloUpi36oAvOeTpZDnSauhZA/k+1cCw477LYG9ahggGqZZ92nz6UXy5e3onvk8P3sRiF7ZnG6LwqCN1rh+iJT4dClkxivNy28jXoLIsnk4XYfIK1km+VYVo0suZ+Th1KOS6w7G6Bo6YMkGfUoEEvlh9C6ZMNGrNyIJbHUkmJdjgWfhWf+Iu1O3rqQ59umGZJPEUvMSiUEWS/m21UdRNDU3grFPNfv1O6/+Z7Aody982ilx1vSoeuZ0w9/DWUmP9ny92BNELEf0eqp8Rv9vF5sG0WQZEKAKicA/COmTP8+bqtUYOLw0jsVo9LnQRI3qHtcSx1uUY9gbvnQ1AYbq0BNuayzYaqdrbs7HkeT/t7hI1Htv9zKSSBpOSM6hSYiinWWnIzT6bJWZJjumYMrE1CIaKD5HlX5opbTR6SpGeKJTyAu13zFsjE77NdSdMLaCZxbpPpz402KAFwfHhIw3ebJ+VvSfO6eluM/g61WsLTbBlCmYKKrF769wovHnqJSjaFuYWH1ksmVCxWUf1SmCwpKeX6dS2S05jrc4O0a1hPdRLs0/HV801vEAch723GmDxfYL1k0+vKFe8IAJwaOqjaR1ADK1Shpgmopgyo4ZyOYOFTy/R64ELg2PDEoJAZKlgXf66ETETGVocMn+iwM509va2Q+Bu3Qc860sjRiTqXrkczA4sXU3fZ3UoxPuOQrEPtYC/13ArkQ6tAjctFcujaFZTl6ah/7pJ66pgU6XvTSrTx7RRhRoYaLUb6QNfUp4Q+dOqm8auMMEgfduhAWEHCzZdsv9doTvk8EtPOAO4n8MHusuqmjimARMRN+3myRfebJr78NQYQivUZ7RYUUVe3niO1tY5nhKDnVojzSZ7aSAhpP3dNb9fUOI/MkL2U/XcoWoxpUn2E3razVdHIO190PudhBoHduYLOMQ8ChEdcAj987N8V6QNqe2V31+KP98lnF6i31Qk2R1P2h5oE+b8OflXGdU36Z1SvmTcQB044sIXPVeroKtIm5WDpfDgLHoiF9J+pm4fcYS60wv3XP8zxJPmuFoN3ixABWcJx+7tRlcD+M3vwqtMq1bZIdVV2AVK5aJ3l+F3tLjM+wMfowkp0NyqnzFQfYl3Fied4bFG8DCOXt25kkh6dIaDheiJ8gAa0KOInw8ZUJh7ihSjFl2SsXh1hV6nCPSB+t2ENNKQGLg5G3Rdpr9gZaDbH0ubUUeKENvtzxdKjeSs63msPKYEhbBhwPddhJK0YGPVtP5ejpvdKGppMpQkMwBXoQ962CpOyBNPsa2ClGPVJW10Sv2xpJTvQs2aQ9ezk7EGmbF21bPTCBe02QzqxcmpTcdV5IQ9o2lWAbjsznvBAaxbmnUQiiQUgaU0W9Bo6P1WCin+2RhQU6i+LA2kQc7PEV234BZwFkEmvoAoJpQ9RqcJygjJzPIYf2CUA6vfIMGRc8Nbqac69Mg6ifpfkjtPBE2r85Zf/28E5GWk/3rx+C1ZHYfw9rThpfsvBIvfmU42g8L4wbtTslc1Lmr8rqZW2ufYc4AWDIGC9H+d1y8IJNAvVsn8bOlOzlE3CfEjbRNFDBV49iaFdj8cpBcYYkKet/w4cFlDuwTCGQ9oKrYUO5rBVfjDgNNKYmZtoAkemMCGXjBzMLPd9uzRydIY+ae7HGsKM4IROnE+YvYBRalipmuYZifJ184LbpJyyHHTsrxiyj+0ucxLlRq70FUVuYYtT0Tsn/Mrgs1k4xU1LpL1BbIELTdLiWL6bPc3jbqRM4VmAyQ0PaB0uYUZ/L4s60pT7GprjooomKMb87oozd16xRx4sqMZpcr5GxknEigxidp4z4CIt0XeTFLtGErF4xDGIA/oK7ShUsiu6jBhWw+DJyG//rUlzMQgsIJmqFCe47Db4ubnrucIglh5r8Kwb1JhkAr3PljxW4JLf8Bbx0fPihflnCZCpJriWyhAeElP5MfZ5pq2D6edLrHkw71W9me5KEQLByGUA1IK2vm0qahIhmNlmzjR3mUO6cdc1cSgiy2RFyzME/rSWbeIy2XudBlXjA/c9Pkp34ZaTY9Mc7VAEcYcN7RIYunXXnH0zn2ipUpfWL93LxYC7eBu08/F6cwuFu//sa8oPP5iIAI65Fo8RpD6GhR232k9s7hjaBjm/vFuhBg8AlfOQvn8Y8jPKergEVFEuLtCdbUFo3UIekPuQTliFk2bbSPMZgj/g0/MlataM5eAMv42k4LXNiWoXjZX4C7jfaG/wkfaX7k/+u0K8ZqY10+hpyGrF8cVHZ14LpVNNT6WkOamoIJg84S9NOfTA0AjxwBghSGUH0IFtrcY0TlVgXVAgK43Rb/JGkw1Fxq+IgSEhqR58AEr1K495W8Y8Hig1AOP4KvP4GcRGVlupSQWK6w8hQMW8r6lyH/JihUm3IJJvtie1CRQW7IyxZybyaEUXuGivPcBixSGyAGeFTV9RmSpQYUnLkgGB6bxxEVafemcHYi1ui/DykWxG2a1p6c297RhWFDp5aNTYKWgRD98F5Xym0QwdAv/jV3zcG30C8UvL663pJb3UNAlVouzNrhJNZnGJJcXbICkZLG8XirvZmUDT5U1ee3LCYUsA2JwRCqMuUm5gTgxYIQe+WGugr0IaerNIE14C56zexFJ8Jo1wlPGC20G7mjj7AiY0LP0vUEDFOVWDUyTi9g6DsknePUAQgZuWWJdBL16Ke3UfZkidngv2iEXXjePp2FlJN58E8H88qC6tvDynRWZsUDY8EI9gR1thAyM7zAHkTss++8D8iVi0Wo35LGD+yHkvURIcvTBxK8jyq8Vl9lB1aPabB3iKOo93Zs2ZqKm6qCzdU8OkCtRnrqKr23jC/qxsdQfqn+8jS+EUNhmkY7msy3OdGpxbEGhQcST7103Wm9k6Yw79hS0wYFTUs/EwwSpubKUxqCBYK+EyRvzUROVQ3/6KCUUIvSjKuJFwFU/1mNfqQe665m1OsjDn1KJTWLrBxXNI45Hl4w1JK3UJeIFxhU4QDapw3ntubS0Vq3oMmsiBWGRL9g/HnPmBSLRQBY4tjDdSmJPdAbBwZ3vWMPoBUfOjUxcuOtYvg7BmEVD0uic1m6nv/ZUk0XpT72J/K2piqIw1L5SruaaRQfTYCgEGfUULvSrVPmxt7u0Vr7vEXCLOQ15gh2/EIHmD0o0zlBVK8OFKuuMmYU67UanqGEcr27C/oj94dwKngmpKbvecV8F16xxI4hJPvD4z6Z948gEWo02nQcAkr+TkbUJgakheDBBiudnIFdzr7f1tuYDkhC6geoiAFETJRCUl/tMMH78xd3J9u+iqqASEtuczAaPkFtzZwcdZpiuPePGE55YC1yVRhMBNZdJtCbRlrM3TXGZHBl+y9Tkq6653xOQqNkKiMMyi4rX756KB4RQcG18GXJqELNTX5mSJLzh34kfq6G+IsUtSzzRV0SqCsmjut/EGAd4aOk2kOTkyLeUisR+Lc5aTtriS/2kIp5qMka97dx3DFGh0rusfjENIuzY+D7MvEA6zyi17FLwF9tzbPZmj424psBhPBn4Au4gr3ya7MA5SXja+pY6QZrwNEiHQVyuBKRpP18rGdBaIymGCLYsCL19MHr37oC8qAabF9V5d2CDwH//dHi+T8BFiSXHyMoEDRU09yHBlZ1HnyHKnVUYzu1C5IYyd9ZkXs157eMnni9KYWUqTnmulBanivY7LoRYj9kLqFroPP0VAflHFm7h3bcCD1LBU6J14p1VaWRjY+oM+jB0q2CZ/RxJtPQiGiWG2sUZgkqeAX5Y/XFOox5yGGtdhmx6zgodOv5xqoJHMp8EhmUM6EmheuaC000/4trRCiXq68j6cDO72jStfiFyTE2W+5OR4RyYf1emHwJWI7hjl35EG3Mibott3+aYYzLia/rUU4jHW9dAoJb0GNBxCnGuoPsqF1fWaR0vsrsnNoCs+cdEIslz5r+iocI2pQJ4VzyrFBBiU/hVwyT/Ar4Pr3zM/mwtP4A6kCeX4kMgalHhyq38k/bSgksiVeB4JeBXCE+eeofJPZY1NZGpf+Yw6ykYnDnOmQwbJVXvPiFLc/AhTJsFmz3o/+X1VIknlGqTx9WOQDUAWRlh7klw6fCPD9lurnb2H/AKEhWwpynZic8iJGJ6mPuLH6UrZ6o8aQxRHbqLc4ei1scYrmAigyM3JNcnwQ8AbMYiGD3OwBHIVY4xZxZ8xh862PCwXktGhus2gaJkwGcP5BDq3u7iIxHbby7QNkN6uQvhgMyhfkT/qlA4g/WbwB5U2iWS8T0oGxCuDbgPZq6G99ARXgM/WiJryKVykgQU8P5WM2dIhF20LI+o8G/t683eN3P4PDTjA/C3ee1BzCa8Yw13IP/TGgmyLEgUzJlSQ1rbHhWfJpl4qGGmihCYtVljwS7BIL7DrQt+U03Eabd69nf8bjf0FJNd0w6tx0MFqkIfSlOrD+yFmiEFyWwHMyXloDu/Y52jcwbbIEDPlWAtKIvPlaRqdxuiGM4MkPkNAmASmhLaj/VakLEOql2dTQlYjpEp/vZQ5xXOFD/48HbCHV3JhdsDIuS/C25KlBKxFL8OMbX2UgrQOdNOAkGudJ1ThjbA9IR64eR0IcwEu07YWo5uWIu45CUBiCRYaG+vprjVlq/3WxlXo40jFVAuiDOh1KfHFn5iY1sxhYQXFYEJRfmebhV7ev3KOtZrJDhdn+TtyHOONB84imCK+zwbPrxXfcVtGm7bvm7iYjrenoY6wJM01MMnvDscrPZrcu2bphArSli6VGJ8tghazCwxDzySGl+riqJCZnXYZVOtQ4iOqrH10Dl0s7mnpYBGA1ANmmQ2pJprvPjqXEtYfXiII5Gw7FgHdS0ASQ/K7QR4IbwNVhnZR56IVQNCaGwJsUDE9ruIpJv5rn9nMzo44Xuf57JHE7Bj2DPwaj/kQF0rXNpQTx6ac20ypmUyiSSTcvzyBri8J9w959ZdXpmWvb786DaILtVITTuzQEPQPlLy2BYwfFAM+tFx7mctvWi8Ldi8tiK8hc76B7CjJif8WjP2J13XjZWgp7MW6myToRPMM2ZBTdd9VIinId3gcZaQoUgrBknIanTiQ0gJ0Bc5MOEf44zwxainHmcgrXNzHQ2jaf+QqHNXQilwgArEEe98E6zBGPL8cLaRl3XX+AC0zOdu07GBls4ta5Eiu16zDp23opbJ6RPQZo1n3W18feJ+EuXxu8Pw3IWqVNNoS7wvi2g91AbuRdmjz1t5YvLfmmyF7IXh8AoeqV7m/r9TJzbFaZLOJeYThU5ZkzdOAGkUK+9Jj+Sx/ncRVccTZCDTjjLXNU0MTk/fXQpQb011k44cAMr/ubAvy0h3bk7NBGT8ZfazsjjzVaD8ACZ11h71iB/V5kOAEwzpvnq9ni72NIJKWZr3LnXeXL5UjuLaPZwzGdtVtwYotsSyFbsaPuthWXJ0LVhVzi2p3D0Z2u/E/MJ6N9IatRrK3Wa74jHXhyPyIj+xq+VJOL5cgZNuUDfobP40UAx4UAFoUImBquWIwlZfG5FJhRL6G0VFcCL7sGgA5LHbRXHbnuYJJudsQp73PlmC3pp8mJlpsLJKCQjH5r8YkAnTePAPJP+XsTfh4qYdfSUqOoyPGUkWcXHQgRAqSJ53+kNMC0K2U50S3tzYHvlysjdT4Cz3NXoCyT+Fkv4jaYzyTp69aRBvzRTCLdizXe2oRztJGhlbWr5GTLApzR2grMb5RN8V+TuZiFjbBFGlLr7M1pfDCezPzFzyypc/f2Fik7ooTFJ8Rf3cBg+iCYKJjcS5xbYo9z1L7niKbmtJt0gZ9i1U0waLnzH51LHUVHN2gBXTEg/Ugvd/BP1guJkFhc5SCDy5mdxaWhnj3TdrIClxzmkQJd32s3eF9zx4rw8cZckjmrtBYgT7dTJzX2uLpaoeMaDMm/yJx+eZJtJ4whVGHepG6koXbqmAKU4Gq/BpRLOphrgfX8Uyw4oMG6XLIY3rdaxJsUAtaNds3JUQIw7Xr8XFh993trzE8p63MS0Qc+/BnjdcXKEBdJfJvKy/6iuYawbAhHFTy2u6gkmao6TSvC/dqK5VDfHE37vNgKLfSH/LrdBH4h1EXeYAwfBqOtAdIOE5HbBZQqTWoqU04ianJ/hlzAiD1nHqAEtLITKwdqEw6FHtINqYjHrbDorSgNjmGjiufvxsZmpiaD0l0piHqS0RWy/v7KSP8H4vKT0NbeiWpfGg7GgSpBaZ2Ey87C62vVGWdkWXABV1/5Mf0Ay24J26HLWiJeu3uYMxVi2aGxockhO/aRLqPAgbSOrctCzQAw6tt+r8oVlG+EfrxOitP2geMlIMN6g1IA6lDXdBFxT7RivXsXqdspqwobSnrAFIWXkTs56l7ByAeGuzaYJsDtgIEx3ZfaOVXwUW/RpkYbqw44nJFECoXCpDxn8WPhAGM2tG2nyCU5FEvNv6Tiqc56zgeX7rHB/Yl6iDCBAjfFei5cHQJ3Zhf6hI/C0/1T43FvpZUL6d+qY1bB3CRbFE7RKCRe8Lm+M7drchB67GjjQDNQV16Fpr1FigaZLlzISDEdNhhw704VLTSGxlQb7QSNnFq4v8J7R6W9Cwd+Rjmct8IYEIDpoSePJFPtnhgEs8SyyLlXMMf9cb4vLhZ184R0urwOI87hKTEEGX8xNRkwH2JWOSEF5Nzl9tpKhVoH6D+8IDVGmBSBzXhRCcgBYHNe/mYBvr/NfcDwPQRPp1qWDaCpQcwnzXLyO+lNDmhvBjKJjnVSaTdutM5FxmFia0BKGBgc8/TC5Ac6OvkGfyvZqUiKgFrZosKuwg7gBwXdxJHjSZeT66NhGDq8eCVKsSPN5V0rHhBhf/HBuq73rkrxr9uJ+h/TFoPlE2N/qVxvWKvT7FpSUgctNDFR/Vv8dCHIK6bZlluv8TYUBuAzwokEdOPacbkrB+p4qDGpYN9YfKPtprhmlhtef3NMOUzP5RqLloxBZigS0NLT69cikk3DcuUxz7wnvjZcfvAiCtFUVEHjbBMKu/DSiw2G6YTyGuo2Qvvb+d39uxGwdDY9rIudB92uHN38dArJOC5t362+KhGY076PNFYvtMuYMGL2bo/VoDzmIwpkp4KB0OYODg+sKCXjl8g3UowKftUC21ROAwax8yrTBdZDaambv1hrJY+36+bs7TXUNXJ5T4zVERc3lolOjamsluTyoLZzy2IeR3xAvEdqajh5J5v8HcG6uGr9dpGzIqgOMmCfkcHTqd6/i6Z5xEz4QDFtjeHSmA7rCMBhuWD4B5AlD2sV3rYw7wQEs0dWqPdnBCktYSYxDzBtIkLPAZc9ZaCFE3mt2xCz5xNt+lDaWH0oJWV23AOSgjd8wpYS4NpTRokYImSw24QJL4ze+KgKWYDjgti8mCPNlf/2tJaOhoeD9j42eO17MvWVJO/EXTjfILRTluothrRJ0mMzG+H0zN40zBbNY1SWCuL0O1YcZG9JsTrZF7W5JeVO2c1nr3S3DWgbG6nPIgPXz0SJiDQS6O8rWqVljoB9u0jMOoIfWZkRIeGSVq6c4FAQ+wZjPY/+BBmnQgRuj0lO/eUWaJxEeW8NFH/xb9RhGVW8Kkz3cRZ84+znM7bG0NnGhko0vxPb2K0fb0gZu4IldVx9G4zMgGMnefHbj4l2c6p+/4LvygqHhiIslJaSf5vJaqHrKUeuZOo9n+iO3ty27FSvI6dvwl70mdJZuz6MYKYck3ixwhrP9iH+4XQvWFbNYPA4VzGH/rDPMWK2lb9xLvc0AKRCKpEL1s2hn0N3NC+Z89+uom2/ntRrqCHXuEXOBBXnyN1PQqFCBl0/1hdp5JbjCYbldvKVX8fCslc5t2Cxw5wzogtXm+EeykiHndSSKN9GPpz6nDX0btW/E3HQk3q1HFFw1b3QuhwLNEEnUxwKyBqctOobTj8TGLhqJbv7KRwYi5Oyv+pcN72uvG9EJa/QH5QcNpmaE/Fh0EOP41eSl8Iehjl8N8SpsEhn94nxAe9mT2h9D/MXbp5QMrVmXAVlpB7Uw8nnxW2sWN45fcOe/GoR2OQEmRC31tqNpZfte8NlnJy1rcfs3isKN0RGnuWXiMBtbrgcWimJQPEEMpY3HFfhay3BxoCNtwGciFYyflwjjQKZoUU3m+YQUlCdDi5hZk/xUKGDCQiYb5ySvIScb7EK8SripJxoSPaVM4gh/t1wvu/+jYKH7Pl1pgCnu/MadvunuVVFrTHgLep5dk7EIFAUbUakEGrrAdsuE41Z3/Q87ZkrldVkUC6FKZxHodG0y2XHD0TnFTIcY0FnN3dooN0/jgtLUwjd9rxxl7LeRb8Vy2fpnU0OoJm/m/W4Jspi/QPFOBg/9IJ4vx/q2GsBizaT13/UTgvM9KV6pWPlU6PZypsSHf/CjazNnLgSGlnLIsXcLU5/LS+Lt+jbL9QPYg0IBW2IEIr6qXcisLrymZB5T31GAQU/aOKuiN4WlxEnD8hsywRFRDorpiTtkaRz2uFYRQpMe91MmI+Dw3BdJpHZki1Wo21SIr83arQGf1impcmnVxuIfFSlfxx02HBbJ1ToWSyzMRoMe0op0sMPO487BmBfsFlYx6X/gNMr+yz8dRBAqa4Y7i6TLP40EFU0liEl36iQ7aRizW8heoKEqZa1Oz9RtXcZm4AS1AKkZfTX+tMaOQPjX6PeVoza5TuJln4uKnXpjBlxnuNrgH5x0LNQbFvE1pj7KOUzRjrPhPPYpwY6mrTGJnvzLa213mEwaMs1HU6sgC63R9mWxMrM04DmdihzNLQjKs8j5fCwX5hcAm0+cfCE+K/dpCVg1XjQyji6NXlakp7AkWzQWJCm1BqISByZt+8osXqSuL4Ie8M/0GFUaS1cAg4u08O6jzFL4T2RrSWhEXk+Uwe4W4jqhNOLq30xfhtSRW1gYOZbUtHj51aoIO5xVS4bSDocnFbQiVqlIKw17EV1HqM4jtFmAvFDy2BR+LzC5fIbF8Y63Q5dUqtLuV7qcXC6xq2mViBA4vbQQcybGun8fQHS+cnU+IpcrVymh5LdvENf3VbSn4z1burL7L/ueAbe+Pe2JR+RBOTh2zzkmTnFKxVtiurUp2F3FRKGuxcgPSL3HTR0QLSvnjnwir9w44WR5k9qL45SzpoPVPkSkeWOueMqGnHHRvYYd2Ge6rAaefPIWdO6RLjVOWagplIdO6N5+924EAcjAK6MA2ybKmimYx7k9fo99oSWdDnjF998wfwiKORxIKrPuEyhL/j/iLUFCUynTVrX6D4ug6Vef+kejapJ+lv2zf93OlIfvqjxWiE+tToztbq3sCgPha6//iSc+uF8WgT9wyKo4gwHMPJTWOa8ggljqFDZMVGjhom+DtxmrPx+yr4MO/VaGOBzopBhXlMnt2wsiX5JojYh7pMCuDuT6RaU6e88d6Hln1YN+z7kvJZM7t4l1IDoS7wNCf7Uo6J/UmbSLCgprErVZKp35+UIK2+dwODoow23zm4ULyIORbQ90tZH0gZIHAfpSlCCOA7NRiX4+tXCQ7Vi1vC8UgUxkWXYfjdktzPgIFybo/kiqvFV5JxQ/hVQUlTWv5tkegL4JOrgLY10mIPiA4G4UkMG7fKBKnIW0dx0d9vYqlSG2iziWeHgbWoOE4UFSQNMANq5/aG5QmvfF7aKKbCVeI5BsVBJgxEcOPMl0g/fH+c+f2SVPkx0wuVV8j5znqkrAphMgCbH/AKucfli+iBDiPG/IN3CZV9AZcUoseSmMKYV+tFFX8XvhkgLw8tbeVh39BNoSVZuN3sDDnUpz+RF0ZhoPiKFhPKhpDl5V/gDL4JAR0pyuVUPskAnPWyRhNRZIeuNH0ji8AOnYGBGeXGpR/Ryfu6xm+pPDsYhCc1UbH0P/2N283dXYaNzzvBf9oyglct0kZv4LhCZhwGPAIee1ZODIeIBb3TMqyKeIvKDwnIaGmYbRdIdNUBBUAoQfhKVACpTx8Xj6sVlRmVrvOBxf2ZXjBLb0Rz3DEF1Fx+TKmQNlOd4W3rgUmc0DrRRqjRZ3yZxK9p3CjW0yzTiYrI6TkHrrsIyHwDoaGUfgLrlLw7YUTEpBZblAIoS2T/NaFQAetKFMo8bA2ovd5P9E8USTgco70qxAyWrvhyU168jrR/46phxdWD23m06lRmuC9Rh1rQythfVOfSvtKfzvOKSWckp3eMLRBTzee3crfKNMEJgfUL+aYUE685xE0ibEGRy/THzUT4r1IYy4vGRBqaj9GeMOKkfgvXW6a+ZmcFIRKQHCBXpIISBsBXr/gEHwxxKG3bWAatJVP/cng08Jl1gBFIp2fPK3ciBgyXLczeSSFddieYpNLBvlgN9kLI+S3tkGz1iaKvyL3hVvGpwWf19RojcoKuvMxVgf9gK7Q0tSObIzOdv9W5wUzs3eaiwMQX9fqCdf9Bhy7M88UjS0OTxQIvU9DENBkXq5OUzB0qNPRh/zJ/gwEkT5d3d6Bd4I1IYgmcLFq/ERqezL7ftEkuuw9n4/7tBNPTCzo9w7mVltUmbAjXWibsayutZwJ2zDX+EkNJ7gYygg/Pk9lRJt2MjMHse51KnAxaj4/RiCXd8FCifvfdonfgmtx7LFmvkLeOzGfdqvFzhRNGv6q++GpwtOHWyZtEsLvQq6hDRoyDuVBtCWWI5Ui8apwApOBVWlwJWE+MenL31KFrPM+AJhDeFPVn+P4i+yXbEKjIuINuOq9mMuQOuajU18l3MemeA+PSs4QB7FAMyUyaN7LAIiPnPVYF1dwS6/6wtxAT9964cj3uHwVjUsphKblAIA4hwmf3rFFDfUq2lhd5NOg5A+0XxFdjNAwW9PIH31T8h8SZQEFxhTc1SdRIDUeOphBMpRXmzGNdspcZn/7FwEAp2xhZAv0baKvm18XH2QCOoUCUZ+9SFtPb2yrLfbcFs9S3Ke7UE6xHAfPaUE8+Uv0slbhIRb7FDsljWVLlHOKcrh0O/DKcNmRo6+CsILfSr1C9V+ZsD635zQV5aKesC1PADav+yzlECa08DGGfgBf1ZVuTkDbdt5r25FIqevb+9fJt/PypQln2ukwC7179IcDOBRRU+m2PJW3jbfJk/os28ZSdk9KmX3xN23V5g+3Y6S8vtpl7DAyIoOv4iopET7Im/KJXEHinKtlVUt6Q7+9KC8k338AVEW9ly0qGXCnVmAr5xS3UymLwNRy/NiGQ5gPkH99ITsazWaOtbXfqjEvccBnq4DXFCf4GRaTE277P4FXJPoSPqaF1DmkdfQFKAzv/iqxADBUG9z5Gs2JC5bZZBfnGl0ki1nuMlOt3F4Z+XnDI5WzFjFAJoqXWc5oAZDr9I08kyvjsWim+a+iIU9g8ucFHdAehbmLE7r6YZYaKgtaZVNYozK8QeYG4cI2FhbI2mCp7VPztMg0aC/cMPW5hCD28OvI/TOmazsmlJnrHR51rRWAArWvYTZUBcxPB4WbguGbXaHxaVETsZdrcEh1g3A8I4cMdwxk3EjBE1HH6KTAx1MLN40B9O/F3wbt8TLiUuGfMzwYQlEmoQpi2F3/0vtXqYKfi1JTrQ8jD6wxTlwDsVn7I5J8CrqTHs/T3zxyxJgi+10jEhqG+6qs4Afdmt/+ialOW+K41nrS9cDxtpyoWMZLfm5YcGmjITkStwG7KJweWnc+zrkW5wmWrh1014r7I6d5MOZEScNUm03f0Jaaeddk7o2i/YF8zBJnXKKBltmcZqZ5kxXNKBOuWien1xq3bP8b1wdSKpKv0SVnNR9Tap6sFPneYfCoQefmWELHr8W9Lc3vR24h5/9UZnSbL1aUhqcipzilUVrD21O/Y4MSoZMDHIbwMTLC8Ci2PEc8Pi+B/Z7eEOq0/27yVFv3Ki3Ofqfo4vy69d9IBo6o1ZNWo1tpSsDWRujaJkJhbk0H8ovS/Lm/PT6U5zdUjaE/BknD1RfkpwNwKg1x5xltqMYfv6uzFUxQccOqLJzOLBKDjirCnvhskDBfHl+DAqW8IphOJsHr7k0oXT4WeHxB0egMEMZfQungUDyjsbTLwXwDCyPXxf7adwq3Ne4sWmf7w9ncExCge2vLx+8Xu2V1RQtUejMNHvMyPKsVEgvaDMv5ZUpWuItpa67Du5vvjRUlLgBDSRYjhZz6JG/FqTvYQNUFcgqNcmCIO2vbZAFHt//KMy+RIv/z5mkCbOLSe+EGRlYjvniJfum5ZzfD4Nc3JGpxXx6yK1YYxKewOKvNhIZUnqRNldpjLpZpd9JJawFz6NriPb0Ui8/6HTkCe0I1jn7XnViSX/U1dNZi3Px8LNJTOzp8PT5AzkdivLYEkQTEkYyjiQq07J1jbsoj4vpHfXo72GT+9bhgShDm7/hqxLJEy0aiXJNbONtz3guuATSVl0K5lL26cwPhnOr9HwKbmGNpszorCJ5356CJf4BVx77FpgjQWVuClyoQCJ4GppxYIyC1Fxi7z7PixhKYg8kIa8CL8041N4zzEog7tkYf42eEikG31U5fiSXBYCtfbwncIXH2QnvRqPwJLQ/0qpP3Jsm3PzDemmYtSympknp1Ztj42FLSjfbwdd/1iNN1SVNzGBM24Mes3k0dWXbttpp5FU/VEoJT2/oEPoodfhtR3A5MXoYUEu/DI72qs/jUHyBz9xj/TszL0OOG43K1YtZJ3nl4YdWzkcavee4PSVI+hxSPesqGLWo4ifWeOha/fX1FV2ATscNDdtM7O4yjieI9IKyUPHAhxzNrcnOICCcQBYEBve2IqhJv6tLakvNPiDpa2BIIMyMonrdGtc6PrE6P7gQvnf/32M0YcPyuAL/Aol42xNgEGpRyGGtyRd7YIFPlM+jW22dt/sVXeTvlJa4h7nP9sBXzz2z+OWT9V+akYpvxdL/hx1u1MNf3Lj6o6Pih0e9LOPHdkJnBNclRJs/ykrmHtEA7xT0L2kCzDGF74s9T0wBKAXXKEhcYSxtfLrZo5OYdZ6i8TdZW1JaydqCdWQbJ2atOsY+Yz1nml75rIKkMiBPwFN31i7UmlzgICSY8OPtYhbpAtuD3dHDAq5E9nNz0CJlFUKVKQaIB9icDaGDDRwgRZ7pxEG51TtSbUr2Hum35q5m2G/KuE+1GrCtzqBhST0a8Ai4n5UZy8qWqFr1EleYMV46OWiwVard+WFJKqudwc2EdRqpNuwrLjLAHKbi1dRAeJRYaLUXdydmZSask4mecIe936Ffv+pllmXu4K9UELkcwR5Iv3a0ryGQMUqAsa1A+c8iWi+Db6VkhSCBEkekTTP84SrL7Icfi3uNQL6FzEZWwqSgk5AVp//9gC0p854lq67o6LcEoRFbZkxTWl6FuAMLJo1BK1nyHB53lp6MqcQUbNOnlZnuaav8cjrMJPj2chKiqhVxVLkg/SWfi2CSpBTmNZPWM9T7yskdW1e1QfBLWVHJU0WdggnWDgEEk8no+q4Dv/kYJsit4uvzrd2rKWp7nZaii/U77TkC1ir0LwaEJx6lZ4jEnyCHIgUrEIJGPJFUXdAmscZlO6SbV1/3AyrHZD7aR719Nm24Aw7CFG3mHczonnd0ZD1MlzNtY+EtO6hh0dI+en6498s8XU9dg5pQtggim2Ca/exkFp/UzSCvvQtdQ+iJc+25NxXDjqAFiy+X6pZBNnWTD0mi5XKNE3e57DDzV6TW3Xic2oVD1hFcDIO0ebLdEQsKs94OYbM6H3QvnhLulXEkWG8FY39d4jq2tNFGm5eQo8pRSKPEi5iofR4IHmnNXVsjAqVl/FagZB75wx/3Bm4YG3XEsvmPkJFYakGhUD+m2thg0i/XoOSfoEG9V8PAnYFnpaWyjsTEk7cpQ/PP/9YKgJhjVPWwXYhS9RHIcpE8x9TIRtTZ/c6vlDdtvKHbfxjA2M9qABUXzYA3giZxK4ZHbmGhtLGCqcgq8bgoA4QfAM9hEIHoQhRfcqVXvSzMjUy87GGLhnSA2DwQ7V1kYYbItGIVtyb+yoRaN+O1C0tXPNarh0h6MmSGEgf8AXCy4bevOBYKeO3jqzynyrtWOgPmjZJjatZO+xMXJbZ2rYh2yoMaKjqq1jbKbTbdQSPxiy8G32FJ4hww8B5htdsmZvQLyUvd/oSKty/rYZqJAmxvBuJOGQSPTy11LWu4AdcbJyb/qzEMhwfXAZU7wIFmNT88d9xl/vQ0lCT8TZK4XmnfCav6dnTKaLHGi1WiS9q3qbFixR87g8Lof5bA2Y0t/7T7sgxHtjSR4wQDhNpkcsPg4qKD3ClPTM1wGkmPMeOOKkSHKult9MruW5/onZiL204Xd7r+rEo9jLTgZgqnCdqshB9zqrhg3DZP2BeQ8nPIPG3ZJkyfU/3EawnhqsIFuJKX+Ix0Yj/eW12GZk826jLmq16o3k6Xo1KGoxSWhKT9lrkAIvD+YD4fVnX/VHHIhcUkg9cdXlYQRnA6szmc9mMXTyf0a+rIHjLJ2tZlfgWwRA9yvXRZS2FLGBfot+RpKl9XJSUluD0yE/4Hso1evH2J1l1TNdG73VMACvoaMrXSqRki/r10TNzHoNlu7MqYezER8sBC90oXhEPhRqplr9JaolC0n0hIz5NBEQmntlqPlXz26ZoExVWV3J6l/GBoF9yE0u3Py+UeWeEjGHdKGsG9ckae4dKJkebHhsHTP/F4byBX+mLhi1BKBheNbvuvGHpbfIYzWbZuRghpjb0TVkpJPWKR+4o8rcfqa7ijANg6JdjELMYsXoFi6jE0lEJ7SLbE9lG8rgOlHCBq4dlL5Ah2OQ/A+szqS38FvFeVb3/pDcKNf1gWekLXvwFXWNba5kH2kjHz6QCkDxM7CdwEG++sRKZOmCrwMFot/AC/4cWluKSbkPEpXKXfvCfWOzgtJDhsNXhvbNBdJkAUTbN+iL16jVz/UozpvhA3eGwaFw3c1A8gXVRaKwIzNcrIQehyItSF9qn+t+Q3EP4aqNHJ5X5ZE7Ivm9bEozahpKknLnm0wFdRny4T7cbwDqBtpIk85tMVYEr85z+fuaQDPmQ1iUuB7b39GEFytRJ9OxMYDvvBefLvts5WLUuDUS4A9cK3Nsb0MaPvB+BPdjQbnhX8HJ9t8DwsIYgZeZGBzqdhznQq3i1eoUx7VBMaUHO0OwRHHwdac/lTKDjoUXaBSB/riIQQjBIB3XhlEmoG0DVrqaZlj+lM+NDsAG2EzOtJRImN5wP3kOIwzOkoADBp5bmPFGSp/ylHhxANahK2Qp6WGogNUXTs6UsQIZAgOyv1tnLqixm1lxtPC+JAH+1Hm6L1ByT8Fu6T6qUHmL3NSVh8d9t2KPrQWCm2x8d+vY206WvsL4iQVWvk9oPcQmJLHjdQV4WCkp4kh6CQAdXNGO+DT1zUDSyCoDFReH/GUeYC02e+kv3eN8GrDVML/CBJZYONIYGS4k96U++rWfKuBHeKjI8yg5VDH5J+3TA0CtgO6wQYcorUhu+SgZbjbMUyyeP5eqwarEhd6xsQ1Pzs6JuuIte3x+DXkeS40EJd0Snjbzco9zYMFu7jIfR8XwnjTQLE0kOcq9MWBjVB9pqHvjfcA0WqHtkdI8muK3Ua/ohzZdhi6zcxy7i4ZFmguGECzgZzh/QxF6tq/PiDbWVPRUscihnbm3kF4h+6k2hIMvjzWeTLmFWACJuGoQxIq+xPOxZ/9d9JnQ1MgXaqkVqWJ6weOP4tu5K5WJ7P3bXwMNHKeQsMRzTzhhAmsRnNQIcEmuoH06rJSA5FuUc/xGRZeY6CiRPTrME9JIr8RmZi/qSF9XFYBttv7VhY/HAsl+CVEK5tUN03ol3lFYJ9XnBQPv2o0tKH2eHnY57enpXYpZMn2cK6VaVAJ2rOIa0yO6RDRiLET9fjdxQB2mHA8MV02vhq8KPtFFFQjSv5sOGuJB2oiUL+YO4xxFN9cJaDg498HaeH1cLm0Y3OZX0biVAq4Tq8gN3RIq4ZEFSF5bLv5mwidva7t1j6ZUTTm6B4UXdSBk4r6WM9zcNhDhbyROpTKIqh3gWtF76oyqGIL8YnBHMTHRUARWFJrUtC3SXRIFtle5TIe/vudY6ecMSqUwnl2dPVYdRw524eAVK/PK6Bgz8VMM/bFXSUODM5sLEK/jnozfox3vv1HAAHIjoA12WVICxEM/bdXYdorRIk8nvcP6QGwE7Q8ECPYdrRIMVUFvKTOwHdXY9qtDMxrGotabbM2boCOKRXHllfpYOQ7C7+MgSG1CFpGL8ZnHqE+ogDg2DSgMerghRjJRtor7kAeyWw2EMjwsBcxU60fhyu7aXR74OSKq+exJm5OrgXD7hU2nyVjTxg235+9QBztPKmpI7Ravpv8K/aStyKSVL5WzDG70799d2cAZn1UmF6e+ux/phL7b8ADCe4cMHAAA=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13420" y="74992"/>
            <a:ext cx="2830580" cy="5068508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438943" y="731727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Shape 1"/>
          <p:cNvSpPr/>
          <p:nvPr/>
        </p:nvSpPr>
        <p:spPr>
          <a:xfrm>
            <a:off x="438943" y="139459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Shape 2"/>
          <p:cNvSpPr/>
          <p:nvPr/>
        </p:nvSpPr>
        <p:spPr>
          <a:xfrm>
            <a:off x="438943" y="2057453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Shape 3"/>
          <p:cNvSpPr/>
          <p:nvPr/>
        </p:nvSpPr>
        <p:spPr>
          <a:xfrm>
            <a:off x="438943" y="2720316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Shape 4"/>
          <p:cNvSpPr/>
          <p:nvPr/>
        </p:nvSpPr>
        <p:spPr>
          <a:xfrm>
            <a:off x="438943" y="338317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Shape 5"/>
          <p:cNvSpPr/>
          <p:nvPr/>
        </p:nvSpPr>
        <p:spPr>
          <a:xfrm>
            <a:off x="438943" y="4046041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80" h="182880">
                <a:moveTo>
                  <a:pt x="91440" y="0"/>
                </a:moveTo>
                <a:cubicBezTo>
                  <a:pt x="141907" y="0"/>
                  <a:pt x="182880" y="40973"/>
                  <a:pt x="182880" y="91440"/>
                </a:cubicBezTo>
                <a:cubicBezTo>
                  <a:pt x="182880" y="141907"/>
                  <a:pt x="141907" y="182880"/>
                  <a:pt x="91440" y="182880"/>
                </a:cubicBezTo>
                <a:cubicBezTo>
                  <a:pt x="40973" y="182880"/>
                  <a:pt x="0" y="141907"/>
                  <a:pt x="0" y="91440"/>
                </a:cubicBezTo>
                <a:cubicBezTo>
                  <a:pt x="0" y="40973"/>
                  <a:pt x="40973" y="0"/>
                  <a:pt x="9144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6"/>
          <p:cNvSpPr/>
          <p:nvPr/>
        </p:nvSpPr>
        <p:spPr>
          <a:xfrm>
            <a:off x="630967" y="627278"/>
            <a:ext cx="457200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Overview of face recognition technology in payment systems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30936" y="1290218"/>
            <a:ext cx="457200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Benefits of using face recognition for secure payments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630967" y="1953158"/>
            <a:ext cx="457200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Challenges and concerns surrounding face-based payment systems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630967" y="2616098"/>
            <a:ext cx="457200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Comparison of face recognition with other biometric authentication methods for payments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630967" y="3279038"/>
            <a:ext cx="457200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Future trends and developments in face-based payment technology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630936" y="3941978"/>
            <a:ext cx="4572000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Ethical and privacy considerations in utilizing facial recognition for payments</a:t>
            </a:r>
            <a:endParaRPr lang="en-US" sz="1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Adoption and Integration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987552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4" name="Shape 2"/>
          <p:cNvSpPr/>
          <p:nvPr/>
        </p:nvSpPr>
        <p:spPr>
          <a:xfrm>
            <a:off x="3133344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5" name="Shape 3"/>
          <p:cNvSpPr/>
          <p:nvPr/>
        </p:nvSpPr>
        <p:spPr>
          <a:xfrm>
            <a:off x="5279136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6" name="Shape 4"/>
          <p:cNvSpPr/>
          <p:nvPr/>
        </p:nvSpPr>
        <p:spPr>
          <a:xfrm>
            <a:off x="7424928" y="1175918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7" name="Text 5"/>
          <p:cNvSpPr/>
          <p:nvPr/>
        </p:nvSpPr>
        <p:spPr>
          <a:xfrm>
            <a:off x="1016570" y="1249156"/>
            <a:ext cx="673485" cy="58521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3162362" y="124915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308154" y="124915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454189" y="1249070"/>
            <a:ext cx="673913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pic>
        <p:nvPicPr>
          <p:cNvPr id="11" name="Image 0" descr="data:image/jpeg;base64,/9j/4AAQSkZJRgABAQAAAQABAAD/2wBDAAgGBgcGBQgHBwcJCQgKDBUODAsLDBkSEw8VHhsgHx4bHR0hJTApISMtJB0dKjkqLTEzNjY2ICg7Pzo0PjA1NjP/2wBDAQkJCQwLDBgODhgzIh0iMzMzMzMzMzMzMzMzMzMzMzMzMzMzMzMzMzMzMzMzMzMzMzMzMzMzMzMzMzMzMzMzMzP/wgARCAUACtYDAREAAhEBAxEB/8QAHAABAQEBAQEBAQEAAAAAAAAAAAECAwQFBgcI/8QAGwEBAQEBAQEBAQAAAAAAAAAAAAECAwQFBgf/2gAMAwEAAhADEAAAAPxvyP3oAAKSSKoIUAAsAAQFAAAAAAAAAACggAAAAgKCAjIEgDO4ZhDCSyGTNzkymbM2Zsyzm5zZizDONZzcZYzWFzcxM2WyRCEFAABQWST9l6eH1tuet6SFqKAMglZQggIZWRAQzZAmSGAmVEJGSETK5IzFwZkygyZMmTEmUwZTEmGcmDEzhMLEJARPqef2/wBQ+D+2s2NFlsujZTUm40mkpuKaNSbTRpNposzpLJTTNBqSs6qmpmhNJUoSxtmgJSlS1UslQUIKACAi4upLFwuGsXXO78O+3wu/0crDNmCGbMmEzqQymU52SzLMM2c7Ms5synO5xZExc4swmLnJi5zZmTFWc4zGfq3n/fs87KAKAVQAAAAANMqpADSUoAALQSAALEoFssAACJVAH8D5fbAABSRNRAKFAAAIAAACkAKQAAoIUEKFESggKCACFAIEuRAAZRcwyZuYQyYuYZTFmbM3OUzcSsXOLnFzm4yznTBLnJElzIFrCgQFoBROm+f9F78+etRCGpVFsICEqMiAGSEiEWEshGcrEyQiiGYhCJlcpEyuEzETJkyZMyZTCZMRhnCYTMmGcmViQA9PPt/VPgfte/P1gbhFXRs0ak1Gk0mjUaKbk0mzSaSmpnSWSmkqVLJUtmjUlCaSpQmotzqBbLAqWqhNSChBQAQEXN1mWLhcNYuudYu/zPo+rzu4ZsyRc3ODCZ1IZTKZszZhImbMWZTFmWcWZucJizNmGcWZTNnO5hiZVJkxi4/ps5/0vOcgFIULQQFAAAKW5FIUFSgBBVFoSSgAtiALSAAACKQP4Hy+4AAAEECFBQLSAJSAAAFUkAKQApAUgALKJYKCAAoBABCyWCQRE0iQiRM2QyZsykMWYZlZucs41mHO5xc5uc3EucVhFzkiQiCWwUEQtjRvLcjP6XWP0WrnVJJZYVJdalCAyhICEIQRkLlJUSJlckICEMxAZTKxMmTCZkhkyZMRlMJlMRgyzzTMmWcpkyBUOmN/1D4X7L6Hn+gUU1Flpo0aNSbLJpNLqZ0ajRtNGk2hNSak0g0lSpqQmrKakpUqVKJKaZ0AlKVLZYWakFAKyCgRYZXN1JcrhrFvO3DXxe3v+d09UImayuWcW5ZxqQiZTNmDKZuYY1nKZswmbMpzucpjWcJmzCZZxZmzKZDMmCW8/wC/Z5/UkAFUhaCAoABUFFgpbEQoKACgtEQCFFSgAAAABApL/A+X2wAAAAEBQAABAAAAWpACkAAAABQJaSyAApCkABSAJmwMiSpQjOSJmyGTOs5jKZsymLnOplmWYTnrGbnLObmWZMXObIEwVITVAay3JqNRoBJn+g6x01uyZtLZM0F0sESECEijJASIZJUQZMkMghIyQGTJDKZMplMxkyZMmZMJk5yZMJhnMYZykSGQKZv9H+J+t+75Pr5SqWmosuimympNlk2lXczosaNpo2mkpZnUmkGkqVLJpLZTUlKlSpRGkrOgVKCpUoudQKAVkFAiwi4upEXDWLcXXJfLvv8Anu/04RM1lc1lMs5M6mUiYTNZTNmWc6ZkzZizLObMXOEzZizLPOzKZswkswmRMGYz+gY/uk5IAFKoEBQACoqiFlKgAoAKAC2IAIWpQAAAAAAD+B8vtgAAAAAAACgEAAQQoAKQFIVSAQAFABAAUgAAEKESIEQlEWZSGTKSzNmUymLMpmzNmbnNzlMXONZymbiM4M2SzNkCYFSy7jobzNSSABSPqzH7Lbld6kzVQ2qWCJAQEklDMolQkRJUIQykIQGIhAZIZMmUyZkiYMmTMZTJhMSYTFYkzJhMpEhADKfuvkfpv1fz/v4ssVompdS0po0ajSaNRpNRpNGpNG00aTSVNSamaVNINTNKlqpqSlTSEok0W50BJSlQaQlSgoKgICiLDDWWoZawuNa50b/L+j6nG9BmzJm3CSszObM2ZMpLMJDNzispm5zZhM2YTNzlM6nNnKYswkTGs5MpEJGcuf8AUpy/okzIApVAgKAChLRAKVAAKAAUAAJQChCgBYBRAAH8C5fboUAAAAAAEAoAUCIQFAFIAgpAUhSApCkAAABSACFSFkgzFlLIkImYzrMJZlMGbnCSzFkZxrMTFmLjFkucsQySzFmUbNR0OmVzmyLJIEAAzJ+31j2661nNuzIFRBCAGSQshJRKhEiZUQhhICEjJAQyZMmUySTKZMGTJmTBlMJiTBlMSZTJlIggMp+s+b939z8r9RzoalpTUtimjRo1Gk0ajSajSaNSaNJo2lSpqTUzSppBZNJU1RNSUqaQlEmi3OhFQUqCpUqUoBpIEpFEWGVy1FyuGsW5ayvxu3t+V19kJZkwubM1JMXMrKQwmbImTFzLMpLOdmUxZi5ymUxc5swmLMpExrOUysZJJjbn/eHH7OUBSqBCgAFCUWFJbLAAFCFFAALUkoKQIUhVlgpCkFAP4Hy+3laCgIAAAEBUKUAAAgAAAALEFACkASkKQpIUAAEQABIglZohMpmJZmyJmspi5yZucWRM3MucGNYxc5SXETJNrtesdI1Ms5ObOUiFkkCAAetn91u4uiAglCEAWJCRCWFkKykSKIQhlMghmIQGTJkhlMkkykMGTEZTBlMSZMWYkzJhMkIzCAyn6Pw/X/oHx/1mGhTUtNRVsaKaNyajVU1G01JTcmjSaNJo0lkrOpKVNJUsVmmqqakJU0EpZKaZpQlBUthalSyUJQgFBCNQluWpGVy1zusri682un5r0fUiwiZrFuWYZTNmaiZTNmUzWWcWQzZlMXObMJm5yYucWSZ56ZTKZucWRMBJMmftOP8Ad5z1AFWghQACoKKIKVAAKAAUACklCKQULLBQACUAH8D5fbiwApUAAACAoAACgAgUAVAAWBAAAUlSACFAACCAAIiTOhJRMmYlksymbImEzZm5wmbJc5szZhnGs5saxejfW3o1uZOaYZwziZymEiSSAgQAQ/V6n2N2IBAQAEWIiEISiSJUIQEIZSJFySIQhDJkyRMmZImTBDBmTJzTKZjCZTEYZyRIZQCJ9ryfS/o3xf2MmlllpZdFirqNFNG5NRqqajSak0bkptKaNJpLM1NyDSVKlis6LVTUhNJQlLINpUoSgqWwUqWShBUFAIRqEti5li4tw1lrndZPzvo+n5ddoRM1hc6ZQmJM2ZqJlM2ZTJm5zZDFzkzc5swmbMpzucpm5xWEiZszc5TCmTGZj+huX9TzjJQtBCgAFQWghZSoABQAUAABKgBViKpAUC2IAA/gfL7YAiiFBQAgKCAAAoIAAABQAQAAAAIAAAAEQACosmZciVCM5iVLMpLMphM2ZTNmbnNmbmU6y9Ze010XSGEjnhOcc0yziZyzlMJEkggQBQ7SfvOlzYIAACLERCEUkIRmWwEIQiQyQkQhCEMmTKZIZkiQwZMRlMGUxJgymUxJkwkTJEAifT8vu/pfxP2Z0RSljS01LY0U0aNyU0aXUmpNJqTRo0mjVljUzpCbkGkqVLJTVlKmpCaShKWQbSs1ahKpLVQVLJQlCCgAi5WWxcrFi85rFuLrC/P36Ph9/owiSsmLc1EzM5szUTJlJZhJZhJZlM2YsymbnCZrLOLM3OUxWbMplnNmUySSMnP+zuH63MKKCFAALYi0CDSABVikKABQQKgAFSVZQQoJQAAfwPl9sAFyUgKAVAWFQAAFhUAAAAApAAAAAEApAUgBIAAlSQkszVTJmSWSyGbMpkjONTOo6S916Tfaa3ZZk5sxnEmUyzzkwmUwzlMTOWcphIiQQIAIn6XT7m7EABYEhIEIFJCGbkZUQETJCEIZiAhkyZIZSEkymTBDBmTBlMJmMJkwzmMJEhlAIn0eHr/pXwv2ms9hSmixV1FWxopo0bk0U0upnUmjclNGk0assamdJU1INsipZKauatTUhNJQlLINpUpUIWpaqCpZKEFQUAEMtKy1CLlcTWLrF1mXnrX5n0fU53UXNkMrjSJmTKTUyZkzZLMGUlmbMpDFziyJmzmzmyJzsjOLM1lM2ZTFzJMVAz6Zw/vk4++UEqgACoBbABpAAqxSAoApAFQAAgoUAEoAAP4Fx+4CAqhAAUAAoACAoAAIAAAAAAAARAUEAQpAAQlBM5sWxJJEzUZzqSpuOsvU7zXY6BCTOUymWecmTMzEyziTCYTCZZzM5ZwmUyzJBAgAhtn950qigCAkkBFIICGbmLAQiQyQEMxCAyQwQykImZIYMEMxlMmExJkxZmTEmTKZTKQAlnu8/q/pfw/2m89rLQaLGlq2LGilNG42lNGpdM6k0ajSaTRpKaTUlSpqSmmRpElTVlWpqQmkoSlkppKzVqEqktVBUsgqCpQACLCLFzqyXK5msLi6y1m34/X2fK6+uLDNkMrjSM5klZTNkTJLMJkzc5shmzCZucpizNmUzZi5kmNMplnJmzFzEyZEx91x/uk47gtIUAFQC2FINIAFWAKAABSKgBFIqkKsSioAAB/AeX3AAhQAAApSAAFSBQAKEAAAAAAAAJIFIAAACAEuYRIq5lNx2jqvaO0vRNlmZIQzJEzITKZTEmEykmcGWcSYTKYZymZnLOUymWZIIEAGU/Q6n396gAIJIRQQCEIkM0IQhEhCEiEIQhkyRMmSJmQYMEjJlMGUwmYwmTEzkymUhlAInu4er+lfE/Z9Md4alpSmpaVbGopo0U3Jo0VdyaSybNRU0mymkqakqVNSaSoNJZCasq1NSVKlCUslNJpBUJVJaqCpZBUoSgAAi5WLNXMsjN1iaxblrF1w1v8AN9/p5uoZshkzWazJlJZmokTK4uYmTNzmzJLMJmzLONTKZkzqYucpmzKYSGbMXMTJlEx+5cP67OclEKAC2ItEKQaQAKsACgAAFQAgLQABZYAAA/gHL7gApAAUAAoIACgoICAFIUAAFQAAASCAAAACLLFXqdM3vL0XrJ0XqzrIkkIkJBMJKzJEmZCJlnEYZhiZiYTEmUymGcJmZyzlnKZTMhIgAgTafueltoAkCIAICERWSEBCJDIISMghDJkhkiZImUkZMrlMxlMmExJkwmUzJgymSJlAB7OHp/pPxP2fXHcUsuilNNWLJVsaKaNRtNFNS6Z1GjZZmm00aSmpnSE1JTSVBU1M2qUqakqVKEpZKaZ0CoBUtVBUsgqUIKAARcqXNRrMstxLi6yvK6yfE7fQ8PT05ImahkzWazMwzZmwZTNZZhhM2SzKSsM5sxZEwmbnFmbMpmsMxMmdZwkMplEx/VXl/oMklhQAVBRQRbKgAFAKAC0JFpIBRYlBLQkCgAAH8A5fdBAAAAUJKKAAAAAAAAAAAqUAAAkAKaXZ0a0dF6y9DovXLcUWJCIMpEGZBEzAiZSGUiZzCZTKYkwkMTOUymJnCZTKYYzJlnKZZykgkQAQifodT7u9SWBAQCAEqESEBCESEIQhIhAZMkMkTJDKSSGDJkkmTCYMpiMpkyziMJCJlAIe7h6f6R8T9n0z3RQblpTS1bFkq2NGjRqNJspqXTOopsszsqaNpUsmkqWSm2RQzqS1SlTUlSpQlLJTSaQVANIolKlkpUBBQACKMrFluVzLF53WGsXWF8uuvwPR9LKwiZrJm3NkkykrKZqJlJZkymbMpmzKSzKYslmUwmUxrObMpmzJlMpi5zZDKZSzj/ann/V5ZWgAqCgUktVAABohQAWgAkBKQqrBSSkoAAAP4Bx+6pIoIACkAqiBKLYCgEAAAEgWgIK1prpbpdy7XZpdtbOi9V0lQREIWMxAIRIgykCQkgkmSJlIZSEkkkTKZk5swxJGcmJnCZTmzlnEzEyzhMsyQQICxCbT9v11VkChIggIQWQgIZCQhAQkZBCEMmSGTKEzEImDJkzJDFYkzJgymTMmEymAmQgh9Dz+r+i/F/ZdM9qJaWXRopVsuoGoGjZTUmzRTUu2bGjSak1WpNJoqamaVNSDbIqWKzapUpqSpUoSlkppnQqyAVLQqVLJSoCUAAAi5UZty1FyuJcXWLrDeY+D6PoeXfbKwymaysrKSzMkrKZshhFmCGWc6mUzZExZlnNRMWZmcambMplM1hmJizNgwkTrOH90eb7c2kKBQlsSrBSoABQCgAtABIFiW2AUglqAAAAfwbv+ggwyiREikEAALRbBbYaq0q1dLV1VXS6NLqXdulq7XS1CJEiCBFIgICIliCMxABlCQGUiCEkhJIZZhDKZkkhMpmTCYTKZmYYTEzhMphnLOZnCRMMxJJAEAiQ/Rbn2tahIoIghKEBEEIRIQgISIQgMkMmSGUhJIRMmTJkzJkyYTEmTKZMTOTKZImQgh9Pze3+h/G/Ybz1Asuiy6KU0tlsUsU0aNGpNlKbl0zqNGrLJo1JpNFTUzTSWSppBUsVnVUJTUzSpQlLJTSVLVkFCWqgqWSlQEoAABFiwluWoZXM1ztxdYaxNeLp2+J2+jDNRM1mWaZkzpJJZklmZJWElmSJmzFzDNmUzZlJZlMWZZxZmyGGcWQwzKyzKyYZ9c4f3h5vpTaABUqFWItVAAKBVgAC1EogAWwCkBYAAAA/jP6H9QAABAgAAQCQAylSFIEEoglgAiASIkZAEQAQECQSRRGYgESBIRMoJEFkjMzCJEyZjMyImZnBhnCZkiZTEmGcphMs4mcpGcJlmSQIBASTvc/tOmpQSklQBIQEBCJCAhCAkQhDJDJDKQhmSJCGCGTMZTFZkxJlM1mTEmTCQGGSkh9by+/8AoPxv15uy0stNRVpV0tLFiljRTZqNJo0VdG5mmypczaaNJTSamRpLJU0gqWSpqqEpqSpUossWSmkqDSELUtCpUsgqUFQAAAQy0XNuVkubec1nWuS5bzL+f9P0eF65JWSWZWWYSWyZzWUlRMpklmazM5slmTNmWc1lM2ZTNmWcVm5kmLM2ZMpm5zUZyZT6Dh/d8+f2tJCipUKCWygAFBSFALQkWkgoFklpbJFICgAAH8Z/Q/qAABECASABICkAIgAJEUJYAIEAkRIyBAgEBARBIM5CARIRBDKEhJBDMkTKDKZiJJImUzJlMJiZiZTBiZyzhMphnMzlnKZTKJIEECDMfp9z6mrmgSKASAETIICEIQEiEBkhDJlIZISSJDJghkkmTCZMSZTJgzM5MJCJEgWJ9ryfS/e/H/WGxS51Smoq00tWlixTUU0aNxpKaNLqTUlroE1maTRpKVncg0lkqaQVLJU1VCU1JUqUWWKljSVKVCVSWiUqWShBoIAAAIRYsty1mJdYl53WWsLhrwdPR8bt74ZqEqJhZZklZmZWbISTFkJZkzc5TNkM2ZTLOazZmzCSTGpmyTONMplMplM6kQnNPqOP90z5vZNAUJRYi2UAAoBQAWhItJAQtsCUEqRRQAAD+M/of1AEKkEkAAAAAIkSrEAIqIBLAIEgEhYzEECAQEQsSQQRIghEEQRMoJEFkjMkTISGUkmZBlnMmEymDMxkymJMM5TNziZzM5TKYZiSSIBAgkeyz9b0uaAAgSAhAkIQEICRCAhCGSGUyQkkSEMGSGYyZTJlMSZTFZkzGUwkSECQiff8P1/3Hyv1Ii1bFmqU1LoGlq2NSVbFNGjUaTSVdro1M6kq7LZqSyaN2WSpqQmksVNIKlk0lqhKamaVKEpZKaSpQlBUtEpUslKgFQAAARRlZblqLmMtc7ctZa5ri6/P+j6XG9M1CEsyZXNSyGZnNkqGWckTNSzMmdTKQzZlnNRnFYSJmzNmLmJisplMpmzNkQc2frOP9zz5vW0gDSLEtsqAAUAJVAtSKgAFsktALZIFAAAB/GP0P6cIBBAAAAAEgSFIgAlEAlhICIUIiRDMUEEBAkiBIEiCJAkBDKEhJBCSZTKCJkkmZCRMpiMM5Ms5kymEzM4TCZZzM5TLOEiZRJEAgQSP1nSevVgQCAiQEBAQgISICAyQhCGUyQzJEGTBDJIymDKZTMYTJlMSZTJlBARIn6f533f2Pzf0mCgq6izQpuUaNKXUWSrY0U0ajaaTS1dGpnUmrdFmdSaNFs1JpLITSWNJUFTUhNVQlNSVKlCUsg2zShKCpbC1KlkoSgqAAAAsIsrLUXMubcTWLctYa5teDp6Pj9vdKyDNkMrDOpkkkTNkrJJM2RM1DLObM2QlmUxZlM2ZTKRMamLmJkxZlnJEzqQiZZ+rOP8Acnm9mbFFSiylQACgFABaCQACkKgVSFgAAAE/jH6D9QABAgAABIACIQoIJSxAlgiQARAkSIQAQgIEkEgSJAkIEGUiCECSMyRMhIZSREkkTKYkymEhmYymExJlMM5ZxJlnKZTNzJJIIgEQQ+nZ+k6IQAgIkAIQEBCRAQhCEIQhlMkSSQhkyZMkMyQwmUxETFZkxJlMmUgBCSfsfl/ov03h+9hKFpVsupaVdRSroq2LFNRTRTcaTRo1LpmmpNGiyaTRqtSVNTNKlkppKgqWSpqqCpqTSEoSlRG0qVBQVLQqE1JSoBUAAAAiwi5ti5WNYlxdYai8m82/A9H0eF6ZqAySzK5qGbJM5M2KhlnJDFytyzlM2QzZExZlJZhM2ZTKZ1MplMXOTKQzcyyGGfrTj/cXm9s1IFSlsqACgAoALQSAAgtJSFtgkUAAAH8X/QfpgWkAQEBQSAEQUiAKgsEQCEkEAQRIgIICEKSSJAkQDKEgIkIghJBDMkSJCJkkkJJEyzmObMMpmTLOTEmWcJhnLOZnKZTKRMzMCAQIi2fr+jdkAIACAgICEiAgMkIQEMmUiQzIIYIZMkkyYMpExGEyRMSZTJlIRKFuX7f5P6n7nl+tlJLoqFq6lstNLYppaVbFjRYpo0bjSU0al2zTUmimpNJotakqamaVLJTSVBUslTVUJTUlSpQlElNJqyyCgqWwtQmpBUoKgAAAAi5WWxcrFxNYtw1leTcPD09Hx+3uluSEM2RYZrNmUmZKlkrJJM2Qzcxc3OUzZklmUlmEzZlMpEzZjUykTFmTLMM3ObImD6U5f3F4/oTSWpRZpABSkKAAWgkAFIUBFUkpKAAAE/i/6D9OAUgAIIAAkKCBAqJKIJAECQJAGYAkAIQJBEQkQRICIImQgkQliTMRIkIZSREkkTKZkwmUymZMplMSZZymEyzhmSZTLOUzISIAIgkfc3Pr7kABAQAEBCRAQEMkBCETJDKSIkMmSGSRkymUyZTMYTJlMyZTATJEA7c+v7z5H6z6HD3xKWWpVGpqy6KVdQNLSy2NFjRTRo1GjSaNS6ZpqTRTSak0aqyaSzNKlkppKgqWSpqqCpqSpUoSgsmkqaCUFS0Kg1ISoKVAAAABFhGs2xcy5XDWLctYawubfgej6PHXXJCEM2Qi5TNRMpCWSspEySsIszGdZykM2RM2ZTKZsymbMpjUzJLMpmssxM1lnNZT2M/26eH7MslqUtlQCgAoALQASAAWwCwIUAAAJ/F/0H6cAgEAAQCAABIihBZIgABEEQkQAkBAQiIJAzARIEgMpAghJIEzGWYCGUkkJJGcmZnBlMpJMplMSZTLOEwmWczOUyzlIkkiAARIelP1PWQgKQAgICCICEBkhAQGUyQiZgmTJCGZMkMmUyZTMYTKZTMZTJEyRCj28PT+8+R+s9HP0UgXUtKtLLqWlNLYppaJdRSxopo0bimk0bipTcmimk1JpLVjSWZpUslNJUFSyVNUKVNSE0lCUFTUmkoSgqKpUFkqVBSoAAAAIoystyslyuGsW5aw1i6zHj33+J6PeWGQZshDJEzbEykM2KykMpEzUTKZszZCVhnNkTKSsM5rLObMpKwzmzJlJZlJUZ6J/ZZ4v1UzmWlsqAUpAUAAtAiAsolhUtIgKAAAE/i/6D9NAAAACICAoJBUQggBAghAEiGQIAsSBJBIEiCBIQJCJBUkkEgMzOSIMkSRllEZyZkwmUySZymUxJlMs4Ms5ZzM4SJhmEZkgAAEZ/S9J66gBACAkCAgIQhCAhAYSGURDKQyQhDMmTJlMyZMmUymCSYTJEGUWpPq+X6H7n5P6rWdq1LIttl0FpZdS0pqUujRVsWLFNFNLuZ0aNGjUaKmjUlk1WpKaSmpmorUlkppmgqWSpqiVazqCaShKVEaSpUpQUWVBSpqSFQaCAAAACGWi5ti4WLi6xLi6w1iWW/C9H0PPrtDJAZFmFiRM1lIQlkqGWckM3MtzJLnKZqJmzKZqM5rLOUzWbM2ZZymaymUiRM1myJ/V54/3s5SUtsqCgAoABaASAlItAFgRQAAAfxb9B+lABAIAAEEBLCCAEgKESAIIyQQAhAkgkASIMoCQGQkCQkghEkkMoMkSSRJJDKZkymEhmZymUymJImEwzlnMmUyzlImUkhAABE+prP29oAASBAQgICEIQgBlMgykiIMmSEIZkyZMmUymYiYMpDEmUyRBlAP0Xg+1+u+Z+jllDViwurFWlXUtjQNS1aaKtjUWKU0aXUzspo0ajRU0aksmq1JTSU1M1LVkslNM0FSyVNUSrU1IKzoJQljSWyxUoKLKgpUslCClQAAAAQjUJblY1lcLi6zLzu8S5Xy76/E9H0CwyQEM2ZWJKymUhCVLImZM1DNzFzZEyksySzKYsiZsyzmspExqRMplMpmzITNmawn9Anl/qk8xqlQUAoABakWgkAtki0lWBKQUAABP4t+g/TAQIAAQQEQCIFCAIIQBBGSAQAhBEQkCRBEgIEhCIQQkEhEzJEgMpCRJmESJiTKZTJmTLOUyYmYmExcyTMmWcphmJJIkCAADrc/pukoAJAEAIQgIQhAQhEyEzECQyQyDJkkmTKYMyQwkMpkzJlMkSrlmCX9h8v9H+g8X2ZYUWWhatirVpqWxosVatNRSrqLFKaNxo0mixtNFk1bosmpKmypoGpmpaslkppmgqWSpapSpqQlNISgslNM0oSgqWwtSpZBUFKgAAAAEXKlzblcrF5tZa5tYusy5t+N393k33EMghkiS3JmyJJMk0iSspEi5ZzUMpEzZLImbMmbmGbMpiyJlJZiyJkykswkSGdTCfpZw/szx+mUtRVgUAAtCSUAIUUJaAkCgAAJ/Ff0H6UAEAgIgAgsEgLBACBAIhCCEKQgIiSBIgESAiCJCIISQQiEzESESEJJmQkTJmTKYSGZIzhMmZnCZTKZZzM5TKZZykSSQIABAn6PefTQAEAIQEBCAhAQhlImYiCGSEIZiETJkymYymTJlImUzJkyRKsTCejn2/b/ACf1H0eHvyzVpF1NULSxVq01LY0WNLVpYpV1FimjRqNGk0ajSaLJq3YzNWak0VKU1M1Fak1INM0FSyVLVKVNSCppCClkppm2WUlKEtCpUsgqUFQAAAACLCLLctZMtZXm1lrndYlzbyu/g+j6UtgMkBDNmViQzZEyQlkqEmZbkzc5TJLMpElZTNkTNmTNzkyzDOs5rKRMpmzJEyS5ye+8v7TPF9ySChYoABaCQAgqkLbJKsCKAAAg/in6D9GABAQAiC0JAAlEgCCIQggIAQREBIkQARIQJCJAgkkBCSZSJCUkySIkmRkjOIymUhmTLOUzGWcphMplnMkZymUzZmZkgiAACH1dY+toAIACEICAhACESGQZkiDJDIIZMyQyZSHNJETFSTMZTJlIAQyz9Tze/wDa/J/UdM9QKVS2WrSxVFXUVbGiy00tLJWtRSxTRo1G00WNGk2JNGxJqtSU0DSamalKmpBpKgpZKzaqVSbkFTSEoSxTTNsstQCpbC1KlkA0gqAAAAADKlystyuVyvO7zLhrndZWHzOvs8HX1ZJCoZpGSJLYZqJlmEJZDNRIZSWZMpEzcysksykTNmTNmUzZEymUzqRMmUzZKzJDNi4/rU8X7ucs2wRRSKAWkgAFQKpCklqAAAEH8U/QfoxACAgQAAASwQIAIySAEAIJIAkQRAIRIgEIkQQEkEImZIgyRISIkmRlImIzJmzKSSJhMmZnKZTCRMs5mcpEwzlJJAgAAh6bn9DuAQAEBAQgIARIZICEkiZIQhCGSSZIYSGEkZTJlMxlMpCIIDKfpfnfc/UfP++QpS0LSy1aWKpaajS2KWXRVpZK1Y0WNFNG4qbNRoqbLJTRZNVqTRQaTUzUpU1IKmkFLJWVaSrU1IKlSoKlilTSUJQVLQJpLIBpBUAAAAAEWEXNsahhrF1iXLXO6w1hc2/E7fQ576ZEQzUBklmVGbImamZKVmzJEhhFZTJGc2QlkTNZTNkTNmUymbJJms6zkiZM2QwyM2c7n9y8v9ank6TWVFBQWgkAAtklqWoAWAAACD+JfoP0YJAAAAQIJRAACQJAkABAkEAmUIBCIIkBGYAQiCRBJlIRJUkhJJJAmUymYymUySZymUzGUymWcplMpmYykMMxMyRCABSMSdLP0W51qEKCAAhAQEIQiQAygzJkhCEIZJJkyZTMkIYTJEzJkykIQEZ6Y6fs/lfpfq+b6a5ipaULSNairSxVVV3m2KUsuirSxV1FLGjRTcaTRqNJTcU0lkpo0lNA0mpmpSpqQaSoKWSoTVUJqSlSpUoLJSppKEoBUtDTNkAqUFQAAAACLFhFzbFysXk3lcNc2sLm68m+3yu3tLmkSskBmyGQsZzbCM5BmzJLIEwsucpmozDNkMpLMpmyGbnJmySZszZmyJkzZEymSJjU+tOP9oeH68SktABaSAAUhUoSWiwAAACfxH9B+iAAAAgsgASABCQJAACBIIESIQCIICJCJEAhBJASSJDKCJkhJJIIkTKZkzJmspJMplMmZIzhMJEyzmSJlMMxImZCAAKzIT7up69ABCkBAQEIEhCAEiJEyZIQGYhEyQymCJmImTKZMpmMpARBlPoef2/tfk/qO2eyS2hKWgq6VFWliqrS6zbFBqXRVpqC6iljZSm40myxpKbimkslNGkpoGk1M1KVLJSppBRJpCaoVNyCpUqUFkpUtlipQCpbC6ZsgFKgqAAAAACLlRm2NQw1hcNZa5tYazdYPk9vb5994ZqyZtyQiSoRcsllZrJJCZJZmwRMkTNmTNmUlgymbIZTNkTNmUlmTNmUzZDLMM2QiZsOX9VeT9845mgBS0kABKFJQShYAAAIP4j+g/RACIFQAAiAELGSxkQFWIJIAIkZAEIgEIkSIBASQQkkSESAhlJESSEhEzJkwzDKZkiZTMZZymUymUymZmJlMMxJJEiAABbmZ+lZ9XcEBSAEAIQiQEATIJJkhkgIZJJkhEyZMyRMmSGEkkMJARBk/ReD7P6n5/35KLBpbYFWlWxVFLFWlXUtig3LSlNSl1GhGjRpdTOjcU0mo0U0lkppNFNFssVNTNKlkoNsgaSyE0KqbkBNJUFLJSpbLFKgFRVKmpkClQVAAAAABFypZWWoZWLzuszWGud1hcNcta+P2+hGs0IZrJELLMkMhIZtiRIZomaiQiZM2ZsykSEsiZqJmzKQymbM2RMpmyVlnJmyIIZTlef6pw/r7x+xZKKAKsgFFiW2SW2SWoAAACfxD9D+hAgAASAAiAkASAAJIBIEiADKACBMkQghJAIRIkiEQQhEkkSQSJmTJlMpkiZkykTKZkymTLOUykmcs5Ms5TKJIgAAiI9Op9vcAAAEBEhAQBISBEhgGQQhmIkMkTJlMyQyZImZMkIkIRInTHX9j8v9J9XzfQyA1YqrbFC0LqC00IqjS6lsUpZdFKaWxqWljRV2zqNGoppNRoppLJTSaKaLVkrOpKVLJQbZA0lkJotE1JQmkqClkGkWailQCpaFTUyANIKgAAAAAiwiyo1FhhrNvOai87rm1lrDXh6ejwdPWJUiVkiQlubIQyEGaykiVCWSspIlZTNzCGbmEM2RJWUzZEymbMksykTFkTNkTNQJDkx3vL+uvH+xnPKlCqJCFFLYJKsFgAAAg/h/6H9CABEAAiAkCQAAERAEQRkAQiAQGUiEEBBBJJkgTKCBIZiJJBEiZjKRMJCJmTKRMyZTKZMplmJiYhlMs5SSRIgAAykjrZ97c1QAAEBEhAAkJAiZIZBCEMyQhDJEyZSREwQzJlIQhEiRcp9Ty+79h8z9J0z2SGqFsVVqKVaF0JaaUllGlsalpSxpaWXRTUtimimzUljZTSbipSpqKU2lNFqyVnUlCaioNM0FTUhKWympKE0lQDUlBbNJZKAVFUqVmwBpAKgAAAAAi5US3N1Iysa5rlrC87vE1i3nb8rr7uWuohKzUmZdQhKiQyQiSomSEJUSVEhlM3MMmbIkqJDKSzKZsiZshiyJlM2RMksiZsiwjPK4/YvN/WHk9kRShVElQpLUEpBQAAEH8O/Q/oAACFEQkAIgABIIJAgiCBBAQECRIEgkgIEhIiRICESEkiSCRMkkymUyQyzJMpDEkTKZTKZTLOZImUymWYkkEQACGZnVfc3O9QBAIFhEIIASIEyQhkEISTJCESGTKZiETJkyzIhEgMpBm/p/nfe/QeP7OUVc0tC6lKFWWlC0stNKSyjS2NS0pY0tLLTRSxqWmjZqTUU0aTUaSlTUU0aSmhWpKzqKlSxUG0IKlkqUtlNSUJoJUGpBSpbmxoAqKoNM2QCpQVAAAAAAMtDNsWW5lyuVw1led3zmsW82uWt/K7e6NCVklCGYlRJQyQzUSJCEJWbBmJc5JUTJlJc5JYMpKyzklmUzUZyRM2RMakiWZSEqJmZ76x/U3g/cOWZoW0iQpKFWBLUAAAIP4d+h/QAghAgECAAEkAggSBICIAIEhAkQQkgAhlERIkBCESJIkhIRImYymUyRJJlIZTMmUykTKZTKSZymUiYZiSSIAAJGUtn2NZ9OgAAEUggIgRAkMmSAGSSQhCGUhkzJDKZIRMyZIghDNkj18fV+v+X+j9nP15SliqVLTUoKKti0WlWxoFlLTUalpSxpaUsujUUS6NGzUmotmo0aNSUpqSlNpTSK1FSyaQmpKDSVBUslKlspqQUqVKEtlhGkqU0gFCUVWdSADSAVBFqAAACEUsJbm6kZXK4usy4b53WGubXOvHv0eLp6iiVCVDJCAzYIZWVEjOSEIkqEshlmLLmGKiQykSWZqJlIZsiSzCQzcwzZmySRM1KkzhOen6Z5v608X1oiqQKhVlJFpAAABB/Df0P34EEAQAACIgggSBBEEABCCSEsJASQAQiSSECQhEhEkJIRCZImYkmLIRMyRnJlJGUykTCZSJJnKZSM4SJEkEAAiZhZ9PWfdoAAAIiIAEhCGSEBCEJJCEIZSGUkmVhlMpIykSAhDKZj9D4fs/pPD9yzUpLUsGqWUWWhQt1ALoqo0US6WljUo0WNLSmpaWNCXZTRuSxqzUaSruSlLJoppKbLZYqakqE1IKVNIKlkoTVUszSlSi5sWyyWWoNWakABKWwamaAVKCoIpKAAACLFhDN0XK5XNuJrK87vm1hrldZPm9fby1uNASsUiGagISyLEzbkMxMkBmiZqJEhklmSJmyJCWQyksymbISzLOSVlImbMpKyzCJlM2Ln+iPF/Snm6TRSQqrKSUVAAACD+GfofvCIAAJIAQpICIQQIIAQRCIFkIgkARBEkRIggIRMiSREJCJDMmUhlIZSTOSJkzJlImUykTLMTMmUiZZhlJIQADMgJ7t5+joCCrAgRFiAghkhCAhCSQhCEIZTMkIZImSJlJEICJkyno5d/wBb839F9Dj7cFKqWlhbYS1bAoW22ANLYW6ytJatNRZaU0tjRSy6LGhLspo3JTSaippdyE0tkpo0lNJTRUsmkJSyUqaQUszSpUW6kqUqUqEtVm5pKU2yQooS0TUhKAaQVBAUAAABchYZuosMrlcNZXDXO7xLy1vC8tb+b19kaEUZrISLKhCEqJCLKjMTJCEJZKhlCZImbMkqJlJUSJmyETNkMXJMkTNmTNzKhlnIucGLPouX9SeH9k55lWgWRSWoAABbkv8ACv0H3QAiBAAQRIEECCAEBEiJSShEJIAgTIiJEEICESSQkhIRImYiQymSJJMpDKZkiZSGUykZymUkmUymWRlmQCACJIiezWfp7goAiAgCRYghCEBCEkhCEIQiZMyQGUyQykkyEhCETB9zxfW/T+D7tmySUW2y0sLbCWrYFCtXWVIVdCWlLLVpqLLSmlsU0alGo0JdGjRqTRpNRU0u5CVdSU0aSlNJoqWTSE0JKVNIBqZoTSK1FShKaQgtzYsUppKgFCKqDSWQCpQlAAAAAIohFlsWLlcrlcNZXF1za5tcrrC+Xffx9PUQsUSskBmoQGbIDJAmbIQyQJNIZSESETNmTNkSVEhmwmSWYSWRImTNkTJm5lSM3OTNkMXP6R5/6u8X2pmKItS0gAAEtQ/hf3/uQABBARASIIAAQkCBBEVGUQUJAkkBEiQEBlBJIJIkIkJJDKRMkMpEkmUhlMyRMkTKZZkmUykSM4QZZkgAAiCHpufqazQACAhCIICAgIQkkIQhCJCEMyQhlM1JMxEhARM1JOvPt+q+b+g+n5/oZsqhKNUlqWUGrFUlWyhq3MqimlFjUqqtW5aWxSmpaU3BdRoS6NJpdSU0mpKbXUlSrTUlNGkppNFSpYrNLJQmipQmpCUqUqUpUqVBbmxZbJarOkKBQlFVNTIA0gFQAAAARRCKXNstkZWLhcNZa5tYa43XO6h4Ovr466gsIsJWaEMghCWQhCESJKyQgrNkIRIZRc5XNmUiDNkIkrLObMkSWRMkTNmUzZKykJZEyZuP3Dyf055PbEUAUAAJbJL/AAr9B9uAAiEAgCQEAIIiASwkgRABARIiWJEgIRIQSQkhJEsiSIkXKZSESJJMpDKSTJlIZTLMSJmZykMs5QZZkEAAhJIno1Pq6xQAQKSEIQAgBCEkhCEBlIQhEzIXJlIkMxEylWESJiPteP6v6Xwfc1NwttlElpaS1LLQ1ZKoqpaKq2BVpSxVsLdFzauoFNy0pqSmpatl0aSrqTaU1JTS7kqVaWTRTSU0mjSE1FZpZBU0VBU1ISlSlSlKlSoKhNS1BpNIABUJbSamaAUqAlAAAABCKIsXNoy1FyuFy1hrm1yuubXOsa14OnszdRSwijNSoQhAZSVAQixkSspmJUIk0hJJZklzkhmozImkSJklkTKZqJLImUlZkzWbJUmYZqWYZ6XH9CeL+iPN6JYooAALcyX+E/f+1BYIBEFgEEQAgsSQlgSQALEEEkIkCQEBEhJIEkEiQyRJETKQhEkmUhlMyRImSGGYkTMmWcoTKZCRMzIAAGUkdrn6u8aBSEBCAiwIAIQkkIQhARMkSRkEMpkiQkkIQJDCejl6P1Pz/v8Av8/szQs1SqJLUqlJpSWasFqiy0CtSgU0osulJZauoq2Kal0DaWWpqWrY0aWs7NRpLGjcVKo0ljRpKaNJU0lipUsgpU0gpZKyNJbSakoSmkINMpdIKW51IUChLQ1MkoBpABUAAAAEWBYS6ysIuFzdZlyvO75zXK65XWbOOu3j6eoQixYohnSAiSJbCEqIMghmhlnIMorJLIhcsxM1DKSyEqJDKSyJmspEiSzKZrKQlmUlRMpKwnoc/wCjXxf0B5ek1FtIAJbJL/B/v/ZEsACIKEgEgCCVJASAEBEEkgIgiRREhAkiSAkSEImZMkSEIkkiZSGZMkSJDKZTKEyzmTKDLOUJlJBAABJMp2s+nvGwUyARYEgAICEkhCEIEhDJmQQhEyQiZgkMhIQzL93xfW/QeL7NmiAWbqikiqKpKtLLYKWlloFVbFBoqoq0stLLTUtNS0ppNS0smlpqNLU0bipqNGo0lWlSxTSaKaTSaRFTSWQUqUqUslZFS1SyUoTSVBbCaksoqaSoUUIqlmdJCgJoAFQACAoIsCwlsWLDLWVzbk5zfO7w1xa5VmvPv0+ffcRYQjQErNRJEJRYSyEIFhLJJmzJAQzUsiRIGcmSVklzCWQyEzZEyZuYQlzlJWYlmbM2QkkTOmU9N5f0V4v6A83SWNAEtD+C/f8AsBEFCQBAgEQRBAgEBERAkCQgICESEkREBIRIRMxEykBkiRJJEyRMyQykMplIkZkmUiQyzlBlmSAAAQknW5+nvGgAZCiICiIICSQhCAyghDMRIQiQhEzESAyCWZj18fV+m+d9/wBfL1RKlCpS0qiRVpQtLFUWUVSWWhVtjQLFW20sI0o1LqUaNRVqal0lLGjUtNLpNRU3JV0aipVpZNGipTRpNM0SaSlipUpUFSyVKVFaioKW51BBSs6hFqppABQitSVBQgoKgAIAAACxRCXWaS5XK5rK5b5Nc5vF1xt51zt83T2c7sRYRRFEM6QkghLYCJmhCEQYSVCAzZKyhIRIkM1DNkSEJZEhLMplJUSGbmGbMxLM2RIkM2QzZ6XP+h3w/v3m7y5UWkfwP7/2AAIEBBARBEKQCJCCIgiCAgBEhBJEkEgTISEjKRMghJImUhEykjKRIkMplIkSJmTKDDMQZZkEAEBEHZn6G8aABAACEUJIEhCEIEhAZiJkGUhCETIkgIZSFzv9D4Ps/Y8n1IsWlBSyloWkiqBpRYq0QKtpLqCraWSqLFtpZbFWlimprRqSrTUtKak0WXRV0mo0lk2tNxUqjUlNGkpTaVmpYqUsaQlNIBqSoSpTVJKUqVKgpWallGkqUAoRSTVlgVBQEoASkBQCBcrSAzdQi5WLi3K85vF3iXjrfGueph083T15aEWECxRDOkkgIS0QhLIFyghEykqEISyEqJEiRIZrJElkkVlJbEzcyM2SyLEzcwymRZlM1LBlJJzs6a5/vZ5P6LfJ7pM2yX+Cff8AriABIpCQlgssCQEJICQiQAgBCJIWSEkCQgTITMRMpAQiSSESGUkmSJlIRMplCRMyRMpEykSJEkgUiRlALXa5+hrGiAAAEICAkghCAiQgIZSRCJDJARMyCAyZsmX0vN9D9J8/7e89qkWzUNWAULSylIlqilC0sWUlaFLLVCquohTS1bBdSVaWNNWNGopTUtNSU1FXRTaWNGo0ajSCrUpqNJTRpnSE1LUqUslCaKgqakJSpaqWKVKlQVKW5ZthWk0gAoFlLM0oQChKAAgAAEUohFzaXJlqGbcNc2+c1zuuN3y1nBx13479MtRFgWEIssLKkQJBbCEskShkETNDKQhElZqJEJEhEzbEySySTSSSoRM1CXOUhmyJmyRKykslmURDNkuP2l8f9EeT7Ux/n/7/ANkRABAgEBEpCIgQiQAEBEhAJIkgEiQiSIRMkSEAMpJIkSGUkZSJCJkyzCJJIzkjMMpEiZmQBCSQAJ6NZ92s6ABACAEiIIQEIRBCAhmSAhhIAZSJIESGTvy7/o/B9v3ef3YuqlgtlAGrCVS2UosFoKCrSxZRVGpSrLKt0IpSrZatkq01LTUtNRTRqSlXUagbSro1FNRo1GkpVqU1FTRTTO0JZaVmmpKCppBSzNQaFlKmoJSpQlS2WSyilTSACiyiSpoIKQqCgBAAAIpRAZuoRcrFzbhcN82sTXK741y3nm1x16ca7RRAsIoEWVCESAgJbCEsiSWJKEImUlsIkslsSJJJUSEM2ZIElkM1ElSZzWbIRJZEzZIzUTNkSECZrlcfbvDz/e6AARACCRAgEBCIBAQiCBJBJBIEhEksSJkiQEIREmUhEyRJESJEyZSJEiSTKZQRMpEkmUIFskkkACerWfbrIEAABBJCALlBCIICGUkQESGSAiQzIBEyJr7fh+t9vyfVmdS0tLBUtFiWlsSi1ZoVDVgUFFtjUosFq0sFCtRWhqRdaLFirVsajRSy6NFk0ailjRo0tNRqKaNRoqCmo0lNJTSVmmoGipZKUqVKE1ISlS21LJSpUoSizUzRKNJpABQLBqZpUFICoBQEAAFMtEEUYuiwy1kxblrm3hrm3xt4amLOV1y165egilhAFhBWVhKkgEILYSyEklQiiJmokIkJUJZEiRIQiS3JGYmalEhklkTNmSWRImSWZIkTNSoiTJ7v0PACAJASAIggQQEBEEICSIiAkIkCSIZSESJFEIiSJkiSIkTJEhEyRnKCJJMplkuUjMMsyCAQkggCevWfXrICIUgQQEBAQhEEBCGZIAYSAhEGSSCETJ7/ADe79B4PtdsdpCrdJS2QtUVlNUIK1LNRWgLLQCltRY01ErRNS2KoVqC0GlqpNS6Wll0I0airosmjUU1FNGlpqNRpKaXUVKDcVKaSmk0zSxSlTUgppKgqWSpSpbSUqakqClQVKzZRU0lABRYLJpKgFBCoBQEAABYAsJblYsXK5rDUXk6Yl5XfC3lvPG3C417F3CKIogCwlRYQhEBIsJaSEqJJYElRMkqRElSoSyJCISJLckTCSiQhKkzKlYSJKzZEiZqSZSVEmpD1foPPBJAACJAkAICICxICSEkCIIgiQkQiQyghAkEmUgSGZMkSJCGUiRIkSRlmJCJEygzJGQFSMzJSCns1j06kEgAEAIQgIkAICGRJkAymQQESESRCJK7cu/3vB9n3+f3ZqiC22iWFWwWslS0AoKtWlEtAKCrpUVRZdARVGkrQpZqpqKtWyVdS00airo0ljRqQupNNaLJtNLYGjcCmiyaKasszpNBKtjSDUlKlKg0lkJqqUJUslKGaUGrlFhGrNIAALZSzOkAApCpQQoBUEBGiCKM3UWGVi4tyuJrnd4muGt8NTlZyt5NXXsXUIoLCBSFhCW5FCJIEJUBKhCSCVCJKyEkZoZslRJCyJEixM1DKSokqEskksySzJEhm5hElRMp1/Q+QQAEQQiFBICAgSDMgEkokBlBIhlBlCRYCMoykIkIkjKEyDKRIZQkTMkTKCJlIkSJIIBEkQFKnr1jvcgAAQEBCBIAQgISSJFETJEgWBMpIhEhc7+z4vq/X8n1IpaAULVQUULYFEopQCrVoKqKAaWhallso0qBbS6ig1LSll0tLJZdLTUU0aNSU1FimylNy6LFKbig0akpTVlmdJTSF1FSlkpSppBSzOktUFSpZC1KlSkKmksIulk0gACqlk0lQACkKVBAUFSBQIFhLcqXJGsmbcNc5vF1za8+tcdZ5Lxs53pu+urLcqAIsCkLCVFhCUkgIQVCCoRISJUImahIWZBLMksJJZcwlZTJCWCESWRIZSWZqESGbnKQn6LwgAQAiCAgERASQASESAkkIkIkICEBESZSESESREhlBEykIkSESTMMoTKZQmUkgUEZRAha0z7NY6IBSAEBAQiAQEBEzAgMpCAhEGSSCJCL9LyfR+34/rbx1gKAooWiEtAWqKUKlJQtKVaFqCylJSlasVSWWrSygaKtLLV1FStU1JZaupdJTZZNA3FjRTRTUujUDRuBTSWNJbKmiyaKWKUqakpSpUpUslS1QmkSVSaSoBSs6Rmq0lCUAFLYSpqCAAUFQQoACUixSRRm6ijCxcristc3TC8W/Ptys5W8a53p2etUWEUCKBARRCWiGaSQEqEBKgJESEFZSErISEshCJLIkBlJWSEsyElQJlJZDNkImUicf0fzwIAQAgQSCIgCCJAQiSBlIkICEAkygiRIQiSIkIkIkMpEiRISSJEiQykSJmQEAiQRALOlntvOgAAEBARBAQEBmSAETJCAESGZAIZT18PX9vxfY9XL05VAFKRSioWxYLQFLQULZQKE01SqSiKoFKVqxQalqoqipVq2KulSaK1U1Fl1Lo0aKmopqKaimjRZdGopTcUqU1FS2aSmpKUsaKVLJoFTSDSWQmqoKmpANMioBU0zZUWrYipQAWyikm5kAAClQQFASkWKQsJbFyoyuVluF5t4bwvnu+GpzrjXGzF7+h6YS0RYARQIAsBlZUBmxAEM0ICESEFRMkqCMpKliM1ElRCQhKyRMoqJCVJJUSM5thmzy/o/mQAgAJIRKSAJARBEkQGSJAkBARJBIRMoIRJGUiQESGUiQJEkkSGUiRM0kkmUIFskkgiFtRO1z67igAgBCIAICAgSRCAyRIQAiQkkBDJ159ft+L6/v8/vygSlFUURFVRVEtzBoKDVBQtgAtNLQlaqQq2BSlapZbAq2KtShqmpUaLWpaWXUaNRTRTUaSy6LGippdFWyairqNJopV0yTZUqWTRSrYqVNwKVmlSlmaWqE0lkFKlCClktzc0XSpYqACiygqakIAKAlIUAqCBYogJblS5MtZrK5mud3hrlNefeuWs8beScNWO3pegsWVAsAIoECiAzbAZpJACVCBIQW5EkJUSEkmrCJDNQM5okIkCZtykSEshLSZQmah8/9J8oJIAJIAggBEiSICESBIQEBEEkhEhEEiGUJDKCESJEyEiSSESJEhlIgzMxABEkQAFs9Fx6LmkABEEABAQEQZiAEIZQkURBkkghDWd/V8X1Pq+b6KUojVQJVoAoUEq2CpNQtBSilNQUqBUq1aCgqopSrYttlGhLYq0FXRZaVdRSxosujUaNFjRU1GopTSaWrZNGiy6NRUq6SppKU1JUpVpqSpY0DSVANJZnVUFSpZC1KlQCxbmpZUWy1YqAC2CgszShAKAEoASgixRAS2LFhlYuVxblrm3heLfn05anG3jZwt29Hpd4QlogWAECgQLARc0IRIAQiShFEqEgkJZDJKkkJUJZLISJZAkIZqJlFRIQlSz5X6L44AIICIIREQgCCGUgICAJBJEhEEIRMwSGUESGUJkJEkRmESESJlBlJMgpMyCAAJbPXcdLKkCgkAIoJAkBCRACEIkICBJESAzTN+l5fpfW8f09Z2AVZZoUABSgFFRLYAoC0FWqUo1JZQBV0hdAoloXSGqVdSJRpqwKVbGirZdJV0I3JuWlXSVdRpNRYpo0lWlNRqKtXclNJU0g0U1JUpSxpC6NSE0lBU1JUtWkVLM1RUqVBQauUXJVS0NSACoLVSyCoAAKACoIAAsBLctCGWsW5Mrlrm3za4XXDTnXCzhbw09E9Hd2iwLCVSLAAsBAAsBlZYWJCAJCWwJAsqSQgM2QlSSEJUpJLMksESESGahlFRIfH/SfFEASEASEgQESESAEIEgkESEIgGZIQiQiCJkiRIggSJmSJCJEyEiSSIBCIiAAJq59esaQUgAIAQEAkhCAEIRIQEQQiSCYIvv8AN7vr+P6vXn1ytCkqqCKtAKJQAtS2ABQVQKWUW6AS01AFKaUlaJYq0oXRZRZaWK0SrSy6LLo0UsaNRqKuk0tl0lNwjRoqVdFimoq6NRpKlSmilTUaQUsmlpSpqTSAmoqVLVCUFkpWdBABu4uaKWwakAAqKFmaUAoQAUABAAWAlsI1CLm3Cww1hrDfNrz61wueWrxrhXBPY9PZ1y0ISiwBYACKIFBIpIsthEhACEFQgIkICVEyQiQVkhKJEzRIRBCJmoZPh/pfhAmQBEICIIkIAQgSBERBkJAQzIIkIkBEyRIkCREZQZZgSGUliJJlkFJEkQABCdLn1axQACAECCAEJEBARMggIghBJCGU9XH1/X8X1PRy9WRKKFFAIUqlqCwUUBS2AKAAVRSxVWlAsuoA1VWwKWC0pVsaUWWllqkq6i22NS00U1Go0WXSU0tl0ajSWKaktaWlNRZabippKlNGglTUaBTUlWlk0mioSlLJU1QJQlTUVKEAqaubmi1ZKlAAKikaQlQoqAAUAAIBFAlsWLkixcVlqNcm8Lyb8+ry1ONeeuFcNPfPR2naLCAlohSKIAQKIFgBCWwhEgAJUIEhKLIiQlQiSpESE0hEJkgsiQgJX5z9J8AQAgIEyEgIQAiIJCIMoUkISSJCIIhYmSJEgSIiJlBlBEykQRJJEAhJIAEBnLn6NPTUAAAICBBIgICEBEhARBCCSEIduXf63j+r7OPrzCoXOgCigAAGlAoiqAWgFgFFAKFpVBapUU1BC0ppVWBZaaEaWrVsWWqNGhLosuk0tNSU1Gpauk0WXRY0WNFTS0GpNg1GwmoGjRSposmgaglrUajSUqCpZKWzQKhBqKlShBS2XMsDWok0AAUWIFNMgVAABQAEAigS2LFhDLUrCxcNc28NcW+GnHU4Vw04Vwr6U9PadMqWEAqKAIsAIpIsUACEqKIRIAQiRVDISEICVlIQiSoCWRIsSWFiRPzH6X8/AQJCAgBAEgEkCZCQikhEkRBEgIRIkIkQRJBMpCISETKCJEkgAkkBEBDPO8sOftvT0XQAgAIAgkQgBCESAgIghERAZOmOv1PH9T3cPZJohUsC0ARQoAAFC0sKLRAq1CgWFFQLagUpVKWqSy6gCpV0tEVaVbFNS1qpVso0ailXUlXUU0upKblpV0mpRuKWNJSmimjUDUaktaNRSmkFNSVKuoqVam4JoqUqJKasFKhKWS2DUgFLJpEKqUqVCigUQaRJQhagAAoABAAZtilhFysMWxrm1hvk1wu+Os8dOFnG3zWcdX6mfT1nSKIogUCVAogAIQLFIUCVlQMpAgEJbAkIoyghCWDNQkRCSoQlkqH5P9L+cgBAQAEkBIEhAQJCEkESESAiQhEiRBAkiJEhEJDKRBEiSQACEkhUjGbywxyY2v0dduiwoBARAISBACEIEhACESCSAhcdPp+T6Xv8/uSqKgtlgIUAFlAAoAC21FSqAlpQooKJQFWAWlKpaoRV1ApVpSlKtirqKtWxZaUq01JpbLosVNLpNRZdNaKmpaWNGpKUpopqNBdTOjRY0aBpKUqU1FipV0moqUqVLCyxqygqE1ILZYqCiLc6Rmi2U0gAoRQpZkUIKAAAUEAAJbFiiGVysrDWWubeJeV359XlqcTjqcLfNqca+vn1dZ0hFEUQAiy0VIFhSEIoEUARYSoCMogthEiqgMhIQEqETIshCIWJnT8f+l/NgQBBBJARICIIQQSEIkSBIpMkQRIEgSREiDKCJEhEETMyABAkSIY5uPNjDJO939C9qoECACEEQAgIkIQAECQkkFkVjX0fL9H6Pm96bASglWKlAAAoCglVALQACrShSVbACW0LAWhFLaLLVAstLLQUpV0Usoq01LZdFWxSljRqXSaVFXZY0mpatNGpaWKbkpYtaLGjRSybKU1FKaKVKmkstipTUaKVKlSxUGktCpWbFKgqCgqVmyipoqACgWCyVBQAUIAAAAAM2liwi5WGLYuJvm1hrjrXDTlZxt4Vw081nHT7OPT2nSLFgCwhQZtgABAoEIoigCCsqmRBUIQgJQiwiCEIElQzUiWCL+L/AE/5kSQgiCAhEEgRICAiRBAkIRIRCQgSCSESJAkIkSESEkIAAIkYw5cnLDMQE9l6+y9IoJIAgIAAQgSEAICBISIggmvd5Pd9Hz/S3ncIJQBQKQlAoUAAACqBYpFoBQVaACy0KBSqgKoWxVoUtirSwKaNLVRQbWxVsVdFlqbLFLLpdRV0mopqC6NLostjSailKaLFNlLJopopqKaKVKlLGpNFBuKE0lkqUGrKE0iSqSpShKItzSwKlNIABUWorI0gAFQAAAAAS2LAuSLlYuLYvOaw3zuuN1xrjqcq4V59PPqcbPtY9XadIoiwECwWkigCBRACLARQpAiQVASIKhAZtBIQhAQlEhmoQ/EfpvzEQkIggICRAkCCESKQRIRIRIEEQREQiRIRBlIEhESQICgkTDjzcuTnEBBpr3Xp3u4BEAAIAQgIghAAkICSQVJE17fN7vo+X6Ws7ilIVAFAICqBQSW0KABABRQCgsooBQthRbAoLKBRbRKKtWlEtLFBprRSyjRZaaWxV0ailLGjUVrUVabkpVsbKupC6jSaLFWmilNxZKaKU1GimihNM01LZKUpqNJoJUpZLZSg0ygU0hKEFCWNBBpKlABQEoSoVVQACyAAACWxYohCNZXFZWTXNrN1yb43XHWeNcdOFeevPrPK37WfT3z0gURYFEIFAlQAAigQLARQQQgICVBEBKlQKTKwJELCEqWfgv035YkBASBEgQQJAQJCEIhIkBECIkCZSAiDKRBEgkgQAEwxycebllDIIIvVr6Gu2mkkAABACEBCIIACBISSAgl9fn9v0PL9HpjoqKgoKgACgAAAApFpaFhAKAtCKWBVhQVItC0olpQCqKAtgtKVSpdGpSUq6KtLLosuixVpuC1NS6NRVq6kq7ilTS6LNU1FTUaWyVaaKU3JVsmiljRopVqVKmpNLZKUpuKlSlSlktlKCyVKEpUWWBQmoFQaSoBQChBbCkoAAKlkAAEtixRAZWLm3JmayvO7w1zb41x1ONca46eavPvPFPt49XpnWKICLARQIAS2ApFEAQoyFAEIAQgIQVIhKLKESIWEID+e/qPygRARICIBEhARBEESEQCIJJCIIkBEGUiDMgIIAEyxycubhhCAEAHovT2uoEKCAAAhkJCAAiCAkkBEi+vz+z6Hl+j0x2ECgsgAULQBAAAFAABQooEVQAAKooEVQBSqKpLKKVQBVsCrVq2Q1osoqaWrpbA3LSmpaaimpaaimimpqpuKalpSmlq6jUU0llpoGjUlNRopTUaKUqUqbkGopSmo0lKhNJZKUtEoSxpASpQVKWBUGkWWKhQCUFFAlCAoqCyARVsBFgMrFi5tyRebeFw1yb46ctZ5W8LOFvns8+5xs+3j1erPWAgWBYFgBFAlQoIACKBFgQpYRAICAgqRCVBbAkIQH86/T/lIRCQJACAiQESECCIIkggiQiCESIMoIkCIAAyxzcuTjzYIUgAIQvsvX0uggAAAIEyQAgBEAhJICEj18PZ7vN9Hpz6gFBQhSCgAAAUABaAAIFAAKoogVQABQtgUAKKtBYLoLQFFirQalXVNS2BoppbLTRqKVdS6kq6NS0saKalpTcUppbGjQjcUq6iropY0VKajRSxopTSU1JqkakpSmoqU0lKzYJqqEoKlglKlCDSClkFqpYJQAVBaBKAAEKBZCygIohCLFxbFhlrm1lrC8m+OnKuOnC54W+ezz7nGz7ePT689YogCwigRQWBCrIohQRQSKBCKWAAEICVCEAICCoD+afp/yIJCAEBEgSEQRBAkJIIgiCBIQiRCQkAAgjPNy5OPNziAAAAE0vuvbo0oCQKCJAQgIACIIREQEIvp4er3+X6HXn2hCqUBAAAiiqACQqgUAAqgCgRQAAUFUFsQoCioWlWRQClUUstUWFFpSy1ao1LSy01ZqWrY0uilzammtSWNLV0WTS6irZNLTRostNFl0ailKmpatNSU0U1FNRTRTSU1JUq2NJSljRU0lSlkFTVEoCUslCUoShLVLJSoNSACoFChKAAAgKABAsEZWW5tysWGGsNReTfO3jbyrhrPGuNebU8+pwuft49Ptz2LAQKIFgIoECgQpBQgCwAEIoLAAQlsICEQCAlfzH9P+QAEQQhEEQkUkCSQRIRBAEEBEygylQskAJzcuThyc4gKQFBAAXs17L01aiUIWIEhAQAAgQQgkgBDvw9fv8v0OvPtAQpFoAlEKAAAAFAAAoUUAAoAWiKQoABpQgooAKoFBZRQtKVUULQWWlWlWxWtQNVssGtFl3FSy2NrUsuiro1BdRV0bilWpTUulsaSxTRZdFlppKaimimoppKaKmixZNFKailTSDSJKWylASlkqUJoIKLKCyWLZSpYAFsAFKgABAUAQKIIiy3NuVyRYYbyuJcXfJrlpx1nhXGzhb59ThrPn1Ps8/R9DPcogIFAiwBYAQAKBmqFEQogQsBFgUARYShEhAD+XfqPx4hARIEgSBIEkAkBEgBEESAESSCVSTPNz5uPJyyhAAAAAAX1XfpbKBACIBAQAJAQAkkBCL6OHp93l+h159pSCgAAAAAAoIVFUAAAAAFAoUlUAAUKEUoAKVYCqEVQKUsFFBpRZaFoWlWxpUVdRVpqzS2WpZrUaNRV0airY2osaKupdGopopSy6NS00lirY0aWyaKWNGixTVmixoqVNRTUUGjUVNIBpLJbKUAqVLFSpUAoKgtakFSlRAFAFlAAAKgECgQEWEXNuViyMW5bhhrm3yt46zxrjXHTgnDTz7z5rPr47/Vx6IohSECkLFgCwAECgkVQgACgQEWBYhQICEFoifyn9R+OBIQJAgiIgSAEBEIIRBAkACSIZcuLhycsslIAAAAACat9jr1aWogIEAgIARBASQCAgXvw9Xs83v68+sUhbKBQAAAAAAAAAAAAFAFlAAKKAFoABQWUUAoWGoi0FBVFiqQtKtiqStUqopSrZdLosU3Viql6RSrY2WNLZaaWljRqKupdFNAsuk1LV0akLqKU1FNiXSaKaTRY0UqaTUUsUpY0mipQaSyC2UJVqJNBKaQEFBbKWSlSiQUFAsAoAAAAAICBcqMXUMyystYai81y1xuuWs8beNnHTgnn04bz5rPp47fZx6I0AICBQIRQIFAgCgEiqEKpICKBCKIoAEUQ/kv6n8YSBBEkAkBAkAABEiQAiAEhhz5ThycsMkKQAAAAAAdLr2OmlgAABCAAlJICQCQGUL34er2+X6HTPSSgBLQAAAtBCgAAAoAAAAAAAAUBFUAFJQoqgCqCVUUAFUUsoFUVbIUVbFKtWllFLLoq6NLTSVbGpqmo0WWpqXS0stNLY0ajS2NLSmixTS2NGoq2KaNFNRSxoqajRTVaSxU1FTS2KUsaNM0qUSUFS1SokpSpUFQtQlKlKEoBUsAlChZQCFAAIBEVWVLhZWZRm3LWWsmGubXLV5Jy1eGscrfPZw04XPl1Pbnr+g5+g1FAEAIoAhFAigCKQpCgQUIFIIoGVIWBQB/Iv1P4uCSAiCIBAARABEgAIgiYc+TjynHLAikAAAAAAAL6Lr0uhSQoIAQAgQQkgBYEhF9HD1+zze7eOhSSUAILQAAQAoIUAAAFICgFAAWgAAAAAKAKJRVALQAVaIoBQtC2AKtLCqqXRZaVUugailXbVSrosVdRo1LSxo1FapqKulsaLGimpauiljS0saNFjUtKaimilTcU0U0m4qVamopYpSmo0lKmkIihBotlioKlKlCClsFLJSooWQWBQLItQAAUgAiKqLDK5tksJWWstQy1heTXO3lqcLOWpxt4WcK8+s+XefRnr+l5+izcUACFIRVIJFigRQABFAAEoAQAiiAiiKP5B+o/FEgIggACQECAQAAiYcuM48nHLMKgEAAAAAAAWnrvTo0AAIAQIBAQSCAhLGdejh6/Xw9m8dQLKJBQiVRALACgAAhQAAAAAAAAUAAoC0AAoAAVFCgAtBVFUURQFpRFUVRVsCmlstC2KarS3NtujUUsaWpqa0tLGo0uoq2WmlslXRY0WXRpalWxTRZdFjRqWmotaipo1GgaNlLJoqaLFNRSmoppKlCVKiBS1UoTUVKlQCgqKpZKVBSyQoAALYAAEoEFQi5XNsEsM25aysXK4a5ry1eVcdZ42cbeFnHTz6z5tTWdfqOXp6TctgUACAiiVYgIoAigACKQoEFQBSCKICH8e/Ufi4ghSBBAQBIAQpEJzc+ThznLDIESqQCAAAAAAA6Neq9NWoEAABEAgkgIARIM69XD2+nj69Y2BVgBJUKSkBQQAAAFFIAUEBQAAICgikKFhQACgAoKCqAAAWgKloKooC2KCqNBRYLqC0pVsVbLbNTVNLqXSU0VbLY0ul1FjS6ilXUVqpqWlNSaWrY2VaVLLV1FNFjUtNGpNFKbimimo0VKaLJosWtQjZUGkFTSJBSpaFNIkpUoQUVUFk0EpYFQAACgAhSACoRYuLYsgRctZqLFwuWuTXPTlrPCuVnC3lZw08+s+bWczf6jl6fRNxYFAEABFBCgQigFgABFEKASgBFBIF/jX6j8VSEQAQIIARADPNy5Tlzc8skgAIlUggAAAAAAPQ36L0AgABAggJJAAQERnXp4ez1cPbrO4kltAACQWAAAAAAAEKAAUhSQABRQhSFALBQCVUACqABQClWFKAAFsoLViaUCqLFKo0FsFpVslKWa0ti22NGpdFapopZdRpdRZaaNFital0VbJVqal0WNGlGlGo1FKuopo1GirqTRTUU1Gi1osVNJqTRZaUsaKlSg0lZSk0EtWSlCVKVALVCWKlBUAshagUQoCABKEVUlyS3MoixcrLYsObWbrmvKuWs8beNnKuFnHTz3Pm1nldfpOXf357RRFAAgABFlWABlQBFAAECgAkUSqZNH8X/UfigIgEAASAjHNy5uPOYiARCkgBEqkEAAAAABpfVem7pAAgQAQhJAAIRBc79Pn9nq4+xnZCxEsqiIWhmCkAAAAAAAAAAAAAAAAAAAqkCVVICgFgVQigLSFKChaAFFgoqlpQWWlC6UiXRShQl0al0tVGpdFNLo0tWybl1LoLqKalpqUbWxooXcU0WWlNLUsaasU1GjUU0upKaTUVdFNGpalNJqTS2SlKakpTSAakqCoNIqiTSUqUFQKslBUoKliFsAoIBFBFWRQJLlZpJYDKxc2xoYjN1led1ys5acbOVnG3jZ564az59TzV97Hb7PP0ZClgABACFBlaAhcqAItSKAAWBCkEWC3+L/AKj8SCCFIQIMufNx5zlzZIAAIgAAylUgEAAAAB0uvU6VQIBJC1BEIgAGRZDWOnp8/s9PD1JqLSAEEtBAAAAAAAQAAAAAIChQIChICgACgAAAKCCqECgLQUAsFoKULQAFstUtAKCpa66z1uO+sdGdmgUssl5TeM9Oed4z0s1ua0upaajVWXUu41FXRTUtNRV0alpSxopZaaXRVGopqNFl0ajRTcUpqNLYpo0aSmksmiljRSyU0VBUqWKhLVW2XMoSpShBRQqWKlRAtCkAKhYAACRFlsqLIEWLm3KlhmM3WWuS8tOVctZ5WcbeNnDTz3Pn1PJqfVx1/R8vQaiiBQABAAQKAIRSwJSAKAAIAAfxX9T+KEABGObnzcsOWZIhSAAARAAUZShABCkAAKvou+zYJAASBEgABEgIax09Pn9vfj6TSAWAAEKFBAlEsFIAAAAQFAAAICkQFBAtBAlAoAAAWgCABQAUBaUApRKloAKSxZ6t8vbvj7unD6HTh6+nH174+rfL075erXPvrnpLqWKJYAJbVLEXOd8M9PNz7+Xn38mO/k5ejw8/V4eHr8vL1XHXUuzpG5auo1Ft0llsaXSWaoNy0saWlXRSxosaNRpaajRTUU1Gl0WTS6KlNSaSmopSmoqUqDSJKlLVSiSlCU0hABS2WKiKKFQAAAACElGbVRUQiwl1lYRckXLWF5W4rnXGzlrPC3jZxrz6zw1PJqevO/1PL07m4pCxQAQFgBAFhQQGVFIFAAAAEP4p+p/FCMxz5sc3LE5wAJSAgAAIgAAylUEAgACk3delvSgQhSQIgAgBEEXeOnp8/s7cvTJYosBULKAIAAABYAIoAIEQtAACAFIAAAAAACkABQAAoARQBBaCgpQUhVidt8vodfP9Pr5fpdvN9Pp5/pdOHv6ce9ysJJeK+DN8M14ZfJnXml8y+aXzy8F5GCSgmzpXVPTXqs9Fz7D6Fn0k+lqe1Nyyb8PL0fN4+v53D3fO8/v+d5/oMdukbkS7KairqKuoqjUtNFjS1Kulqal1FKalpuKairTUaNJqWmq1JU0aSy00lgaNSU0hNBLBKlLVLIKE0gqAUIKUJQUQFSKEWiQIS0LZECwixc0WLkkubctYXFvKudctZ42ca5WcNOFzw1PLpZr9Vx9Hrm40ICAKABAACWyApAiiKACAAoH8P/U/g8OWJjLIgSABBTIAABEAAGUqggEAAXu33uhCCAQQAAgICJvn29Pn9nbn3ipYoAACAoQAAAAhSBAAAqFiACgAAIAAVIAAAVYCgACKAAACqi0lAEs6b5/Q6ef6nXz/AE+vl+p18/2Ovm9++PRNWJfOvx86+TjXyM7+ZN/Lzr5k15Yq0JaAoWhAKAoqACKjNZjtZ9Sz7Nx9rePs6n27j3r0xv5vD3fI830vkeT6XzvP9DWN7lpuNFWxpatimixpaairTRTUtNRTUuixpdGoppNRU0uipuKU0WKakpV0lkqaBU1IQUpbBSpZKEpUAoBbAKEZtQAACWwQtlSBFEXKqixYSM3WVyubrnXM51x1nlZxrjZxrjqefWfPXDT9Pw9H1M9oFgKQgUAAQAgAUQUgRYpKQBQP4R+o/nIgBEIIoAJAAAQIAAMpVIAABV9Dp0WEACCAAgIEVJenPt6PN7OuO0WQFM6UAIUEACAAAQUAABAgKQAAAAAAAAAAhQAAAACFAAAAos9m+X1+nn+t28v1+3j+p28/1dcOlzuyrk8c1+fxv4HPp8LO/j438xqRqtVSoBQACgAFBSApQAAoAGTJiMy+25+1vH6PeP1Fx9+mOvyfL9P4nj+t8jx/Vc+201LoqWa0VbFNLYpqNVZaaKal1FWm4G5dFjSU0mpdGipo1FNSaBqNLSyaKlShNSUJQUtE1JQlFlSykAAtACohApBSBLYACKIsWVFijMRc2xcrheduNOVc046zyrjXHU4XPn1OFeXU+5z7foeXoLAsKQEUAAQAhQCAWyACwiikCfwj9R/OhACIQRQASAAAEQAAZSqQAAvRru1VESAAAgSAgC9ePo9HD2bx0ixCoAUlhQCApAAAKgQAAAAKBIICiQBAAUEBQIlBEKABQFFlAItQonTfP63Tz/X6+b6vbzfW6ef6nXz+q89WbjdiXivzM6/NY6fm+fX8/jfzZoarVVBQACgAFAABQACgBaAAAUAAAyYjvc/f3n9Prn+t1n6WOnx/J9b4Hg+38zy/S3m6NRpaalstKU1FNLY0tNFirpdRpLLqXRpKajS2TaU2UpqWppLGjUUpY0mgVKEpZCUtVKCpYWVLAWWAAAKAhQQolIBYCKIsqLFGYiyo1DDWVxXKudcrOWpys41xs46nC54V5Nz2Z3+s4enpNyhFFSKIoBCiAAAAEpLACKBD+E/qP51CFIRACQKAIgAAiAACFIACndvo1AggAIQIAtkjOuvL0+jj6rjpAogKQoBAAAAAAAEAgAFAEgBGSgAgAAAABSAoIAAAAUixrPr3y+tvj9ft5vt9PN9jt5vpb46uRCEl0hflZ1+Y59fzGOn57HXyRqtmrAAKAQoAAKAUhQACgALSgAAFAAAAKAZMH1tY/X6x+yufbz9P575/3Pg+H7WOXfUaXRYpprRYq2KmjU1opoGprclXRTUajRY0uk1JoppdFNRU0mpamoGopoqUqCpUsgpRVTUgoCC2CyUAAAAAKIACKIsqLAozBZWVGWsri3CYt5acrOVnKzknHTjZx1nz15dofrfP6fdOoiwpBYlECgAACAAEAUQULH8G/UfzuEKCJAEgUARAABEAABREA2vdukAABEgABKY324+rtx9NzqUlEStAAAAEAEABLKCFIhQQCAABAAAAAAAACLSFESkAAAs6a5/V6cfsdfP9nt5vr9PN9bfD16xLKYMLhEbrZxzfzeOv5Pn1/L46/Nzqm7N2UCkpKAAAAAUoAAABQQoKVQAAKAAACgoKACGDJ9e5/Z75/sV+f4Ptfnvn/e8/D16l0lNS1auixSxopuWrTRV1Fl0aSxuWml0WTRqXSaNFjRTSaimksUpqKaSoBUqWCUFqpZKChBQEoUEAAAAECwKJUWBRmCyzLUURc24XCc7eWnNOWpzs4nKzjqcbOGp5dOGp+j49/ucu5RKhVgKRYAAAACAAEAUSv4P+n/ncIUESAEAACQAAiAAACA7NdGgAAMpABSIax17cPV1592bFBQAAFBAWQFIAgEBSAAIAAAAAAAAFCIAJYCABKsKRZ11z+p04fW6+f6e+X1evD62+H0d8tXMAIZJEWHoSngzv8hjr+U59fzmOnNdJa0lIUAAoAAAAKUAAAAoIUAq0AAoAAABSlAABQCgGAn6XWP2+p6fH9f8AO/L/AEXHj6txSla1FltakpZqmk1Lo0tLLo1LTRqNGpaajSaNRTUtNJqNVU0lirqKlNRSpSpUFSwBUWaBRFSpQAAAlCwAAgUCVFgWEECVlqKIuVyuaxWF5VjWeNnOzkcrOGpy1OFnnrybn1Mb/U8PTtpLKBRAAQKAAAAIAAAfwX9R/PIQoIkAIAAEgABEAAAFXs1pQAIRIACBd8u3Xj6unPrFqyAKKAgAQACBAAAAAAAAAAAoRkSgAAAApABIiz0b5/T6cfqdOH1unD6vTh9jfD375LIQiyBAQJFHqk7L8qb/ABPLt+Rx0+FnaNVaFQUApACgAAAFKACAoAKAAaUAACgAAFKUAAAFAKAACGT6Os/ubj6Pg+98L5n6KY3qKVdCXZV1JVsaKaXUtXUlrU1qKaSy6jZqKaLGl0U1Gimk0mixU0I0WNJVqVANMooSlQoqVBQUABBQQBQIS0hYohIAgrLUUQixcXUMVg5Vzs53PK3nc8a5anG54XPDV8up0X9Z5/T7c9YKpAFgKQEUAAAAACA/gv6j+eQAgCQIIoEKkAACRSAAvRejVAIQiAASkvTj6evH06xsQFUACFIAAgAAAAACxKFQICQUAAAACFBCkBSLOmsfS3y+p04/U6ef6nTz/Q3y+nvl6tc1EzGSKACgQiQp6Ze6fPzv8Nz6/jOfb4mdarRaJSFKAUEABQAAUpCgAAAAoAKtAABQAAClKAAAUEKUAFAAAOZ6dZ/W8vV6vjfquXH11aU1LosujRZaU1GjS6mqaLGpbWpNLqKajUtrUaLGymo0aSpo0UuVSlKbglKlKlElASgJQChLaKgAECgCKBACQILRFyoiwi5thlc1g5ViznZyrnc8a5WcdTjrPCvNpws/S8e33efoiiAQVUAABAoAAAAH8E/UfzyAgAQRBFABIAAEikA011XSgRIQAAhZvpw9PTl6LnQAAKQAAAAAAACWAAElAAAAEABQACCXNufVrn9Lpx+jvl9HfL6HTj9TfH375e7WNWYkiysykKSKAABARIdZfacJfw/Pr+I59vz+N2tFqkBUAFAKCAFAABSkKAAAAUEKVaAAAAUAApoAAAFBDQBQAACgAGTtnr9v533/AK3i+xc0WtS6NRTU1Sy6LGjTWo0U0tjS6imjUU1m6NFNGo0U2akpTZZKUpZKU0WKlKlQWCUBBQVItoUIUEKBEKAIIAgtVIixRFhFVlYuLcs5XlbhOepyuedcrOVnLU4XPGvNp5t5+lz6frOHp3N0gJbUhFpCkLZIjQAAAA/gn6j+eQEACRAMrQCIAACRQOq9GhEhAACWxNc+nXj6unLuWILKFBBCgABRCxIlCiWAAAABYlBCggAVLntrPvvL6HTl9DfL3b5fQ3x+hvl9HfH2XHSzKZMrCECwEKQEAIlIoQMg+hGj8vnp/PuXf8rz6ZNVoqKoMrSpQACkKQFAABSgAAAAFABVoAAAKQoBSlAAAKACgFABQAACgFIdeXr+7877/wBPyfShZaujRqWpZrS6ill0al1WpdFiruKU1GjUuotajRqNFNRTVmlslNyClTUUpTUlKCoKgoRFAKgAAUKQFJAhQsFCAilgIsIoysthmsmGsWc7Odzzs56nOXjrPKzjqcbnhb5dyn67z+n6GOspKJQsS2AApAAQKAB/BP1H88EIAEiARQBEAAAJpejVWIIAARDW+Xbpx9OsdaoiACqQIKAJYRUACFAABAUAgEs3c+nXP065+7fL275+y8/Zvn7N492uft1z9usdrmWZjJIlARQAIAAQEAgQAEBlese5PnzX885dvxfPt4ZrdmhVAkVSmSlAAKAAAAClAAAAAKAAVapAAAKAClKAAAUAFABQCgAAoAKAKRD08Pf935v6D2+f20so0u4LopqXS6irqNGl1LTRqWlNRqNLqNFNRopuKaKWNGkpqKVKlilKailKhKAUBKIBKEAAAABRAKLARQBlSwEJbFzbDLWExc8zFnLU52YTlXHU43PKzhp5dPPrP6Dj1/ScfRWoFEFARQABSAEUD+CfqP54MgAJACAAJACIKu2tqCQAEoXO98+++Pe46UAAJCrClWIBLAAAASXItz3ufRrPp1z7ax6Lj16z7Nc/Vrn7N8/VcezWPXrHp1jaQyQgJSIAsKAQAEAAIACQIACECyIe9Oi/kMdPwPLt+bz0RrSxSFFgAGgAACgAAAA0QoAAAAKFIC6AAAABQUGgAACgAFAKACgAoABQUAAAi+7x/W+58/73fl3Giy6XRTUtmtljS2TS03LpaaKWXUaNRV3Gotaimo0aKajRTRTUlKlSxSlNQKEoKAlAKgApCgIUACAAigAZURRFJm6EIubcmWcW4OdnO556c051y1njZxueNnm08256cX9hw9Pqz1LACUAWIC0hSAAH8D/Ufz0QEASAAgASAA2aaEAIEBdc+u+XXeO6W3SAAACKMjvrHp1n0XHfWfRc9rjtrPovP075+i59Gs+i49Gufos9Osd03ZEEICAgWEAIUhSACAoAACCBAACAEUIgMgHSPbZ5Jr+d8u34fn280uqq2ykgCiwAUoABQAAAQpSgAAAAFIUKKUAAAFABSlAAAAKUAoAKQoAKAClAABSFBSDPT6nh+39jwfa1N01LYq6XUaLLpdGpaWNGpdLTRV1GjcWKuo2UsaNRopopqNFNJY0UJSlgaKlgUFQChKAAAAUgAAAAIsCxCiLKlqIRZbkyZM1hOdmDnrPKuac9TlrPGzjZ57PPq8bj9Pw7/f5d5dRQAIWoKSgQWJUD+B/qf56IQWJSRCkgJQRCirGqksRZU2nVO1epfRNenLudjvc97Np2s6XPfWe9nouelz3ue2s+q56IsiQAgICFIAoAAhSAAQLQgAAEACAAAEABACAkogICEPWelPzOen8+49/yuOmqpQClogAAGgAACgAAAoKAAAAAUEKaUAAAAUApSgAAFBClAKACgApCgAoKQoAALVCAQ6cvX9v5n6L3eb3iruWrY0uks1qXRqWljVairqXSaWmpdRsstim10mixosaNA3FNFNSUqUoLFKtKyLAoKgFIUJQAAACAALAQKIsqUVAysouaxErMYsxXNOdnPWeZz1OVzx1OacdTy6ebU+hjX6/z+ntOikRQAIKLAAAfyD9X/NdG7OlnRNs9bOp0TpZ1OqdbnonTTZ1TtXVnudLOydDaaqAhAAILUlIhFWJRARCgAAAUgKQAAAEAAAAAAAABAAFEgQAgBCkICAyfSTS/iOfX+ecvR8nN2aoAUELVQACgoABQAAAClAAAABQQoKtAAAAKACmgAACkKAUAoAKAAUAApQAUgAKWgQChZHt8n1vtfO/QdMdkaNRqWrTZZdS6Kupaaiml0al0aLGpdrSxqNGoposU0aNFimjRSlkpSgpZBShKWBQCkKAAAgBQBAACC3IqFlhFVFhmsxkzUTnWDlrOLnmc7OWpys5XPGzhq+fU5p+o4d/u8+8UFgAFRSQqwQN/tv5HQAQEJLAAQEAIAACgEKAQksKAAAaM2aBQAAAAAAAQAhQAAQoIUgBCywEKCAAAEAIAQAhD6CcZr+c8+34nj380u9KgAAGiWUAA0AAACgAAFKACFAABQAULQAAAUAGigAAAoIUoBQAUAAoABSgAAAA1YKQFAKQGsd/r/N/RfQ8n0wNy6l0tjS2NLqKu5aVNS6LLpdGim5bLo3CXSWLbo1FNJqKml1FKtKlWyU0UqCyCqSlBQlEUAAAAAAAgWUIohQS2RLRFiZWGbMxLOdczFzjU5nOzlqc7njc86415tTzan0uev1/n9PZuKWCkCWggSyknH9p/JgBSFBCkKQpCgAAhQQAAFBAAUEBQACgFAAABCFAAIAAAAAAAAAAQEBSEKQEAIFA0fQZ+bNfzjj6Px3PrF1ZQQAAGgLAANAAAAFAAKCgAAAAoABVoAAAKACmgAAAUhQUAFAKAACgAoKAAAAUtEpAAUpCkWpF9nj+x9n5v6C51bdxqXUaWy1dGpablpostjRqXS6NFXUupNLY0WXRTRY0aipopqKtKUpSljSEpVpQiKEAoBQAAAChIsCgACAlqJaIsJbEzLEyZsxZhMVzs51iznc87OVzys46nnt4anOz9T5+33eXeXQigSotkUIU8v7P+TCgAAAAAAoAAAAAAAAIUAAAoAABSAAoAIACkAAAIUEKQAAAhSAgBAQAECiHc9yfCzv8AmvHv+Zx10mqAAAAoLYABSgAApAUAApQAAAAUEKCrQAAACgGigAAAFABQCgFAAKQoAKUAAAAA1ZQAAUgBSFFDpx9f2Pl/pfRx9VWrqNy6lq2NGpdFXUtXRqNRTU1o0aLLo1GlsVdSWXVUsuk0WNFKairSlLFKlKUpUFECoACUKBQgAKBFICkigCWgRRCVmIQyZswmbOdc7MWc6xZzuednKzjZx081nHc93PX63z+n153NVEUhYCWiyeP9p/JwKEAAoAABSAAAFAAAAAAAAAAAKAAAAAAAAACAAAAEKQhSABYAQAgAIZj1HvT8xnp/NuPf4Gemk1VAAAAKWgQAaAABQCFABQUAAAAoABVoAAABQAaKAAACkKUAFABQACgAFKAAUUABUtIAFAAoAAIATp9T5v6H3eT6mpatXUu4sulposaXUtl2tNRqKupdFNrSxo1LqKtimirU1GilirqXRSlilBqypZagoNAoKRKIBAABVgAAoQBQBFAhKkZBDNmTKYrFYOWs4TFc9Z53PNOWpxs4W8NTlZ+j49f0fHuaKIAsoWPD+0/k4ApCgAhQgKACUAAAAAAAAAAAApAAUAAAgAAAAABACKAAAABACAAECRcx7D22flMdf5xx7/FzvVlAKAAAK0gAApQAAUEKAAUoAAAAKAFpQAAACgApoAAAAoBQCgAoAKQoAKUAAoFES01ZABQRQKAQAFBAtUzL7PH9j6fzvv6mtFmtGpbG11FWxo1LV1GmtRoRpdLqNJV0WXRZrUaKaimilLLqKaWxpRSxSppC1BSg0UFKCgAIAAAAAAAIoAEIZAIZsyZIYswZrnZiznZiznZyuedzyrjXn1OGs95f1vm9H0s9oqkQAHg/afygAAACkAABSAAoAAAAAAAAAAAAKQAAApCgEAAAABCkAABACAggAQgID2J7T8djr/OuXf5edaopBQAAAUVUAApQACgAAAoKAAAAUAFWgAAAAoBTQAAABSFBQUAFABaFAAgUAAtECC2ylIACgAUAgKAAoESqdvP9H6vy/wBJ0x0q6l0tNS01Lo1LSy6NS6NS6WxTUaXUVdGlsU0tl1GjUUFLLqrGjUtiroFTSFqUFlqUFBQUoKACgAAAAAAAhACEICVmIQxrOTBmsHOzGphOes87OVzzs41xs4acNZ+1x6fquHo6zctAhT5n7T+UAAUhQUgAAKAAAAUhQAQAFBCgAAAAAAEAAAAAAAIAAAQgAEQAEACFyeo+jc/jMdv5zw9HzJrdlAKAAABVKgAFKAACgAAApQAAAAUALSgAAAFANAoAAAKACgFABQC0BQACwABaIABS0KQCKAABQAACABS2AuuXq+r8r9P1597LqXS6WxVpqXUaWmpdGpauo0tjS6kq6l0aKtiml1LqKtipqLbSxSmhGlsUq1KUpYpQCgoKUIKCgAAAoABAAQgIAQhCGbIuLMJms2Ys5mLMXOLOVnPWeScdOFcNSJ+n8/f7/PtGwB8r9n/KABQCFICkBQCFKAAAAKApAAUggKFIAACkgWoIAAAAEAAAIACAAEAAICEPSfSs/I8+v824+j5s1qygAoAAANCgQCgoAAKAAAUFBCgAAoABpQAAAKADYAAABQAUAoAKCigKAAIoAKLAAKC0AALAAACgAAECiqCQpGs9/p/J/UduXpq6jS6lpVpqWm5bGl1GlsaXUtNS6KWXUurLLo1Loq1bFl0WKU0UpYGopastjQWlSlBZRUFKCkKUFAAAKAAQAEAQAQhkWZlzUswmayYrFzzTGpiznc8056nKzhb59Z46nqxf1vn9H0cdpaPkfs/5QAKAoIAAAAAAABQCFIAAACkAAKQAAAAAAAAAAAAgAICALAAAQh6U+nZ+Yx0/mfD0fKmt0AKAAAAUWUAQrQAABQAAClABCgAFAAKtAAABQAaKAAACgAoBQAUFFACwoIoAAKlqAApaQFBAoAAAoAACgARAUtWyZrPb6Xyv0/bl6bNU1LZaaXa01Fl0updFl0airqXRYq6irpdRoq6LLSmpS6ilLFKmottLFEugtNRSlKACxQUFKCgJQUAAAAAAhSEASVCEIZTFktymLMnPTDOLMWcrjnZzs428NOGs8LPs8t/q+Ho7Tp8b9n/KRSAoUEAAAAAAAApCgAEAKCFAABAAAAACAoAAIUAgUSggQAEABAReifWufz2On804+j4+daqgFAAAABSiwAItUAAFAABQUAAAAFABVoAAABQCmgAAAAUAoBQCiqCFBQIULAACqEtSAKUUgKCKAAABQAAFABIoLQhItaz1+j8r9R15ehLZdKXUuo0aWrqNLqLLsstNGpatl0uixZdLqNFNKLLopVstNQTRZaUoSrZaailUWKaKAChaEoKIpQUAFoASAoIAAiCAzUBlM2ZTNZM2c7M1hOes87nnZzs5nCuG5w1nEfouPT2frf5qAAKAAAAAAAAUgAAAAAAAAAAAAAAAAIAAAUhACEKQpAACKIVPr3PzM7/l/D0fCz00loAUAAAAA1YABSgAAAoABSgAAAAoAWlAAAAKADYAAABQQpQAUAtBAVRFFACwACktgFJCrVAAALAAAAUAAEC0AJAFIDVUDHf3/K/S75+jS6lS7Wll0alq6WmpdRqXS0pZdxVpqXS2NFlpV1GlpZRoppS2LGgailglLbSy0sVaUoLFBSgLQCoLApQCgAAAABIUhKhCJEzZmskMWYszZgxZzuedmLnnXGuFnDbhc/rf0385AAAAFAAAAAAAAAAAAAAAAICAoAIUEKCFIQAAAEUAQFIACEMn1LjjNfzTh6PzOOlqqRSKAAAACgosApQAAUgKACgoAAAAKACrQAAACgoNAAAApAUFAKACiqIEqlgKCKAAC2AAUVQQoAAigAACgAAgAAAADQqRClz37/P+77PP7k1pbLTU1oLqNLqXRV1LY3BdLTUVdRpbFWro1FlGl1FXRRLTQNLVRTUClilKUoirQtkpVGilgUFBQFFBZBQCgAAIKQlRYEhDNzlJWTJmzFYTGpi552YTnrPM46cK+/8Aqf5sAAABSAAoAAAAAAAABACkAACiApCgAAgAAABAAAQEAAIQsnNffZ6U/nPH0fjcdaCgFAAAAABqiACgoAAKQoBQUAEKAAUABaUAAAFBDRoAAAAoIUFAKAUFBBVBQAIoACrKAgKSlFAAACwAAAApAAFIAAACggKBXKXjx9X0fH9j2+f6Fl0aasUs1qWljTWirpbFjS6irZaaNRV0WXS2KWKaapY0tgtNFC6EVaUsUsClEUoLVWy0sUFNQKClABSqCUAARUhQQzdUJCEZlzmosTJmsWc7M2ZZxqc0xZys52fS/V/zgCkBQAAAQoAAAAAAAAAAAABAAAQoAAIAACAEBQSIAACAydrPpWfhuXf8Hy7c41VAKAAAAAClFEAoKAAUAAFKAAAACgAFWgAAAFAKaAAABSFAKACgA0CAooUAAsAAK0kAAUlKKAAACKAAAC1IAAAAAAAAFIFJxXB05er6Ph+134e7Uuoq1dLZauopZdLoq0sWXS6NQXUU1LTU1SmlsVbLUq1aWSllpVpSlWiKVaWBYoKUoKWaFilKUFKWKUAoKAAFABBACJGc1CVEyZXOs4TNYswmLOes4Z9P63+bgAUAAAAAAFIAUEAKQAApACAAAEKCQAFBAEAAAIAACFICELX2GfzOOn834+jyS7oUAgKAAAADVQqAoqUAAFAABSgAAAAoABpQAAABQCmgAAACgFABRVEBVAJFoWAoIFABaIKCFIpKC0AAABYAAAAtQQAAAAAAAAABwLSXv5/o+/wfc3z7VNLZdKjS1auoq6ilXRZdFl0tilWxoq2NLZdKKWXQLGlRTRVoLGlFBSy1SVbFBSxSiKUW0stLFKUFLGgUFAKAAAQEQkshklkMkrKYsxWbMpi5xZr9b/NQAIUAAAAAAAAAAAAAAgABQQAAAAAgAAABACAAgBkGT61nkzf5hx9Pxs63VAAKAAAAADQoEFKAAAUAAFKAAAAUABaUAAAAoBTQAAAKKpCgoAAKICqAQsKsBQRSFALRBQCBSUFoAAABFAAAAAAAAAAAAAAAOZKtUs6erwfb9Xk+mirqWlXUtE1sol0tNS00tLFNS6WxSy0q2KtNS0GoqillpSrSlilC0q2BVpSiWlLFBYqVRSllpVpYpUoWligoKAAQAJLnJm0RMpKymayZsxZlOX6/+ZAACgAAAAAAAAAAgAAAAAAABCkKQAAEBAAACKABCEIei59p/POPo/J8+lIaoAUAAAAFIUtgAFKAAACgApQCAoAKAFFKAAAAUAFNAAAUNEi2AoqQsoWCqhQoEKEilFAIoABaAIKCFBCiqASUlAAKAAAAAAAAAAACFIAQxubLCi9fN9D1/O+5rPWy6VLpRZdFWllsuilasaKtNRVsVdRYttLKSrqKVbFC6C2KUFWxVsUpVJVsULSlWxSlloKWKUsBbostLFKCg1FBQUhSERcwzQRKySyJkzWbnK+X9h/MAAAAAAAAAAKQAAAAAhSFIAAQAAAEBAUgUACAAAEIQH1Ln8pz6/gePfmUVRSAKAAAACloEAGgAAAAUApQAQoAKACrQAAAAUAGigAACtCFEFUECWksCW0AgC0JA0KAQKAC1IAtEFABFRQEWkAFAKCAoAAAAAAIFgAkBQsGNzZYVaprn39PzfvdOPssGkupaWKugujSpauoFWmo0tKtirYpVq2LCyrqBqWgstWg0qSrQaCoq6BYpTS0FirSrSxZaUFilKUFlppaWKACgoCRkSgiVCVJJZkzUPB+x/l4AAoAAAIUAAAAEAAAAAIogKQAEKACAAAEKQAgKQEIYl+lrHhzr+bcPT86XQLQAAoAAAALVCAClAAAAKAClAAAAKACrQAAAAUFIaKCVRAUKItgKKAIVSAsKACKQtIhoyUtBFAAAAKABQRAUgKC0CUgBSFAAICgECgABAVCQNUsxqbjVSqU1ZZrt4fsdfD9atJbKWlWwl0aWlWlWy0sVbFKtKVbFWiKUsUq0q2KCxVq0FWxSllFKWWlNRSlWqLFXRZaCrSxTUIWahVNTVBVFilQtSMhQAhCVEhDJ8z9l/LwAAAAKCFABCkKQpEBQAAAAIAAACAAAgAABAIEKDJDJ6bPYfzvl3/M8+tssqygFAAAAAKQpaBAKUAApAAUA0AQFAAKCFNNEAAAAFAKUoAoICqItEEWlAEKoAhVIUkAWkQoBSAoKAAAAAAAAAAAClsAFIAAAAJRAAAACAAmpqy1S1TVVKVd+b6HT5v3bnaastqiK0jRSy00o0CtUsWWg0VRYq0FlpQtigpZaUq2BVpSwXQlpTS2KWKtNFKqKWappC6Wliy1KWKULSg1LSqBWBQAQEqKSGU+V+y/l4AAAAAAAAAAAAAAAAhSAAgAIAABEAIAACFICGVWfVs/M8+n4Hj35lrQICgAAAAAFLYABSgAAoIAUA0ACFAAKQoWgoAAABQADYFAIAGhQIJLaoACBLQBQCAKCAoAABQUAAAAAAAAAAAFAAAAABAAAAAAAQU1N2DVUpS1a0lW8vVv5X3nPuasti1RLVFLLTRVRSrSrQUS6BSqLIWyjSgaloWpZRoRoKNSilNS1allq01LSlilWllpoq01FUaEtWxSlipSrSqKzQCwFCEAB8f9l/LhCgAAAAAAhQQoIUAhSEKQApAAIEICkAIACAAgKQEBlfZrMzf5vx9Hys61VAKQoAAAAABqgQAUoAABQAADQAIUAFABVAFABQQFAANgCghQGohaBBJbQoAQJQBQKQAABQAAACgAoAAAAAAAAABQAQAAAAEAAAAAAsumrLVKU0WrVKWzWOz5n3Xn9lly1Yq1alBVsWWlC00JaUFBVoWgpYFUUS0KKWXQjQUWWlKWXQNS0q2KUsulq2NCNGlq2SrpRTQitaLLZKWWlSlKUFAAKQA+L+y/lwAAAAFIAACkBSAAAkoICgQAIIoIBAACEKQAEBSLAU+lrP4/l2/GcusBqgBQAAAAABVKgApQAAAUAAFKACFABQAVaQAoAKAAADRQBSAolEotAgSqJQqFBEKAUAAAAApCgAAFAAKQAApACgAAEKACAAAgAICkKQApQKupqy0NFKapVNUNGq1m8/n/AGni+klTSi0stEUtosUqjQEugCgstFCxSFWgq0S0pVRQCrZaUstWxosK1LV1FKtirqXRZbVimpbFWmirYtWXRVpYstLFKUqUFKCAHxP2P8uoIUhQQoICgEBSApAAFAEQFBBACFIACAAEABARQBCHss8mdfzzj38c0QUtCgAAAAAApaBAKUAAFBAUAFKAAAAUhQVaQAoAKAAACmiFApAUSllhaBAlUSkVFAAAAKCAoAAAAAKACgEKAAAAAAQAhSFAIAAAAQoIAAUGqam7KKpTVUtUpapS2aNnPx/S4/O+zrO0paFoK1YoNFAWiKCkWgpYFUEq0Kkq0FUUFUUsopVsVauoq2KuopY0tirostXUtNFlpSrqKalpSy6qxVq2KtimooNBKAD4f7H+XUAAAAAAAEKQAAAAEABAAAAQUECKAIBEIUEAW2e+z8Py7fmefUgAGqoAAAAABRZQAClAABQAAClAICgAApClWkBQAAUAAAGwBQCAoWIUVQCQLQkClAAAAAAAABQAAAAAAACghSFIAAAAACAAAAAAAAAG6azqtAtUpqqWqWqUGrKaraY4ezy/L+659NZ0UVSVaVQVLUFCipQooKBKKCgpVAsFoLBbQsVaaVGlFlpVsulsU1LTUti26irosVdS01LSrY0tjRVpSy6KVbLTUDRYqCnw/wBj/LgAKAAQFICkAABAAAAACAAAgAWAAggARQSAGF9ms+HGv59y78JVIAoNUAAAAAANCwADQAAKAAAUFAIUAAAoIaWggKAAUAAoANEKSqBAUNRCkoUEgCgAEqiAKAAAAAAAAUAEKAAQoAABAAAAAAAAACFIUgBQAbpqas0KpS1TQrQLVKasqVbW0tOfbw/K+/OHos1YoC0FItKAFoKAUKQFoKEoloCgWKVaqBTSoq00o0tLLYLV1FWmlsF1GlstNRV1Glq2NS0pqK1uKUstWmirSy6EUpY+L+x/loAAAAAAAAAEFABAALACAAARAAQAEAJQLCGT6Fz+M49vzOOlAArQBQAAAAAWqgAFBQACgAAA0AAAACkBQVaCAoAKQoABQAUooAIAULAVQCQABQACFAAAAAAABQAAAAAAAAAAAAAAAAQAAAAgBSmV0m9RZulUpSlqlqlLVKaspSlspqtJc9fB8r7vLz+rU0miIqiqBQCgpClABQUhoAhbbBaWUUC1qBosmiiUtqrA1mpdS2XeNbzrpnW8XctlLYttjUalq01FXS2NLqKWXRqWmpRVppRostLHx/2H8tAAAAAAAAAgABAFAEAAgACAAEAIS2AEAMnZOM1+C49vLKoIFqgFAAAAAANUQAUoAAAKAAUoAAAAKCApVoICgAoAABSkBSkLQAQAABQAACFAIClIUgBSFBCkAqgCAAABSAoAAIAAAAAAAAQAAAgKUEN2a1FaLVKUtU0KpS1Sls0lWlstWLWjVmpfnfM+5x8fvTRLNCgAooIoBSFAKFoKAapqZ2mo3Gk3M6jSWKAAoAUEAABSJarLeL1zvry6duW+/Lp35demN6yGixV1FXUtNLY0uoq00alCNLSlPk/rv5gAKQAAAAAAQIAAAQpCkAABAACWwgICAFIDB7bPy3Lr+W59SAAWqACgAAAAA1YAKCgAFICgAFKAAAACgEBpaAAACgAAFAABoELQQAAAAKQoBCgEBQQAFICgAAAAUEUAAUEAAAAQoBAAAAAQAoIApBSFrepqylLVKUpa0DVC1Sls0UGrLVKUtU3ZqvD8763h+d9bS0AQKAqwABFFCy0U1G46RpOsmygBQAlUAFoABQQoAAAAUCkBed78unbl078unp8/X0cums3RZaaWrqWy00WWljS00WUfM/W/zAAKCABAACghQQAAAAEAAIAS0QEBKEgACBdJI/Dcu/hzQABqgAKAAAAAUosApQAACkKACgoAAAAKAAVaAQFAKQoAAKCFAKUChIoAAAAAAAAAAAAAAAAAKAAAAAAAAAAAQFBAAAAAAFEAKAbs3rKqUpapS1oqFtUtUpbKUpqyitApqhuy2aryeH6XzPmfY1ndAUAC2SBSigW6zO0dY6AFKq0AAFAKoAFAAABVAgKQBSUAAAgSFzfRx6+nz9fX5+vr8/brnpYFl0F1LTS2KaNS1Pm/rP5kAAAAAAAAAIABQiiAEAIAACEAWIBAohk9afA59PyXPpAAK0AACgAAAAFqoAKUAAAoIUAGgAAAACgABdAEKAAUAAAFBCgpDQAAAAAAAAAAAAAAAAAAAAAAAAAAAAAAAAAABFqCBagEWIUUEN2dLLqCxatUpSmqorQLVKWylKWqlqlKWrF1NVUV0s4eb2fH+R92c+haCAtgq0SWp1jtm9E2tosIW2hQAClUACgAAKKAAACggAKoAAIUkUlICS9uW/X5+3s8vb2eft0x0GpaUq6impaeH9X/ADIAAQoIAACAC2AAgIAASggACAhFAggAASu8n4jl2+XndQAWqAACgAAAAFLRANAAAFABCgGgAAAAAUAAq0EBQAUAAAAFAIClAKAAAAAAAAAAAAAAAAAAAQAoAAAAAABAUEKQLCgigyWoC5QooBo66zbFCmi1Sg1VLVKC1SlS1SlspS1SlLQ1ZaqWtWaMcu/xPj/e5cexqhBQXUvWXtHUtFUAUoUUFAWgAAFAWgABQABQEBQAAAoIoAIKCFBJF9Hn6+7y9/b5e/q49bnVSrSxo8X6v+aAAAogAIAAQFIACAAAVBEKQLCQAIAACHSzxY1+J5dsAAFqgAFAAAAABaqBFoUAAFAAAKUAAAAAFAAC0AAoAKAAACkAKAAAAUFAAAAAAABAAAUgBCggKCAAAApAAAAAAAAAFgAAABAlaIKnTU1ZSlLVBqqUpqhaoLVKWylKWqmhVBS1S2aRVFaTdC56fC+T9vzeX2aBdL1y7zXSgVaAoFC0JVFAWgoAUCrQAAAACgUAAKAAAAAAgi1CgQAkDfPXu8vo9/k9Ht83XedgeP8AVfzUAAACAhSApAAACAAEUAQAEgCEAICgyeqz8ty6/ncdKgAA1QAFAAAAABS0QI1QAAFAAABSgAAAAFAAAWgAFAAKAAAUgKQFAIAAAUgANGTQAKQyAAAAAAAAAAAAAAAAAQoAAIUgItBCkAABpIU6Wbq1UVSlLVKU1ZVVS1QUpUtUpapUtUpRVBqy2ClrSWqaNr8b5v1/neT6Gu811W0CqKtAUUBaVKsKCqKoAq0hQAAAAKoBSFICgAAFBAAAApAALCoUhIZ17vL2+h4vV7/N28f6j+b0AEABSAAEABAAAsEQAAEKQEBAQFIUGz8Px7eKaqAAWqAAUAAAAAtUIBQUAAFAAABSgAAAAAoAAKoAFIUAFAABCgAhQAAAAAAAAAAAACAoIUEAAKQAAAAAAAAAAAAEAUAQAAAoCdK7ahFUGi1SwqlrRQaoWqCpapoGqJS1QUtUGrKiqKppNUNFrofP8/u+L5fq1otuqFpVFCgUpVAoKtABVqgACggALQpAAUAAFAAAAAAAAAAAABABi/oPR+OEKCApAAARYUgIIAAAAEBACAgWAEAOyfPzr8by65UgAFqgAoAAAAABqgQUoAABSFAABSgEKAAACgAAFUACgAAApCkABSFAABAACgAAEKCAAAAAAAAFIAQFAAAABCgAEAKDJQQi1AIUKQFFOlz0rVEoqg2KpSlqlLVFUpQWzRQaoVLVBS1QVLpZFUtUqaoUtbNHn5+j8/4vs5nXVoqirVoUUFKooKtAAWrQAUACgAABQAUAAABQKCAAFAAABSAAgAT73X8fAACLSAFICQAABAAAQAEABCLAQAUjqn57n0/O43QABWgAUAAAAAAtUIBQUAAAoAABSgEAKAACgAAAFUACgAAAFIAUhQQAoIAAAAAAAAAAAAAACAAAAAAAAAAAAgCAohQkUAAAEq9K6WasoKWtRaFoU0WqKpSgtUqWqUGrBS1QUtURbLVFlBapbNApTVaNpyz2/O+L7XLPfS21FWlaAoKVQNLSFBQtUAC0BQQoAABQAACqAAAAABQAAAAAQAAH2+v48CCAAAAIUgABACFBAAAZUQEBACkrWX5Hn1+fnRAAKWgBQAAAAAUFoEFKAAAUAAAFKACAFAABQAAAUi0AFAAAAAAKCAAAAAAAAAAAAAAAAAgAAIAAAAAAAEABQSABRCkUIAAFs62dK1YWpaGjVIVSlNVRVKC1QWqVKUGrBoVQUtUBNVRVQUtUtlBSlrRo2mW/z3i+z5uXrt1SqNNAUFKoFXQBSFWqAKKFBCkKACgAFUAAAUEKAAAAAFAAAABAPs9Px4EAAAAIAAQAAAgABkKBAQAABOE1+Q5deMAAC1QAUAAAAAAtUICipQAACgEKAUoAIACgAAoAAAKQFCgAUhQAAAAAAAAAAAAAAAAAQAgCAAAAAAAAAACKAABAAQIAAAAKda61qwUoLWi0KUpapQWqC1SlLZSgpatgpQUtUQrVlCKpaFTRaApapo0WzRqX4Pk+t8/j9CrVq1aopVFANLQVYDSgUUBQAACgAKKACgEAKAAAAACqAAAAACkh9jp+OhSAAAAgAABFEABCkAICAAgAIdLPkc9/mefSAAA0KAFAAABSAAGqBBQUAAAoAAANAAEABQAAUAAAAAGlgKQAFIAUhQAACFAAAAAIAAACBAAAAABFAAAAAAAhSAEQUgAUEgAABTsdtLRC6RVKUtUoNVSgtUVYpaGktCgpbLQpQUtUBLWhYLSLVKlLQFNVSlNWaKdK+L5fp/I831NNCtUq0qigpVoCgaUCihQAAClWkBQFAAFAAoAAFAAAAFAAAUAD6m/xlIAAACAAigQAEAAAIACAEBAnRfzXPp8bGqAAWqAAUAAAAApClogQqlAAABSFAAKUAEAAKAAAUAAAAAAAAAAAAAAAAALQQIAAAIUAAECgAAACAAFIAggAAAAIAAAoAAAqdq62aFDVCxatUoKWtFBaoLQpSpapQWqlFUoKC1QC2aCKoqlKloUFKDVUpa1Ja1Wz5/D2/n/H9mtGtLQVatANLQCqKotAUAFICmlAALQABQQFoASUi0AAUUAAACgAAH0t/jAUACEKQAAgAAIUgABACAEQRaI/J8+vhzaAAK0ACgAAAApAClFECLVAAABSAoAKUAAgABQAAACgAAAAAAAAAAEKAAAAAACFIAAAFAAAAEAASAAAAAAEBSABQQARQAABs62datVKKoKU1QpS1SlFUpRVKClspQWylqgoKC1QC2UtgoLQppFUApQaqmi0k1VW2bTy8vV+b8f3JnpVq0LpRQVdAFUtBaFABQRdFCkFUAAFChVAAAAFAICoUEFWAFAAAPob/GwAAAEAAIUgAAAIAQAgBAkNHnmvynLpxlAAGqAFAAAAAAAKWiAAaAAABQCFABSgAEABQAAAAACgAAAAAhQQFIAAAACkAAAAAACwAAIAIAAAAAACAAAAAgAItCRUBQA6HezpqCgpQaqgpapS1oCqUFLVCWqUoKlq0KUFFUFEKtmgiqCiqDVlABS1Sg2WwUpqtJquPP0fmfD9znntVq1aUqilWgLVoKC0BQCrQFJVC1AUKoAAAFAABQAAgKAAABQQHu3+NAhQQoIAAACAAAgIARBACA6Hzc7/ADHLpBSABS0ABQAAAAAAUtEApQAQFABQAACgoAIACgAAAAAAAAAAFIAAAAAAAAAAAQAAEAAAAAAAAIUEAAURABCgAAAglgCkAHau+puygpaFKUVSlKUtUVSgtClBqylBS1UtCgFKKoBbKVFC0igtVLQoBQWqUpS2UpS1o0mqmOn5jw/c82PXpaF0FoTTQoC6UUCqCkKaUAoLUWpLaUAAAUAFIUAAAAAFAAAAAPZv8aKCAAAgAAIAAQpAkBCFIADZ8PHT4XPYAAA1QFAAAAAABS2AAUoABCgAAoAABQCggABQAAAAAAAAAAAAAAAAAAAAQLAgAAAAAEKAACKAACCKBBAAlUAEEC1BEChVgg7131NWUFKClqlLQoNCtFoUFqwqlCUtUpaJS0KCgtCgFspRYKAUtUWUoAKUVSlNFsFKUpqqmq3L+b8X2vBx+hVoWlWlKtUg00KC0BQVaCrCgUC1QABSgAAAAAFAAKoIC0AAAHq3+MgAAIUgAAAIACAEQQAgBSy/nMdPlY3UAAAGqoAAAAAAAKWwAUFAAAAABQAACgApAAACgAAAAAAAAAAAAAAAAAAhAAAAACFBCgEAABFAEBUglAgBFqRaEgUQoIAADdeiztZbKCloUpS0i1SgtaFUoLVBRVk1RKFtVKKpQCiqUAFsqVRbAKCiqWygApQWhTQLZSlKUtaS1o6H5/yfV+V5fq26pVq0oXQKFrVQWgKCrQVYUCgWqKQFKAAACgABaUAAoUAUAAA77/FgCAAEAAAIgALAggIAACTX5jn08ObQAAC1SgAAAAAAAtUIEK0AAAAAACgAAoAAAAAABQCAAoAAAAAAAAAICkKQAgAAAIUEAAAAABAogEACAKIAAQAAIBBAUltnWvRXW5tCgoNVRVKClBqqAWqWkUtCpS1QWqlLQFBRVBRChqwlAqgtUAqK0AUhoApapSgtlKClrSWtGk6V8fy/S+D5PsVurSlUUq1RpQKWhQVaCqAFoqgAUoAAAKAChaoAoAAKAC0JAtddfi4UgAIAAACBIUAgIACEKU5Z1+X59PPKAABqgKAAAAAAACloECLVAABCgAAFIUAAoABSAAAAAAAAApAUAAAgABAAAAACFWBAAAABACkAAIFEAgQBQIACFSFWACQQFBa716NTdgpSiqU0KFKUoKWrQFLViVoospUoWlspahSgoqgoATVCoBaUKUApbKAUAFKC1SlKLKUFLWktVamzaeDj7PzXi+5J1q0pVoNKK1QUVQULoFUALRVFIClAAABQDSiqAAAKAUhaAAA6a/FQAAAAgAIAACAEBABFrhNfl+XXlAAAGqoAAAAAAAKQtUIABoAAAAAAAoAABQACkAAAAAAAABQAACEAAAIUhSApCkAAAAIUEAAAIAoAksAIUgCACQAAABAADpXfT0WWwUpRVjVKpQUpaoKC1QUFqgqUtUA1ZS1ClBRQpQAUWaCBVANChQitAFABaoKDQKWiUoKWqaS1Sm02nmx6Py3g+/zney0q0pVqjSgtQWqDSiqCqIWqBQUAAFCglWqKAACgAVRAUKAAa1+KAEABCkABAAACEBAAWPJN/mufTEAAAaqgAAAAAAAAoqhAANAAAhQAAAUgKACgAAAAAAAAFAAAAIQAAAgAAAAAAIAAAAAQBQgQAEBFAAEAkAEKCAAAAHavRudhZQUorRYugFKUpaoqgoKEottVKUoBqy0i0BSgFqgBKUVUAVQUtAUFS0AKCgtAUFKUtEpQUtUqWqU2as1GM9Pyng+/58eqrTSilWqNLClLQpVoWgtoKAKCgAFAUUoWgAFAAqgApAUAAuvxUKQAAEAAIAAQEAAEaPBNfnOfXMAAAaqgAAAAAAFBClogAA0AAAQoAAAKCAoAKAAAAACggKAAQEAAAIAAAAAAACAAAgAChAEIAAQAEEAAQAAAAAAAho716dzdlBQUVopQK0ClqlFUoBRVKCpS0KCpa1QAoLQFLChaqQ0IUq2IsKtAlAKUUKAUpKpQUpRVKgoKWqVKWqaNJqyqzfzHj+74eHvLV0CmmhVoBqgKaUVYW2qABQUAApCqNKKAAUAtACgAAAAqzX4kQAAAhSAgKQEAIAAaj5menwMbkAAWhS0gAAAAAAAUFFEAFKQoAAAAAABQQAoAAKQpAAAAAAAAAAAQAAAAAAAAGQAJQQLRIEABAAASAAIAAQAFICgEAN16dT0VqhUFqljVAKpSgpatWFUFFUFKEtUoKEtUtAClhpQUAtVAKIuhBYVYUqhAKWhYUBQC1QUFKKpUFBS1SpRVNFTdWNVpPzni+18nz/U0tWg0tC0rRLVBSrQVVVoAAUoAKAFpVFABQAWgKAQoBVgSlXGvxIEKQEKCAAgAEsIAQG0+Vnp8LG0AK0AAUAAAAAAAAGqIAEKpTJSgAAAAAAoIAAUAAAAAAAAAAAgAAAAAAABAokAQFABAAQAgABCQAAABAUEBSAFAIsiHXU9eney6lBRFNULQpQUorQpGqFFCgoNILVBaqUUKAURatCwAq2ClBQiqCwFCiiAaoCgFFURaFAKWqgpQClqlS0LA3ZotaKnQ+H5Pq/B832bLSqNLQulAtUFNKCjSrQANAAFCgmlKKACgVQCghQFqCLQUHPX4kAQAEAAAIIBYCEBs+TnfxMbQALVAAKAAAAAAUhQC0QAI1QhClAAAAAABQQAAAFAAAAIUEAAAAAAAAAAIFggQAAEAAAAIAQggAACAAoBAAAAASWA9Gp6tTrqUqrKClKWqCgtWLVFUoLQoKKpUoKAasoFUAoKCloIpC6EpQVBRQFABaBBRVAKCiqWFUApS0QUoANUNJaFKVNFrRU2bPmcPf+Z8f3ZnVaFNLSrVAtUFXQKotpQBohQChQTSlFABQWgKAACqSFWkBTlr8SIAUgAEsAIUgIAZKaT5OenxeewALVAABQAAAAAAAWqgAAGiApCgAAAAAAFICgAAAgABSAAAAAAAAAAEUkVEABAUgABACkABBEAAAAAABAAABELUJLDR6tT1bm7LVAKUtUsKRatUpQKpQUVSgJapQUA1ZRQoBQCgpRItqKVSpYFrMuIyZMAgKClNVs6Wb00loUCipKUVQUpbAKUAtCxqy0KCmjVlNFNpuzxcvV+U8H6HnnrpaUq1RpQNUKVaAttqgClAAKoJpSigFALQoAAKQFWgALx1+IAAgAAlhSAgAIQGj5ON/GxsAAaoAACgAAAAAAFLRAAAKUhAUoAAAAAAAAAKQoBAAAAAAAAAARQIIAigEigACFIAAAQCBEAAEAKAAQAElAAEBIHTT17np1NBLQpooAqlKWqUFFUVYVQUFsoKUAoS1RVAKIFoUFKExL55eWXGOWbxl5xiMEJBaEoABQAWhquh1s7adtztZ33PTqd7NaACg0ihSgFqiLZapQUpqzRSmk2aOOO35LwfoPNn06lGgVaaaA1Qq0oLbWgAKUAFUE0paAUAFoUhQAAVapAAOF/FACFBAAQAAgIAU+Tjfx8bAAtUAAAoAAAAAABQWiAAAAaIQ0AAAAAAAAAAUgAAAAAAAAAIAsAJKAIAAQpAAAAQQCQAAAUEQAQAFCRSKIQAAQrvXs3O+oSgoNFqkqlBS1SlFUFFClCUVSlABQWiUtAUSWqBLyjzy+bF4ZebN4y5NAqUoKCkKAAUAqioLaBQCAkSzVvaz1bnq3n17nr6TrYsLUFAKWkWqloUFNpa0UpTaUTf5Pw/f8HH200opVq1SVrVgq0pVC2qBSgAFCjQWgFBaAFACgUoCgAee/iQIAAAAQEKQAFPlZ38bn0WIApaAAAoAAAAAABSFLRAAAABQUAAAAAAAAhQAAAAAACFBARQQASagQoAAgAABAAJIAAAAQApAAAIAgWAgAAAKerU9e51sUKDRQUCqUtUoKKoLQoKWqEoShRaFkCqUVQainnjy4vlzfPi+aXMaFVKCgoAABQChaCiyhQSgpKoBQAAIUB21PZuezpn29M+jcoBS0i1UtUApU3VKUppNFreb+X8f2vk+f6dXSjQWrQugWqtBpQqtAUoAKFFKtABS0KAAVaAoFAAPLfxIAAhSAEABACiPl538bO0AC1QAACgAAAAAFICkNUCAAAAAUoAICgEKAAAAAAAAACAgAChEAIoAAgAABBAIAIAAAAAQQAABCKAIAAAAAdK9Wp69zVgpSgtUAoLWiirChSgtCgqUtCgFpJRQoKlLWc3yYvkzfJi+eXEaNWUAAoBQCgAqigqC0ABQACqFgoLAULYBCgAA6W+7pn6HXHu6TpYpFoaQWhSpotUpTSaKU6WfA8n1fz/AJPs1rSjSiqNLVtgpVoWhbRRSgAFC6C0AoKWgKQq1RQAAAeW/iYACFIACBYCFBZPmZ6fGxoAK0AAAAUAAAAAAApAaoEAAAAAA0AQpAUAAAAAAhCgAgUEABRmUAAACAAAEgEEAAAAAAAIAIAEWAEAAAAABT0ans27WWygoKKoKUoKWhaFLSFUoKVFUFAKUUkpbKIzL48Xx5vjxeEtNUKVAKACgAoAKVRQWgQCgFqCKAWhQAUBJVAABQUFJVUnq3PodM/S7Z76kKlLQGkpqhopU0aBqzofJ8/v/LeL7qdNKSrVq0q0tCrSlULaFFKAAUq1aAClFUAFWrQAAFBPHfxIAAAgJaEQlURpPn538PnsAK0AAAACgAAAAAAAFALQAIAAAAKAAAAAAQAAAAAKAJAhSAKABCkAIBAJAAAAAAAAAQQBAsBAAAAAAAI6aevc9epqwUtCgpQUFLQoLVBRVBSoLVBQAUFQWtSSPLm+HGvHnXnhFNUNIBSFBQACgFKooKgUKACghQUVQAUiUAAUAKC0LAUAKCAHq3Pp9c/S657aytIKU0lrQNFKmilraeHl6/yXg+9zz20tWlWhaVq2UoKtWhbRQTSgChaVaAUFFUBdBRQACrAeO/iBAAFgQS0CCKE8Wd/C57AA1QAAAAAoAAAAAAAAABaFQAAAAAAAAAAAAAAACCUQAAABRCkQCCABAAAAAAAAAQhQSBFEAAAAAAAKenU9nSeiyAFKKoKCgpaoLQoLQoKWygoKAUApU0ccvFzvhzryZsC2zQBUoKAUAAoBVFKWgQAUAFAKCgChQALAAKAACiqUgKAACgLEHs6T6nXH0uud6gpU1VKUppKUpqqnDHb8h8/9B58eqmiqXQXSi1SgLpaKLQtKACqSrpQBQWhSqKooAAUDx38RAAQKBAAQoPLnXwMbkAClqQLQAAAAoAAAAAABSFIAAUtAAgAAAAAKCAoARCAAAApAAACAAElhUAgAAAAAAAAJAAEIsAAAAAAEKHez2benc0gUAKUFBQWqUAtUFFUoCaoUFABSpRHny8ONeDGuEClKC0KlAKCgAoBQCqBqiAAUAoANAAULCiAC0ABQQFFUAoAAAKAAAQ1X0+uPrdsezpkaLVKUqU0DQNVjOvyXg+94OXu0ulGlq0qi1QaUVaBbVFKAUKNFUCgpaBaUAqgCqB4b+ICIWoFhSACBK8+dfAxvMAAC0gKoAAAAKAAAAAAAAAAAWgBUAAAAAEWhBJQBAAAAAAAAQAAAkoiAAAAAAAAACCABlRAAAAAAAeivRueizrqAUChQDQBSiqUFAqgtUpClS1SgAFJHkw8WL4cayUA0KoQAUAoKACgFAWgFLRABSgAFKAAWgAQWgAKACFFUFAAAKAAAQoKAsT19J9Xrz+t3xuqCmkpSg0VLbY/MeP7PxvN9XS6KtWrStEtUq1C6ULaopQAVRU0pRQC0KtBQVQAWkT//xAAnEAACAQIEBwEBAQEAAAAAAAABEQIDBAAFUGAGEBIgMEBwExYUFf/aAAgBAQABAgHeGV0uS16xsow9EardDuPlPpZXfwqfKKVMDD16hQtrb0hqhGJDRCOF8yPxA9p9PKKXJ67CFhZPwjXTyuoemfSp1Mtvvk9Cl2gjWRjK7A+mNXuY6NkuZA/JcuonYGU5cT6Y1Y4VSOikcNZp8XXSvHYUuSY1vKcuMtmXkNGpzyrMPiK6Ojp81pS1/LMu2acVoaPlWYQn8N6Pz6F6OW0XruXWAGz68PXXn4czX4R0/n+XQvUo09esbKENPGg3cNIyLNvgXT0fmKawfYyyjrtlZ0qW0SJx0e3r2N5vzp6Ojo96EIx1y0tKNLUhoN3DSMqzKnU3ounp6enRMto65aWlCj5x3jXqsfZXI967eHs23aunp6EtJhCENbtbShQ9AbEOBi5hpPD2c7jS6enp6enUcuo6O/TtLSjR2qeVeGkg5Hm+1l09HR0dH5/n0dK1inCMdas7OjR2sedeGk0quU5pp/4/j+X59HR0dHR09PT09PR0dHR+f5/n+X5fl+X4/j+P4/j+X5/n0dC2Ll1HWrKyp09tXMNKtbrL7/4tRpgazY2MIbcqw0qwv7K8+K2FHWbCwiNu3MNKIy7MrS7+J21HWbDLh7g2GcVIe+vEY5bmVpd/ErWjrFhlj28eVzDSyMtzG0u/iFlR1iwywncJE4aWcZdmNnefDoxp09LfiAsMuJ28eZ5XMPbXJeUiwv7C/wDhtjR1alSs7Lc1WGmK0u8szNfCqFLVra1t7bc9xDTqNbKc7I+E0KWq2djThumtDTonJuISPg9nR1Wxy4aiNarQ09ZNn4PwWlTiNTAsste7K8NFXgSyrOba5+CUKWp0aNpZPdtSC0tckrK+y3NV8BtKOp2ljSpbwuKehrmu1c4TyjiIjf8AQpanZ5ZtMeye4icdRIyjiKlU37GNOGo06VpYPedaGkrwEZfmeX5nvy3o6ja2dGhtUe0e+tDSl2rBFOplfEa3zbUtRtMt2uPePOcSNTWV59aXe96NLUKVK1sSdOGy68NUlGhc5XxAt6QhGOn2tjSpb8qQ9tegua7OnLOIra63kBSp6cBa5a9+zjqK7Fb3OW8SLeFGlp1vbW9rv48qsPcS9Fd5GXZ5Y5mt20KXoP3bbLQNKG0D3HlOGjL0FGWWcT06m66NLTaNC2s/gR5Sj768iwu5c1Z3+X8Rbpo0tNtsvjH4GedWGgLwrwLtRGX53Y5qty0qWmUqNvZP4ROGgrwLzoYy/iW1vNx06Y0y2y+Efgp5HmQRpa86pVLDiihcLb8IAaS6NChZv4Seco6avOqFew4ppVVtyEANKt8vA00bcPM85jVlhc1hW91Y8U0qq2zTgBpNC1oWz2ANmnsI19W91Y8U0a62tCAGkQjQsNxDTDzPMjR16a7EqVWx4qtb1bThTGkOhZU6fxI4ODykPaXmXsKBsuJ7TN+naEKekUqNCzJ2SNlnBGDgjWV4V0W2cbPp09HAoWA+KnmQcHTl4Vt2nT0ejaUqOqDcpBB5H315kvCts06ejUqNG0evDbR5kHBwdQS8K7VzWgPS4Q0WIpWI+PESHI6EvMvEuawvfemARjotGzhD5AQQeR1NLbEYgaJSt6dD5AeRxLBwcHBxE6ovCtlQholOlStPkpBGDggiMtNW2YQ0OMaVmPlBBGDggiEtXWzAIx0F4pWcYv5QQRg4IOCKc9YWyQIjQqVrTpv5SeRBGCCCDinU1lYWxIxA0Gnb06D+XEEEEEEYp1NQXNdy2C4Q0GFKnbvT3v48yCDgggjFOppi2aZYhT0CEKdr80IIODggggGnU3s+txhCHvxjTtfm5BGCCCCAadTaj919XVyhTA94CnagbRG6CDg4IIIIBp1N39Rl2Qpe/C1iPnhCIIIIIBpVd19XW+wCFP3oW0YvYL34QcIgggh0quqJaiZdb7oQiPdhbxg9ivfRwQQQQQQQDRq7jZn1eCFP3YUIw2U98kEIgggggYo1tvszM/FCn7kLeMPo5CIIIIIIxQrbcMzPxgQh7cKEYbRe+CCCCCCCCMUK+2DPr8sYAe1GjGntQeF7vOEcEHBBBGLe42p1Go/NCn7UaMae3RvI4IIIIIIIIIt7raHUaj84EYezGjGD3G/C9xnBBBBBBBBEo211swy/R+jGAHruNKMNxvwPdBCIIIIIIIlG3u9kGRqdXpxh7EaMYaE/mpGCCCCCCJAxt7mMth9RqdXqARh68aMY7qfY/A/G9rEYIIIIRBEo0K9Opr5maj9aMAPVGI0RHc473u88jgggggggxp1KNbW+vrfsRh6oxGgBux9r3cQiCCCCCJAgSt7rVmZmftARj6gEaI1p6c3h+Fv23yfa3scg4IIIIIIIIOLa91Lq/Tq9yMAPTAjSG4mxAUP8X+AZb/zf+b/zf+b/AM//AB/gYN9TbeG3zfY+5+Z9r2OcEIhEIgxIlG1vdO6/0fvRh6YiKW2W3GhHLY5JHh8cPxyIZMMuFuIJYS6eno6elJdBtTl0snlkZyOWUytDjq6mJPQ3schEYIIIIIMLa7hPSOrr6tAEYj0hEU9qNuFOGWwyGHDsMhhlkKWEsSrSzSfEEuKP6w8Xf1p4r/p/6P8A7/8A3f8Auf8Ac/7n/e/oRxIOKRxYOLIcWQ4nhnsL4HBE7GeTTySeWyAk+TfJvcSIIIRBBBEo0a1C40Tq6noUYekIRp7ScYQy2GRQ4fp5HTy8URTWJ1qmd1OKZ8WT4mnnU7ldPSkl3LCwuSXT0dMKlPOafFFLiylxHSzD9MVctqZJPLjjqb9V7QSISIIIIMQbW82MBGPoiAhtCnawySnw5TyGnl0afR046qt5W4hq8VVeI6uZHHT0pe4uj8/z6KV3Sz+hxTQzyNecKuVVMqkG/O/E9lLBCIIIIIlEi1v9iCIHoCAjsyNOllMOHKfDVPI4WfT0dHT1GvWzWvxRW4mq5mcdPStJXRTrUc/t+KKGZkVsqq5e2/WeylgjBBBBBBBBjKNteU6mwEI+gIAbJp2tPJKXDlLh6lloD6/068Lqr5pX4lrcRVbvp6OnUV09FDM7Xii3zWrbVspnTfuPYxGCCEiCCDGUaVW3uteEQPOKYGxY06WVUuHKfDVPJadssdXU3gU+idavxFX4nrZgulaz09NtmlrxRRuq+U1rdvxvwjuHJ7DPIhIggggiUMWt/rgj5gBDYUadLKafDcOGKfD1PLRDm23yjQ6a+Y3HFNfP5zS2B0jFrn9rn9bL6tF++/E9WWFhIgggxMTG1voz1gADyiIjr0KMMppcPQ4Zp5BTsQevqbffG36LjN7niq5znC2OY2uYWuf1bEx7Hh+s/K9VWCMIgggggxMaNe3udWEfKIgazGnDLIcPQ4XhwzDI4Wiw35IUPyuM0vOKbnN8LZhjQuqWcmHJvwP0Xh7EIIIRCMZRxa5hqYC8gjqsLaGTQ4bhwvDhmGRwsQf06m35oUxb1r+84quM7JW0emnUpX4PN+Bv133vUksEEIggghSiY219CeoCPjAEdOjShlsMihw1DhiHDcMkhZAfp+nX1dXpjELPqveJbviGU0trU6tG97Xzb5N4fgfY3hvXzhLBBBBBBiY0q1td6ah4xFaKIi1jlsMijw2OF4cLw4bhkUctjRx1dTfsunS/z3OcXnFFe9S23Sr0rrsfNvtBfc8PY6RCISIIMTFW2ZDSwPF0+2MCjGyGUjJI5BDhv+YHDUeHBkMcrhbDHX+nX1Ntt+0+UbSVS94ous+wlt5UbunW8773h9r2IiCCCCDExt7uhcaOvCl5hRFiMqGSjIP50cNDhgcMjhocOjIo5QMvjQGOv9P06+rqbekU6YtbrNrzietcrcgxSvQfC+bw+1vk/A9cPJIhIgxIMDEYtcy0ZttCmLYWMcrGTjIxw8OGxwz/AC/8v/LDhgcNDh0ZB/xRlgshSx19fV1dTbekvxunbiN/xLd8QHC3RTnRuub7W+1t977XyfJ834HpawiEiCCEQYyja31Gt6P/ABP+F/wP53+a/mP5f+W/lf5X+V/lv5f+Y/mv50ZD/wAYZWLH/L+QHV1/p+nX19XX1/p+v6/r+v6fp+nX1N6642cqt/xTd5mluylcwnzfJvk+bw2+Y7G/A8Pm9VWFhYRBBiYxla5l6HX19fX19fU23h4bw+x7QjgWlfMr3ievcpbviaN12Dm34nyfjfa9XIXJIgggxMTG2v6VbzNtttvDb0V4eHp1OAtrzOb3iOUktbWr0rgSw8Avk+b8j5vm9fXJIggggxMYytsy3hSoihfZ/e57gDe8J062Hyb5vk32PD5Nvm8NvYCSSSMTExtr2hc7rdG3FLMOJbzOFvylcdrfife2/E35G9JXJYSRCMTEgYtszG6HRtRC/wCJbzNVv+lXB7Hh+Rtvk2+T5vsflbejpJJJIgxIMaF1b325aVri/wCJrvMl8Cp1Iz5vm+b5vm+94fa8N4b7XqKWEkQjEwMTG2zKnV3A6Nssw4lu8wXwWMoVOTfY3zeG+bw2+19r5Nttt6ukkYmJjCdtmg29SoinmPEt1mCXwcGnU8TfJ8n3PD7X4nzb5vSj2LCwiEQYkGNC7t77bVGhGjmHEl3mS+Fgwqc28Pk8N8m+T7W8Nvm+xvm3zb1JJJIxMSDG2zOjW0l6W4U42+YcRXmafEIT8jfN8n2vsfa34G+xvTEuSSIRiQYxNDN9pxFOzvs8vc3XxESjLsHY+bb5t4b5N8n2vm+98m32NvSCOSSIIMTExMdTfJ8n6zdOyu81vc82Ctpgxr8n3PufNvDfNttt4bfY+14eHht8m29FXJJJGJjsN+Myo2lW7vuIj8YlGE4XHY+Tw3hvk2+TeG3zbb7W+xvwttvm235H6aSSSIWzqVFX/Es5/GpRxCcK3J8n42+b5vk28Nt9jfgb5Pm+Tb7G9BSWzICFnmPElxdL4/CpGXc+1vD5PtfJvvbfa2+bw+x97bfNv3Elsd8nSsL3Ob3M18eI7I1O19zw32t823htvtbbb5ttvDw23zb5Ntt8236ywtkOjQqXF9n3yeMwe1+FvD5NvsbfNtvsbbb7G2+xvm+xt4eyn68QKF/xFUqb7enRn3vufY+bbfY23ybbw3yeHhtt82+1973A6dleZzd3y2GN0iXhb5Pm+bfe222222228PtbbfN83hvm8N9r2o6NCrc32dfMAW33tvk3yfNvDbbbbbbbw22222222228NtvD7n4Hs4YhbX/ENSp9DfgeHybbbbbeG228Ntttttttt4fJ83zfJ7Qo21zmF5mH1Bvk8Pk+bbw2222222228Pk2223zfa9mRH53+fE/OE/M3hvD722+xtvsbbbbbw2+Tbbbbb5N4fN8nsd0ra7ze4u/nZh5Xh9rb5tt9rbbbbb5NtvDb5N8m2+TbfJ+F7DiJYv86+fSj532N+FvDw8Nt4bw+TfJtvDbeG3yfY22+bb2GZUre7zetX+gSiY4frt+J+B+Vt8m22+xt9r5N62446b/ADn5S17BE4ew/M+rr/T9P1/X9v2/f9/3/f8Af/R/o/f9f0fa3ht4b5vDfNt6q+0mnRusyuLj5UB7c6Xuvq6urq6n6/WK4uRdCuJ9reG3h8m9TfhYp3ub/Kkvdq0fYb0YSFcXYuxXB7nh4fJ6zCFxd3N38qXvjFWhsUV43kbuM+9tt6qTGheZuT8pA0OpRI2PGrG8jeRqa4BOpd3/AMpAA0WpTqU9lQrxvY3He9Qp07rM51PlPTpEo1aD2XGULyN2DqT/ADvc13O29fEdMr2uzgYXcLwS06IrV7m7+UCOmjANa12gNOhC7zGUvk4itQGK1vKO+n0XmZfJxFapUpVKW+ZTubv5MIrVhiUK1DewFxd1avyUQA1u4td6RhdX5PyMAQWvXFpvO6v/AJGAIbBBuLTd4xUqXFz8iERDYgxcW0o7sAr3NWr8hEBHZFahUp7qAubwn5AKYjsupTrUN0K6vfj4ApgbOIubXczubz48IintEcrmz3JKdxc/HRTENqjFzZ7iq1a1b42AKQj3raAxcWhjt+tXqVPjQiKQG3K9vOnt2vcTn8ZFMU+9La9WlWobbuLkn4uo0hDvW25QubXbAxcXXxcRjSA3PdWe17m6+KPEacaW6gbqy2oMXN1uJ6lGlGnugdgwMXVmRtEYubn4mIxoCPalqSw/1/f/AFf6/wDZ/t/2/wC3/b/s/wBf+r/R+vVyWhA3NrOG0Lm5+GPtjCNFap+hujff7zff6/8AR+jwku9JLDFQXIvBfi/F4Kw94GtQrUNnXFx8RjSjR09YNY3hvzemu0kl7CS6RiNaN7G/jeRn7U6dzbbMubn4eBGhGHatGWDWN6b43RkktISjVjewvo1/WGCLqz2VcXHw6MI0BHSUjKV3K+ldGSS1ONSF7C9jP1bux2RcXHw2NGNHSUZyvJX0rjCWuRuoX8Kvp3VkRsW4uPhcYRtxHSCZXUr6VfCWw4XEL+FX0Hc2tSnsO4uPhIEaEaOjJSqzvpXZK2XTuqd9E+evQrUdg16xPweNKNuBoqxK5leyr4W0Iyp39K5XlqU7m11+vWJ+CiiLeNPRjKV5K8lPbFK5p5jE+Qi6sdP/AP/EAEoQAAEDAAUHBwkGBAYCAgMAAAEAAgMEESExURIiMkFQYHAFE0JSYXGBIzNAQ5GSobHwEFNUYnKCIDBEohRjgMHR4SSDZPFzk7L/2gAIAQEAAz8B3wMdFLyLZDZ3L6+vahVuA+mz5AsaNJ2CbFG2Nmi0VDcfKh7tjO5NprZha25w7EyaJssZrY4Vg8KTLK1g1oBjWC4CoVfXatd319exVeGpasPr6/6Vfj9fXiq/H6/3O3H0iYRRislMocAiZ4nHcisW61kuI2N/Qyn9HB3s/mZzp3arAq/9/sqH19fXsqP19fXYrPC767lVWMPr6+qv+T9eG2nSPDGCtxuTaDBjMdI7k1KqSvHYzoJmyMNRBrTeUKG2UaY0x28J67lzNGYz296+h9dyuH19f8L6+u9V2Y/X13L4/X1/2qrdSx2zWV/hI+dk887+3cvKirw2OeTqZnebdY5BzQ5prabQeE3O0nKOiy0rO+f19XKxdncPr6tVl69m3Mj/AMmYW9AbmWLIeRhsfLZ/gZjaNDgvaj/O5migm9xrKsH6f+P+VaVYVbbj/urNt86f8RMMwXDHc7OD8djuhlbJGanNtBTeUaHznrBY8cEij9o/nc9SWt1XncA0p3OyeZb8VZU2wC7c7LiI2Q7k2mCToHTCZNE2WM1sdaOBpR+weh5EJkN7/lt80ySt1kQvKaxgYwVNFw3QyJTsjmnf4KY5rtA8CSdSP2AIeimaZrMSg1uSNvPpstVzBpOTIYxHGKmjdGtmVhsipf4+DmpfPs/u4BnBFdqCA9KqaZjrsG3n02XJbo63JlHiEUYqA3SyhUVkuIw2Q+i0hk0Zqc0qOn0Vs0f7hgd/SUfsHp5kkDBeUI2BguA27JTJshl2s4KOiwiKO7HHdS0P2S/k2lZXqnabUyaJssZrY4Vg77H7QhsS+Y9w26+mS5DPE4KOiw81GO847q5cZaqtk/4WX/CznyL7j1TvcUf4BsoyPDReUI42sGobckpkuQy7WcFHRIebjHecd18l9eOyudaKFSXZ/qzvIcEUftCG0r5T3DbklLlyGXazgo6LDzcY/wC92MuPtGyi0hzTURchyjBzUp/8ln9265TsE7BORRxXagghghtkySBg1oRsDBcNtyUyTJbY3W5R0aLm4hZ892siU7Kko8zZYnFr23FM5Uo1ejM3TbtB6kwUmCk6qf1Sn9Up/VKf1Sn9Up/VKf1SndUp/VKf1Sn9Up+BT+qU7qlP6pT+qn9VPwT0/sTuxOxCOK7V2oYlNxKampuCbghhuNU0ynw22+mSYMF7kyjxCOMVAbt5UdeGy5aFSGzwmp7VFynRudj0xps6p4LmaUMCDWhouG2n0x+EYvcmQRCOMVNG7uRIRsubk6lCWI941OUXKFGE0Xi3A8FsiPnDe7bTqW7KdZENabGzIjFTRq3erblDVsutTcnUnLZd0m9YKGn0cTQnww4Kc9KBqF6qs2yaT5SSyL5oMaGMFTRvBkPI2XWpuTqRlsu6TesoadRxNCbMMOCfMw/mN+2cvy1IFTNTcVqF28NbcrDZs3JtIy2aPSbioadRxNCbMMOCOXJlnRbtitZHlqQLdTFXvFWKlkPI2bLydPzkej0m4qGnwc7C7vGHA8vcGi8oRRhg2uXGporKFH8pLbLqGG8tbcrDZ01ApAliPe3FQ8o0fnIzb0m4cDvWnw2u+aQMYKyUyiNr0pMcN58h5GzpqDSBNC6oj4qHlKCsWSjSZwM56Sr2qoVDa0lKfUy7WVHRWVMv1nejKZXrGz5KNMJYnFrhrUfKI5uXMn+fAvmo/wAxv2s+lGu5gvKZCzIjFTd6sh/Zs90bw5hqIuIQnqo9Msk1Px4E1nnD4bWMnlZrGYYoNAa0VAb15bO0bRMFVHphrj1PwTXtD2EOabiOAxlfUEGtAFw2oXGoCsoR1Sz6XV3uyH147Rm5NfknPgPRUNMg52B+U35cBK1zTO037UknfkxisqOiivSkxVe92WypVbRn5Pm52B3eNRUHKceZmza2cA/WO8NqSUk16LMVHAzJjFW+PS2k+GQSRuLXC4hMpOTBS8ybr6jwB51/Zr2pXVJSLuqgBUBUNQ3yyhUsh1W030TyFLrkh1HW1RzxCWF4ew6xv8XuDQhGzJG0nzPyI21lMo2c7Ok+W+uU2vWNqUnk2WuI5mthuKo/KcdcRqeNJhvG/vNtrOkdpSUo2WM1uUdHZkxjvOO++Q7sO1JKPKJI3Frhc4Jk/kqdmP8AvNR376bvDaRf5SexvVxQa2poqaNQ34y21KqzahGj7FPQsw+Uh6h1dygp0POwPyhhrG/HOOtu2i+Z+RG2splHzn58ny376W1crvU1ElEkby1w1hQUyqOkeSn/ALXb7F7qggxtQ2hJSc45seKjo7MmMeOO/uQ7a2CnodUVI8rD8QoKbFzlHkyh8t86zUEI29uvZ5cagKyg3Pnt/Lv/AJbdsTUOXnYHlpUNJqipXkpetqK1i7fHIFZ0tnyUh2bdio6MM213W4A9IbZpXJ2b52HqOVF5SZ5F+frYb976s47OrNQVedNYOqg1uS0VDgHku2y+J4fG4tcLiFVVDT//ANqjnjEkLw9h1jezpO8NnSTuqYPFRUe3SfjwFym1KqzbVJoD8qCQj8uoqjUupk/kZfgVZWLt6cq03bOc/PlsbgmxtyWCocB9Y25S6Bm187F1HKicot8m6qTqHefLNZu2a+d1TAo4LTnP4FVHbhYa2kg4hTwZlK8qzHWqNTWZcEgd2a95Ms9iqs2XWnPzpc1qbG3JYKhwLrFSqO3ZIJMuJ5Y4awiKmU5n/sChpUeXBIHjeHLPYqhUNlyTnMHio4LdJ+PA6sbfmor8uCRzHdiGhTWfvaoqQzLhka9vZu9lnsQAqGyiTUF0pvdQa3JaKhwQ17gUiiPy4JXMKacymsq/O1RUhmXDI17cRu3lnsQAqGypJ7rG4qOj3WnHgnbuDPQ35cErmHsQOZTWVfnaoKUzLgka9vZuxlnsVQqGyXSOyWCsprc6W04LDivNR35cMjmOGCkZmU1mWOuL1Raa3Kgla7s17q5fcqtkvlzn5rUyFtTBVxbfE/LjcWkawqTBmUoc834qg07zc1T+o6w7pZVpu2TJOc0WYqOC3SfjxfwXKFEbkRzktwdbuhXadkFxqaKyulN7qDRU0VD/AEYa3bIfNac1iZCKmDx/0Y1WnY75jmjxUcVrs53CKvgfWsnv2M5xqaKyhfL7EAKhYOEdRrCr4GlyDdjOfa/NCZEKmCrhNk26tfAwuVQ2K+XsbiVHFdacTwpybNXAqvYr5TmjxTI7XZx4WVHJPhwIx2I55qaK0BbJb2IAVAVcLtR4C1qrYZJqF6JtkPgmsFTbOGNdhv4B1rJ2G99psCZFojhplWG/gDWqthPk7BimR3WnE8Nqissdu/8ArOwnyXCxMZabTw5LTZessdu/hcVVffsF8miE1tr7Tw8LTWEJG9u/Rdcg3YDnmporQbp2lVCocPix1YQkbXr34Lu5VCz08usaK1rk9iDRUOIJY6sISNsvw3wH8Wt3p5cagKytch8E1oqaOIhYcpqEg7cN7B/GXXINvv8ATqzUETpmoJrBU0cRzG7KahKO3Deo/wAeUg0enOdpWJrBmjiUWOym3oSjtw3kH2E/ya7SqvTXO0rAms0RxNLHZTb0JR+bDeEI/wAvWfTXO0rE1miOKBa6sWFCUfm3dCJ/mV3LJ9Mc6+wJrLhxTLTWLChLYdPdkBH+dlIN9Lc6+wJrLhxWqNiy81+l891QPsr/AJ+PpbnX2BNZdxayvJyaWo47ohYI+gVoN7/SnOvsCazVxd9XL4Hc0BYIn0KtZPpLjfYmtu4wc3mSaOKrFl25A+wn0TH0km+xNbdxjdAcl1rEHtymmsbiALBH0WtAekE32INu4zOo7vy4JsrMpp3AH2H0etAejV3WrrINuHGl8D62ps7a236xtwI+lY+jE3LrFBt3Gx0T8phqTZxUbH4bYCPpdaq9FLrgusgLuN5aaxYg/MlsdjjtMD7D6bWqvRC65Yqq7eR/Ud7FOfUye6qV9xJ7FS/w71TPuCqZ9wVTPuCqZ9x8QqZ9wfaFSx6hypX4eT3VODVzMnup7b2OHeOAeRmS3aiqxs4fZX6fj6IXXIa7d3Z36MMh7mlU1/8ATO8bFTTqY39yk6U7B4KPXSHe6qILzK7xVBHqie9xVDbdRo/YoG3Qx+6E0dEez+Ao/YUUfsKP2NPRb7FAb4I/dVEd6hnhYqIdTm9zlF0Znj4p+qkN8Wqltuax3c5UpmlBJ7K0W6QI77N+3QWHOZ8k2RmU01jZI+w7BrVXoZcgL7d2JZNCNzu4KmP9SR32Kku0nsb8UOnOfAKhtvy3+KoTLqMzxtUcehGxvcKv4YY9OVje9y5PZfS4fauTGeuLu5hVAFzJiqPqoj/asKF/ep9VEi9qp2qKELlLGMfsXKn349wLlT8T/aFyp+Ld7AuU/wAW/wCC5T/Fv+C5U/FP+C5V/FH3QuVPxH9gXKY6bPcXKGtsJ/aqVro0Sd0qH/eoenRnjxVAN+W3wXJz/wCpaO+xUWXQpER/cgbj9gcKnAHvVFk0oGeFiox0ctnin9CcH9QVLjFeRlfpKfGc9jm94q33fR31tu1jFMnbW2/WNihHYmPobigN1HvNTWuJ7AqbJdA/xsVKOk5jfih05ie4KjNvaXd5UEWjEweCCA1fYFDHpyNb3lcnRf1LT+m1UJugyV6d6qij9zlT3XCJvguUZP6kjusVIl055Hd7vSpotCR7e4rlGG6lPP6rVTm6bInpnrqM8fpKoD/Wln6mqjTaE0bu5yamvGo96osvq8n9Ni+5l8HKlxdDK/SnNNTgR376OiflsNRCbPmusf8APcetVehFyA3RpEuhC93gqc/1Yb+op/rZwP0hUNmllv7yqHHoUdnzVVwDe77AqkFDD5yRje8qgxety/0BD1UBP6iqdJoZDPBU6bTpMntqTnGtxJ79hBdv2OVLg83M8eKp0WnU/vCb66Jze61UOf1ze42JjxYbFHMKnta5Ud+jWxTx6FT0+M1PaW9++XtXQn8HbrkoDVubI81NY4nsCp02jA4fqsVKOnIxvxUfrJnnusVCZ6nK/UVDFoRRt7mLtQQQwTBeQEwKiQecmYPFUZnm2Pf8FS3+bYyP4qmz6dIf4GpOeaySe/Z88Hmpnt7iqdDp1SDtUR88xzPiqLSR5OVhUcwqIDh2qF9seYVSIejljFu+T6PmuzmfJMlZlMNY3TxQbuVSZdCCR37VTn3x5H6in+snH7RWqK3Ty3qhw6NHZ4itBt1Q7v4CnFYlNaqNBpzsCo40A+T4BUp/mmsj+apNI85M93ij9g2pgqbRdCasYOX4mLxaqHSvNztrwKhnGewHtThbC+vsKkiNT2Fu+ElHflM9mKZSBZY/q7gVfz61igNxnv0GOPcFTpdGju8bFS3ab2MUI85O89yoMfqcr9ZrUMWhFG3uagm4fxOOpAXlQwCt7mtH5iqDFovMn6VO/wAxE1nfaqZSfOTvKO3qdRPNzGrB1qbdSosn8zVRKfHmSMeME050JyexTUc+UbZjveWuymmohB+ZLY7HcwlY7hvfoMc7uCp8ujRn+NipztIxs8V97SfdCoTNLLf4qiRaFHj9laDbqh3Bdv8AJe7VZ2qNt7qzg1UWiDykjGfNQ+pjfJ32KnT6LuaH5FJK6uR7nHtO4jmOymEtOIVNo1j/ACzPzKh0vMf5J2D1FLnwnI+SkgdVI2rt3vdDmSZzPkmvblNNY2zX/PrQG35ZNCJ7u4KnSeoI71Sn6T2N+Kb06SfAKgs0st/iqHDoUaMeCDdFoHd/NkdbVUMXWKBl7zJ+lUSiXyRxn2lN9TE5/wCsqnUn1uQ3BliLjWTXuVS6F5qTN6puVHpA5uktyD26KZKOcozh+lOY7JcCDgd7pKM6tt2CZSG2aWsbjAbae/RY53cFTZdGjSKnvvaxneVJ06S0dwVEGnNI5cnM9UXd5VFi83R4x4IakP58r7m2Ym5Qs85JlHBiotD+7i77SgfMsMhxeqdSrHTZLcG2Ku/c+k0Q1wyEdmpQ0oZNMZkP1SBVAODg5pucN7ix2U01FB+ZNY7HcGva1dwVIk0IJD+1covuozvFU838239yk6dJb4BUYacz3Lk5nqsrvKoUWhRox4JrdFoHgij6E+TQYSmM89J+1lqotDbX5OPtfaVHdEHzd9yp1I9bkDBic81uJJ7d1JIfNvI7E11kgyTiqxWN7nw5smcz5JsjcpprG3TtCR+ixzu4KmyaNGk9ip7/AFQb3lUo6ckbfiuvSvYFRBpyyOXJzPU5XeVQY9Gix+xRN0Y2DwWCPo9dgtUhFb6o2/mVFgFfnD1nWBUaLNy8v8sdypc9kXkm9l6fIa3uLj27syQnMKY+x+ad7pKO/KYfBR0gYPw22NjOdcCe4KkOuglP7Cqc+6iyexcoP9TV3lU3W6IeKl10lg8FH06UfAKhi98jlyez1VfeVQmXUaP2KFmjEweCA1Aenyy6DCRjqUUfnpco9Vio1BbYWRfFye+vmGfueqTSjXLK5270kNxswKjl/K7t3tINYsVzJ/eQIrBrG6VdwUrronn9qpbrqNL7qp5/pXrlH8P8QuUD0Gj9ypeuSIJ+ulD3VDrpL/YqEL3ylcnD1bj+4rk9n9MzxVFZoUeMftTG3MaPD7CjsSt2SLTgFJfKRE3tvVEooyqgaunKVALGPdN+mwKmUmxp5pn5EXGsms7xPisdnNTJdA+G9slFNlrOqo6S2uM26xuFK66J5/aVS3XUaX3FTz/SvVPPqPiFTz0GD9yp3+V7ypX3sKl10pnsTOlS/wC1UX7+X4Kg9aY+K5O+7f75XJzP6YeJVAH9JF7FRWaNHjH7UxtzGjw+0ooo7MkmNUTC7t1KNnnpcr8sf/KovJ7KspkP5W6Se+sUWOr871PSXZU0rnnt3mLTWDUtUvtQcK2msb2OjflMNRTX5k9j+tq2W7AqU3Rv9ipBugl9wqln+lm9wqnn+jl91co/hXe0LlE+pq/cFT+rH76p3+T7ypX3sSn/ABLPYpPxbfcX/wAv+xR66S/3FRfvZ/gqF/nn9yoH3Dz/AOxUIf0v95VDH9HEqI26iw+6om3RM90Jo6I/gP2H7SjtaWQV1ZDOu+xUeG3zxGt1jVR4c3L549SPRVMpOaw8yz8n/KLjWTWe3ep8RzCmyWHNdvbJRs058eCjpDMqN1fZ6Fyp+Ef8Fyp+FPvBcp/cD3wuUuoz3wuUf8r31T+tD7ypn30HxU/4qL4qT8Yz3FjTP7Ez8YfcUH4qT2KiffzfBUH72f4Lk/Gb31yb/me+uTPune+uTR/TD2lcnD+jjVBH9JD7ioguosPuBQi6GP3AmC6NvuoYD7Cj9p+0pycnJydinYp2KOKO4FtV5wF6k0pnNhZ26SolCHOWWesmKj9RXM7E6KpdN87Lm9UXb3ujsdnNTZG1tO9j4n5UZqcmS5k2Y/HUfQiiiijvEXuyY2l57Fk20iSr8jFReTY72Q//ANFPef8AxWVfnfep6S/Lmkc89u+Raa2mooPsfY7572yUfNfnx/JRzsyo3VjfR8xqjblfJRM88/nHdRtyotBZkZYb/lx3qkT2QDmW460+R2U9xcTrO+zmWOtb8kHCsGzex8Tspji0psmZNmux1HfGWfzbCR1tShi847nXdVuiqNRhk5eUfu41S6XmtPNR4NWO/LozW1Nk78N7ZaNm6TMFFSG1sd4b2yz6Dc3E3KjQWv8ALvHg0KGLMDuc/IzRVLplhfkM6rN/darsffjvaWOymmo4hdGke8g4Vi0HemWe1oqb13XKjUe0+WcMbGhQszGnnjg3RCpVN035LOq27gCW2OtCrFY3tloxzTm9UqKkWaL8DvNJKMrQZ1nKjUZpdpkdOSwKMZrPLH+1Uqm+ckzeqLuAhj7kHCsb21WhPizZs5uOtRzMyo3VjeKWfRFTesblRqKMqyQjpP0QomGqLy7/AO0Kk013lZDV1dXAcsNYQeN7pIXZUbqimPzZs12KBFYu3elnPk22Y6lR6MMp9UrhjY0KIZkXlSPdCpNNPlZLOrq4FFprCDx273zUbRNbeqVDSfyvwO7cs58m3x1KjwCuR3OuGrohQw+Ti8ocG6IVKpp8q/N6ou4GkGsLLHbvfrCkizZc9vxUdIbXG6vdd8rqmNJKihtldluwFwUMGYw84eozRVKppz31M6rbuCBBrCyxvg+N2UxxaexVCqdlZxG6he7JaC52ATWW0h1vUaqLQ2mNt/3bFSqbYXZEfVbwTyTWFlDiFbVeTqCffMcgdXWqJyYzIFh6rdIqk0vNZ5KPs4LEXJtzrDw/AvKllzneSZi68+CofJcddjTibXFT0jNg8k3HWi41k1ngxlJ7LigdKzh5LSPNDM67rlRaA3nZH1kdN/8AsnvJbRffKfK8vkcXOOs8G9f2OZcUHX2Hhw6V/NxML3/LxUMIyqS4SvGroN/5TGeTo2eceiFPS35c0hceELm9oQdceGmrWbgNaOlSTkD7tukf+FRuTmc0yr/8cf8AuqTTjnuqZ1G3cJKrlqdwyknztCPrlUXkyLKryT1zpFT0mtkHkmY6yq7+E5Hcq7uFzpHZMbco/JQ0ZvOUh4cRjohdCi2/nT5nl8jy5x1nhVVcge/hXqvJuARNs5yG9QXqjUFnMwgFw6LVPTX1yvs6urhdjwpkntGYzrFUTkyOuvOx6RU9KzY/Jx/E8MauExc4NaC5x1BMhHOUlws6OoK+Oi++nzPy5HFzjj/pXfNboM6xVF5MZkstf8Sp6ac81M6o/wBK7nuyWCsqGis5ykuBI9gT5cyj2DrIuJc41k8OauDzpRlOzGY61R6CzmoM5ympT8qV1fZw8w4NukdksFZVHoDOdpLwXYKal5keZHw/r71VwXqTpbXZjPioKE3maLnPUtIflyvJPCqtVejBwRbfwVc92SwVlQ0NnO0h4rUtKzIsyP58K8fSQ4WosOyAhigggguxdi7F2LsXYhghgm4JnamYqPrJnWCGI3XAvT5bXZrfioaCObjzn4BS0qTLldXxGrFqLLRd6ePtKKPo5xTx0ipBrTsAhraozrTTc4bnknJaK3JkDecmcLNZ1Jz646PY3rcStbdwXC4lSDpJ2toTdbSFGekgbjXuQ6W6xuKo9AZVe/BTUt1cjrOrxMrzm34bikKVvSR6TQVEcQmOucNw7MuawDUvV0X30XGsms8ThIPzIsNR3Ikbc8p4vAKjN9YTH6LgduueamCv/ZQUBmXI6t/xKlphtsZqbwrq2M2VtRvRiNTty5WXO9q67PYondKrv2y6W3RZjioqKOao9r/knyvL5HFzjwpr2UJG5Lk6E4tx3NczRcQpBpVOURvzUHaJr2n/APSbEznaQQANSfPmQ5rPnxWBFRtCLM5lrdzy02GpSNvzlG6/NQcKwa9nl5qb/wDShoDK3Z8pUtLfW82am8KcdoB2dHfgqrDugRcatnF/Y35plGHNQVF/yTpHFzzW46zxbbMMHYosdkuFR38DRlyEVD4Iv8nDY3rY8XmzNqN+KdE6pw35JNQUdGZlvP8A2n0k4Mw4wNlbkuToTi3HffL7lHRW1C1+CfM/LebeE2O3A4VOtCMWc21ny31rtdcgytkN+KLjWbTwlx3Aqz4rsN8vamxgveUZcyOxnCQlY7hiTPjsdgqrDfvfWbEyBlbj/wBp9Idg3DhGSgNxmzCsWPRY7JcKjvbWmUZtV78E+Z+U88IiUBuS2dv5sU6J+S7eutCLMjtdjgi4kk1nhDigLtzGTMyXBOgdbdqO9Xq4fF3CAm5Yqq7c9sjclwrCMNrbWbzhrS5xsRmzGWM+fB8lDv3TrFRWRnx2tw3lbEzKcagnTuwbhweKA3Xys+LxbvG2BmU5OndW67UODldyxQbdu02bObY/5oscWuFRG8DIGVm/UE6V+U7g2XIa1Vu62kMwdqKdE/JeLd3mwCq9+CL3ZTjWeDRKA3hZOzJd7cE+B1TrtR3cEWa21/yRcayazwYwWKDbt5GyNLXCsJ0BrFrMd2sjMZpYqvguXLFAXbzhwqNoRjz47WYYbsZOZH4ngu5yA3svki8W7rdBnieCxN9iA3vEoy47H/NFpqIqO6fQZ4ngoXXLFAXbcb1go+uFD1woeuoMVBiVD2qHtUPaoMSocVD1lD11EfWBRnphNPSGx20htYsfinRuyXio7o+rZ4ngm5yAvVW1O1MF7woR0lHgSsGJ+AUx1qY9MqQ9Mo4+guxKkHTKmHTUowKdraE3WwqE6yFEbnhDv9PZSGVOvxT4HVO9u5/QZ7eCTnJre3aUbb3hRDErqsUpuqClPTTjeTsIi5xUzLpCpheAV1o/YoXa6kx1zgfS2ysyXhOgdizHc3oMPeeCFdyJvsTW6tnAXqJt7woxcCU7U0KV3STnXuOzpGXPKkF9RTDpNIUT7n+kB7clwrCMWey1ny3LqzGe3ge51wXWQF2zGtvcAom9qPRapXa6k515O13sucQpG6Wco3X1tTH6LgfRa1e+HxbuTVmNv18DnG+xNbstjb3BRC6sp3RaApXdMonb1VxUzOlX3odNvsUcmi70QS57LH/NFpqcKjuNkZrb+BjnXBdYoNuGyQLzUom66+5Hot9qlfe7ceWO51Y7U3ptqTH6LgfQm0huD8U6J+S8W7ic3mt0uBRKcb7ExvbsmOO9wTRoNrUrtdXcnOvJ3MquUseusdqjdp5qDhW0g+gMnZU724J8D6n+Bx3C5oVDSVZrPAh7k0X2oC4bHstUTNdfcj0G+1SPvdum5lrXEJ7bHjKCiludUcD/AD2SsyXisJ9HNd7MdwOZb2lFxrPAZ5WJTW3DY4beVG26tyedEAJz9JxO7MsVzqxgVGbHgtQe2tps/mhwqNoRjrkj0MMNof/EACsQAAMAAgEEAgICAQUBAQAAAAABERAgMCExQEFRcVBhgZGhYLHB0fDx4f/aAAgBAQABPxD/AEDCbsfs+cPLy8PDHh6e6T+k/ah/C7XsNd1Pr+/4OndT2Tq1Hfgi69+NjCnY+zafw+76HT9T2459rp2n9Gn6dvVbkVafdfP/AD/THDa+Lf1Lb/TOnXqnPi9k5f1/PyhpptPo1/8AvT76PpxT9O8cl6T01/Z6YxnVd1l4eHh7vLeG8N4eGxj7Tda9q9CC+ohkQsLCFohCELJCwhZWEIQhCwhZQhdtFhYW63eWMYxtF73Dw9Tw8sY8PQ8PDGPLWGtGJ5/ubCVKpDHX9nX9i0vhryl4E/CPiWnz4DH8YeWMYx4Y8OvoN0n8XoipdRL9L/fsf+Vi+Dp9r+ERz5nx2/8AdBp190/b/nrRu8Xc3dI6uq6U6ytVLv1ide7T+q4naaNpxpJ9a10/np8F3kpF1aipl9tLp37P++/aNSt1TKN9vhP+kXVSfV/Jv91t/wAu/a9Ijo8fRP1qVSa/jt9PTskWpN931npVttfw3/v8cXQ/XvtB9WN9GdOq6fGjx79No9dH09IbRV939DqbTUa7rL1eO4xj1o2MpRsY2NjY2Pc0Prfvv7309iwveUhaLCyQsoQtUIQhYQsIQj09FotFhC3mWMaEfA1ddUDWHpweHl9sPDwxrDw8NXLQ1hjGhrDWGh6WO5+7/wA0J6hF8In1/Wf+vn4ws9vQuBawnEtp5d/BrwVxv/bLeXoxjG6ZeG/76jiUfRff/vg/U9q/3/717L/6/on2+n/H0fN/np/B1+/t/B2Q7P8Af64aNie2Jbv0/bX0hqFei7om4n0vr9+6/uq1d32Srb9JpN1r11a+eqnpPuPhx3p6ffr8tvo17h7Ncaa/Uj9v0/f6s6dlatqNJYSSdr9dOrr18dkNS3t0fFnTs/8A3V9O4b9317K37f8ATX5/XZdVakvp3g7D6DH74L/S9Us9IchV642NjebijGNjKNjGxsu7ELMRE85/Bf0h7ELCwQsIQsIQhCwuFC0WUIWi0Wi4nljGJ7Iv6fzPR0v2zYxnfLy0NVYeGNaGNDGNEw1hq4a1ZMTI16aOj30Phw/eLyrC0WL/AKNQvCul75eGx5by9HhjfoY8Md9fPZD7OfA/fv8AXR/I/fx92dSd+nX/AM36PStx0XrjjaJW30SJ/b3j31WfLv8A1a+nduJWr5e0ukvvu99J7qlt3c9dr+/2/wBLq+WJ2d03I/fVWT+T9e/lROI6NEviVL/n+vRdIvXyiiSXW9vS6dnP2kkEQzapda70jfVfCr6XrH7RUXsvSiVqfafK9f7KORb3H+EXpwfuNpQbS7pFE5Gqmnm8T0bLhsbw3hjY3wI1JKti4aaei+A1eFhCEIQhCEISwhLJCEhZWELKEIQtUIQtFotFxvDGMY139e2vRf8AZ6NYeezGhj1amITDJiaNDQ0NDw1hqaNVQRGz6aRHhFIaLC0XgrlX4tfknhsY3o2Mb0fvD6jd79fb74npftX6PrsP3iPiUlNWTNu2nX0Rprv2X+G50nZHJ3Wx9FL2rVfT/H2kviTt+6XQa/8A3su3RppKi3oTq/bbfXrXHX3Xb/lDdb99yTc+Gl6nRJVRe16J6fptPpOntT17TXqtFnv+fnrf90iJKLelg9WPRlnXo/4K0vaTG7m6PRvDy2N5bw2NlGxsb3bJVP3t/wByrYnhCFhCEIQhIQhYWSELKFhaIWVshboQvBYx4T/38pjVsn7UGt+7TRjHhoay0PDRBoaw1loeGQY1hoaGPSyLfs5a66dJ107eharVC2X49flm8vDZcN6MbGPLH7O7h3v8f7N/sf8AmLuNVu7KCD4zFQiX6Pqqd/tC73pIv56n/u/5tdjSftRfK6Tr+011jnfu62lE6nPt35/hjp3Db/Z3ob/xfa+zo9v5b7xYWbreC6Mc9ZurY2N4bHlsY3hjY2NjY3hjHsyb8713ltUhZQkIQkIQhLCwhCFlCwsIWFhC2QtVotFyPDGhjGQ9ZI/vVrR6zLw1hoY1hjw0NDWGNYa0bFeSHpoSuldM+me8rVarVC2X49c8857t4eG8Mbw3hjeG8PR9SnrJSpsSQ9MY3i8KXfa/4UNpSeuq7fKa/wBn8iUSVbiSr+kj/wBF663p8d3pfFb4blvDxR4bGNjY3hvDHuxZRGdf3+ENpIpJRF2SwtEIWELCEIWEIQlRCELCELCwsoQsLZC3WVhc7w8Pn6VDUeWMY08vLWHiDy1hoaxBrDRBrDQ0PVd6+n8qFiVUxYQuJbLZfgl5S/CduBvDZR4eKNjeJUSE0XyEhMhekfQ3ew3/ANlGM7viZCM7X6QeC8H9zwG8t4uGxu4bGxspRsbxRl2p1ZP/AHfpCE68RlCELKwhCFhCEJCELCFosrCysLCELKEIXCsLheGPLGsMRMrs+q1ejWjGveWswY1h4QaxBoaGiYaJloVV2+tjUZ/5eCvNX4C7Lw5icnzm7PDe67IJ8olvVi9IgNjdrGNu++6/8kN4eKPjWH9j+F7Ek0xJRL9IvhXe6dkXFw2NlLhvDG8tjZRsbGywbGx4b0pMr1YIOqxLRCFuiCwhCWFhYWiFqsrCwhCysFlZWy4Wt2MeIaLrraGPDINYaw1lohBoaGiDWGNDGsNDRMNDWerVONe0ItRP9PkkPnCwv/LwV+IpfIT8vvd7l4eWJvYJ/wAIXzwK7RJYaDbY20N0eGxsbw2PDHw0j3qFu8N3s3uLu2Njebi4bKMbGxsbG8N4bGxvZib0F6u7JCMfte2/l7IWFhCEIQsIQsLCEIWFhCELdYQhZQhcSwudjGNYU3rJqMY97th6Pd6PLQxomGNDQxoaxBomGhrL86Jnt6i9uZbrdLVd+Nci5LvPx9xcPgbEm5PYvQZ8zSJ9sSfQkl2S2bG8MbxSjY3h4fH1hWxCTZMs3S5r1u9Lw3DeLl4bxSjY2NjY2N4bG8vVQRF+tBIMTv7MN3RCELKEIQsIQhCEIQhCEIWFhaLZCFlC0LdYXE9HhjyyaHvoxaNDXBBq4aJlrLQ1hoay1hrDWWsrltsnzIQhVIfD8VedeS6TC1uL4l8RJvsim5CiLS7kp/KEgiKTVly8PLw3h4fceHh4fAztQWylLi4vDdbxUbzdW8PFGxsbGxvDY2UburEVXTv60EqJL7G0WUhaLCFkhC1IWELCwsLRCysrVC4FhYXgseGfLXoaprsyYeITDzMtDRMNaNYaGGiCEw0NEw8INZ7MX9fsTU/a4lxLlWi8S+TfJoj9WCxp8kn6DpxPV4bHh4Y2MY8MeXwqvrYjtcqWLi+FeB4uKPDxRvDy3hsbG8MbKM7ayJE7/ZBQ/wB8sN3CysrRCELBYQhCEIQhCELVYQhCFxIXAsLC5Xox50m03/P9r/g6f7LR6PM0ejWWsTDWWhoY0TLRBoazMQR0Z9H+18DUePXgrxl+a/YP14k/ti/fE0+iLR6PgeHqxjeHhjyxjeHySSY3FLrS8FLm8FxSjY8PDY8G8NjYxsY3hsbLjtqhoiu+tBYmS7v23yy4WqwhCEIQhCwhIQhYQhCEIWELC7YWULVaoXEsLC4XloeGNZMpxexYaxCZmZoxDQxjyyZaGhoaIQmGiDWITDKDSbLo0zozo/r8oajnItlxrw0/wy+BnwOIS9iWP5ggXyCSJISPS/AseHhjYxsYxjwx8PdVeHb9EuG4uLml3ujZSlzcXFQ3hsbw3hsbG8NjY3huDekHR+pCPInd+2+WNvKEIQsLRZWFhCEIWVqhCEIWELCELRaoXEsLC5Ho0TB4nEuj6o7IazN2sTRoaGsTExBoaINYg1hrMINEHjVq/R2J6P8A50PjWy3Xj/pX9i+B/Z+z/aGj2xz9+N+h/wAOB/8Akn/yD/5rF/8Akn/yD/4WC/8AgH/xcB+wIy/+lC+BL+UL4v7C+fAP0ROYKCXzAlfLF8J+uL0KfrkXwtLw3yXqxsbw3hjYxjYx5ZeKF+r6FspcXNKXa4etxc3FxS60b74oxspRsbG8NlG949fOvR/njJ/t4WVstEIQkIWEIQhISELCwhYWFlCyhcKFxLC5Hh5aGMYxnRvfr0eWtXlrDWWiZg1iDWGhohBoaIyE0aLWZ/DXtP5TF1kgvYEnEtl/p1vjerY8N4YxsYxvLw2Ph9ond/CEpxCSWtLvS4pdLvRvFLq2XDw2MbG8N4bLwe0//NLFO9wsrCFukIQhCwhCELsIQhZQsLCyhZQhaLRCFwrC53oxoaGNVQZ6n1h7TWYaw1log1hjWGhrDRMNDWJiEw0NH6R7ex8Mb/PXu9yY1wrZeCv9FtzjereHoxsY/eWPD46Sfi+hsvFS4peJvNKN4by2Ub0bGxsbGN4bGxvfql735fpCcr2iZQsoQhYWULCEIWELCwsIQsLZZQsoWq0QtlsuV8DGiE/uf7D5GtGiYm7WGsNYeINDy1hoay0Qaw0PEEpGKzb2M7Bc6n3bu3w9Fqtl4y47+Vur43sylHhsbG8Njw2Mbw+FzX5j0RJ2XDS5u90pd28tleLilGxso2UuKXZsdK6n/P1EVFSJLRCEIWELZYQhCQhCELQhCEIWqyhCwhcCELZbLnejGh4YiaafYc97J1YfC0NYeGsNaNYaIQmGsQeEGiDQyExBCCG+v09aFH7d/Z/h6rK/CXzr5z4292MeHhjGx5eHxd+ghF+XdS6XF1vFS60uW8N4bGNjGx4e1Hyx3PcWiSQkiiS6LVZ96IQtEIQhCFhCwkLKEIQsIWFlaIWq0QuRcz1Yxjy6fXXu+iDXV7TeYerJhomGsTLWJhoaxCZuhIfW6etSi1u/s/wyNZWV4C/0feNvajY3q2MY2Mby+Pobf9wbuLm63a7UuaUb1bG8XNw2N4bGxvDZdurJJVti4+Wd/wAjxcLCwhCQtEIQhCELCEIQhCEIQhaLCFhZWFhCFosoQharZcz2Y0PDENb2hzXDy8sm8GtZmYeINYaGiEGiDWINEwgvsr9PWon3Lt7n+Hxr/UF0b1uGxvVsbGxjY3hj41E1kR6me7+WNl1uLwXS7UuLmlKXNGyjeHhRsbHhvRfcY4khGlrvekteEIWELCFhCFhZWEIQhCQkIQhYQhbIWFlaLVC1QuZcrw8PBjO7HR66937WGiYejQ95q0TSDwgw0QaIQaGiDUw0THsP0IfUonzdre7jUwudcS/0LeC6N7t6vDGxjy8Xjgn9Jt8O7Nl1pS4bGxsoylKN4bGxsuLo7Oauxvf1+g3cL41QhYWULdCEhCEIQhZQtVhCwsrRYWULC0Wi0Wi5nqxjQxrDVTTG+t9azSDWZo0PVohMMaw0QaIQmGiYaw0Qgx7xCXpPhiU1HmywhC51uvz95aPLezY3qxsbGxtoeGPDw+FqfXu36EkvoJdF4NLvRvW60Y2NlGyjeG8NjeG9IGi93siG666/dl65XIsIQhYQhCFhCFhCwhCELRdhYWVssoWiwtFosLC5nsxjGPHTyyTMw8tbTDQ1maQhCEINYg0QhCDWWiEGy3qQTZJ9evqR/wBXUbGx6MbGNjw3lvD4Um3Eqxc2uhW8Cl3bLi5penXNzRso3hspRvV6Wvrv/iJM9/bfy8I9YQhYQuFCEIQhCEIQkIWFhCEIQhCwhYWVssIWVzLCyvAeGsMax+vRfnd1WGswhCYmky8NYmYQhMNYaw1iEGsQaGqNYhBoaFfrEaKWXa9f3I9uuV+Rvj3x29Hs2NlzR4bHhjdHh4b4mzob0X9nz3FKXVsut0uWyjZRjY8N4by9IyX6vcoq3bJZWUIWEIQsoQsJZQhCEIWELCFhCFhYQsIWpaLC2WFhbLRarkezWGhjGXZ8i3nDNmsNYazCDWITDWGiYg0NYg0NDjqi9vb95UxGtVNYWV+KpfHvFea6vZjeKNlLijeKN4Y3hvjSe17Z0UkReBS63ajZcUbLijZct4pRsujwgvM7JEMXvXqvsdlFusIQsIQhIQhZQhCFlCELCwhCwhCFhCwsoWFlbLCELKytFqvDeGPPTHbiNEIPWEINDW0GhkxBrEGh5TMyw6OuvvH9ftCcsz+/stV4aFhcV1peS8tLxPS4vBdKN6tjY2NlxS4bLhvZ4vCk2SXVsX153mzdLi4pS4pc0pS60ulxSjZRspRvFKUujKJbv+0UaM7/AB+htwkIQsLCyhYWULCEIQhC0QsoWELCFhZQsLK4EIWVlaLwns8Mayp/t6GzNPuu+Zs1iDRMzSEGiYhCYhBohMNEINDUw0NaJgwvwen9U/DOrSUq/v8AaOjyV4N1pdbxXmfHeVso3m4uLhvNy3OT0H147w3elzS4pSjY3ijY2NlxdWyr9Hu/v6Jvp7ftlLhZWFhCELRYWFhZQsIQhCFqhYWEIQsIWFlCwsoW6ELK3XhNZmGMawxjxLpXR9yZZMtDJiQY0QhCEy8NEJmEINYg1hCYeEIQaHhBpD9f1qNCOfsrtOPkL8JeC8d8Rsb1bKNjeG8t6N8bIOz1YUSi6JZut1utKXFy2W6XLZcNjeGylzdWVtxDFSncvd/Yo1kqI7JcC2QllCyhYWULCEIWFqhaoQsIWFssrKFotV5hrRMNDGsIa/VNDWv6ek4ITaYaGsNYmITLRMQaGstDRCZhMNDV2IXo3fPsubf5q/M3Sj2Y2N7N4pcvRvjVDW2L38j+dKXkutxRvSlzRsY3ilw2NjY9aKrDxcp/4/qOuBaLKFxLCEIWEIQhZWELCyhZQsLKEIWULCFouRbLla1eGhoaGNEOmcEy+GasmJlrDRMNYhCYg0Qg0QYhMQhCERU67rPGe/MaGJfjrm7Xhu14ryUo9LhvDY3pct4fAxIRP/4lw3F0uLvdWy4pSjeaN4b4Gzo1PuI6W7a/aG8J6LKyhaLVZWFlCEIWELRCELCyhCwsrKwsIQsoWi8AhC8B6JhoaIPHVUCWszMTMJibQaw0Qa0g0NEGiEzCDwaINDWEEsf5+sxomOXp7fv+B9Caaaaqa6r8hdLtdbzXN1utxRvWlLluYureG+Flel9H/uW3jvDcUpdGylKN4bzcMpdriZXvr2CkU6BIi4FlaJaLC0WFhYQsJC7CwhCwhCEIQsIQhYWi7YWiELRYQhZX4Q1hrBrCXt39MY7ZRrEQ8TE0mk1mkxMNEJlohCExCZazCZg13H1rVGXf39/7hNT9na34a3X4G+TeS7XZso2Uubi6vVvipR1KnuxRJThuLwtlKXSlGXLZcUbw3wURmH+kL1L5PX1K6IW60Wi7YQhaIWULCELCEIWELQtELZdsoWFotlyLxHl6NDw1hoZVSvvZ4mJhraZgyYaxMTVohBrDWGsNEJhoa0gnqdXo0drv3/OhLP8AJ2Bsvwd8W8lxS4pS63S4bKXFy3i5bGy5uG+K4WyWV9Fi7UpdrmlKUuaXFLilLilw3q8tjhdw6v7+jp3/AC3f7F1S0WiyhaLKFhYQhYWEIQsIQhYQsLCFotULKFhYWFstFotVovFZBrDQxkH16PqmMYvXp5aHpNITMJvMNDVGGoNZhCYaxCDWIQYmIMTLQ569B1v9n/rYuJe9e/sieffAul3pfButKUo2XNw80uKUuW+K4etFbIPu3Vtbml4aNlLo3i5uGy6XDezwvvM6JIgzbul/5HCiiXZJZWi7aLKFotFlaIWFhHsQhCELCFhCwhCFotllCwsLVZWiFwLReA8PLw1hoaw0NC2L36bGmm0++YTSaTEJmaTLRMNZhMwhBrDRBohCEGsMTEIh0KqP+Pf2iPV2EPqVE2VTXVca4r494bil4KXFxcXF4KN6NlxS5u7eG+B4SbcQqdW/wXWl47m5pS5pcNlxRvFxdHhsi0i937I6HdPqw3dFotFlC0WUIWyEIWFhCEIQhC0WEIQtFhaLKFhYQsoWfWiYtVlbrleWtXhjQxCFlDt32anFMTVrDxBrJMQmWiZhCDRCEyhCYg0JZMdv+p+mXEu7p1GyyudYpfAuLw3kpcXF0vBcNjZc3DeLhsuzfL2P19LnpcGxsubpcUpS5bxS7UorIrHTf0ezFZJXZLiWi2QsLCEIWFlCwtFhYIWELKeFhC96LCFhCytULK0WVxrRZXhPQxjQ0ex+mdq7PsNbsmrRBrSExCEIQmGqyEGiDWYMQg0QhCEIQhBomJe4y4D9bjTHTKvSd/5FBIqeThXk3S61FzcXgbxdbi7Uo2NlxSlLilzc3DeG+W0V07ppc3FxcLFQ2Uu1LmjZS5o2UpdbhuHXdXtuyEPT+36+hu8C0WVohYWFhCwsLKFhYWEIQhZWULCEIWVlCysrKFhboWFhC4KJ5XgPgaw0NDEGhT/b0xps27rVrMJq0TEITExCEJmEGJmExCEGiEGGsIQhCEWDWGhmfx7ev7kL5/lZyoxNuzWq/BUpS+NdGXFwy4uLuy5o8N8TzRPp7L5F0WrLq2UuKXa4pcXDLilLi7XFYtVfV7MUV1+kUWVqtFosp5WFlCyhYQsLKEITwhYQsIQhCwsoWFlCFhaLkWELhWi52JbtDGhoaEGsUUuq7i1me+rxFo1iEzN2IQaITEINDEIQhCIhBiEIQmS/Vfb/AMLFlfP98bJ+PeG4ulxS7XW7UutzcVDetxcXLZdLhviYph3oP+RJJRcFQ2PN0ulzdKhvLZc0utGylr+X8ClT+Z9kPcuBaLiQhZWULCFhCEIQsIQsrVCwhYQsLC2WVosoWVusrzGsNDQ0NZ60uz3mWiYmkJmYa1hMNYgxBrMITDEITEIQg0TEIQgwyqr7MjRJW/68S67vcT7Q013/AAdLvfCuLlvN0bKUpSlLijZcN5vA8Po+iiJEiiWzKV5r3pSly2XFKXFLlsb1o2dWi6tka/we2Q9UXK0TwnxrdPCeEIXAsoQhCyhCyhCFhCELZarVCwhaLCwsLZbrx3lBiDUQxTmHye8JpMzeEJmEJmYmIQaIQhCYQhBjRP0QhCEIQhBoJz1VMOv4uwqz9+GNl4N0vg3gvBct4uaXWlKN6NjeaN5uW+BvD/gTuxC+glpSl5bvdrxMR/R9t0Qr6F7G9fQ2e6wsp4XChYQsLCwhCwhbLCEIQhZQsrCExYQhZQsoWVotqLdC4VwLje7GPDGhoQaGK/ctGTMJtCEy1iYg0SZmJiYaGiaQhCDQw0QhCEIQhMwhBoxNVXtxlKZmrvH29Gy2XFeGj57tdrmlLx3LelLm4vC3h/wJ3YtBc0vJS4ulxdWxvF4EkkNt9khrj4vQVkl9kuZbrdCPndPCELC0LCEIWUIWVhYWEIQsexZXGsrhQvBvHN2iEwgxoUYzv4TeE4JiZmIQmIQmZhohCZmJiEINExCMmTwaIMQZU/1m+jI/xbNTeHto2XBcUvi3N2pS7XFKUbG9aXFLrS5uWxvL4Exjfg9mLXY0u91pcXNzS5uLlvduDer8jiKr8r9x85brVaLCysLCExYTysoQhCwhCFlCFkhC2QtFhYWFxLKFwIXjtatEGhoaFGhofwx64UGiazE0mIQhNYQhMNEIQhCEGiEIQaGsQhCEITEIQ6xF9510f2if8OKi6vbjdeBeC5pSl2pS73NKUb1pcUbxcsb0b5aUrw+j6ezFdsXFdmy8DZdblvW4RmXekTf9noqSiReku2VyUWi4llZWqysIQsoWULCYhMWqFlCxdFlaLhQuEuBcS5nmYgxCDQg0PqWQ1mYmjHrMTEzCEJmZhCZhCDwmkIQhCEIQg0QhBhohCDDVoS+2BvCUj8LAj/LbifaLXFd7ilzSl4Lx0pd6XFLq2XSl1u11c17FEiSUXDdLz0vC3hwTq/52RvT59svgrCeFxJ5QsJ4QhCEIWULK0WEIWEIWEIQhCFxLK1QsrVCLlcC3XjMaGqhoaEEEHxjROGExNUGhrMxMQmITCExMQmIQY1mDWIQhCEINX3QidnTWmib+z9jISjdt64LmlFi6UvBdbm5pSlxdrilxc0pdW8N5b43N2Ckkkkouel3pdLq9Likx+83ZEh/sesLYvZRap8qeE91laoQsLKEIWEJ4QhMQhCFhCELCwhC1LKFlZWiysLCFmuaIXAmLZeM8NYaEGD4VMyLExNZiZhMwaGiYg0QhNIQaITEJiEIQhCZNEINEzCDRofs0Z8FMiq+r4F4bw0uKUpS70pS4pctjel0bzeNvRxekdFteG4pdKUuaNl0ulKIrjuyQno36T/lkFRHZJRFynhcC1WqwhcKE8rKymIQiiEIQhCwhYWFhCYtFhYTE9VohZQtFosLKLouJC1XhzRoQY1gTBqom02iITgmJrBohMQazNITCEIQhCEJhCEIT2QhCEIQhCJ9+W63W8lw3BsvBS4uKXDeG9bm5fHWdr0s3lu1LreG4bJ33jO537bq2W81zeJYXKsoWFlbEJ4WEIQhCwtllaoXAsQWi0WUxaLgXhwWjy8PDQ0NZBBiC6rjhCYm00nEhJiExCYgw8oTMINYQhCEIQhCExeC6Xal4bm4pS8FLhvalxcXDeW9LrdUI7O+lu3m4pcUu11uLm6XFIfpe27Ik/dPsh1pdbEXCeVm4XCtlwrdCwhCExYWhCExCymLKFhCELRaLsIWVutFohZXCheU1iYTSSMTB1OqVCaSrE4oTM4JiYhMQmJiEIQmITEyTMIQhCYNEIQmEIQdZpSopS4pS4pcUvBc3N1XSjeKUpSly3i5pdG81F1b1SbRCep9eJSlw3vS6UvBcpbrvSFo+v4kNaR2SLy3VZXEi6rKysIWEIWFlarCwsoTwsITwhMWFhMQsLCwtULRCwtFqsoXAsLzGhoaJkGhoQj/sEJpKsziaIQhNJrCYhMoyEIQhCDWZiYQg0Qg1iEJhCEGJhBrel0peK6UpcLw3N3bKUvBcNl43kQs+X7etzS8FLvS8arcRGf8Ap9ky09v2yl0Wyey4ELhononhZQtlwoWUxCeELCymLKysrKFhYWFwrhT0XFRb3xGNDQ0NF0QEo0IVt7P2Cj7dhrE44QhNYQhMtEIQhCEITEIQaJiZmSEJiDQ0QhCNYhCL4KXgut2ulKUt4qXFLmlxS73Ny9rt9aLkvEulLrS6NlOvlLamzXS5uFzJ8SeqeqyhCELRCEITELCxcIQhPKFhaLCwsLCwhcCFhYWVqnlMWFwIXizVjWEwggncQTCmv/zicsITE2hNYTMINZmJiEzMTEymIQhCEGIS4vBS63FLilKUpcXguaUpS5o3i6XFy3m6t7s630QlFF4dLmlxdLpRsgXte/RH+S3sN/HRIpeJF0T2vAndrquBCEJ6LKExYWExYQhYQsoWUJ6JiEIWFlYWELVCynpdULiWlF4k1ZMNUaGUxwTB3iU3o+55nLMQa3hMTMJo0QiIQhCEwmJiEIQhCEIQhCEW10uLilKUpcUvHS8t1pc0b4LvHqbyXF0ut2ulKXSYbp9fHsJGk9JF4k9kUWvUT+SiZUNrSlwmXZCZRYTwnsniiFlCwhCYmXCyhCwmJ4QnhPRCwi6LCytELRcS1XgrK8F/WGhjXQtSA0Jgt3H9/r6b4pwQhMTWE0mITEIQhCEITEIQhMRQhBiYhCEJyUpdW83a4pdKXNLilxS6XVvN5GNEqxa19+a8N42Eolv0SEHTL4EnpP0MUpfGubpdU+BC2QsrCE8IQhPCYhYWULKwsIQiiFlYWl2WVlbLVap7LgvCtEXleGhq5LpjQmJMX6O7fvgmkzNpiYmsJrCZaxCYhCYaJmYhMITLW1xSl1qKXa6tlzSlxS5uKXalzctjel4HvEJTpx3a62cbeIP/AD7E06ntvuMUpdUyrRbra8V0TExCeVhPKeqeaIpRCE1hCEJ4onlZQnhPVPKyhPCYsoWUxMWyYny3N475Tw0xoQawd9jWhSfHdexS9hf8k0ngQhMTSEIQhMQhMQaIQmYQhCatEwmDWaUpdaUbLxUpc0pS4pc0uLxUubreBvf0QhIs0vHS6tl4rjrM/eFdQRsXa6IuKLwExYq1QmXKYnhYQniiE9U8pixRCYnhZWEJiEITFhCyhPCebhMosIT0WEIQnhCyt1snNVxJ+W0RJdF2Q0Ma0s72SdsnGuqYqb6L3Q1iZms5IQmJrCayEIQhCExCDEGiYQmIQmNzdKUpcXhpS5bKXN0pd7i5pXmjel4JGPoz9HbxKXF4aPe18mP4fvYxS73a6Uu698V3T0QT6ieqEJ4WyEIT0WEITELCwnlCYspiwnlYTwsITwtEJi3WyFqi6J8aflMg0JhrFAXSq0NEYn4l7om00SJywaJiawmJiExCEGJiYhMQaJmaVFLzXF0pS4ulKUpdqXLZc0ut3Su3UTkF9fVyqi7Xko8l/l+iCz9XoqSi8S63mWbpRCeiExPKeLhMonqhYTP+ROZQsLCE8UTymIQmJwTyvYsJ4XItVlC3WqelExcK8poa/QxomTQTKd4Q+4igXRO6w1zwmJtNITSEzCEzMQhCYhCZhMXmqKXSlxc0uKUpS8FzS5vI0Q/ghs+7HMQQ9O/zx0viWzHUn/V6QohCS4rm8l1uK+OlKXa5uU09UUQnhaITExCynhCYhMWE8IQsITEJiwmJ4QnlapiEJieFlaLVZWt0T4l5bRBoaGs01rH1nGiFdPZYnHNpibzghMwhNYQmJiEIQa5KUulLi4pdGKXF3pdLo3vctEMtmXD2uoKkkXDSl2vLR3W/6Oy2/qQKkvhFKUvPdVumJizea7XNwmJ6URRZQsIWExaEJieEIQnhCaQsIQhMQmJiwnMoQhCwsrmWLumJ5peFC1XhTVoY0e4QTULTnxl90ewmJmazinBNJpMTMIQmkIQhMzN0pS6Uu1LpRsuLpdKXNxcUvA8NCGsree52/wCBC6LW8XQvDdUqF8CHNdAvgRYS/RSj1ul5UylzS63VPWi0RRbJieUxCeiE8XFExYQnhMpbhMTwsITwmJiExPCeUxCYhZTELNExZTwsrZPK4ky5T4kXwXsxnrLQ0NYnso9fZGinXRO4mZwTjnJCYhCEzCE1hMzFKil1pdKXFLmjeaXelLil0peCjV3Y/iNnq8iCG9WFLy3mVQit+kdf/RLuSgWVLrSlymUrzRct4EylzS7LSiE8XCcLlBMuUxPCwhPZMTyhPCYmJieUxCeU8ITFhMTwhMWiExCFlCdQsrdPjuiZeGlxcXFLwviaGhjWJBxqeJYyMvV0Xvqms0nDOGExMQhCEJiEIQhMzJS63F0pSlxSlLil3pS5pdKi8CEP1SG7u92v8L2yKS5byXTq3F1Z1R5+PZLfyvuzqxfDRSsT5LvcUuaXK1WaXNE3lPBPCKJiE8JiZcIQhMTExMQmJ4TxcJiYmUTwhFExYTFlOieVi4WiYmJifLcLZZT/AAbIQg0JuAMqT0xGZEPhq99UJwzhi3mszMxEJiEITM1utLilzS5u9xSlzSlKXhau7PhH7HC9ewhJJEtrtfAvpVsWV/1exf0E/bfV8F4bhcdLrdaXhonpeJPW5QghYTExPCYi4QsJ4TynhCeExMQmLCwhYTE8JiYsJlwsp4QsplEy7J6rkWU91x3wGhoaGsg9ifsoyIfHU77IThm00hMTgg8wmITSEIQuKUpc3S5pS7UuLpS8jRLq0elWMF4Um30Er5eS8dxc+4urOoNPx7F8Tfnuy5Wi4aUvCnm6plLxUvAmXKYsUWKI+SiymJ5TExCeExCwhMRRCYsIohPqIQhCxcJiFlZuKJlEJiYhYQnlPNwhbJ810X4VjQ13wPdBems9o7Mj3Eq6r54JxTimJtMQmGiEzMTExSlxdKXFLrSlKUpS8N3bSEv3gK3xveIIX5ePnSixSlLz06n/AM4X+75fcb4eulKUpS8VLi6XZbp3Wl3uEUubjrmlwilWUFhMTExMomJ4ohdcJiFhOUTTwmJlExMQnhFE2J4TwmJiYnhPKwmUQsoQhYWKJ4W14qXC5V4Ty0NYaGtAETB38N6dC9odTQk6aT188M8WE4YQmGtpdaUul1ut4LxfsB+roNt93yv/AEQsiW9L4VJ7/lCvvP5ZfLpS8FxcXNLpS8CKUos3S5pcXFE8p5YTxRMTEehCCYsXFE8JiYmIQnhPCKUuEyieE8pixRMQniiYnohCYnhYXAhaLdPF2vkvRrDQ0IMLgTS9p2aNdmhPbJffriTxYThhCEITSlKXFKXFzS7PSjZeJ+4M9Ibdz5l1Pb/UWtwvD659pnalfyyl8FeHS60pdUy60qFpS4TLpcUTEy6J4TLiieEJ4TFhsITE8ITwsITEJ4WUJlxRMQhCYsXCYmJ4TEy5QnhPRYWieU90LguF5zWjQ1hoThAq/wBiqfpoVDJ2ekNTinJCE4ZvMwhCEKUpfCpS8LUfAG7u/Ae8SO+dfJU6wDtlP5Y9y/C0peK60pRbUT0QmJlLrRPCEUQmJieFBPokspiCeExMuLhCCYmJlymUonlMTExMWaJ4TEUTExCYmJixRMpRZWbqsrgX4B5Y8NDQnEBB41Rn6Gcc5oTjmJrCEzeG8D4ae0H6IPvH4TP1QlIi9WXe8F2p1dEdd6Z211+WN7XS5omUpSlKUpS/gbi63SlE83CZdKUTExPFFhPFL2WKIQnhehZ3E8JiYmUTEE8JieExMTwsITwmJ4QmJ4omIQmJiYmJiEIRRMQhYomLF2uEXjW64Vxvhay1geQQ09vgc6e36/ATSG1bs/Fm84ITM1m9xfCQ9nwIfcPxL9R0X6SLlZvPTq3Eq2d/wIYv88VLi+DS5uFKUvhXS7UomXSl2pc0ulLlPCcKVYuU4JizRaJ4ohPCYmJiYhMTE8UTxRMpRPCYhPCYmITFi7JiYnlcCZeFYTExPSifhPDw9WPDQ1ga2Anu5aMHTt8CIgzs1wzWaTw4TSbXgvIzfCG3u/FY8Qhr6vx1W4urOoPAn6N6i+deGlKUpSlXPRa0pc3F0T0pRMuExMomUTExMuUxMJlExPBMomJieEyiFEIQmJlKJ4TEKJiZRMomJlLiiYmJ4TExMTymUTLpeC5XCtFwrjeHj3o8MaGsDWDoPMPQ57a3fUI1SINcsITnnHMXW8tEBnpDd3fju+ohiXLd6UpojYY+rT9I7cLFLilKXNRSlKUpSixcUpSlLml1vHeClxSl5blMonpRMul1TKITExPCYhiiYnhPJMTwmJ5omJiwnClExMoniiYnhMTEyiYmJiZcJ4QmJwTEUomIQmXCZRPK1QnhCwuFPx3h7MeGhoaEGhN4X7F19Pa9MvaJ9iGvBngQnkVL2NPbqN3YbPu/Ih7+XeCiNiNsZ3/iQqipF/AUut2ulKUpUVYubtRYTKUvFc3FKXFLhF1TxcJiYmJiYmIJixRMQTwhMTEyiYmUuExMpcIuEUuEyiYmJ4pRMonhMTEylKJieqYnhPK3Wt3WVlcV4Xs8tDQ1gfCAZdWdZHSkru3smJxTaE8VQvK0XdiXbqN/ore08R79BP33ut2pSjKUFd3/AIQiYiSLwX8spSlLrc0pS8CLhPFymJ4omJieFhPBCiFExMTExMpRMQSTNExMomUTKXCZRMTxRMpRMomJiYmIJlEExMTEyiCFExMTEylwmURdU8piE9k9kylwmJ+XMtDRMKcIDvom9suzRMYvT6ieHCazlhON94x/BDf75Z4DOt9EISLW81H3QJXV6/gRJEiKUvgXF0uKUpSlKUubpS4pSlzdLx0pSlKUTKUpdEUpd69KUuHUMuJn052R/wARxM7fxFP7Gyql/bQ//wBxC/8A10L53/r9i/8ALf7j97+oyPf+cOwU/sM45+GoldxL6Ygl+UIyIUQSIRqKJiCZRCYhSlExPCCfUTKUomJiYmJiZRMTEKJiYmIQTEy4oncUomJiYmJ5uFwoXAhYpfHe0GhMDwHgPH+I75AbL72+1fYohp1Ps1meFOWaLdtJdWh+gbPsoN/bzkm3EJXXhXj7Uop30Lp26LSl4qUv4a5pdrpeC5uLmlKXKrZJa1+2jtSf4jvP3i/1+tdi3f8A0iP8/ir/AGR1ke/38V/uLElp2KFF/ERHQiiMTvR+obEn7FgKxIl0Qd1de9QRuhPv0neul8P+DKc67u87/wC7SCtt+E5Hbp+RRtrpe1/xUZ7THtFbCCCNBIyiYmUpSlymURRMuaJiYniiYmUTKUTExMTExBMWExPFLiiZdVlCebyLz2TDQ11wPBa9bhvM+v8AD7+gvJt9on4SaNPsfwQ3ex9fwDilduheTty6fL7HX4Y7eHfDpcUpSlKUpSlLm4pUXwqXCzdC1n2Wzs377of8zw719fB9r/dJ3O/V/wC8TT63HV4USexTV36l/uy//Wv/AGKyNP8Ab/SGvvftUf8A75frn27Hf9rY/T9ctvr+jb/f+Df/AFJ//FH/AMUfF/UF/wBiK/8A1D3t/wBqL/509o8d+j+Cz/h1Z2H957X/AC4/xWqIKpr5TxOE+EqOu0fKV/iHd/1X/uJf1UTp5+fWI5z8OwUvyJlFgTwsCeUxPCZUJlKITKJiYmUTKUpRMpRMTExMWE8UonhMTEJlysXKYnzUT1pTp4rGhoaHoAewXaTrd3sLsi93uhongzSDRHyP1DJs+71m18j2jovBp2lRfLOpvqy7XWlL4V0pS/g6UuKtbgiNrsmM7bl8r/yOv/z7Y6f6OeH/AJnT/aVsROxCUOBbVXuaKl/TVnppva/bK6vr3Z3n9JUKTtfOyn3xgknCCEIQhMIQREERMJIGg3Glf/L0dolepM1fxLTO1/YrZ3dr4cf1/oE/2SZz9pE0hF1R31rj3Nvr/sRa7fy6Z1ZvwkEgggmUomXFKJiZRMTwmJlEylExClKJlKUTKJlEylKUonmiZS5ut0uKUul2pSlL4j0g0NDDCJ0GHqV++LjPZNCRR+P19MT/AEKxugnv6vku365H794vJf8AQNE64j/Ac53pP5ShlX9PU6k7fiaPcr5a/wCQpYs+ESEnsSfR0+CGsRN/Q6OyU+KnX/bzKyZf6tlVMfX/AAD3F+WrwQWKE8uH3SGLT0G/yiXVEJx/SeHfiz7b9s5mpLf2ygq069xtUfdSZ1W/9Or+mKqyf10Zc++EglnfBMpRMT0pRMTExFEExMTEJlKJiYmIJiZSiYmUpRPFLhMuLhYWaUTE97w0ut5nwtDQw1gdXYFKEXVUjqaGpp36/wC07qp1Ps/Ln4l76vohCXTipdu+9Edrp+2y3K2uaUpfGpcUpSlKUpSlKUpcUu6cKUutKiook/DTWdSSfMCb/H0p9f0qod1Rvl7OlfXAnSlz4XQXyN/yIUnsg1REXykXK69db/pFJO/ntLqVfy5a6P4k/wADONny1YikIIT8AtoQav0NB1f0L0TE36+Mnr9/2i0/oXH/AEdOudkpVc59l1ReajQdLjqYggmJlExMTE8JlEyiYmUpRMTKJiYgmJiZRMTExMRSlKJiYmUpSlKUpRPNEy4QnpSl3ubil8J5Yw1ga4EgVTwtFX4ff0EJV+Z5cz68qE1TPsLXV+Ak24h7jaHbFi63/QSrcSrIn8QxDmvytDaq/wCniG/5Tggn36P7Yuip+EhA0WHxCfYOiOQ1r3KyZr1ay+j6ykv9h9bfptBOEgkeic6XNCeBCEwg6XaT+UT0xf70elq+TlKv7oy+Zel7jRzPRuL0n7QgmJiYmJ4TFilEJiYnhMTExMomJiYmUTExBMpRMTKJlxS4TExPa6IpS7X8ExoawNFMDD0L96rG8t+27CPb5m8mE1if4BzEJwUb2SfYfNOgJF8a7XWlKXyLilKUpSjuMX2TmdVRXyXV1f3Trf6lYdvT92j/AA050I2yJ6jDDxdXizX6f0h9+ekIupl8L0LyQ/L0XJD9JxFHWIpUJeDOeeBBLaDQx0uoiJtf1B+P/LrojXPu/f8Aot1/n1REPXovVCCCZSicQnhMomJiEExMQmUTKJiGExMomUYTEEyiYmJlKJiExMsRdU9qJif4F6fOGQYg0MYw9wukWYYqaH6n6/V6TyJh2eZMJNsWu/LcolQRJdFCl47rfwNKUvI/jZ/OzqP3FH+V0vUj9DOb/fI66H9u3+RXFT+hH27P5ZcrxUSb9dTqXT8gv6/lZQx/Td/qhepp8vJeS/hQenV7c8VIlmc6Ql4CXgTimINGSkT2ZGiI9I9dx1vp9bEzXZ+u7l5G9ejEKUpRMpS4TEITE8JlExMTEyiYmITExCZSiFEyiZcJieK6LqLlMTFqs3elzc0vjNDGNDDQw0MOdVbvzG2VfQ/YU02dmvMW/bxmiG93b+h+8fLfPpS89RUNp9gs7Qv8yj/lrHuU+vr9p608Xt2xFEa9IkNxvjZRSlKXKvo/PQe7C9JF/bELSp6TN1z9nNf0ion+nhphpn3bdYil4kF4E5oJeFBDHsY/frsTpf6WhtbJq9VT+mOCb7ojEylKIUQTExMTExMuEyiYmJlKJlExMTExMWCYmUomJieKUTE8E+VPFKUvlPL1aGGsDQ+Aov3Pfd+zK94nd7rD3QsTnXlpU9jFo2XdI+X8ElKXx3c+42Tv7yhII3f6u51kvv8A9/F8+nKT0RJfCUOn1TpXQZpS6UuKXC2tXv0wr6/+vqLe/wBm43a9H7RUa+jEb1m37bEILxYvORPBmsEMmb++9v4E2VUD7guNTxcEKUTKJiZSiCZRCdExMpSiYmUTKJlKIJ4J4TExMTxS4QmJlLhF5KUpSlKUpcXwXlrLQ0NDQ1oAx3xlTRETWaX2aJcvX6vSfkHsSLNLwJPsPlEku3kopSlL4tFWjGe1H4dnYevmUf7jQ3236xz3f2++OKyXsqYv+EiG32MrwYpS8FKUo/n7tI6mu/JRT5/N/Sjq3z5eG8vp0HH5qasQSXgraeAlzpciWZuswg0Y/bRvv6MkJfA7CFMTT9rFExBMTKJlExFEEExPFEJiYmJiYmJlEyiYmITExMTKIXFKUTE8FlMul/BPsLLwxoYYayDo6j0FefOVb/KF9d283nnLRI+TNLwNCV31XPcUpfGp/mOWf7go/wBzv31s7O38j/pjnsPu7fbZ2W/diuJ/0qOhSF9KDZ7KKY2ZSl1pSlLrSlKZIbPskq2Un854/wChtZaPbEvrf0uCrJ//AKo4uz2zbEFksvmWiQl4CXMkTjXDOKFi1L4fVMh/8WJpqp1PNE8ExMTEEKXBBMQTExMTxRMohRMpRYExYKUTKXNLhMTKUuaUuKXa8VLysuzINDQgww1sIt7isDPbdmTafzOTSfiVQk7Ypd11GPv0ErwKVl8OnSLnyM/x2B/vkk7kn10P9t+7HP8AHuyHqfrWH/2X752L/Z/xhKL1/QQ49jYsspdKUuLilxdLrSjhUa/x7E/liSqft/7Y2qf6UcM1Lcb71Yv6EUJwQnKsQS8FcM1XIlqvAhD2179RE1N/owTLhClExBC4TKJ5CYi4omIJiCawniiZRMomUTKJlwmUomUonrcUpdL5rw8NDQ0MPAfpgZeSqZ8yHSGy7NPqhy/hr/uMks3s12f4pJvhbhJsXzEkuy5FhPF4aiopoxsXX65md9v8ztYs+6+z7799Bklf8HPvX6VH+96kd7++S6J/1p/gzUgn1EH6jChRZRWgpSlKXF3pS8FKMUTaENvZFYsk3u11/wCENfv3Tr+EX3L4HSXZ6/7DseZ3bdEosr4yJ4KXMlyJeNMwakL6P2hXUt++xrCcE8JiYmJiYnmlKIJlKJifQTKIJiCZSiZcqJlKJlKJ4onilKJlzc3W63gvO9HhoaGhoaGh92wK9/HOv8zHbpd3usTSfgoFm4qKU6sT+2JCovIlXFWz/HUw7x/5HZB93X2Xf/slO9r9v/0e6r+Wepfpxbvfwfcd9JBXv91RPuz7DsDfuZ2f+RWNL9Wp/soVHT2RWoBZWFKUvJcUpS5vDSlLilKfvYU6J9scdV//AHQ1Or97DaZ+1jn+5IglhaTZeAl4KU5p+BmixCDIPN8ocoqr0q6/yL6jOzWExMTQmUohMWFE8ExBMpSiYgsExBNYTKUTExPBMTE6JlKJ3FKVCZRMTLlF5KXju73aGNCDQw2wtB6EfiWN1n19miLD1djEXp8C8S5pSlRSiZBJIrEzt/EjuI+nO5r6Dt7S7L/LA96ftB31fsTvdX2Hfafz/wCj31/2L3fwuxe/+FhfL+v/AOxfvfpBfuz+EFu6+1EId/tOLt1f2w73/KqdoX8f+hVF58Bewn6WFF4rxWXivyK/llZWVl0pSlRSlKUpS6XFxS8FKUuCZSlKUuKUo0SraSJ783ovtLuxdafXPp/8eykrp6LooXk/j7v5DONM7tq2ITToVbrwEhebGTkXEvBWsKiPyn1TIf1r7P6eKUQTKJlExBCiYmJiYgggmJiZRMTKIJiZSlEExMQTKIUTKKtKJlEy4UpSrSlxSoqKioqLvS87RMNDDQ8Bh6AGb5mFf5L6r6YurfLsa+1wrhXo/u/7C/78U/rP7NfH/ZL4DXtX9uL3K/kL3p/gr2/wsL/8ZXt/hC9/8Ki9/wDEF7Wfz/0F7f63/Qken+yt7vthe+/bjs/8qbO2/wBQTFQJdk/oIUP0gkdv6kXmLG2JMhOfqRD4PrP3o/b/AIWP+2ftle5/cXhS6UuVrSlKXFLi63FLi5pS4pSlKUpcXNxSlKXMytb2U238IfS/cWt9IbY/rn0i1pPX6aD1p38coLgJbJc6EvAnLBLkXKtZxIm8UJ1k/PdE5msUTEE8IIUTEEyieCYgggmJiYxcJiCFKJibKxMomIUQpRPClxSlzSlLwUpS4vjMejQ0MNDDQw0P4YarPqTquzRAh2F2FPAvagLLLwQuFyXClE2V4UpSlKUvHSlLzVYpSl1pc0pcUpSl0utxcUpSl1pWQvdLZ9vshUKf3n9scUlX/Js6+D3wxftn2EUZsvIXPBLlnIieCuNLjT31e0QpfN6wpSjehMTEEEyiYnhMTwmJiCYmIJiYiiYmJiYmJlEExMTKXBMpRMTLlMoi5pSlL4VLyvDGhrAxBoYegS2JYzVPh9/RklvYuzX2hrnVoFiWCkZKUpS5pSlKXWoubmoqKtqIRRPC4VlF8mlKXa4uKUpcUpSlvyfZPtnWXfQL9/I+N8NNFf8Avlx776m1sRXCn4acq84uNE5Yn3Jt/n9hWSbeyiCeBBYQTExPBMomUTExMomJiYmIURRBMQnlSlKUpcUomUTLhMTzS5pS7UpSlzfAa0aGhoaGGhoYe4VpRWPtE5S9fb4BcXkpcV7XgvBfBpSlKUpSl4KUpc3FKXFExspdKUo3O7Q0nvTdF/k6tP7sifb9j/NPYaP9239sjbbashxpbJcS8VLhWiXKl4U44LWcdy/afZilzp7sUVCYmLQTEKJiCFEyiYgmIJlEEEE8JiCYgghRMTKXCKUuUylEyoTKJ73NKUuKXhvLBrDQ0NDTGGHAwwyzZH6scP7b+vokxV3fuic65bi4pSlKXN8S5uL4NKUutKUuaUpSl1qxpu6d3RP5Fbd7HWr79iJ3126aFb4n0kL5CWFwJUS8VLwEuVCXJPCnnptNI2muzQrt16ejOwmUTExBBMpRMTExMTEyiFExMomJieKwJiZRMomJlEyiCCYmUpSlExMpS4IX8A9oMgw1BoYaGGHgvEnhjNr7MjFudL4X/lDovXZNdntMzgulLil0pSlKUpSlKUpSlKUpSlKUomUpS4pcUpSlKUpSlKUpSl2pS4uLpSlKUpSlGUX7v0EEbf8AIb/9Rdne3TJk0/09IITjXjTmSJzJfiUhKePBv6X7QlTE0+qeE8J4JiCYnhMonhMTKJiYsCwJiYsCKaExBMTExBMomUQuKUpSlKUpdRUUuKUpS4vkMeGhoYeBhhhhl6XVune37dRHSzKnlXN4bi70uKUpSlKUpSlLilKUu9KXF1pSlKUuKXNKUsKdrvl4hKcXXdh/aRfe19vSjB2Xr0wglyQWqXOlzzmSvkzkWsFql4jZzr7IV29CiYmIJlwgmUTEExMogmJlEExMTKJlExBMQTExMpcExYLghSlKUQpSiZSlKUpSlEyl8K8LzBjRBhiDDDxWbZKxUTXZonKfx+wUEJeu6JtSlKXFKUpSspc0pSlKUpcXWlKXNLpdFvSlKUpSlKUpSlKUpSlLilKUpSl0uLh1Ob3fFE5d9+6X0L2Mt0e+30lI56p0QXMWy50uZE5J7EiedOReSkXodBdaUS7+0UTEEKUTExBGlExBMQQpSiCeCCCZSlE4IXCZRPClEEEFkILCiZSlKUpSlKUpSlKUpcXFKUpSnXmgxpQaGNDQ1UNDVGGWWUvN3cKCv4l7MZN6bdmuClKUpWUpSlKUpRPivBSl1ul1vHSlKy4pS4u9KUpSlKUeVVO79E+2Nre5Nv8A9Rdb6U6G6tz9U6J/AgvDJE4ppOdeXOBcU1XKvE+cwvyNHwNO6wmxMTExMpRMTFgTExBMTwTEylExNiFwomJlKIJ4pSlKUomIJlLggmUuFKUpSlxSlKUpSl0pSl1vLBCEGhhpDDQ6wvS6kez5PsihJNe05ml5aUpcUub+RpSlKUpS5pcUgmud36J9sbFu+7PsfsSOS+3TBzqvXpIITlhNl505UvKnkTnXBJ/yhTCFRNCviXusUTwQuCYmIXBCiYsCYngmUpRPFCiCCCZS4UomUQQomJiwUpcEUylKUpSlKUpSiZS4vkTDWJRoaGhhhhuMsJYz2sLE1RNdmjoe/n9CN6+17RClKUpSlKXFLi73NKUpSlKUpSlKUuFKUulxS60pSlKXalKUpSlKXFKUpcPq3XZfbF0yurdPuYoaqe3RQgWerpBIS5l+RS5VwLiX4nuxK4WUhOojQjo913RSlKJiYmUTEylFgTExMQTE8EylEyiCYmJlEExMTKXBClKUomUTyJlxcELrcUpSlKUpS5vgPVoaIQdIYaIMsPAelZLSPsPuFdt+l/B3Sl4rwXFRSlxSlzS4pSi8+OyKxP03o6v+WNZTXt/ysofHOkhBLnS2n4pK8y/AXdeVIdf6l/go5DIxNkWFxcExMTEKUTEEIEyiYghRYExPBCiYgmJiZSiCZRPCiYmUpS4UosilKXQVbJlKUpSlKJlKXF55loawNDQ6XUZeQ0GZK7XF0pSlKUpSlxSlxSlKUpSlKUpSlKUpSlKUuFLhS4Uu1zSlxdqXDrRU+wRW/pDDXx9Or/8AQwtT116n2Ftrb6739sldbrZPFnnLkXsXglxTjm6XCvJ7e/2iouEhrXjHnH7uwn7yomIsKJiCYmUomJ4UomJhC4IJlE8EEEEFgTyIUTKXClKUogmIXBMWRSi0Ol2pSlLpSlLysmGhoao+4aGhhh/IZZsOXopSlKUpSlKUpSrW5pc3S4pSlKUpSlKXjpSlKUpS7KUpSlLilKIahIQ3+NX9QfbnN2Ftve64zLze7brZCeKlxTxEuRL8OvxVLntVhSfsbyS9pnTVv59CaZRMTwTE8E8ELcEEyiCKFExFBPQUpcFgQpSlExYKJiZcEEylKUomUuRBYEylwWFCralKUpcKJlKXgmGsQg0MMMMMMPBfBvDea7XguKXNzdKUpc0ulzSlxcNpJtxL22dbj7dJfr5G3Q+MxfQU/F/P/CO/hxlbILK5Vt281LlS8Zci1nhXzOmir/mQYer49EtDonhRPBMTExCZRMTExMomEKJlwTKJiFQngmwoshBMomXJSlKUrKXBClwTKXClFgQomUuKCafiwaGstYaINEGhhhmlKUpSlKUpSlKUpS4qxc0pSlKUpSopSlxSlKXFKLal3pdbi4pRsTPmqSXRfs+xIY+thq59n/YrxX0Xb9PyMPpa9l9IQWy4khE1X4pL8OvEX4CRwhKNY78TEdQylQmUTKIWCZSlEEKIUTEExP4LhMQomVhUUTKUTLgsCZcUT0FKXC4UomXC4pSlKLQLiiCFE/AZ6mjw0NDQ1gw8KUpeeza8Nxc3xqUpc0pS4Uo+tdTZEK2/SGUm/Wz+1+gyrV+v99hr/X9IIJeDBa9OZLmjEpypE8NcS41hfklVPCQkKtWjO2yP5KUTEXJOIuKUQosFKUTE2IQUonBY0LkWClKUogn1iiYnsZPC5FiTKXJRMWFFYEhSlEEYKVF42tHhoawxB9Xb8Xc3SlKUpcUpSlKUuLpSlGqTbaSXti+Poe/0vY2Ov3v1jyz21/nOrNs237eVzLgnmLmS4lotlovCWFzPSoRfJuKUo41hIWek9wlbgiiYnhRMpRMTYmUooQhRClFgRomUuCCFKXJGCZSlyIIoo0pRPIghRNlLghSlEKXURohS4TExMpcXFzdXpBkIXSlLmlxSlKXF2pSlKUvBS5pSlLhSlLi4pcXio2Uvmt9Z2+z9Hfku9I95d/PsvpHf7czEF4C2QuVcy51wLlXgrwycRS73RPwLzpCba950HtksJlKIJlQmUomIUTKxO4JlKLAsNKUosKwUugguCFLhcKLXlKyzJSlEykCeKUTWExMUpRMT1vgTFxUVFxSlKUqKUqKUpSlKUpSrNKJlKUpWUuLpS4ubwXFKUpcUpSjVNIm1Eq2/o63/AJHq+36Hzs37a+2UmfqnRBcJeAlxLwkuWPCcVpJnvzp6LK8mieKuClKUvJdLo3ssI9PZ84RcouExBCieCYmJ4JiZcIKUTKUpRNnQ+2C3YLJRuFEylE8iwIJlExClKIXJSlwosCZSlKIUpS8cITjvHeSlLxUpSlLilKXFxSlKUo2UYX9P2/8AGvY7uqdd8f0/Bfe3fD/sZMxrwUtpxrC82sV4UhPZZXIuO+MsUpcripSl5kLKFhYY/wChI1cEKXFKUoshMoslEKUosFFoSxLIWJZyCc4SlZqyEEEViWKiCCwIXCiYmUpcKUomUpS4Uv4m7UpS5pSlKXFKUpeGlKU9IodZsrtaXr/ufs6yl9fBfSGXv0bXCy+dbJcq514CXCtve940PjXl3F8lCELCyhC/QniieEylwmJlExMTLhSiZSiZS4UQpdwFgQWBMWuVZRY1gWBY1qhFFYEKIUuCZSiFKJ4Jlwpc0on4N8OlKXFxcUubml1pS4pS4pSlKXFSVIT/ALfb9IaFV/kvb+6dgiITwkpsuZLiWiXgLiR78q5XDS/g6XFLhMpcLC1QhCWELCxZ30TKUTEy4TwmVFExMpUUqKUpcEKXCkFKIUpRYUE8FkIqMUVgQRWJBZKFEKJiylqCiZRClKUuFxSl4bml0vgXFKXelLpS7XNLi4utKLbr/SG/63o3/wDYv3O/k9W2634iWy4VslzJeClOFDJPyFzeelKUpSlLxLCEqLRIS1WUl7G3X3QgmXNKUuKUomUTCFyXClKUpS5FiqKUryLBSlE8EUFrNYro0xMQRRWBYFmdxSiCFwTEyiCZXhcJlEy4uLtXz3FzS73W70pdqXFxSlGirY+PfzujDItfp/5Y5O/D1QlleClsvNS8FL3xI9sf4WlLlbre63xlhZQsIQsIWqFD3G+ilLiixSlE0J4XCxCZSl0FKXQIUpRMrwWBcABS5EosVKE2KZWIIJlwWRSiCCxJlEEylEylEy5JifDSlKUqKUpc0uLi4pSlLtdrxUpc3SlKfWHrsj9aP6X9IcOv+dk8SMS2XMlzpeDNVt6wxaexZYnm+bS4R7ZS4vRiZS8N8X9ISmEpqhYQsrCwhCVqDTaNRiZdLoilKXClKXUpVilKXCCiFwuoVHVgmQJieRMoshGiCKKFwRRqLhUUpRBBYEEylEFgomJlQmJlRea5u11ut2uKUuKUuLwUpRCVtJE6/wAj7h5Qk9G/SHNhE1hBcs8NeClxIW65e5Ca3kv59Xs7CSwS2S3QkJYQhHwp/I5guFxSlKJlKXKeKV4pailKUQQpSlKUpcXCiYnmlypROFLiiExMTExMQQSCZRBYFgQTKJlEEUKUpS4JiYsFKV4ubrS4vhUpcUpcXjujZSjCftLnZfbG1eJ2v/CKF/8AOJqvAS1SIJcj8FaLzVwXDF4l/BXhpcLDC98khbIQhaJCwsoRFIdQdV6YmUrxSiKUpcUTKXFKUuKXC6pwpSl0pL2ljT9k/k+NM/QyfmQZ+YkMGD+6fvnzOJnpBfKQvUExEn9iWE8UQQuCCCYu4QTKJiCYsFKUQWSlL4lKUu18ClLiijFLiiVtojvh8ft/0Qqv677Gxn4L0tl4C8SeBPB75XgX8TcXN1pdLx3ZYp3IZQszC0m60QhODSckqHHcNLxXCZSlKUo2s0uipC9oh7J+GfU+I/eU9sr+eKEzCEIQhDqJr2YXaB8l+0L93DHdX0zvjL7R38fqiwsJ4IXBBBMQomIJM0omUutKXjubz0qzc0uFLwdTTv6X2OlpK+kvodXnbfuzu6+r2ngJawnnTwFhPKF/om+CmYoxNULVLK1hMLCwjv0ZG3a9opRMpSlRS6UpcUuaUpUrBmyv2zuQnjQhNILSY7Cjp/V9iveDv+IO3qvs7KfQRSlExMQognhS4JlL51xdfkpSlK0XSl1pelbiH/8Af+/oiqv2Xv8AyzokL2Tstkr4KWq4kLxEvHX5K6XzKXVVi4szNEhCQsJCwsLVhVpnsK02n0aE83Sl4aXWC3S0nlRtpJV+oRyxwk7qYhBNlTaZ2y18MV6fSdDuP8p1V/NKUTE8EEEEExPxbtSlKXSl2uLmiw3iP7b7JdW3+hSd6Stvovs7/SS6P/oMLze7breqJ4K0QlPyK0hP9GUTFm7tfcSSXTVZghYWyEiYS1WVoh2ai+Q+LaZcXSlwj5FilfCszCX4H0fPqrMJiEJDtNR/0cs7bb9VCi5BNieEyiYmXipSlKUpSoqKUpS4uaXalxS4TLilLilHux7b7fYeUmLov9hEq830RKaoS8FLWfgF46E6vxl8VYpSlLvd2MRoS0mEiYSFosJEwtlhbJnZD6MhRz0/TKt1bi8K8Cc8zMTWYhD0Tq1VCbQhDuC18dSHdv5D29W+OkUaqaa+U6KwTeFi4UpSlKUbGxMbxSopSl46Uul5W0lakkRKf9j6fCHFSV0vo95gDeyRPBWi/PViZSlXgUpSlKUpSjZSl6jZSlL5VzdUyl1SfYJF36sWYJYWkyllZWiwlut0Piaix6t7YlhdUKar8HN548IPr9AzoKI+ezJqdt+0L6lP09aUpSlKUviXFxcXWlxdHE9t9EndsTbr2T9l9/LLFve/ZS3XgpeIvw13u7eqZ10Fw+xfKRcXwKUpcXdIok32Qnu+rJhYmFlCEspawQiaLgWywiNpTO6apUr7V3awqhPZf6A+Uuv7RcRq+mu6eIWj2/ThHUp++4wlt+yUSfKfLdKXelLwXN1uncu/b9B+fB0Xt/8ASHHp/Y7IWyXhLRE/KL/Rl076LC6uJVnzhKLVLCzCCytpxLRbrUWVJe/qzq02mmdxarVarC8OeVOD1DvczT2D6ZvJSl8ClLm4pSiZRuJs7+/3+xCqPv0Xle8Zul+GX59fkbpdl8dxj7iRLWNiWiwkLEFiYQkQSwsrEwtFqsIWEIQw4Pp6Q/sIELVaLC0RPAnhQhNIQhMzEJmEIQm9xSlE8JlKUpealLtS5ujhyNv0l3EySIsfYU3v3+wm88ZeAl/qe4uq1WyTZ8okXYWiRFiYgkJE4plbpaJcC1QhMn+eiDNN8P08LRaLC0Wy/BQhCeTeelLqs3F4lV137fpD91Pq9w/ptr7KTZLwpqkTnS/1rcqtyHyiRYmi0hMJZnCliCQlxLZC0Qhd8sOqavTOr+p2QWVqsLRarwZtPwKVvPS4vJc3if2VfP2zpG9S/wDI3stt54SWy51/odMpSlv4Klzdkm+yxELtutEsJaTKWiWiRCcSWqyhZWEIQniPqTOjTHXXZ/YWieq4l5s8iEITxLw3iRUl1Z8ET0Lm0/f1QwvbHW3ulPCWs8leMtqVFWy8ClKUpRMb+PPvhsfY9gSJcE0WEuOEykTZciFusIWExPpGquzo+lX2+It0LK8RImYQmJrPxVKJl0pd7tdu7iVCSJqKtvsi3b3P2xbL8LNFwrgX4Sl/BXFL5PZEKXyEibLecSWqWywtUvAQhYWFgTNK9noxpu0NJ6eFhbrwkvFvVvFdoj5PUPUPUzCYnDNLilK8XS+JS6I4BvW+vY64ce2+C8KeMuJcV/07cfoUdw64mZiCQkJZSzONImUuWC8FC0Qhxqn6H8jMwjCFosrwZ508S7XwbwseIncd2DBY/S9Ldfhlou3+g6XF8+8nfuiO2KshBE0SxCYhBLRZmsJmYSylwpbLC40IQhYQmJxnX8SdkG5cfp+msrZarjS/EpEIiLDnhXF2Rc3F0cF7n7fQPrM7t7rxJrNlyL8zSlxfOvHYXNzRdeiVY59WFMQnHMpE0SylrMpYnJCcM4FlCysrCYxVfD9pkot9UTE90xbrRYW65J5MxCeLeZJK3EiqbHO34kXEvyt8VcXQpS5eU80uFi++DoKtnveiUiEykTKQlvOJISJsvAWVlC2WFohbJ4Tg8pM9MZ9Z/v2hZWFlPdbLwJyQmJiEIQhCE0hCE/BNMCXu2y1T+phLgjF4K1niL8m3+Fu90pd+3qL5Yu63QkkiYmYQSEiE0RNITRISJqlics40TkWyFhDHRiE0+6Y61v2+yE9Fm6LdCFwrZLmSIQmJ+BvFcviyD2JPbhQS8deIvxdxc1FXGtL5FLwXf9Id79Eevr+WTE0hBIhMzM0m0EhImZwrmWUIXEhYWyELCwwml9e4WOPo163T5FzLlSEvJvDeW5QyP+ku7O3xPoXAvDWyXiIX4SlKXzrteC+Gx4jY7u8FUTCRCZSwS0SJiE1mJokJaonlrkWFtcLKExhS5/4w6A1GmIWqyuBcy40heXUVF4VvS5ohI7iX7Xsfm1+l6S+FwTw4oJ/m6XReReO4ul8btyFOr0SkSiIQhMIS+RIhMzKS2ms3hNZpNZifIuGbLkW6yhCEzrSLF2k/wa+VzLC5VyJcs865uyREv0fAZ6DgS/0bUXx1zLWl8hHXn0R6uv5ZNJlCFrMQSJtMQSEt0ibzinElxJbrhQsoQmIaV/XsFNdbs9mLC0WFlarjX4Sl5aXkSE7j/gDy8zu3wLxPc2Xiryn+AvDeS+EmbiNjX1eHaBMTEwhbJiE1SFqhISxNEtYInFJwTmQhLgRNUIWEIWExTdh1HP7fD7ysrK8Jfg5i8F1XIgu333+A22bbrfd7REXm3zqXS/j7teO83Qp2pCF30SREhYmUiCWsEphIixCYS2Ql5CW0xH7JhLRcS1WiFohaoWUzqVpndMqrfs9inqsp4WiF4iXizgvEs3NLlsQkdY7r21V5C3WV+epUUrKyve4vDUUpfFuFZ1CRfLO59WJJLpmZSEtYTKWk4UsImEsTnWUTSYW/XjWy4llCwsoTwVj/AGF9PgXlLyr4/UW9SVf+theEtUt1ovwF0vjXClfiXF45y0ok24jq3SOxqvCQkTKVEhbpEzMTZEETC0S4ltMLWZQuBcK2XChCwhZWCwsGGxS9iDC8hxpieiynsnzrK8NeLde+LlDuv/SNl46/0FSlZdr4F5rx0bw6iNjO7/whf0JE1QQmsxBISyliEzCYSxCaJcCFlLaYSJg4u7RLugaO6yXc2t9g1e7+kf8Ayj9v9D9/9T9v9Bf/AIAvn/0fviaV2QLsP7xdg36Z0ftE0LKeFouJCFohPCEITwdACuwb3U4WU8LZC4VqtFqsrxL4F0SIpt/WwvwCei/H0pcrX6L+Bu1ZRClLnsqPlLEqJJZmEhKdsTWEEiaQmJpCYhNoLjhBIiS6oh9uf5Efu/0hHsZoPpqH2iL6Q+8B9w3+Rv7v/bI9BCEIQglqUaErsr6Z2b+07E535/chXvj1+d9Y/aO8v+Rm7NJ+nosL4FotELCFlCELCYmLB2pensiD+j7L2eiYnhXdeCtVleFee7JE6/7TZLyF+c9selL4l8SlLwfrEdQfVqkJERNIJEIJYnDMTnWIQQcXdpYodpqeoesoXf2X0Pr2v5YmFjggiJmbzKRCEJiEIiYRi0E7d+mf7tsJaezvtjvT/dYXksTdCwtlohPCcHZVpld1Z2N4VpeBcCfAsTeCzPJSrIX9ZGy8lfj7ml3uEy8txfJo2UvCxojbOtPB2RL8vSCVEJpCCWJmZmkITScUzMGu4SPfj9dcdz/aHe5X6HVYE4hJOeExCCzOKEJmEwUdnMd+31kROf7R2ivwxdV0dWVhZWyYhZQmIaD4gxRpj5pfsXsJlyi6JiysLZcC3X4KlzM3/abL/RV2v4qlxeUD3tf0jtZImIJE2mIThhMJc6QsnQzcb+qOqmvs9lT9HUnhFGCLwIQmJicyXLCYDunQhGSs/sUX6Bk2WVhYWUJ4TgmkjjOyv3/0YWlytVhc65F4zZdJ6wjrX/s+NVqvHXMnpPDpSl4b+LpedJtxJtnXegdyVfyxJLtmEJmYS0msxBExMTihCYVCnpjspo9Us9N9Wdz+hHzNtiKMRCc0xCYmYLkms5osRCbesTO0y+Ood6T/AGFnR+uzJlaoQnlYWEJiNpXxeg7uJcaeqxdV4C1XAvF7iYmIvTKJG/8Ad/Gy8yl56UuLilKUpcrmvgry6Xwe6J7KfQqiFhLVYmFiE2mkEhLScKRBG5fZw6T1/gO9Fr9jvDPhEb7uvCCE8GEEsTaE2hPOSnao6d+kDkT3+UI6dNEIWy0Q9ER2LNIgmJ4osp7p8awnut1yUpSvN0uPQkIRvr938Hdtt1vVfgb+Epee7LN8Cat+CwiTbO60p6ivl5iEsTRLRInFMpE2SJlBBBFmvSKCb+z6HYjNK594QSFmbTim04YTwJ4kI+qk/lHRum9HpKN/nuiPr8p3CwhCwhCFlCcIvj9ewjro+z2CE83guFyp6LVeF/5dcoh0TpD22QXcSE1K/ZfAxjK2+reqyv8AV1KvB9bF8s6w7CWKS/Ws4kt1qsJYm0KIlTJL5ZeXXPbJX7He+fC6IghMJCWZ5M8eazxIM6lfDOlP5OzOhfxLjMLRCysJjEqwiF9f/FiYnlYT2WE7y3ZeA/eP67Tp0whehHv1cvonlev0I7F7Q9vbb7v8bSl5aX8yu5eZKimpJL5bFr/bR2MTwuNaLxFhfVIoJGf0hfEP9sbX7B6QWZ4S8BLVcc1XjLEIdH/mVEFs+V1QuWN2caJhYQhYWUPK0xRpoQu1Or9sE8LKytEuVca4v//EADARAAIBAgQEBwADAAMAAwAAAAABAgMRBDFQYBAhUXASExQgMEBBMmFxBSJSFYCB/9oACAECAQE/ANmr417LexfJf2QVkR431zMuYivGlElJzld6UvtLjB+9aA+w6+NfAvktwsRgLYDKlRU1crVHVldmelL7S4oj7luW23rFmKDFTFAsJC9i4LWpzUVdmIxDqv8ArYy9lN9vV8NhQFTFTFH25e1cLC1huxi8Q6j8K2XB+9DF9NdpLHLgoyYqYqQolveuDFwtrbMXirvwx05DF92LF8C+ivkQ+y6QqMhUkKERfGuNtdxeJsvDHT1wX3ab+FfRXZ9ChIVJioCppFrfKxbAxeJUOSzG77OixfaXZqzFTYqEhUI/oqcRR+lFa/icSoL+xtyfie0IPtZy4cuCi2KhUYsNL9FQj+ippfWQtduV66ponUc3tGm+1VhRZGhN/gsJJiwqQqUUWX2lr1euqau8yc5Tl4nwz2ghPs4uC4czLjZipt5IWFqP8Fgn+kMHBZio00KKWX3lrv8AbK9ZU1cqVHVd3tSm/uJ7DsW1tcVFkaM3+CwlViwDebFgUs2LC01+CpRWSLLjz0CK12tWVNFSpKpK74ZbTixfcW9beyzFBsWHqMWDqPNCwHViwCX6LBwWaFh6SyQqcVkiy0hC1yvWVNXKlR1XfVVoC4U38S+mnwW7bMUGKjUf4LCVGLBVBYB9RYDqxYGH6LCUV+CowWSLItp8VrleuqaKlSVSV3wy1RaFB/eT4LYvL61+FmWfC0uh4JdBUpvJCw1V/gsJV6HoqgsBMX/HS6i/47rIWAgLB0ugsNS6CpRRZIstXS1u5XrqmipUdR3f13oC0ODuLl91PXfQ1D0VQ9HV6HpKvQ9LV6HpavQ9NU6HpqnQ9NPoenn0PIn0PIn0PIn0PIn0PT1Oh6ep0PTVOh6ap0PS1eh6Wr0PR1egsHV6Hoqh6Goegn1PQS6noP7P/j/7PQLqegiLAQFgqYsFS6CwtLoLDQX4KlBfh4I9C0enHlwsi3DkX1uOt18Qqas8yc5Td3wy+s9AWhwdvvp7EsWLIsiyLLba1vEYhU8sypNzf3FsDJkXdaY+yyWtYnFKmrLMk3J3YrGe3IPQL/JbsqtaxOKUF4Y5jd9tr2xegJ8F8duycVrOJxVv+sTN89w02LQF2eS1htLMxOLu/DH4V9ZffWgr2ZMi7rt6hLV5SSMRiXPlHIXwr6y2AvbB9vYrV6lWMFeRXruf+C+N/WexYMy+G/FdrkharmVq6poq1XUfMS0J7Fi7du0h6mlc/wAK+JVNW/SU3N3luqLutEuX4LsklqrdivikuURtyz3XB9uEZapKSjmV8U5co7oXuhLtulbVJ1FFXZVxDqO34ZZboXui7MzWjX+G/YZLVK+IVPLMqVXNmWkLZEJaRf2LsQtTbsV8W8oDvmzPSVslPS12HWpzqRpq7K+Ic8st6welX7ELUq1dQROo6j573i9Kv7L9gktRfLMr4q3KI23zfxvYa0liYnpiH2BS1Gc4xV2VsTKbt+fK9hrS4vTL9gUtRrYhQJ1JVDlvNfAuRF9rEtPlKxXxTlygc3nwslvxO2nX+G+9EtNtwqVowROs6jLdgIvWE94pac3bMrYpZQG3LP5nvWL7TpadVqqmidaVQSS2wtMT1y26ktNbsVsV+RG3Lm+HL4HtBabF6pf333Slpdrn+E6sYZlau59iovtElpj5FXFW5RJyc3d9i0J9oEtMqVVTKldyF2KXGL1i+50tKQ5WKuK/IjblzfZBPWL+2+4EtLqVoQJ1pS+49jPUU+zaWlSmoZlXEt/xG+otwrUkJ63f3X2wlo74N2KuJUcidRy3QtMXFa7cuX9ty+00tJqVlEq4hyMxGe6Fp6ehLQ7l9oJaRKSjmVcT+RP5Z9nE9CvvJLSKmJUciVSUv5GXZpcV9e+/EtHnVjH+RUruWW8Vpq9i7IJaNKahmVMT0JNyz3mtMXbi9ipiUsiVRy7RLttUrqJOtKeZyL9olsa+7bE6igVK/i+g+y60O5fdNtDRKoolTEN/xHJvP/6Z20RySzKmI6Dk5Z94L/Lfdc8Rb+JKo5598L7FS0OdeMSdaUtJsW7Dr3WtqN9nJaFOtGBOu5ZdtF7czLRb735cJVFDMnXv/HUbFuwq9ifBq2+7aBKpGJPEN5Dbefbhe1GY1bsvmOaiTxHQbv27XtT4Wt2Vc1HMnX6Dk3n3DTMx6Pcvui3BySzJ1/8AyObfcBe5Pg1bsfexOvYlNyzLdyEZjVuxl0syde2RKo5C7fL4F7UWGrdib2J17Eqjlsq20rFtEXwX9qEzMat2GukTr2yJVXLa9i2+ELi427B3sTrpEqjltK3wX32jMat2BnXUSVVyF3ZcTLfl7E61iVSTP97lL4V7kLhKO+m7Zkq6WRKo5d3lwcTLezdiVexKcpGXeBcHG+8sjMclHMlW6Eqjl3lRJXLW3g5JZk63Qc28+F+8yY43Ghbsc0syVboOQu6q+ouGY47qc1HMlWvkOTefdhfVQnYzJQ3NzHNRzJVr5F9mWLfLz429liz6HhfQVKZ5Mz01ToemqdD01ToemqdD0tToemqdD0tToelqdD09ToOhU6HlTPAyx4WWOXs5bhX1lwRKJluOU1ElWbyLvaVi3vsKLFRqP8FhajFg5iwHViwK6iwVMWFp9BUKS/Dy10PCuglwt8Njwo8EB0ov8Hh4P8Hg6XQeBgPAdGPBVB4aovwdOS/C3CxYsW24vrITLkoDVtv5DqJEqrem2LFi2h8uNmJCpSeSFhajzQsFfNkcCv1iwlMVCmvwUIr2XLo8aPNR5iPOPOPOPNZ5kjzJHjkeOR45HjkeOR45HmSPMkeazzTzf6PNXQ8cTxR42HAdGDzQ8HTeRLA9GSwlRZInTlH8LPhbady/tX2kxq401t2VVIdVsvfaNjwsjTYsPN/gsHJiwcRYWAqUUJey6HOHU81HnHmM8ci8jmWfCy42+Kxb2cy3s8bFNiq9TxxYhocIk8LSl+E8BfIlhKkSVNotsu3yL7C4pnJkoNbZukSqpEqkns2z4WPCxUZMWFmxYLqyOGgiNKKLRRy4WfC6HVSHWHVZ42+Fi2hWLHiaFUkKaLxLXJU4yzRPBQeRPAyWRKnOOaLFum71wlDpteVW2Q5t7MsxQmxYabFhGLCRFQghRSyXG3G6HOI6yHVY5yOZYstLsixeQqjQqiZyZKmnmTwUH/Eng6kRxa3YvYmSgpZDQtouSWZKtYc3LY3PhYUGKjMWGkLCoWFghU4It7+Q5odUdUcmyxbVlNoUy6ZOhCeZUwDX8CdKUc0WZzRbrutCY4+IlFx2e5EqvQcnLMWw7FhUmxYeTFhGLCxQqMEKEEKy+Fuw6qQ6w5tlmWLcb6vfhdoUxqMlzRVwKlziVMPOBJbpQuFxPhKBbZX+kqiRKrcvfU7Fixb4OfFIVOTFh5iwshYRIVCIqSRb5HNDqIdSRcsW2EmKZZS5MrYJS5xKtGVPPdN/aiUC2x8iVWxKo2f7wtpNi30bCpNioSYsIxYSIsPAVOKEuPLin8LkOqOb4W4LY8ZOI1GatIrYH9gSi47mv7kJkoqQ4W2GhtIlVHUb0CxYsW+fmW91mKnNioSYsLIWEQsPEVGB4EWX0Ll2OUTzEhzb2gmVaMKi5lWk6btwXPdafCdO2wXNRJVbjk/tWLFixb6tmKEmKjJiw8hYZiwgsNAVCKFCCLLjZF/pNjqWHUb4WW05QjNWZWwbjzgNWz3YmJk4X15zSHV+nYsWLFi30bHPjzPCxUp9DyZ9BYaQsIxYRCw0BUIIUIo8K+3dDmkOq3tllShCZVwkoZDRZ7qQhxUiUHHWpVUhzkzn9Cxb6fhYoMVKfQ8ifQWGkLCsWE/sWFQsNEVGIoI8KLezlxuX+y2OqOTLCW2UOz4VcPCeRUws4C5Z7quJnJkqY1bVXNDqjl8dmc/fY5+yzP8A8LCgzy2eRPoKhPoemkemkek/sWEFhYiw0RUIdDyodDwIstGuXsZ8HUUR1WzMtuC1yrhVPInRcM92JkqakOLWeotjqDmy7+OzLMUZHlyFRn0PIn0PTTPTTPSyFhJCwn9iwqFhYiw8BYePQVGHQ8uHQ8MRJHItxvp1i6WZKp0G5MVlnuWUFLMrYT9iONt1XExpSzJU+mhcjl77FixY8LPAx0Wz08j0sj0sj0v9npf7PSrqelXU9LE9NE9PA9PA8mHQ8mHQ8CPCi2wnNIlUb3XUoxmVcNKJkW3CvgQmSppji4/S8EjwSPLkeXI8pnlM8o8o8k8k8ldTyV1PJR5SPKR5SPBE8ETwRPDEsW9vIuuF/Zcuy72S6sVkOo3wSe7LFbCxnzROnKPJ8bbfXFexCYnbMa8WZKlYy+lcuXLly/vuX2zYbSzHVHJstvDmVKUZIrYZw5x423QhEqdxxazFvVzSHV6HN5ljLePN8LFbDKXOJKDW6kJjimSp2y3jdluo5pDqNme+alBVEVKMoPdafCVO44uO73NIdRs/3faJRUsythnHmh7quJ2LJkqVi1t1f6OaQ5ti7AVsKpc4kk45/DbcKEJkqakSg0Lc2Q6lhzbLdewKZlkVaCmr/pKDi7P32+xbZq4SpXyGrCe43NIc3It2Gq0lJFSk4PdiExxUsydK2R/u38h1Ehzci3YmdOMlzKtJwe7Ll+EoKQ4OOe3XNIlNyEuxlSmpIq0nB6FYt8di2v34SpXyHFrMvtfIlUSHNss+xlzMsTgpoq0nB7tRcTGk8x0dqpDmkSqN9k6tNSRUpuD5ll+anYtrKL7USHNRHNvstUgp5lTDOORbd19opXG1EdW5n2ZnSjInh5IsWfzW+7Yt2OSuZEqvQu3n2b/zhOjCZUoSh8Ni3w27TWX6Sq2yPE5dnlwsVMMprkSpyh/Iz1Kxb57Ft42HNRJTcu0C9koKeZWwzjzX1rFtDsW02+ykrjkkSqdplwqYdSJQcOT+SxYt8Fi3ZjIlVLt9p1xnTjJWZVoOD7WJEqlhybLdo18LVyvhbc48LD+3Yt2KURtIlUvxtftIvhyK2HUuaJwcfqWLe+xbsQjkiVQv2zq0VNE6Uovn2jSJSSHJvttOmplag4aZYsWLby5RJVO3Ljfkyvhbc4lraJYsWLfLbdKQ5qI5X7VpfQtcr4Xxc4ko25PT7brSLpEp37Vr6legpk6bi7Mtp9i3vsWLFtu2HMbvwv2pSEvq1KUZqxVpOnnrlttXSJT7WJfXyZUpKaK1B0+Fvu29nPjZnhZ5UzyZnp6gsNUPSyPSyPSPqekfU9J/Z6T+z0n9npP7PSS6no5HpJHpJHpZ9B0KnQdGaGpLhZ+yxbaKQ5WG2xdqrCX2EZkoKatIxGFcea42LfZsKm2KhI9Mz0n9iwyFQiKnDoeFFkWX0OfCy4OMX+DoQY8LTHg1+MeBayY8LUQ6TRbZy4Sn2st97EYWy8URq30rcfCKnIVGQsMeQiNKKFFaK6UZDwtPoPAp5MeCkv0lh5r8PDLja5bYrlYbbLdqktBxGEUv+0Rxt9FU2xUGKijwREuCto/P28hwix4WmyWC6EsJUWQ6bjsSU7dq7FtDr4ZTXLMqU5Qdmcl8HMscyzFRZGghU0jLV/Cv0lQpyJYJPJksHNf2SpuOa11DdhyuW7VW0arSVRcyrQcGW96g2KhJkaKRZLjbW+RZE8NTnmieB/8AJLDVIZoaesZkp2P5dqraTOCmrMrYaVN3/DLh/goSZGhL9I0YrMtsaVGMsyeAi/4k8HUjkOMlnqmRKfaq2mSSlmV8I1zgRpeLMjRSLGWyrEoRlmTwUH/Eng6kchweoNqI5uQu1FtQnQUh3XJlrbPcYP8ANPc7HPtRYtqVSmpZEo235kOXahLVqlNSRKDjvlDHK5btOlrDimuZOm4vfDkXv2mtrjVyrRay3s5GYl2ltr39FWjbmt55EpC7SW2HUo+JXLWdnvDIci3aKxYtsRFSj4shqwt2uVhvtFYS2TUpqSJRaz3Y3Yz7QosW2XKCkVKTi91OXaFIts9xUirScN0OXaCxbaXKXJlSjbcrdhu/Z6xba9Wj+o5rMtbcLY3fs7YttjLhVpKWQ423A2Xv2bsW29UpKSJRazMtutl79mkhRLbgnBSROm4Pntxsv2YsJCW5HG5UpOORntlvszYtufk+TKtBxd1thvspcvwsW3ZVofq2s32WSEt31aF+aGrbTb7JX4WFAtrl0eNHmRPMieZE8yJ5qPNR5qPNR5sTzYnmRPMieNHiRfjbQ6lJTQ4uL2i32TSPCW1S6PEeZE81HmnmnmSPHIuXLs5+3kcjkcvbzLsueI8yR5sjzzzhVkKcS/35wUypTcXs9vskoijqN0eNDqDqnmM8ci+hqo0KqxVxVosTi/tyipZlWm4bNb7IqBbT3OI6iPNPGy7LPSbLhbgpyQqrFWQqkfsNKWZUo+HZbl2PsKAo6XyLodQdU8ZfhbVU2hVpIVZMTvw5fTzK1D9RlnshvsakKAoltKuOoeYeJl2W1rnw58FUkRqoU0/prlmVqHi5ofLlsZvsYkxQLaTdDmh1Bzb422HkRqNEawpp/Sq0lJDg1nsRvsWoCitJch1DxF2W2WmxVWiNZMUvoVKamidNwz165fi32JURQEtHujxodQctpp2I1rEakWf58qZKCkVabhsBvsOoigJaPccx1C+2P8I1HEjXTIu/yWY0nyKtC3Nah//EADIRAAEDAQcDBAEEAwEAAwAAAAEAAhEDBBAhMDFQYBIgQAVBUXATFCIyYRVScUIjYoD/2gAIAQMBAT8A7zwY5BvNx8bVy/8AU3TgpKnx58o3yj3YTdYbG60v/pUqYpsDBooUKMs5Jzj5YvCCCCs7of4hzyLiEROCGHATwY5BvNx8VxQ+UboUhQh3nyQj5OCs9ndXf0NVksws9PoGeck5xzT4IQulAwmGW7GRcQnD35yfKKN5zZUrqXUiSVJUwh/9lgdEZChDHczkU6bqjulqsFhbZqc+6nyDtwuCszpbGQcw55RF2ic3pPOD5BuPYcqVKlT2E4JpJQMKVhiscIuCgbhOS1pcYC9MsH4Wdbtbh5B2wdtB3S/tF58whFEIjqELXm58konKlSpySUf4of7I44I/0ojAb56V6dA/K/W8cGF8qm7qb1L22VycObnyZyzlnVQoDsDohjhdpgN79L9O6z+R+iAAHDbK/Dp2YohEQhzU+KSj3QoUeCAhvpXpvp5rnrfomtDRAyhwIXUndLkM0+JHZChOb7LTDmp8npXQoyTklDf/AE+wOtDpOiZTaxoa3LHAxdQf1N2I3wiLnN90PomFCiLoWnYfAG/WGxPtL/6VKk2izoaoPELM+Ds0KEQiI5xOZChR3ytew5436x2N9pfA0VnoNoNDGrQoSeFhDsBhUz1BDZiE5q05jOfHHbHZX2l8DRWazss7Olq0HgjfghcFZn/+doLU5i0w5fPLLJZHWl/SNFZrMyzMDGhYDiYVN3S6UNJ2eEQnsQM/Q5yDmlDe/wC1ZLI+0vhuis1mZZ2dLV7eId9HbZ3y2NpcE9qB5VPmHvOcO07vZbHUtL4Gis1mZZm9LFA8U8AF1F3S7aSnBOb0nc8Vj4OKx8CFChQo4CBvdjsb7S6BorPZ6dBnS1CQPGO9DsFwQuoO6m7NF8J7fZEFpQ2/ocuhy6CugroXQuhdC6F0LoXQuhdC6V0rpXSuldK6CugroXQuhdC6F0LoXQulQoUKFH0DYrDUtLv6VCzsoM6W3f2fGO8C4dwQuoP6XR4h8YiU9s4IgtU8UPAxvIOCsFgfaXf0qVJlBvQ1H44uLhcFSd1NnaQiE5s4FFpYYKHEzwIb1YLA6u6XaKnSbSb0tQieMhC+zvg9O1uaCEWyIKILT9nen+nGset+ipsDBAUoXDiQ7R2BU3dTZyz5xQTmyi0HBygsMHiR516d6X1//JVQAaIF0whcONC6zvgxtjm9Se2RBWiH2NrcJJhen+lx++px4dgQMFU3dQnbCE5khQWn7Hp0y8wFYPTRSHXU1vHnHfxcELqD4PTlnujzalOVBagfsMyqNF9Z0NCsdgZQbJ1U948c8BF4vCpP6moba5gcMU5hYUDzmeEDRWWxvtBwVlstOzNgL37x5B4COwX0HwY8KPNc0EYp9MsQOzSp+lwpVhsD7Q6ToqVFlEdLQihyIXC8fKov6m7eROCq0S3EIGeCTts+Md2iTgrD6YX/AL6mib0sHS0KXe/JBcOyi/pdmHNjIOdqtdVVo+7VMa8XnbzurWucYCsHpoZ++otBghykX0HyFEZceDHiVKIcoLTB2OVPbKnw555Rs76xhisdgp0G/u1U+wuHJBcLghex3SUDIzIzoz47ioT6YcE5hpnHRTvM8JO5yrFYKloMnRUKFOziGrUz2jhh8cdgv1VCp7KPGjxo7S2VVoluIQM/WYk6KxelF376qaA1sBFQBr2jhh8kXDsaYMqm/qCHnR2xnEKrQ9wp3SeDjdB/V1Ki+s6GhWP05lES7EqbhxI+YEL6L+k7nCqUQ5PY5hUob7O+HdLJYX2j/ioWenZxDbhcO0cpCHZRf1CNljNhQnAaFVKBbixA71PMQPhWL0su/fV0TQGjpbpmDhZ8sIIXhMd0lNPUNzhFpCfSa/TVEOaYP1TSovqnpaFY/TmURL8SpzRyYds3UXxh5UeVintBTmyIcn0XM0xCB3OeZYqx2B9bE6KjQp0BDUbhmDhh80IIXDWVTf1Dzj45C6VVs4OIRDmYOQM73PJ2Uy8wFY/S4/dUQMYLUqBOKGaOGHyxcELhdTd0FAzu0J7A7VPoFuIXVu88olWax1K5w0VmsbKAw12cbUdrF4uovjDwo8OPDhVLOHJzHM1QM+JKnjM7c1pcYCsfpZP7npjAwQNoG1HZBeLhcELhdoVTf1Dyo8mLoUKFBRaHaqpZvdqmNUDysnbdFZ7NUrOw0VmsNOj/AN7xnDxRwwZQQQQupu6Sh+7HwjtD6LXp9BzdFKG0zv5O2iSrJ6Y6p+5+ipsbTb0tCmF/zuGcPFHhnZj4YyghcL6VSMNvjLhEKpZ2uTqb2aoHaZ30nbJVCz1KxgBWSwMoiXaoHxx4oyDxEX+8pj5Fw8KPAjyC2VUs04hFrmYOQIPIydsAkwFZPTS7GomU20xDbh54zRkHiAuF7D0pjp2SM2MuE5gcqllI0RBbqgeQE7XiqFlqVzgrNYadDXVTeMsefPGghcL6b4Q8WFHgRkxnQnUw5VbKRi1YtwKBHHSdraC7RWX00nF6awUxDVIUXjsHeObDsFw7Kb52yOyM2L30mv1T7KR/FGW/yU+LPBSdrs9jqVjhoqFjp0Bhr3AbCO8ceCCCF7Ux07TGZGY+kHKpZY/iiHN1UzvE+XKm8naqbH1DDArL6a1v7qmqaA3TvB2IHuHGB3BC4IXsdBQM7THdCjsjMhBPptcn2QatTmPZqpyZU7/OWTs+IuxVm9OfVxfgFSo06Ihqj3uGYMoZY2Y8GF4vBVJ/lwoyIyI7oy4UXwoUIsBVSyg6YJ1J7F1cRJ2mjZqlY4KzWGnSxOJuwvHjDzpU+IOCi4IXjBU3ztkKFHfGTCi+FCgIsCdZ2H24gTtDGOcYCs3pw1emN6cAhcPKHmjwzwcIXDsGspj5GzRkQo7oUdscZJ2iz2F9Q44BUbPTpCAFNwyB2DwB40948M8EFwuF4Rva7pTHzvUcX0ROz0bPUqmAFQsLKeuJWmaPEG1HtPCRcEEb2O6SmunZYUXwovi6FHfCjhs5Uomdmpse4wAqHp4GL01rWiBnRkFDNHcMweOe08GHYLh2FMcWppn6NJR2PVYoAlWewOfi9UqTKWDVBPkjPB8CfKO2x5oQvHayp04IHe4Udsb8cwnZdVQsb6io2VlK/XJHgjeDwwXDup1NpjxI4DOYTsWHtdgVRoPqaKhYmU9Vg3eh5h4YLwe6nU9ju8KOIE7GCAqdF1Q4KhYBq9NaGCBcIuHkjdJ4oChcO6nU9jvEb9N85konY2sLzgqHp51emMa0QB5kqfJGdPYORDvZU9tsjshR2xwCVOYSpy5U+MASqNic/Fyp0KbBgsR585k+cM2eKC4HuCY+d9jd5y5UonY6NjfU/pUbKyn4U9k50+MNim48PBQuHcDCY+UNyjf5yy5Gop2KlZ31CqVkYxBa+NF8qcyVORKnKGXOTObN52SNsBuHeMEx873F8qdvnL6kXAI1FJcmt2GnQe/RUbE1mLkABtkqfKGRPGxkC4HuKBhMeHcGnw5U+XKL0XovRJQbKAjYGUn1TgFRsLWj9yY0M086d0njQ7wghcD3gwmP6vPjxIUdsePKnYZCLwi9EqVKa1AR4M5kgXMY5xhoVGxRi9NYG7rOwzyEXDvKBhMeHeefNnciUXo1UXm+bmsQw85rS/AKjYfd6p02UxAy58ifDm6fDnlo7BdHbCBITH9Q2ed7nJLgjWRqSpUqbwJTW+YZFzWl2AVKxOOLlTpNYMEJOfKnx5U+AOyfClTmjx4RHBwgghkAwmP6t/lTs8wjVARqoknva2UGx5rQTgFRsTnYuVOixmin4Wix3cdk3T4E548g8KCHfCBhMf1calTkl4CNZF5PaexrfL0uAJVKyOdi5U6LGaLXgIQuHdOUPAnjouBQ7yEMEx4dyA1AEawRqOUk3T2m9rfMaJ0VKyF2LlTosZpdgsD3zvkoeAMkdk8hFwKChQo7IUlqZU6trhR5kqcuVPeXgI1k6qStcsCU1seTBuAlUrI46qnRYxDPlSpU7xORKnIlBDlIOWQtEypOC04uXJ1YBGsSpOaGoCPKAcdFTsrn6qnQazS7AeVKncZU5E9sqUBeOUi4IZBup1JwPFJhGqAnViVM5srVNb5GmqxQBOipWVztcFSoNasfHlSpU5cqfDlTnypzJvClAqc6dqjcx2i4IHKp1J4hKNUI1ii53gASg2PJDSVTsrnaqnRYzRSgVj58qVKnvlTuQOfOTPHBlU6kIHLnf8VMI1GhGui8nwg1AeQASqVlc7VMotZosTts3Sp2sId05UqeyVPGh2i8IZBFzKkIGeEGqAjXKL3G+fBa3yA0nRU7KXfyVOkxn8bgseNhDlwyghkkLRMfCDuBkgI1QEa5Re4+KBKAjxpTWuOipWWf5JlJrUSd9lT3jzRdHKhmBDIIuY6E103A5s7gXI1gnVii43Y+KAgI8ZrC7+Kp2X/ZMptZpfjyScicgHjQzRkkIproTHzvUgIuARrAI1iV1T5LW+MxjnKnZf8AZNphvMQhzgi6YTHz4k7GagCNZGoTdisPIAQb4rWPfoqdlH/tMY1owQKjmAzAdihRwwhaXMqKdxlGqEa5RqE+aG+Kyk52ip2YD+SAA4dOXORIXWPldbflGvTGpRtlAalG32f5X+Ss/wDsv8lZv9l/krN/sv8AJ2b/AGX+Ss3+y/yVm/2X+Ss3+y/yFD5TbZRd/wCkLRS+UKrD7oPb8qQgUL8eydnjhpF7HwgdtL2o1gjWcUXk+eG+Iyk5yZZwP5INAUrXh8qVPf1BGo35RtVMalH1Kg3Up3q9JO9ZHsEfWXewR9WrI+pWg+6NtrHVyNoqn3Re4+6k/K6ipUqVN0qV1LrPyur+0Hn5QrOHum2qoNCm+oVxoUz1W0jUpnrNUahN9d+WpnrVI6pnqNB2jky0U3aFBwObPKiL2PhB3VtBICNWEayNQ+OcoCUBHhtoucmWdo1QEbVKlSpUqdjCm6V1BPtFJupTrfRGhT/V2DQJ3rDjoEfU6x0KNsrHUo1XHUqf7vhdLl+NyFF6/TuX6f8Atfp/7X6dq/A1fhYvxMX4mL8TPhfjYvxs+F+JnwvxMX4mL8LF+Bq/A1fp/wC1+E/K/G5dLrpQchU/tU7ZWZo5U/V67dTKp+uEfyCper0H6mFTr03/AMXIFqkIEKVie6eSEZAMJjgdlNcI1SuoqfJOSGrTwmUXOTKAGqAUcHlTk9QTq7W+6dbqQ1KPqlMaYp3qpOgTvUqx0KfaartSusqbsUGlCiUKBQs4QotQptQa1R4kLBTfAXQ1GkEaJ9ijTeF+4eyD02o4Ygqj6nXp+6o+uf7hUvVKD/dU6rHjAoT2z5o4TGRiEypPBwEB4MSmUHO1TKDWodg4LKkXSStFKLwnWmm3Up3qVEaFO9WHsE/1OsdE61VXalF5OpWKxvDXlCi4oWc+6FFqDAFpsxYCjSavxH2XS4KYVO0PZoVS9Yrs/liqHrNJ+D8FTrU6glpuE9koZEocahR2R2U6nyhB4IAo8ABMs5P8kyk1uii8bNKlSpUqVKlSpUqVKlSpU9sqVKlSp7ZUqV1BGqxupTrdRb7p3qjBoE71Rx0Cdbqp90az3e66j79kINlCm4oUChRCDGi6bp2iOyGo0wV+JwUEKlXqM/iVZ/Wa1P8AniqHqtCrqYTXg6HtGQNlhRuY74vKa8tTXTwGEB4DWk6JlmP/AKTaTW6bLKnzp7JRqAI2hg90630xoU/1L4Cd6jUdonWqqdSi8nsxukIIUyUKKFEBBrRvBpgo01BCoWytR/iVZfWgcKgVG00qv8Sv+KSoyhxAeGCWpjwfPnYIQGe2mXJln+U1oasfGlSpU7BPbKlTdKlSAjWaE620R7p3qTRoE71J50CdbKx90azz7qSckNcUKLim0AgxoWClSN8LQjTKZUfTMjVWX1l7MKqs9to1v4la9s8VHgkX4plRA74BnsoucmWYDVBoGm4ypycOzG4kBGuwe6dbaI0KPqLRoj6mfYJ1vqHQp1oqu911H3KnK1QpuKFA+6FJoQHBCEWIdbMQrJ6y+nhUxVntdOuJYVK1vntHcPChRvoziE2oWprgd5AQGbEplCUyi1uZKnz5Uqc6V1LrajaGNRttEe6d6i0aI+pE6BG3VToUa7z7ouJ7QIuhQo7msJQooU2hacHi8sTTUpGWlWP1n2qqnVbUH7UMNcie2eIDuhQovhRcEUHFqY+d3jNDXOTLP8ptIN2CVPg4XyOzqCNVo90bZSHuneoU/Yp3qXwEbe8o2uqfdGtVOpXUfe+Loy4C1QY4oUE2mBw+EWqy2ypZjgcFZbWy0Nlt0g9s5APilQo8uFChRfHiDJi6OyO1lRAzucKMxrC7RMs8aoNaNPKlSpUqVPhyusI1GhG0sCNupfKPqLEfUkbfUOiNtrH3RrPOpXUbouxui+M0NlCgShTaOK0qz6RlpVk9Ua/ComkOEjJnsHDB4hCZU6U107jGY2m5yZQA1QAHgypU3zmYLC7G7BYXyF1BdYRrNGpRtlIalH1Cl8o+pNR9TJ0CPqFRG21SjWqH3XWVJvi6FHiQTohRJTaIHGrPbKtLQqy+pU62DsCgZ0Wq/wCdwU8WCi+MoOLUyoCp24DKAlNoOOqbRa3wJUqVPgyF1tRqNRtDB7o2xg90bdTX+QYj6iPYI+oO9gjb6iNsq/KNoqnUo1HHUqSpN0XQsfLawuTaHyg0Dj1mt9SjhMhWe30qyAyAbhxMdsKMmCmVYQd1bqGEplCdUGBumZN2KxunsxvkLrHyutvyvytX52o2ql8o22l8o26l8o2+mj6i1H1M/C/yT/hOt9Qo22qfdG01T7r8zyupxWN0KFCjYIUfKwQk6JtEnVNpALTkLXFpkKy+pvp4PVG0sqiWlaqShykhNeWpjwbhts3DFClKbThAgKQgb5U3ypCkLrCL2D3RrsHujaaQ91+spD3X66j8r/IU1/kmL/JtX+T/AKR9SPwv8i9f5Cojbap90bVVPujaKp1KL3H3XW5fuWN0XwVioWF+OzSgxz02gBqg0DTkmJup1X0zIMKzeq+z0yqHjDsnvGwwo3SMrBYhMq/KB8ab4Ud09kqVIUhdQXUF1hfkavyNX5WfK/MxC1MC/XNX69q/XtX+QHwv8gPhf5L+l/kT8L/Iu+F+vejb6q/XVvlG2VT7r9RVPujXqH3XW/5XUVJ4BJ9k2i4ptIDldntj6BwVmt9OtrryaL4vhNfCa8Hwv1DPlfqGL9S1fqmr9S1fqgv1K/Ur9V/S/VFfqXL9U5fqXL9Q5fncvzuX5n/K/M/5X5X/ACvyP+V1FSVJWPZCxuhQoCgKFF0C6GqAoujgATaJP8k1gbpy3XRNJCsvqbqZ6XYhUqzagkbXCjdiO43wsQmVUD4MKFChQoUd8KOMyBog1zk2jGqAA05lRtFSji1WT1FtQQ7VTgpWvfPdN850ZkKFChR5sKM6FHZCi6FHdEJtQhNeCgeaSm0y5NogKI0U/K/5zMEgyFY/Ui39tTRU6oeMEM2MsZs5UKNshR3x3glqZVQPMZ+E2k5ybSDedWa2PoH9uis1rZWEjVTlz3zskXQo2iFGTCY+E14PLplNpEptNreeQFTquYZarH6g2qIfqhtsKFGfGyR2x2QsQm1U108rbSLk2mG/QAOOCsXqJb+x6a5rhLbpU+DKnaI2WFChRfHYQg8tTKk8n1TaMprGhf8APoOyW11J39KlVbVEtz5zJzp3Q9x7D3sqQmvnkUrFMozqmsDfoezWt9Eqz121myFM+LPfOdO6RkR3QgYTaqDgeOxdMptElBgF0fQ0SgSrPXfRdIVmtLawyp757Z4SUL4vi+O4OITKinjckptEu1TWBv0YIVGs6i6QrLahWb/alT4Y7JyZ4LCjIbUhNeCp4vKbSLk1gF0fRkCJC9lRrupP6grPaRWbI1U3Sp8Ads9k9sqeGQsQhV4pICJ+E2m5ybTDfpIQrPXdQdIVC0NqjslT4Mqe2cqVOXKnbIyYvjshRxOU2mXJtJrV/wA+k4ELQKhaH0jIVC306g/dqgQe6fFm6cmVOXKlTtUZMXQo4qXQg0uTKIC0+mAYVK2VaWis/qNN/wDLAoODtCsbpuFwyZyJU5k9sqc6dkPfHZChHiMwsXaJlGNUABp9NhSqNrfS0Ks1tZV117BcMqcueybpzJzZU7Cc0i6OG4DVSfZMozqg0N+oAYVm9Qcz+eipV6dUS0oKfZC4FT4sqfHlTmSp8qMuOHkptMu1TWBn1JTquYZCstvDv2vQ0kXC4eTKnInNm6VOVKlT5EZscKJhAFyZSH1OFZrc6ng7RU6raglt4yp8WVKlT3julSpU+DKlT4Y7o4didEyl8oAD6oCw0CoWh9IyFZ7Y2qMucgHOlTfN0qewdsqcuVOVKlSpU5w4kXFNplyawN+rCmuIVkt4P7XoH3QM3Sp7gpU3yp7ZU+PKntlSpU5E58qeNEoNLkymG/V8XWW2Op4P0VOqKgwQw7x4EqVKnxZUqVKlT3zfPbKnLnwIUcE/6sTomUkBH1nZ7UaJVCu2qJCkoGe6cuVObKlSpUqeyc2VOXPZKnLlTw8lNYXprA362pVXUzLVZrWKl0qe+VPfKm+VKlT3ypulSpvnwJUqVPZOXKlTxOLsXaJlL5+uWuLTI1Vlt3UOlyBB2eVKnum6eyVKntlSpU544fKbTLkGgafXWqBLVZbdB6XJrg4SLx2TkSpUqfBlT2TfKlTdKm+cyVKntnJlSp4T/wBQl2iZSDfr+zWs01SqtqCQpnvlSpU58qVKnNlTkypzZU90909kqeCEptMu1QAGn2DRrupOlUa4qCQpQObKlSpUqe2VKlTeDs0qcmVPZKngGCxOibTjX7Dw0VKqaJlqs9pFUf2pU7HKwUhdYXWF+QL8oX5QvzBfm/pfm/pfn/pfn/pfnC/Ovzj4X5wvztX6hqFZvyhUZ8r8jV1NU9k3TdKm6cuVPACU1hcg0NX/AH7Dwua5zTIVltoqCHa3SpQ75UqVPgSutda611rqXUVJUlSezFYrFY34rFYrFQouxuldTl+RyFd6FpchafkIV2JtQHIlTlT2zu+ixKaz7JBhWW2h37XpuOXKlSpUqVN8qVK611LrU7MKhCFd4QtZ+ELUEKzSpCm7FTfN8qVPbO7lNZKDQ36rnYJhWW2kftcmvnwJXUpU7ZhdiiAggSEK9QJtqPuhaWptQHKneZJTafz9n2a1mkYOip1W1BIQcMuV1Kdxi6OyFCxCbVeELS4IWkFNex12qwHbKndCUGlyawN+q52ahWNEyFQtDKwyJU79jdACkplZzE21/ITazHIEbwTCaydV/H6pnaqdQ0zLVZ7W2oP7Q/tSdLpXUp4O17hom2pzdU20sKDgdN01TWfP1VO1hNcQZCsttB/a5B0KeGh5GibaXDVMtLTqg4bgAXICPtj+wqFrLMHpjg4SOIdR26UGShA+qJ3GJuoWl1M/0qdQPEjnei1TWx9QwoUKN6o1jSKo1hUGHOgJTWx9vRN1N7qZlqs9pDxjrzeUGoCPuGE15aVZbX1/tcpHC42prVp9xaXYqzWvDpcgZ2SFGTChQozYUKFF8KNtiU1v3RZrWWGHaJjg4SLhuMKFCjegJQEfUk8Gs9qNPD2VKoHjlwbKH3ZRtDqR/pUawqiRdM8qDVp9RTwynVfTxarPaRUHKg36hniDXlhlqstsFQQ7W4Hkwb95glWS2f8Ah6Bw5IBKAj6fni3vIVktpH7XprwcocYaJQEfe2mF1mtZpGHaKm8PEtyhxZrVEffVC0volUawqCQhkjijQoj6bnkElUazqTpCoWkVRkjibW/TU8lp1Cwqy2sVMCp4y1v/AOAQSNFZLbI6XoGeLtH0rF0qeVyrLbv/AC5NIIkXa8TaPpaVPLvdWW2OpmHaKnUDwhxJo+lZ3mb4UKFChdK6V0rpXSuldK6V0rpUKNns1qNJ39KlVZUEtUrEcPDfpSd3hdK6V0KFCjwoULpXSuhdC6VHnhUK7qTpCoWltZY8Oa36SlTuULpXSulRscLpXSuhdKi6fJZVNMy1WW1tqt/tTGCHC2j6RlTt8LpULpvlTtM3QuldC6fIa5zTLVZLcHYPQMjhTRxaFG8SpU7bChRvELpXSo8XQ4KyW0/weg5vCGj6OlTtYC6V0KOyd7hQuhR4lkthpnpdomPDhLeDNH0ZKna+lQo4PCLFHg6KzWk0lRrsqCQhHAwPouVO0wulRw4tCLPA1VCsaTpVntLaow4EB9Eyp2aVN0IMUcThFiLc4R7qnUdSMtVmtgqiDqhpv4CH0PKnaIXSo4tF5aixEZeBuBLTIVltxd+16G3/AP/Z">    </p:cNvPr>
          <p:cNvPicPr>
            <a:picLocks noChangeAspect="1"/>
          </p:cNvPicPr>
          <p:nvPr/>
        </p:nvPicPr>
        <p:blipFill>
          <a:blip r:embed="rId1"/>
          <a:srcRect l="0" r="0" t="28058" b="0"/>
          <a:stretch/>
        </p:blipFill>
        <p:spPr>
          <a:xfrm>
            <a:off x="0" y="2125980"/>
            <a:ext cx="9144000" cy="301720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347472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 recognition is gaining traction and being integrated into various payment systems and devices.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47472" y="2165696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 Recognition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2493264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Fingerprint recognition is widely adopted but may require dedicated hardware for integration in payment terminals.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2493264" y="2165696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Fingerprint Recognition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4639056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Iris recognition is still emerging in payment systems and may require specialized hardware for widespread integration.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4639056" y="2165696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Iris Recognition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784848" y="2165447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Recognition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784848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recognition is being explored but may face challenges in noisy environments and multilingual settings.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2423160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w="0"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1" name="Shape 18"/>
          <p:cNvSpPr/>
          <p:nvPr/>
        </p:nvSpPr>
        <p:spPr>
          <a:xfrm>
            <a:off x="4568952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w="0"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2" name="Shape 19"/>
          <p:cNvSpPr/>
          <p:nvPr/>
        </p:nvSpPr>
        <p:spPr>
          <a:xfrm>
            <a:off x="6714744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w="0"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" y="1657807"/>
            <a:ext cx="7315200" cy="1828800"/>
          </a:xfrm>
          <a:custGeom>
            <a:avLst/>
            <a:gdLst/>
            <a:ahLst/>
            <a:cxnLst/>
            <a:rect l="l" t="t" r="r" b="b"/>
            <a:pathLst>
              <a:path w="7315200" h="1828800">
                <a:moveTo>
                  <a:pt x="228600" y="0"/>
                </a:moveTo>
                <a:lnTo>
                  <a:pt x="7086600" y="0"/>
                </a:lnTo>
                <a:quadBezTo>
                  <a:pt x="7315200" y="0"/>
                  <a:pt x="7315200" y="228600"/>
                </a:quadBezTo>
                <a:lnTo>
                  <a:pt x="7315200" y="1600200"/>
                </a:lnTo>
                <a:quadBezTo>
                  <a:pt x="7315200" y="1828800"/>
                  <a:pt x="7086600" y="1828800"/>
                </a:quadBezTo>
                <a:lnTo>
                  <a:pt x="228600" y="1828800"/>
                </a:lnTo>
                <a:quadBezTo>
                  <a:pt x="0" y="1828800"/>
                  <a:pt x="0" y="1600200"/>
                </a:quadBezTo>
                <a:lnTo>
                  <a:pt x="0" y="228600"/>
                </a:lnTo>
                <a:quadBezTo>
                  <a:pt x="0" y="0"/>
                  <a:pt x="228600" y="0"/>
                </a:quadBezTo>
                <a:close/>
              </a:path>
            </a:pathLst>
          </a:custGeom>
          <a:solidFill>
            <a:srgbClr val="E2534D"/>
          </a:solidFill>
          <a:ln w="38100">
            <a:solidFill>
              <a:srgbClr val="FFFFFF"/>
            </a:solidFill>
            <a:prstDash val="solid"/>
          </a:ln>
        </p:spPr>
      </p:sp>
      <p:pic>
        <p:nvPicPr>
          <p:cNvPr id="3" name="Image 0" descr="data:image/png;base64,UklGRpjoAQBXRUJQVlA4WAoAAAAQAAAAfwIAeQQAQUxQSBUGAAABEUdu20gSrPhW/39xL5Vy9ayniP5PgP4hvaLqnt1WE5LdVHOyU9TDcQpStBN71dPQoh5SRgjq3kdyjlNkp8j2nN0i2VNS9chWSao7aysGQvhimBSc4xT4fg1CqqJqrAMQ48ZYcn5SdDFFCn16E3glusVzQIIAtnHbCP9/NLr7SKxIIEhETAAkSJLbNieh9hIgF0FEgsnPdZHfJ/5T/Kf4T/Gf4j/Ff4r/FP8p/lP8p/hP8Z/iP8V/iv8U/yn+U/yn+E/xn+I/xX+K/xT/Kf5T/Kf4T/Gf4j/Ff5p2iP6NQGx7u8ZKAL34rwYZ2V7tKh7ftzFpxvf9TEqxvbFCI5r3N0lD8xhGFppnKQSheaJCCprnKjTAPZ25f80OmLvXbENx6dxmmAvnNsRctmZTzD1zO2OumNvd94I54TG0z+0jPm5ZJBhIfNyiQY4uk7tA5tB3HrpETnqMBoc7H0DpHVrXU1JNlWWbYMj5HBRYKzmgchn6lGT7pb0D/SzFsEehkR/F+M8mCZLvwBAG5e48GGArdZ75WMxQt5VI100E+kb7BcWMTeMXCpgoftwRAvyv4XK/eoPGl2mzZSH3w2UAROobc96dBO2vBZtZFryOf5frGWZkar2pzsxrbuKHJX7EjL9ppd9X9aT44el+uEBRo/bUlD2WEZP94cSyRK77znjHOF32SAHOL9vUl2/lGyaYsyZgAvy/8rbfybP5r8cEnaP/NPyJ0H47S2eZh9WMLbYWAfebxQD5VRIVHaBQe+jyC+LLUJBdXUuiSw/Ul8ugwCG2/KDfnMozjgAZoHPkg1IEMEDn4Q8gftwJlgR43hPRwcNBKH7KBQ12hRSYzSDB6PrLYRDgYHwpcwam48cVnnBUkNB+CibAbj0U9+x3+lBBUHsp4SQcUYGXRR8Ck+jBXiFk4StZICNBJRGpL1IfPhjt/kr6/4fzQFdFHhTY3IDOvOilzToY1zwDvb5k6Cw+HbtIH3GLas6B3u1vBdn4Cs6B7uzkJzqKDUj68X9fUJqGdBP/8oBOYYPJ0IMOu3gdkT/d0n5EHyttuqVa8HNxegh0s1d8o102wk/6kvQGIHDogXa2L9Idz/1JMNDGtoYeGHpauGuGtqS9boXubELc30H5C7p8KBBsICjgN57J6cH0sKAKxYM4dShIc9zvPCyVo8X4NGR9Ix3zu/ln7n0mUYi+b7GVfXX2h9ljqf9C6de7/crjnyV+eMZ/msIpe99rOP5/lvh/4CWAX/gt/tMS/9f9L5BAADqwzwC4/CuAiPHfsQU5BpCICViM/zCFQwBxjiDOZICv42CAkIFVE6DPCBhlAoQRcPIxgoABqiIwGKCYgKEB35Md5r9r0Ix/cvu1pF85fjyDR/vF/jvrGP9jjt8x4++0d/y3lL9l/Iudfi3tF+MvBRAa/1Zdj39y+7Wk39jpA7OvTOljwWH6wPThnRvkBvwvKey9YVl6MIL96RwUqXvaIf9eoRdm0TjusoaCTDEOeB7OgqsNocPqLBAbryNZ5Np9deksUvS1+lSnAbTHe6ATOBqqvJiQ+haVCVZ2soJCcqpFoZWeTAUvcu6lsveJ8PZ/MCnr4J+JycIFEVlAfWY4gi1PVxfA/k72P3/0/2aP/PFx5skYloOb+JwDyFNLjvz+fmAmYxYwrn4wfORqjlra+wgbIMim6aCPPMwFUxH75jPeGWkPeWpzbPAxqXZ3zCHjDC2aQo6/316Wk02nZQmWZaE5Y9INfKXnQ75ooCqZ9bYPsYUuuiH/6/SQ6VisuMdDAmxTi+sL7tL/J+Ne9EA3IcpPFmCgyrK4RH1Noi2zpMxDObKwKLOivC3ZJvrM0Jlvd3iDOwLJz9JOU6XPih7SdSudMz4vZZRQaHUyyW+SRGUBrsoXQHnyyziqj1RPvcAKvQYtHNnl0ABXHIoPQJdFhRTo7SCG0jnhxBjEIvMmj7tuFXhMk7hpJGuAQpKlOVcgsd0CWpedpHrYryqKNdjHYpraQhKZ3WUM5MmH/NQ5OCUlooMMz5WFVD2pNLnnLCKBytQ5vamoJh3J2mpmcJO+KykYfW1iyLjP9qS+elwalj74WQAAVlA4IFziAQCwlQSdASqAAnoEPj0ai0QiIaEhJ9a7SEAHiWdu10Z7f/1eN53R+u/9D/Wf6P/pf3n//93//g/4fLf7N/sf/N6l/53/jP/D/l/2w+FDi/3n/j9Uf6s/zX+O9Y//DyzPP/+t7gv61f7T/Cfi778fNTkc/l3+U/53su/9vu89c383/5P+f/tPcx/PP7Z/vv8X+8vfb9KXEX9AyenaTyR+1H+J6qlndnfNPjL9wv8fpDji8J/hv8y/qf6u/2n/if4jzb/6PuJf6r7gH8T/jH9B/pP68fzH/k/6f5cv7NxgH9D/pv+d/t/7lf4j2q/5X0A/YD1Hv53/fPyq+Lf8+/un8z9hT8Q/on+y/t/wAfxb+Nf0v+l/st/af/v9T/4X/Uf5j/S/8v/OezL9I/u3++/wP+X/43+N+gX83/pX+Y/tX99/5X+N///1S+y3+zvsbfqJ/0f7R/sPZ91v5lCiv57D/xeeFyz5UxiP8fZh7h/3vOFff/7XrU/r//F9hT+l/4b9oPeb6b/ND+5/q7+nP+6+o//aP+t10v72+yx+4nrH/nR8RX9e/7vpif//2AP//7cPRT9aP7j/gv1s/aD5Y/G/3D/Hf4z9m/7t/1PWX8a+h/vv90/y/+m/uX7W/Y59s/5H+l8jPp39N/zP8v+9fuh/HfuR+L/uX+X/3v97/cb5n/33+c/zX/I/03qL+c/xX+x/yH7o/4/95vsI/Gf5r/gv7b+1/+A/bb6wPpv+d/pPyd80beP9Z/u/81+4X78/Qd7H/Sf8b/fv9B/uv73+5/0VfR/7n/G/uh++3zX9j/97/o/9F/2/8f///wB/lf9J/y/95/cP/B//7/i/fP/A/9HjefhP9//2/9d+S/2A/zD+w/7H/Ef5b/t/4z///+D8Xf6j/i/5D/S/+b/R////y/Hf8+/wv/A/x/+h/9H+X//3/v/QX+Qf0b/L/3P/Mf83/Cf///yfeH/5fz3+jH7kf9D8+v+v9nn62/9b8+ze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00ZqSz6OOX/Ne6UgIhs5P2xBzNGP1XX2hD07h+ftxX4oa94ymsK1ZTiGtpPwoGsK1ZTiBYit80bHe3uZz7Qne5aUf6miSEh/eKWTU/7dlEs6nP6F/xLvko6gtjLFdrjnN51okSUoRRr77n+HZiidKoO6Er6TpNYVqynENbSfhQNYVqlkvRMcqR9LfsoIIu298OA32W5NLf/z9yonMOJ/IPP33gov/73ZD//+Hk9LVRiBI6JggKlEI5ep5FR/AZu7uPkBoKrLtbp7G64+kdgqXmk/CgawrVlOIa2k/CcMMLltdZidld7QlPNiV62ErGYmr2+GgGfdmCwnfIf95Pm3pV32sn5fv/yw2HuQa54FA6KCNcnnI7oJF0jGJXuthdhqasQvTEiSJXE2ZzQLREqNOiw9xDvH+WDNy9NmihCvGc3G3hDSawrVlOIa2k/CgaSuWay5QVyBq+Z4rGbfjqVd2qLRo9nc/V+AvgPcD4XRoU5GvjqlpN0+BbZb+r/IUHjSuKTDEJ8Fa2AM80WZF+jgnoWu2ejgEwHgYZgrV8vJv6wjD4o8nBoxVBy6t2BtwKh9GtpPwoGsK1ZTiBYdrlxLYZhHz9zbPeG5P/nhyqWeo/8GBPjJURwfyCftjaqC3dfpmJHKl0d3vnpNXbGu9kf7cyQ7je/64GuSnT3vrLqYSBq77ykRFZ0kgS86U5NYHOddV9heDRkxNti+IF+eqynENbSfhQHDNJ0mmo15TQqOVfk4/HQJXzqipiPGrmcc1C5Irl7vcDYC+srrJDtmZYXk64C+5vGXYO/b7hggnaSSU0OanlMmzPZTlorN6g23+xwkYWcyyzDYw8eQ1GU3W3NyQi5TuoqA8Xh0+XCgawrVlOIa2kxJ9XjqTO147NYQ/wNoFUBANYuViCWxjdbQrPL5SpnQe99YZzV45ucQNW2jifnzMdgxY59XDK+KRu7wpJrQzExaaEhsnoUAUdgRvvnejPmPEyEpqr4QByMhrcCBrCtWU4hraT7/n2kv38kLdJD5UPkihzTFNAU31ANrKR8PyZi7L3xGL3+u5wtOEDye8d9/o+u0Y5ZvluUfnf631dPTCo3F7cYRqAufWz6h+GGvLtAWAHQhOXqC6NzLDuQcCbHfLp1f124Q6Mx7gz6a2+Ae11vvub4UDWFaspwCrFfx1PKwRQx9ndNjsRQKdZxNnGchIFwt10cAnnVqCFTRF9ctXk5ermE04dDSHCIl8Hp36z8wxQP73XBdE6YDx9FRPb60cZ8jVkUoUH7+LuOXS5aVUJVsPRh4stothL8vdm0d26PB3/pifnJ35TmsmvrUX5IxHg5eR3blNc8mlvLBHO3eQ/DW0n4UDSNHq/kQwlQSmNgrPm8vYqrCK9QEvnQgLZNiS4yhIvj0CPpk2cgJPDbhmSvDXOndY1AGeM16a9iXqtin6UyTFKg/zQ+wSj4nBiVwfD30eilFV1FQ6+ujzHb2m7Oh65BYzGj/aPnAPdpMLW2vY3CM22vd7QLlNsY3IwXzkhXbvIfhraT8KBpGpbibhDS1u0m5EuJn3HaperUy1pnatuUvSLvYvx0bBo9I5QceiOxQp/ia6t8pP8Bl5ovPyIQUXR2QsYJI4ND0Ep0ir1rQM55g1xLZKxrjZVNdivqNdQE3HZ7BD/wO3P1u4aO9S8g0W2W8ztGcAQDWFaspxDW0n4F5YMCuITSZ312NRbX2/qwNW8mcO4xtTxRm1Fm3PTfSNEzw9AJgH2+Dt7UFlulLKyO0kss100GoDE5J/5/8aHHqRAZzqjGq3wVv/rbw9fqWvkTAKLdDNdmTCYlByVGDDRVf90M9dUBk/CgawrVlOIa2l7rnQvHR73nhSpzplmbS/4oKgUEnw4xkXGrm0nxqbI+qAv8BQNtCKrr++FzTBPupJpcB2iiZIeQ8C7k3n6XkWoy5d3E/+i4fbF+MeAyoq0zwJXTJee4yZcOIMNYVqynENbSfhQHVZpToPhdnkNBlkjb2E+HpfQK7D0FXle1m7CY8X+fmDx7fAZUOfQ/t1BL8Xrz9jBTzQExca7I3OS7k1zTayX+jkx5txfKn9oN1eTgC6/0/CgawrVlOIa2k+XYKhO+Bh1XGSoOuHHfl5L+vm6eI8NAZv11ohpBhiisvEBDDsR7gmQUtfxcbxylaX6Xyey/p2z4/i3uZus/m/Wxfc3woGsK1ZTiGtoS6IjyMDx0W2TXi5SU/8rBD/0abUoGut+IYNXXSwXvL707KeXRl4kAiPdryVYQCziyMf8n1fwwnWRCgecyohM4fc5FTtUje0B8Xxy93tPVtrDWiXJKL6JdwGGsK1ZTiGtpPwoGr4yb2qn2SZfMGcIB7mIj8vU1eXtm3Sb6rXQ3k8JK//YVf5xrf+ekkw1fD2+W8APa8SzWssWaed7axr8PTy/NzGA4BM66my3UCXh6bSIqmeQKm/zGPP7VYcbRYTSJ6SYRR58H6uk5Cq9VlOIa2k/CgawrMd6xpgwD0TO6k4CIsrFT/9DdOrZuHxxgHyxB/PryO3Fnn2UODFvXW9IP07Yw80e9bizC/b7/RAAunfdP/V0j/XTQz/1M9wUgX+6HaEfrtlE9DkBl8WxaROYU/+ySn+xgOiAHiHOry6re+lVkPw1tJ+FA1hWrIUzOFY6fYVL3W756qeSM160zRoFH+85K/MMp91///Oyhhe06D8ArrMeqGUZvmobTlqTz4ow3P3g4lGa2swhAKDaBi1b3Dmefp4bTDYRvb8EZWD2Te3DlKatX1VYdxPO1URbBc2GuvL7H/Iv2FaspxDWz3qfe/zi38c/IQJRrLzzD6igVGaJgtYrSupQIw68Muh7AucD5n8GEirSY+fYvAR+20MjwP//0OODx9M8LV2EteJ8uydEn4d+y3LkY3lcVt9IRI3GWq4SLKv7DUkZNFBwN2u/DiZVST3/mRf2oWeDx/yrMjzUg+3X2y3xayzt/Xep+FA1hWqiR91vimWEsjLnHLL2C5jZwY0RY+i3hLNevY8lK3xIAOtVbvTyPZB85Sa0dQwZNCQ4AflBWm46jUEOEL+pKBX/DRBZ5NoLgBosDNULALZeFDh8bLONV7o64DnozwpUP5hMZs67EtrGxQGYgmo8s1SITtL8MM1vTPN6dG8ubXO1hE0bBBVJOYKXYWOWQxSRCK8tDhZ74oz4QM19Yhn9CaX1jfCByQY1WUWnpHIUeu08T+SsXG2ikTieFXRldE5Pk2R5lFrEdE5+kL7k38kSJKpLjpUr/b2tdynf8UwrA3zRPHnROIZaqZ4wvDhlnxUMMeZwFCtTRuSpxVPqkajInOCqAkYWuVaycdkCYHuaLf55TagmGLetNbfFAwSu7yCJn6ALv7E9S63/jYMWexdfjlbizT6RhRGURNUgjQD4+IzKcRYOpzbKAVhUSd/eNsXbQOQ/ziSpv7b9U/f7SHcHMQhHcxKpUgW/Q4kikw96i7h3ocE8lLROFIZnP8CU4YXL4qC/nKDsT1Ag+8OcJYyqTGm9KbUec/qmYwXFiKFh1Ae8b0AWO/Rx0LfTHv1+6RQ7swO8cT5OYoikBYaREliA2Dk9sT63VNqNeIxrwOd+dHRLYl3px9t9/7fxpiTXDrd2kSA4WA0SrUEnpixlej4QVQkjOr7x4dBv1agjEuYV/biRtlKRPnPZkw9iiMf1PWrXZwVIZk4zRufm7ehmBR/RqmuIt9BljKmRoB+Z9+EDHqDkRrG0I7cKqdlqTES7LGJkYsVmh8gG/FXgy+NPufI/1tCZ5OcnLZ2QijDNtc62ldi8f4t0PIRWPXqrEg9vW5Hc5SWg3k6zOXdZIx7tEk54Ilsje0D/0iClyY4AjgBDfGwbKVVx+GcVSAbI2UqbRcmuRAQVPC/nV2IE/m3yZUu0ptnKo3DRzltyscqh0mWqS2OMlfTPC3MpfnUbu0BneyoAAAS/DrG9hzJz06TOv8ER3haB2qSBnTKLQi6WwmuOhAQKL1SgVOxFO+U8i/4vIXLpXgf/L6PyUrl61cPil7LM2+beZ2XNvi7qIXDT1O8Sf8h8mev7AVj4OV1f1OGWztZNSeHgMt3wVVojer68D7dkVtDGtrAOL4H1k1+K87AtcrEbb+D2t3Egnrutv7pY8/bcZPj/kMVJFUI4/f/+ignelYUJ1VYeIFugxuP6mOiJaLM33MLCr/haBysweS5KW8AN6vhcBvSQoDgAab+5IEJDcC9zHa30+4N7/TIXS98HTLNU3x819h2b+RUeNpwCH9xq5rugOBwAAbhGBOqjaOeUXyvt6ioj+UsYmcQjgCXD8C9SZC1Yak6GjsXubgNNODHNAawUBUoi3am1rOZOkCWgSbvXrLxhxb4P2ftb91CHtRS5t08RKvWLkGvMFbnAvi46FbVODzMUgRoAQROvt3Q7vp6g3zO1plfZbRZT+Hrt7yb67VpEy8nlCt6sIrCyBsbDHh2beC5LNeiWVc58JZzbGVmYtJm5hiirgYaYnyCE8Qbvvfas4fvkmpjp/2S2vpJpyFFAbbuS7raV69VfJzo6ZZTVvtgnZihvHnEhxpdoNab3ESrCEsf62usLph6IBu6Bt6FglFuA4MluTqplt89prow39PtCIfxq8bK9g3duD+DEG7t6XR+p0n5JuZwfxD+gI8sZCgtSsmg7/gfzFy99F8ipfsA1CGUGo4Ao6GqwMT7xyqG1T1NJvSL1OZ7gAbFgoeDXdv/96fGDRBg1K1Rrf1VATPACUMtfGvsb2nS4m6De4eQgGCSVKJa6DWkkKnVlV3FYRW/h6aL7NrmD4OSOYVshi4JJaoX//80Lfb81yGewxKU+3USRpOJSqVjmDk3ECH7EjyTUzVTSshOC4k7zhQRwQFAoCXEfoIao6uajTSpLvNHQsPsCEwglNIX4pPCF0erY/pv2a8e9+dIRmPx6z2HQlANYR9PbuaF1SZjDBRGlI2obnLVYszJvc7d7OErERPd+JykKrxDs2SGGdsyuBnNuUb1yNTJb/+tji0518eaZdF+lUgQ7+Y7Kn+g4oYMnaL0Vaqri7R1g+ZrFKnW5CHbugPiDHTmWwvc7wZdg0di3/Q+v59Hf0+cZDuAJhgK2OmN9KSXfjxOdoKaxdjwYTUmLFQQGs9KSMr4Lt6UqubzXKg7GYqHLb9w2ByzTB+hBkBvf3/or7JoEZ8RdnC2AbjN/zv+TyaTbTTKpZrJzv3JoJ58qaUszhOXlCgzjDG+7TDPvqDrxdXQ0Tga0mQkv+jr1PiYvQ88Zme7djknSibIAd2t6D7q+pNwiEFoHLk8FvjYncn6cXcz1ocRfbN83wYrVVlEht11+oxGZ5tl2GDI71XZFsD8AugXSPXW9DCWa/3MEL2BN/gkL5BEdn26/gcBXHWl4zaXtg+wzquWh5GbPNxKGHC0BxbBQC0Dav4FjFKdD7W2aj72J6+xsnMNbkpMi2ujkK3v1pjo36qYeNh2EL8bc+w2g8hrQ9G/cjPjw6kXUZ5mswiwUBHSL01+daE69WO2vgJs0HvegirJWr5/RksThEevOyOlR7M079LqL6HYi1wB9Y6cdzDCPALXpzodRd7pRozLvqdJMYaCxzX/b/Us7P/2ZPaX9Nql25QAG6vinyTc2Dj8J4IlGnRgMIs6Ii9MqcBckd7MPIFqvdV5jJLhrJPkrkuUlaUK3GF48aXY5M41P5HhaW2JCbbvopQzp1bQU07XKCaGgPLJ789jDc/iqSXRdSgewh6qMYYDdzTgbFROihGqvmfhsYTBCyWyyfTOo1y6+L4U5s3QmJ3ein6O17f8sov+xKEOvdu7Vuvos0fjfFg11KSlpyzpmB3vSzQY/Oi2GjOM2tkfhT+SESVh8wPFJerwOqNZC2Gr8QPmcyrxGEDIgnqQl88IhPnXNfSe6WZbuEI8U4D7V3+cEIpPW13F7BXYaU/pHTLVFxwPaRcmR6PDVYDcKNvGmDmAlIPfpG2hl0WymsC4WUwHDWz7lIp6csVv6qwEZJIu15PLeXvkCvdXXL7nFF1HD8PJMktZMyI0H374pLQ7uWTZfpEdF+9mHASNUUAY0l6obYEbFbhcs9wvRLjaQz0oOLjksPWV/p34+/nAVL24aiFxl7YojJOpkS6WmAbGhOFCJK6I3m8vC/IEeOmN5kxoBcyKvaScQxTigfmdTMND/ZwoKhVkkirNC1Adqri/WT/iC7aMSwJgaFnUHKnqzTS0308O4+caWPd+jvKbqCWSC6kga5T2iSZldYYvKsM9U6GOlBW7pNlr4TTe/GIJkIZEEDhr8VbkJg+iLYKeu9v6HaYFQRw5ocq0qTDBp5ADvXxZTY/xeHXByk7tFI9ZjWomIeFVdZjFa/GRWlg+6Ua1gx3ZKHFw9+VRyW2gwh6ck3nWH3zvTN5LoGFArYzlL78DVjSrsRBvT3pEit+UsaKE7DUYL44HicEkW75KE/8+3BAQK2Uw0XRYO/P7WajAzPYrqvpRdsLiR+/najO2vTsWBGmqcAPp0pj1hJrYxPFJKdxf/uaf6w0DrjBk+cbF2gmBCsu/b9zC7J5+sf4Kni5J5I4u9SYZ5vFcUt34i/6vc0qixR4WRW2ISJvekuPlNjuRIbKGGB35XbPwPLqwIUKDH/dV1R5rjYSIC5nApwplB8hWo+EHO1MnXhlZPo8dPOkHyOENgL9rX5peKFSu5EWmAvzY9PVG4A2ROr0y9a1W+6Yw0GyOJGeEVU8a5hBfouM3fjs9g5HWw9MEpt2+YPqLE9qoLSqcFGMbUSg0eeJHzW8jIx4uUv16xBUPoGu9yf4vBH6j1Qprj2q1aNgaUXA6i5rIrCaOW6VLGkiGvy3wrrDBorn3qr2eHhE0va1+Z2N0BgxjT6LWpcL1HBWalzgtbiXuEL7qGrWxapW/DOYxACY5RWswsB+8b3ipp1pX8wEVMsdiQAgl5LpiuPo2iCXvlCKUT1j/vscPRImiAfJew5+vvqvHZSz6tBfRYovM882t7n3iUsEkMZzvbWXKoK6v8xFZ5fWpXua/HqPMrQPm9OA8JUOrdFCk6suOYSdp9Pp/28rnqxW7rG4+XLsZ1V9sEZhOYeaYbl6lYkoF+tuTLxse4lNsjbrNcdHaY3cprUt4Rqd6XRGMcVKgizZQQq9Z6CZSIJf2ZXqy/iT+GCbufHom+9v5yoVVaXRGjauWwEVLvr6MdGLAI4cZwpvCYVJPwK/9F8Fv+Va9XT/f2mriZUqVkob/gF1eykQ+ooIi05pQehaHrdawh2DcZe/whvOUSrKtAqWm5ZnzqFThQp0Bn36cP38XlsXglBMcmtQv2rmN0sCXp0tly74LJiaOFDEG3/obX5Uhrt0Ez6Yvv/ikaY6If2/uyLNKR1bTOvWdlhCa5kv8yHqquIzrMjM5xUg8iSMvDkmME7HEPh8g9dzhjW0evuYgKyhQCJeYh+povt0xF+uEk9F0KXCCDGcxvDIwgDX3HlLeWB+O/rHFR8LJAXW77L21qVzVBoJd3IJltwe0fO0VZofzH50jXCTuGWPauiCfoJY2Rq3LJEUNGV3PAkDldaV4yCGbNivgOfjFtD+WM4VcLKGwcXPMdmxRGH0WV2Wi8TrstaBfLO8N0n5KKWBp+EztT7z9+e09YfEAyzkOZBiFuTFc0a026PL4gRqCjW6OX4wemR9AcTGDJmmVGlBjft+vSI7Fs/EQU7+2zrXrZbOyJzuLgTCvQLu/77iq/hcVyuTojdHJutgg7AgBXEi1GFbXrpwAaF0BiHZGP0JBoEWYYTv+zX71n//h+b006/kqUaU0sXk/+YvDD/nVEsc5XaofnFArg0OdBLBACW6cSNN5LtxDlVnFRs4w07WQjjfufuJ8Y+RHJuu0BCBPMytK3hmBxwus8FoPlKxC1h3NPqSb0SY599t4GNxUF1PyjRHL99sjtkb7hooVr4DItYdyvZx+Wz2Sml8mz9Te2FdbJIV5E0aECVN5qQtbJc//8D3//ipE5+rr/MnaZIRuYy/r3+9NfeqDgeoXKEvzSNGqsLfoyHTkGmbiPYEXFypAV2jK6J3YVHH1CVvGUKcNWk6BGhN1U2ifeNzdwGOCtrY06/kaUWkaAy7uAMj4EZdd/asheCHexuuysvSenbGQspAcObgOM8RYSDgzW1xbLRkJDTwmDakc/q/IK9CdMqqcTyhDywUkN2hFLr8juDu/3ct/P2jv30Sk2zcRfrP1MwYuRfnJOStJw0q1jafthJ5DFy1U/97NDoIOj9ogXLwrjPmxQoc0Z1f/7GvBdv/b+y303J4HpwoIi1Tu+56JOd8QdX+ao6kxZdb3AopOH3k7UE447JrmivFtne8XWvHAeGT6PwfOkvJUFi02n73GWlKDkyLR6upzSa3YRHlp/K7ruDwr6ZaQIMs1yUfX8yuZdlmEnk8kmkWT//X/tcSEImxyvkgZ9i8mmtBP3DcijBN/VfZknx9lyau6aW9SnaQy+SoMHvFc/lXhfM8ixtE8OgyOcTsjlAuvnOs1Sx9t2zUDYEFmjpjV3d6mfHaDVznTz778PVTkAW77PeoQK+c5AvMLpVEPIqOOTjcEQpc8Fs9UYQxh74Wz+anBH4notD6s3q98L+PjLhCiikE7OXreG3k9wjeBlBfoBg1xzDLxmxD3e6LgjHbgNoyVUq7qVXlUxw7/7B6S6seskfGVAzaDgggWz+ceNs4hGd9xTG7xAZcNC0NUFh8kPUskIjOiOL7UaBhqvDUBqBFVYtPhug83t4K/gN1F5SEbEPLQ8lljkeSix0spZp7OAWbZocwwdK0dhTxAKmN2ogY1TNTpinFcIWm+e8Fxx60zLOcpoPscEsAWLuauCI0/WvsTxrq7G+KsCo8ZGSczmFqutQRyYQj7OKu41bmHtgBQv7dWBDanTZwyzBh6Q5kfLjV1PetgP2z1qUco9Yrij/dEZDGBJK1Hgm7IQXToDYatV3TcFl9cFZqG2OFjsUoGgOQIjwaU8MqitL/52fw2gdOYnAoTt4qYruAnxszro+g9lmwYhD9Q37Zup7m7hZ9rPCvLQ3u12w+7OdQUflX6f+P/rUZksAFaSnRRwILQ3pgnl/fkXnbQMYa+qSGs9EVQd/yNPfGKnagpBrUHqqPxr8/CFxjl65q+yo+HjQom6uGt5Mxw9I/nHuB/77LQHv7t8X8ZcrVCtkHlmJtB7giZTsPUYKKxfeOCikkXhnjzebMOHT/JcgzdMVx4pmRGoYulMkxW60oba/x3A2W/vIcrkdHe8BxYyOcK2jyBMrJ9HsfY1EoM4jjkEDM5g6lAc6y5Ih71obBscos5z+OAqYTQM9/ueClR4A1RUVU9c18PyYDhLdTdJQdmvQ3s8WYBztXGLUDXdB9/XEApBD7QXUEsRGcp23kVXXvf9HZjlSMJSZMjFTtafT4ZZD62lqDVWOBqFxah8XZkMwdzcy0L1a6ECpzZF0rNecgKq8nIPEX7vtaSqt3jfzOFi65i62NCsBpnUqMavg7rKOTnSLod0mAznCYXPKGcPHVvq9/jKI2E1iRZLBOMPYOcVXK5LtHbf/udi6JPVZT4TBE83bJRgmhDvrCBt5J1JVe+M4wKfprAa0ja0jRJo360rjtE0/t+cq+h8afi8qt2M1ljAjTQwl7nVkVYdHRx0zBMcr5Tu3//MTIUnZhX7JHL5qgAKRcBpbRX/5Pqi4CNoFFgtP+xb8vgj38cPPYNAkjgHPmFwQpyo2box4sAtaNxkmy8C8138Q0sIXiy8+N075y75K+5rs87xcWE6N5uiUZSOwZLI8Hvpu1T6036XSr5OIQh6DnB5ixMDH8Xo35sKnhGNhglXc+96HrZmSU+cdtR66C0frQSEs1giRezH9ABWe5VGf3s980sYcnZUAgthSQdyIWQihsFM6dR5z9Xk9xoUKBxzg+61eEAjykHwvFMFlCJ36dcMAgCHgMoPdz6Nre3VsJs0D94eaJGpnEI8xyR0+NmFGX34BAd9oXTDSRcjMVUcZyiZ5ZrB23HTNAn75bxEfiGW84T4uIVUD7PFP2wPTiUu8qLcyffXEpckarFzmdqHaLi54A6imD8KaYF8m8pRsd4E9zU0z8qzpcSdxl+ZPAQtSRl4mKScOyRbY+EmrnWy1AwqBO7KH/srwiwETJrkIwkErzvgn5PY8fcGJzm+K9A7UG3C62H2nqLIhUrkRFYaIY+1sw81WRkRnBxDALYbcE0YriKxJ+IFzCmv5f/zhU1/Xv7nkCD0RZMpth+DOyaIIo7GdO4WpaItwcAnUtZbTeGU9Jok6kRWRCBadAx21+NUwXYszxb1FXiHkllQADxWb3qKcY6NjKFZduN8qDT4MGRwT8ukO6e3G6Om75nqL40BjNMM8v+00CdJx9YqXJM4KA69jWc0iZCWJ/ijkQ/8bt1uBvUW4gtdjhYxF3x3/z+VdpkC5jdQrfjG0AQzQrdaLUm+DFaGSNnH5nkOZnOlV6BUIU7ypaA3G2hxMomYZQ8HPByDwZ9WWLi9AN07fSBPzez33nyvMJ8HzsD4RdotHEH/frj5fkwEzKlkhfVA43wB085eikiCIu5egjVyOJiHo/gGz855JxP99//p38PzxwGOEGgcC+/V8P9QNpy+FRBE62rRFFrlMrl2ZiCPrIMrByfQf2FbNpeXb8YefUqYrCoBbJMEQb3svsWOuik2udN2tX1jchBQFWieFzHDiLYbxjiDwn/A4MggW5H0E+P/EAIWtdMy1RBOfr/CkSLvSSv9MVFA3kZa8G6+4EXFNGiaXqxZR+d9VEVCWdBPjIKZn5Bo/L319EFTgP8kQkg6ytqlY3RfjwGEv9L4hh3BjDJWkZuBu44CsBCqqTSwF6XXjkX828bjamAakyDG9kyxKabRAyt9ltyH2NbGUqUtjx+lGlnKgnrmoFG5RkRxK3z1sUSb7f827yZ93ieF0ywZYM5wsbxl7t8u4LDXExRllHLTRtf/03P4GzmVEtB/w6G2Zm2ZmseXGrbZ+/VhinSqF/0ZSOs5twOPhxWrYm2Qx6xlRKSaVoGX5Ubroym/4yNOZ4QA6iFkH4RvWrZr+2FB4dFqS3kC0H9e6xbk0QmTgvF+HLwd5olnOlh/8pmx8O/t6RFkMV6bBrsPrdGVQFTCU4L4jAmhyBiLEwWBYeUss/WWS91bOY5zVjAgW+QzR1/GTDHXKQNmELHzLtWdqgZN5HCRN0umjwT/Hu3RCVpl5WC5oTTlaE7LYAD+9f+gAAAAAAAAAAAAAAAAAAAAAAAAAAAAAAAAAAAAAAAAAAAAAAAAAAAAAAAAAAAAAAAAAAAAAAAAAAAAAAAAABNWe0Gj2bVoN5q1PjRJNhNyXgf68QOjj1QodgFGobUTM6UAIPTDe6fVfO0vjjPvbBGO1xcmn3fOmlPhdubwzuw56Ve9RIbCNqOOMfr2sf9edySZY2j4Tzp9NL1iXY1DTFQfrD5zZKb1nbAEsfOJ5azPfOZVDbSMFkIi3dGS0BwaL78fLhypNUi1vQ/06tf6JISpmdVLXA8eSo/QftfuyFxs8NGcxzvT6YuVG7z/NfUroyrJwKfsG0m1JJZm3ZgrDvnasO2hCKFLLda9djNFg6OlaG2/SUG93SDVocmQ8F2JFszOGypp5Xw8EMnxXnWrYjL6apoS76qGVkRAETgW8U5fTFMhMNx8byvvejBu616wEcuTILAbgSFHY086h27YiMxcbK39jMFZNeMkJgGbMFY7H5b4Q96424EwKPk2hYFVyMuTdhzzlFzNyzn91S6MMbxQPPY94T+o10dAXEpONMLC3Ny1N3AM+NESIO7LMas9MNLgLELjtPSJyyRf/y2GKkX6ePw5hcpOACjAgMaiZpQRG7L4POT0VJH/Ls1HWPgskVMoMu5ZcwC+D24JGZH0DuoDI+4cVfLXltXTvgaoDWikWjr/KJQUIINql6Qe3t4xV0ORXOKXvycnoQ48v5NbCNLIuuQWSERshhidSoAAAABb2enOEVyQnveEwynDtx3cFf0/wa4Ybz4MX0nQ8Y60kaklORVHmUMEFUu6iUkBIvQ2iKQglEDcLH18mdd8ru2KN8BFYr/GwgYF4znBXnYQ94OUTu0rCHp1CGsYZ97ma5+CcvXhzXOip8xtPge/HRCSh1zBOPJJUPApPXwZWA6sLG3saUt1fqGwUhdZeByIJSN67nN2+0H51SY6B6dp13oUOAEuoztKHnzlga1SJMKth+ix4i/XmUsX/skDTezMcnLCjhCGvoSkPztYyYyppPz9vAZ1i8aU/gSJXIYzL11q9z/BzCjLDSctMk1MNuPmcJT143cTp85AG0yFHmli2H0WIyOIk5gszx1L+w88QxYdOHLxLtZpwoLLjDkJ6mtcn941NTTWiKTUTGPI/N4O62iJFzeH/XTg4o4VJOBl3K0ZyLGvRhn+BBrX/1LKfsh6oBFlRNatMUqje6daUMHUx3uB1dgBLmRkwj2eevwKOgn1b8C/bd5TaJqmhY1Pcx/wL8XmpEcVGMM6aaYa87jwm7rTYNRpOk+fwnJIu7hJSfVgzqpCaVgAqQsHcNC4Od5b2CrLv9HuTgjtWAZPvmHTv3+T4cIhu5BVhtwxwkNxpwum01s+xhiVvcNEH6PMhO1gqiSL3ouuHzFBwXirRvj0XfvGyyjGtqPe+NPcZI8SNwsWtWH0oa9z3xPwH67hUkjdWyaGsE2EKD5UZP/s0e0uWWePpKU3XWpU/twAaFopU9kWMLCvOJkITa9GN7q5nqvLItzZCxSrlpqnh+Xe2XnrVOTFZu9xoTUk/+oInYsliQd5CSXO5T4bWAvfu4pS10Wvl3eW8t6nSNNsVWHFcScxKKQ3ntzDbxCaCkJFEfb72WH7k8f6x6+gzaWk++Q81OIFC0nkf2ZnEm7CAdkLInY0fZSXS1tk+s+yP7vM91PCZAvPwXYfPdf5JxA7GfQn6NcSZZcT6YzL80sGV/nbogNecT8tPlHOTwajuz/sdWuLi/wcp1vKRHRorUXhrW6YsS6SGgEEZsdmW3JcNEdkuPMAAAAAhv5SOHkM8FMBT7kbOYeiL55pGNJB43xNiehAzxeydf38gDAqfeHPJnVCFUKyVZuSwsy+yHk4veJ6Tj+jd/i1Zh5syRCjsj2KMGab+LhfxEoaZYCqYkTp8ukz7iePkVyVY6vdm+4Ujz4SrkvbFh3jeZSIpWe1VRu5W028dB7pOtwOyWFnkjTZaGx2ZVVt9AdzrGL3Z6YvhOSYXNvz5cxxg3jy26bGdriJl4WkMT5+htq2WHP07d6jW8GV6i/2dd4gFmPz3Sh+Kc1sQkQbQhL/QvTFzyt9oXl0gpMRi6eD5NHqlW7LfLWqwNmy2e4YmY3vzx2FokcN8BHLQEIhD8sI4AlB9sD3KaigUDyesxh+H+Av0SPyEzJT6c61XFeA63Qb3RIrEUcs8IyFQnkC2INSh2ejfsiTYHFO/u4W5NdIgVsKTLd5ZFv7cRaR+TyVxblMcLIGzBmcIM5p5ZCt4zePLHjil3xU+aL9oVoAC/Ymal61nWG0zNdfR+llNZE+oI9jMBaxfpZQpQtvYrR4BhTwkQFsoYgx0DNQPTW32Cga4+imrTnsF/uo52yX+aa4wppNRV15GmRhWRvYdd84xayPqX+oF6aQ01SuaQk90uP4W+FSkB65OurDdjeomH6Iyxz2YarVk+QRdE/5qAGrLmWb8vRTzEmDvQFi+La2JPRAEfefbyZfTjheLAfCkztt3F35U5vs9ZyFOcMym6H0hsaUdAAztYUg9exFLlaN3sJ3SUOx2cyiu0zfUQneLHPw+W83JBKPCaVyupjhLX/OpUjwnFDz1Hy/tn1YRWhzWdYgh6iDTjDg50dTPQZCemJMgga9VCV+h8EDPioiQQPA/4l8oGJifa+KCSeTHegZav4whzu/41oqXK2L9/he1Y2RCRGHOtaQnWqCR3AAZGB1wqPWC4l977jmVrA4MTn4O37v4p8qBEG+FYMM7NLV73eWwOQlwwb9r1mYdjgyCn/cEUFxW49V4WStWM/XCpYKLu/u5hkZTdQrRCXjYvXzTJy178nOjDQoueYYZQTmqmsFRQnViJUra6FN0wQVlf41FaxWeL6hXMwSr9UE7NsrXMt5qpfgV7EiEhO3ZJ+KzIx68XBJu1exkbkydSOJXFhrRmqKMk3eghkQIVCeBrchEZdQ0BU9sJ0+Tvn+xefbn20tXjhbFH5yj1MGKnF2B50r0PNDwhbmsf2ukhgBXSqvhPbAft9OXmtd0qSwZtfi2vXWGtfSBWIwSrWh73v5Ue0I1IGXcgbIAAA0/xNDkE5h6tq1L2/+SiO38lsZ6jZchgwxnVdCfF7OTD4zjaq0+mfrQvypqkMBfa3UCh58dFGOWwF7IzLqQdR6B/UQJMuHrPLSHHMPUNOU7sSNfJFNd3RMiSGQEI3brn/ujn9Iy7wDBf9YYTYGCgATiX0xMEgTiomvUszkljW4QeOvLJvhLfwH0BNKkyXcJaRGgrUBP7a5AYu/Y0EGu+JFB7WjwQfoBk4m5ITes8fOmIgoyGNMkZVcw6NpnaitzVOZtyPZ4VVUa49tK7+ODCXQhKzUR69qf0r5xKWqZ42j+yHZDoKrwUFaUwn9lq9GwT4E67NpBdG4St5FPfp7nS6C7Vcyf4XZ8c7yGzvgOu5K8K7PNk27sJvLjxBKUbPC9apjBDg27X9mkscAnyzXG9tlfFHE4BIRLR1kOPLJdFdjjL86thILDV1OJ2MBO8VglP15oM0X/sESPhYl+w2qB54jvtVO6VHzkCpxgVxi6OJTtEBzUnlS+gsg9dGp6cu6dWzbX9y9D4c8oj/b4VNWeT/Wcj68qVWp0paaR5CodoWjdASAHTawB5kvZOujRqyTKuK0ty4Ea4nwiAwItvSuRaRJ18CvQOsBN25HzkdjEALHmc8BCiDzfJzR97yvjkz7CxfpWE+2mbSJwGjrPtGEgTuDbFcPkL81D44IscFw35EOjgY0P8kwly0nSqxBT2se0FbenIIrvAIxJb31XpemRTOUqM4eHjre0d40s8iTBYC4kgBeWd3dm2x97lvR0lnLnSUbokhIxR6LLX5+2OKYyynZGTqVcjM1gFWeJ+Awh8Yz88JgQnvOvXNFAj7EW24COyWTJydhFW+1Xe/S0LsX3D7TD1BvgQwROydGnmPc3pq3ud+eKeVvFPS+YaORJcfGuyxZ3iqhVQD30Wm3x/b/MCxeuOYu6srrLRscAj+YNwSK6hMXoxM3fxISFHBM/gz7/096vhDyhfmQvPuPpKQI3cX3Bxsxlp0YYshTz4pNoQn5tPE1Vah4ruRuHBVKbgNfa0yWKI0p6pNfPwZUPEn0dri5U7YyLsWGJmD/UU271CyUoSpDZ/65W9BnEU8s17Xk6iXQWUy4r/mE0lSukupqSz2yvSi6D3ck3kwIaf2esVTCpmpiAyynMJgbZz8lw4+gpafvVlTj84O+tk6LPCMq27otBUkSBv1HE57ZdtFVThZN6/g/k470oyoLgFu3uQv2bkCAbrAKRoN+mmHaEN886P1xh7sP2FZgLRpwOWnozNQgKkMimkEsgxBm2/it0MobzLhuWMNgMzQHN1nOu6nBhojhH/EHSdntZ+Ow3UxFOwUc2poOKQ5RmwSxSSCkoiS5sPZgu5fp8TMBueOxceQBpbVRqsyoqYPD15IFm2tbN7vy4+x1ESOYFHxX23yGtTeXP/gME16NspltoQW8eh2uw6get9vfNpnGpoxyscpADeCypv//UtmMJSNSE0wDTvBCAT2E1Qau+xlL+V8lY8E2gTAMIkxjvxQfk7O9B4E1PQNjpZHbRSM/IFpsQ+yRv16YzhaTU3+wZjb+HlFz5J17WTdXHU3200yNmqjUF2TF8mv/GbFD/CZESh1DjNcjR3klTLqtF9NMjqQ8Z5NS3pjViMXBcnDYocCneZQ2EW8NPOa8sp6F8+k3Mrsk7HV9eqI/R+wpOWPND5d+awdY0NGY5RDmy2iknqIbBq0tFYw2IE2O0aZNtKMeETAwpM8xMW5Iy5i3p9Ol31hHLwo5SD1M4vfZv1bEoAaBzPbj+HyIWqsHYhz5bFxeq9aOsHGkK6v+cEksg67WdEvbvZ20ZlRJAAA0f0oSRD5MnBNuFBFnVNGAC8mQLlR+7uEj6W/H54Q3NrYj/hLNmEfj7cHXiHp50H0/pxd2Pro69UeZrIMoQDQ+lH+GVtvOqMZ4QVEjiY7aj2hI43D5sJhietyOHaf9wrm3PaJfQ9Ngc0JcjL6A+ax507/2oUvmqe0WJnO0NzXzfXBx+Je5Yrllt999rUKgMyOyzdXasld5KbKJzOXYih3rblLBkeVjOhG9UNk0IZZTrzp9GCgYVXcIHOv/odmb8Ocyn1dACVI6yzAJ2Cr/6R8IQT6nQmEg4TsKRPlJc3cC4oEsSqRSUCnCYncaX0lq+Utw5ogMxxY2zDavVoF/tGXelWGEtdJi540tURkh0oz5HFlNDbErkA+nitNaUPeO3RihsTedKQQP57aOmdrjh6ovJ0Xo8FKLWdLnobZMKLOjp13I8eO74vm/Ep0nhVzWY8vgjWFTR9Q5vdpk11j9KVse1dwRsoUO7UuiMaduSVEytiV+/r92W0ph/N8Ztp0m6bZJga1V8CgQ0/YrbnSg5eWG74hlCtvCnjZkEPtB3u+TaPbtiWB2cPnPDmKxFYXHsIPWdxEGgVl5fTkSmMf3WDA5FzHWZrHxK0LUVh4RSAhi8c8wJL7nchNx3dW0fMkhCkllZhx2uncqWPUqN4dg30RKDg+s51nsiGUC1sJX1IgnUBNb5mOKVjYqrqLjsBDuOoY8aDwkpuD7nzZbY07FgI4zDbUMpi8zdnU6YH/RWGRcDaxj75p6X2B84iHxPbG/mvLC533zZSHSZtQ+IsraQse4UHtctoBCF2NapZBivqmb01xgszHm1X5a4jFh26fOd0L7KzsEmg7raykSUtOgGUCsThV4//E1VkATqDjEiMdfc9+7Hu9QSC0lVJ1ofxT96j6gh2tcmgOCn8tXMC8l5goajqu+8x4D/C5s5ZZRtdxvmBwSsZ70ky2eSaZ7sgHly3DkFTsSF727y07up2lfQLfDmPmC7iu+XecZnVSK320c+hgIT0ffpvoJUj3nvIvtcUYAdIpCZ+Y/U+dKAAAABcU4J2g6Xh3PSzD4z6JrE4bSjgda7rr7+QSrGFatXvcwAi1etr/rWQjlNr3FIW4dH4ctJtomSrODw4/J8uUgBw/cZJP2fmb8gUnug4Q3XmyduceetB8SiB/u9ifbOoqE1wjz9zr9xHOknZWCLhvZz8+axP9l7DpCE1M/LWWDiqnLn7/wXvf0XygKEVwc69KGyl76LVwZQWJ+KBpJgOdlPGhfEPeUWScwLXNJjBC4nw9hN2AebpwHqEIjU6TJ9PXrbTyZP3J3Bgo5jOtbjx4TEbB5uL7N9yxpOZD9TNEZuFcpaDg9zDJybYA3PioUZSqnAMxNyy8ZgVr3wN+CysH3eXJtOa1SlJFjUQtmsgadZcgref3Xfccp238UXb5RJjWRCnx7V1IbL1NckNfPyKTijvqBhOTp2Bcv/83SezO1Nd9NBz8XQztaR5atTzbYQfv3UjMPR0Ux3PxwEYyd+XZr/rIyuuZg8HqnhR12j7UVaKe4+zaKKhTesJeiCoKDr7svyXZyRiVS9O1u/hLofeg4wRXOtg2xgLjXqrRaXa9h2wiQOsKuY143/bMyuCbhGysvSBsWKgvWlDnqQmE8sB11TtESA/IWphWt7ANmqEt8lLtJlpbMm/n/H20QB1KB+rhevSrM0fXXM00YvCbcCbG34WJIu7iAKRWqTEKWTq8CsIpup990srog3P9jTbtQv2/8S661vx1DCudWKua4llYddqYvH9gG/5n7pUojZlYE9+GLKe7YOj8j2czjbRNq0twqeT66APxy3wXb0pk2ezSoaKAWkOMZbXlMZcEho4F95YV8uOJ0ilNtnxC4EFmGmSzJlQI6yAiGGTs0UVXkPumN21fSoPN+XUtrDyINKqZPkWeoQABb3wIr+HULHoO+DBTw//LfrjViWQc0htovKOdh+of5F1MGbws4w4YvqrbJqc+upiVtSoZrLl40vzlZk0dCUYRqBEG26Eg+op4ST7JEo9QihROrUYroNrFx779WN4d8INOYoA42BGMEAnVjetLh9AWOUZIFdJ2nxS+TdNWnUgtKWMWvjbSDjHe7UGZitsBTnIzciIREiGKjYltYwOdRBo9QFOufUeZngw5wgE4Sdf8bmXUmOK09WMMpZjB5Hs2UJzbZy1aSH8AonyKmeJAEt/icJcZkO8hGikGjv8iZGhWgkUvtJceZVFRrCkvnCqI/VPMe/tsjMUX5EWbjc+4wpgMjX4NTV+X1rdIuT+aQvnx1JI7rPJ0xAmX99pJQvVdUoMaBzsyn59FKD5Cs4ebXPQ4m7u2066WQ+SKe5sH5LuKQDLCnBdhPfxPoGqbwTvH8PgwoJqIOBfG2X8cDZbIVtdFXpIqwYsiZdxEnrHbmiAsdCW8HEFZPkpjRfDDLkuPcPRgC8ZIrvlSI61lk+KKU4P38r4Qi1uSlWOfun+gKOfIUBX56N/kK0AXkXc5VPL1uZhicEFkzuoX3QO9wj4nHK4lxsV6ehlhtKnHgjMktP5/EKM9YAYtUZU/gL7EmZbzL3p9JBiaBtjWFjMQvVHPA9edkXHuJTBD6VfcAxiO35B0x04rAXnLhNTp5Pbmp6S7i39cQTEyUQG3kbPoPukFRQEePGJtVsNMP0LuyNzM5LmERWrBsRlFNuiMwBzatMPE+E/mTL2HRC/Vxd1wYOcaDtQtJb4TdaNu7jzY9Ia+eOU30JdJOKB0Q22Y/5Nd8SfJ63Ies+AxTFUPy2I3BF+5Mky/gT5xqiucfLZ3fM3ZF9CuqzPnXircT9AoiGe3uDJKdAwUaiMroX9VAUeP30xDQZCof5XYlYBGE5u0EQNKHKjkPtkuZJnZyhS99MoPcPh0y2n0pcXoboTci2tW6lXingjHsEmB26ggAh8AV1GojcSV8J/nCJskwjqrJtqPIRwnNS735j1drW8qkflU87W7BiPyyBzgDVSyUJxV+qm2FtAn0fLkUx7aQ1YF+CjfR5ZIY3Hd7m/9eHaeVrOPaISdoaWuCTrvEbNHtOVxUF206YIO1XedlaZdTOPyP5VP0UucHA/pSIJxitJblwXK2O6Gjc9BMT9jH9Ey7lrVNqurO8YFOf8cuRK5tZAkE6l+4c9ZZoU2Ul1bq0OWM3pJ4zCt86OpB3Ge88VibD8LzQQOwlaI07A9qCMjqHBBXjqgO60laIxzavOJhSSpI1LjOl5QPfE1/OLX5JKEDCr7sW2QYGAsTeDI9rS+Qjc6U297giyOaKOiClFb/u6rb4PCaaZQ4QnP/fjUMhsYN4KCwJDRsQrQ5VnCFjgcZtYIl0EXcgf5cmGVBJKOZoB5HIqn0eypk6TyBxBndaosGkfU8L3bAsHw7g3NlRBlEZsYCGnTu0vLX+b0fwXq/57BTMObE3R0yaiTAGnl8s3PsdoXYBkFB0BxgevLAbPzWg5VFKTTRGg9geClv7uzsgrW2bsbr8BuwNW9Nxk7Vp5HCljfEGDdGxVqKqoL8Iz4vJ6DZMzl+EL4j2pr8NSrIdtRT232CnNZyFIDPasi6ckFNjw2bmqanuxmYOECG92M/xO6d3YG/P4P8R7fIUo2fYW7uqZvNMM7NeHjje+lXAi9aTi11r48o3r9U+G9xB+04okUBSc0VaNzAjtDUw6B920svjWuPPqj4gakjqDxF18zwzPNKyjDqwYp3/MqrsZcgAAGjWdte/AOaUXbsvXs4YxEcNfCq/4noezrFPZlZItEnHBZk8cmz8zY/7f+Ml7Yir7gCHt3aDOOgCnrz0gkDi327Dpl1xFI307WG6bVzm+xwMS/6gCcnOiAgSbaW8Qix/MDTR/CUmbK2JerMywpq0HqKL7p7FWP193pZdNvAwY7y0kJGJE/d9qnN0QouH10bl/bVVDXCsFnXg2MOm5JR+ilZd9wFZ0G7YqfhqDZ4KliAAySH2L0uX9wS2yZ/wIxrVoRQJUyHw+Cn5xZFDaq0tmrr4SyZRqUv05qfsbFJqLKyNfHriy4W2Ek1bTs/bxvUwUuQchm/6WabeVvHHr2u0tF8lK1Ak6HZhYOkByryPegL8Z3jpOv6O9NtR8GY9XE3HN9IGDgBXbSvMbX9rTP7ImI88kXRJjYiuKDQLA/pfFWvdRS30pY0ojwQx4GQFiGEW7x5nHYEBROvZ4lmZzcz6GSZT+azbkRa99O4Xhn9g7BGT42f7Wn6kRFvo6c+qxn71UqtI0H7eBxEVZLttY7DckhRf0N/gn7Go8QE34phJbBqnZpnbfYyioPoWLCzlXOgytIUlPT+mYfpYuUMdGCXntFuJdsxpHs/adCCZU97UHz3IR+XJbA4ry9SFkuvPbFhWksDpahpkJJZAH1GGuP4zIsyVN9uCWGdXxzanWo8PaoAdTtI4K6dBAz4NdFDvtnY1P5ooE59b+Qj8PyZKZDkiFh4oF/Sj8Pa83J4QMq2QN7VEVD1nwdwXvSn+rRU1LEM31gliRD8c0T1vcVG1atwC+egDu8sryZzllyRkyHHp34haOky7epmgvbnpU9hFe/g8mDT1BVgMyJM2j6KDm4J5z+afRd4M/zb5EaMj4n3KeCxfIndK0ujovzNMR212tlbB6SNEflF+tK8Wcm4N0E/F6lJRjIfo4vt2ndv+dB3dBq25E/JnPRPMIXZMS7RGou2DSukHi7AAl1PGKXPFABh182TGsEskIYC0AJxT6O8yN9jOwnKGlNPmAEsAU9qd0WzeLbwkoL8XEpo10WCRY7/wL1ZLEUxfzGg4qZzqgozX3RKlTUFfl66fWAZEVHHHFXKPG/AQaazeBKtrGHvDAdUkvazIofCM7gVD5iQq8jhsgaX6XI463VldIsOJVj3Kr1TqTzltYJe+0MwEmeKyt+MaT79WIc2R6X6b6SF1sXal+fIU6DwfZLOB+4dGBPJkflROnXDtL2ljRuA1nmIKjAb+H3YEMjG7G2OqZJ4RfZsAJrYM0LBN70ibWyogRyhwlVQfHYu7/jF/CCHKkQ9+jx5q5Zxry5EpM4LaGlPutzgOb97JifDj/rf86I2hYIWAF8ZQX2dRlPkYUq6NU4Cl7KOysc/LfPTlZuyCL+ZglfS+aB2xThLAy1aijS3GFBmqGYSPvorsWG/+zwOzwV/6H/qI3jQam4oDeDlWYa/B84pN0cVN2+VqMHwErXMKak0ERlNuebj0cSHw6lEZToAs4q6zljQ9WvdhE5fEQ497JcXzLtQFwTWWbuWBEYFjkwp8kmXtp5JbG92CxaZU6J6N+H+m/Pa5rxCUhPD1TH8CUf7aqcdzlrKWnRnVoGCxJHB8gtVSMthsSke/dsJ/ZxnE0LfpISw96YOTWGcdm5xRBcgXTp5W6kaYf3xnoUOosRif/izZLDlAWVGDY7s74LFwM+o7QbPdbvpg0qzD2lig2hqZj5RjOyMHgEjWpFsSfmGCPodFqAXpquldQLsN9uuKmFDWmaXu/U9Xs8ebOSlNORuQgW0wLwctFm/fiUqQbZ0oX3aAlrFWEAjxhWcxYuHgdmRl+U3DAAVvchOxfta/oUWp1yDwxrvG4Dd7RpZHgbs+ZlegrAfn/hO0OJS6B4xVWbUbqWH9/JQiJgdphyCMjMkrU2UgIgF4usBLa6rtoSg3Bw8I9PnC5n4htl//h5Futkwn0/dILUI7avC/b6WqhkzMdo2m4q1080FZlIObGm5T725oNx8TNB7rErnbOBVCjFIakP8FDcbevS/Y0TXLqkwBT5ahcv1YsabOXzYiKVkT4X3TDAndj63KT6us4LtFArAddaB7AJXmcedwU/IZ5w7EE+pp7+URyx/L+3Pg+ZU776mKFVj05LgrfA8OVHY7NSb6J/nkXsB0lD7d5wK9auU4sQwHBZT34Kt7jfArefuIt+azs/mHwsEOEcllkala0HeTMayv1kMXuZCk57EI4o1gcBskl5zwmHRDvJNEKm6PgKAdwMa0pNmy+uPsgwfgZCcnGJLaGapG9CC4btiKNXbI9kFBjyrmgz8jeY7OpaHssARHXsknVaEe9g5bIC2now02ceWONpCKH7W8UHgbmIMv+5CCgBReRvUQrYRaXS4MBcFVNG0/Qwr458A5iBK2Cdqr0KJOnVSev08MLJvdNvJ+9FBQv/EkaK9I/sBo2xjO7Gm3LcUnXQRb/bIvSxE22dj0awmaiFrMVuMygRPv3KuwBI/ZPXZBRudIv3/jBjADefTty8z/RPX0NOxrnIvV0DIFnHBoJlT8g+NGvifUBeW3AVrIRZ4MEIlTocVgkldfeG21ro5GVke030UyZy/XgYBWEWEsGZVWUN+lN3ykparEn7Z7cGE8dXpSVGThBp2DTEbXeywAACmkPe3YpNB1+KforDRHXS5Y03msufd4h7VkmJ3PGNQwzOP8XzM32C1GvCISqnHM52pJnWSU+vS5Yxb7WsLEAorRa7UGUUXkEiH6fDBeIC4Hns5KVPtDt3J01W0V9QwIPspvRtsMVDMpWIvFdDPUVO9XfEoEzK2HzmTFBeqFS6x/kWXLGbcY+Tlie8aUP7LpjTxzVn+WQVkQMgDLPAI7B6LLz7tRSFncU49lu0MM/yPcBWq1uHMRALazuOV4emjaxRy3J6FLb20yl2aUPzkz573aVj550DPwo6N3sqZ7ayFikje0FgRG7MbybaCexlq+MDJbG79k0RBnRvIQWWbhPlfB8F6avUi2ZUibq5KjSWo+8l65edfKvnUcKL9r7LTZe/0FU+8ptC84u49opcPfLkyS4PY2A/WNiArRIKZ2ZStrsyaK19+npRVN6zdxKXu8lrCKtfoadcovwwtLoN0Jliiyj3bSkVcOc3iRiGSzsKClLjurAOMZa06YNg6WDaGZrYxrTPz46HtQdAOrG8XuUxUTe3iXnxhOtDgyLz+cjoxaM0HHnmsyZTOCiwgADKbcuB/vA8C2ixzgsA3sLPT2Cn76PhQ2948KPNQXW8bNQmtPdkxLnYSe0EZBf4KmgLzFmQRbLqDq02bwK1JUJ51CsI148fSIUcCOh/TXTf+fAxi5D6zHBSxss5UW6XA4/tOWIbYRXatYyW+yr4BGN6znkhYWJKVCmcHJlmilbAUz8qOaT42ozAeMMeBUrVRyZeDS/SFoVg4fHc4xij7yMCR9KTVC0OS1lTYulPJsjYWBHbu7bZ5cr91EkvYUoqwyAa+LvANLW9wT29xJbqL7DDSPlxIbU6vJRxlVPIgyvaOtahl3BUo3/uqmmNH0QbGry0Yg3saxGE7lYM8B8y/w+gj0xcijtbEy3g11wH00gwIyx/Ok+BvBzWscwKSaTRfT4cybPevbBA/46avF3JXcShLB9mMINLKI7XkPL9zjv5RAAAjYJxtSMI20mTgLycF/Eoi5B7ICG+6Hzl3dIc9b1OzY73vSRkelph/A1o/rQI0SveLtUC3Yz210bG1dQz4pWE48JvioKmSdEKqueHOLqQp9lLjLk8a4OY+fdjD1IyAKOUGSA7JeeiuyNKmaOkrRog8o8vPTXF9R7xoEfw09oJC+9zOtj1CmPy88UQ9lFq/GhJc5NGRFKULxcTSoEsAgPBV1E3grFncGuZSol2tTxRhCAe0B+nJ5MbFxBod6XQXllPjXPCRjdzqnIeE01jaJRf6DxaW9vPkj14h/D16t+Xxjj1zYHZ16qrQmfJx2dcHS4g+ZUNaSVe6ltGjGN+VuNqgYM8bNDowLFDaenImW0bhWjQ3Z1tkcDtybJcKN4PfGudkC56UnqdJF/uLrMjkGOMnNqrsenJqwXPpkxZwb7cF2CsVmPbW8/T44BXqQL9sZBlMZwlsLwluw4vD6x2yfLEF/8/Uda7WHR6dTlXZpvzE4CSnjh8+0GLW/jODR7Bz7xs4tj+Saydrdq/6CJv7LckRYbyf//oSaK65rftERK62ZvLRywlsMAEab8HoyZMvg0za2+pVS7ojFWJuLlKXvsMUAljmhaTP6zKjGyQgLxcgDvttfRKONosxsCSivyXoL8XoKykFoMsfsvkshPDBLmCnQYl9DgVUUKu7pgKbCqpiyNLiDvsGk7U5dXmeIIWDho6gV+WfogKSSA8aOz+94t2xMIdR/miheunm+uiXTf8JFIQK7LQXHlJ3kpHZSHJkyXtoYHgPg3RlRMagMF2WiFkbBbSdE/64tW09VcwjLkCi/ydKXbXpZUeu//Sc9sAeAHCdWFoe2N9mWr1ki4dGe9TirXqllK6z4bcfaR/9ycm3ms+1k5YMLBQaoQ7gATAbWOHcNgZuyUdo8gZgP8zPlbo6+x7o2TI6kWMuc391RNLSR/qjrCMwTDI+7iJXgs1cbJbWZQC3JuLDYAs1pLFB4o0eaIZRb7smz552ry+RYmEchOgLXaxbNelWgsgEww+g4ZlrOKh5dhS3Oe60zOrZRwjR9GA9xlDextrRrnSfIcV8hASE0+rYCbNcwsOILwVtaylbtk/0Ber8SqKtjIG3hwv5FpurKkvKLJFmBOwmu0/bmz4I6tKW85QlM8QqmbC7OqcLZel6L1QhTbNAW+uLsECsiUpG4shTJLtjDyiWVDVlFZrNwq/3ReWnt1RLod8ANYWMxElvwf1lUKIkd7+DOgOfpHzpWFMBQtS+V6A0eFK/woabaSaYFvUJy7DcMod/8iAb/hM9bH927T8IXC9fxRnVZsqeWeLpjEYeiL78CSDiMoz2/M7upUrEqVN3Sh8hGLcOPfEkYPigaVs5GMjZeV4FYt85bYum9tJftyYA1ui/Og18WunoiTUr5Js5+gouPvFZ50yCaKFjr0E379uT9QhF8991q5bo+RHxcU50qUBM4ZQ8wR8DA0sE7uTu2f2S84sibOPNBo6z8eKVujby5bEbvIutcSvSSp4VQC3KHjURFHOR4AE0RXdKmy2ScH09uv+ujSeu/kQ4ru33cdyw3c50/TLlYeSwdHdQUU0dS3mPqGJ/BHw3ZL5l2d5HofFCwvWd7S8lHCZRulzS/l8o1dEQ2Erag8G4ZcXvEO0Nx4gs3N2I6GSnm5AH7Z3da3sY84mKNRQ+t+I539n5klU9ZKNuCOpgQurPWDXgXxCRkCgoriIQHYzWlZyrxtkTV8nOCEygSOIQQJFTv4DygOTWkoaBgZgdFFRnErEFr/lv22BVI06Gk0aKBWXVBTmaQjVB7DpVAAuYjTeqiQruXDIKR8GWAW8NpIDrRQWRQ08Q4ZtBzbDbB746dOdUyifXnTtb0rJMq1Sr/O6uujsG/gfITVdswxR1Bo+EXABRrnBthpSwFKBRSZzAMW/v+iYl+ZXqxLhrhagk6ET78VYa7X220xYtAID6Udf7D/3tcuDkD3+R3R7Gf02+tCJvCY3k4x/QSOVfmQ37JkZn+FWxFMLaUMhDXgl11+bw+vyvDncW7VvT7XVy6BT8AAABb/h1cQNs7WmCiDk95FgCOK4Q0uJj7rFtqjGoUtjyE2cWwktwmIQeWMNqvq5dpdCWUUaUABRqnbpFtJgCgJ1MEYmbRuGp84FJEGM/r/4WB1M/DCOkXAZsVsPoIWMStZMVvgIayTtq8L7G1i2SXs3tZ63GhVVmRKbT5wHhN2Y3DSGNeXl0B00s3WczACH6nhcp+GS36PZoCLlyIeNIbgC/c9hU4HBzpHmnPb9jeqmfp9jRNm+YMK1vIvjXq4xiKPwHqKwlGY3WBIMKuFRLVmw7B6dV6Wjf2w+nwB8Xztg3iI/p8EHWholRaijsE93kYzbwPziiQxLCjlNpLrHjB/E7TLQR5fZ+nTsHG1qHo5dtIRKwfAFV+Z4+DMtMRtX7OWiwg0IBAnfPAMnpK2q6UGL99UB00KDFe4kdUSz7o50JrDtGtxo2yLX0kUntXlKDLpqVCwlo9xHqxNjZrtHUgY3+DB6/0EltkWr1c3UQgRtZPyk2ctmtVb6sdTVrjwPiN0x/BU+sFdeOmt/AByCnJCxH1VQJfpbRZgXo5NCuujb9B3Vz/bDxHO0JEYX9p6Z8vvZkdz1ivKfgQ7FoBtjx2cu3BaC9OgkKds6eCO2gjxbqIk76jEdI45NrDY+FYUFMm8WlqwfMHNoApN5lu0uVYRQ692ZU+GV3Hj2A1LBlu+M3YJ4R85JCTnX9VrrP0MiJ90L/lvARL9mTkiUrGQL7DZL/lvaWk7Wk4ALxbexePIpgf/mQDXow4vEJ/UGGAprLnZeYKN82gteuUqXNCYfvbcV8BNHZ25XtoBScg4GtEDSEyMwwzdPR2S8PDnglFmCYFHo3ekW4RkQOafm1yDQM9I/b5SwdGKU/TlLbW/i8Gl/pkw6vU4GNURu1pTzAMCad2cKj3amSr7XI/M24R9PaNeqFjL4GU9GmSqTpl0WcI8CEP05Lm8otKPjDe1tzHlJHAqv5MLvkl6amz295qBw9QYMEX1r8iayx0ly/mM7hyXFKDABnlehtW903lqWbKd8tk3XoTHLlerC9IO+SL57i2OjxbzeljQPuVRsBY9pIZGPubnqfPI4jm2fnWJ7waLKyViEQYLgKA4YQeEI1ekelLTqEvBUzod+LBwrprPJmNnYfSUpBrvb+mPkyY9iDLRyGiHop3hzF/DCa8oyJrxAPXYdLXr5ubmvlJOBtMQJslDo0CqNgL6T9dmKiVr/YHpLtfiDU5fGgXiVwgFkff+34l2nw9Rp1yskqI2RHY//NSOhRNtg4V5mpyYE+9gTYUMGOeRilDy39WjMcgLaXSQtmHZ9wRNQIMZSg4BU9ZMxV+bTah+Sz1gd4jtGZGr2fy/jaYTOwAlUboFfcngkli1s3Yp4hiDKyIBswg0I1aJI+bRaqLzNOpLFik5M6HjSgdEArhyk06Qb4+cj0pZv7Bv4yVCY2fJgt5RUbVuV9xh/5yJcvxMsNaoAlbC4xu+3dasV5IjCEA+tolz8KyF0hw/1kkVQZzpCysBZ7uMc2/4DGepS90IchZyWSsGibpyOslf9rKKYhMecxd/wOYF1qNTdz1f4E0PRu4GJyOYJ8ueY3/u+UmP7KnvqeznFO6AwNoxjJXGZbxvCCT6t4kijyvXA2f3nyBYgZnCHp4fMesEd/Mv1JYKqll4m+Zc4m+94WS1LFriBtTV57CPWW/rLBw0t3mhO5E49TL3t0miLZ3FjrbXvA4tB9qLvAecaiLN/lFaVyhahVHOgceVZ8OL0xjD9TUCD0niEPGb5+jmxGdRcqIo0OHLDn5HV3UXpdooc6ogx1WPSNnm0BP7LgbVBkbjHjp8QuoToA4Q0c/cUMbtJ6dRE+bF5YquipIerb2WuBkdCXz+4ypR99pP8TXVccFWI+sabHiWpcGxtBHOwrEZqmMDM7hc8Ukv+vjo9yfQqbJcdJpLWWMr6RGdfYnomRv+5Rmz0tdeFY/GRTbYzGXX8/LBJop/Wc3R3KLKVN058xIHv2uRUBsYiQGMB0gNTf8ZNSSaq4tPkAKRoAtxJdcLhX4TSlz5qdKG+3ZV80hQSz3stvqKLUShvfj+U5nJVlIMvFPqQFlR5zh8/TpAdYFgRbXfklJU2YwZorEm2FVdEETqRX9/7cSzAmAdV7DGw20ZJkD1glWXSGe4PX2PzaoRMHwRSXCzV235Z15JmL7gP5KPLEHSfO46bdXK3LQ1OV6POW9aksdimPLTCqdnmWmzf6U9aI9xec0VB44qkuZaStYnhpNbiE+WoYol7o9U/sgWep2bUTOi7Ups24hRQ7XRqxk7M3ZEBL6BXyK1vxBD/EGv+2mUZia2spmw/226wo21mLgDWUepzPZanYvRm2ude+rx+HXlYgiPylj7RDRmg0GqSUAFpL27mjQIqbP3QwM7eBu1m9yUYZ4LflYj6rGS4++jbYmbBiRWs/QqwxfvG2FUN7H/DLtL9LBQoNOwu4oVrEfOex9EFSFPpCPsBLLtAej6czw14PFV3IHU1PlT5ZVgrP8+kRfLjlPjqceKFiI/wqHh7vulnKy9j0A2vWG5LgSm+OvfCyPFK4tMQurs99AFatdsGkMyI3XdshjBZ64hQO9cSujF5lcYpbJWGjaNpeHTHKwYdBOdg4uiSKCZPc3th5WyaJY/25nfNzr5qYWoshac8ETbNsHCslHdUcsFv2ZzpI4Guw1+a6kKP0d+R8Udf42G5X2suyB4aMgXi7y2ZwCgiqkqrd2oeLRTjEJg5erNPbEZu0xVwH9dJ0DVV1q5U9bQuRfE3+YxX+JoLsk77IE7A0cCDeJxAZXtojiHSjHQAEulO4NbJfOLN51DwzBt3Zk9rq8n2NQ7KbSYLGRJOMMHtezVOhiR994IW9QQdUebRa/BcYBLmTImEH4mhg6c0MfHlXAFzAsTrPw9lG1mfGELgArBrHJmHkAau0gS5rmYjjEw2oULKAhZ3TdmpGAXiLdSZKxBBzaZG3YydHcxODWEG9EA+kYRB97aOaX3LoDaC+O7HGFnxaVY9DVGjwT1I4BMfYg19pqzIF7LQFeF02xmMU7FBkjYtzQ4e/V7xFdbVwUWeUJFhdRwVBTLahIo0pGbU03aAExqanV6Mc+MVQH6cfVbxJuCeT4TWpgsNmz9WO9hWo9UExpN4LxUJCp46d2XBukS//y4zEjkJSuiovr/nC5HueTe7pWdvRfcYcbeCkSHnX13QVJiWmTMSQCWc/OE9mOJsaS4O2MmgIbvqInL3evq9hq4EjaLDyi9ZqubfcvfAtE96bfcHxqBnUscmXH0zhlf5K48DOre/FvviMY+giqPhna23FwJUsNYY7Crkhd+UpCdU5Rzu+/EtnZTLjnRftp9LxeyOWThRMRxaOk7G84N0r0wYbri5lgfNeZkVyWyTjUbcgdmzdKHqGDHqVW1nXxPqN5SzzkOupPcsP0ra2EQjnSg8VqWQYAN8huFeRYASZsxWCQXkNIezHId40Zp1X1+0UGV2tL16+b27JnFryCX8Z0gI/xzfae62daQ8cAXjqvNMK9NORDnvO5fWmu5E3Vw6Ygef4lOn1zPIGHGqIdrskVlHOPCbLHWn8rlD/U9xN0IxIewmXdw+ZziPb3FIpzQm4uTA9BOAEPigwB5dXr9nOO4/9s7oI7Zvel0TOMJTBr8SxjsUKuiB8UeZFq7EnrXDXsXfXFcLI8b9AI7MvhkPRszoUG+YnXtD1f+0jOa8cPlxRxODaW8+JSsWkADpxd/TZLHubWKaPdWHEUR0JYLbsHF132ZCu2Vrmv0XZyrdG09ScpZsWeO+xb0PVRsqyXGc0FSgobBfL9Npt2ZG6YnCdpsOshNfUuQzfwKO1YyRVgRRlAJ3UqxpR6goZm+bL4i3O0CV+dh9IHF5ybhou+N75kthRYtMh1duXyIOSnSBv64IHreW+AGVv2O+95igKvDHCQUU3pLshG0icDXYbTR2sdzdpRrc7XxzYvdDbkyXVYOEa5b+/vMyf5WZxTfd0slsxdwha6SvQ3xWzbyo6b1Uod6jjaCMonvb12q/UmWLXfrY4BgZ/BXWi8h9BXSPPaL+0A12PT7XjBzXgEyeyIXRZlsZgXacRBaj6LBIOXQnoDcoh9ATvKDDI9o6TsmmTXfFeG1XaCHOTE6H7XxBMzksFJ0t3RgmBDKckZndR9sRPtE9HNzNDESg8B1jFU2F6llmscVewBx/ic0pbdgUk1hbW56vJAQAe4Qb1ropZDwzwl3h9dxYoEsKKHtepop2KaHDt7aGkHLirqCoLi8S7lTGlJYJr7DOqveYWFHZspt2cMEg2ZS6eP5ErS0xM9cY5BAwZorPtBuc9wPbya+JjsZP9YUUfSQ3wFLjHTya+GBIDRc9O96V1t8G1TvwINRo3rVlDiUcLP8HFPnaIBl+xlaaTpVsxrKn246XbunVQaZrgXnlwzFQgnB77GtMzHdMhFe/BrRhulg20nRchYgR4id5bYjeW4dnFZeMjsyRUlD5eLcAj/aDKCEC1zAT5gUnZuxRvlQ+XO5oKwlQd9HpKrewSUh87mNg4lk9HOsjTWQ8dKLJGYfxYf8F497PlnTY+3oNLEajp0epf1dOdMFSGIilqg64ioYBuRFbaODLC8Y1SqDgVST0DRQYT+glUaC4H3zHXnltpctgigWBdVhX5GIfX1KL3h7ROUdob9hjlEWMKH/ZR2YDOIdmbJPVuBFc4GXOV2MmqxLTlvuVgmzb/3r9tQd2HXPFlUatiIoiMMAonXDfSimibB42/S2uSU50gfqdJAGJWE2TutRIOCJbjBDd9nchEizKKa1teY5/1lQUFTMPR9ryIZJC1V1iv32Ew3Gp4p7JU501Zx/cLRe/3qJykz88rOK/7Ev5LTCmKnizGFpuMdp1bkW9zZuYnkVtcSr57GuV6lBzLWIN8KJ0UsHbn/3vNPjcN8OmQmIxjiRlaII5rd8+cVNPAPMNN2fNRkz8KEArSsOk/0mvr3y9DrcWjtR96V4oo2y0UXjMcyWNd3WNITBoQjUucY4eTOmzifcv8cChgE2Yj73qszmtuaHWkdbDd5h+hf5W23QSRyadnN39xTkr26/zQTe7bKSg8Woss/abQzWXbc2rGf2f+mTk66CaNljowgIXAU3qvm++fAILEM0ZMzxjYAvQvKBBFtmxbrPBPzvl7uQCWk3QAAX2h/FBCcXwGcIu4QBm/ssgxpAfCO+Yk/xbnz9O/MS4RagBjh2pgyVdMOYjKnzp6ko6glxgr2k7Qe5SuvwyaGSxWwFTyY3/nZ85MtDzCmI1wRf51UIpPdhTl+90PDDaqXZ6fOx6e9BJLa175oL1x3/53bCaknoyzPsoMNVwEhrSX3N+Hk3DqK3g/J4RpsVkdduAYwmWHEEubiuJ8lQYxHuGDG+oCZityfOp7wXI60XrM9xvalXjsgc5GaP00Xy/xD2mG1knFkoZFAWGhSf8ghSJ8TTfmtJ28IoTXjlnTlUD4lxcus8OWAP1aKYxKmdT4RBc9a13Buv0CDN0b3IEYOQgGaPNlkHeJJql02VonYZAzohnY6nUcEEB0jjso3SidTcLJyU6F6u/6gHptPgx8sRZGrLRV1Qe5/B2ELFT+FS2cuB1r4iF2tHsmX5p83Hnmv/LCa032ujWOAR3QxcZdCody8+B2uZUhh9dmlKFoNBby3kSlK5UESqpT8+Ry3RSeh3IGZD01Ow55gQQOvJ+h121RKbO4IcSf7xCV1+o+MVRNK3eVgSJ9ZIpqgc1xmGxQUFTROT20MdTOEdmOoPPlwsR/FGS/S/i6fiOS6u0Q2HHqIze8+QMCdOLGdORECPdnY2FppmOupO90IcCExdk4Jl0mmc+ChVWK2ulQaj+TPh/yT28Uj0I59PwZw3O/mxURDEhCHyMQLPATlTqvdOd08RGT/BenT7k6Yk3LuVqWfi6juB7ZcZJpgf+rBMSjrXyEGNqdqiRhFdgaWn7KT8QAIQK47gJs9aLtgPZxd1mmxiqgPSYDdwLUfFIWLzvGxtoQFn1TifyjOilKMd6fNPY5P2NxSLwY1O1nDz56ZlHz0h9hDVVcEiZwQwEAdsWDkEn6znQDE3IUhrYHaxUrp6eRs2dsMWqvqk4rWLoGDN0zFmhHnz018tVbLPOWdvzpq5aETie6TF7QWg8TtrKoLQn0bCxx69EzMtcie5mi+ETb6mH+MJvBw4hs1se4vMxLtYajq1IyHQFV8VIjhZnHOgG+A8gOofcV9dia89eEFMH8lNmrmCujVPkPkzgAeEtVkXzkCc/sN5OH6dSACiX0SGxQ9ivAwC6R6W+y0Ykrge1pzHdSLgOdI1L61JUIaoxV4zKu9fxH4wXJnOEbkzF4Rd31CWE13So+LLW0eZf+VRlWdH0RdX3fC9wPNFFMvhemmQkiscCxEAh5f8E4D2MvRK32ZuMqMqVL8OX7PEB6n3nRXdAzwbDqpI2EGr3kqplL1IIVyWXIw4+77TwjDVH8ErI7j7A9zCm6G1aKkF14dF0qdD5gJ35cHvK4ocGVI9HOVXaH+W4gqlipcQx6DO72wDk1hc7Z/T/D3U4dN5rIjzSCVtHXJwUyJMaSqnqiRWXAiTzsrfr5XAN+BRlsgVj9SYDfdQQxlzTgRHumVIzUIa3H19MauAkADoev3ss3XpKRV0b0eBojOJTAYXnis80FZkIygdFpbkdxVM4kR0NbRj4Zx/JE0YeyPY0huUBDXG6l5B8MvLwnc03cWsEmm/nNWGWOWhOT20DpCo/W+e9XdF3U6bmCoa42ZiVqiydmAyVrI1+HYawNndWsy2Y9JOiE1EXAc4dhAaEFM8nCohWWHZeWLofBBJ50LGvERaIjmiYha7AdtoweaWYYZw2SWEp/XBf5xpMjkUAprHe3okfOfB+0nlui/D/sdWBW5k6HpJ+F4Q9ve8CFrWGvkuTUh3DmxjmDqvszjsxiwHKRlrPjrWcTG7BGMyO27QGPNHQrHylafDThVbQloBvxZQzhVODhjqEcPMcQdydjcxUmx6ObNW0SI4gOIE9dfRPN+S3++rRH3bYziUqlR9YpeQcBWCB4UQO5QiW9nR4SiMcJlksGUfoH90vT+MrPQ7m8FaylPjUuSnCBfxLc3KkPhR4iWuGFd0O89OK0LKK51Y20dn13RJkbfR5MKuDc9ONc82Bte0EvsM+HuWXBwUnm4Mbqt4zXMH2gyae4xHD/xbddPHVjChC337a22Udksef/V9YvfOfWtdbPsruThfFlebDhyCnVcvIxuvkgAAABjX97sx4aVf7++vGDmSy0MHfo/MlKuMYFvrebRPTw85woEp9AHjV5BP6dL5MuUhLvcSK66Up39uVSD+sgs6Z13zax4DdQaKHa3Uy+upRMfBKAbgbnsqjE7y5Jjm9ZtXH4UjW1oEPv14WCJKGpwiJAU/CZ/DrpMdu1WWKjwNK/C0Nj8+FORIy1Xgq1EA/TAhgPgTyjHJypQ0rgFuYvglrKEADxihB0DAES5ILkdTaDsgvziseb3BdKON0X2WrIquGaRrrhOXZhZBQ8eigDHtudDSZogtN/7QhCUZobh6ZopU2doAItqo8iVNS3oNYFXOzM2N/cCLZHG/U2HZazfB2FyoCZi4UtqV5yLITkM7ZMtw+DQLAHtuXjPDyemROyzxMdrKMTBpwfIX+7Fyg7pMGI0Zz+s0tPrJer+b9nBPdBabpvlmrsWADNcE99iaAfLIQH2My+QiurMY153ca6O0jivKBZTbL+ByWXZNhsfIXi79wNME27vUm7t1Ja6sAS+fKWwYhzBmLFfmMbNhKDw7ZZvDVt5TAoVQGdwagJEvPE4YABLcFPPn+B21GfANFJ22jmxjVvB7MELPW4NKoM6+Iz3pgF4Zh/W/jXD+dmCo9mBRqD8K3IhhtoSWEyVionOzc4T2z3136bAgBHxDvyMnMv9XdncBla/PBaUd7Rapx9pfWF2ZNBchiQFxrg12nYHnJaFnFuQSsMMXGap/W6oBnfHMf3A68G0lTCM7NFa5Uh5FOH/CD80Pr5QQUA2AgAbgdUheo9sq6atRiTRDM2MutSO/70lwTznHDPME+eG1upMtd9uruZ+qx8NYRU3qkilFeIMSziSHazzahEP9sv7ki+GlySEGFkhOwD5N+oNzJHpdP3Tw87Ht0lAXWKwUmIH11rxVVH4/+JahzZ1rpzuQVSVUmDQlridkRNM13aTc6pXEG50bIRaFlW/cjQXiL2Cf80UJFM8TJJdBwnAuGClvCv2fSluKEpEhEaFDrMj3cv8xeGWMGWxSZ6u14vLly6AbLNtNqGNsVUxC8Kkqi2ZOs7Iybq/QEIFkEAQDK4d3HWL16dP8a8ygHWyO42gKDXP/2l3XKI6BRxTmg395irrsMFJjOh6q25/0oh7rBPw/NXBFoZjdcU+k9+0UNnesWTrMtZRtU/8JaY7/OI2u5pP/t4EEM88+s9m5n64KEoWOQP+XT3+VZCqaw0d2wDy2FbbiuzmUA64eeU7n91+jz0KxImtX7LW0KNZzEYjMwHYSjiB9nIVGjGO/mLUfG/I5DNbqs3OJyaiyFQaCWkbnsD8YkUvbOUVQes5oDUaDDAfRAeNz8BsZ2+iUI2/wYNOnX/r8YpQiQmrxkG64947b8spBBkJunJcuQl8e7KnTAaDpKEWSlhOZqtKGCxK2lx+bu7TREXtHp4syBflJYTIclHtlQKQOkwjHSRdgefzLZpInPNFEokvpT/R3D2AgzFdkqBCkIOzY+buwd1rIfTRuS1a5u5oZTMwu+jDIc4ZMKp3wdLXOtGwAl72s6P/QWv7hqDQL7P+gA4Yg6QOtUvs2jOwP2ZtFd+3qTHHCYnBFAOBQ6FQk6Lwcvtjuha6oIWSXpbSASiT+xc9kdBpoEoI86oZvOoYPenL9uuiGLIoYB0M41UT0na4Jrd/OhWrp5iFnBTYXStAGPvaPyVpkvHldPjIaWfRkqOWSnf9I8/CaUZaHq0K+l5XnLHyror6W+uBphfnMbfctIHXYO5ghV09xfiRrV5uBYnoq5uR9v9PBxitswK5vpjnh6jgP/P5TrhpwNjW+PrSmuTqEG6tTcxSKkIv/Z3S+UlEA1+k8nhwTfUDXuvXOJ5FWT/nx846EmencYlJMG7vjLdeTT8fJtrKJxq3fvlt0DkU3/CQ+oGwOBZc6vCvI/r4tDq/r/INwi84K4JAAAEzgD4zUMPoj1OYy9TWoLM1tVkB8LnkFbOd9Tpv7chNKRiXJDfSbJO6Vfh7DokOH3J1pTZg/rMlbHErp6Lv5qzOF2gEseRuKzVexnFjhcYQemQwH3JbtGTYRZKfpk0BBSSKde+5KKWyTw9IfiQDBNxrAjOaYgnc8gkiUfk9Pgteg82/nGPO27DZnR1M64zI4NMU86IGfS5MwEBYGNwktj1/86X+JiMCoBQpZgtE0N6eCI6xRT8AHzHxRru1K4y5LFU1RfQUGeNdA8+GlEmEGDKCDFYwR9HefdYVlgttEJsDjeM+2rId9NZjz1jeY/aKQqMDlU0rPZN3Cj91E0Y8QfvM5UZ8SAas8CJTl+iBta8K8GQOd1txHSWUsNHpG++XN2AG1pMwjAbdYJPrbfsL5zfHd902SgdmTjHbSZVBB2Xk0+m4mhAWqWbTwK7YUhmQloQkG6+iubep2qoSph1XiG0vlqkqTYbmTLdaY9lQQbULnoWC2SZFNV/gW9easefdbjut7FSKvqVSLnYXVg31qzMqacOh6TlxPN+XZMQ1a2/K3zYqGnZ/3bB9wogh1SFzYyqTbdWg1h1hzAKUbLyiFdLZy7RPRO0DzIJdvJxYTLdoMiYMqP3sLdjTBp5aIh4sRJtABYFKxMyRkTQR6J4F13xEsR5qycXDT3MMHQj0HKDaNB7qoAFb5nZS74yvp9A9KLsItvhCMbhWaKJfkff+g5JbCk9QbFixYccx8LqE6UqHw6chG7VrjWqipM2qmE2D2eU7LszyO+oC8LqX9K52EuIJY7q23PYa4tUwycDLX3W3hW3NWehj/XvS7ngIREVflkTxNNZDZF8B77hqNAxB+X0BJOIwlyRF3US3OjZ1xou7P87q+x3mtgouMn4vSKbwIxuqV3mHOkHZoI4FfZzUmKuY7N2o48fCYjEDxGZShViAhFVbZCbmHd/tVuqXRsRfm7ZP/VMc83SAW6pZFFH669QWgNDkeTqKYyPp2ZKs1rAuAsCzKhAFAx6G/zvw6ZUNEw1idCIFAV5bGjo/GzCMdAjSFFmAwg7117p11w9/QNchF/lCOEsP8/59EBTJB0HCNTSbO5t7ihcrZzOYzdBAQgu7ldFoIWWjH8L9HFyM9NdnjQfO/wsYUeQoaM7ven3vSJ5XQOGGFQ8uAlTIyIl4vWinXo9kx0JPgS3CqSP7mtRsXSkLeQOTQKn20Edx6xRBwZrbdVqXuuS2TUsXe6DR+gkple3n4PBgoQXTfnL6IEHPspxA16gOh0aXObtiJWzrmiVE3g8NeywF9xDyNL0YaFshti4kEsrvvr0p/wLtrvJqYuqX01REHpemUR5uqmI/oKn4PH0ocsQEnfOO61RNEtQaOpBSYU7uj6/gY3G6VNN+tonBbP947hebCkHI66WMfNvnz56X9l2/EY8srDl1vmiC8b7hwRLEluJ5mPco9UXWtbWRvN8P7rpyOjhZeYOSZyucBSz/qYuBF8S/ltCHUAgjl2dzOZ4EU8679kc8YbvJtF5QycRBaXABf4Xz84bp0mMl5UQT2ocNGek865JJ1mbJ5Eefbb5zK1ePlFxT3nPl3H/F9PxOLzIVSQGAAAAJngpTLdoVU3P169dFDHLiOWiPNUrjOAhtK9B6QlWLoydAU5N7m2DV2dqJhI+rOoVFfY3MlE0ldfvYmsSzNzdktVU/pMFRNNgIQiCp/hzq06Ba1e3jxgGblf7VAx2RaAaDMQyRiXt3P94cQMlfpHTHWNt+gm9iDVhGnxbKcucrACcZBIS7htmIwXIgFGlwztLFLa+hegdF4Yd64BBLYLfDrMkRoH5NFOEFzuFzQtr/pWVqFxuc0Mjo3ixye7Rqr/vhLngNDX9A9azs5labH3m1jLE1Ct3wcmH2mJfXB5KJLeXKaW6Jv8tnk3VyjDHsBYnHqSMP+f1BmITGWfWY7LneKISndEIL7XdS0QFGbplCNtiCKUxDkv5lUGt1OuIaadj6LDaspmK59uaqPYnVJs5jfQueUkWZlbebWIso4uYvnKCI4RctPziQAHyGDSHoJ5j/2kKOBhXHbjOe6mywLJDPPEqL1EGWs3oBSPTssJIvL7XWfWiCpB1YeI4/OKBsNYsvLr6vyxUHSWK8mdYQdvF59ceGZogyvRjX4NsIfVJ+fIOSGPk3Pb4FOglLEZvQEcb7rFaYQNUTtfuYj3eqySz+mHoejJUHjPTyYdyb6pw3Hzz95pgpLsOytgGf4lAHFWnCS2YQPTf0wbiweFbGenrWIFx5jGI4BgLhE5wQfr4SQzoHJh0yFsg+DeuI3SI56hA7qHPSLtTqJtAydrBGH3AuBcWvME78h6Hz2qUsb5FLJPUb52s0y18Nqkoe4DdGeFz4PVCZ5mTE3kAogb3gYUUh3TvWFoJiTsyU4Hq9BXmsGcXX4SaroYFvyC8pvbXlPscbp3F0vaVkmbc43B+mVNj+dXeN5ZxRsQRxH/Fyx72clowcM+bJTDAIWEYe203M/ggV11NSg2NXSQ1pjMNluRQKdT/rIrg15JxeVrhtsqj4haT/x/h4lvl6rMSpo9rByqy4davB1RbCPHMPvxXMNPFq0XI3MXWKcELN7cs5JGBCd9HNoNSc4DhVjnwN1Rj6aArTfjIad4tNnWFh1on5pCcJipZPmFaccP7NRn4fWYs89tBtQS2dO2srfov7zO2M3hEWctLMeRMgakSOeXXNMp0VyuxFx32h5gGWjOTC4+i+X70vNVsVnywjmH+zr9b6AkuVh/tbjgem5kEK8xRzz13b8qL2+J1K/qveM0N9SjTqrueTQJQvO6aTMSmGnaSMjw3afkqyittVB4Ql84x4n96O95qdUFC2O3HzMxr9yRX5olSMzo5G/9sS8WRykXfb3xGJZD3bfRmqkq+UIoa9bOPhamtgOdxC7TYaglAH7m5Htle9x0ElIHUhPRLdl83XTlZU1QGuarZjfHA0T/RfXf7Vl0JpKFtC/zl0qdZxqZgXh+g9TsjNHLCnZKrr27olqYg1Sb1kacxMYgwAL+9JaEsJZNgG2U4A89iyKGY2ca1hOwtEHL5oMNe26isnGeS/sGNsXGuMTcG4AAAeqriTIDwaxHuDl7SqWQQd7KkhfPOHNxeoAt1QFlMKAjOTqG1fNPV3nIruLLR8+xZzIMu8vwIlAHX42e1Wsa82ns5tm1ZY4BakZeJ0RrDcxOH5X3mhggnKAaqYZu22ytK8ywwsjxZAWL1uaQnanovSHH3kkYvvZgiy7w8+7rAScPR+w0B/JUzbuuljj5FyoT67bgyNqf6VuRPsM4vH9cuQbF4cDJOfkQ02idAXR7cCVFlrsmYmchQmNuRdZSyAOdrZUTnugIdj5NfAnjTjqbqLRHBJbQ1oRWfkheU6/0ACMIDjjaPmg83ks0/rzrjE2eD7CP3/4OguypJwMxzFFt1BJCcGMZbbvcH81WmxcnHKJMKSsbNb/3PJL3j+y+rB4Swu2aiDpuTjeoz59PvASY2UncsBjrDdGoQKRlpHwiqR6o2dpdxpDzGAOPDWMu6sj6OPNs45FJ3ocsLZlMhLko915Uf28mutXysmm7kbASISpYuYq4FqjupsSJ3DwQ00GaTzQsQhdKuHG3YTMwZly+CDtgcrccyMcHR8Zu8Nl1S//bMY1fqzffdk0EEz1LO+VF+8YSFMoc9lmzeY6a9LoaNf0mizPwib8hKChURTXvksICEDOV0DqqYFS88Ctw8nj1gzdDymWm+TJJomx9ax4czrmhQOdhRSStnG6kGQSgImuY/rtRur1/FteIV2nsTTIniJcRkrYtLvuk2fLF7Rgxglgy1T2bQo7biWfYPKhKLFAegg/1iOv5CZH//4ByB+VwohE3SUyQKhdSsYfrMZRQQKQ4KpaWs0T0CVU5ouxLa3G7e9t/M7U2Z9oTYtLy+8vjxtM+1zO/hN1EUK+Nxs9K06xK4G5XfD8TJXm/qJOwddCmK/+t8tzYdg3DM9BKmgdXF9BDNOwSo2zkF8kU52f5zxsAmLCgdO1fZf9DwYEzTOLTaAjQpbnt2YZBRntIQ/pSQbC34x9IM4f+wc2qHNikoW7geklSlkYvdnGnbV3VNa8/83+da9+Vgtso7E51RnOFu0uj7GV7mHeS67HHSm3rC/bH+YlohHWOv8yBMXXRD/YWBtoxiM215T5/KCR5wvND5nF7kCocRJtUlFTG+lTeBhj5rsVlm9FuSI6EZNBe01lliptRtBgsjv7GGug7+u4Hxe5W9k3zqhO1b1LcsFHBabKEA2px6yxzPwNvx6D+YZBXSlLs7YobcI+G/wrYrTp+dsCY4bcBvumR9Y/Yb8NWI62Kd/8qbmbMExOaGIjJy5bY+oA9XFR9p5/C1md8LkMuikQ7jdm0PBzFt2/WeoXjYkS9ObMVbF4rj8VRKf1MqaZnv32fR4e0I9krnqArOHCk0zZp3s8Jryg8hiDGLY8p43j4yzpg1QrS9Dgqi/YrXW3yGSkYRHNfG6vpRyS5vxCkRBQXxtv8cGRHUSTPfzLyXo9UU5JMLJd0uNrIXg1+2eD3nkvyTE+WBJIySuALaqUGg6iH7lnLcKg7aazQMBZ1xsimningvpRAAAAASC/BWTHALUsZ99KDxsVAKYqvdrcE6Ot7ni+mhGSpl01zHaOsQ0srUxPFjsvl9DNujZ6VajzCuBWvb2fn9GqUSzkOiSDh3KaLd/X4WLBUadeLTANECWUNdEeMhU96Pg+AJMAapbs5jsiQ9HwvF5N0aw3hdNXounV2WUjriyHTG+nRk3sT9x2x/nLNpECzsaNWcGLJrN47FIBunlqKKZ2tMysrSPMnHorwfstqy3tHDLqjDEptfxFJphn1ZClF0q3YzD3xDlCiIdziBexiGYuyLsVT8yq37ez+uuhT7hkEDvHovCl/mxRqZWjMqQ18qiFb4ZinSBWdj19nd49UDUXqnGR2slxsWghCxY8G9hWHAleGWf+6zlMNIhzjRLF1zpWxHo4EP7v+W7dR3c+jUd4KQuinFPb9yw5dPlqAXNnowZU8bcw0p4CX4c6VAMaFDtOzOzegDHzzp2UaoBKfC0fGM7fUA8rBg8hJcCNmIK3LaF0tC/eBotezEruX161R04j7si4hrGdPbPfkV2fVI25T9o8QfpP/YEGaa0ZXYjD///33MX9juF75kM0LzMjkgT9nCgE26UPOdLbcHCQ2Efuf2OTT+4cEzfD6KmS265RGWybWP3XNu6QQlKbhid4/SDTtcrdiL69RhNWrZDukbAv2xmt1VZSmsP+74bs2K6sOeoImuct9oLbZqgWnhYJbLp5BUz4BAsNwPPn31w6K33Ato9C8y+4bEQCINvV99VChtZYoywTfAv6md2sQE+DiDk3xuOQk4ZijYZSID/QCS8MysWlvqhsxzUD1adoDNWc4euzolx/tDrEcpAxWroPdzoSdtamHpqLRWhHDKJqsC1N+FyjPnLlTYGN+f0GlMYmErUP2oV/s6Xn2akHfTT2xzYPgYvi9M/YmpnEmfg9bx4Iz4zbAN+pnR6CBBkkTY/hrRb6oPMsErZO+87HNVeVr3lHuh23oP5zqk3HW6xWS+Ffw58asGwWkKUaUQnkSCVyhyR7DBbPt1FcST9qu6eyQN3qwecPOZf4+f23P/gQl86yWKF0IhEn+7AVI/OquUpm3PyjedhmugxLq44rXwbpeUIGgaeFUahZUwfF7lFTkUJCv9npkEYkBacmlCXZhMXq+VKO8Xb6qYNkhERDVnLGr7S8g2dwaoM7RdEWe4Rbirh8lokz0TfPzGYuTz6ZuHfdzpvvdJMYAynzTk8y87BghjqyZ9sSe6WWTWlluMRAevOtwLbHmLa8TD3tHzElQHZRprHHY8UV2k4zGdwAAsk1Y87IXTX7A9klc+6re9kAi9hVuZ5ZM+rraCKFqJoAoKCx7uBaVEzBrQyQD1ptReMqgYjBN02lexwCSbOiJ6/ebCkqhvIKdpv6Q/K65lVdDar2RQ6K4NTbZo7WoyoMx9EKeGdkVDNHu7vgYMuJTZXtYugOmI8dYi7ZPklSSUHYaO9scmQAVeFsFwi5x0lSLXqovWS7in0EYK97yvvxVEELoS2TxzU/JQJF1qmqb5PyV2w9CzyZCiVEedj7EhNXRwauLPShmZkUHyGBPLeciaWHjrvetcoTcsrdPbMNJjxHc9VnPkcEctIsNkp56CxwzYwCXd3EcNLEdNmErtc9pkfGXF6DZuremCygNTLM9VN+JhOABoVi4t1cWBaemLpNEhndcw7usBA31Ltb+IvHlSCnSJ8iDZlawo9fvQMrvYlZYfJgowWj0mYByHfqf+d+Jq1MeLtcYmuaoEUGL7UH3eW8jkmWSi5PTD8nWw3bKSG2J7DSpJ9PD4CTy1EREg5VctZb7AKB+9dLgi7amP5KdxFHcsjyYWNAdjRZ9sDn4kwiG4xVe/vI/JDYRGEfbtTnnuEigTioemyVGePCKUHLy9RQAAAdQTpqglbCA5G60OJ3oVyGy8ZbloJ/lk1fNzyIqq7Q66am0+MD55EmtLyYe+6ZZL3Ol9l/yLLBVt4ZRpJiaGfrrKLxNKdzhAv3QFWNh5L1TDtSit1FbaNjeWxIRC8nF6DthsbMorE8ZHuxfpQ4dBRDHOJFGbTHf+SH58hWOdAy1wM67A4neMVx5+B5gRWCfYzrX1tOXrl5f63xUMtZXMSvgh/VLstw17MMaoIckCdgUPh8VdqTA30IT1Oz41rvom293tK6M987Ez4+H40scbXt4H2s/blut5MKj02tfQnCFcS/fEFWl/f//OjDYc8EO0DqzWRuNn3jg9YSmXRn/dUrZVl1OQ5Gr0Dj0qn+LmrQdTBEAbWDkRX0VlFrzQcEOWk9uEs0/e4cMZ/pmKTGBKa0UOyw4e1QDb83pYEGp3CYqlZnceryZ2PRkqnWZGOjCxv1TNfJ5/H6cSxjlBXM8jt3EYinR+3BVh9zaTrTcrBMGsccETPTzherQP0AWA+xnl6TcjchHLw5R7uWHek/Hm9+SCxbYtDfHI1cb/N0aLIcdgKjZHc9zx/Tk3KBGWCN2blPOSDEihRtI5P58/yNqRew1MCQNTH65WKn1pDLZCpt5nrz/P167e1gVXISUidUsn5NqdPApIhTtynUnn9DhmUXrtAqjPnJjpe4uzh/sCj3oLWM69OOjinUJsBEueGExTR93CD7ANzhImA0saa2iCsJKEyoUjTpJEkIoEvme3xm2saI5V8tCMEpsf+lHA7zBCZT/gG0k1Su0wS6Z/wNnkC7WDC7IQNXAcIsALJxbB3FC1EW+Q5SE+mCzz4eOei0/wEfXY1hAAjF19VJoml/DjAvMxzPs+wDTYeH24DM2vVL9KmjfIoY54AME3YPGIbMI3v8JzayWzEx6JnK4khuGsSZRLa5vPZTeLwd9TdZisZ4v4wRp5gLClLcFYTbt3dwVoX+QsPN2ctA/iflVorx7O+LGnwROtW7PBTxfB2/Hfhh4FcN3QVo4Xf6ju69R821/hVwHfZ/0hJPpCa8xy0xugPq4o1f6duycb5sYVArJ+YeRp2rnwNDCCBAi/jANML7xap8F1qt9CGa85mhJCorPyjL2G5h15p1fiVxVeyKKP6NlTfsORIOKwgVK6DHnFCkj4xekdbgG/KPDtWJNgFIG4506tomLfEhz/w1AL0DMIbsjoKUoReSYZ1htYO21AnVNJCOdSds+dZNuUc1CvjK82w4619hxxDFu+ieugJP6k/dooZsgBWzJLOb5izSuz+eLivTXKdpHwyPvNKAuaOvGoXdYvyDUsundeF+DvyBNqp9YTs7SbUvUqLWu302Q5hFBoG77WOrjv3JE7Wt0nem9+A/bVb5K86SepznrC31NJ/1OC3esbmwrHxG+o74yW9lmmNn0EEgM45618BcfPM3Xfm8l7C8Sa63zG9nfM8CJwez93U4vufxOj8It2s0y4S2AEY8odaaqb3cg3lgYuebxuzc8FvssHEnSpx+ya13gHzOqejwOJZu6z0ysSOi1yoaDBZa5Gl4itIz3NsbmPubMz+qeothkjaUcLKYcickYeVZCzulvO6Swm3U9dFGGFPFYTTIbVyhpW3G9iHs+CgjMx8Xa2FHhgL7hXHcD/JsF5DDFpzNOv+4RhBb57TzxGjsEuWv/yhyjiNJhexGQH3rnwy+iTKDXKaKJwNHMe5BbYIn1pyYd+UZWUnhKxFeeWyvXxAQePoYrAVshKkLWCTn72n2WiHK7QsB4C9n/77PDIN33gcJsZt63S5m4BNOsKReBl7quh9D7OiAIKWbri7cZyWKqmTFZ6cvxojdO1b1N2BMlKgyXYwB6FbbUUhLiccd8owWtj4U3Ex8NX2Hl8ecxqt2Fp5V0lM2qFAIrHMl2FDAw7iaAAAMePKgpIQ+bEngJ5Kjf1WRxEGE1KivdTsZ8KCIe0X1mBcZeZsfbYTTW46FJEl4T/arqTs8ARVz1nfzkV/6C8EkzbxZjdjBjkeVAMO7Ogx7sfQfapZ34OjsK8SbGTwvY/VRuY4RivyEesmLdfrYnUP8iUnCIBw3ejrLK5qRvGTnnu8lh/erc70VByWUqz1RVtJsnpjG2fCQEWhoZ3UA4nXcqkh8LBGMv2NoZrkajSI1hzL2UB+x/zI0QQdbtnp2kOiZP6quncyayqKX/6FkktmE4cA1Ok4Aqf0sK8oPV2Xqb3bFQBwy0hVFBn32VoekU4lhvMrkuDpPQaY8PXiaw2MB82aidTzDEPtPwcF7smoasMeTmRUcsMuAMpccOTalhOB52iagiqoXNIiLP79Hlu2GDg4AcHHMIx0NgGUNWUgls5I17i0SjeKCrjX3MggBZQoUdpc3Ma9UMtP/WbyGWZkVQ54A4OGuRv2pyCuFbNx4TAHGX69XE0pQ9y6kWOJOLqMZQJ40CksBFxTs/zXawgIlKctlOZ/qukWVKuL+XzaAktcqkP41bWbaO1tIm7y/18m62DfYrHBNzmoMNRQjwVPhrSuKqC7ajITK1I6oz6+WjnVB2poIBCb8mJU64CtnbzHSrBGCYkNTlCZC4caKwNsyzJtZG3R7H5WLAvdiLIxfptH5fo1h4/alOVMkb2DwlRIkgY5YuBKZThHCg3dk4ktVJBhIuGGYAgW30WGdSaTPu+oZknIiTxWN6BOv6pFFl9GT73BlS/kq1Yab5b01XcZ26QFbQKDxpu78hE4CW+IN9DEtJoLM5z2oT8eXlSPWCbftFxC7ggvNcyxy+p6gdkEF+TkUQEYETzcmkz3I3NCLrEVTN/PV+TRL7fF79dZAKGXHuPzy6tpeY6PcKKBAtptwYqF6ugh/pyrPtqp/28IbXDvDX93p27je1LZjgdpwqGqHa6CpVWqGEvdDzBsOb5RFFUUicM/M/iDy+HLAfojmjNhkqUkOw1OfEozFTReVHyanFGKs5Z4miOh6gqEKNtaJRiQf1l8spdpNu2NOEsg/pv9MvT8DBebHGjdAPDz030cJt2Ss+Bf4evpHP8dMuEDyJzJKIITSbX4tFIt+mgRhx1L7zrWLZcy1CPVjez2SvRHcDNTEcpCJKKHEvzwCfOPCqlCVlMTAXZ70Awx0ubQqIhvFVJ/ffIRwELPIEvABTKeiyPKSBY7aVUjKo6w5NhOcUtgCJmgx7hNloXUjdnkA/0aJ38kxMkvQRf4gFReuRQlExv/H51O7BLlvwf4XUVnzSvr6JIMy2OQW8ATl5IvAewFs3rMQjeCmkEqb62cxZKiMearN+USApJ0GWTnjAyiaQLcAbke4CW/ErSgBZjU2L6fWV/Wd8y2FYM27ZYUdLrJg6LRWsMjkb3LeO48FXsz6pl1QvPDj7koTTHVUsbBSWlp8RienBLqv4EkcJ8YjYyKUBsKoniw7ypcwagbKtJqcJO6i0E5wlNlfTLpmX4ixxUur+Igy3EGEXXXB8Rxivkqed8jQPfwm6g8SSNyGJ+XKQkW3NDqxiMowr5jhiEX+h2DNctm9848W0l4YtQBQ7ej8q2I1yst9to62WNbYCMlaV+x2shSWBY+BRNXj/rpLnJOTUw42F0DmiEny96m/AFP39l3jHw0HXkah1RfeGYVlQTZqt/PfZnCHi6ETC1OyAgmU1pCAKhV88g4EuNOr0LTU2F9qCYDeGDX0nSMI4QWybbenaTy5czUOh0AM31zeSe03ffirN634gajYTbFtQ08kKDIr2LyMIXy9/Tx2BuaELIFNOQxlk0Qb1jQvqAgsoNsaWaET4KQl+VeyZRfNn8vygmHRlPT+Mhumxh4M+Uiex8NudBGfo3So6YV4MBDsJC6Plu0kjl3RQzQUSpCn6OFXJVLufr764BEF6laOIIYUKi0/JnR6KpTtroLwU/nRPAO9pfMdgqW97Vpl/acQVRV/cSxyL8DhI7on/P3POaV6r8CUAx/LZ5ojo1+NOYPORedtpDa8HeqjjB3Vqi6qTLRc/uXHJIiQcZHpCdGNALYcwIDs889l3jREugHSuc4g7e2Chav0u+1JpDsU/uX550cFO4Jq8KM6FcaIpI7nfFhICj3EIARgR4ASxxYPBTbFle6Jmh6QInd8qV8acp4spX0Nm7DuUowH82Www5fBAt4zYfxNg93f0/BqMBeXFs2SZo6CfRbATp6/nurlYirQY9PfaTS/AovIAADPlDALjZAycUcZ14LMMIbwNdnxA7hIIu2Mif1dsvGI2Qvizn6tnfxFPP1JFY52OL8d642O8mE1wtQqjt6dankoXQfndizbzol4LGRXm7Rt4nRyy1vvtDgP2+E7/El7YqUnEoVV4iikdzmhYZ/8jcA2DQd1+2O4dE7hgOjq5eJKkG2so2xj9ncNxs+vQbEZtK6+fVoU5hwvtusvZV6kCavfybS5+4WoWwYVLcpkhdrK/i6llm8jut0KoyK9K1WsyenTHPWX0+oK5NIzIGs/QO/jxvjnfCdRWr5SNWMaHQ8K5FRj6bJ+tHDjU5Slf3f66tSFP62daCYecFDJBWaimyY3yN4zhq9ljSnIgxYtqy2svsqBe97DmBEcXsfOiUqXjcvw6SrWcv5nDGSZrudaPC0OvhZ5AOSSVSzEIUecH70Eg/AmlCHO7vnueT7Nf/WNQ0UIyc8tKoviWVHFGeldxmABkQ/N/eb+XIuNizlxnG4pafW1WNYVY2+udrctYBd61IajJ1xCjG92gdA8lenhQFQaYowt41R+fvyd4s/HTLaHLmY9hOcxawJtsq8vDw/lEpJqQ+t8vIl8jnh2h3Pyo0R45eJuSApjo6EueeUXSn7F4xCe30bXOG+f2c7Cj12fUsCwNKAVpwfnR+5C7pXW3ptHqIXjGSPCwQljt0HXKaY+VWhJKdn0KguwDZSyonElqYWearZ3TEa1vUZ+zq3NphchvyDfytV/7UykSykgXiaSy2q6vE3ki9ZTECQ8LHjAy4JZb8K8kzRCvZ0/1i963ksrdPYY5lUFDwzKkyWg9Dx4bu4Pc2aPuBXFSE3r3/JD7zW1BfYZlhTnix7VLaF7RsIDSnTgFX5tT/7fdTGEksbEa2/K5tCLRbS9KlbA5N9qxtvyghUJSbhB7XNQIyW7bhvF32r6EGkdT9ZjWO2UsL288xvm0DSRsbc81pf7/gAxlChucFljSUFFbI5KW/I6KkWW7VBVQ/bw1wNR66ebfuPJe5+GO1W0KFUOwmlD0XXcfyjUCzNErMyt+mhtYUk9/6tnrrD8hWDTfeDLT/wJAiFQCfgYred9odhGOKeDsEFbPIeUlO2H+uBQkBk7QMEs3xApvg5YqYDGJnPgkHWVnjjVBcBxBCDMLzn+HMX9PNamzcYyu98hl+SLA3ZVCCbbHua0znKvx+TCOX/6PNqpfIbauMz8ZrwYaV6OavsmsAQdAiUvE33LAvqOKU55pl++XJiMCG/gkDJ4PCMEalhJFKkpACNDh5I+7BHF7yJnNYwqanco2v3roKNFvbhvQ3FzQVuqyzoU7Aen63sJzRU2ePd8uDmIcuitwLubZrxY2SsJa32ITHj1Q1jPw6yC4BDnlp+GQWOYD13mdNUiHJqEqjVsgQynJgw/Dkie2mxQ/HabRi0eK9l6l7gN2K8rAZLgaZg0/oJXBjpwtPhKW3YBhApKAY3ieq6ULrBScWd+56Wxoeq0OIbNBlYk7nT2tCYtk+hPh1OSxOXBQerE80sfpw6+AE6y1G2nWfa+nCNT4NzMYyYhXCi4e5p4VzHsni9WRAeFzgEYpu9UQLmdq6ATqCaVVrjORsUYjIMkc4vDM0A/8fXYHUC+8OcYjSvBcjkt3isfii0F2Unlz+30rKwpLKib+T7GsmQUSSGxxTkdegI3K/90hYpKERL+p9XjfyxnFhN+4bdMpcYcxsHMhSG5D7w2smJsopKLkImBuftR1uQzFPg/OykgI3JdSE7OySjGuYtx/ujdS8+nnagJPilnilEtoP7GaSP9Eu1jEGqth+4HGCPRSmXT7MQ6BP6lU/GPqa8P3Yxms6zNEd2H/8kkYdJqoGDa3mW+jtxCSi7ZfC81Hr0CHc3DkywmuW4pRVpVAALx5wOtkOEyh0Dsl5VG6VNjn/gU9Z8GzMcDIi0iwXqeQCiG6LCF+m45NZy2Kb/srqlVKJdkXo3j43n7e5JNtRndbRi2wcb8dJNwj2BOut51VPcW55i5PGZgACUxrhdrQoxhSAoNp+L6u+X7VqkdRpNbHiUqfqnqYhmGYOs+i7QpbJGVdlU8CLV7MgHH1i3CdD+Stp7fhIwkx5ODXgy+CRpT208n7Y5fc5QOGeQB5LHbiWu2h9qoXX8b7t6+hF/5T6TdgCAoAJ3TPCMJ2vCHSTN+pUM+s7du0a+6vXN0XU8RqvA1CATSjZ/+YfqRYEvafpNVAO1VEUyUpidfsmlGHm+Ge9Il9mJEyMvf0w6n20qinbDmPcsJYMypcW5YajYVyaSAAEN/F94iYiItkUOPOZxUbA1vysccr9qtDIhjrakLWWL/MjwZ4Obw3q0dx2HnV9/ijynmSYOkspIKWfbnzOUZNrz2a72DSCm5WAAv1NlX4rAdwxRx27f/n/h7CKJrguIHuSI7sZQaItEEoM/qdF6RYtNXFWQoJSX4n3gX89tGUYLOIN8x/5hpNsdpruAY2XctM7Yab7bowZgjif0EN9Os2RSL9WsGpPEqC9vAccVYoGEozCNXO1oo9V2Bo+tq2pXq+7OImf/V4iiuzaaaGtNg21xrCBUNouARHH2WZy0Zm2JPob6BkqAI9CaJ2kglod9D9V07/mfUBhTa9qEg7EK0O92JHMExcfRbYnGeV2bprx1OQ3xV4sHEwR7tWJ1ffzNmeCblnLf1JjQxevI8R0PSnrDKFOdgJlI3Szy3W/3Z85LSgfhoS8ZC4d8Cv0Q7OlYDLEcIPM6YN2CKEU5/cVTEuRNTY6D8xAdLT+6v0FyEpD0oEoJenreBID6iBf6L624RUMz/JTjvLtFd6OWDEwtt2tuTkynGWNXupv7H5Ml3lj243moNGBODLHq7fOaeSB0LPmIR/walvJClUHv060uNS0tf1YWqTCy9bU9pl31kBkpl3fBfe5ySDB0Bm/Zwd3UwG/hk8Xos8t7heoZcFsGncd+wyAPiGK2F7NGlR8Uq80PpEsZuv1XhiQpfTnx2jnTpqEpjbH54oZDM6fpvHd4Ol17Tz96hdWQYz/4SKBaUNGTHcuEcf6P7b8Dbl9aN2akU4qS9rjH5w6Uo+swtAJZDlat7Nomj5VTkUJphbj/GfVjt/b49MoK3t5T0K2yEfJ0Ah5yZOs7UpmNYixIRP8z9+la4h60D/7hLdBBocd2fLhFjvTbxfhOZteUsYvEj999kEZ37hQDuznJZCFzSqcMceYhLoRd67DWU5f+1cd/erpNgHA4ryfWjzbdqoX+XP1xGo0CG7/Anw6rVqXe0DZr5m2kdhmhoEQffcdi/SU/ds21UcYxHyIgzbo14hsBzYCKdRGRc868XFuYSuFeN6y4FZdPzXXC4CzqXghHm06m3hIf4CcgFHxMsnoCfPpYxmsl7cRfm1Zte2KBLuh+Bfvx8S/kWQ8lLfuu7JRyT4uHqeCbwe6Qyvz/TfOv1wryeeeyAS6UcEyyfdxVrfO94+l52uySqJ+STsMu7CSoOqpBGJVPI6iLQSO8uDSSe3ZXS7ELHth7Lk23V0xBZmf8EJ/rPTCuBwbS3muaGOlxpsEnodltJ0CyaqgDnnCRe94LsJZ6NsNW8nJbUER90F9FItu2B7HTa5LBVAUO/rRjcwlOAQjlIxRULl2VPTKn+wU4V+b36xmAmzk7qEL02loIssKaxWf3f4bFSuArL00mfmAMsZJvZHPIejcZyupE7SPCQsXYxmE5K+vHKTZtwaynu1VpEHdMck3+/Jq3NQQrJSmoA7B3xPelKbph2jvF+g5JT7zf7sje54bpZ4QvX/QfIpXEd+n8EHN/tBlOEOU0te+1GxQM38MuEnXj+N0XEfhkKLA3Kfl/fqoIH08RTcOrEOSrtrGkCSWArh8jeGnwGR4Sv9EcSajoU0H2AH3R7b6Hez1Hc4v8ev1kPaQZgd8pCKrRWzgbFgpO5OWiy5Mkdq8OJRdIWEGbBFsYomKP47QfeJFNqzLS2NplZnogvxxLbRs50KxHM3t/wvurk9uZTf7IoDhf7gnV4TtdnqviVSJ0eiErtmug/j2yhMQufqPfGRKn0daHNMtCob/VdpgkGNYkhT7YwLyWys5PTqTTqc0ZUmb+AggpGpfUqWPrVjusIzRp7wjpNVS/ncoS/broUT/CuqjZXLTGKBO6pH0MB4JAJ7ST+z1utkTa4S6qb7/IBGIsar+DUctsD9pw5dDpsPQFfG1J9XpzAj/hprwf921RKStLpTJkG/rwkB5ITqjznf29XEzKovpl+/ZHLaEmhzPPxqy9/8aXlqdy0N3oVXnZWp1LGFMAM23Pjj4qKGK8b1uNcmRxMAiYJGqHfZse8bvdykdv/2jQ16T1Fm1PKpntWqzwVWUbctpyfeGUHFXvYoqaUB/R3HRznYXic1zDIlJLJuvu/g35AWtsCCVfwAuRqeIsw3+e3AKtpoNGC7VlwS0YarY8cTeia3Wj0zRQxilARVJFLEvWCy6Uah4B5RpnoF3sWKLS0OLzKAItp62SPlr3pe+IbUq0t93YaYwfgzWAHcWteBdhCKdww7z/CmQ7iyJvMWOaSLPqU7qArJr50xxaEEhNwSHxePQFs1WtkWJQ3O9YhRr6MMt8uh4bN2mwRt7mujFYOltrR3YvjgO0eizVq55gxdDVDkPRstKjVb7iNoniyrBi3il6tByaZntAfqrRXRzoSpfzq6Q0YBGbdbBIjuOLgdV6acNIPzXd91jhUo3cdjPOcR6nnO0iU2etW+5wPyvhOjLTtEPkAPbdn8Nd+2vHg1bFKOVD2KV8c1QMc9N5BdZzSuAKwLKZVr6Ik1u6fzTHch1OAb98v896N2Hq2pc7lRoPzlkBp+lVKiPZGRxNLFqO8nJetpVO9A2ekZBDyE5aOr7Ep9bQqyz/L9qALGhGR0zIMCMo+X8imY4Cb8BQanOt4MdxjpktoWOOvY+jPrHORWtgVv6HGfOLojJF2b7U+OQIjHQmW5eR2PjACxgjCnUDcME6PyadzoqbjEfTAxaPig5kK+IaR6H0WMNITyD+Px3e74qTzeijXQ65isa1HYMWrYS7jdPU99cQ2JR8hkTwqnlJJB+CZ1xjbwgm8PRF7wiscMIkZSZ9iSBUwauz+YHPQLT62vzDExQAUNbNH5oHVQ2KsCNlNCErQfrrFZjgL8awWAnKui4rY3BAKIlCuza1c+aQYl0pFLBwEjFl8PVXImU2jvNomak63I+5S6WGDt8pMxCO/cGxzt/aTr+gpZ3j1niKBbg1VE9qdyk5a0mFXdE4/D6mZxg+yfWogOhCLvVbvWimRIiZLSGhfwUBjBqL+fz+SctkoeKpjOqs3KzRMSPqeGw3p8YVzqBgma9pYz2tfkXT5Cemdzw2CnkHQIPA5rEFTv6bWORiqAZ0jqQjMtVw9LbcMVF6O4hHdi0BKMMK+l6q9ipagrlpPOFuuh5wE6N2RqvhNW6WKXtPdrueBHVKsJcguhfS+wyOnezDpWWOjEKCU3g6uzweRXove12l+ZqpKA1DBFZFQqGwC8tGTb7v9eSxVhgVxinSSiXWx97kGaYxH/yMzc3cvZwhFdoocObC7MLxaeswLYjLr7ngIr7oX6CUQ9pxKDtjLPRy2wvcT+J2epNYcwxptkMMgCUVbh1ps+Q0+39gryHy8CvSHvtl3qWT3T99l+G5859iUgqWgoiU2Okro6yKT+3gzKfbLAtMeApYJhQ79fGZWQEKyYMHGxq0Ytlq4oCJO7C6gZ2smE30fZBWfEf3CXV1GpOhCrtRnJ+RsJm0fSb7wcHg/1jBtmMss0I5F9GjF4DEs+4W14H+gXKKRkEWm/4RsHIlxXY2FBo/hDxYY+fE69POh4gWCeNfbdDFjnyEyq41fWRVf+zdzUw960+oppZYtENSqaiAqHtrpmwhk/N7W6Q/CH87U4v8hSJEoNPGIPjLGPk91vTH/swIAS5NyzYu6v4boz9KG2lVoWrCB5t9V8qrV3X2VPvvXTSvIT13sK4mqqy1x8h9AtuhLcM1MpEeYQNfFYXUmNShAqO/UsWgplxt6OPhwmNVEvS7nPfElaTdBI1slKLsK8JSL6tlACWykTLSr9wr53C+udCCM6Ts/i8H432qnhxlcKU0Ure7jNafo3mC7+JApLlGKKtAUHwZKgcyyYtsGDRzZ/xVXcGKP8qfGmJg//y9fxy6D1oWa9dVFvVa5yoFhexnyMD4mDYmFtv7vwLkVBN1xs9IXE6o/VG2NDkI37dafdvbr5jZtaWzX6ED7CH3tPA3ETsXOj6n/5PvZO8dni2lXpK9wqLNLBXxKh75RvmIxeQVmNby80i80Iz3VHXrGtltARQgqkOy4zG5ls0XGwOf0yNIKb6ptqjGiKEM7xvsQA6zFezgzAOJ5ijoDfnwvWH/pxeaMuNqVodoMlSFhz2Sgk1PAOI61jdR9ID2a13ERanYD2iLiDQ0pffU5z5hsREQE2xH6dCkndDETypt9YhyCpKEovUrKBlafM6s3spF1DPzNYAASTGKgPyCD36DnyxEt1MMd8qpSidpcqpZ0gzaUHXZf21pktGv0cOVUjb2svDDTwxD5eSjkCr2q4K/7ohgxRNPIzyaT7DsrjnfxAeZnWRiYho01H3oPoC2tQP1lptmX4jqar+8VgR4/egDOPmE0JrKfndWGzgob4/7TldS4jhMIi23SYfGmJ3jTt9v5ZelimobODyz3GMjrSGHdn5KigdWgf2sN9hJ8lv6mhqTLEK4Z9G4Ij9mPyfCimWwAXev0GOyC4HMRb2klbs6XBhf/uLHiOQic93zSRiRjb89oRnbmxLDa7rfNueqtQyt9tGYsYFmB+cMvt9DaFaD8LDYO6VfHmu20Igr93vFigaMZX/8mVsdU3njIPZurzWIVlP1aHerQdLdF2icRnSywuaO6nuqmPT1lCdSY5yKQpky9Wo4bjPSwzFhYtGeHuiFnofVRu/6LCIxuNbO274YnALcWFAoY785RJxI7bRvS0ieL6cgc1nwEmrk/UgLhziw3TVoev5/C+oROTVKlcK7Dj6sbU7dzZfsM2+c3JYFKxzRVKRw9AzaDBdHPtwfj2Nr2DNqw9JK+5u1wJqkY2Fh3EfJk6d3QdSkbTmlRcHBojVO4tpDHMWbMgldLXfTpdHin8NOG7CYasooV8D7+h/GEZJWeVhMtqZREDvGjtkLVwWhouzchfInVfx3+JL7qR0wiuxrHOoG6Q+lieQ6EBZr4YJ7lzqGX/JbSk9za8pj4lg+WtYD3TsxJ4iuXcrZZ2Imenh8nsOrbxpq0Bd/hZX//0hHTBZMXWNGZhuUUp5YlwNVKaYFdF21t/Sne6aF2/21l10bswkKtMe0lEvo79dAi/o8RER55g3XNOF9vS+QAr/ETzsmuGBPQR0aWrQnFkhOQSdrG5OKenZqy2aNWEi9pEGr9VhxxC11A4zPcP7ltK/sBWjWCGdcGQSNhj8r5Af7XcadMagbCe208mPn4k9PI5pfnK5WZ0x7NIL+BKpFxBEjV7DA9zO9rehORqkDlu2c+0vTijHo5wHx7KY+tKE2KqbCeGoDPqDr0Xnce4+US6pHOj6bdrvAjLGH9RQJBtktfmV6tWfnwi/SJRZKj6JUmAsimVZ3dy563y95+IVFnxhWoa9Oyrm2uONuYv4On3LnhMLIvkGTvNw3I9VZWFfdNOTiBfnJBSj37ZyDTX5+dptMYrDLj3hqUScYr0vvG+OKNuF2KN7+e1Smd5UN6hQnjZ2Yf72+xbsigZW0oFU5CUnJeCZeFK+wZ5XNfqdd5wt3I1KRRHkDIFR8YlhkkGzqsro/aCUqHplHiuCHJ7WCAdcKGlPzvn57a4lloq/lOjeQirLE+diJcpKHQafoQpak+JRYTsSaKiQaJBG3jWWDbUAcgj4LzoxNLymOB22pJOabEKq9muC32sIFYd8SHVHGAHFPat84qjdKAaUYp0sZ7EyxNpB0F40spl2PUx2H+UbNaQPVG/A2aFP5ubBblPEd9d3ASvdk9/XHc+vezYXFudJTYemrKbwE/Qe8x9fTg5IvawKfH9jsOzWSmu/pwFZOg0izPPQ3TAchiuJgag1zA3yNaVyTBbSI517zMRIBXjIroYOs+r20mLmtlwWi5o+SZJsGRjW4evdnD5EJMUVOLI3DKkI/k0DauTiKxL/KmFMG4HbWSokiNzDOmvxhdpHVQKQ2bJnNz8INv3UFbBVQgRIUztPeFSKe/CIjI3oiz8eIVeO1vSTKdJz2b+DjAS5j8wyW9e7cfna2Wkzr2/kmb+ekCGMT542U52rw/pl0TbN1L3ojNQ3MxscKt+Z2a6Sw6OBx6AObB1CylXfBi/wC5tmpBfQVbyXBTenMYABuvCRmno6PDp6KmeCH+ZZAtqdwDCtmfvsRpsUA/0Br4rW2OVD4byRZ+JnEFde4j7QDnioR8UaWz7iDADHRjcxFj3yT16r6YgGvX06sT+WR2WqmuvLGWMdDMvpm0Js/lpICoAYdSnonk5cVXYZQul1WpOc83CpnduLDOlKJCexdor2u4v9CS+JyX8X3jE54cHtICDgnDlj8dKkcLxyLKVASgD70TV+GvV9TXBDPO7npWnzIS76cOFy0hYvlIB/0QM8DWiCbnyJv0XjUAQH21MCojN5BdyJOk47JxNSSkAEdzF+ePraX2nBQ5iHx1sj+TOlEGnc4audIQ5IGAsILg3GFY7NnVHJ2w3hTY67l+V/FDBlfYMiKZT0IaHwRUKkY1jC7V5d2rI6BDyfiU49/THIQUG1IRKjcyAbkDCvCu1uvXcJ1TMQjnq8A/mWpj87LpYNQrEfVS1lC2ySnuk8Rh2x7shutxjRkg0QgNjKZQpDVDizZJyiSy+YBGepSQ0AJGYRMCZGpS5bGUsp/DTORgBeWq2gYTC6delrNFZmoNTO8Xg9bbldyqY0oldF2haLkhYW7RJxWJIJ0manzTcdmj2OQz+yMsW/x0V9aj047Z7uR2iHAXul2+Z2Z5V1ZhwCbwC9T320HyEV9eMwpKZ/LtoEAhJF/Pfp3VaNeYe3LMxtVE0Vbb+gBiBES5jE/5eiR1fQfUC0FwEGLjSD/9PvkKN0+DQY8eJlSiWLXslxVH0gnkXBQePmuuT0DftbrZQLJoRilYXu/oenCWU07vYMLRBx4Vlo9xNrmEaBPLsHELmYOFcQylnGl6PC6bdVmWfcJhWyD6vbVNaxhP9Mviul9yJKDA7XALap0preKT35ERZ8LD+l2QJPl1ya2DO3Uju66He1xF4gN5Iy9LSYyE0aP/BEeiptu6vKR2qLbh+E6D8tfycFWu137ZPhpCnXzdHcwcuvPrxigzYWovLRwS89B72+GM6JKsZIg+sj5Zsrh0pWgWSecEX8HndbV7WPubTCSc83ojRLUujFuz/IraK0wfR2fDQ5nzy/bpvJtpvkISl0wQx+6PkIOX/h31CuVC0A9gAw4P+Yfd7yfzmImee8fyP5zxjfWqOUqB2EOFloYYdRL+PoDN7sGsSp8ZVPOzDAqxpHYpLFmu1nZgPe1ILBFlXKiwAK9Hq3hau6xFycOeoSeH0X/fYT2rgTF04tUL/ooDzZJ/uOeq/es58yZfI6rf56FKngWWQhVrFDb6ZsK6FCDzbYSMX8gUIkl6hEGwUWCxjKNVv52L89sjqBkF+lcNfn5l5AEZdD31TELci5x9tec7oFuPfYJx5fQ+vuJjL9zShZY3uya08reRCoAFqnn2hC8M4p+1GGmZN7Y/E9PG9cjG287kJv5JEtNAm4Q+z0jOWYR3QUHyW7Bp32R8TZidG04VfpJSZ+G0dgH+pOfy0kHacuqyg3s/wl3/IUXhsd64JqXt8sypCdX7Wnq92jxc6FbYS+RxpK5nk4fbNtiAFGdnY7lkIUFlxrNDa2cAfRrBr2DmZ+2EaKFAbHvQV7/BMoeRzDrjBIHFTjOG2M+ne1CLVI6tG7yeAz17pVpcHmMNgJRJm0wsF3Mh2V5EE9JOdebnEEAn21PTXBzB4ENdiflMao1QM2SVKVKB5dC6YUKIxhtKh6mDwY3S2bzpKKYSJya7R955YPlUSLrWxg86sPuhmTze6naDJP6WQgDzUHRE+0D4o/s3Ts1hWMDV6/UtsoADzUnQHpE+Yzxz9o5w+tWjGT3lRjubkJ7UeKTyed7y80g0kE6Vzd0Xfe4zy8MYiCSBJfCKV56MfJojCj6Rils6wjjEjMtaral7TdVbkLuHwCr4Gcm1RA4uHjEs1Ov+qigEPevMLura6B0cyhq2WAYCh786hCZ3VWBh7Y4IAHXvZOcd32dXtWID04UNhn/+kT448+zm/7sThwc8q5XBQ2Bj6Xv4t9lbptFCNZn5WbzhydaRmrebmSzxmaF4VJEdMkx3QuzaEyq+LHBqMhTKxOCE5EVoqg0JRNmffqzkKGFFvlEYTwL4oL0C4AQGFbfMRgZNaSwo0XZzB/8kGC91ZEFHD+o7qwwdMeznRENaA0OWJytpLFOMjsfAkHGbYngTJsEzBycOpv3e+5vV4ce/7GLGEdUEMx6DINS9t4ecq1wtAQYm0wbETlVr0kVFSd6k0YmteJ4CETZEjim+aVT9GedmqfiQQtgrAktQ2WtVNqMJR2hHhKegvmrkqJBAsMdumR5rE9pEVUXKiqg/pbsw3ijJPDhmGunZnTJRP++L5vuhfmPm+NKutHu1O+B4eGtjuruzqXq1QnNMA/Q6M2Wx/j1fjaRnrkYobRCIjdrjhRyvAFZmZaPthUAhZVxcv9gRqs9wMZa3rJJ4uCQAOA9NNXM9leAJGUE8DoYD64JBUTKCvomEKE0JRpGELAUrqkhke07JZaHvQtNFVJ8vQuCyNpqRDMecmijj2AuxRbwvDgpeAg4zKykThgS9+mFUjrDMxaDyP1AnJISnfeDxJ6P4hrWGMBI+qNIOwggSLJz+3rkpqNWV0LlWWm3L0bK1XkEOlKaSYRJpia1m7ijC1iwHgWX5IFPJGscP3MiU0NzHoFTt0rN6BfwJh0qRRnfC8YAVcbM6kAbdhsBD1IWbWnhmqbxB1On4GSxPkiIdi/QvG8CGqB8ohVN7GRmRgZJKECjJ8vOUnY9wSbxYGxJOtmy0vxMDB1IDMJPzaue3cZp//ugmWh/0d/qwbKN6BVVlsQTeoT5i2WXvc/w+9BUXvcrT6mlPaWwD5PdrsE3Kme3jYPAtxrhblfuVipxrjseH1RwesOcccsDqZoAs94XQe0UqXaDRVp0mV3jsL3Ns1+hz7fQifo/bMlre96xIYzEay3Eg11wsouf9X/vy4EN7tbrZcPU+2imK4yBOhk/abKWNjfwDbJABgquZ0scbBe71Ou6kvy3irTuUOm+SiCwiIsNbnAjlTY/OGeZQkwtgWSn5bybFXdEXLVsXfWmP6ctLGiTX94seBLSWZ3haxG+hQhZPKf1eqRCMFSMZOTjf/kjOYRWTzQYlI1AOTmeVjWfR3vHJVGl6L8t9l0zLs9gJkMaXdKO3vi1yRsYk4R5gvmlYUwP1vUl03yDoyUm4y2ObhDEyNRwwmKHRWjIDlaA7o0IEmvrQFfKg0TySlGOGSMl40VpTsWeKnFvMWQCvskCALQhzsOWzOdmkEtc1spUmrFRpVQuW+jn8mRCBoRasvWL9uQ7T1Mzc7fVKocw+Cle48ONegJXA0naNGr9K3O3i7ZoukIThBiLjb5iVZuEPdlDtOg0TUcR5rXjuVe2Oo2Wq9r9S45BS8IhiRzD+aUGqG5AImLWkw6WM/QAi1Pl/r9sOjbWXampOXNdyvg97Ohvo4bfkVaMmCSmcGP9daWaKBq1Lo9npdOs4mZyG5z944nak4DG6KSWCmpslc2nROeQesmr2qWT1pTT2TFVBZoKKNw4OffqnaZADNi23etKlgH9/8R06n0ZNgKaPh/grRoked1CS+Vf3dThPGYq7esNP9pkjo3yb4/SEJO1LgbYfPpvveK74a5kyObIUJMzRlJTEmcXYV6KaCAx3ahJNS9wzvMeZhcfI4WG5firbEc1A6XQzDJh/VHOO/+ccyB+j1/eGXtNL16tU02glVYraUFyUmzlT01XdaYJAn5uLVdWXcj0UOz6Jm1zc33EHNgdlVU2Eu9E/Ol2MFisY+asEVuFP8VEFEnUV2ng+BoklJGBFsAhIeZXdlD70aSQfuAaiLfFgeKGpoOsoG3RSpX3wDPAHTuAC7cW8REVTFlhaCoTjyOJ7S2wBUTMPXbD4O2iAGszsSopyPLftG+WvE9L20qE6lP0vVTMbrp0Vh0dMo4aJaIu6q0BGYTd4FkV7FTbmgRI51+fmNDRZzs65ORrxHakYAnlwdBGnewc+S+x7QaxaSCYUHfPrrmD+o2KoaLoxA/mWlxMK7wConIvIiu6Mld3TmY/eiW3rFpp8Lxnavb7pwuZ1VluD+BgI5b4+9xwkCSSYoRsWisnDnwH17pUj++3LOXOJaBRa6cu5/7/bMbesPP+KOnMQomWysFTyRGfx493Mqn+mWnZJkRm95s91L4QZpXB9qf9bIEcCjeADxY0pJpp/oA0fgsYxGh7uiwke378Ef15GXgGqmlbwwoB+So6qDsGKlbVofHETlNc0qcqbjPVGE8wG1Jv5VidQ4EapYRHa+ho/+9utA3Nhg3o9MgE98jWGyEUWVT+r0SG/zft+JwRj65XmWiLQ7hZaWWHq7YmiAQF61L+Oy1vnPEOaKHmmlu1dkX4aSY9xSgbUsqzyjaCbcE5DQywWvYvHUyTt9xhQILzltLnkemVsX+wTizY3VOCXUU5XQbSnyHEou6mmoHBY3NS3EkYV0eI3FhLnfv2SHBbilGah3h7VBQCrJjhRpX8b1lr5mkXQEZf/RudQqF5SkbvDCIDsg/kvQiwbSSATPla4IQK8DGO/zYXVZCN/nr0mA8DWKJItrhPcR4ZEEsuJaJ4I2i/xUQPQ2aSBtxT3GtTNLd2N4DiJdfRVklothNmIJvO4vP4WicSfTNe15vITV11rVj+wP7wQI7U5WMe09a6Hyk1mcpvlOFyeixSWEwEqm1CkK3ooGIDur7KeGDCh6rrh8zJteb12zAzZkkFBptDRK/MrPpuLDjzTyANgeGACRi/sESCee/ssRM+6roYGnsCzptadWr2oVSSIll9PD2TUZ334TBOCI/DWeA4A+3yBYlQgkDBD5+9ObtpEVEfhodEooGwjm2Drl1JVkjC6VrZ7lUUunQap/6kv1/i+oOszyA4aV+Q6nR4dXE6JK3lBrrbf4TpYruYapeEhMrMP9+VkHCgQSpcL/ycREAz8B0yzYRAiSjZ8vBovzGAmwbcrY/xNqkYUncsGWyPlOaneaH79jJns09MBOHfZtflCXQsPJSTQm66fl+HndnAkEXATymT84RzWDtl+qEXXHxecWBEPacz3GAppv3Yec/CK3uONzjGMGfpI7bYZBFXymlWwGeV0309GDixuRZxJnqnVGbweFs22zKtFFVzGtq7O4MYQ5a3A44J1My8IVL42ICN1LDW/goeHuqrWGIVJMcfBrH5zNVOMxn191hiwqp9UnnPFwDSVlCsKbyu/bfL7nDwUn8Bs9NsMDxLcBfNAeNntNw+MzIdsUSYVu5qzZCKNNZx8ORSAqNSEffX9QK/BoR6XmvyalpevdMQmM3naSRMT6VpGk2x7tYVWOwAzeyYhYILV+aYdrq4+PfHfkk8mDa4V730PkToCHoTl+X0dGH8EReYdVJ5PHydwjEkGSLHCnDawTW93xpD8YUaM0cfIya5DsXkzqBwe4oPhYefvIE+K8uRlFC3bD0AXTJkYoUygVDrSljL7kC+MY4P1Eh3u2VDn+hATjUaCPJYc9FtzXEw9AHODGadzRYEvzbzrbbKIYg7QyjF6lrCrMvRP09R2fE0dlqpCI2EYPTTXM+o4jsBrhTG/+CPYbkxxAWYwSgp5RZw8Sj882Q92JMeicN1Kze+5rOlSAJvRc7eWl2BpitLTgz8SPnavcQeGDHJt2RveSgCxYiOrfiH8Xp94FxLrffBxKZSDyf32LUZo6DQY8lJ52w1GgoRN8u1V0UiGvTvyc/WYvjH7d/na3rYBNxJC8ylFBEJ2O+hDW5BM4KVYfYpIUuz9woVMA5LPHkcJfpzbaK5CH6/YTa0GdCcKhcCzJ0dw2hAiyZfJuj5hPpbLIJoqzPpjUUYrYa999fWOXLWjOkO96HxeHFtEnZGrD/X9mcePc2xgQ5Z3Q1h1NXxyyWVnoAVJfU/ZL1gmi7R3OLDHEJN7a1R7kBdF4/u7qoWtYJZUVkNEt+07BRL+2AK4ZMci2LTl9EBic9a+Z9jjxNUfJ1DXxqFj4hCUDqqnhMA788gV8xMnJa1t16qAxfc/fxuj22JeTgnqMNfTfKc+izleTNtzktUYKmk17FnN/b7n66ssGKMhqIovo5bg60Rg5nH7jLBHBujSjeofUm73Hb/BYlB/vmuOqz2HnQFqb5eTnu0xIiH/UDxIcHqK2dt2UB1KF+/VtVHV7U8OC0rOM25/+rhzlSU10IcgH+us6ek06pdqvmkQgc6PUCGD6G3MgPxRJGrqPrxa9YOTDrb0Jza60mmWgE9cmGQYAudFHd/rw9Sf4PzbFizXu3lmbPrHmG2O4lRcVdUJQkg5rQJP5wNvmBQSilUkJVyyLIUl+kSBMisewEuCbH1XbtNWIrpj2gYmnvolnB5xFL2mNsx5m1YEs/YDFxnom6hkiLM6p+sJXtR9X8p7pSkKdRbKPXXapZysn+N261Lihd+OiMzL01U/SZq2qLs0aoGQ3mZGUkrv6degkO58/s7ZM99lCc4IYW6Xanbqygk5h8cxlSJ4pfyvBOM7Z5wcP72Xp45xdXiciwVB31d6304HKjtQvy7G+u7N6ZMdfoVzMnKxMrVOLEhIkRndkgS0y13JfQ7YsWyLj7jN1qY876poI6Prcyez6x4/dO3qmQoy1NIzG+Ahxev6Idv04leQn7dTEJK+s73enlVhTYsYCoDYVJO8o2v8/xQc2PDl/N5tQG7+YsHjXQXn5FOWfA6VTzSKzRbSABwizEaPkND02Rv7Yqo9DyZOmjBAu8I3yH0YCcgmfUwgc4NsZIR6rfrijEVkjwj4rpwSVUXLIuAfMYrdrBXH4uvm/B3h0G8W9SgVKcfpoADJOP08Pl5wVn7MGl4gGNKcxhkD2l3cXvm+Dh6X+A0g0+6JRHpuQ8HMGXWE2WamA4c1aoX91RoaL5fO0EQgE5QcCToUAJmoKpWh+W4uoZ7cgj3CtbljG8bByJUq9k2S1wOm6TuADMVfjPePnb4+3yKYTWbn3T0xDM3mGMVt0AVKtDBm+fmODDuePtIeEU+efzwxQN4KA9agEoqpi2v0kWSIqX61jMdlDn80SHsDbiLoBIs4eZx7RCijZDTxJVREh8HloJMi/QddMFcZf0RgboR7B3WzL+aOYIhC6I0KsI2MmvbM7vusv+WMFPeMGoPo03qLZAenc8rI/mOKyd0iTPUJ2SV/UUqSvh42BT4o8D5nzLjswS9RfYOGPPMy3DmZHUirY2QFN9amqslrrjc6D8brJke+n2CL9stM8f6AtsRN7zoNDUsShLOYO33irfYnk6wI2TrgUXJLNosLeXHQ3YegxtewHbwBhmtaFNLYybHzPmnItBM29gFm7N0JiAc51eLhwQDO0p8uzKFMze1E5hwgFQVnoYy3Y4ijDtdLhHIfKPxuKcflotWiY0r6aqGdJo7vvqquCtRabT2Xhr36QL7513ZjQXPIYRovaXwxMGR8q99HI9A0soh93qXItscE6n6YHEO0rhJWZGXm4Pk31oZk4eB0opKult2VAAPHTPRFeQw0qvXdk8XYJX+CbB2ellaYa2KXZj9BpRO1M4vMGNrnNOyNwa5fkqBLyCeS1sACoiAzp7c/NtLYUTCIj2lPkFhs21Cpa8tvLz1KZ+aHcySb/a7pr2UZVSy+vSPO+tXMCxO+oRwuwKSRoDf0lBakOPrjWZ+OWejUldDY+35LTM7IW0p5Eytrpw+zHq9zo+Ioa9GF/Da84EqHKvfGBopajSNbtuM46R6Ofs4ADPijs9f5k9l0aTkFfAEXvPRdG3UgnoA8PFAUJtEUIGugYSkPXg1siZlE9Sg27S3TEYfAIRb00+p3Z71Mqo8mqkquHS/oc0M2QuA2b3wlS8MR6kZSYwde5xCLnE9OU1r6VoV5vp03eyiVZxxtCELC8ELe7GAf7vnCPM3V5IIBSqfFScc/1yN/7pL2QSqKdjdgiqta8U+abTVdpC3Kf/nRgoquRYISDG5LOfS/yxkUAouDdn1dzFM8QcGtqMLaFmT4t/c6Go5V7M+7h9ta5Ro7MNhNyeIPHjzFlwhMzb3Cqa2RoR7sAI8cC1Mm6IIE54XuYZ40k7haFJLZG0WV2edgar/3jXURVdbs3Qxzkt5K3/7/vjx0dm1bz3DxkqmedVE+CEy+VWz3xQ8EYMHW+LCPVz/ZCZgZnH0kVNN6kTVl6NiLMu0YocYxDUuYxxJKFbCX4q2mYruy5KhI4dtx+Dr86at+XVmiX74sozrXZgm245uVjvRousPUKEF/gItq+lV4Co5RDLAhL/r/+5QRN8PwIwmibtbZTmDQ9ttK2Rz34xzYZDnu0DfJUCU4paR6BT6hXGewiNui3YUvfSzJ9vYSxnyKZXKjjP49XG0cjpWFix94lmnl3EyWUIjTvNxAVZGMHnxNNRES8kaJs9OBqUHfdn4lEbsVX1pS2XI2W7PSFHFnHGMgFxk3RoR2EEXnfRUOAN9D6Ze22CYyRX19Qd9ZdbnYm+JW/qxuaulyvym+0/WO57R/37t0iMNjJ1prPdO5ZXXDSzeyYvEHeAr0lkfNoWE4iZqLDZsyARTIfSzTz3yIO6b7RV9zkk1xVPkrYS5koTDUQE2/rnf+WaaSFLF3uFJYuKF7FUX42FfDW1nS+Iloz8MS+JkTqYVZiT2N06bkReP14OIc/93D/EPHBjglypCltK/TPfSx9QTFc1NTVSLgkLv++3Iu/zi8Lm76iAL3vaGAoT/XErEvelxmjTufWyf+rdjezTCTNbOqB2Sq3Ski4fkoA9ALTQY5aqjwFao8MQ/0oMFjamsVHd9Yy6FlOgmyy+ek+99X2CGfLyNsxzkNRBc8M7I11+m+E904fSHKKeZCzXYyihIi3SpJgC8hyCNA+MUGYYevUrx6rgfjHhPeoyimPrTNBVnARwSg4MTNIuJ2reGmLPKVdgC2rid9tStKywgzzzNeFLnBsYqW9w1G748O45GHM4DZ2AtjUt1BTIA9FykX/w6EzD9CnFQyokKYY6nN4sUyssqKcY+qXQC/fkW/krLLJUKsBCxevyf3jnTtQ15r9BJiUp2yv16shCb+5912w2XJKmjC0JzvnjfFD3jfCmSgtSm2whymtGLjcxBvwfG8KhBK8SBjyiOpDUFko24VFsDV9qpT65irTwn/Hx3VBSusnZWCd4kZ89vQrdAQMsp6LTbmRxGVBPEUWkxqRIbfD0jLefg+OAeT6iMm/w/ZmZDoETA1fEb1zj3uigTNt9PZqlfHW8YCpwNlLsXeYRMYr9dPHznwHG9o4qfprgCmevDTYI/8xo1R5NycE0FO5yjpWwnKwcfTCA+8V0ujFS2haVSaYEgC5zocm2iv2muf0DBnmJtSmXFYdEzzK6eOjOPX95ZRrJbx18aBlvGl3xC8tjd946TeSKPFp1v5hBlJdwvAekkW98295M5Od/EZzOqJ3lh8ZJuG+QrH2PHvQiSlpOrDVnjUlqtrAx8MKHi26cPSNm/WTvEu0/fESVdtP5humrXI/2p1Zcqim+VGB7W5nzXeKFu464D748a3Qq0ob7fr2bZdXD+ezvdrBQTxq295bLcvODGeetQxQmBMndD61UnhgNMNzUjJvNqQZJZ1Sacg/1lr8mnhq5docGhU8Ts1kBasVB0/FsMmrEVmK63nHxiuDsO4W4KDmojvJHH9//qr5CGbAhsmN6RXr+Z7+Z+7lqtmxyY7+YHiakhxYuF2gG95TOBM526JOf6tn2+J91yfDihZtjkjkL8KhGD5NNz78l2y+pgLOCVJGWQLl3NyAo1OYw2cxQXs0Ufh3yoq0kGmd1s6hxfHkEgUqQf1h02v4zF91AAOFQT2gIbjxuoM8TD7gmd/A9fi3g8nln2nL2hWAprzh/dat4KIyOA1JZKn4QjlQo3/DFEfdPTSwelVa/5dNADTeqBowyhFiEE1juaa5K+hadUqSRI5T+viGqgO8JvEGYjAJspB17Dx9+ALYfNALY9RTCk7G2+2eo94LYHawo4yU+XsIx32Eg4WP8gSnJdzC4xcA4pYUWEALeEkuJDjPJkcocHCltOTkljSX0XLHcSt4vcsFUYyQNkdPDcb5kV7RG3L0vOuxwiHYCvuVFUbElesZjcxBkonBwhGp5K1HzbFAPxVyPn9DSMBOWRsBB+ryoJr0/HUFfGQgHdVNSeA6DPD+X39T3uHmXvFMsoLgi1ppZjRKXOGVHvudh0cBfP7OCJX7qhDEsm2asQpwVKfTKc19RyBVjKSPyO7IvFI+ZYN2EtEhtYgEA0B9VqtcfPC7nYV0L0F3WS8XDAEZpZFL5Px09X13ktX6VtH9bz0hZIYCXrTi+WxcCzm61hlguMm+51mDDRJZZ+d2gW3YA/OylzhLCGYBbVNi2ALLQyH+MT0czLrmTGAhR83abV5rS+gd772870sSEONsqvLCGS0hPGME49m/1OQ+9a5vHD80rMeEcbhJjIvizsbt1kasjD37DXh+vgxaxy+JW68hThSrUwNqlPuw/n2ISNo0KS8iDh4KEimi/84Q6ZZ8yrgBlhr0BV/gd4D2uet8BtHSPdY8x5EpIz5gUnRA3nZeG1cybrw1csggaWvINpNAOvx/5N8//JzBRfkBG65LVm5uTO8k7mmS1GaCSjs8tneCuDOrUoHIjAL17S3p3y8YMsTrjYUJ8GXM8aFly5iiXgkW52oOa7vUyzNq4hMtjpHSuZrRu2cmVmz6d1IFl7M67EJaDyDlTaqguLSDk56rAWFAUkaxoFNS2pw3XUFTDkSEah8iuTWJfcFIBD7IlLfVzVMIqj4zhykjmIuvZ8Ojzs852xRqxSV0rswNaLB4DFM/h/vVNyUIIyU3N0+21M85Xy1cMvBV/NsiavMT8wuTOlGvEXXUltT1782LmFbcqcEaeLDjGfNCe765YoprRapLEsd2uhl8p2ddNIJcDapt7jLrM4AqbsLwHVCBwITmN+9Ui0EDa2Mnb5vnzCIvZDxJC3JUtD1za7kh9izpnmfqlICqZUdQUlOuKXk7++rSB7951438+M3iCbvQ0cwua9a/GWnC3qV6k1fmpc7Fuykd4OS11r29ZFBgWIWwQD5c1mrfZwadrm6cfR5ARDOAwee1jdLHQyNfYBVvOYq8RGjKXGEJHuZY/KYCOo2XeIygRS/Nv7ek14dHTa6iuNe3KMIn9TMIHJPhtwISpHDimigNz5bB2113IH3RgFvtMqmQN68iq4cjBpmO8he4PJtakBcIspVluSyDfuOppR/lNvwos+wPTiTtqo+kiuQoTXe/IfOMgIF/DORqBlhmTNYUKJdhH1yR9TnCkrBxmAiLsjiaB5VV+cltBl84QclXXuiIvJZ/wbFkCL7CufJD5rJ8ESchbe908zpnlBP7zr2aSnAGgWCNUL35FttIC35douvVR3xakq86lado7+f+J+0vWrp/k5cjygWcDCGRM9CAh5EmjBo1LeZHFYlmFZmyjWf3SVRCfMWfGjcZ1hviYWxLMy+CGlxsKqVWA+7UHBJT8mwbohnLKa9Q3juKgLOyEem3Mh8zsaToqD9isg3AQ3gETp4A9NXFIIaCtY1AFh89TZ/gTN3GvMY7dkyxevieV9T9yzZ6hZax+dvjXDJpB+VKefutBMywMFeLPQc2TYpaSwmYEbOrh481Ju163t8ifpneZLsM/dvbIThSkGLOjmkDH/3sQZJl8kE3VogO6uaqzUkuv6OpXWy859M8tLDSeDm1O0uNGaESekwSn7UPceRBTUhUmHZkxOQBtbmJ3UpcP+fmjKaZdJ2QRCdkalOsQbRr4kmC4Rkq00/AO+TR2DGqW32byPUO5DvNtKeLH2RNl9UoX53JZ6Yn4RhaQ0lF7PFZvtMxvayhsuABUfrJya2Y/5iuWrsLLRrYi2g+qzJF8abj2cNAOrKnE0zuncGbz3MAZo0nCCwaGmV+XF3aWxGXtOUFnWjQjFot6FDRIWx9fQElDgiCO4Ypx45f1ckiFnA8tYDMWQ8jSA3Ydj0Fz9MtHQNdzIUPIh4RavYq3N7GKfehM+1pus8UA/gCMKk9CdopQa87sWMzpcfeUgQaz1dbWYzJIK8OwDnfRpn1Uv/RpQi+lIzK2MXSgwGtcfZZ2ltIQlzC0g5DihIiCGuv57ry7f7ZyeH8dI94YW0r1PceoCusIsn3+bga4tXWQ5uzujxggIHOJO+VQfYiM3Qg9K3zvnlIENGgrshm5odQAj8lnAwitAyrfJMOISHQccRbTkpNidD8Ec/Xvp+fy3XjLoEK1n1FMdEXPxhfdjw92jtaaDTguTQMb5rY4cWkazQlXJOvLBAYk04X8fBCW+EaD/3I2lN0nikEvWK9T0sDC6Eo+RBr2MbbWVgh1NectU3ecfylGeridPxru3LYueuW9BQBPtY+Wqq8eb6pHUb5Aj8SyzSCj7Rh+0CO7IdWtOf+AMlDPPgzYTfLWUcqKsqKJ2arw/D+1YfWBR4X1c5pGVGlI0sVwF3Oyy4RLoK7mRHCBnso6SkIvtnDFgQfIxV3UjHjTIGr9yBwj8fA/IkvXtWwCjtHEY2YjmW6dA6fOgeyCD+jKDRQHkV+Odio6I5oOIEKuZYnlQ18+70DnEgEafPwnuEfTl8rKFc8xxBfwLud9ZyETaxBmiIYaH8g9fWpo5+KmVBTgtbzWo7DLd3jW1qRG9xENJQVtWa52UwNbx4Uxt0fI99p/UqWraE2YpvQHojNJonXGXlLkiUBnK+zcoW5gEFERJHQod7KYy4R6eeXj/1i0/vtzHB8ZZdR7EfkofLebeGnlHxbmq29uwOA1pgVmxiTKH4hHRtytdMYP3o+0rAvhZTV1wNkJ9NyqwX4J8Q26MiqhkvUwKkotsYJxMdtRrVripzFCIPW02zqruEiuh6deZKkPdKzRK0pjkigsIu+FBqV+gKPBFTNTGOo1mtKnZERphEY6Ilo8TGfooYrpLzS11KMrjVYN2JEoawmm91H1bL2Zg6F9ZthIjPWwDUUwntS9faReB38c4/8Et+bA/fpi0kUtxCElXLhv1/fEcbZC1nl7p6thepVytFxT+ImIZJqfrqhdL4ID0WeELChCXRo53O9lUhMlZiAtmX4lBFw12ETwRIwBZnKxTymxC5ndKR90uriIT/uiPP2VzAqi4RaKYqU4gpVdFgBfN37Remxq8UfZJwoQSVuKEh0UZRd4oZsw1kdMYQWr7r9MfuSrwdkBW5KXadD6e06oQ4GEKOGrvbzxmSk5bQnW2Gjhswwa7Fn39Ivhh33DUDiDZgbY3HW6+gT3f4HXhsYegfuaqsnozFjK7rt7bOk8pvIR2XSuGE7vpxWNk+beQ1t3MNvfEodVS/YqwAg1J8Ew9rGlpLHv14fawD2SzrTXA864EHHU7o1pPMQvnSxTkixMEiWrRbVzXNzLgKLbA8JHjY+/NijDz55+e4ulMu0KHsS1S3EPHz/2/ZFhJe83uQgWnUVlajEmsM+1W3a2aA5Auvfy8FEp0Hkx0XaKEWfuzdERSNGqUqRkDpZmFJOivwLFGrsavCSYchBln0G6mKQOUXV4OEX8ZHmc1+xYjdD7epNhy8vPAotu8KDJ3UTv01LiRU4wbG/uR6rMZBaFED5xHurz4YnfFI7VgiXH2ftTAqMo9j76di7U2dPs10rTvSIkXi0t81hSaJgPQCqwEHem6/b6lGergxEn4NEqEDEkHUrYoLsjHq7c17Gjp2Iwi+Tyxpl5Y/zr4QpEDVkLwMJwmeUhrILO3GyWNzvLpOKiHycTxLlT+3PwH2ltOv6fsEuAudttCnrOneSd8mBEKKER3HFRrAiH3j2kCOcGMgBT8ztS48ihFNfgX9jZSieX0skGS2QRKHeUdxNa1gG4Js6B8oqnR4hmaghM9OCbfGj0TVFboYyoIwBBI9E+GTT7LQL4I+5Np5A2bMv86NbfyzsGV9bBSwTksXebw8rF2bmQ+aqx+/oPLk1wbsh/j/Ddbq24jcA9fzz9F697xIHjZxRFe9xUktspaMhcIr8DfV/q6pDUsW1RaBA0sEiEkh9uBdmE+M+E4CHfGocz8Tv+/aRtaksVwW6HPHwSHm84KnE7R63zvov5/vizi99Rwtw2eEtUDOGjWBHYAJ4q4SGFavinijeQyPFg36Nz6xB83N8JGQ9omL1h8NpalxUew9mO3JF9nLOybGbBPxMCsShoBQW8uPC0SpbWw3cy2PgXqseWbXussNWRByZqlrRN5uNvPuFB7O49mi5t9Qfllw2W7sQUmBMllgjWl6QK6nM9pbrRLZtnE08swBYTP3Ils4j1MYHjRbedrQQIzeULQsYqrKfIjto0Or7I9iokyFML8xuoCMV+2Th4L9nch0IKdDRDceBwZUWi77KuCTiOTz+Cl6W6pfhbaw8AKOOLdk+OZZK5e6kRGJqaZryrss2tU6GusrL4hNoyTmm3mIVIXAMK3AtihX5z3vFyea0VfDrfRf1zhuSFtpdh1D1Jq7u00Kgd7h/oRoHjEdD30pCUmsymOwKI7fxy6k6bKczBsgW7VBuMJ6LoS0QOla6Qd10c4i2kM0lvOyDZs8Nyl2crcmOOgwsG+lVd/5E7FE/zSK7LCDlw+zA4jA19UPol73Woh/S9hnZOt8JLkWPUEO4nWsV3Alh4ZPaRZw58H7eYVRWr3On3kobNDih7dgtTfzwcL+SpuVLMngWbyXKOf1f14CPdsFhvLEtGSg7c+TcplQDD7FeuWVao153VAbUpnU4wkgzwhJ1QBI745JiPZboflu5S2SMW8VRuELn1jiVbRHZpTfm7GUeQo7s4/Sk6Z84jVKWHpy7NlKTg8YUVRPOVVSRVDdy2iB8Juninn4pL6b3heCnO+61EfuVgo//vqp4vxUSat+Ei1mCfUs1nrJouSZ49jy78ZLTfjUgHVmz/vkNB3DEgXY6QRy72XbRpjjgQuGYViVMFBpdBoIzG7z4w93e2bRy/53yFXzkA0XcRHFnY+nftYqms3cAhbTPvHtkzQbYWX00H0d/FczbYmydeyy8hcP2KVevrWYrt/K9wGRUIcADPBUBfeLZvZmYtcY9RphK9vKZDl2rWw3TY+/r/Kddtciv5HIK7pgkLq6nWmiVmExctTA+w4biWrEpDteL9g6rDeHorwD3hqPeU3pwbGDH1lrIxlH+zgP4+h7roXROkLSzzvoj3MjNNpfBLdvsUcWqdz/yMW5kHYegpw/Q/R6y0cD2r5inCUeeRYdzmEqVGePdP18VUQJFJS/RTKeQRXPgWV+75KW29hLyo4OCvGHOegQkBOZrR19DSVOIZyKwi6dtrrSqrr4AyCr/BFwWL8RjH4v7rW1PMVZXPTyc2zCbJ3nIoni0R7VSSmyHeM3yDJrwVcfqdjsT4VASJDr9UreaLaXr5HoUyPjL5aH8CIh65h6i8r+s0gae53MAT1BehfHFenlkVcF0/fWoKfHpVheeB10CMwzEZyRzb39PCwwQiQIcJGMm8eYssGoPA21XiFHIIFsnfe2yJZJnM0YppQAHNVW9oyc6b1KUlf4sanXDDZN42PgkQsbFAdIz73KCI9asy2G/anIopE9yBiexgCau65xQHiZfZ9P3A63aCpPnU05vvGFKlBCXcBFOvkkZSleRwdTDn/YwwFDS8JTMDD23gdv3e5ZynlyCnDAPvtMfAHnnYf5wMVejBS/fXxceG24cyBJUhYHnKxh9XEwKvAAbb3IBcaOuVuTp0tbXiQTasDlljkiqxaPCBoTyy4FkfPsWWXcM/7AqYfQNtD8XwIM2s2zJ5p+fol2YQqaqZIWNPxPMZmdNYUByOuxuZ8oCJ7xj+tZ4bGzM8Xoew+v46NiQg7q6u1EC7vXMq2yIXJTZKXHNM3lio1Mg4S6OBKDB+Zq58oVroBzJFHJyCZJwMInf2EkkX/NuxRCenrL7/T695mnr7t9n5D7gXC1l28YcgeHpaP85ptxbQGPa1kdpjo8oBZgF6bFpFOuyXABmyPLoVu7Rn3NCMtd9otML59nH1uDRocTBXeC35GEmRL1oaOxtT8R/90K/ZW2lez0P8PrMI6asMUP6fbjpB/B1r+StEq/6ln9jyvHlMt/aE02vCnu4RQ4I268c2LP+WNSWLTKBjUaOlUAkSidMDn/dj2w/44M7u+AU5gqJCCv25YBDFqvjTzFe2LDXhQkPz02gOQaN0TrOTvrpksZaibh6acO1eGXKC6wZqWQ9LlKgdDN6LmcUPWnZdsjmvaEwrkD6Xus1rw0sBAKliOTZaDzTsGMflSp+Hev0MaIL9KNJMzR9aSzAFgYg3LyEKun4QWY2VFq4e0O5urFBjBj1LztT8Xe512eChznzv31qyCnOHxB2S/ROmJQlOemGmptxFS7H0vyONRDcW+V5l8SNwJ6+ZfBN/DIg/e9sFvlcJIM4vD9ErdXpLdGEwld222ehCyN86QjnVP1H0GEYMEnvYfgPLo9JiRgx84p0pATSSxwAlRRksHJdTW5Jp2aDVR2zzwQ2LQ95UBkGlje1qf7+UdZUjdTBM6Vy77EcZMNZn31Z6q3Nu6r3F9pxWPj40fiCImxD4k7IkzHzs8h/Hv0EzmF+EDi5CXrqV1KhzBt6j0SND9Lgf5dOiIPS4M1gDEYikmujBeieR0Gn3gz40vpwssJrtdmppOYeCKOyeeBNVzTn001HIXc+zJh1yuyjx5UAfDLTdQC+cwUD5FffAZC8oEH11GhlM5qWzMo5w7VTXoFgdtv7ccPCEEJ2dc6HGQ5KL8U/FVs6PQwfY4Xs9OMFUjv0+FQht8khCtxenk1WGn9p2tgWfRIisxdiIlSJNI612/+Ky+CDKlCHayaqGrWznM+qiLYMafUOcb71fhZlUlCm5LfqJsJp3o2nCgdrfzKYJCC66ML4ar4hXEaCHay4v9ewbXVyV09m0cozehmB/3Bnk4cfImXlWj1ZDSVRu5brxpgmFwtCjT7RXqRaSD/jFTYnmOogkaHf6yA5y0MwA2YKzOGaveoUlovsTH6RF5j+Eo60ecnqt3YUhldhLYu/CpjkZ2Q1xgdK2JpssjhYc2fRLO5PppnINnXUX5/u6MKUrPLylBG0+RoPZeMR0rKaQVOVqycQTD+yLH+xwJkTIko5TN1fFynE7YfS3yYCsttBtE26HNtjlrtjih1jwRL1PZE5l8TkAaQO+EUmYy5ID7UNtaoEJ20CdGCCDj3NdNK5DD1t6IJ75gdwjFdCMT7VgzM6B5eipBudNlnS0P9gWFf7vmVhr140/kAt4nH3AfLdWrAIwFXNkVY9+S1PnjzvQr7wHYBXRvfiz3/aL5e8VXEpscdR3BN9LikdrRM5jyTCg24+EMvnX4o95B92hQRcm+WMUV2g0Hpsxr02JBe+9VJiFeUSnwoNOTyOEENpMEBskHcUMdSrpylypVNMprF90yCJR2ap8LaHSYAcgzvn30a3mt0XSamOVGPMu+OLWXQJCuPCFgawPH6N8I53gy1c31e/x75OTlv1NgNXuO7EKLO0QEKBI3n3Y8ut5eK4c+6KibKkg4j6jrdgP4SOkBQmXoWgozucHxExls4uRyOsv2YwpdU0NzImY+bwlBxm4Osf+MSI3iL2NBiAveDegiPu5ZPOPNoeOx4PmNzUrsInCutnmwKS+BXOSTFap5p1La0pttGZszd3/4nBx3sCFICH2bUsGvY19vy8LR3pVRWxCt3AtrRBZevt1qXQDGwLnGcKN1cn636zYZulMR+AGYFvnAjHra6mmbPsO6jn4aFp/kIayTeUDttLWpq7IOmGsJ6ZZwOIJcV26hsPJysocZf7dxmbEahTLcmeaUT9SafU8asW6Sbz2la26DE2SyoYh9eCR/oxNXoYaGfSXx57zLWen+5nTVi1MQoYXpJlwsXop0nCYUGZLExO4YjRZB7ePZMITFUbWTg62MtmMCA/jhqmag8UT4wQcx9lo9DCSkIN+vEXwXGi2QA4Ha9boGLcooV+hUYHAK1RHwUQ1L7W9zW63F54KaX+JJxkC0gNFzVk7YzG1HrjLJK/AwpLpZDUlIS+DEw5I3nD6oE8blpCUKBB9Xrx5KG3poITpyf5cYDy87Vk9PNUiOY1bT7NfqwlaqqbGZNDkucAXXbPOpy14ln3tDIjsaw/A4oiauTGxKJE7mYMFG8PhySmQ2YCS4zXwkI6Swwz37pX/jjujSooM4au8/ge3XlfRH/wvP3ZBT0SIt7uzNd8vqn0D9mCqUyQvhVJeYn62CKRCxdKmK1srh/+6hVgkobSUyt9lPHISH79VQQpPGfs7t+2XPc1hHdRgLU2pXupsyMfy461ZSuS7zgfi+mWVzlTrI6kSvGz0CXyqg4uZG6TTeHq3m8h8EQeHOrUb1iNQi/w1zCEoBwzQSJk2hpgyfy1T6XpE7prfx5sALZ1rj5NVqVNQxQi8K/AwJXIDQF0Fp7uhOERBGkDv0sXiAbm4eEPwEc0B8CSn4ncMTUDbi1NcrrFLmtM3mHWl6c9ehZhP0bhUGjkgvnVY0WSQpKnZfp7g3HAym0rz6yTQp6whTGbgXZr8pA5r0s1aPJ6gy9zPaiYChU+H5eG7nszUbm0kcI254K5v+uET8oQwLwPTE5LCrcU5/fOi1k58aQjPTQCfybXo88j1LJIHxLcG8+ksG827kkO1PQYGf//yxRduu6USVCWcl24WO/V9nIYviZnI4IYPttR/g9dZNi2PksrW7uRWijKSJm8Nsua9e84ulhJfKsceSnVCxOIQNUiUUEATzKKaBzwQNVhZS0fMh+dfZlN0SecHRPE75Uquk4ws8XbYcUljNDL1IHvrgrGODLcu3KitfhKNZAlV31KrlsB6tnKcCg8q0M0K49kX96gJZTaKMGzylYKq+T0wCBxNL38tgHSwRo+hNmTCA9b1BR+UESyOeHMX1Q02O96TNTXScsTlc+WUcFE16ZrNgNKsQkcj5rxcAcoz4OZt+GcS0N6FrUOJEztVaZvKsuFoGptGjXC6zf3XCzA29dP9RzmPLibzOU8N7ah1xuIF0iXwmLunBgmZGoDiIXr8imNq8UsPFT/3yeqWe7Rpv4++ffk2P4MCi5e5l9ORE5v9IKFQSKv+mvcC4M1GXlMLSvy5pPslUIDdZd88KE9wWe++dIGdNmxkVQZKSqFQ7vmxW7k3Bu+hG94toaEF7SzoMD6nnb6n7Q4wtDBObt1t3FwF3GAsrnfNBvfq+EWrK3EkGvHvl8hgamB+BhC9lVn6ms2pq9BBkIOl7nHLvauBpqQKdQk69MWJl2VPceBJjVdD/Lj+dhm4yXORXspMmFwQg6HloOQUOXl5lGZyjPTmH+UDWH+zZciZUVQUCV1W4Pr0uipWzDw8bem6XPGwsjB/NLONVkzWuLAtqJn9XYD6xZSipUqPizIlgck6ENm/FuVmH5QtdQB20FKcbc6Dx4fJPl2gpmxYlXp0YagEinS4rcAhF7hsuLR2UyliLt5EZTlXndi48JLqSnrckuIv2IncsQbAX9R1bNmTTAaG1256UqNSUqYQuEUYctH2kLVWR/JsS/vUPiER7be5xgTIbHQrrZfVPCcy53AyS9Ws1mAxgqKrz4AG/670c5z2DSh+59RSUB04ICyvHrKpzTtgCPPr5QdSgsq9uWOqx9P2SAf95oRvaGh273Y7gTcM9neYH/I5EBeLAx69iLTfaVDsHYrcHZAVFGxXWwEFqRusBkf8cSM9gu0hMuMpmvTilRYoCAanK0Lk8f/8Q2xW+uLWYZZX0xPj2deGPMBgyDermQD7O0ka4z+Y9LKmkB2pqcOXeuaHRKvmBw3lqkz+H29/bfBqyIPftLvDSPIfUnBHnCKyTVDfCvE0vScOiwCrWJaBWqqL5XYR71NJo6WzL8gNqWMGUuzdNAuDQVdU/22nTnrAZG9Kx1w2OdiTWzMHGITUSpDxjQWmOhh/TZY3El5PKR0y7i9/3UlL6p46053GkykNAhgKi8hkPAZjwAyw6U/X2POkMnMSUJH43ej/ncBDhA3nlZc+qkGiNRlK8beSVAqCDmjTfzXlvYGED+hlq9zJnZ1a3qAkIaI6oy61lOfo3PizI4XfrjFJRPTZHhNLz6XlOd9sCPbMAk5x6HmmD++bP9H4b4X/XJMwkZ/0EhWX/ECnEwIyR1bgQihos49eM45XtOUlWe8H7hRq0/4FnlVKSD260AgHLJIF2oUmk8OAjCJsrw9pM4ht7Y8LuyfUlesWptbB3keq8HKHFWO/YjiPLjcbYAQuEAZ5LbhnuEExzYImp9ey5B4iV+1mdtvrqM40yOYCuGLKlJvU+Os6bg9Ny4A98UfhJkZ0KpHOBWibgg+R2aJ06uGYPWds5Bu8Hwu1Q/xpZgzR7bvPIA7FNBNzr+ni/TyRJ6nKOZMTD1pHlzKMqvJJhQeVEcXj0BdrKXoAhlm0VVM5nepMusVQYFYcz+hiPL+J3u7/kUA9xygsDhk49mGDIKRzsP8FeGiQhFG5cA++/oTRaVBE0I2WupxcTmd/I515Gexidkpimj9NSvu2lAels8uE2AhjkMfEaPHoSVxNAusCTM1MnVidIKHjvbjvAxsAwxJHhOk+sdrWZfnqsqvPx6/QmhlA1ZhIGMsQ/4tRhecYCZFWEv6adF+9s1Q+n4yVl/Xwsfu0CDyms6W/cqwgaCHiRrSEH9QoFaQQvT1zX4AALXnSWgMcoq7U+244amvX72o7RpdxdF+64khPAH4q6d6ABJQOU22JE29JaZ/bxKyC4jmhxBOfbq+WW8VCX+W8Oj+8v5cb3tHK9rIRZM/TELM4OWN/kLeYHlaYM9A0s9zmMQI4RYfvV6E/sfr9II0/rXchp0Jl3/sfNeO7uz1MKy5AYjAxLKy0n0UT5Y5pYPXnsyfVMBJl2Nxx0DnJAhiF9ITuQ9JcE5oBAcVDe5Lmk+c9pIWmrXXELZfBgsCd6PpIy4MSOL71enPUUkdpKkClXa8Mvu/3sby4/vdHQs3M/5RibQ7yda+xEAxdQnnBLFeD5rCmQRL3n5XoUyrL8AIK6Gh2zK621aD0oKgWbMlDTVjqnZrZQxm+zcQvL0bEj0hpixC71Tke19WSVBcnjFo1Bs4Dh3Jnmyg7mtf6Pz5YBy4+Z7BltV+63Oj9V2ERs7QV1HWxKWiIS819iiYkZ8CRX1GxPjrBQ3DAFFc9D1fN1ZORux9zRbF9E4F5kPFfJCOjM49qoUMcp4havEG4wZGp0dUznMdnaNsFtJvwfOzKG5XB6qZuOF5mawlQ/AnOQdO6cpy0wXub+N8HCAhtsie4B/vgrMeS3j9H6qTlA15pcBb+FlLyqWJo3rb1y22wicxC41t8s7aQTKLdTCV0j6v1+AJ119wGbo7oimMUVjBurzx/Dvjicag/mpa3T/zz1O1608yKTuE/Ozf5cUkuv7nU883q6rVBA4kBxSJV0p3PtYZ1VxBi1Jg185shbd0BdS+K3fOKets75mvv1tvdsoVyKaOFUaEwXjNUXUz71+LxaAREfQvLplcXTxrcjkC0bdT2Ua6kMgTozTudhflXiZhnGaWwTcyFZQsz4Rlf1yF+YGldQTpHD5LbeYExppsYSSiT+GAiJW6j3G29/VSo6DuEfvCSZCyWlhLtmNFj6BrE436d8xFeX6xNj8A1vJ84bYrIkRtC8EZpKWYs3jS5zFhPXhVOJHmXD6r6nJZ/1LxvV4FQxbKaj2vzy+3kmXYybNcrWAgsPBc4TriJblm5oaEpOSygLb0tGvFtCVvYw7j+P9IcmWuWHj0BIgn/7Ls8r00gE+wrH9d0iLGOjmxZdqZv7F8oDjcUom4tuyx+WUQVc+dXJdUR8mtXU0MKhbaa9DNP/JokTDfROlqUG9AxJ2CSAIHQ4WH7lczX6lAO7b4HzwtNshxMY5YIdj3zQELmTMcR9zPnACg3L3PisvriGrpaSM4qS1JTwbhSPkFaXLZQt0y7LTV5NqWZqtFxOnMFKHLQdqwnEs954Wy3GY2PinSJzOud6AO6e+WnCbeTeABkCNwvLbB3YdOWZwD4UcCxL8mWz9Tp89OdxJRIeDSOd8V0g1z5UgowEggBYpLgn+gM98yLq+cuJmi+0blBMz7oq5UpBaqCEFGGtaqk5WuBMOcXHu42eOt9mE6Krls++yiQXVp9Qu4U5bs9QNgM6loBW9U8bE5ZC4N0hjcPy+Is/2cxjjkgHCfXjMAN1zI6Mm3H83e302xS2Mzr6TpbTt89OedfwlPm2arh89zJx8SwDwAcPwF4GIGRMATYjjwWyfHBgq/u6ga11NPyq/97PvX0XnFwJ2lbsgsEuUM/naPEX2kzeaiaeKizCGK1sOuW4y+iC3YLDB1hjI+8Ao6c+RE6I+baSeW687nIb4NzhmUexwDmuOszZdHqhp9rvLaX9xe3NbJCIpM/FjTkHKBgP8A66Y4bcqJB+7aP/vcWkDx5KrJw/PTa8HH/L4XmwH2Ge3ETewYmNqV2t468SvpB3MpiewQPI7NMLEDECMYUC3nCFLwtbRnsn4TrcG0hu4WVHxh8UhJsOyWqPaFoRFsOqi3hZoH6NHm9wdwz+JDLhfQo4pMfSkeFooPfrIkCRos7p4forfS96GRJmmaMQucTvvbZKiEH2zOYDSgfdb+kgyFP+Bhx1cV2FTJc31WKoIvHZX8t2ywZSTQGUfdQWkDjRilcxfxtKpFBDCGmkNxQ8sqzi7RFfThBWawoYq/218cATHJ2nwrz8HzhoOZV1IVMe/jb5H7B7LI0JXsLan6KTl28VjAfnkO32XSAdUqSmjf3SkZAK9RtFyf7VLLj4MtyA3TA+8x7qqJ+ZVFJsObfZh8dbcxP9eoLSEw05fprODjUXrAFw8CzP0ppCD9WBcanT8V+OzK5ZjIlchK3CuDhcYpnJ71Tl6lDldbyhOTW6hF7jVF7Dt1ppPFfQhXin77B0Cm1vSW9qjCTUA6mHc49d3RS7cLvfXW/W1nO0QshI0tH9wp6L8jz6eaYz5D1XQlPB61nff7rWd+vCbq8a7aKWcIjztzTaJbkrrQd2kI+KtKhq62eKkS4YustE6fbHHsmjzYyJvbJ3eRUZyPQllYUQ1hLPxPduFPkEFVLSg6QazWfKVOlmrbnFWjll9+Bn+sogYdas6XI/lZNWbYJRLG1i46/0LG3OEMMLLStp2f+K0v7Tk3RtRp67PYUqMi0heQnnOqrejBaQUaeQ8QFC6Bi9D7mkfAq4Giei5I3v0GVt/8hBFzixCA0jiv5Fmt7fXvo0ufZAZpV81lPcvMVTX4OGeL1G3l6eUxXoqNErYHtmWY8SNiagUvd87ZiIYRW8oBfN2slmUVkPr+xIjBLWEF1pBH8mpv3dgpTRoPBPryPhK/nWYSTAeNKEnO7tkFgfj45JJbG2h62TC+Y1CCiWHgF8XdpL22xs1E8aapskRRgj965c/BdplfxBALSQOMKC38B+Qo0yAz4rWe9SEQYx6HtRmio6sW4smgVUvvzLC72FOvz+GuXNH3Yfhsb+Pmjj45R39lXYhNH2ThOnK7qpDk84P1Ww93NITxc/cgEPoRLm/SG55awe8iv0Tv3XfM2YBCLpSP2K5Ny9Nn1cBaf/GzzKDzAYEVOAQMjDRsUkp/lTAHgv3lvNDvkbfoYS9TVDAWRuGt0FYFujoJ4rLo1N/taoycX+BQFmT3K307qdwC80KLJ936RDrlQMCk572o3bxgmLrIi8Nb2tieoCeUz/54Z8Y3C06w+NzvSoyIn/MxYniM31vA1lbPf2g6MshiuURrmmt9j/dBTSBhed0w+MUewAey6Gt/CMB6K14McPdtR2tRX5/YdiwCrHZV1M7Q8WTem6M3QgCmUJdPp3f/nfaNywWEE74zkTD3zdbjOP0p3R+fc2YMNmpyiE+0eF5SMJVlsSDe8cd/2x2q4Y/w3m5fgmNTY321736PK9mgk853mY6kACJB5bJneZPX/bZofJFJWoe+CjN3zelwwJ4LQHSkPJfyPpYoLk45a6YgItmCS4hdxv2rDfdZvSuxlav0bJPrKgXBvC1Mt6M/fxHC0W9aY4nJc6MPWyzHEJSSJk1RXY/Lb+jjI/866otDcZwnfEhe2chwl01SlQRVlKLplyEgM9I6MFE6/S53FGGPnJFDlwghY0G6qvMQrttgRJlpdxt3xNauf5+5pxqNGnUHNpzOktlDa9iMOvTf1UFYf2nskgSMRvuj/oTEfaxo9Qy9VztZJmoyDQ9otosS78K9kUei6Jd24bgIkwETDRbV28OuOk90nNffqPkudo5onWRsCuzzRi5SbyySMKraPV5QsL4BTJrxTD3mPXZWSx8OsHhaADYSFVMdPVWXWXYsAG/c4XknV8/x8V441SVo4kYBBbEP4thRM6WG1gO1PP7NLqSep8szfT0fNJwMoW2I+vhd6xJJRjby2GHnvQy9b3hqzBg5Y9C6aBTB+/fvAHE0mgkl85QmA2Qx6y6EaDKpDdlxp1eJK0mv9p6ZlZm8HGwlD6OkdQnEtQY5yXH2URk9ztAMaglOymKDwJskVsbhEl4cYMCwNc/ssfGvgeWpKgnOZ7v1Znvspu0YVgGtmlNMstDugtiJFPLo8kPntB/Ma2meWB8CuMyLrl6h0MCHreGJV/WkMf+omklySpgDElzySJe61K6CQe0FKT5nM84A64A6THFhAijn+ihv8emGCeDPe00W2y8E7k9KczrSkm8SQYsD0pRUV5yOv6HNBxbu3UGRBly8k6+UUHgDBx+iOQwWPK7Xy2ksm/469l47EBT7CTjkm4WeMNAoFN782tU2ctAEbrB+C3vdvfiuY5/sIrHlTAHvk85lf3pvSklIKX8ib77w0egN31K5o3ccL1vRwvD2HpG8nekbHzFmt+AsGnRdzTS1uwJf4jR8/EG/wiHnU3cZ0jaZGDapzbyiEILDwQMzlHmddnmveyFZ1lLfSj6jYdyBfQBJNVr99v5oleAHEmxg+fIY1qRmKoFtrbn/6Kze7wgkeCrJU+6RVfostUl57G3VY1uGjeARih0bm9LXQYJXqI3ZlCBs2xGrfVdVCtAWT+i3iItLN8EU1SAG2AnW2NyrR9jQLNwcfnX00x5+XVB+S2YCjigV8AfBGAAppfj7i7AdvtCEEArR3CCyGfjPT8Dr5ha2MiTh0G2n/ZWMF4Xsc+pLFhknji+VRJMAV1kKD0+Fxbpu1aHVRvSpEASVtiZEK/UXZVq273uXgYNd1XGRLeV26VjlCcZ9xixh9O7e8XoG1MCSudP49Jvn93AYkUXf4NRb+9z2RD8lsp1+CsRLunxRmXjCET8ep7cTpxKkh2GUsfU0dJ46EoMF1KZGxCbLC644XYgeUVNGUH5ZUjTol3ziMAaTA/xHf8ML4XBkt7z8IH2jyBoCNjALCtxjG4PJqTQ98t0lUDU8GG2eSa82uH+uJuAceurwYhFawxtQcd9S+ojqWVDYpCTLB6CQFQDVOMcZfbdqim3eBtU0oO14suEBGSu36QhWF0yd6tkTNZDF32wWsroS3gtfvxSwV6s0j2flD01I07yECoa/MGjGolA0UkxPOPE54QtoRk9VMGKTVnQzrUf2611qgBy3tB+8n/REQyfAdMt8W2DZ6O7IZoCf8Q/02+k5yd5eLjbM5BUAZOyYvlnkZRb/eNXNvIvF1S1FYVNPTB5PkRl0UOvn77e4N0pokn68Vim9qWaixcuQLiakhpHA2LhT1Bdyo/rGWl4rLBg9PF15jle3svivgR5Mz8+p2qVom4G8PQoFHbfUyuaAWGcJld3hMiiaz8HLSng3aRO3+iDZXfON06mqw6InjwUqrTYLdPjmMshhDSxVEyDZuHw3czqNTjlEdPbbwQpb1DtiofsyteiWefN2f1w2nRrukMP/kYJ3JVatlyiDAGJEV1Di5N0sBjVeDLGpP7ineT+bHrqHSdDgUnRFa87mDiViff31jkNDC0ph5reoVxxGodtGrNC4Y9eiWVZugoWEsU5CaMfC4r3e9TIIhGhqtF5Se1qrjPxy/oJ1WbuO0kRXHRtlU2QIDRsWeK01eVm53WK9zNBa3WkOMp2O6jLZUQOOqr/RLdtgHl4f4MF0cDLrVEQZQQbxwssk8IXCCovZAL0eyOL5xccaSkbq6rUnhLhxot1RF7Ga9JI+Vq8TEuS1zb7MQSCXD8XPtix2jkeEy46jp9nCT4yXkQ0TwTNAkzjTVuSGL/cr12G4WI/aLlW2De+QZJ5Dh3LwSu1UXf3es9eA/p6ruoSbwmgUBk8sCfRqI888AKEXid6uHYcllsj7lqat8ghqGDTPwnza8qbMhGGW6In5DUPho+SAa6iWVHJsAwQ2U5ZLFhrOWDiW7hvALqM7D/kHrDAB5HVZoAj7MpAFzxeduIWiaDKa6DAcCKG34hBZje7RIUkxJnKOKcOwL7Yw9Snx92AwitNWkIdg4BMX0mN4n2JPeuNdc6UdkKMZHq0UajjhiRZ3PfTj4gd6Z8m775c2TUqbgBp7ogzRcbJwKD5QsI+KLuJ1H74FjtvsZzxxgpavJwTX8GJMOfa0rvb45c/7f82L49orgMdsMKuKDRnJLiLKcj91tPidk6Tn2t0L+jD/x46xfYUmadpMEXdMzAzuiOUR2nElT7chqRekaf6k3etsUJTQQ8r05DMsSQB8em4Qpx7niWZBsRuiOOVNSsQ/s4mrdB3rmS0fyxBNQreULxq8pUfwFBnDeYycbJLdlpQRMai99gf3vNDGz8Zu92wJFjZw+xBrGmVX4Y0fDv1RMT3hGc1K+ndkLC1Vh1u81ghx4Fdwz0DwPrjJTE013c5iOvmZ9S/wLg0luoGuZps41Gyx9ED8oRO5UJFmtRFv01DlZM9AP4hZ/zSDptP3QMj3v2QPiyq/5vk17Fh/WLLBuWlLyUjddkhNHk/Sj2R+DGWTZYnoOhjrCGbuq2tbAIU+iIYnX52xeFUZsRP95opHjogSg0XyiGbDbMXPfCSWFzemgohlXCwjoaMIK06K+io4iZVUnaO7XD0RuSIGuwi7W7DkhhqdfiIr5WYKjVKNtCNgCE98UapDC31lHEFX1Rx5EUAo6IIdWxqNZGOwsHWE7EQBTPwwT6wj6qEBMcgjpltvIkfM8rUBfKatw/NFCmvtnCA1mde4IDgrZ58F0fl5fsmm0HRKmjhogdt2LS28VDImTExE0SzQRgKv6GcZzabH/AiIIBiiflP+ireEBwoe0koiDxN2DHq+X0TKvA7mFph9VZoOh8BrnAi1TPQxFmz4miv1dtpce9mFMBPpVsLzD3w2rpvDAk+PvS2HwIrlicmyoufRL3GtHuvmbAexDsa+N75n39XTzK5v6qzM/gp4COLP8KeMxqktNRECO1dwNSWCKLSNCGUN7YiYOKEftqSuxuucfFcAUYsW0wah0GLIjH0luuiSYyhuQiypshtfR07AxGpkx52BKzS5xYmkoHwXcv2k4xE42WjFC0WxPEhILcUp90CeF3SmsGMhJyiBBw13KL1kxJOZ1/um4bSjB31KHOt76lwIpYN/Y9I5DdEE04KdONePC59wAJXRrZ5NsB5ZPmnEBVhsnTHv14H+75tltXXmRhX0x2jArs7xchpyyyr2TeDbBptQhD6Z16upKMwoHD0sElHfZDO52j3WmCp3acdB1y3ToQ3jGzCSGcHCwkGaDRLR5JQjEzxf24bTqYABvv24djm87qRHntJs9t6t6VND7RsFaJzt6MwHW9Z1iDUzUXsfMkA8bDLobxD7to9JahAmoshYUYlpz98bPFV6ZAioiXzTZZAp60xjLOiCkpTfHv6ahIjpTv4inZUvCfkoy29yJwwIX4pl0jL2fyb0Rm7kQYgPip9nA/pJtsReQD10dQPetOU6+PGBm1it5b8Thd6/psOwsE+CBx4EHtocy6YsVt0v3FPe8w4jEvdF00xY/+2lRYYDlzaZRrOQg1/r+VWO2uHP+RYId1Ip6dWnMdQ33OSN+ghbCcYU/SoRxR0cs1fVaYkfpB6luIlhivw01ya1GlMXLFljil9eWk/PNjyU0PMdahuZmLcuyzhy1FS0rhWuPNXxvuXC9CcesCBQKkstxxMcpsNe15HpKNU+BnrTzJ4jmrfbYPORFYOSUQjE2sO6MYAvnZlFUd0ALfftUWnf02xMNm7jnLrOwRQCHO5z4QVlPkU1WKQbrrLVd2WNPpg9WddWY096Bbd3hahq7EyptD7VJgGzqEs1T8w3wDwxiX8QxU4H5WdBrtJXzlVEJ+8YnKCw+uHNOTMmNPQaN3e7t/Jy8QYmqaK+AQEOjcfhoM7O8jsSoyKRvtpPtIbguoVc2qS5trCm2BSw2bm0JipxLTE4K1l2Xl/gmszywAYjYeo4mF3FkcGMHT+JzKj05/paVn5FBvwLFmWIWLLcLa3JjGxI9Mp6J//gLi08jm41YgJBXfPrD78CYd/4h07fkD+PwrrPwLuSyWQ5VmuLpv19ZB+ve19piiWTqJLPIKVCoV2/1wY+T8mIg9x4DQlEkaNjPN2LSPYx/Fb1HDck42l8ECI/k3PSPhVUt/w7Y1O0NL07atqVfZkwpkYhZclGaTRnqv0m7D3MjZIY7wOSQncs0lwuwdaUAg06SWAp1NHRLgCEut0epdysDYEk8KB1LUCJGUnCVGRDX0QZNPr6S5KYMMjLceAekutUXOqckw5Ex2+6PqHMQkNS5hOvWE+8Q2nloT8WVAmkIHxA1Ph6/sEX/xFdyy5wmVG4KofMjMGGxRX2mEOaEc20mT7B5CeHNsGePW3LuGaWLiz2DYxzlTdjRpQjZ+zcLu9Vssx4Ir8bqB90vknHtbYKax69bHBInd2LjfZ3HEuIJjQMPDuviIglILz228UsZfJMCqOit85TkodeOnYZf26q//sfr7r+qOa8p10ABMK+p666jeBImYD5QQjOJmiMUwIRDK4kFEiavNxvCcxn4YZ6Z/s2sy4T0GNw7wZGr+hblq/9hLFQyAjrIFyKH1VD+wtYZcT94kgig4xhXmqy5e6n0KReKpqHYhM4EnSjwrei6IVQtJGcXvdk2imDoin2XpyjjVu4g7d8ev5gTZwNKoXMIkCCPprrIDKEz3NFEyeEFoQPuko9mMNk381fnjBz0q4bHNpjdfLY27Nr75GL+TVSrTcsi6Wo0rRVi4vdWqbmg1l8XCeb3yPg6xAAUfMmEBNPMFrE+ql4jDHqGbqj2XiamL3zVaQdzvySpl+S6J0gJQaf0fJiOO/dZMCxgN6wW9eGwNyATEWxUBrriHnyHBr7NFPyMpIdc/cM8BxbtwLuIfs2xRBZgzR8kWsnnOZGqOGK7nVrU4JTr5V7LWu1p7LOUV36we2YUTrOUD9pjuXrXh2V4OGB3Qgqby4uVZg3O4sh2mNjNXy1xdfcbI/BOKmPI14UHGTXsiQ6Of+IvATYyOHObMFJqEFHUVqqK3MaQ4y0icp25KlKlFFzMeDUtyE+XDWlD8Kct8HBFVNG382e2sVoed6EwhnT5xd0zxLH8TUHJ8m296ZA7a0kz13EsbWCqXYmNRah8tb7BjiYUKf9kjdqUVs4fHM2SLQmfJC9ldEsAT1KjTA294NMPUR5aR7PXWRHJdZWbHSWisu57C7M/3c1g3OXDu9aL7UMWLeG/KxX5Z2SW35DhMa/QkAeupdpxbmOCMCTBj2RaZCk++rYlLlL2PJq9zN/dVwNm2DsSRTWL7d1/K6WgMNpKgNuZHJIhiwzkylgr8AsYbxoARt64/1kI0Qo00pNxkVnUIyc9P830F5Kie5Tl1HxJMLWdOQCwMn4QTDMi/P/fQcwMwWZUGbvej4MAQjHX2bgPYuqeX1hiO1oOuYGHrDLeYW2tMm+VWJnnLAQuJB8ElHkUHNx8RQl4VGf82MEv275BY+52xvlx6q7O1CSss4oyorLQ8SbS56dRnN2AO8WWEA/7RF7/9gU5rp+LELqY1+UXZvhBrgent4SiJR4jqSe3BNyGo4+SI1zAJ4cUJ9P2NQuSQKQTimmfYes5LlTYpbz2gASoBmJdiTr6mnfX9hQk67OBwb0yS+QAwVRv8j9HDCC29uUBC5HwLXOS6KZGSemwi7ZilU0CnE9nDPyh5ckvg+LxIEoYEz3IE0CYOusskpLVuxps9G3yPidSpOoddNn8ayM667ybLtU+9bab4Jtcx/JQ/3wQZElXYjBgFSPHJPLFDtyI1nQtSQu1Dp0cbHyAk7DQdED87XZNxSKvE6FZo3HVhXiCKDxkbIZzDM6o3uJEBQuBx3sXGbojLGL77UBugQ7sC0MjaDQ5IWSLHjNp65+k4o62OcXYG6tEQh1R6BEz26u6JGYjZtNRiHquiLTNmuRM2uZ8N5Iu7VkUGaJ4LuBL9dxznboBbEsMk3qWPoazPhP7sAbS1Zf1+M2hDwAWVEw6du0/cI14RLtFWrYkXD5Nd68jN5hJ0Rnyk4wS1zl7anA6BbJvZm63emoEWkyQT//nYN9H9mmcVkcISmCpqSrz/8bcZ3/Pu5s2/wk/lDLQ8EV6+TzAcuOQEX3u5xxLHg96VAMn7LEUzG7WNBIS5AW/asLbwP1XECspis68KoAl4gPopHBPHEnrYreMf0MyYQsNsXsLH5WDxxtGtVO2daOdnpQumFHXmk8OGNwGDt02Ps5xCaUw1Vxbaq6mOAiH2sy59Sz/m2D9wrGtbpefuEfe3N/BONjV/K1rvbri/SXQlXuA0x0S7XcAaqmoeZNIl0znwPB6EYd/z4HRVzktlASylNfbhpsARgTePzNQrBzy/8ToRod0cLSqxL8KyUK6IQAnoDVGCNaqZmjZpndqcuONOjowDb3epmtxmIO2KE5997xzTcIZ7k2Xzgz7HYeDWgdZtYtLzP+DPYOjn8i8ivAg6D2HKPT+CW6qBbFCgC3iNRCfGxN+sSkKkO1dFJPpzIobrCnsIsF7vOmXanRZ2AGGPZRHsO5b6z6zkxz4Q3apCzo23EVqplqxJpEkEzZQBb5MYfZdnNSd3glwt1X4H1Ok/K0DNgBlf0JLhWg0sKBmzJPcgTtCbl62DVE7lo8+ZBIzXbDitRiIWuuFiswop23k3PfSgjqX75VX7iE00p0OxDRnBzIMi3QcmyIV4B6IoBeAMiA/hHdQGdQXJz9W+AMV8/sKO2HeZxilqp9wR4jCmQJVuI+IYiK05IRwdyIOagMmArC5bffCCd0Nm1wnkJsS9dJ6gAhfpBZOv3iZupgrIkjARXhuxiSlR/khz1wwFdjeR9NZ75w1zC4IgVdfaYZbqwtQECJYkhGRTAbjWCCKwwyTF6SqCzepvl0x6KfOS0nu2QZntviNVcPhbs5JE5yi7fKBaN1JyLf7m2QHZI7A0wMzSXs+zcWFdW/2aYwrBYNkmc2HyRo6Soth/oYKFnrSJWkMiloa201b1koRhU7DOscKRtCkDqJZTUwTCTJJu/USceuz5XkYv7JDkf1aIxw9j2naUXWsDg88jhM2RFVJ3lsxWAjqU3JZ1PG4hTgL/3q8Mn8jggSPHdi1xneIHkcgdkK7ZMndJJZNMteFC2HdfbLjUTELjnjbrdJtbWH/tQRmTVi6wUwoQhSmel3ivLtOnZ3LW9N+MI5eRqVDs93HIOcsNvTclTTGUoX1MWy80po8HyXoUZTKsDm6CChPVj33COyDUgrAntRjk2mg3OKlXxqGiqTChNWa4ttFiYVWlQbsiIRW0DHVVlbc31nrX3buRvb25g1iUFXQcFkHUU+PWswCsQPkV7uL1+JuXWw1oCLHy5UWTJwHJJJK3BTBJttHGo9CVrsq8yzS5iJiYC2FFCsfBBuOYElXhrPPwVxOEBaUCBS2xDv/8HM9wFgfYvHlvthUPpcrWv7On4q0UTGfM9imWKhjC2KgwvoHyAfHpGnvF35AEAj94Ey3JIhjdA3Wk9fIsQ0+T1dcaC78yatr0h2SKMOXH9oqmg9k0VWciK+POzYfdzk6nJ1kC11PoVhz1LzDYQM/mRZvcA6f5S/GJgaAKa49h8yVB8VRfrFmUbIGCGkl/fA3PqtRfP5sSqzGKKl2kB42WxQ0Bz09vImthPZpIUfNWM1/GJPevzYgk7PeSt4xNxm/Y3st71Carwux8MiWzhayVH6pcZus+is3h29WNjzLUBOFrl9lGlYNphhlGdygwbsyIv20nrDx13SURn1Y0o2U3cd8HtBFYM4dMFW84WmyOxn8MLESUdjdqH/mjowAPeXzlvk/GFcEQCAdsAD88JnH7gQtdSXNgZUSwjBHoqWl9c6GzNcHy3IV0KLRsf0/XUL5aY5VNHjJqWXM8IG5+VU0Q1/kkcHPaDH5/FG1LE+AkWwvsf8Rm1bL0TwXxRxpJ4LVaMTJMC4QQ/rfeuDB4nJdsg0Qq3Uu7QZ1gkyL6ZDep3BxDpc0DjdKW3EwAS334NYv9RjME/qnlar3SGwCFMzkBx43JH4pGOrNNGEGlkcfKUaq9oR7LPudle5NM/S6xy2FSaVy2tUAwWgMgBj14rUEgALhtm3fzboa62N6rbjekApwRode/sqhc4j3UipstgBXUNbJ+G9pmEQ2bP1l6FTKp6pf/CUqZfCtHYHIC7sP+cgg4AQ4GCxEqiyCAhCLsZOZJkkbcMQ34cRikXElkyNsafeQ60Jl+7uRfP7g1tpLx3rO2ujUa3LaaKNJQ1n2aIRCUxdxccRTi9lFYWyUInvudKFL40YPp4mpijRWoKnh2DBXkAkxXBJS6AdHB+FnT33o3aCVWTFNuF5qifvA5cS7rwJy65H1fnmcZsFgK9UZwfMGZAIkPNH2VU/cVIIt3p97mkurFVQ1rvHEYEwne58tgmrWIPkVnd0YLo9YTibONT8bu5GxBzsbxUAs5CDQQHH1lPWKd9MY8xhFBHKUJu5aCU6tYSywLD0v47kWU09sLG+sOm5vRxevxaH9nC3aX3cvzTIS6HXckEAEtUwcuD0x5xbice48VwjxoYXY2+zWnMphL45aFZFd1yZDdzNIQmQl7DXnBOqfCef8QzFuLHVlFNhW4OjpJJbyBYzQFIDIZ7NucGKhZPcTeMuShAUV1wbaYJqU6GMPdKdhXSWaQ958w37xo66fK7D9Cyz6wtz+RXwTaaiG+C8FXSuhKv1JyqBrtxMp8jRJOLszT8HtmfaO5p0V5VO3ra3BElo++TURmoL8U7L/Pe7xzCpFwNvtODei3MSifr4cALjVYBhVfNkR4f1OTLQseOT75LCpJjtQjSsendfw0hfDUyn+aDttoc7izXuYbf/EHYKh7N69unuaCTqv0m1aQVmtITyKPDtsU5MsFOaGqm/ptZVlMRy1gp841BhKXOXLprwqVgWhHbXjh2xUp7eNFYn62RgrJiRcV4SH9vye+uKoCKnmDJZ2YO7VpbgJP8mq7KAo3wKDRYF3ucLAUJ1HJnJaTMEBSTNq18Mm/Uz5yOxDN0dfeN97myBR6UemvHDpJLiudKhmMNEjcU1FJtMR00e5Icl/GCfrMoIJ1X4QeBr53PDFSqB5JdpZk2VqizmhW63SIWfWKAz9RGhyM6cF5KfGSr1c5tHP44DyFpF7EwtQw4PE7JY+I4rYOZ8RJkjbLuP5hDGTHBS/6jXFQp8zOso8EDhTIcpkdVwNdvCBH3EaXMvtXN/zjN8w3jyeEMAjOOJjI8OFuP5oe3SeOQ+NY7nHEHv5o0hD7fO79D/ssI9xXnRfPIfb3AE62pLH+pPIMgQkADiN/DWvKMBv52o0dyYcGJHBUzzEgM5xUpHB+JkoodzWO9TI8+1v1RkCpQ26gdZtG98MIn7zBIOISC+aMvbyekApCnDGG5YFy5f+RWu3rkadL1KXOEaHjffPt/lLfi/zlHX7zUZGshedUz082Nm1avm3eTg2EhzhnR5f36I9nkEe1eVmtPhOkoxzcSQeOw+cwZTW+Kbmoty+JdKVCYqPhpGPOUrvz/x+qEa7GAH1xBMT9z4Kzq4Gws88+CLsT9U5XfIQmKq+/7gp3KxCCd4vN7cjWdK2ounH/xuF4gfkCwNzvEgd6BU/ZWnEYqvxlWY5xpBTB/JBUr6Sul8KRKnBlpHjVwbePZxv4uyJblovgfrJlvhg74oJFDiXCgobTVAfv+DTkP+JRjk7VH24iKidr8tcOR2fHWDDZ5kHgvXlKdSuU8rLwN2BnjkRskayopIZuY2k2AkCTLWzci2bDkGpfl50x4TU2EmuxRd98Mi5hC+1COIpXUhX7nitbxGekrtuDFx9SLlyx87oZsks4mdUP+TU7wl6Xkn1cshjHlOfazQBKMW8vysk2qjSId4mdfFDqSbrBdnQbO1Apmr8NxRzn+hiTb6btntmQ2qtgosE1kbB9/R0pS6C59UeW4dvrtFw5TAhtShYHeu6PTr7DAkQG+DIwCux4MBDzZnBxiHTvycwwaX8x9XNrL0jY4NM/XkLQxJYKkctfTATpM5/zaEFE0zGewjX71ieZuejDSGpo01c97tTOjtcA47t8hSBO17NJcXw3owmzNWWOfSL3VHIKCsZdo/9jeHVvjw2dPopyp4wywiAheSyVjUCm4GQVAM7y2BZ1CFkcLZh4x5nz4+3XrfVRidwGvqsF0K5idzbFhUfXy8Gw3AwWpUBg4oyXrdQK/6YCwVKHA3U5LtmYekQhgDcdZeVo6fdHjfcfalHpZn84nvnCWRIcqTdByZfEZVL5/GQ3cmxAyfKkTgPxIPN+EBbREGRq+PGjTPG/VQf+em6ErVbvgPJ+AFTb6B0Nz2ouv76Yx876BXMM6HaQbJxrHurPyr22ktOSIfS2o3B89IjGJzyea9RNs371PrcoRa2/5Ai3Q8fmmVJC1lCm2nTlvOFwG69BxdFVidaRmOWInDM0nmzZa34ymgzK5sAdvCFpG9wGv1jujpB3sSB4ecAC6+TTYdSzkAVxocpNvSUfWk4NkTWMgIgsXZklLQChP9VHBCrZmmu+qxwJAjHSJTtLQrw6gR3twOdL56wW3/8DXWd4CH1KJwzNcSa83KGaw7lW9AVKWAU9p0Qz8npQZ1hgGhryh+UVlKvhIf9AUBM5wRWUPjUZeKndkXNkLbhKtdsS0ofNrwUkkByJUGGXNiB1Y2duRLO8fn8vDBTcfCWsPZ56YspNKo3TT9R5pm6xw8ei1kS3vgI5Xy9/5sC6DJ1Y/LfUsZZ6G/FbvhAuO16zU6kJkcP2W6IG+ScL1eQnY2kKaJpzuNKnO3QkNGL/euLwsVw13v8GfSjAj67kNieLTBhX7/ToX3J+TYBQSGPy78CTIqK+03wNtRLaDgIE/acYLySTJYUa1l5SyjIo406ej09Rhuou0JW5yt9OdqQbR44IAql6nf6noQGvoLbOSZS/vKgC/8JNiSe6/umjc6Zmbjt9lH5UmpLh0B2Ra4Z95p+OUQ8zORCSJR0NR7PWAIxZEs334ywknLUubvOwAUZPWPYi7Uiypv2XdBnv43s87KENa90YAJJYrl6ANJegCv2hpNy3uLkufq2wFRlxdkUjZUsQgn+Vi4T7rzA/abTIfm126VomcKs2YlwHuXkX+faibz6Q7Zu3L8Kvv3/pQWX/ouY9u5UjMGdNakVtRF+g6sFmP67a7UwkPyvKe3CALQZ4ymauwdEmaYoG3h5FqSyglL2tWPvK/TvqWTZ1fWWjMTsMY8E5KdBo1dQw6/RlmOHO1ZLPxkxBvKGMxbJwdXMkN7ZZE2i/6/BUwnBRqlXE+WjsuO1q1xQJNcxxVDdOxHBL2/kePmnz9jv6Mp1OTF6PP70ZwvvEQhpaBPk1pddQQDj1IahFmDw05bSceK9Ll8KzkdoNOwGGwwFbLh0KxhmGvXclBw+OQV1EJI2mqtqtgasw9g2t7k3dg1Gc1YPU+Rt4Dc39FfAEZuAW53nDBR1jwdBybfjl51edZvXwCHQlAubRT20X7j+EkMZ1NMeq3cOsh/GNdIhMy7sZw6HriAWTevWr0y6jYdAQ7kMAd/9M/BsTaVVC1Vl7lkXPU6oU6wDeHsFvLz1K41v7SnpbtRBhn4A4owu774gFjzW6G0LW0QJncPajEjuESemywcvnEsoKTTk2nuJp9FdHhKmZg6OCD6NFhpw4qemFZIhQwQ/KTGu1OwPBOA3KFEcxqycunrBx8PKgCYn9Lmq2jf0D5TOX2AC/lRWp8X5QMUXi489AQquAD1u60GkjZJm3mfQSTVxTKzmZP7EctmV+4tS59PGxGFZ9BvsUI9/N3dXtCovFB3ssP68KE6k/60mZZhN8qFHp53WCOhmk//qvQBJzZ0+daIxVm01936820NqyL8KT2ePAH8ReU8rfflRL0exMYWUAG2KFqq17unfsAABrT3umDinEp78LkYLeIYQ2wIyr90B5cS1WmqzVEJLjQHHLgUlGz9YM7SWnxAxx2Lf+JHzQvwI8WPW+8z9OkXd/v9Fg4n6sT6PFslqlpgXKumUNapJJAuqQokDwMUKaK7EzhbgA6aPhBGBOi1g5CNvaiKJ23HcXY9u7MNLRPof9keSOC+z/BDe5fA69rJvPsmZ5/vPKsE8U0a4+ALHR36uIuCJkAcL0Ccx2SK5gaFlAz7UJz739QGsB1oanDH/YyyzFPJaMu9G+G8kLxb4tcbKAYmrVJgEzwJNzM2NGjjZYV29axkUd0eQJ83CsLSwYBksYLKP4ahoV7LQmx+mpM/NBO0sY+8V60zJPYy7boNfI/u80ZAFcCEPRV7EMyFnLoL3dDOJeO6qCAUE8WUb9J1l20OkL0++hCDQNZJEZInSjZvJD2MT2dJpTCQUsZtXLf1++VAEQdVdGyINgltgTk5NVFbIUZIRv7BUsHb4XU5xsNW8ug+VTDchjak1TRvti18DhzOvnBpTWVjkgfEb5gs28ukpYVHzl2OXrFdijO9yYycYkPzP33Jshl3kaqFXAIRX1xXm7O2AQn8AMnLevj6uUjrjxmgIFG+0ROoX5Uqc8mHk3dho8FFGb2mrCz/2snqDMPk7AUskhtY8KxVrrhEW/MgGpSy/ET3DKm4hMdtaL00mAF/MuKo+9nML3vCgOlKkVKzGSQawHPDkYLJ+ki53jdwEwme2KFHKm80HU39RpscFu+pLL1M802Z65HPKqBBj0dBtw3+gdVBFAh/e58B0873obG0loSi/qEH0fGmuF7ICrW+bisERb+INdTCXcFbky6rcXI5NbkMH9kB5uBie8MPsXwq9IDY8Zz0G4Ojkyi9RaQSs+57RHu8BJqQSjMIrku0rZa9SSGCbiIYwgUg8DuAP1gfAXXdSmydaZ00+U5hWE3gREDRG1u/LJxDo+kw+NdWAqtGSdGuEC/F2In0891Ig7QDAdRrwrob8xbFiggwOmazr9I3WS70kBjEzs85DaeU+o6sFJuepz4nKPcgf/U17mh3lQEWAts8JedWQQe3SLKoxqWmCxNSBSKaS+gphok7lsYtev476ywFMF0PNWaff09R1NL4rWmfMsFlA0gRkOf9w4isNVlWBvn7x1xqs9dZ5Wck5cBQ1OtPM01lhjw1Z3L/2iR2O7mpEpvJsTeT7aJAlEv9f2WoLjtkMNQGvr0TxwZCBOMgi9O3V2evgt8rlAYr78/oi+s4l/EWVcQmk+eVtgFwK28+kYX8kCORGrzSPEhP6BolRz/82eTUq17D5rq4Ich0H8/2hiWXM7/MLwjWkMXd0qGMIBDYzDOeYNiUlb8o+n/Vhm+LwxYmvTmS958iBjnHqTKtcfiT9iNeNeQgN8Z7bnSqkenLmWcd56O4VP8Nj3ajPLrttskhPjwc4pJXMJFXZZVTeVR70+ZdMgfkLpUdPx/RlsZ48jPNKPXA4IayVq5v+8lAIP5pHP+y0M+R/mZRDgQs9G043N3MCd40gfaT7llN/0jWHmlLiZwovtyzE1bfpt4zWwV/E0SNrZ2masNowhGpgkYcLgRYsbw4WDD8dwE+qvXumlfpwIWo1QqRgcigoIJFBmoCzZn+EIz7c3LVhRt2ZeLSe58Vz3gQBAdLXXrUGhrQ9UnLSvAZCvzU66ZAfe2Ea8e5JUa9A/IlNqY/xMFMrQ4i6dp9FHaVK3zns5NJp2ScCXIrMxhTKm9tFxjlYVRxDM1YP/0HAbrmydRDfzEw2d5ljbHDTBeL99bRZWLmtJG1Enokj3n2yCtjV1Nj/sLg7dkeSfQppGDjLPJGdaUX4EbheISm7FnixL6iMYemGopWi37DQ53jFwSx8Fympd3dkKFNURE8+ihW68tbP47ggmfZpyl9vvBi5AZJ8MTn/M46ya8cps77ui/BsTgqe1vxKnrPPrBy/sZJeH9trMecB2FSvjny7honLK/pAbTXuneLkh8gZnx1HR07uZKnGZzj6fsgpZXC3GEMpHk8rZJIjdKyCPvWb7+iv2ny5nFlOgQ6OhKJ4b/zyvRjEXNpPmXnhDys9AQlAtV9I412WW4aYk+6Bhid8LijKwlxzWvZ7qZ/C1at2cKas766Z8SxSYpoStW93eIFhgSBnUxt/eXgWSO54b32LjYwIuU300T/hq9L2XCkW8vLJJ3nNjpQVh7lOInj0cks//T4hISMD78//DEZ42fFGkAYpnpXiQHKSSGJMvY1ezwJqZaOfExSe18wIA8o9UcJAWGJqIczrKFkNRvYMoOHbzue2lEyZ3Jaq+iNRJm4qfaNQ5dO6UgjZKXm1CNqIOJJymtabaDJC+WFYmfnKRCLOn3Eebo+Hr9QKsWyYtzEbnFEjkSGRxILTjER2pFMgMl5PtwUpnpe3SP3j+cMusveql0LNhLqa3O+nDfETYBfa/p3fscp7pPA67XPP43gnhWEVrVTUHV+fD9y1GUkdJYNtj7HQnKJCM8N3XWWsYNbNZZ47fmNrl15RZzBzpp+W3/wddSc0XDtgLXMLd+9jptHo/Xj49M43uuAN4/bU+hl+S57vUDzA81psC9VzNv7fCqB2OXmBZ3M1NhoYGu1RpYMNKx5L13HaJCcdr7JoA2nPkRJjehp1E2R34mUMmJSxorK7Ls+Fxw8SND3XHr7l4NhQZrpPxQUgH2AdGXJMEKdMHpUauBDuGL1PAnCKe/dOI/c8ThJLRviDUVfnDstS/6MIqV82zMSHHQdCstVz9MHfAPd2v8osKPF51lWcrOCqB5uea5u8gObGqqbJreCUZQ+CwLx1UL4arR4/UyibORikzVV6cflJCUyOMHdz2Sl23Rk9bKdqQVMSGdKCf5d+A2x12q+FxdRIYyzP0KX2I0G+Qdx52z9EnOCCI0YxRo0nbjPxU4olF6Sstfc0oYJOhmk6gB4/ZhQjF+QL9QSnFAHHQUj52lDa9Z5gB/PhFFfTLgtc1tFKUppIhHW42ejnd+J9m7yVsIxuLdrvm+c5xOjlUmO2uSo2FE6Kztk/hyDFVclYxMGnydkx7J2hz0fAAR1f0c0BFKHg0BlgvZcIF7F2M9E7VStMZwHS5Cu8c9bKDnTvqyqagh6LmiVc35TSKwfgPiBMUTEw5UKWJDEW6gz2nz1LiDVBb32jYz0RWIKrg7Mpk7rdQt7lz3ZXrrfCVUBUxTMNEdjlOFtBxyVYAFaxWFayZZc0CX2W4n/N6Lg2vn5fW6viAHqzFXms52ewM5PRdJIG7rTPWKacZ43xG6yAacX4nsQ+hrMcQcekYf87K5UMfazLUFUR8JFF28kyeh4LVDMwYZirg7Jl6O9Mv+ZdWAGLfpkB6TngfDNLywJPRf7sS6oeQjvazcmnpBHN/PIbpN41ELPXzkktsqX6p5sFjWa2WYto3R1gGt6as8/FjHc5BGwkgd3UA+NE+0GnbpB736iM63FXOgvrNf016fXuc29vUWaqHV6ocl0CdOXBhYdTZCY+JTq4PMtyoAW8PpUcNWqed8aj7Pb/Fz91kzZIeU4FrlqMR/lwiOfON3Kyo6IPGpe8ULYWhTE6V4T2Tqtw2NbYNhXsZCBMCiYSOBlEmttehcjT0aOWPaG49tL7o/rDgfyo8yAxJagjNaeeYQ150jECuuKc2ydNqEKWuNbY+okq/RBnn30VLculKWkxl2xluq6TZ/RDgGW2wMa87ttA8RKXAEQ3M4UuZcjFdSogI0fEWMUdooY/AAdYHq5BOMMbR17Ue+iRYU6nr2rFamQkZm1nkUrP+7Sc83HZkr1SLgdJUjtBeW855YeIyzujs+VkbSdSfYLXlsmI1lL4QVtiNXlvpWvYJI6LBOBX9M13QPGL0JZn3EAjDXNAza7lYnQfrNv54Zw4JBnhd78d+9w1n+uol5kZsicEjMFTKf7l3MGPf8yzYuuYf9JWZ/RbTPr8E7NpemEfR6ODptjnpay5oLBgEVUS63Z7gFRE7Rim+pEgIVOwFChFA3cFTfbQVbSP1UAvEwN0kRs/BhQvUJh5AQgtS75XWxxV/cNUC3IbMQA9lNq7ZAgTYA7R6IOnnogVJuDg0ZV81N+SRdVtHaKQagryIwDdJFe2pk6abV4fJzwGC2MVTFqDtTaO5/Ufqo8vguFMDLEi3DtDenAhC6YRQlW5W4DT7D5lau03P0V1WgdKRQbThDgrOq+ERSi05Bi7vicKMk09466q0DHW/QAAhtBk4yLsS0IPrX0Uo+0rckLENJzpz2hJguhVKoX02qMd0h5wnkg+2HEOtFW+b0NiOnq0V8H0WKRhtRWjKr6K/T460AT30HSFnd+7H1t528bSLTlcZ7oWrfkE0NVyZakItcgBXxgL+B7pnqpIuC1dTF98QwzW7gEM3uyLj707AkKGdUMt8b7FOXoCSJVZLZt/QLL6GPZlKlXOWUaeNt7VkvedUcwehaVujIz7IAszVWIxzjDFiYEX8WAu/x0mll+lzOOwaW11d1BCgdNkc2W970uXx/BgruPkL1viXEWY2gqnl70THb4WtuNvCysovaViJY0i2Gv2zBiPqyAPA6Ku1qzXgl1pqNYalDPsnquOqpzO0xx6HWlyxpSBiEXC6Q8xtUt7retkhtAbTd6GRt6nqEwWxl/7T/uY+MZyn335DdByKOlO2D+GEYTHoBhLH1bRxk5Re7OvoYzBh755edggtVG6+XPbP6C5u0uy+EOH1DRa41ZDRrNLuj1OVurjnjg+6TVho8R2KK/fufR4FhneesKfUDV5z5QpgdyRtf+Bz3IrvrWUrR82TiXqQu6c9EkjRrh/9o/hzE3CrnWBWVjgd4vtR7R0jUHy/EYuVc+m/8sMiFIMqvMjhluABtazb6oSs4GVtw7atRi2Ap7+1X38xmBgwm/9xoyKwwwNdNVunykucgy5pXtaKD1Q3DK0EuXM/Em70xXDkQAW3UgNLV/a8wlt/CpyYCQfAZil03ReYBQRjjmAb8G74TBs2VMwGkUql5qsWQRM/TxYBjiUejuQbyWnLynfint8lXh2k2y448oN85uxO8q4VPpts9Nz0LPIP0IT9M/HhcR4dH0i2XZ6FNkIhnjtYpNRkA1e1asbwnlcVQTZ6zzU3tJg53BN4YQKNFAJfwLZInqyT2KzjAGZE+Z5+ZhptCSoyYxGZ4gYFC48hp+x1z+1+jzQkAsefDQv37RsvXTQrgI43S5J0eYzkDPfq7t1pqlW1Dl4krSQchzn5esTry2/Vs+AxLLyu+lVUQXNoIhfW7N7gLSM/4+u4opoMsZWXdlIgj6IJmzXz0DDh7pTozxk6L3rKC2eCt+GF8KwVi5NXDrkiPdADKZ2PZSeetEWeljOOLRqO4tNn5Dhi8JP5PfQykgG9AGVi7ouxrLEIGw/i4QhpsaaXctB1qyZAeW4Zbomfp8ILH0u7iDGgX7sO8VO5pbapngKw9NLsKKkirmnfMyddQCf7nTcAq1dYKb0m3IwUBg6d/W0rm5wY3rsS7N/PFmO2sYd79svuzll70tg3wIWEbrMNeFkUPTY+hWfHbHRJrq/wQSLBfM+yNTKQp/ByI6OQG1gh5CY4vaGJL3px02/hCtzipJ0nuJA0UxfbaHXT/ZcuiBBphHciTKuzo5jowrQ3kVxd0s2Jps50XUQ6cwCDR18NMYP+k20GrniHIBy8O8n1bIEuw5B5yAdRE74ISJNy5kg94aHcAdS7bUfovIqe8/ifjDaddgKNpvbrvd4IjnNOQDgFDGrnGfwLnWuKVHfe1Oo6nM5NK1fU3HVMcTrsUOjuPxqZPbkf2CJAe5RJYAKYMPk1EEsNbgz9RObjn2TschflqjWo2O9IB0awNvWE+6/vWNUbif/8MSBdkITllCk3SoMG+qIip0eNEyoEza8+YO1TRhhDJ8iU+6cn41QeKHvyM7Y1iaNH2pvCdS7BWvFqgJGb7W9eIofCTBRVgpunPGJPy8C7aUH0+S6HnfBhRoWW+luQOJtcVFe6GYnuKM6xTNx/LiD1CfJxCYXJiM2lwMlSiD8T6ljYuZLPsO9VlZyV7SuZYHmHT3qxffMt/1U4KlYDyjBO3Lab4hu3N1l06JrRwfhBVM7SujXgdZO78fqXwn1bfMVSXw8FOb36RKDLBHturokQaKkRF8S6zK6EbObb2M+gLfpI5yy8mhVTBZH30ymUWvCj/z37MJ/6DgQhKGN5fYmaHKvutebSzyrM9BM2mk4TuJ0J+Vpfqf3HRVAJhUyI3r1s1+q/AjrBKb4nja9uNr+v8t9VlxtGhT52H/M4/AzioRGWtyT9Q3dMqyZaPhzhKEy3p3iXnKpVmFR2cjmIT1ZQb1DqkOVsBQ31wR2kb61HJ2LIv/B4U8mnyH0PJKDlq+5RwtoyMNxz6cz/fbC6t4QiQol92jzsflZnVMRSv/QZxsWAiC9j9grxt6LuNNWhP+TuIl9dRhX8slN9skebdfJMCf0RhdNjltrYj3MFHpalyMb4ik/9p1cQdYVfNL7XTqYG+uhVL1E3P43lwZ+nnSUK6ULTPCsIJN06uxQetXWuSiGXd8oJvpL4D8++fRtvbEpnMsIhWaZq6BV9qzCXIEgpPQDKtPq8S/Ddx599Ft5PQ5egW5zPmQI5gua6GYez1AB8m3JJtSOzla1+nzPHkitl5td05VWQQngK83I0rwz7JriwSeWPs5yZ9rGl+kiDDixna0P6ayP7wjB+g0+V8zz120SiSvy4RBHAFfgHtKbYPLwAYx+2mLJ1Zga0GfKxB2J198Q0JqdGor68QEXJ2Dmg3IgL30DXpbn2JHrGGr/lRUgq4KLST34rU04JOWTr4khDfwLxHryIMu1gDgNRUsxxkSt6YD7Ws7AWiRM2bnhBwS5f2L1FLqUksbiGTInItVuItAdCxRggycp/xseMoiiiSUF0oTpHMGwOfK5iuksHzSvox8TXhOcKf5lhjsXbi24b6EyVbnfriD/ypSqsQgbQ4u/m64weJZuPvdobHFtdgkjHdEpsfuRXCmzFuIlKlSnjeykrjESGIZsxCVKD61r3Tp3me6fXsBcR6iSHPoJRE826EZywhvL4ugyvFdPi+HfQ+mJwRUCsfZe594i4nEmbU8Fipt5imbpCaYneK4XY9gTUaOhkE8v+AJEAr55GNxJ3748TVXDU47Ey+8v9Prc+JXtYkd802EHRQ03uvm3bn65gSs6n+o35nqkva27Ia4Dvqx04SSxS4ps9CPTr+JmozMR0GSLzy+ViVnPgex7/lKJLNPN2wOD29vWn0blhzmBBiKMxbHAbXtmaXwnkAqn3azKwVcb/EEkw7tVOL0THTqQvDFVFwLdm5JqZIIczYBLHzYrvyN1Lua90aekYTOgivnWcB9tneZ+HweYMxLP5TcoLkDMSxpLOWkOouWSgdKEwvmwWatBLNrH/r/SOnarkWb9PLHINGKbSzZwXK4EZyRRntShHDXDAaXIE8mAhZWkU+KTJ8BgWqiwU0TQP+zHQdLL5IU0gmg5EMA9SG6BdznUjTKA7H329xBfFX/CkpmqYNm3uiP9zlXefvj6vGjNaVS6bJtU8cf3KZZ8DwCfDIV9FdCAZTttO/MjZ45lb32u0sPIgVrYrgYaV6Z0fHHkxw4HarjMKV28HqTB0g3Ic1mf2laWveb2Axt+CtX2UvKkC/2xa3AlJi+x82/HVfQnz46nXT30hhO2mndBLyprAg/fnla5U6g+c6pv9K8eRTpfHaK466OqgFcZ6QwSaIwieUoROXJ+gURblv1lwNf+/Bcdu8hTq/CQkdrh4QyflFy2vzMNeUCB/zU702vQVVFMg+XQVQrMEFmwrHbS4p9XQY7BPxK1cZI79hyt+UH10AavCvJsU/xXfqgH2/gm1rUYOtWtYPGJOPmKihROl2zLaI86u9zznL4mINRVzMBLfcQs008+y87k6eNxVwc+gY7MB4iHnLbbF5pmOO+2hGkFgayJM66yH9DL5iVZbZbL+7PbeZ6qzfzRdsbRG4PjCyj7ot+kALB+yuRNCMwgcOA6SyHZtdvt2v7ojuj7rQVdtsnSNtz5zlfQg+mS1MVEztVyORJgeLvq5ftts8SqFD3d1Zf8KDAGWE9Ci3UQd4AxgAuHmEFA7TCcyqI4cvxF2kz15bFUW0qwPw49h57rRMaG2Mar+5nw1qOMsIG5Ve9AyoFQhPdDAmJIGwlRR8y3IKkK95C3aGF7mrGzMe25ydsXn5lDRyFWhoQkYVZHYzQwFjCVKyhwPMrBjZ8X7/sWgSQkL2s7XVMgJkTXEkHKdNf7APckngQOprxpKn8JrVvbOWewMLK5XWGLtkk1zGw9MQ2toarWUUxIZZZcIVVx4+yVjJBHbjQp8y3lzHpKKespVAn9A1T0/4WTSRr9S8yQG+2OD6mCTbhVYgP7Lj8P7RbVEheo5rHcNsNQKfXIqmONjvV+JMoKIwx5nGsTstsKPhgUT+Ir19UjGZGjIqLZodEwQbpEcphV39qg/FK3i3rPaAZv+ZPtTn1b3E8Bpl0fBDs0DV+EPiRXKILdmRCshd6M8K6VCb2KvtrqoYwB2QN+bCcMcRbLJu0WFUlFyAwzi64YVBbkQgl0tKGGtAtWCGQ7jrQCVmENwU/Z2VslKiwLjr6DtnewJraFcVrc8/7nKRFxoqiIT02Nzv4A+x0Fe27yBt/HKfvb44sKXbQZq3ue2zZEzBk6t7C8aoV05k3sojzKfBvRJ8m7UoX/UU3BqG/+eDueDGGphdCRrQwL0x+YE1j3FIg5KIbEW9/9G/fpayp9bAxu9Zg6CsgvQFVy6+VxvCOaRe7zLEgedr66VYxeWyxJamWGVLQjI9AVRZUGtfdZiPBcm5fiL55X/h+TsQMmO7d9vlZd1MQAb+mPf+TfvZe9z8xxJXtLrdjI5AnAE71lmIVIRK3rb8k1iB8U6U9skPNz1oej4JJBjJ15YfnqxBOtNhoar14M5Asy6QYipOxfG+4GhhGvrJ3HcGtKokG5MOkySN6KDeVHSlVD1h2HIlVJBEYJ0QM8DOO/XEbMFks13dUfWKSTotFbx75PT0D5tS2/uWZX5Jil7forNpC9Ld1/eH0IYZ6mZ17KQ1Uf5radFVTJCzpy2OFtX8FwIsmsxZWD2y8N4j4KrPUPQLnsMTQcb6dZ1yOzJ4ChOSvqz/1uq3/pLN4B8twq7y+SzGlS/xM50e0kzrHA3F3slYpIlRdC9QEb76CzjXRbtIXC+VX+9glcDSOFo2tla7OLwxU9CzBzimmB6oXRZ2wdd403yrh1w+GlM39op5tt1cHHKk0xmZAfUHZaX0AFLpqcCVY0l/uOh+tdaOhkcGq93HeWUdyafZ9J5P2jigg3URne9nUvDbhdFSQrrAJ41mc9pBGfJ+LjA5a3KDAyBrFmdUFkpgbMOmeufqTu5QpZmhtvENfvcQPoPk4RuQ0GwBePZOqEukKwpc6sVEjR7Ha/sfKBuozfrlx8gZ44i4PgV0qQ9u4QUzEA82HPY3AwokQ9TML9qOtGAcwT8tCfp1UaNE6zoHa0q7cDI4+H24c658lP9wQ66/EWhFX8bfm820bWdyZ6CikWBjJXbVOmtQqBn6iFHovyhfm6Z0ckv93VwhmQAA6KeUXxHnr9GtmRxGla4nxft37XB9KCvTZubIhLSP1ZFYecIdWfCdVM8YS6b27VgyblO3pd4Bnr2Rt7bhv0uUIZkTBhuxGbPx76oW1NMyyGVcozNytkakW2nbTykEPbNgLgJPP0d7616lIzOjh9pxMnWoQFkMCbRqHMWA9ROuMpPGT2Oiyc4Ihn9inwZ9bYqyiue7I4e7LjMPtoNFU93OLpSxzhkfKOVOKcvWnHhKhvqrSnYJ36rAUwvDYkBxCjlmMvaq0+0Lyp7s+qex8Q8EdY7Hf0Q+pvwUUhhAxvZ2B0YX+tAhOX3orcEyEDAAFhu2XqukbmkjEGqSpevdsgRBSRyJtvXHvzXz56Z6ryFOjIyKoosm0ALUsHp9Evr+k21KOj4CbA5vTVy+0xbmKwPQuaL77yA8HlPPWivAojv26+fbAFjD4qRNBbIKq4Hmpd4cbF+H9HfhZjLTeVnCWVECV8rJY/edkJXKKDIJYaV4g3qIJJqcTDgSbHVKLQzZV5EBaA5YjxWcvnwbdngndcHKo+nzEY1d+yZacJleDYFpzuKIbpW9L/lvBdd7Yv675BSZ25+t1aWemma0Rge01bgDI5vH12d676xjb2Zej/SjYP+FJ7z/giWYJM4EbK4Fu6wPYm7k0QwrXaqYta2/nLMhI58ghw9MgXheplpPlH0lVYHFgMr6dgrfTsLk+VnRuHE+RPSkrx3D0ZlUEriwCE2G2ef3B1FGRwACh0Ii5APH+e3M7dH14/0dUiKdE/oM+xxteiD1jVRgspX9/Gd0XPQUX6np8PVjIK1mUQDG1AqRz6B+cKQ3j5LjeqRHX8PocTCSwvdoF5IWEbTnnpVS8AVL9A3jDJi1w5DdOtltvYKBO3lDBb52pwvaXERQFe/cZr84oXfoxsQhJktBzt06PjBKHK5qHfhzhNxcalcsSdSNrBZLA65QpQzrM+4fFkG7BobxAD23JUeeXpOFvZHoKYRP45FmQ2REiAmp/mlphivZod7kfI+jj54mQi/zFgv2e0I4fhTG49gsB9mDHI6WtDyvBWutUZrao/CNoaiOiGDKUQccmL4zQg2GASYXwuWD9da1JP/ghtuno0UU7vPK8xGAV/xlyVYbchvXn2WhJgzyjE624nlUP6dbVHJqyaTknprqZsaX8hAMhAP1mQ5i8ZAbalB8S0XacBwfVppgI+e1r/5n0MY7PcdE+XkQ1dSSocp1fvNlxeDDVJqVGwLKSJzCYh+7a+TrWuL3tkCFuvIOAODY5AeUsFgaJsE71tmr3A2xSHHmG0y+P41tfMXImYAGWqqaxq4xKivoDxYbZr6I2lYUcXP8R+hCzk2CLzu6f92N84WCQc5xfhZ43E32iwT1LAf3mKjSZ+uFoJmAD2MwBhgP6drz59a2F6d69puhS7gxlaqAxLslDLkgeU/OJtO/GCIzMqcQRJlcnNMnmO0qRll4t8KA1xj/OhxgkviCsjIbgRJQHE25Yx9UgD+FHhMDJ26VE1crPXwZia9dK6QU6F1IBqUB3qQG0/QM8YNmWmdB2vNLtCHpwuWW8m9ZNBqRh193AJsFJlboz7kYZGk4a9zyf/dcAaVQXU9BXq0AaJ7K+8tQoKHT59XOBW3qz3mtIsOoMbhb3XvjGylK9zP3wLzbGgmq2GFGL54DIEBoKNns5FJieXiMPszYqO77VQOvP6F+Be6CkdWqF9QNpTWfbqBe8/2ev6fo97Szlx92ZgeXtBsyO4OEMc7fOaivk+/JPo57XsExPttVv8WZPUYFQ36t9xTZ+Eu0/G+2BpAFLtMMWcqBIJE5YF+YhkC/Cc3BhcpZA+LmOD5pRfvc8ikgr31WavjXMARqaslfEkmYfj8SGVpbCD6bJ1ceIEUmTs0I0eNKjZ+rUyd8sDvXSil6E6VLrzSr+8Wxt/JnMMeLFqHfR32a7R7VAZaD0ATjnb78F9rY1NuHFWrtgHYi08pORhTKNMb8lIAyno8jYgV1K1I3KG2lzvlofAfiywXOWMbSQZO6LVNaG48LZvMcaZ07P4E+qmmk5fFxoi1jxgB0yEkIsR130rSvwUufAfjPAZTgEd4HM/oQdZTKzdNUZ7c7VGhmz1/jqP5ujN2jreabumCnIF9m4qt1400pLgMuVX1Sj6nWl+3nzTHJCQtYzVvaGhoLsIK+ph7csfPApIJ33vhzMOvMidNRZH8q3CihMLmqTSnYX758dzSJnMCZj84K/B9+GMx9vmjH49KXlgD38zIwfUkOO/t/0UPMsys8lK7i5iGgra3g2NQPmH0MscxtmvU4C7NCRyUZv0vNRipUNGHj7i2zoJTB07x5pFUENtyUAfhFk9pExStJNanB8A19k+powmXAQAJKeV4hB+bSAufkkRRMK8wVJu6neAK/TKZldVhxWh+fj9GbOoftfZwq/yaafA5YH1WKlKCHvnhqd7g4kxsiCP/qIv9cqC254lqnuSGXjWt9aw0NjRLvR7sZjZiku51QytspalwmR16gHHKj+N5TZ9MlWCMDqHqtBvHEFZ7ErNW2stgyrPtZHtsc5yQ4AEfYbBhXj60HFo1zo2WPB68KXe7aDqww2ux/ZzmeB/w+WTm0o0JqYHmEP+XR5e769EoDQlwulo7DaPbCaJHp71dy8pArKSB87uUU2ExO1Nji5OFAJbQC9RHSoA2Z7lhdIy1oEbNMQWz3EP6iOxCrsCoNLEjCcwUK+A/BQ+6vGUi94j0AjX9pTNrFPvqRDAbgJ641yZSdTVfRGMjxcMQK3XyUbhp3SGPp1idx4XYiGt2kX9ktC5j5RdxpByn7J/GYg8E8dPhx6VNXKcwrGLh4p4yJakd+wk3OljhdhZ2VDL2GJx/OL/hjrhsDvNNgwkxevSiDRoQXx53URfmSpbi+rArxm1qwoKKwfXEzAM8Wb31nW9mQWAzBNV2eJyvj5wtiOYx+CKTgTXlc0XsURZm2fEw0qsfp/2jWB98kAo0+hvxOJzoJNKZKet9nmVzulmRa64qAeqWcX9KMN7CLwXgB3K8yYutfgwW6xbkrTf95H4N3FOztE02xWy+2P+Ghq6BRIPgNy80BGT4IPS+Sp68dKp/R0N88xO/IQbyD4wNTsARJPOLZLDXOw02FhSNHnsapIgp4NJF+IOUcMJLsxqJDlpvtfSTbERkLVO7Hm1wgfznldFpAIqu1qw4HT7EmaEPxtIv4JuT5i/uQECkXyaBfWtR8qjrOyTzc/ZFei8GK8GZN7XrHuQ178oLleuOJGZR+Dk8Klm4+SK1R2udIO3HLw7VXMSbPrOvlIXLgxAyNY3tokHANmdPnqCUrGhjaLQFb8WYPewFe5i349F+mGBHxYovjY6JGKYaCzlWcqgFrMZMwa/xYYJThVaPeZdl9FA8VAi0+KvlpjGnlN3oqgqHVKUg6DP0kZzOurlcfekB+OqE41f/ALvjlspDw4flrtttH4nf2AfffzxB7n1s/gJJcDx+0fiAIintODBL2o8smfPHKT250xGgFr1L6/yVTFq1PO1BmSVkgSFX64mZgREMMIKOo8Ehnt3tQT4ZVfAn/wQ+nYza+dP+IhmfpJ1ynC+sYl6XC0pgxx+/GvjW5oCbT8Cs+TJLIhgevTsXMAARZVM1daKqZ37YnK1SgkVPQD3Uao68nap0djt1eG48/Cp7KfsAAH79EHdp8whmaRZzx/F8Cc0su0+UEG+4Q2Jlo8FjJPEwDQkpYRcPL0HLoZ+fnOQaxQJ7+7m2P6SL0zpY3ys4F36J69myQphMKEbG+6yvajRBNBdFUAMSfKkhdKaDJeU7RyFgM2BEALZhg4n/H6jNFXY4nnInqwH/00aT25LEXxbxd5siiIX8Iw7vc0nN9U2JBkHoUWQP9vC6Oj8+W6LVy0GXmIMasW4UcCp8FvLcyXRIklSNkicpivD7ZcPky7R3ZeTYcaTqMlQdendIjmeCblaA1YQxj6vaWYdt3kRKGKdcNRGjDcYriQlIzT4ai06IOU1AH0WPgOJc+WTAuYBsbpX05zmt2+Q7XQzOYrZ+spCtnA2w4P5jd8LI1aLSZdEq6atWohBid+m0jC6/dOt/rwrdCHkEPf1jUmzuano73edkxB6k4Bl201zcT5MICBbFNnRdxHkX/MWH0uwsQ8cAM3AonAehRcPqIpkeTSr2D9XwNp6VwBLPVYkp0X4BY7+sG8uFra6paFPfNivItvSl2YGPvaw5/i+XVJNrDsq3m9PfnROmK0c44T8mDGkLTKFLO+ZpRgty/rJ5nA+2xNVQMPMJPQBEKkEuHzt1gsg9Ir2SYycd6rxMyuCZycp/Xwhh8xklSv7ipT239iJTik6uQpRRDLr55uyA5uuC+3BQHFqsAlN63HgVz5d5DlNUzKWc3CD1y1Bn0vti6RGsDcDcINhjSjcWfEyO3EXUhu2sGZauRbIzF1msYRv/thnauNOXqbAbfEhn8GpKUsEh7ZGnkVp1UIn6eZy+WTVUFEiyawYOHThO2cCUGZA//CjZFBGjgOLkm7+9GupOBpGiekrk4iydZU4K+H0ryVBAfU/7lBQqWv94AWwp86YfGgGqlmiE9sPd9DVWTDRt5sEtjdMQOiml3dJQR7iWdDGbVZLe4hZ7txk3Pc19Nng3lkVSM64LhJlYkHR0TkwDxyH8stC5Ru04EU2pCPXkyLXEnOBrjQBioX0xl7Su3QJuerdttMfucQqkgecx4ot0Ij6bUrppW5fU7ROW0cZ6xS9cOEtTbPeTxtuEcd29kPxvpnfS4xDONisM36wrr2F7t61FPjMybzuawuNZnPT3Q1uhjqw6ewqmlIhOpla8h6+yUGw8Ti/GD48ywNQDGs2Q2scATG2O/4OqyMli1kUp4d0lG2NVHVakH2KAPfss8W+kGyZUCTocHjE224dRCavb7ZpLM+KsPDh8TIHvvEH0WBkyNlsZLwyu88ewRlGvnBAUpg12OoikThHfMk+cXvp+9U7f+mqN4llbfGxPlE4S4IzhMFD1GNuZUore0M1rrnqlgHuMITxFLhBlcCQOt++Aa6/wgAnvnMWOTSVBRdp1dFP9F00Gx+Y3pYesGG6fPTVVt4OuPQ39XEOSOvjdWGDlO3E078mebuqxeWIrIg2e4iANv/LdN4cc2SU1K3I1GpJJdaOj7iLRS5iPNGMQFpM0CbFpwLTjsQhENRfCtFpwclFJT86BFmhgKTMUxW/VZcdueCDcPDZEFF/Me/ErXM52f1J3v0MRLMHwnx4PmzehkX5+EQaNKo8qOKgjTvVj/5u25k4nEDstcPw38OUEe9G9qj62WsUQCEyupK1a8i2fO/uAs7M3n+LkLMm/cxFOuyfre3tOR/iHNJb+VLw3meUm8A3zCGgPA9AXaIr+8+U796h0zDENS55Bq7K+WG0+0VnSraOHnOjrRXEDdI5R4BLLnsjh5ZHB990rPe9dAkstJSNwsjutK0hvkYn13YjNWOl0eZ/pSjDRRWcRMp7HVEkgZvmILH6vEg00KXWWpEKJar5EVnQr73cBs8DmnALrjpnQuk8cNS02+9vMB0JkaluHbZX8NfgqfNvIPDDMM8JE22U8oPNOrWageE2lJPyFpbW8T/cVLxQ15Sp6w0YORkLeNP7keu4Arn6jPnrC6W/C2a7+PDgFptbdllmk8WMl4ThkVL8ixIGVD73jyJcqO4Of3FHwJ1zK7n/fQrYOJvHJp9oPJRD+ooZNx3J4OfN2uGTEtctvosV1mNglURPhBVxGbWhRCTUopFkPl4pYfxgzbOdRkbG6Znnb3r0lJiBzAGjlje2DSWyAlsP9DKn5geP5erzQsrnUSaR55haCdRRdpvp91LR9vaDRJFnQTI2+WUsUmNI+VKBSeiGRqFiMgqLngmfNdqW4MB9QTmdgDZJY80CzjB/Zp7RQXPac3WMbH3NyWEP5kNStT55xa5dVAgwWL47aNHeQe9vKRKRjVd6FkF5eJUv5pDY1+H339cHSiCP6ZVEhmWh5MblyA3isfOC1U4vgxLRyiS5OogFB4kklFyX+3hkWVbNf2DXOiV5zOGOnOPVw+tuX1gamAj6qrPp6CqYR1Ld9064YQoQyzRZXw0UD77XFQtIiQ2OyKbVuJjeYjuNIjYx1x/PepT5oyTUiI4NEQ7FNKBGcqIEUY/rC9npFB5VmX3iXmupfOjYvoagFVew/v+QB/Cc4FnuGwHUqUiouX8MYOsd4rMwkTHdXNb3p6OGX6aTwFm+87FBlyjt8gqvXT3bRkp5rnCy6mYO0Wcy7QN9nfGBvQiIGK073mTvuph5F+KmtvN4EUmYLYsrs+0GYKg6R9GEuPjdiHoKKiaryJOcBMtsG4f1bqXt6k1naG1a5F3OMNFSsWmDFEgyTDck6tuL1ov2Us0ivKO+40Yu6bNHLHbGYJlllmikEfJBS/egL6Dyw1zmq4YhUrMZO1jD3s9E0AwTRLxfmlWq20zTl5PYCAbr95L9sSu10HCvcjfzhinhdSalN3WuH50YZvOCzhD1dpbLflhztJpMAvXebOrCFK/dOD/luTDTzhO76272+A8vujd5dmvcCVIi3tTjtaiHbSkEF0QRhICxqYCMQKcWBGrhNye9qSd+ZbDjRARsJzGxdCh8wf0nVWMXmSeMEM/Jcb7fLHKWwqPMblA9efWxVbrULVBaEXFYZo3+AdMO6iXeOV6uNhlVMU1XX+rd7+XaKYywQICWIygLnpmtL3vFPM8wSw67oY7g9Pjm+c6Rf5whKqa2VbX4sAkIUbwV6wBVar9dvzZbGfHQxvM28RU/YFyBU69S759w90e1YwAUg0/2S8WyHasio6ovzyQc2OMfpx1NK2CJh1J+xK3SMF/QziNPdlXeueiuuEp3MvH+4aTfkq2KOi7RyPixzL2PGpGf2u1ILdmXrdEEguRM9917avnDfLlqkWi4Go921La6PL/Neg/FK5d0OGxebyLfDccXj62JNJvUbv7byuKxjsBJTOk2n5EKsN2NsM2BvsggxnW3rnGFoKaSYYMxZzjLq8U7nRL+/hJ0Vk3KXVGpEhERnHYh2AtvsoSUSwKD0YyoK43cOI1TxEHvak71sRpjscAkoCvjoM/WC/gzdqTc4NphO7XWt8TmGg79C1dh2Kv29Xd/3nQk1IVr5jdS5GqnHU5yWRmEJwPMERzOapxCg6gAGjC6Vo5bfrNh/Tr0zrMcYLdmYs7Jd9orx1yOWNl16a2jf8RnaNg0CUv/HW7bSK/X7dwNcIG1WfzYB1OVCO8q4K8uAzGOwKzRj31pWJUzfvUz5AqCQ1zZLEvKbc2GvQNEW3uZ6izayNVmlNSh8CcBHVx4swP/STDSbQTwnSPaTbObuAANJBdbIAamaTYiScc+OeEjE2PhRp4iqb2ohqoF0z0M/O/J3zMuUy4ayeOugc4nJQncgCJsklTpNk9DbzO8tEkQnE7ZYpQVbcgYohZp8yYRoeWu80esENXMzYYlQAB9GnwRV2yVyHytHYbh7hB5zyF8xrOWAtz7ucde16jYz+GIRaO5Kz5OMoDX89VXIpbJjm/FJwlHDmoqeCaQxQ2YOSTZcsXMPS75762UKwByEWSUlouY0YaEtcvRL89ZS3KHi1aEFwEsyIEbd6i57dVvj2mCfiY2jocmVAK3mgRq50UKvKci+7nBrtDHBsvcWTVUJeuDmXevhalX9xwLBWkXPep0BjsMlsQ9LDeV++PKKnWDW1jhLpu1cBTna7PPNvNtBRKDgc960g37PlkXJY+YHLf891/fr4oDRmsstGhpZdsehthesGHQG+QXZLm0ifeH1cNNbyWAurQfFXxL75fTLiXVHd8K8N/7iAtKUv+DHxjwZtyNu0TzCzLoU6fma6cZ2kb6N0qIZEqB6hCwDSRUvwM4RIFsua/6YQ/ia5wb9LfXpX/S3oNdOUkgLkZjXD5DcCK2NoRvSPbgu7FYJsrdLwJ4BTW8Gb+++lVPMOKPLpwGyOlTmWzqbVmG8eAcQBtmxOd/Y9M9reN88CtBaDNOAZ0v5hNO852jy6z1+g8q5XDLkmi61nbgpS0S94xIFYU652Hn/a/aLMo4Ge9CyHeLnwq9YwGwsame1FP6OpBfPUexWTGnKrNzM3pFYt2K9dq8+1Ia0mMS2BFSPmw6ushv3+alrGwn+RFDuG4f7GxWpz6ZfL8m/DueAfhE5W2Ca/fmPS5/DaGc+Ex/U1Fb9f/Kt8fIAJEU6ixyW3kY8rNBQGj2q2pCjelh+j0nanxb7oIaYsIIVyjKZzWhsb7EpmsFlTwMp+PaFvyRJdkCigtp6zCjD21TKpuhdpskyL8JWT1cSshuR0uOb3YdBjSL9FutaoZLNSACPT4YUHlQFiGF1Ef07sW27eQIbWGLYPSNx5yWlfzwtEVsF5uoqNWwDNQwpdOJdkpuS9/IEYCYqaQe81huDYgD+8cP4d4aCCNAt9JKT1aVtbVbxIEfMq2qfq8HSI009X+ZeV4a6agfa8sI2aKo6NAI0zHAN7yGmMadaNT7BQQq+OcDGR2NBjGw3NPXW2Bf2UngAtyyHmwPtvqmXZM2+tr/IHdZfCep+PggjopnkK1+M9FWxg40EXUISV7qUIxEVfHa9J8roZVh9pQx48VYNOEMIolfQEcPSqTXcdhE31t5V2MaIhxjNWPbl04cfSCvVCyZAY25IjZg98FiEN5K5aUp3u2rHJpRNqhM9CNGFdiHBBww4QoCBQ0q9JmCFtR770+f+zMXcwcQP2dGsUYQkoLVq5Z9ZFlBhCuGsEGQFHc5Cgo667La7fNqU6pSbo0uo/05INQ2zgTam4IziQsqvUEaDAPgfLyzk+tL0A8wJj5ueQV5fwCNRiZ5eGfHfzRJJ4QMo6ONXm/GgRU5emqtRbSZFDss8RFPzuuOyfzv/qr5+brcYBnTwpbUuBHval0pfht2h1q/dGI6K613My3+K4kVdckfjCANSA4HcYbZstIzafEYUVLLIwMlCiCyA3fnsJIp1Wu7/nfuB/ZII6TuI7X3AGrhYjxLg58dZj6kRDmsP08QU9+Sfyfx/wqQ4L/hleTOTAz8aqeFOdDHLWgOQlK5Y4ZWgwR+VgGwKG+YBnGUUmQevKpWaV5UemyeH//prZdyA4ObfQU+4eJ134Pq48xKFYvh8BbWzvhKINRs4vw7EvCMa1+zSVosCvz5HODejUAgHUsg0/ViqCcBL6dhQQn2ADcE39RgYHEuM3Prc+wmGCa9oiA9qwl0JBVnDlEXtn0/YrPw5jQNh+r10L7PQ7KeZjhYPWTxMbXhLBvbOI+c32P0L+1zVZ7osD0Ex/vyd9U+7qLwHkcSRASFaMQaCxtMEiLca26VDrDY/yA5vUXd9h4owTiR7kJYJ7Ej3ZZzHSA8LLSOJhiDxUuYdBP9M/HuQO12pd+MvhGLzq1QQbiWlb8z+30NjGQGmBbu1DzIjWaqnz3vFEyGDxALLLb6r1HaKX1b1eEfa+gk5y4dgy8k+w0TedcgCxPboUDh7K565N3gAytALxlqRG4s2MExDg5eVPTY6ZNm1cygZnU+K4CtePtHR8BaThkVyKDEeG50Kkpw1ETzUsaxNXjBGOBI1+vuHUpcGQUfvgRQRqHXQBIiChCCACK0PtjWBgO3JUMzpaZ4hMse7jnPs3pwU9W6KYwTko64gB5OW3arHe4iy53siSh/2wecle17LPR/S3O6+ZrYlyfpCL67MGW8scO3dv8QShgUgkzWolqBWGnUXGZOcC8zMT3r3k8cVX9iDRSSCNqkmgQfR9yymZIBQkNq5CkZaNORYBUt9ThQeldMdKdziJDik4Tw6bjJ4aCDpRF2R2lo0fUHDxAAUkSfg3QgyWE34+wcKo2puzaNaZi7742YK6VqqY1TFNPCMI8O/r6mPufgFHDaQLCZCXKz0KilxVpU5QfWyg2BYKHFaFLYSygqXpTdIUIf0vTtGUSGsQrevRxbaeY2kKU07Mz1rdE8QHJCaKFGnysmTo/GOJTQoMVZ6QrWZgn9BV+EqvYbs6RsU84uaGwzjlq/hXc7C3tY02ZptEBRJWbU0aHnAHDmwsQWShWFoWAUIBXgLoB9+IFMhncE82z2ekSMiVNepIvsdpWatUACVCb4W0pv2e8B3bmW3KPUhPtW2sF3hJYVlOjaotu42OkGhN/QHSIu+1Og++Oh+WKIKB+tobx1yvwvS3yeJoPCWNXHKd5xLYBmXnpS4NrHLRT7scqWDgmXtPyVjsQrjeAJWDGUyyqcdNqcrYUpUqMqY+noUcaoB47Wu2fcYyO/K35BMWRixr+rhWgbUYb+29DZetV5WeAsPBuUn1/9UquFgkqMB8gwOnwEuy/3EO3tY21jbz4YORGKr80prpbkW8dontCw4WziNPPK8D9us9un0J4VbErcBabxKS7yELB+Ugtqngh2DLPyf25xDhm1qXglLV6RUMRQ8K+Q2Jg6t9P6Ck8fJ8crOy7dVks6a5E0ZZRD/4jUop94oJ89WItdlWKlxS1o9nYd0nqYJQyGNR7hZ7s1mlhYcZALAzkHqOI0/3h99bb3WFhpX1ljIpt5CAnxXYj6RRx34hqq5kUyVd9OCH/xAIUVvt7wOkTxTN74ZbAsRPFfSRuFG9y9+/tSIXXi8X8Wp4ZG65WX0WlsjMouUJCo18zPkmefWwz2ZfF6tcTukTyf0fxThHMZQA1SSGuvtuDBI4QXi4ssl4Xl3eecc6C3itdiLuMo1Y44nI+CwwAat1HrJX4aXAed4JiB0Pg+e77AfnwBJvyxzeHgMA/yVj9UnyfzHCsu+O0mNv8F9yseAOogzsbBD6jVcjWBvMOcsMNAfmeRtaufAr2rmriL40uLrQY0/rQgxV5YBLpPOs2j99UyAeyvdoloynHpIxXKU9R+He3av9R44TY3HhqsyDDg7ICrlmMkSOF5XUu9CUDF18hAVuG0MTUkx+Y8lLdaLmlFzAEvG0fktZsf2vKMgd/tqk461YdL+V14X6iTq5vIULnoGd9ThK4/CR9AUYvIBgNJhqtDIjmhTiDhwNiaDlcAkXMVG2WUBuJoEzcfKwyyUXAE25Rsgwn4ICeHuxwjV0noUN/OHDxIxTXHmwaA/qlaqX7/fvJDfJdpxS8EPE2iOqfK5DTGBiLwME3/qGh/IB5JAGj7CnZBJPH6yXGb51CJJ++j9rPxL568CZW3gxr6CVp60LjNHA+r4EtM178prWnTmsBGQntySBAlxloVz2DZC/6G0X3Moy1Yn3jeoKmQ2QVEcV3s9Bvzs1EI+yb5+yM5BNOrV3jLwDHDfqJURjPENA6/IOa7be9lQ0bqGiDSZZz+F81+rFoB8AVfLhRDD/3YMZJXwVgDaRpQ89g3TvWVliH8stA7wzw1SWIlBPKVl4g78fAHyfbM280Vem4eU08qp2Fggtk0jUCba1zaMik0fIdYl80FlMOuJv7EoML31ESJCGyr2+2XvOF0pWYikBjpOQN/6U7Obmr+w7PZuNQI70yO5khgmPxLqOu+DYqAfXjWog+UVOyvTMstVpgYECyn4LldmRNW6x49wP3RLKIBLxW4XJft6jFTtTa1aUjDH9ZOjcrFiHqm9b/1k27VgBJo299UCUc7asrU4dZ2C3ljWFYtKii7vtA3eISzABEMelXjCBwfZgAGAgxEC8U/40tStRaBikhL5bf3SU9LBA6+uoQxMJ7iah+MInMyYfzH0iUK0f0OLYDoKJLq+4zhmvFjA2lWBd05A8hCz6EZu682V2B6FoYu4YiJokBpcRq2Iyw5OvgmTHO1VLTF+LdfCpnI9DdWX6hLFtmMq3/XZiWgH+/yDKC5K6aAs+B/cfXzGzDKwHU5RlbCVi0UDvY70Is7tAsucePDD6RgQXcm557IGSXcxrGZ/d6ErRHQS7ky5kJGHIy5xbwZhBd00W59MMT8V//mrjHyRnwWZS+mFV2vpujmwsCaqLpgCcCCpGbvvCtAutMWibomrRkDoehCzQFHfHv8C/TfGuNBuDB6LPZMX3vm5DEoX4c4CTHiWoiIE/sghzv6h/xTcojJ+ANvguIVeKBArgjh6AZ5SOICbDeb7p5SF7zkjCWfTTIv4gG4rKsY2nkAgUaeBBT+njROt5V5mc92b38Ui7jIUnxY/9LBJ2GlyCSFA6MNCVX5wZtOivgf40qaWNN1an0Kp/jqY+9i0IQYnuuJlDE40lQAqtbQDnL/MTlX8At3wcaWbce1IMBHLBDP3wL6L+lc6I0iQRe5PFHB+o3e7Xm9rVAAR7I5f/MyOmsmjHlN+Y2jfK2yqY+w3LcYtGdPeOWwf0PMpnNEF0XQM5koL36jb/yKlcJJMx9a3xi1lnE/R3A55wSC7XlXM2TqMpXehT+Dl+B5R6gin4htjYb8sNkVBd/Q5a7xp0Sca/4Ag0o1k90XSaFL/xBgFM8TEDk8T4bsu00wgwBzT2RzvP2kQvLj0ZRnJZgbf43bfL0b7vdjliKEjT4BhysiMpIPBI1yFDPMFmetjbKxYduxoumaD5qGyowZ3ZFJXLyxztVEUMui9h+nNVNeGJNI4X7Z29aS8BMxW91hjWSRQ2rLOPZIdCPDmW7E064R9cQfSh+R+940hYtwWd+A3vUM65g3rG8B4VxlELdVd1RNjsi7M1LWOlW+hWWY7kn1NnVLdIejjo08OQXcmmfb/JA9djy8QDEhZl/PdO8kwrncTsir4WGEmuB/lRNGa3OET5QHgBeLo1ZtyymYMrQKOSbphstAouQuRoHLvPcQwJJqd1P1IR+4QnH2m4oBpONSxPbh02l2VrVa9c+dpmCigPCNbMqCHjLQkXM633wjnjPxF4hghBb9oA3fr8dksc37HypUyaVL3oOvk/CRFCRkC6RU/rwtoMUuKJGebh8NlSisuM1euzNS6qXiqQ+JoTFPGUjNHpzcH9tGm7vwhMZPmb/w6et44dYyFSaiO1i7BKh1xmxKtrorv69Gglm88Il3wtvaY7NYthiCLB/rSP7Eg1Y+F8cv8qYRCz+voMMedMp1xec2LfzQ2BinrZFCVBtOn7e1MUhCJ8YEP0Z7TubnZNTeFubT9wNcWcGR0iAqHctzHHYq10cVKJYg7yXDmg+0mY0AKg9l/yYb/VYzH/T81Qk5ctRXpgd9LDsZrwnXksRY++S0mF9/sQAti0LxBR/DElJJtNv+B08XnF6Lgh6Ad7Dl+E4gmSrB++RiwvD0UeS5P7OPOr2rLCZgXoOXKTrgh+eIYJa9t3r0NJ7DBR8cPxN4Hp9Nh42jQ4n8v3u5JtZnuVEwK+TeMH4MV1lGOOK78JFg4esvavpn+2IgXNKON/wnCG+PadlvZlX4V/iSds1Ec40SxvHApaqyaImy7XottcS9lHUS8jmAh2j8EqocbK7IpqlZfujSW4pfujU5FF4ICN/9MnpKqxzuTdkpLyNoJ8/Hjnc+YAwikGQh1yoloMRqpAbxiQrKNEwbhESd3CN940fA9A6f5oYK9rBC1ybgODo7VcX+Q1uQM/Ypgxp11I+BOwi+9dRIq55ifBFLxYObuqZp3yBFM7U28gkJw6noPL6t3DopGttWJbJ+a/5Kiy/6ppuXbPaMvuSaBD76kNM+X1nBPEWXc3bc9jyfotv3jhDvtVLGXMpUgM0ttmm9jUpzfTobLEWZ0767/N9l3PREnKmQN6q5Ns0womK8BXAL4kvfJySfzsTSpvN1DgwCpWyr7+hMlAsTRb/ZC9e7Q+AVExZY0rZ5EHumDZ291U5PNblAGBpB/vI3WcaW5IhJ+V7HjGH6zbGHQbxOZaTKFhaNieRxJND0GiP1W8oVnbt/WOXS1dc74vXXnXuU/QZ7NZhJkcUzESTGo2M2dMjvz3u3MaEeYgeN4F2s6bzxwQ92jLwQvgy/MfuIpMjbbbhOxLZC7Ghr3/hXY0FTVt/2+5VE9Yce4J/kOCu1xX/zQM7QeoadBzKVMK8tjYKkECxxcGE6Ls6+3NOYW+oDWBmLuZwDawkESfW2CxCnAGFX/KnAEbcNyVdSsTkpfHQ4JwKqFMbwVIEvCaLe6dqClpCTLdLsh7TmQTUSr67eOJN5ipE+JNdLHptxcVJR7AMorVTP58MKZb1GneEa31KHEfcQm8KUgSbsv6XjQQKZjk5nr6funmZ9/4xHq/cwBEkfi08x16KmBV7KFLLe1HktyP+x24rlGCsqXDGtobuCCg5l6TuGZ0RAtfy44u4Tu9R2xDA3VgwfnoER8G/FBRwmaA70+1/XWKUZGouw5YWKS5RfXzBVi/9qPh+JTlTsZsB7JCY6+ygQtrGMWxqB6jfxpZxb3RY671WX9m041nFm4+QiWqRkEFFlUw1oHY2SAw6O5uKY0AaAm8dDvDL28EzkrACxJcfbKZQRtoWxqG3S1NvTEWgPVcpdK7RCUZDdYaQf77Si1h7ki2nG7QCvSHPC6qM2HkynM1MmNrbO7cWBxuWp/BqTHRwWrNQqfHs2FLreKsC3cwYkiqQcYCbzNmH1oV02H8CMSwjnKzQ/GDCR0po2pedrNUDv2b3kBSCLF2Y5/+a1Kk/O2TEGkygcqx9sflPRkaoqiGg7Hh4WLokowmHHi99gWdCo+kB2rf4LOfA9GCzu3oF0UBsCBO9eu06oizOVBOrm3RwPIepAmXfeZ9K8I7rU9eyxJllWGXIcG/jvYNdUzajjy9mmAGywRPcBxuum63vcn+gEzI0BrLb19CtAzkncC37hQnO5mBIE+Q7wNCfDn9c5vwfHoOQPLnYBlYT2zeUWtNYBV652+HOHpv/lIEqKEEzWOWMizgM7j9YVR+IkA4LGSAo6lWjfSkONYYAjejmba4OBa1w9JPHeUk6tMmwSd9928FDp2VuAaEKAXsoqLSyqTWXt+ivoVtaEz9hjWhfOjpNZshtCl50KgAxn16MRjhIfPQYG0hfFiDvt0YDj3g6I8vlMXUsnj6WA2Ig7NKUGEPiqsDZ8EWBt3teYTfBwGtGyizSVjIAeyiwpAoAO7cS6jm9Cgbe19lQjV4jq/sLy1XN0SraT1XW237+eToBa6FwN8LmX5ti6rykvrnzw8kBPhTNhIyoen2Y7tVkDSClBp+fcUJ+5qRb/ucAjkJHGeFZ9TL8LipYDhLBBGdOgA5n6Ux6t51p3a37VTRCfJ9gOppCdEJDmlhILAmRL+oFmzbND7i6fTrbLST+dIteAMO3YyiPX/Em4wEr2qtX/ZpDWA2IqYELVXV3LkVQBopM+oKDWkh9UaYruMqauGarWRm9GA8oFTG2Jq2ROvjvHNihxqO0RF2iQwE7CgPkKU/7pF6PXJvqyBe4HEtma6qZ6Wac2Gn3l7TOqBxlebIL8IcpI55afREzogY9kZUVX7F0suGAQLFNaLeRqzTZwE9OnAWvXCBoDV+7BCzCO58yuANJS+RUXldGyarYYFeQBUXHpS27ss7swLvcN8tWDG/T115BMOdisp2PvGWI3k743Mr9mrlUO3U5BI29w6xEMzpaOCe1978jxMH+JFDdMGdCd8iSqLrwAwI6H/zLRlnwcfQCKnV0Ys6SrH/T2YPZRbpq7TAFRKC9w4rv45N+d17Z1ZaJyMpP3qlPGtgz5j5L6o6CSC5CuIYDNAxZlrlcMk+6CF354UijZnpzNTlQmijGATyaZJW3s+25iHsatq+2bMh/Zhr1BtBwpvff1VQqKYprkIkicuIPy2woBy5362pf33jZ0ZwjRD0BZ8pmGh8mnc9Dm1fqCD46HK8cwXKDHAdfHsJ6Ahj9Ehj67i2cKzHN6UK/QLuesTuMCxErBXMlmBPqFo07pG1PCpXyO77YeK23Ief2cdNBRA/PkmR40ksjrJs4fXeVym67xPujJIjUpeNEiX6nKUEMLJgdZZIuNKrrik3fmtjzmqmkHHG9y32+fus/LmITd/EKf/2i4gxiuU/JMdeDnzYglXW6256KDyESea60hHybARmGG/RgVbNongS4wcXL2Ha1IMcJjXDRLpWpw62lWGrpFsZrEuayFxxwPqBQU7fH9LuruTQ9HdY9AnB9PHodgauCq51Nvcy5sGUGcN6Hs1j/HvJd0RdKl0V970PScXwbSPWabxj5takI42Lw5p8onHLw/CcLWmjyFAnkvX0rWSVUikLEQEImN5HBqRGtkOJcxiVofBOjsMjIxaUFYaY5P2s46hvVcbkvIDoIf7NZrtp/1M5m1GhSJoc5RfmeYnupzGVj5FPPA6XQ5ozoZFQkemCbqpe5QYAdm8CNwxBL6hOimfH+0WWposzWv/cpsS0JanH7GAsqLqA+BzwWOJ3MDnSv19JD4+7FJWg6va3Fa2dLx7SCUl57YLwvGLjimJCklEsxri4CnX4dWCb3QO4szqnpJa3kZxYO/t5XPcEpdB/cQKiKQderOdjOGN3QdF6Yn5xD4XyrHkRb78PAgOjGZAK/LJFaTHumxcs6XSNatEkbfQBniDP/aOJCqjDQzqjh9gqXzXPeZVKLEG1QwKFJvku9q+S0zhc4a1KCWx0bZ7No5jihWyn8D4rHqfQjt5d6L6dbZeBJzsRhkJcu8ArVVZ0xE5gvWssGTju6CeY5WL/g/rlnHTIntXXcag8awrgARBWJ7kGF9qBD1BYPfCsr9S6yBIB+NVp+cxxdIeuc82h0F5X0rGz8BXQCFZNxVYsySI2FIy+1HfZskH1vZdexZFlUyVWhFl7OMFhkiehZOLeFvN40Ujr4JsOD3DpYzacirSc6fjiR1feOx+qT+Sa+VdjK5RnW8NrYTq1hK29WFpJkYcj4coPv2z7/jJOzPpoTu4Wt8KGUJnI+ADOYOo/eDnDFMiePHOfN+PyNXdHYL31QjpXGphNUMjEd9xB6dMgjIe8jlr3w3eZSr1o04gTx8+9lpuECFhIUy4juINlAPTOwBMnqeAkS1lrCNvtqrB24xU+rwog8fpw2oJYE6ItFV66ijWc31QgQs9NFvDECzsQP96snu8j9W5lGjFs+pGJzK9mki/NwMgwQ4w0BPplJAITYxUehwZDT+0PfCuk9km/2lpo0MCxs0xHg2RWEhFP6jT+EPlnmVlYmeXD3/kpTh9Fwr8TOW4Myaj8vZPYso36maR+vyQjJ+08i8STQxjbPWj9sqRz5IehlG7Fzdu0qyUFcOobu/PXk0ij0kg93AZ0pKjKdc8e5PFhATUJQv9xWP6gQ1uQvUj/BtejwgC2nuZSn/UFfFByA9o2uzO9HPVFFoIKiaZbS2rpXJYdrusJY7k8bct9EnWckT0AB8qd1Nkl2TSW2fjihn03ncjfMplsx0e3HTxzudZmHI50yUubiU/7AKW+Ofa/tUjX7g5FSQNO5rLqD3XjajyMq8bYA01pZCRfXMRTHIPRc5NV6z+rPXErSrgZY6uaKlBu3i0CJvQOqPnisJrNVjJAix7urSepwEilgV1KPn5zW57YOSFQ3j/VuvpXM2krH7GaE1WiBc6v/UIdwmG+9QP8hLZUTI8vN6GdlBOnUjbLksgsxkge1qHsi7WM0TXngWsC15sKeSDbpxR7UoHvhF9GMByM4JpgtB+wZSH/MfsXAtOZQ41bkeP/D3xMpb6BMnVo2CmXKwbCgGv2uY3OxX9bsdYoR/7d5UxrdlMQObAc/enTjRhCHrmxKzQJr9X5GSEcCQo8w0Pkfiu++Ax8m9KJnTu4Yfa/j/ID3zI0NkGbczJSWgjGXFwQH76zzEkjne6/TmSOCHf/6AQ6qC3u2n9zw//OTE72EeGEghAu1MwWM0NKAd8wo8K8jw0JI+ummjDaKYxwyUDxAnQJq0RGjioruS5blheFKj8yMzay6aAsLeGvMs7cabpYxh64pCNvTGWIlCjtKDzNhtRyfJpDSTqVkC+Cc1TOz+oGvixKcy8jq/KznGI9zdurwTb8y/ianYQROAve+EiEufBGAg8bBfwvzAmbcYpThzrLBLgMOaeWItCKJZFbi0k5FqBVWRxzkv0xHW3mHPrOYzFMEuB190GB3AmKS2JfOLwh4AAYh2M8YUcIaAcaYNPoMuPC/ywTWJxVXUBxXcaswnKP0lzuMfqIz8mSIuvtvpPmdeMZQDjvqUUut2fn23QTJ903TM8StEYHSll/PQPpHhG0f07QI+6K+6qhNrb/4D7P4GR5Rx31/RAF/KXKCrRViFtfmUgIEEgOzaJvcv35H+cRGVVzPcp8SyJi6WvTGl0mOz8HR24X9oj6+5REII16ROJE9EOWRx156E0XyWUSSHgqPllVLI4r8F8C/ROgIynXLii7p2BLResJTnFNTIncdwvS4g4KWwECpM6MgIUHysfjt9xssJ4Rbi9tXJXBaJrhIPJ4Je3qYbdfVzucA8sURrjEwbg2zeit99VFjBC8ZNTEt/3H0/Lq/IB38oHrtn15su8Kzxzm1q9KmwiQQf7UsE2RAfGOHd3az0HP5zD9bSXXz2BGOdjlOJrpzWVUSLqFlr9lhLZ+n5dt/c9UIpREsdbzUFqpptQAXi6ezr76H/GUykpM5NC74EIwiDh6sDeRs4cQLgBOJinCANP9vOwg9VRXCa686C8LTjlKpwq1yOObLhmZN/Jnx0WyMGePoZzhHFxNWXOY08UWGpzIQUzYFu8NvsPuaVD67MhVLspzO7khHeAx40DK68Xtlx2KNThiTMpMF9FFHRrTyk9vK4ehhajK1LIjAYmWIlrGtSRS3dTklKttWUN0Y/xJj5sC+lLmrHtWtalUUC9D0Hn9+nZqCMUTebxLq9Kbn+PXX6Df3/8NbBr6N+GIKY0167rkq6EFH+AqBmpBIn40BY5D3YbxpQidczk0V6gi4DI7HM6ryI2/dv4DUuOV/j3sdEH+23u3+irc40mV9uvnfdGbYlPGHjIk9C1758vOI/VIYKPngZmw9pglUlBCZMIrttuTkzxSpNjuTZCQghqG5hOnAfKbe2G4DZm+xmPEiqMESw7T842ngXycGBjq88XD5MAAZBLOW/M5aVt8D9IAZXNszVTxzCo2V7FLCkp4zXN6JzR/KYlIHY1zeUULdht0/KJDIvXJIQN7LucyCYuCRwT2tO/rex2xBAWnpOiBN3x4HFbMJs772WRRpGVFzeAxV72bPDx5CsZLgMh+vwHfGQvF+0Tev07RBuh6w+YkzCPxhM/IPY30dJ/5cQpCuEOGX5BkoFmDj6A7bq76KeeqhRdcfGNnvrRFMo+3+WfWZ6jFJ3FfBrmDGKLNPlokrNU+JO7OhVkAhaFz3I2rlmp2RKE5YKEkEegdH+tcpJSpx8TfnNinUKJnnJ+eJd2nPDo71n8v2qK8Bx8tU6HeEBS1CN4UTet0o3hf7BXFiN8S5AEI+4CWvYi+U6LVt8ZLNjm/2XobP+6kgxUYDBIEu7IVXNhHg3vptx5Sk9BcBaWSNCKSmV0ABunhjkTHDlJJTd0l1pTcuUDO/FYPqu5/o1OcPk0vhq8ZrR4OL+VzYorms8ACAnRl5aNJg4e4ajS4WmkAJjpMww1J10+4JCvYX0dxiomoe6BUnj5nJaQbIBA/MYKo0J7i0hASgQAMRmaDPFDJetqAXPgQdjX9OAU5yrCtsWjFDbgN5NWmvv8TLD2He1Rh05RB8iCxc+7/wyUQ2nKW79nJcReAsT8M729BATq9b6SkiCe5BvaXbYhGax4CDfeDco1rOHp6OH0WH/+tSU9LeJRJi+JLZHehA95jxOXavhEnOTH0wBMX3HuCSjRZAPvaTQvMJQzlRSfDM3vjpITcXUWY0KxJtIaagsmyRKpQqESgbE5XA0HSIC2b7+b2eAAoDx1ZcO//kHvgRjp14xN23Mp0YvH8OLBHfJi1SgCjmUA+HJyo/jfwnpIBR4Ufq1KS5wS0RZD8E7K9EUxqJtu90KopN4wpTSjBVOtE7fSX8L72aD7Xms84XJ34FcxLUe4RheafasvkHmE3ShplP2nKUo7SmcNje3Nfc+xJ0yoYfhriF3aGuJFdDmRtaFjIUZR9lhUojuLDIl+HiSbuXWFvSf6s6m+svxMcCJ9Vnc7Ru4w6RUqN/bj5Ei2RBhpeMQLst79RCIwUCqIu6od9L4LrYAV0epagqs2nNtSoolOMii53zWm6g+BO6CUaPEq3Re9BtfnpPStqiXsxQoa//VJtAee3qZtfGIjtKnTWpKEQqxFn/9hs54RD2TFJOmU8lN5bbhwchwWXw4fouezR1+lTsOFu0C2iIpzEeu44Y1scS0NdwTvB98kQuckBlp2afVM/sph7s1EH0SU1eX4fTX0VYFRuacR36Dlxb8jTtwE3juT+CKaaz4GYy0celOYwP/kpJB9+kPAYYe3OaMc6wW2RtjcUjHd229kEemII9Xlwwwtv4BRGwJNK3iePC5tAZgnt9VGtlF71HLnHgpqCYXHWiPJge3n0uwrADrJEpXK+mTLarn6CByFnwXYnOObX71lGbBCUdZd3nd0d5w9iBbT2VihRCKxvUD04E3FScNWUmmpkWK0fQ8RbYyTpR3bSBbt+glDEbhs2hNL4l9ncw99AfUUAlPbEXAPtqb43DxjtMMXG5L22IneQYVfwOCrSKiByEayaAQEVIqhSdlnibui5AVSL4FXgSMsm83OTNpybxOQaddve8Ie45vXEkItfUWjiKuCmK3th+3ZSQoAH/5xK9LJZzsgHXaQUDznmoJneK4wSxcMU2nh/Cr3FF2HGROafyWnNex8a2VjmtDfkD4+XnUdk8qqdAPoIAzXcIC7r7QfM7BI8Mbyd5TPCh1H+Vd3pFP7Pq5L+M9dsuhHXjny0wwAAvGTCI7JRjpt3Trr937OXdZG02IKVjE8W4HumwdG82GbtuXbGmGVc9Wh0YNja9vWEzHiJvcR+jn+hLN5ZN8hSaSDAY4i1YWrXyX+UJaiEkmhUkS7L3Weeb2lr/jcVPYdDL9/SvgUhLk7yDJGzB428PdKauTPNvpKS8a2vT2cr1IL2JfiI8rBp1136oQzXSVNAlKfL+tbKo2pJSTNW9Lhj8UoAc5CjJp6xaMPAkLYVZ3KOhpgVKHlYeQSQPWIwJ38C9qrpsR4lN0mXHPZclSyUKpEFOo7YJ290iYB20HGXmjDzfYMnBSxbjuVdHlyl66mqvGXvVqOglsdjehTGvql1Ye1x5N6J+BHLuByPSgCBljs1Aap6IhBLNmg6QiIW5YopxgLbPuGHeyiUaLmZ4SxdNnGeYMhv88NWgRu9ZNdbgt9StCLI+MHH3qcHwn8vuMJ5rHUZn0gj8nPLTpTA3iQw2frcMAgfDYiKs7ZmRJWRX3IJLjVfiXfHBmXqsBy5hHds7VlKMzVAtWV2IQ70O8xYafizekHOaSINDwon8cLPjJixIZxktvtTKvG7dUAyL2fVZiGHXUgVgj5GRvpSOgm5ykpJ1Ef9oGn79UWietuWBJoh7WseYrfV9DoA+bFx9rL43Yuvk05guZrdK7W8ZLq1QtnHhlFK3faRFUwIVDo2TfWYqJFA+QrW3GcU3eWx3X2SA3FcHip2gnwyssPCeRGf3TcqGgdT5CbvO66WqAoiE43JGSy+ohmCq+n1d94ehChJlDGugiO2kbc6acs3LVuYXHZDNoPbS6Gqwf6pv3S10aExfRGoAEnohg35M6oqwFx7rjf7nw6ehn6cUOTrridDeE2fCvlP//9HkfcH6eaTC9XC/4k11sF5AehIIcZAX5ytcM2pzAcxTZX2obGaZzCAOtSTdRBp2ZfBtju0onxjh9wicvpuzU6/ol7fN+p4n6+uJJ3pJJILOeO5Y4FvOzlq9khJClXu8X32a7COJeiOZ2rh+1JN+oe1aj5j3QWFW4OKtz3vZngq57pYF/s3Hi6stVwKfBt5eM7zw64biYzMmqL7aTU+v1r8Hos+6LeSg/6RQu7YJ4nwoofeDw2nVvVAeFWa2EUJZXVPbVXBH5bB2dUKIsXdM3vxKcm/mINk8WGmmMk8va3Tb8FvXdLNy8DoOvOvgdlyvxK66ixCYVNYyasrW/P1TCOc++EEHcrk1nb0D65AOj86NNgPHvkoNmZhMxAnzDM838jZ2LqiWF6mWGaMoANWmUviuF8uCdXTnSzRihMgTx4/i3ik/4bEhrICiTcoCvujgE3gmbm0/M1YgWbgGz2CS56DNIo4IK8Vdp4P8C+Aequ6EDEQQyqmhSoMeBSgVtV+pxhu12FXqTPzxC85KXOFnn5t9gNaNX3OXLpfgZgpnmYBwp5tYqgOFRMkTF9kg59eD3zSVR6OmJzuh3MMZgGJffDwDfLwz6+bZ8l/fwMxy8KgH1s6DqbTHGyH0U6UCROAUC2f86/FiOgffCjZVuajfVwHim3tiUGrTAVlg5HoCES2DuQLb0ynDRyVNwnok8q5Kdo8/altJZvO79J/jPDoXVUkN0ZF6e+KC9D7ITPEzGMI+nmf0aLVGly7wsQLK/cKfqDf2Uwnr644evQ3dyoG2E6mXJjeP4hK5XCON8Ux9vrJ2I3SaQlvf/62L9rG7T19mazX2nwAprrRFwXO4TJOMp68uaP2avFMNnYvIb9QIrnbZU1Lei9Qttj9DACffgSAoCOjfyClJ/m4cSSYv7mfkZjassf8YG9cJoYrhg/4AfIj20M9mTCBN53hFuCeNiXb/TP1thHsexj+UCChX4nh1Sw/uQwv2fjEa7o0+lPpB3yS9QDm+MTWZ4tE6oQfTlQuJp7i2DVNT1CTTscDUibqLpviu9tyWTTmqBs5AfKgzMW+jEr4mrxw0362/pg3Abj5+pfstpjGX64q9LWLqrx3+qgJFHwrerId+QjjqdDI7fxjY41Aptm4afQSfn4gEyiPn7NyvSjFhH52O8ATdzuSu0AB6/0NjZq6JcwEKbrjZz7hwx+SOp6XjktTBQjEz5Ddd1YtCR/FRuxpoV7xC1O9Y3sDE61kdKHc6SStkZeXB/1bHTxQrtAm//lTQeHO5Zpk6Dt/x/h7RGLDnwgONQPYbTsWOxWgMU4EWTzrJgQIYirNU8YWlin8rtT/HCRZBI+uK51Hm9kC2J7ROJSN8V8DwWzr5IpZ2nU3nlkimVSPpl74/gADUgDFlVzkYv664xBvk6eM3QhlDRfxQjcKK8TT6Y3sR8LtiNaj9zt/2nFwJaSzELPsAtU6lDYjut9Ysp5G3ZE6RK+Qng+Qn2PmCyAOVRGM1/7WcmLNzu9WNekNRBEc+xP4dILzVcPEEByWUFtVWaC+CxmPgAUQnaACwJ5kRzybGqD4ZgLT+N4N7kQCvAoY87sobDPLYroiTYDLuTMu+1+p/R6PtZarw2JFymRNb8clgRSsYg8XjhvKvnpJ/X7Qjq9HeFb0ykNmRAdjjPDDYDV79ca7l+2/E33n7bA58nUko5uBgnJ4MpclnBNcL97gl2yB2WD4kI/eY2nnNR7J/obGJvOn4JKV/qoxk7XOcKBp0j4HbO/cjr1PA0ZhV/+t66NE4Tcbpaydt9XEbJuYyRIIKtXdreaRvi3uxnK+luYa27SfHhRIFkLsA73jr76NjhJNXo0yu2IaebgjK/z4jC6AWA3weq6xqfFeWQu23WzGhl+tGOYB5mez8LisAdijY5VLZbkpJTJAiaq0PV1xL+9aUci7ZwOgOxg4727iIzTlLwHeojtxfzK8imtRGqINEpko4iVdz0ei92X6wOePjB0pJu+Nke70XUi3hI+qzSR3SsDlRtloVNwWVHVDhAGhBdhghSR2kFIxbUkt+Wvv16GrZbS/oXKh8aYROsHmqkeu17goVcCPwaLfY7xRwYAn/mPBm78yfohAO38FtfA+z/5fhcip/yvnYC3m9gjuRrBlhhrWwsonkMcoW/8bn03xqKCoVVGHV377sh944FrwtO9W2qRlooT7+LBP/bNfItsCia3XuZljC/+3+yY71lYDZ4Lxb/+w1OYUyMloeqZ1cAOCOjfxLO8n0ZtnmSmxHMettQAIVhDziUD9pIowMXX5QTpJAYSYOKmBGWkE/P+t/44Kzhdn3+zE4iTjSbFPFeAtZtBe8j2nSKEWhYVKqI31biMvLF7SbV6PwDbOFKz2GA1Eohweau3ji8CoL/MnLnzdKehSMB197luosRU8HJSXG2nHjUUvJPb0seM4hpGfFwq7qSEPez9SFvMllIb274+B29ncE0ypI2XHZPEp+GSQ6iTwhwaGYFXPswZaBM4f3rUkFOIifv9wf8P5+0Tuv995b96Q42qu0VQhW9W/deowItWNf1dmkzn8FpHDR4F07hSv4apbajyhaIBKDDKcp2bf511JtX2J9yJN4cX+M6Rb5ek7pE9F6oYccIIGr5RTD6iINPQuhCiIr1ujLXrhlEsTxV47xXxIc6PavqF/r264yD1Mc4vccX+N1K8rrPvLz7xC5bqY254XocLdbwdwThdqH4C9bZnNNWmqFW/Uug3pS1gC79BPktgrYWz7m/03W/cDODmbunHS4uZMRubQwOhjkfZB+EF6+pTkP8+wlrDt76fliznqGzxnnJh1+d5k4kzTI216MasSL8Ut9tWbzQpeQM5XtgJL4xh74bEFAq6UAtr36j1xhk7M9PPULpZDvShty5WrY8T7a4vOPRW/e3dAPIC0Ta7UjQX0hJEXWbeGZVt5BxLhN/Bln/LsOrCrwyl9RUFZTFMG2I7Q0nu8jTBLgwAXey9UZx+rtQxwNUQd2XvQkQdZejKkRI0qgv0TGFo7b16UFiqtiKb4L9MmXfQ24EeutbQduocovvjharhy3Hu6kjJEr5jKQL2ZBf/JQ188OdiDVzsBdSF6MIzundTf4XWzZNemzJvBtgKnj2TMB9HmobcjlWRF9LRe+MqLIsYgni6wJpnul33AyHtb5y8V5kpW5KCtZQF0J+zycNuzqKNOEzZIX/q9qTXBy+u5YhOHtW/3MLBmnO34Z+OQyJ6nQJ15e7obtwVxA6kTpx9AI0ZuVja20QvXN1PbvdI3LdHWA9/GrJzgywg8wZniMcB8E/9m4ONBqtMtzT3+c67Ff/h0Z9bOV6+gNSv8bX2lDZShKNQ4ed9pqJ/avTjt0E6jPJ2Yrmm0sshQbwgNIaeckTcb1Zt3kDjO+DX/rsChsiGKC0JglEVYO1y3Af46YC/sLTtO91fbj5OUeroBl12Fb71OeJke43s1WXJ/PUkJM/ZoF3RXD+6nyigSGkb9plrOAhFAq76tE+D1M1A1JaxWblYjdjLutQv11YSirvyE8vxAaq8rFatp+PrRVpqx2TLFXNblkmG61/BKZRSc4SbKZ0U4fKlJ9vgbMEfLFEnzELp9yJRV3yF3wWUdhhohE+pZ81Wwo5ilPxsVrxnOlkNoOO8O8PBmqRa4GuNpuv4c+0fz4PlSKLFMKIUgdBilvMF9pwhjZM1SG1WOrI+Q1Jnk4p3eiPpRcGkH9fnjFL13VtGYyJRw1PtO95njwjQtcBQfedZ9+u5/7URm7naEMusnaYLZbiIRHPPNezRkXOUvCkc2l/1mVCpl66TJniRcTyRRcjaGHiA6djJ2WbrI8RPzdK5c1e/IoNhs0DqqvAm2Kxh/GMD7ELNo6JXqMqQPw/KQR60PVpP/+tz2yEjk4hRczGfY/frILRulHZ+xylNjP8oOvb63uxnhgmGUDPHrwme8AikkcBDzOyklg5IVpWbvuyeAmkC8aR0nUdAjxQsbPJxfZenPIkDAez92pwZ/ry7Jm8AolhJARvvQnSx8ZzopjvAZ1OOXBCleR8vqRuRwTPv5q5pbAohw4zNcnVYMZ53w1wRPZnlfgDDSsCEcvr9M5BhB1/o62/gApjnJMnpjccw34D5NRnJfeV1+h1Jw83G7oS8cVC8QnGhVxziRa6nDZvGC6quGRz5l36r248iXgfdT56q2yKds1fk4nHaeGmbC1GSq+Bhb097X3rpGLmDLhj7EfKpLMmp+oYAmMaGnwQPgKuoNO5YrlNq7NqWqyBPa13kB00Eh+Jkmc2QbKs8s2vWABr6imPzVhy3CMBWTR9qt+S20UB60O4pg/tfOJKdwgqFKivJmmyP7cLddHJrGrkWmcEuUO9fs3GDSE3zZkhayfFGeF6JSgvxtZcwuUtXcv7YmMKFKV2ui9gX9bPJ94gwzKjpc9x3KHPpJg63p6WWeSmZ7nGvGnRKqY2/vGbAp+b8JwbROIl/jVNRYzkW5tpCmwM8SC/N00YF7F2vtUbgCyqE4+B5ueAIqRnj+yiqyh9ybuAeWxLPNBJKzi5AYYY1OPqLDiZFLsPSfKhlyqsPwJSfNlvObaNsy0hCp5WV0oSQk5oHw2D3rmYZZWIGaWzfdLaMyBEARnjPRh/xhfLD1ec4s+eMlQqMM5R5ICRBMGydkvMBiNl5aFvvRp1KfSK9GeC8BYAUUA1MyeZM3sXN6tgtwZM73vWGw30AFLy6/fr8MuQM30bYB2enYL03vfX/zHu7AIlQsNSim+e+0vpU5ugHrVqDsWa/62aYUheKaJoipMTwRxIDvMa8mUtoJoG401zu4pQVNVdF6dbfEIzH3lPrrTgoJWQHxU1O1Twm38T+hGyAYkRqTMkfs0dObC2SbJRn+5fDVRylepmVr2MZ1rhg3sJ7GXmesN7FzXL3Xd+Pyu5VLyqbhroH4dP1g38QmEFSRrmr+wv1mVhyF5rY7nyEr7SK5rbQNjnmIhUFi5LUM2NPQCRUrmrTgpXaXW4Yf372ZDav9GC0K9PRYn26Edk1IeAdcxniIWyDx+hfvxrTRK6z/7MMhtyAQFOwtJiWI/JQinXsXAIkJ26uj3xzBlCyYab1vx7USxYR1oNq/A6hXNlePuC1OV4U4cL+Mqwctt9WvyhpnFm5E6EaaO/IrOyEbU/TQLe0sOUozV+WV8ziTJ2Wv54izLHsSJvl23anYR7Pl/W+CpEosTALIlSpRvIYFMS4o0jLV4Eq02NdynSaJXZfui4O044XVE1r6xsPZ/kWOdbqWDplFsFPV9eXEZ4A9h5NrvDHyfc2UeERW815Ges3LO9U0SCD9AwBB2nTAWz8sA2QGKP2xKimvOI4syjbZz7kNjZFSkSXJnRHK5dERt6zW0XZPCsJzb5X2nEmr3ul7pECAIzZL7/JsTdJ1i5HT37XLMUwsll02qRqL91T9BF395NukbIP+Dry8ZR/XhJNd/TZIdBJOJYIfB7FH4j8dyYduxMQO69R773tevGrgpA+WCvxc34oP8yNBcvuHgRIqA2arAOabycz/YZumpheo0N1ETGr0SfEw0GFaCdxcLfAheqwxkcqwHQwDnSOxZDXTGIlDFDBfVTGiCwHgBQ9VKJEZuTqmyZOFy0AOX7ogpKj547hL6RXgT/0Oo90syKnaMkYbVZvezgwxjsa755Xv9KQooAizJzEsTuOxo1ntwLtd5PprxBHftLusSBeTUjLVBtIsQ0OJBLsro/8nY3b2GSRshHprmqIaMM94uVU8Dxrf8lzmEUlOuI/a1ewGUIm6SpOrJWHJX4TzfxWz+Ue9qaGEoT3WGfGgOf872s0Dqt2AeIUx03zLEZzP2eTnE7gQkqQMLSBEIbPpVlK7VrYgZuKeWpSq6CecWMj3jiRp6+4dy2JWkyJaXvJqDQsS16K3MDvcK2xQjvE33vEmS00ZuxFM0qyDoqyQhRTUNhGw94xGXyRx/0fCsZBfpS9106+3OG1/MmL3zVS5lb1wSdE/zL89Fv6SOj2tbLMnSvg723/ewv4M7MNM2Yx1+aWsJ8/Yl65ADNHFVH2t1PuVWeXIixogoai7x9iDuHZAgLuHqkDQlNrfGgXGaP7NAVX5hn5g/EDXDCedwuIlBMB0zdJ6Lwe2pTxt8V+GJUQtFS9si+cWCJRRHvhQnITfHd3L1YbLlPZjwgb1GPY5wtpLa6+bChnJ48r969nr+JzY3xIdzn61e/DosixXt7f6prt5aCJ4jreMm/e0mCaWjbF/QkmK08w40rgKSrqOTuNH7/HkiR2UD7RkvlstPoU2WsugWrg11uiDlMn03JhoKtxphX2WUEfkdZn7tr0teCdGyKrd+0CP90kRNE4WfYQ9Rm4d6hDsFGcnWu6nm6TgQKPCQLmU/hcTHJzquaRgdOFyohl8Nhff/PM0Hy0D+Mu7+LSO/dJO6x2GaQkFuarYj40j8y1cXEYFlgHon2s+qOI2Ajovg1AzHouX4iaIrdf9fvlGWItVI6lD5xgqqBiQw7d9ZIKJmf2wUeXoBmPxEf0vyBVbSfpERuzH8rX5ANZUsae7pS6+hkIPhrPaqvfcIBd9Ij6pMyKEIW7mQM+4xuGjQAzde8TjXAUXgwv8XMnuM6M3yRGsDiimg6TEMzVqrPEe65eu023ByUvrcmVqwL3jVjQkn/gBFxWRg7AS5sY8PLS5DAJIlEPky+4CVRZCdai/A/32rm8P6gI0rsZo2xyNoQaC7G1RCL88ffIPBJAizEzodnQ42lHGu3/McAThi36BoSGkebW1WAASBhkO4WUnoEfmPH6ktER8Ofu4sZLnW35+aFnTKVfHiEh/yKtjGZtCDVhbdamteZgTlEk1AvFQ+tCCOM2HR0yUZgc+qipTKW31S3VfeEkSuYUCM4hTsHHdEtC9zXlYdzPM0Lef/vA2pN9/MPNCqaLHQh3c5NFQkgHTaWNGNnpD5tBm88SOue6cFxWVESHPQq9NjT4g/oNfObyAQ1K9v5/YXOA+ZCpPeh96sclDZhXWkbrXGcNA1Bx3prFEqyLnHct8NfiZqKjrTEEd/JLOXFwi4Dce7bdBTYXxhODw0nqz7dkb3Axgut5PLvBP+KMGDCloUHj3VhMFVngbWJHlCzso6SJ/XNob60jcyrqoE7UrCsxMGYXIfXOysfLh0+b2zzvQvs9GOMpe/Cz3CbbiStbq4Zrydap/8DaNC8b2QuZSmkVEKX3F+Yjk3LcRO2ouO9qUVY4YrDxfpKalsv5ScoM/VqnfMStqdcmlXjygZVkb3jWeGQf/uewl0IvP61oxjQoYHaSFypYXE052zZmxARPyqHJaa3+PTMDpWDBkAwUJAMycprPgD5OZ4ZXmGT7JuuG5BpVAWWbHjq0zSL9KZ0TX3s6Uta0wRnpyfnVQn+MbJ2nmouNpaVExGggo3qf6UDLmh1eKptSZhY5OefUXXjTJ7tqNLdJwT+KFFU9G6PaXsPpSawkVeIPrU/Hf2gpTUUp0exoxF+CO1Q+onyqLG1fQ1mTTLOYfDpORC8oPUC1/SzKxnO1EYpSNBhgeOYUgmUBqOSG06cCW3nd5cMqbaYwsByypNR3XzukdBog2tfaWIB0jdGDDoe4d3EqElTuu/DfygJK/pZIsaybtnjqyBqx1Lt00lJ6fvg3BqOGTiCTaucdktO225JilkkQcitk71KecSyp8NMs1YwL6rVfTEO3TuPi4nSSM9vK4ksB70Bzz+yPHa8vw+KsrE3LsKW7J0g9JfKzZeqsdmt8sRss+wrWsz6l5keQVgVLXbjCfryCYCel911GYTtwF27LwE7qRBpvSTDGNlfQgPAEBzC0YT9FM1ZLYW1NEb/YUyxEA9UcYwn+h5zAe6/cDm9znaULyLwvBlXCHctVvxSTqDEB4beX39lHAOOB4xmIT9dseP58A03q5knU8WdahQh+OCXftmqZrXdrcQaogm/Hj0W9REdNkWRFCCkpGLpRk6Uc/hwGGyy1IDVxpIdjpYOAX0aZDoe4WWTj2Oy3BTTAaVdsTniF36BeyHL3NC7zhEPc4sBvb2n6rrg0kg1o3rJRrCiKSSEdIYk6yvY+L7+we0XTqIFixSkdyRwyziaf42S9mTEw9zipIPXH1HyhGledAK1G2Nt9LWlHdE0i0J++tMijHbAJYYQYoDaaKYBO8qNT2g2/2rOLfPza2gvEuKy6vn4GW/rnXMIzdnPAZHBpFTQXUFlL7KiVz1/0/gh7qgxRPMdB+b/OzJyPqQEOSXoyiJmK1rsHMHOMV5aYwNdNn84Q1C6Xp0xHv3VeE5OSCZNdC2/YevtlaB320O9j+OiJedKBdSBuUoNwnTmM6SoKFZsGbO7r9aLO5LpwcfGFV+ImqaT3yn2VDpLLB1Sb2f5WVUb0yR09/L5Lq9/Hm0+zogIzQE43MibeiKrYwjkRN6qufmv1zhFg279nxPdqbUl3+WkP4588T+9sO+ULbs9KDBPcrJeoWI3+ZFplHkUQb5OuL4QIBXb4BpUTkot9uoHUDHjeGY1XiEvQspnTzwlWUS5cvUCWbWjA/Zh1fRWia3pDiJkks24am2LX6Ktqpk8rwC84Ug7i7PBeaugu8JY6pYXeSYPiTKo2ly8Si9Dq3Pdcpj24CM/7vUbxhUPcFQl75uONDcRdTAn2wZAkKHX4dIX0DviuSd2VbOGofgGdQB2euvgCrbbCzhxJKbjF1GzZTXAvQLjrpcMTBD5q10Jg6eMvc2c49Whb3IpHyetOM2LHEBWLJmTGeP9vsOPdLvLzUL6jeutpIOdKSkZda+W903RU3Fn/JJO63OUAKpAH+RZrHCTPxXU9PhJ1vFzU3FiN+AJMFrwgfrd8Ol3uhacpu8nH8LzP/KOusz4TAJe4DzGzCdNs3iMsfy9hGJN0KOY4R1UJyLVHd6ne7udF8UTjK3afDevuPlDlwdt1WcOFt7QvQa+Z1NJ4PZC1m6TBTNFS69XpYQGrmiUwhSwzExXQH5FqnFisvXmpUHh6IcgUQOtCzuMkmqzck1RHQdn2Yv4qMd04RodTznNB32ePwVxp7TCJLxA/geZcPtJrWORv5qLno/4+WqBsJE73/yqwjkAvK4WAFzxlw6jQeU401eV17Ndy7N5YKLF5ezsaTuc1Yb/Tt8utMFdbcjo0D8ZHMgJh06KfA4kU8LHwo9qNURZ+/sdIOIPOTb9LflmiN7UiYMv3tksfTpkALRPJCArPqoDu2UuZ43sgntFdsM+2KiWqE/4024EArjPlAEyEqXw9FnQ2VGPaCnRaRWqOAP3TvODLoXWZ30/p6CvUdudz7x2UAP3fpDKbPid6QdxMuMX7kA5qyp3IdUvpqFiSV5eDu07u92Nej2WlBJKLAjD52TfpkgRT0LgYPrpOqES/73AAuhwaf0fBNpUUz9d4noIYAAAE4gB7P7vicCdwPF/4WCxJQNNILgF5ZcvzgaJxyo4Mmngurv8Jqn5DVw8ZsA97zkmtYRg5eCYWrI6jmWwhQJqxHKn6eIhe95ELJIyTpt9bkCK3Unfgfj24DVx90T4SjNHnkDDhoK/3qoyk8myADcgaQVWQHKLcd+870ZFgKOMW1LAmIDfO96SZt7VB6cKQI9Lu2N6KatXwsF8ZvyLZr+py05r8tCUilTfhMp+xsr2XPkRVv2f1RjG375pVD+e/2hpfjAdB3LEyp/59k36S3pXn+7Fmst6yyZJy3rdrZMlMcWnwM+JJ6SYCQyt/3EYKdvWaw6x59Hw0hvtbapPrOBHE66IhbtQi5nKlIkAwSmR20UwLhdGXhSN8iZt7qO0czWwt9sp3Ea8YH6hpprEjRn1wbHoPtV6Up5znhinsUAUKE0aIRUEWJ+lfil+1b3p+rpKOfK/vynzrdMhBK37jAGKqtY7WnwVYDtor8wbchIMw67zjAHXCWLRy0bk4MMH5fNrdjgVvSPim4U3R7qaixxQAZKNmB6ZPuqiTtyqZPVa53TLJNbm2voBD8VoZc0ayhCU7ueENieA/ZMp/4gEKsvBcknQV98Y/FKFtPUFidRBoXrvldVgBn236ixxYdCH62GmGmFdfd5yaodch4ZmzOAQ+4NrZQg6vgBWWSnyacqB8sQg1B1dR10TiPR9KQibtxGwVrNdELm7qLegOoy3c+EEBlg2GaoRsPqRPlgjd8WZTZYZupGWOme8dhhFXrLZOe6f77wy6TxB39nYM90PRzVnSQvSi9msJFM4VxuGeasfVdXIOEPybfcgIxmNjPQLcrdxMBtzqES5C5HXvrkZ4g0M+X1TMl+/3eY4smRSNZDniM0Gk9VUw0CndkXFQVtKt1E30EG6La8VjTBVM515+PaHFHE9U0aVtQgwTSKMHf9UP3fQwiHb2/2CVQ6qf75UxaqRpn7+AnowUIwJyIEYjBidvWmpHGw79quFIzvgdUSUmVgNviclDpPt4hX7gO5r82KDrb0etufFndiWkyXzqvCLuNE6EhRCTjXAxpzkVDAuG92hzAAuQsE4lrgRyRO1lXmV3P882vFS/pxX/KNfdyrqTbAdvp6pOdYi4Ni4kCiIu2vYrDvvNHN1tYbi0AWytAyCmd3Iof5D4D6SQy83gHH/eiqnzd+4J57GQ5wiG9qL/Cc1ZTNDjlIrluMgMY0b/GQzdYXNZLbKQe714Xa1QnYUkKZWd9AN92c8E8A0pJzCd9eSITwM7Gb5sJ5Ttp/2TxrxZWWEEZz/x5LnYsEfUm4cSdr7fAv5Y0eS/jE/kbldbUzBA5RAmrYXH4zGl8T26LF7QjYjUKDVvkvH/AZHdReF51gYywG1u1UCqNUjRIJxcqNyuOd7N9B9vqIrh5Yf0jyP2hKushL76YNx5abarYxZZbNiGcMDcqTRhuCm8JLdhMQg2MjADlfwAIympPrJQkytlD7CEv4HeMX43Dd2ezyk/MJ1VdWhXwrTvWJf2PxjcAL5OU0hgnlKkW80SCLS3I+l/HQ6DwOhcEGxUgURV2q0bPworMSxDa1QV3Y9HZEKTMPztN+emTfx/VPg7gUst1uCpefQBZL6PhUK1Qi3TPqBVdFxrWp7VjZiaCGoSgjAO3llELbAm0JBPz768eZt70gX493i/jUtqrL7z869vQIHcBW57eudQy6Aq8I+ahAEXPYZ8VUHH9Ucg93yoQZX4+MNdvWd6+WiO3RqjnHLHDc2QIZZBhqttUFqbHodqy80KNPymCvQTjNtVUmcIA+d7MYGaLVtS4qtid8P1jeD6n9ByHqPFVTjsn4Micwch02WNbA7gX/qNORBePhU40e3iwuK0pQRrMYPxUySokgjOkhPlFba10xuiHB3loW0L6s8potru9FZfpbK9kNrY+6y4Z26gZt1kdEDkB+vDsHdtxDkN0mCeUjDbb/nxsXrzLmojN/IFQzgdi7kGC2rUQ76VFlqvNjEHhn6pb2g+fQ13DOyMisHoNvWB6Al6o7eNd1WLiP2pLdSJ3hEkl1Q5bzKXENCkkDJKOUcRU+KPKMZZjMUYDYbBF2t1Nfq5qPZOhqCxyWEuM5sh0kq2JfXd0Cf9WWQze2anxAga2SwZtnz7n51FGeG0dJjSWJGh2dLPC0KlWyT0yqgr3gwRUPJCmndbNFEo0syx0Da5m37QdDabQxmqWSdWCEqAKxEhLSkLC4UaaM/JczN9JD1Srrf6uzf+5BhGutc5HJ2+HIMn+YwLvu6uHBTa+3RgfqvaH8GEZfEEZJY6+Twg3yHxMFKz3OlxLuqOaBwN7W8dB7lWZNWwFuwsDUo3rqgvryv2iol6ILkGbie2Dm6gWH9K/24GvcBvtDjvEUkiU9MsssbOJ2GtZDfgh9UEQeqR2jHyU5KNAmdjI+C7IywnEtqGLbY59o4wRVDPjI+eVITbX69+8Aw7Tbu4QPCSAIaneZol9HlJlW3O6PW65papJoy9pk3bP4izEjjE6MYRQ5jk0kwTGt2Zxy5XqScyorqUyUcIDuQMC/k87CLRRjp/g/ygr/EmG8sMJnuoSaJ+ddIGMa6M4tcStUnfKpW3hnmfouj6TlAN0QaWPA2fu7wtNnVUCjPeEM01UKunetKAwviEZfay9lIst6qsxM29z5WNQshnUAqIx6iYY3Hu8nDCZvvZezWnCF6X2ZEmhk7RISgKnHI1jwxFFRcwyfM+lKtCQHC9JMfXOhPTTGUqwlLYZLdqAmG2OuZEYuakOz+sztswSXOifJruCVrYis4Km5/ma4FenvtjQa7ZfnknZQor0hcKsvD5wz8maV2pfjByc4kJCA6wa4Re7aun6VQPslANOKUy6Vu0t8HfHncIYix1qdYjNkamBEenKYc7BaRKwcgBPfTi0JFCBUs6OrMwku86dKdb12NSE5pOsSkj7fMzrnpxwFiQs+8zD+TiBdu2WGSJ83nNIsvDjicomQcc2O7Cn2Oc73dt0gPtw7i2v+nA0ALmuQWjCZvyf3NKODIcp8pH3h9pkaqEQR/YOpVInUHMspFVPPK0A5eK1BRvb5p4IJBrveI6XtwBbqDP2DfuZTwuX7Lv0Bb3P2w6rTbBtffSke52xYqRBpMt0xmPCipHAYCPh/K/efjjjXFAzHyQrRLp46DrawZXTiQDfgoK3GapDbPkPO/n1K3fB02nn/Bh8ewYDdXbbq4+6GKpudI4dGUtoAoqBX5qwC0LnogKFV7zZs5WRsfc9ARrBoJP1rNqWR4s+DiQ391IVlSNQ3anwfeiEgJri9568eoyOeEY+PlfMsX6D0mQIPtugx344ZelUtt/d/yMTJZi1cqkj4I4Eq+f1ZkYnoGHMRea4ttiQUkpWyGj90zbTi9kT2hQdEJpczto5MNucyuzeB4KEKKSpo/9rNR+QhWH/vA/wOWcr5C257hkaH/C+6qqFmMhHQZ94tbQpnBd95KNs05ODJjAj2+Uxlh9Oxk4ON9gQiDm8QmymDUHRF9q0Hq8V6iWtR1hR29ett9AF2UadWWSfn92gDEEGUbEU5htgfwtAVxCMusk8uq1QrnaqyyI/Tm900Ao5OUfpbHaUQW6zaMmWgIepxnEfhaIIqg9RGb2Aqt0FkeCNq9j+z4yBf9NnYs6NfdrocJoJAzwtwADMDs/o2YQAOg7R1gCyZ/B4ZhTv7fjAmiZMPSN9j0/zf1xCNnfdpcLUcJ/nJlJ4b/tyJjqbud8kqaeacXqvZQOjgdzeyWxwHHFruXf9mrONejZ8YL+WMdMnADsk9wUIrjMjV4hPJhBBbr89QIfZGGiq8p8zg+4HyeWJUi3DN/19vhNehjYdpBIcVFTB8GrcWRnriLe4gjFiHl5Qc7Y9KndgiDC4EIv/2lhPEXrBoSzRs4hlQ4fRDCjvBMlZTe6ONXLOwqt3s/FWkoNrrnsCduWVRR+0+33d9qeAb6HhuluR13NoDajqqPed+CN+0N3DDuCRRlZhJClZDu4gS+iUTCM1pj3y7MuBwiyxnesk6xTByavfvYWNP3vONEACRaYfWsrdmVQp4+VX4ucOwKv4ts0NkLj1B8QA960NIb/vtldj71PbrZg3T5YwdzJhp04m/0J7C+WctpfEIOHNKnjiJwsLy70xApwZku3ArX55HDvDwdHkkDIBrQgOh9ZcyThuYIChivBtpmoRo5njRJrX0HAjDdp4mM6ZHhLW+GekxtU2CY/Js1Ly0lIIs7mK5j+hR/Ej8uXsa9zNIyXuT5uD+ufox20NpWJ5ogNdzl0s7jfwN8wCsrreJ1Yni202JxXbGxKWl6jxAUGi4OeDmSqvt0PVyAWhlht2tpvGCaBxkUOtPfRuReXr7XfoedNrD2+V1w5wJQ+3806sRR6bxVhOB59JLMEhMP3aDFrZm6GmegKRyLsPpuSwDHBhQ7sY3NojsLeAgW/Jd3Zq5s6UzKX82ZzWDw1d6TU5c9vzt/7Li2zEUtMjSgXL6L9nax2pVWNUX7vWFWeS+ebTy7ynNhPbBDVLvP28eN9JiX4v+AuNDVNLxhVlAJc5b7j1s8uXlBmW7DoJGB6ruhBKywnPGrU1yV28uueSR/FcryZzKfH+p7numaC3XQendH1MpUTU7etVbRWLwRs4c/7S9o+A7iD/3F/rIzZQ1HIXI37joPQWSM0eVT8RlpGVg2iLz9E/qx8nhvzgO9VLngUxu0HcjEqhCPKNl6uc+CMnh/BnPAAZi+8HaTUQSYYI0U2yIAPlwc1XRRxOfeWQBjfNiT+VR1NmVRYKf6hiCSWF7u5yBOORAWqDXJHOhJup/5Kv9oKn3Q7KSTpRSm/0V8E6bxD4S/46S1ka0f9LZWCxAP1ftwTFnV5FWsv/3lePmv/pxbhuUQ2xPRJFk9gMJ9GylFMzLF4vVsvhvnTqnCeoctKHJ6k5ZR4hqIjFrz0h77eP56AgymYk9zv5qMdjHYtXDJlMS2Mk/fdOLxV2z0D0UsADVamkJoyFJf5g8/uv1Yk0QjC2b/cWbNJv5gvXw1MhldkaYg3N+XMA+Qro7VdVRVA4fFsu6WmTnjOyisCvDEZoGVMvhugDP6pZS+7wJQRbOH3L9sec/79NyrYktK6fN3IKiflvq8slZQO7TUDsInwxc06WPiN6RFOJWdMqxLUhxfjxD8iAggxh6dca0xBvf1bHSWQkPPS215EgCgVQ507FDGoLnRBkD4UdyVq6Fw/JKGpnqFib5r4GEa04LUvWuOXxZPaAw1mmJzaRlP41H80IOXmTd950a5btYfafymIyPWFQC7/qHldv/+vW8GhAwffI/tKJrFeR0DBuMa89HMKG5SDdEbmH1/yKq3U7+Pzx+/cS6ppa7KKW7FchpB81lj3YHoIgdZxt3sI8IfWN+bIyAh3/T5VyIV08I31OpwUiP3CzpLYipbBmWwPFdea13t62949g6bVc+SNW/SHXU3dAV9NTq/8cccYixv7GQjfaL+UDBEKsaInu0UejY5Z5OtYXD+OlWIrOw1q7m0sawa4Z9frrMqt9QwdmmS2TbCAACqAJLt7Y5ie44AHU8XWo6fpZYx2v+hES2K0E8ID3o4JSDNelLZTbiYuP4XgQpr/Uawne6WgxQbON6drF+0Q48r9mW08GzvF5vt9HOgczwVy0GLztRy3ZSFWkFwNEEqoVnUnZUyMOXFCVk7hNhI1iRywxaokZWcrF2/gmN1MGbbTppxmmJXINjZ0++GtL24pC/4tNPC62YS48Acfc3LlFif2p/nuMyagpuUWAqwwbHiQlLp/MaBdylb/t9HnaTRuKwWh2n2VJUE6h/M0MIYkhYgmyKAsCKmco3kboCrCnxtS3Rve20fXOR8lnaIDllMLZgIkoGTCiCdRvOG/VpOnxjWieyuxX6VI7mSCWvIs+Hj+FoThIRwzzCEsKA+aA+UGTOwn6lPz0B80OJ17EYQz+C3p0JNXVNNyYc0lhGOaZfV15I3dRdJbA2NECGjAVXsAhJvODPTWecT0oi7lZ4xOKO06AFOpJcwsmvaXXgA8raa/Jc9ZJAOUmUKlmCoa/Xz7sF7UE3/TbRYkYY8gASMit6dvOFFJryeDPRveWBxHgB6PD+1rAcB/M78D/DhyvtaBffZgSE1nyru6wNByn3jG7hyAoaU/0fHfTBmm2aJy9sx+PB0EgUuUCVVejHUA58h3UClU9If1i40ieQyvUN9sj7L1RssNqMmIjKTBeT5OsMcOBETCqDk6hpHDziouTuASv5rM2iwbxUAhkOKAB6lFE7608HQdKk5kYyy6pS6A7eGSjPN7gLBmpz1oyYNLY9/kWo/s5dZ5tfOIxcxYeRdLGgGCMoBuHSDfdfH1Q2kUz6e+t0pdNDdfAaql5Th5XP6psVRR2TUJCmfiKJZBE1A2ESFzsIbIAzU+b2KPyRmC3JB5QTtsWuKgTb2141lKu52tmfnw8Ou4uypHtkhvBrXGZtqXZMEnzI95ez443JKg1GVStV5POD3GzlSf6aHhaTIMw/50bvTunODTpI5iZyKUaM/Ix1FPZN+qxwuZH+Ixd2yF7Mk5Q84wTxPzO8girRCOkUmmpyohShLzZrzMy6oyuyIAW9wzQD72TLZt5kwpuBz7x+/l4lJdG82AbbuSJldG6Jvkm4Etw7di45Mf4qdCBjLf10Pt8jImYzVWjTdg9mvVq6VUxmr+nqoRDFNtEqSg6oxsp4w8wZOt1LhLGdEnYWVVM7wJeh8B9FdKScND/SKXo7Rk1S3UScJCb6LJfrWaI8SpuON+WgADsAoTRZBmVyWIYM45XoMmIe73+RIZTt07ERl/g5AOH+MO8QUdcfOXDkTQnyvRYhSdLxVMs8KbQPVH3OuW7HnpI9MoyLfZHl0yfkQeoAYQMw7xPTPmaJnt/2Dgh7aS1NsOAWgKHp3eFdsGDgCf+lDOnibO2mmP2eRIsOiEyXnLYY66+4RY/sOabOKs0a1n2Rj0lE66m/hm7W02m8UF5guP6lWyPT6dRmkiAjBF+wu1pOabjA+poWsM/wNMFpNpZlDrBa+dsqjVKSLjrz+d4wT+1gkhNLQbu1qevAhAUddWZLd56RDHPMw5MKchZs3P0aPsI68AKYqLL9DaV0D8YAlMkGbHbogi/NBv07LLHSq24tFzPzvrdtu3xRRY1isSZnr1zYZVG0xdiKuA3NQGckxl8EFSAT1kJpql2NUIIMRWcx2MNOY49qRHWf7ZARWM9kYRWpma1eB52wPRiUb06c3TyPjstey+Z8iTAXI/KccwEavoxUPp2Qp7Ow+c/iOeTY2ROOSxSJ9sz4tGRO/9EoYx4cUaxqK28f2NJIEq7ZWLBR7hEiQKRO+cr8sFVmGS3MFvdwXn38PRMwvPpXPFQMUMDQjl3hkZ2QGgsseqEnleaMdfZPcM3MegHWf3ZPxrHzq2tcOEzTQ0QdxgXgcCpi1ArCJKjfBzdy1XB3X2or+++jbpRhkBTptY6z8ZaJhY9gF8+2EBuk1/3BXg+s1Esc+S/6zxxW7TMzTEACAJ5lXvR/R9440fiPrx+sc55ECzYdGh7tiYi18rnv8vlEf7w650CQTRhM0QjJFpHI0hKzJicAj9afAJnjs6b5LsR8pHHbCwxmQ9D2yWkbXgXgpaieodvw/UCKAhYEulg9aK3+pDWUQu/lUP7+dd66dOtfp9nTj0u3ik0YNCbWkzW8Syawr7zj0oMCzqeDxM2xzl2cCV2MlTFFL0FhS/NB6Tf1lrSUn9cWU7u+Cog8OZjhLTkkrYpUasyPLx5wjdiXf91tU2xMi2Ko3NefkI707JStpp8ehb4qKidrs4cQFIe+2KLvu/LkUQhMOjNghyfg3RPtD69Gq0tipNZTch6RvBZ/4PumkQzCjdnqFa58lNFn4NZwBhcfgS8U5SczD5Q3W0T4QG5HNathZtmQziFuZscwwuTyrkpsSGXT4rBUVDIhVPI8P8KXOgiwCdhXBNN5sHLmJYGUI0YzW8MJTfs1W/gFBI9LVpCryb/NlFnGmHsctWNyXwYgRHXo+2Zwntet27dJODqmnkMq4qt46rB7NKZ3rb0XX7afu4ee+bAk3pSWKH7aZu33AYjH+VNOSIPVYBc1pUsKj3hEwRxv2jen95Z1GyApC5j9XbyFl/+CUCbMxIhfbA4mztJ2l04x4P7a82W5MwNQPSOyEme6CCYENp6UxOFYU1LiXAuqcV07CLjiGeJRCanEWI7pxyHbubbvZZnCYDg+1eWShNUFuCX5VLZ1GgtcaqspKk+boNsu94rWxtDXGGMJLH8B7JJymWGW+YJEU4afrUcJFr7NMYGDelxpNCkZ/SjXYx+p/GLLBlecdSuJFuI39JunFOofvvCEh3E5sI1vdYb6k564i9Bd4AfMfJaW+HjAqyjV94jidcUI83dVr0SUPephg1jibrEIzUl6wP5AjUjXR1wTR3Afkp3NLuba4B2ca6awagPerArObzryIL9OTRfmPRwguQCx5OA7B6swx23jYQ3eKyYZc1SKk3kYrwffb7TS5UwaSSE4XZ2I72F/TPlithiMztI91xIqVZMQxyFrPqZjVfUPJEQC9GVkYmvIBz1dTM8FOIXaNhLbrdaVZrUPMyVF5C8PByqfI/mXzm1fVYm2mat3zP2xAudGhJOYQ7ujn6UeeW4tyfXrSbHCsvKr/v0SpoVqcHXOlfBlqkNS8sFDrZBE+/HV7WXn88yx5eDvsWckTB2yhlEhyWzM8hK0z9kBodikVhqgR8p6I11fSrIormmq7rG9IT+xddcugVlss3JzMvlyH/xf3Uukczr5AcVYZWKG28jfoTJ9ogy0b/zE5a75wqwbnwkaa0mUH/t2jek3znWkAogMPFpTsHcOEv3DoIRChDfAQWfkRVOZjemnQ5dxrunAukpcu9sQV8uPtdc03qp5pFxOt2Vv+B2r/IMHYWXl3d4fOG7y1Or85AFQLby6tVEuiFpjtO2EzYQPik05IO61OW1Etle11dY2TO0RYhpdwvWXbDgaeqWBR6mmwi7ZzdorGlHtwEEVAl0396Hxqg5GxlZB8wKZi8hajkTGK/G/9+u+0c16dp8/HpMWoANHZxP7LiQYfQRlqXU18uR8LkwvWDhnNykyvBKW2XLPH3AUWUJD/Ys5iFyLfIKpTWvGH+RRe1Qy6WH89vpiMi3tMrCEZrVGkKsBy1TVEIi1oe461a6OKAEF5BRLMhq8fHu/YL3/DHCFvNDLrJktg80IPJzGHIKIBjvnWz0+nRNfykQCiowakEXMqRJOEu05SfmoaVS253usaw+t8FF2qAY/Cyytmno1Ayo5iNc4SPHUcabSvfwSxpIH/cvS+R5mPE2QIiVWnrdYfbKDRhLGRWsz/LEPwZ/dlaRmMx4Kq6K29tNjzj7QiRiYFIsJiJ8/vtZq69+a/M/BLM/ue+ayPRQn/RJyvhP/80dzGI4Q9D1HmaRU0yuPyh4rO5KghEwTDGY8jGX+jjTlSaITQUx6+WlUHcPmFydryL8p/DEwn39Q9W4ZF4BOymMPORMuMLrjiaoWOoiAcgbAeUMbR9eTh0IUpdTx1nDjIEJ1yxih0ZPJf673ySKCf+BcZo/+FPX0x9g+1Y7nShHHBttK4EmAAAfQS972O2XJEvnwH94L+Fm0e4SFEnETq3WgfJCgI2xA07qrtqMIlkiWFA9LpJFvZZEJe4YME0ubz27mVmeyoUtWaHmwph+fLdlJ2ZiGzb5s62FpOBJvOv1ifoYkrU/HKJBar4HHilZzh5KkQXr8zWP92HkhA8S8TeNWHTni3LTxx5Gh3D2dh78dQCoPuCtBPEL2DLqD9U2LSP2mZwAT4t7WuqI8hEf6MfZp5mPB896DMw7Qi67cPz25TNlEnJYSkg53ELr6xXxcKtEn5gteKmS1tJ+YILbmrEIjoE+JMFV/LUB+R94OKdwsnnIK+RCFqiSBZmhtlb2nz6EMQpJJgGo85LGtnEYY1gjaTUT+CVXXoz4fnzQr3dUuJwQBCCvB57mJhOAAhVuI2a0Y1BDnycw5BPuLvIsijP5ziUHajBMP9RLszcXkrckbZAiCza0G4EJzQ8+bWKcdH/JqsnJUi5E8KLT7kRbahKw02LvjMvPcvBx05/WB2pe+w1WQf4I0I1Ksqth3P1PjytguWhE4HTFhdDDqVd1jVOk7BYt9FMB5DcKPnF0D81Sek2kCA0tDDKsbsUq1RQd0wYzacOQTs7OarsluVYwNY4dlNcUkizVEPffCxqETEVh44i3rc3VztzTH0iImr2gXwFDUXBMUKnzbS2D1UwarLocBSTjAR35bwQfO/ASLD6huQDPywdRYOoKbG+uqD5hIRAV1RVmmv2SpZ90rjhC8URfGT7lwl5uPVUslcUu5f8y0zk5xd2M8DJAH1KYma9DM9WaKGZCiyjuO8C8QOgDPIz6mlcWOn4RM8RJrdsjEtdBVpMk+NVkmvSnCp1ovzkUgXSy9nAnZOSzdtw05chqIQ63dpohb3Ys+ds9ipkFemcDj4J+9git+eFOb2hR+vZqVikPDWIygXb+SJGh7ua1X14I2Gd8l8aEMaVe5QmQLcxxxcBoQHQf7AAE0Y3LuOkHV5IlAlX0OA7VhTvj/AgdQGlG8nkQFn+OHgwhyDMI89GAkwupgDOxa+CVvWcZWI+9mTrml/zq95mp4US5rEf5GE975LEJxUHLR/gEsAIV38Hj2zUurYJYBbrFXoJ9xBYP4EPS0LBcTjFZtwXyRMXOM4APnQoVsMH1X1Vlt/iat5ZZ5KYyfLGJ/Zxp8ufVa5goHWY2dmoqI43tsPfl1HUKQf13wYSRQ7zTFJNfGOM71tetXC8ayZCn2K8TfGdY52M99e/p/p9IBbIRzctiLr4LOFihWD/qicY9O5diHdjc4YGBHti/xxzSkeHNPx5K9QM2JwtBcXSP1qQB1FLadTnP/FKDCR+n7FFBkLcscLDl28Fp/laYzmfM4O/4GX9uPmOxACgBZ6sAJQn7K5sE2ea7OSzE/NoazGd1nEM8i/EitSu98RQMzFjDVH+Z4mGqnmWTCJDGHetRKTHiKqKVTRx3FCFXw1Y7hhFfWgP2Jx+c/xEZ3xsr+occBL/dN39z7sx1in/ikoGKHwEUF4xbH/iaG3CZGJBo3B6slYYr1BadSWgbBg7FxWgo9Koq4ur+jTTrbSydl28ZYtwiXEwzWqCPMe/f7VJacNDMZfmOTM5ZgPvhbqdiq3HkYSnRLKdEICVh/Ask8Q06uuIVdUgHVRlW1/Ey7eGuDQSmK8v36xThp8gEw1RmCk9xvESSbIC5zigRJRzmJSkMYKkUeDGBUPAZvVyhIa+ddp5n6vs9Rt+0UjKAWA08cOOfF/dgMuIV6sjbwQe+mtRvh3CgW9c6dNnZVLtZzT9BF+5zbOl2a2+A0CszlWEUNjZKcpwP191qw/Vs66N/fR3UvFOx9sKLR6/dzRxTGPZIDw6Ac3ZT6trLhN+Vs8BeSq95ztlWLUhq6ZvvYhIcHiUEpcgUXwdnw/EdyhrXWRxHcQj1wf3QUM3VgTq9HgN/+uDh6Jt4rG7IEQwSsYxpDqslKaEZ27oq2dmettzBYX5oxDt9rGdrf7iw2ERr3E30+1i2uOFUOu6zd/2k8MdtFJ8+fHKARBPlue2eRXd7lSHBhztw+THt2WPOiZT7+FFLpvrCzDlcu3GPPhc7Junyj8wOrck/81VCoWiojmlcLBJSf34cR4KKHSlHnP4cyvQ536dTJqt+iYodewml92/jZ6gQGsDta1IvEAMxafwFDGFKOj3g8odbgqrq4oEJk8yQUZ2UQHQ9aWqjORzciWoa/Ve7vj0sSeNdtRfhNU5lgdmWUyesl3sUJZRCXs273jwFYvZuLkdPBkuLm9fHARn4sMRszk97siJ5P+KEVBadDTi9aIMboEwUgp72LKe2a4SpOfFb9Qhy2soT6CwuV2ejPXBrgwaFDZIw4RvYw+5ZN/0HxwEZjLu3bbDx6G87G+Zd/17cnHuBsv3J9o+CiwSt+IDq7Ta7LnEroXARzF1Z++ULI6C+X+4NMCat/NT+uySFFJHKnQg6oiQ/KRbPAS5/tZiNKAjOz+w6G6GhLQ6PvaIhaQIBM2eVt2wzi9MQK5JbANX5cJ66dnq2mMQ5WddDnmnEGjANwaLQOay1bi1KCDmDzgPZUkrRz5SNcPsLVXf0402YfGts/oDQY5u3YAdLGhJDcXySDG9Z4PmAcAQbDqDCFeoAjhKBvXpANzeQak51hlHJ7VVgv4sH8AncOWp/imnZqmJN5wrKEcKrTQcx6KT5AhFIhvpxM3WwhvcXXg6UkR0BXmL77m5Wuzi8pdROd0mBeu7SZRlsoB7KLVOPLeBWBlwHhLpqNUdUUrtKKJq8Ulv7/epdMIcZJBQEgN+sABDsCX+tHiqpZKNuw0BK/aRxPYTkOMYpNAEh4+FUCqsNB79grMRzxquL4H4UysDu3ZqeZERgnfd1aW6z8wYW/L9H0kHaGV8LTnJNNGpO7Oxpt3LK0TxRQtwHHqk36CAaXbNu8UB2RaL04LwOp5cUr78Vaaai4r9elod30YNwgacSXS/OxWuyTYjqhh2MVFhGysAwf4x9odFQRV/n3+VZpH9WyJx7NDcknt2EgpULfur2xE5ej2ifa7w3RuuFRVze15oDuafD+IlEtK2IJtzlbuOTchRcmXfXEH+jsYwWoEltFFzEyMtAbyY60fA/v/xCLCxCJJ/lCXuV0WHCSXWVUFuczc6Nmlc9oyntvKJJ4AmnDJXN9Em/1gkUcYQ22BxAPYketsgpnhrvO8Zp7aTd9eCGfadbBQT5zfxUhLj2Z3mJuZg4sa5OpJ+tM1zGm4ENs+eap7jVyUXo5B5FI3GcKfy8Kp8feqpqMNe94p4KxJF6+QTnbyhzYXkPs24dVKagnaTCJZlRRZlyBi1XecJyf2vsik2ExyENs3FwPnx09A8YqjeQa5C9G3cl6toa+AKolu+TBT5bVcs/XHFcZC4cs0zyAo9caEfjWugPQhQOzpiEvQjKD2sj5UeHUbKDuW97ZtNd8gAH0zVZVAZqq0sv8GJywzGKY0ih9t+RUXpBg2h227BxWNIGKCWPAY1BgXgDVtXaAIC6FzrxRSED7DrTe/wyUuPn7iOFMiMWFisJSIxYkauMdsvb2TWLboQjH2KXJvjJPlHyBzcnNjPhSF9Z0/mP4mrgEdWMetP79XlQ+jgzsoCogwY40bpGdj/LscvoDwmWAjqJ1ekKUzhzKUDYbHz3A4MhVNbmEIgOekpkKmN19asltK+gJTc9mY6mLZVnjrQg+rAK3gDOYl6Y8p/DPw+hbIPKQ3KIG2vTcaDI7dwuHe+BUKr3ewObcRVQXAcSUcFtkw32Pth/eh2FpdHREt8kN0VH/yFvHVFsZ6me93OjwFdK7Z7L2tm7gxvj6H/49rprZR4Jv++UVaMSoJdVW3domvZWV4Euw4U1Wqck6TRCFJbW9neNiYXxrdVbwW5vahjHzMXRA0eMukG5yUSPpv7yWBUF7UBzPN5GTGmaDcPLAEkfNsXojqksaESht7qkxkmiQdUCqgVnwK8E6mg23y0B96avUxRky4qBumOImGmSrRfOlEQzl/4gG0mO2JcLG1RI4EGyGgKRDXYaTF9HEJuxiAfOB+MZN0XxdWPOBzqjRVc60AFNvSwm6xeoipo1n5AbxlezfJo6FT4XC5W2nv2/ifdJwsujuVqX/VYXIQopj9Wfzvyv3dog9pxlWsCMe9z22q+I3EiLtmtIHPZpW+vs5hZTut8N6AAGtmbrqwqM0iigpU/LrRAR4cRHtK+J+1g/kJTClSoRcblGLXSuvG5O4Pkf8NFpzkgY5o6ZN0YCMtgj/2rd1bUxUYTNHdpH6Zbmgp6krcPYOnwlqI4APPZHbyIqhkAG4mx05/MsSucvTj0DL3ezUOES347W68RfadXfhGWNFgefVwFxNwO9ZxiOXp+i5CBJp5EcIGCmxz7F8rUf2iULZQFc925bhMeukZgBc8L0CFWNBU2Q7+aexCqMGb0Vlcmfk81AM7kluULeNvwAd0Z/InmAQICm/fVRNhj2OtK04JarBKtIposlPXSqw+W3WGQqLMGV4ErVhO/u8U76aCnDzmOpVNy+PL1+81oBY2wBRaGrA8/GJ8VeyVQSf61vngintgxInU8RuKb7eCzxkS5IZfxNSpF2659RZQ83PSfqBomCdM4teHiAaomf1FmZufjda3i7mj0uGNwY+RLcOSbN/llj2Pq96ZvLOGhf13YACLGFfDaA1ZYMNfuMfPa/1DqT9467sYheDY//DG8Gd2mXKbM1zVDSQJ6WdIhKY9wBCUYLJZpwwT8+Hj8mCTP9yZT9GJVYvMFNqHfDsMZJwaHNXXuH2wUbaOKOVJxrhwAg73WPV3P5nfGA2pPtwfoZVIVL9QJt2qVi2PNRi4/sKVHZYO6VQfwN7gRQxXjtwo16cfrD4N/CiIf5OUlPFg2Q5HuKBdV9ehmNrYF0YlanTGbW5Nfh/NXsINi2CtIHaZvk58cxXnI6gyau+hXQmiuFsVCwV4E1Pxzi+yU8tkSA0tLEczcrFYkElOxxhgABSYH5OO/t+22gr6wCrLNu6a7b9ryJ6owBE0wqulS/BGGQyfwb2kREvSm5DD+vBHKyufQYxvuWuiZYbd1YA8gcaV4+VJYj+vDma6yFJ9G45gSox4lKJxgLRL28hgFl1L2wVwCIAu/4Tf/tgyWLwuJIVw2beYolbiikgQopdk+C0NvZQCvD0aW5usV/NLe5RG+Aa6TwQSDJX9he+AeKcn8tIW1yLE4G18DaB7BAzl2o+OajD0KM/Zb0xD2edQj02sSoiyioqDpuHs58paTi2Wwpe1r4IePXZTGFK07Yrh9+gakVbzc0MQTSxxdyMg224b4BkPTiEx+LSQKI80H9ataPZsSaDo1YNYvBGYv5vaNl/52iTNUyBAFODbcH2NJAIf49FeR/8MQZ7qIClCZANmkCVlvZ92WcB3dwj5NHarlvuCe8Uu4unTetr8WBxLOO0oiP/BZ6YOqqpMc/YXrB8lOgA91sXoakhq0zxqGJK4zd0fqRzWJdJlMZSIR9c+QWjTJp/ZTsSUWASJeod+5oeEtm2YdJhIWhCMuFpAPqN7A+lgBAdBea6kCj0WN247iJtrtNzDiGLyGR1AlB6I+nCygKGftmYoGof1Ta3s66lhveCuAACs/Qn8rglQdpFzgTxjJdF8I6y4sC+pWTd259BzW2DY3RVKQfh9ZOa6/w/Xq6q5ShCAEExAPn09OxLuTxcfxZ+YktEEj09nTIE/JKQ59PP4+Uh7QgB6MpoVG9N4epfgLW1V2KOddQBSn3VrM9B3w136dm6f406KHvN7QB0FAPDdv4/cQYwMHbjZo7XdPeIEz2HPvPvmuTfBidFIitLQ7xMG09TP6v/GGqFLqw9GRdz3OZP/56KJdndQOUY+OLAAru9VnMJigK7i8ZkHpgN15QbgyXnRW1WLvatgvL4PHlp8lAsLo0a5ovXD1l9HImw9dPxykOGN/YNqP159geH+lZ5INDsU75Yh8cCEAyKjNCATtoeoErt/ij82tGgf6GIn3O0wMcHX+M6lfkyeIjZDClNOKs5EjF6Bszg/r1ahc0w+jlw1CZCZVy0mR0Ynw55ZD2BqLMG0KBaO7tv8p8xAc4e5psy348I3BgaIdl++V4S+1ildrbP20iUl9NpGP8t0l+XXpuvDV+UBx+XlqXxBcTvo9EDchAXDpVTs91y1bfbT2IPaDlDTj3xs/jnOep4EofIYPBRmMCsss3iK0C/ziDcP5bQiIKrlITxUr1OWx5yqMz5ciO7FQIiKnAaOXwACMEYSgEZAxhRcANgB0wJ6oRsWb4p9a4cAtHR8G1xKPSwXINOfZgpPIArfUXXWyBugUEQxZ4o/PdKaId4kGlxQlOIkm5ZuHsjAfoS7q6RtUXeOr1dz5d3Fhtpwnxce1+5Vy3DxxiYXjnjgU8JZJgl0gvJW0a8dCXI9RQIkSJypWw+kHfz7cXbavZ14yx0WVrrxj0GqvXfrHbsAtOh7mkEo8TRtkwuMXBo+zUh7HqfGh+rShqN6RoUYmecVu8tAT4gnQlOg9eZLPwMy5rdex5nlFUPq7HJQiHu9SZiiS6ZfVC20tIXP/sCDsHUjidU6xB2L59VvV3y08r4DF6SeXNu+9nMpwYbNCemcSsAuqHqMgrECRzo5lA5reAxI+pResrY0lNu9qIXMyjys/+rD4rBu6Oh8pp6iPg9LoDLeigQkflAy8i9NH1CuOzflVZks3/Zp21QZcNQnyPa1XbGAA1+YG0LwjzURtaNPLGrst+ZAqrkbrnyAzmBQWX1J+ebXd9A+GQQaS1e/m88u69PVQWcXeSDVCb3XLNDCyqct4sbcFjg2r2HOgS2fBYDWw1j/zMmRooRfbP+1P+YPg4R68YDtxcfXWvnvXuo0ZqF8q14umWIrXFLy9Hr5WGPMPKfP3CqkgmRbhFv2hKPXaBZlzrGooRrjo+DVccgrQXtbODDQvS//IbXMrKkFvqGbfGcZxLsd1sd4miiMoOfbJBJVzzNqlDn4+PtchRoIZ9i66YNC9nsy0L3ES/XvLLgf/CUGfmZxBELKeR9QPaGlKkuLliH5pZjZMjPYkLB7YNiWKqwWOZiA3w2XylOb45EKxu9pEkW1EQP5wmznCKceW5JmAvVt1G20HRyv4Y7IXw7Delshnaoo9uo/fDjkKONworlbQ++OIftDq3ohIg7mQJeofkaqTYRZ+hDM7sUSOem7AJyJmRJhzu94Cnodgy8zyKXUcfYH8jiw7ImC0Sl7LQa7bb/hu+ptJN1R/WSnw1QAuQj2Ji5D1jdapTyQm0kl8+FNBeeYPU5B9VCoTzA66tr3gyACiPXQYb6hq6DV6rjtKPuB6xqUuYlxAp4JnQ5AidV6ptVNqaCBkPAaslZl8Ogqi7t5Z1YfDaas7i2Y8KRR9ajE35UhwYloa5gjsw57LEdltIniTWpOgardpUDZt2G9jMaxY9XJVUFOtKifv9rr/T3ToZSuWkz79vPz3x9kD75Xx70Y28QiZ+vJ+neFQTIOc8LCsMo+EBydJYvlBkLhQq7ysmOS46VdOIw7gw0N+dSsTGOfRYweym3ufpT9omJPXI9no30cMU4thWYMFLqBWyVe6du+gCVVE5XIXuHP4SrMIKPezp6dVuEhjcAeGnMOKiEEgJbLTsyGgz6cQ64jDDwAo1A8pcGDRg/V4/TyWPLaa1Rw8wYliTzBpVT7BlS1gHmbeViZ0mOnjIeswhsk14Y1h5mUpWzEFfJla02KTNgVbFo/zEmJ/Yif6b12TBvc7i+9nHBi49WjhCFhUBSwj2qdOAFGIbZW7ZMQylrmx3KUGDwnIQYyrGbV88M7mcrOB9+TFtcqOqANbUBPBc6BloH9E9GmImjyacs/tcG12wOs9KB3lsAetWQJr260OmVyCitdZ194sWk7+P3zSzhqpdW7V2UvYAF2XAN8C4glAMW5TGnLrbANE5sw2djLQdtZkxdC+AmpWcwPU7Jh/+ECoCjR4n0QIvkWSHvA4UBz4UEgVS/85AIm80NH/59T1AZlEmhM9z2aRt8qX6URXKr3YOhK0OIQZiqKrYpNb+vDzh6sK+KdI/CLkijqL8xf0N2j81umrfDEpjNdiml92jrSYPpJ3mhhjm3p88Cux8U3uqiZaK8eZLE7T6x3n429mEKPCiikFuxwAXN7F1u97zBzoDiYEczLOC02psObZkShRMkFwUWDz324uDNX75GnKa45v6a/9i8vG/HZx1Z11ZPKyQUMN1QmNydSqpVer41lZYx2keGtt7Wsa0O+Wc5UoylosR34UzKKt+nQyzGn09FK+JqxpqGZjP6O2cfAa1ksMVrlvhOdG6s2ucwRn/BaPH6ZgriYdmXiiNdUfEtvvxkr3AA3oZ7V34+AQ3cNSHSast8cggBp0fd/yRjQZokVrDrvt9xVt3X/yBOIJiSOl0cHNueF8J2Ni35F1ny5SJcDGq93xuTTtPcYaz4bNpWaoZmvZlO508QvJ95L48Puw6+1qNU5Wg/6LQXV/JHFwUc/L1pK4Q+rZ603psPbkiCHiO1u2HnO0pDIlNhmJ1a09+nHqLNl760jnBAOxPEDGA4hW68qiRd9DyMi1pcDBa24BgruW1r0S96+dk9RuGwzhdBoHAVA3b4G6p92J8qqdPXDyOPUV8YiIZE4iT2Z67lkKSXexoiVnM0IZw5wRmtW+05EpKZ1r/WvHd9mpcBvNFlESNAHRk2FTWcl6Au4F8fWJb1fkKcDlKIn2kdwLwEEasyz4w1egOEGl82JYARHmbT3dcgFPqqXtMfxrWwkIsJaRE1AordTCZBok4HXb+Dy02bdD+tCPg0MnKDgL/pcAQggDg672BnibyXApydHkxnHi4g2e1vIAQgEb2Yy7GLx8vmecWS/VOqMP4SEdmB1Q1Q5aPKBCBRXM1iakisFSDL9s57Fft95p1kpDAGqqzKzYgXlJykcqqWXf691X6yKpVJYSlip8bnlHMoLTuNEdj2WUvGpe7JrrV/I17Xal7QrF+SaMcfM/G1moAeJ/s5aV/YylDy5RZu6d1ymcOBgvtGdbNOa1dObiPoFOUTDKeK5UJj6OJ160vlpe1ER+nGuSDlbpdxQwWAk7JCMZDbCPQjQT8ifFRpC6gZiN2YiBncZmsRQFE7cio+7LIC5wYw8y46iPm38WR3MS7NN2G0Rncua2q+8mKmNVRxyEHym3KbVmTxdaJ8hGe0KNviWK5ixT+eLsgX51FKvKw90oNcnlrx3UVHYISD0XA8xsqC4uZno+CrrE699DpibsmjhBhCVJroMPbIemsDiZDClW1Yw7wjfXYXYSAiQiqtPbdd3YcLTiFMxO8dIOqMLIxfqtYLzbp8USSlWNslt8YZ9MW/V2D9qyuBY4XvgCcMIpfW2oGmsJ11eGlSKyPqJYIqcjOaRsiHCxfsdtTwm1zoLPH8EtrdCiDtjAUwci8g9V5QahCrMU93Eh8qfIqDkaTZwavVID5LEeaAG2pbyzVfMkrYh5uFOUY7rMYsCkHNAP8+vcsT28w05WrNMUf+/Eut5LPXbydf6ZMnJS0WPTnKyW2QSXak+P3gku79yx9glbIlM2q7FiyCoRmCItfele8P8JpyNvTgXKclQ5aqHL8nabJOAN3X9vsSvkJHruvtAhiGVprfPPy0K8qTCDhkX0WmLpjIdJf6F94ULWcxZRPqqZUiftoNe6aO+ia7W5TmTEYS+xFqKQDNdPE+/qL2XkP2b0hagHVuTZmF5eoGg6cE25xLig1isZkuOPyXIKaVXHLa6K87azjxbZ3rB813MH+XkMWz7lvx24f+k14u08PHyEnTcPOv7aNczfD2L/z4h3+NjKQQ3nH40N+tAYBS96+kxbH/6GeLBRp+nFU4mrjrBIp3TiZKRkS4HkQSQEpSxnjxLMF0at1OZKWAI8BRO+oWaOlmYvKGSMS+BQ0j6qLowBQK4hke2avS7WEf+58YPkiy40DkmQ2xGJbSt1YnunY34kruJg5pHyEu8hUAXmWnT/yojs/OEa5jepG4HJdz8f5Yizu95PRAPxRK1M8e7M77+yuCk1GEoI7BN6OJunM/psZa1LP72SjJBVO325H4+/vBo+G3lXBy5j+IhtueESePcfhoujZjzP1ol29IgQqpjTmzeMNtBixQIdxvRmFLaucMpC9suAd2WPZCWSnSQiqbNkALeeHlUNkkNUoj/MoF+mkTOnMAmkMMIp/WPNVhzM3bAJlsY8/zxtcWyW4TFLBw8gzzHI9xFmd1EvYG8C0nD/MrxhSmxa38WXUycafp0ewejtGjP+gnE5i+TujJmPTaFbMZW5MV9ybzNQfnk3VptbBCYLYjTuSn3etT6neyc+PtOLuVnaeeXw58tiYHveSd+Qij0L9FrQogdlwGopbNQwXHofcSt1BbWkgQwtMTf37zeNach9YSBIa2hOH3EixSmDswKbUdd1q0XOvXQjk6fv/gc9Gt0H6spkLaALA3JIBtuAt8tkc7bB7oIbk0CiqlgZ2ulbEbxQ0ZE9H5LCjffTG+zb5TQP7R3EIKexdMw32D++DPYt6zfIupiGtbpEGRa8g6jxPMU+loHj05BLfrfpApTgRAqOo/eMe2VfU8reTamTb8H3cWdQtrsSPnau22gn/B+r7KnMRkTong5cvoRNtdEAFdYh0LvQNZAaeIuNI6676NsEY2wU/s/CaoaTTLtQ5VNZTP0DXJUQkZjlqmw/lb+Hj5zup62NiCmchwj+iSDSeUpJw8Rq0gGId3WgLaSdu1YQXZt5KzKYZl5x1TjjAo3QPA5++K9SZQamdTkJ/jdrLJMNvbZLcAmdiAbrUm42N3cQVgbQThqzQ8ml1VsCbFMzmikyuY+oMa2d1QK2CEeFsRO1eNJw+DOvt/BMywtusworLJlNoQNB1aZY8eJBFqClSivLmWhJfUnpWrOCiAqKXv1naEAh5kuoECjZyJOtX0knM1yrpae+qGR9seSSb4aDGr82m7+/YlgFL0JrgXbqlwYXfikW4pWriN/ke5L6SQzYGMmnxXL8pxqowtdQyRICLp6WcmFeSQxWxTsdEeFs8vthljegt66hVrO8Ej6zGrxnCGov2+RuhzLGnAtP7UYehsvyeKd7HhJE7hF7ZeFHmbxkalrXZ2BYEcOJDt0HjBnH0ZtDLKG6zRzjh26fnOfBDzTGQs45eY9asA2QxU+xY1pCsnMxaNuTTuj4vZbs6DL1mo7uZs5o+MysoRXWaUhQ6s3BdWs5jF7gT94m10Rwq6Vv9zyVnqw7dS3em4UoIAmJUVCQNpk0fAbbkB9EN0x2olAwJdXfKR1zmIuO7ftqp1zPdOdzF1U4Mq4g0blDaKHR1gP9OE3FD/39pAD/Y8nvzCSzR/50FffebP935SyPcQQP3lDP2ZRFX9Y0mlpeQeAeQE/As3avmtfHRFwonOlDwkRm36EZLZtBPOszeIpPL0oH6DX1DGVwrnxwtCYoEGvUfv5nL+yApH4g600khLdpskZhk2oA3VRo/X5frENnbLv1e09tl5bovKBEP1ABX1V/jHEdZ1X4bAhFAhIqlpBOJ4DyFnFxWnYuaECGnAYOKmAQNGPXvzVImCNTctVfbcu/Ag2aek6N8oR2r+yPW3onmnVUOdLCaJAFd+UvQrkwqYty5wdfdyDgoCcdnHgyhDM0kKVvzodDWULAN/U28UAbrP+9kDcVskEzWMXHwLMQRB/Fu9XQfFZNJyknqHXf2QQQ9HZ2MLcgaU+gEKdBD9hA/FNk2EjMFvKAr/Bal7+Dy9GIhp5G2zrtpSDwd038iZRWoVbtLU5mA3vpyfa3uk7MeQmPP/eE5m2l+MRGnPKu0HFj+YQX12dbdc/37FdGa21oXAmMLr9viO4oUnft96GDNX3D75i6i3xadYB+LFOOp8sEYREp5iDCjaa3Zg/8rnATgAFuqrLwKuaFQM3VMuF3hnujHE1WZ1oj9bByIKmpp5UiGQboLjWVir5bvBZh/odmJqVbI4/TFLsEWaGNJebj1XfHeQumm0LI8PrRifytC14dC9hEjTURVIayL4tGZpq49MyjfweE+JDEx4sA2AXE2z1VuEtELR33gEa3fvBmwqoLINjqgAnQ58mQuPEXwfj5zpID3G+MQqIRTlVQVei131kq6EUWTaDiUIOhg3mM9pu+9tyacQBEE60mLIolrZEpPlZ3xyn6CClySicb54CSyNXprWZC2En6tdUZQtSgXT4Q5BnFglYzamLTj2u0zeNrwnh8HdwxT3XDQxfs8rxFQLgB/G10JnzX4bC7CD9q3Bj4CDuk+dyXcl1Lw6tLcIpxJhQmHOtKpF5ITogaLdDxggfkb0GWkTuyE3kZE6MdDrYgBhZsYWDgbL+8RFyxXA8GIqEM9xgGIi2RYjrHC1RISFy9or/WFCLclIXT48nVyPRg27llOGHpmdbA5zKoKPstjDQ0BtZMBA/Q504/Ktu7/asc6DzlF9C2+JrjwGwzS7fs1RAu8Jp3oREBFqEe4+t09kxb3TqMlEwB+Sp3HBVZzGWi6rLFCro3paXB9ezM3S6P47CzA/h//RwSNkHDKw2n/eWH7WdjtUz/+NLCErvjQYUq9OYi9EFawDE7fko3CyQLsZ9dw7hTkVku/betbe6CWFMmelc/BJlAEJ0mnxzZgnuBNl58FPP+7DjOYVct9eGN3Y2dXTcDxr+g4bsb3n1S3byn8zBopm6f++cy+oQnXNgdssEwdgKLAudYWsJZ5qMGDp5Zb37LziaMkGBNYGJ6U8m/qiNUXh7aAcCqIoOOLdqWqkAyIBZ0Y0xI93YfH6eZPMdGzjAViWpRzkVb+AW2/yfpI71Vm5jDpZUO6Gunn9MWoQ1c/SIIJdDkSL/SKfZuLbjXj2p8TWbpKGKibo/reyVl7QlB0R8RTTK/blwXu49lHpNK1p0kBSdujUxWeFeT3/yb4xQkmA1f3RpmKzNYWAYuMNVtx1LR32nKp1nrWLYxyjsJRQZ2NlyjNZQAIg+e7X5QmuT84+E2vhlCoKd84SbQFlkDyGGjdK/8DLXnMFifWEXORrwGziCEwmXFEihTvtgnANfbYUZvvSOcQEEr4Xe4eW/VqtKxrSHJ/63zU8A5MgcRm5OXsHC2kdCD8uCE3y3Izt3H+GgIdQidFsZ5NCTBf9m4O50bswL4f5l/hfGm25fkarwFs2N2bzgw008ziMynO4jZMx8N5kni5rvjbngEoDQQg2J34Zn55x2bJvRhI8jhshYFdg6ZH/df7TMkhvqYdBPZyDpzoxTRUABDlpFlbjguxumemUrvKgj1hTCSn0RKc5r0ZslEmupSqLp0+TBFXfvumHedRMQB+OsV1LHGZL7gSS3WwtbaEhBVgJgjp8mhtwrDHi0e/B6E32RKmMdfi3j/hpHVyaTKDv77Bru0bNYn2b5+JPGrpWgUxCcjYei5cpE6P383amZIAQlkYoP/SAUWfp/sXvBnyUchASpeJr4xuprOY6pEsGu0CLxs/A4ZV+B+8WlY95jNPuN168X64ABUjfzOthS2cRpTMhRxG28YRg2KVnRsvR0X1/Fhd5wuGxD4FrjjOYQ/lBQFkJ6lKpKnaeZ1HeqmBexbgNzqbET9LAv3GnhITItYnS7747ZeW+oy7qh6igZPwGb67r8WmoSf4UDo9V7Q5XeBuKJrDYxrgDTCnbW5uu4BzF7IUknNRjG61iAc+PEzjjVXCdNYtnaoBAoXEZ0vi+/5+GvhGucpkmeUiJ1XUJsR7cWqxzWYfNpQlETOD0lX0Gs5ZChJGbq6NYSMavDwmBIBbpQW6FF41rCVq1xNidk9mgs80JfZFJ715Tv6cEbGP7kTQtGrIzpQBbaoG8AG19BXwbVHc4JHeY2GqzoJr8on/yxvMFLjnoosSqh6qsGCKeVL0ruQ/PNTn+t4LEx2k2XoH9BHcFyOzsztz1NTQMRIZovu9AbAKHTmyf0vWzR2onSVwelVyM4st3r6NI8AR2CcNNccRhKc5YP2UY5YvrYSOcV6z0q4Uo+smSdM1cX4rhh01PBlpKqANDqL2+fp8ck+lwz/5QYTNITvMvmpRYdKdWjn2NtGexHlkvQXrJmvqK+AX2HQwJdvKwmPgSGasud+/k63bmg5E3I5FZRP628SMmKAhrZe77fT+acSXHovxIb6v1+R6ULAg+QYi7j63z62JKcQ3SfP5nkTuVTiu/WRqBHdkP2FRD8Em7NfPkC+oroK4kwGQqiSSQUzNJbYXIH0RZYRH6S8OvrU470WDNRyXAIc4O5GYKxAIkPhtXGoSyVLFJU0Ezt+/aY/qGizJ3Sqb0EZmY6GhXPMp7HyziD6NQ7LVMoBUqvxGS3omPByyW7B237Fst/3TDv6IKU8v2oKbTLhpn4JzOIV8JM9asFclTjUVuPZO0iuvqV0+QLbyAHok9+hx6C9UqVXYBL+w/tM2RO+cvQ40mccB+THELv29NW32yHKdeZnk1kzgFtZxCKXitKKE8jasqfKCHHnNe4+O3XvbysSUWAhgJfDhnxAlmwUJuJB2+4RZCtauP8C8X07jDtfs9QdakJb6vaaJfEzUqdai5zMjhh8DS5QE7O/zytxaprhVtgZyI5gWZ6t8dAYSkXbcS+ESvVxWsBWf74HOVHO/Zoylw3q8U5D6oMOrAGUnBqSEHWcqbjONQmRWyXSxiVZENjThB+9gqkBFKSDAmKpWDmXmi9++dw08t6DACxkZ8bTZmIfW70A71l6sHomO/0KpTTcHrsI3oIJ9dcIXmbWcrIDxOKOSPoImPAjW7AnYO8RSwPCy5bCPJU4yLn0FFqRMJo4oiIWHRdzuTZ1TZtNvOaNLETmeQo7ts6FTm9FQjLZfmxTj+E8KK7gSxdpwB89565eVC4tHJ8GBVG4EBsw+Bjh8fQ5G7mfrrccVTFLU3F6b4hjpvi0vB46KgOTdaJ1QORgqRG10ddWFph6fkPGFRARojCjkEpkdYAoPwLLRRAdp8JN2tpK23reZUZGytb2tLOk7GTEdKxin/d4nBN9x6FIaIfQ7sps3NlbjunKLEeMoGp9jWGV3NawllIQe9oD0P/lr8Uf1zZdOhOxJAxu7yzAhueicBF0ithmXx/d1KAshWcSRGsOJ3/5/wKRCVHHSf3qVwnjfEoQXXDwjGyFgqXTNRgf5NSydIA9KEuaqETPX8d//3YP3ZHH46qghZ0T9yLzRtFXEcfKNKJzfmhbWXKyZG5CzIQKkPEMRSVJsXyev7WCce/0o6wu33peK9JE8ixqyoN+xfbS7nFeqTBq8sSyYn38D6ygZKHyQL+92zCx81C65QXwc9YGjys/sOrpN3oxt6IzGK+fOBU5NkVve/Tf2gVUAxN82OHEWoPLzTG8av/TzXFf6FOybxyQhl5eqpo2mkdYH+JrYM7vSt8Q9nJgj42NH1NVfxV7QcW9fd+rwvGWMRg3y3dJlQYGj6A7wD/kR/Wl1YxLhFi/uNGyZbH0Y0F55lqkL8v6+0H//lQIpDMdPh5nbiU73kz/bgDfq3uZWDqqgS2VuXmR15i9ODM6QxcwY7qqz+ez0+mDfyvtAmba9S2fVlTN7ufb3o+7pFMb0VoV6gl9IRT+Iqs4ixtMuKyXCnzWeC98fauAAo7PLMiffiLNaeBNnm2rJgAmgJWxPhhL8g6myxb/46gY1N96V81XKqcxg1iXfV/beC0SMbKB/InUiWzzTZmKRuEHwoNi73UMZpGJVuMmVgnkNb+7Uyb0ttjOksfg/ei3mLUXuVOigCMLlhZrS66ql58O8dGqbJDv0D9yX06QQ5nYPL/t2OfpFCbM+Usryuv7VzclhATrXoJTAG9dPuJxnarfxY1zX8BBEdyGAY54t11J40sPSIYTrFt24FVhQ8qzvIKY+yUxyUE8UbpIwnK8alKYxE1pdH0gfoUSOftIVhkDcPgE7FGwCsIBGbMrzHHsAle60kU/v6kRnzzfcmYmXf/qfwaZTAt0mxerIdase6boR/LQ+D8IJlmZV0mGrWbpIVoQ00PX8ZIm7tcD2cMUwIG5vRlxl5hTsb6r8KH7HJnLIBhd3/6BjBYCTIH+mq6FaR23thyMXTictnlMm4Q21EM6Fn9QJU6AmN4PT+ExntuK1f0HXlJWEvdC15X/HHUEFCEtHnIbT17Q/q429vk/+X881Lnwq+zualkqF/WgYaJQ/ma1V/KWoDw+0tvw5eJZLaoCObXIc08vLxUIlPJYqvO6f179diNOIN79i4BqPUEDEokpyXsOPHvGfz8JaL6dkENRoNU1eKuKg1HflqfU1Vf6YkU53nNKrFMLaxv/m5lLN85mSPOflmCRwvUnAqhzd1r8ddXbVy6gyj//E9cdWaHIWgQCx69x37zt5EC5EVJgB/Kz0yXyf58GZpTxFqOVWVJcEKflNkjOlHmhziZ1ND1nwKXT2T0QxKA/nI5p7U4nYNKTsZ6xmLbOp3ToFF6YFkKy3h9lkQEVUyTvF2gAEuWk/46HfQv5UByIOEFsyJhZWi1dZQw6RAImW3owsm/rDF29jdx/S/HBhp/owvM7xeuBj+u5dE/erDRJHbqDSZdpGn6gmwPs5YG7KCIEudSTvbnrZr1GqZa6rEV/mAcoy1oW7vcgmfrPZXf0shVFHXfwblMJY8eSspUDzUqJRxyKwtuouhyE3f44ifq9QKrMGyuLSi9DsGG3GOWlcb6J/Bo9NbO4JR0Q5xXUJN0CKCKThSGugX31+lygZ3pGgXysxxyBspivb4mlv9p98lvUUFUPbYCayJEEYy0n70NMVOSZe2wKd7RJq3ryCcHeD0ttP4qQCuF2n4Zhtea0q7qYp1Mnk8iJZ3Kf6z1iucux9hYEMauyZqwnG4673Zj8Qyl1DRn1Is8dg6H2leedOEsrXeeiFtP75tREUjuzU9Lzwly4+CCBUcY5f2rWRDzTxUw1SIyCwWV8AM/6d8MZ9G+DYoeCh9b0N58YABvbD6/90g+492VmimpIZeqJ+xIqPb6epRp5/w4uhJIY1EhTMOWfUvOoMLLLsnVtLMosIqBqJfT+5w+6tUsgmh9bu9wXhoqOXrksuWr1hUz1sCDOdO08oIuqMOQTA9Xv3lfosLqrIXDk9D9JgCQGwXvb7jTEGp9rdm9EA+5AsQxpma2KLYXqKTBkpjGUTONdJOCtIQBMjeYhP7SC5fcIxLwww6fYcPbFFSdkE+SOyJ91yr7GTvcnZtNtM9NJ/lPCDtf74pAZ2pBxvgrjUlCU3VcZR6JycBVRLBgbCgOFFuAuCPvpi+Xm/rHxF4HY3Zzt2PV5T3YF2NdlA/FjNp+ijgIaMaGTJyfkFhmvcJsY52XJmBjfka73MzlADdm6ECjSrB1hriCrdqgFL9YoTVAd1VXk25x11o0W6kBz4DSVj66VJ8BmHxBhtc0GpkINhULg0XVgyT2dH4hzs6S/HKg+WTNKkHjkYW4hkqFigLo3ddLXtKQzV4xybOTe4m1wgbp1bHpUC9WSeJdaRwj3MXOmvi5x0JEP34xasi4PtPpeHOYEWR4z8/Ss7VPskoqp0ZGqG38WLvNvFuKPIhVo6BysVEFtfT0fJIOZDG3VJcjFfj4DJOP90MrEVAoW1kMYY+T/Yn2o+2Dfh97vPIxqrPldXXSydKeUaZzrqpjrhAMTrgpG/jUJ4BDO72NHzQX88taW66Yfx4a2KtS5lUJxYAY4Q8hX2Ir1fh3cFbnwky2DuRfAvFs8JNasePs+hPfNucW+yiTBJ/jm/Cx6U7vCry/HDxAuwHrJg6OTqM7ABGDdKKTzQa3S4Z5DHhJmf+Du1X8ClUQFrvhRmex0XI738OfUKHB8Gs0QS1hBWJF2EAl3aKf9uls+/2qrYXnfO97AA31HN0q2nfEK/2SxN36j73wdqxZna4VDG49kmoLc6SY+mjp/kEawCDO7X7DaZ69+BnjPpT9KowEofnGV6IEBmY+TA8fIUX8geFivwhOSgGaNWUCndCPOx5Gz37fNa9lDAykEvp5X+zCZEApwxZwK29I4EKIJvXnpfFnRx77aBtCJdv7bHHyxU0bj57P5HVPvadF6LU5eDABM6HV9tjbFZS7Hc0NQZjk2lotI6MFqOo1PHXRN2I9vr9nyFhZ1UYZyRcIECYnlyC+Va4INnE5dDX3bW8uxkRXb4leUVbdfGnhyjhGh6Npy6LbT0/Ip5xfD24b86URQB9l8KjvuJ+H8wjfkeDYNvnOC/8qKpeQ9W6zluWEKJp5eXOHjZ0Abc2wD0FQbiIUXggPXxNGA3/g7FQKJBc8AFoaM5Ov/GEUpj/2r2NmxZkzLVxh/ic1UdT+JL0LHo/70bIvCNULKmoAFnPsKLi/LRLZgCe1cYntmHNxTJwrJmFqnDrQxwWj82p4q9P9oEknX6CQoXsz1ayx9flUCvOcqNeaKOZRhYVSifh1/HJXRRu9yaPcdRQ+X3t1zNnyRZ5X9ZeBRGYBdUCSly0iPQeAOHdPRc1Sr10StYA6IIrzftgVwwCaBrC5y1jGpUVXdpThzZoQNoX4mrgNFo3UzqArua/rbEjKpFj7gb7YN26txSNgOUagnCawLK7ud2bkVbbv4jmKcI/aWES3ObuNXLa2fWTG/sSZ6hiU04GdKvByYs5cwFcR3+lIUIN9iKRoCDq7ha/EvBZk/ZQ30KDi95E/CfEzhw/0ThIXg4pm1YQssJhdE3FRC4hWuV/XMjz6CXAYb3DQIAsqT/Wpibq4KAqax8GsOoQeyzxCC9gEcKNCE0UQUJXnHcDLj1y2zrHDDq66eQ8pcNk1tJbZ1UvtvLkMlOosiblU8W0HwJm5I1AdDF0pB4WgkCG+ybeUEiCCGecf4hZSlXjmibxkd9EoawWitCOlV1VsaHjGZOTt3HCot+pIWuz+iKDXUkSPbzV4wY7Tn00PdrIKnQ/gGsqxsVNZM6l9i/eA429fgA2YhaAeR5eHHEqQKo/NLVw7PD1/0NHzV68htb1Z1etWCpsf8YXzNmUZYF7xrVJvuw9/mt4MFxmm3LG4tqzwTH2dLCxku1UYKkoym/n158swHc8wPQE+h3fSlOBGthlrz9mtto2jyT9UecnmN+LBnSATVktUG45iC0sv99HszNdM/pJKNp9nwE+43utlYsEEHS3adbBg1PukEgI7fChDavtbbKSmHapskybjTHcar/IUDvJPQkbvWfUmMI+kVDSXOx4qgSzaKLR2DuReU9e4fmtNBJohwh9qnCABKIHUTkPfMJkEXc8JXO/hk64gofdR95C9OxMfVg1Zvc2+jtCTAdRMsXZU5o4S+ZtZm0NnECsU5Glw3G24jeZDdalfq4a0E+Is7rwqa39cqWFfDU4m26UzVVxaQODPMO0UMoniEBuYXmX28LhGB8uoRklYmE5Fp2yoyclMMCL77dSM0gMkZqxlYj9F9ImHoJHmUgy/RP29syx1G11wTG5JZCsbLwwmYOUGk/7NFO+Vu62yJqdlW+r6JKoBv+kaw9MAFj8Qx7n3ZzNWB6DLA/DvzQ4z21eZRPX0yXpnSlweaiwJvf2AFl4BLLR15uwoeHyRdSdRSWFaFtZVO97v3Hmc5UDzW0xgVoayng+9e+GZoc+ddqdCSpj1qMoqzu7I1COu7LnEKL11tPvgt9eKUzjALF+hFWAibZcoNklRcANcQV6Iw4exfUcEfMwqfCULJlZfgWi2apLfQZyY3G/zoOnurbPLz6Y3W4izgv94R40Uy2c2Pjwd6ckp6VmvYYkP4CG3iIgH5rlGum34tev4O0c/dqzhgU4fleVQZQe8a6Gqh2pIeq5k6kCVSZlixKlarE5Mc7bQaBWqg8fMQdTQ6gbrL28Xe1bUKZDYsIqj6zqS/jtFE6VYx0jLdg4KP3DWj3dxsTztEnwNaVzRTinZwtx3bHKPZ1yD+jk3Ob1jgT6Y1rz0owoZbUyVe7m9GGxIqqo9OMDrZ8UHJSeQvamIIhUn3wwbq4wK33TIbhLXGirmyTFChv5D9bucvuYD/vpqJtkSXOjMUrrnpVFSDVGiGy+mgbz21oBGTwMtAwiZcV0+wLpPO2kRt1/7uaSH5LsM5wJOy16e+DPougI4LFBNWBHFwEnOe1KCW2fAwqyktKXcb0rbQSZoisRKgp5GrCvdixRUcIv4xDC2SkyZ8mFlszdYHF1AWh8NAUB1BqoyU6wkDcw6q/6XOdTJfmhKI0hZxqlvqfz3p+34g1R3RiSXDHjQUD93zY2qm+l6/w5m+70uiWchUZyMIWELXWSd2haN1ueRkD2N4kNbvv1XruESD9II0j1GcYmi642FbAYTOSn6Fj/9pVfTYIt9EDf4XLckzXKachsxqlgkqHPrWJtshh6ISbL5jB4F03LO5QY8G8HNoWkIse6Wjd+U79nR1cpzX/lQ5PvUj0SvUgs/Fh37F6hP5f2c/y/7hF+33QIiqgOsB+b3thHtd5yareEas4Pqpvh70GOof4Mpb5H/7/UyDUX9w5VFvGIMd/KDQz/yUbLNLwb/MlmCrTpmeBve4gXyPNT1/qUOCDOd74V6/1W3RBS/R74WO3wEVAqg/NyUmweoa+YI0d3v6rRpU2tw1MjXKyPd8qHmXUPPKCVPxGIeoY5aQohKfCiNSc7Z69nC/aKCMvUruITioJnF9Ii42LhVQ2gqxgkspbLSPebOy0DGMzJVghtkxfU3mlZwVZmNISXj3nXTNWXui4PRvgDX0mLI33s2XM5ad2R3N28fQ0f6Ss1jLNlD/S6/PeERkeH/7D3eEpm0DWs6+Bv4IJyLeHb9MksMwk1h9NkqVPqGreAQbXTA6ft6OzEV2/hn5kOmJcweU1PrSlNHr9Go7f9Be0XuE1GdDilj5QzfakhtQjU9V3ZPNr7xEnAxAVQjbqVXYx+rfhOIp9SlXQ+00xj+Skxxl825bWjQrUXXD2yrtRlzFQuYW4Q1Qu00W0vjM4CMu3GKWS9RpNOkHzgUjJ/6AXdnSXdUScOxgpyr2jnH5ZGH5rZideYlPZ3EwjnBVhdVIYnqM4KAyzS+A8lI2DIWvjjW8bv3BqsL77TTmD2kcXnePQ2Fr5NXUAUm1oFIrmOCcTEeo8ioIn6lVjjCoGFTbIMsbTUgmVQS1zkaYnHZEz8Xj9HoggbJb3Fj2jDNHnc/2cteguADPrSK0QWvfITWGVsCEJ7sgLlEG5NE853S4lLIkTH46tpWISZu6pbq1kgbk6pW0rq7QGMiMoq+8RKJI2xj4DTO9MdRogT77axtY0jW89p3p4Ek/9dwiX50RaTEvlMwMqbsq7TCfGSYFLNKu8eA3IwL5Xan53frDN5UtFId5rqa0pYTVuOT27NtMYQYg83pH2Z70BGWhPA8WnlTi+YqIQuUv/5RexAjU02I0Z4eyNJHnOKO0KwDLVUhzhAGqDq9hwYtToLB3uEkI5H7LdvARqGEHi2VJia+nqMW5/vLPU10prmdDdqnD54rpKAhSgYbfEgco+WBMbOfPCSKQg5JzMeomAGNzFbdSAuPsz6d7GVhwAsxTAifECKdy/FrRP74XggflFxsHWlEJh4JgVDO95goCDkQ/hmUSUPgg0rHFfL51WvHuPFNX6/qH8nqxDfB2WCFcZ/Sr32H/uB3l9jLvc5zfXWCQJ4+4VmtWZuR6WC8cdXvfCSQWSr1ljk0UxlNEjzvHgjOB99/uLL3HnVJU+I5yPEMyawe6FpJU1ZX9KY8JZyy+ZYAkEa3rA1CKq3rrmItdBfZDEKugiVs97JSAQ5B5BIRcbP0eIor5lfyzt4RqgviGGwmbvYHCbjXq8E40z1fK/s/dnkpSuh2h25msl9XACoblyuuLxVaKe0H3Q4ekUHBQPi/SsiQCLzgEvslhE/iqgdUHBuTWjX/DrXIoGXU1nvaMxp11IPUeatIokQn43AIa72BWlW8Ojp+8vAgOtBEDb4rN+ey7IFAfxGmg7JW8/IQcBmILIa8Akf/3CYaEgyhvRoZHEgYx5udO9gf9icBbvHQXvXJD1wMy582aJoOuy3b8zqnUxxIckGg3Lz+qwOh6t/lsjyQtw1mkUeMcCZsIxrNVSTNjW9tR4mNuXxJM77jQtGyE6b7DWh/2EV9ZqgsT+Ajw37ucOzvcPsTiyXAvCdT7DytSpbq0EnZMp1Y/JMW+uCBLT4CZpMWZWzASVBjwXkJH7X4N3otIZWZsCvzPOvMxfcPGlb+DZRYFXpkmXETQgDCHARLNmVO/fxiDVtylT4vIcusF2vXlZNiZ4Kc/XhX1IcK12/tt81qaQX4mQPTnyHxpYNRMMdQsbhfuBgz8ep0tSrzWVNOck7AyfDZrH4/W+lmohFZrRk2Dc1AgHiT2OEFLWnqhjkrkEWRTpsAGsx+ZRVHtDXbwb8ed6uH75Juu7+f+bBwg8kyvHgjguJk7U2LMI9Xb1cxUMQa3lq2EjnC2nSohFt8/R0i+XbRKxE2z3uz/kreVSCrSLOmU9nexNOeGjJEe5KwO1dWCHEJnezYULhX660Kf4duZewf6S9UOZL6YxdBGXxb/G069Q2jCPh6K5Qai/4RKMIVLVCeXoxMrmIpD4dNhu777Z58NHjVPWiEzDSRcrWHUOO39RMMyMGyK1e3VJjhYw49/quZiBqnRsE/JC9nEHA7Es1pB12zsUGy3jPESpAqDmLGFy41kHlAXPPGKh8UiEmo4ILVSDj8tOX7KCkw8aiYKgrp42aQp9HtN1kiLbHkJTBQqPUYVJisac/n7WcZHBLcNC/P0ZacUnlRcs71g1WNPwAnzkfXviBTQawWKno+JgkNojgYYy37LEwm31VeB4K2nqdmUhNbgYnIyoSj+bA4DyiIy7EEX3YiBG3XMnm4NxaejeCRNu0PkByJTb12UOHqoYwDG0VTndG0geSluGTDOBV77Uyv0qnrjwmIxdXYFJQZRGvIueT0k7SeEdtKIRpeA/TGBRbfXkvxyKIXTTUZqxaTBq4J5iRL6H0H6glJZJIn45TFzqiXUBM4PJHn6zpwGqAsGH80NNwzhL40TU4utd79S2He3dWxXuEDoRRdnnDWur6ifTURVemqzJgGTRX5VDx8gAKjYEip0HchmyZweVRHEWhtFE0PAS9AL9YE0i72My9HP5pdS1bytbIcvALkVfKhB/L+AUx/bUfZTo2XSEJA8fNRJk/H4bMB2w26P1IeuDyAjKBj4N/0dpM47DKzqqs4qMPkKqGOzl8j+ZnwZBJC0jKAZtk4J9Sf7/A+QHlMrjL4lWG34OCfNCPiifka8vhVHUjCUcb1ZVB3qVSd0Tm+O/dVxBffCXAUlDLSdlWrZgX40Z9thk1NgYRdY7YP0PeP0TNHkG6MGln4afStMeFCWUpLzEvn8fgryF0QMvnOTr4TWhtAKf5fQbCSR4l2fpl69Pa+XgxMLENzBG+xjnuttlx28zo9cMD9wiWO3zigPwru9LUGk3vBjNl5J5ZJ+4efsFIgqk4ahy6qi9VwlvSs+RblPuGpEMWB0y3wbYpu2iWxwpokhYdKc20QfQf1Dkfb3hVhOLb21L97bEKa5ckfbjxf+Bd7DehsvPk5EMgGvHsQRiV96N8A4J3AuURfW24vtyE/EVQ/E6+xZ2GOW2yeWHMzSt/82JTCsfHOlwMr2pURLUqAvuv7FC7bUxs8z2HqKkeO4sbUThL7Pvq+a6+ppNKOx1+9y2yQh4F5IFhCI3OG0GPRGCuuaI20GTw3jEYYdx04ZRM/zE2NXloqoaq7GjpZ1LU7jKAo0Ue5dasBw1QNwOOOXx0i0BXtQDTyxgoK6vsjTgDnKwENplHM4xWDTwDSti3+V8QW4DJ+WewYyHaJksw1KsKhEZcr/62PiC/zw1n5gPRu7I00o1wQMyF60tmRab2rx5viDo6xc0xwQU0lDXqpzYL7By4lASOFy38vxh7BIfP2amZ4CgjZVEH+yGHGPoPjdJotRGfD7Fk49OXKTn0dWYDLhKCpA5RlWozbvyFgy+fr0z+xZcoh1I3P9oxGKYKCrI/WCBAgq5/2fh/DK5i5OpgVmkb3lUtKnjfuTrMUhDNVK+KWsO7kMS1mL0CNBAAA">    </p:cNvPr>
          <p:cNvPicPr>
            <a:picLocks noChangeAspect="1"/>
          </p:cNvPicPr>
          <p:nvPr/>
        </p:nvPicPr>
        <p:blipFill>
          <a:blip r:embed="rId1"/>
          <a:srcRect l="0" r="0" t="12281" b="0"/>
          <a:stretch/>
        </p:blipFill>
        <p:spPr>
          <a:xfrm>
            <a:off x="6271539" y="663864"/>
            <a:ext cx="2872461" cy="44796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80160" y="1863547"/>
            <a:ext cx="4717059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05 Future trends and developments in face-based payment technology</a:t>
            </a:r>
            <a:endParaRPr lang="en-US" sz="15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2wBDAAYEBQYFBAYGBQYHBwYIChAKCgkJChQODwwQFxQYGBcUFhYaHSUfGhsjHBYWICwgIyYnKSopGR8tMC0oMCUoKSj/2wBDAQcHBwoIChMKChMoGhYaKCgoKCgoKCgoKCgoKCgoKCgoKCgoKCgoKCgoKCgoKCgoKCgoKCgoKCgoKCgoKCgoKCj/wAARCAO8Bq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5Yoo7UVYw59aO1FFA2PQVKBxTEHAqStYgkNNJSkUlKwxKQ06ikIZRSkUlBDCiiigApKWlAoGhMZqRRgUKPWlppFpAaBRRVFBRRRQMKKWjFABRilApcUAhMUoBpcU7FA7DQKeq0qrT1HUngDk00XFDXbyo89+1Uc5OTUk0nmvnoBwBTMVDMasuZ2QlLRRSMwooooAKKWjFMYlFLijFABRijFLQNCUUtFACUUtFABRRRQAUUUUDCiiigQUUYoxQOwUtIKXFAWCiloxTsNIbilpaBRYYYoUEtgDNP2YGZPlHp3prSdkG0fqaQWtuOO1PvHc390Ux3L9e3QelNooE5N6BRRRQSFFFFAwooooEFFApyrmgpIRRmplGBQq4qUBVXzJPu9h609jWMABEKeY/X+EetUpHMjFmOSaWWRpW3N+XpTKlmVSpfRbBSUuKSkZIMYpDS0UDEooFBOaBhRRRQAUUtFACUUUUAFFFGaQDlHNPpF6UtUhoKSlopgJRS0UAFPi60ypIe9BcNySgUU5RQdKACn4pAKcKRrGIUUUUjRIKWkpRQMWnKKQCpFFBaFAp1FITimXYG54paRaXFAIB1p+KQU4CmaJBilAopaCxRTwKaKctUgQ9RUyjioVqZelWhkqj0qQVGlSCtIjY5RzUwFRLUq9atIpMkXipVxUS08HpTsaRaJ1AyOB3qdAD2BqspqZW/TpzSaZrGRYUDoMHipVC+gzVdGBx/U1Or+lQ0bRkTpgdhUoHQ4qBWz1/P0qVW4FQ0bRkWUx6VKgX0H6VWRvSpkbPes2jVNFlcVKoFVwelSo1ZSizSLRYUAD7oqQKOgHT2HP+c/pUCvmplf8Ax4rCSZZNgc/KMZ7VIoXH3R+VQKR6DpjpUoYYPNZsdiTav90flS7V9P0poPSnZ9KVxigD2FLtUkEqp59Of8//AFqTdkd6TdUsVhdq91XpjGKNo9Fz9KaW9KYz4FIaQ8hf7o/KmMFXsM/SmNJjFQSS5yB0osy1G5IxX9ew+lVJm7g5zx9KSSSoJH7n/wDVVJWNErDJCvPHvVWTB7CpHfsPzquzVpGNwlJDJNoxxUDAeg/KnuajY1vGNjCTuMIHYCpEUccCkxmpkWqI3LFrHkgYFb0qiKxC8A46YqtpFrvcHHuam1aQbdo6V5+IlzS5TeCu7HP3eNx6dKzZAMngVoXLdeKoSVUDSp2IGUe1Jj2FPIoAqznsCqPStrQ1H2hPkBrHUZrodAj/AHw4/wA8U72Q7HoMMYGjxnAyWHOOelVgvHStGZNml26+p3VTVc15jd5M8pdRgQEdKivyI4hGcZbk/SrscYHLdByTmsm5kMsxYnPp9KOhVOPNIqsuewFM2e36VMRTSKR1kLDnkYphX6VM696YRTAgdQOwqJlB4K8dCfT/AD/SrDCo2FCAhZRjJA9elPtYQWLHpGCenU9BQw7ircKCKzA/ik5P0pTeliZPQqzKuDkA/hVKVRnoPyq9Mapy+1KIkU5AM/8A1qrMPQVbfpx/Oqkg9R+YrZBYruAeveq7juR1qy/PPpUMikDjI/nVoTKk+AOapMBzVy5OeOvpVNjWkUZSK7jg1C3WppD1/nULGtEYyIjUeKlIqNqpHPLcYRTcU9qaaCGRmmnrTzTaZD2GYqNhUppjCmQxhFNNOIpDQSxtNYU401qZkxlI3SnUjdKZEtiKiiimZDSKZUtRsMGgiQlFFFMgKQilooERmkxTiKSghobRS4pKYBRRRQIjoo7UVocotGKKVRzTQEqCn0R9Kca2SLIzTTTzTTSYMSiiipJEpMU6kpCaG0U7FGKBcogFPUUgGTgVJjAwKaRaQmaSlpauxY2inUYosAgFLilxS4osA3FLin0UDsNApaXFKBTHYSnKKUU5RTSKSFUZIxUN5Jj90vT+L61PI/kx7v4jwv8AjWf1qZPoKrKyshKKXFLUHOkJS4oooGJiilooASloooAKKKKACiiigAooooGFFFGKACiloosAlGKXGKKaGFGKWiiwWEpaKKYBiiiigYUtAGTwM1IVWP8A1nLf3RSuNK4xEZ+nTufSnM6x/wCr+Zv7x6UySRn9l7AUykDklsKxLHJJJpKKKCLhRRRQAUUoooASilpKdgFoxS05VzRYdtRFWpkWlVcVIqjBZzhB1NPY1jBvQFVcF5MhF6/4VTuJjM+eijgAdqddT+awwMIvCioKjfUirU+zEKKKKDAKSlpKQBRRRQMQUtIKWgYUUUUAFJS0UBcKKKKAuFFFOWjcBR0paKKoYUUUUDsFFFFAgqSHoajqaJfloNKa1HrT8ChRgU6kdkYhiiiikapBRS0oFAxO1OUUAU4Dmiw0gWpFpBT1GevTvTRqkA9aZ1pzHcQB0FOUetMdriAU7FKBRSNFETFKKWimUkFKKBS0AOFOWmqOKeKpFWHJUy1EoqZa0QD1qQUxetSCtEIetSL1pi09RWiAkFPFNpy07FJki08GmLT1p2KTJRx0qVWx7VCD6VIpGefWjlLjOxZRuMdakU9KrRnByalU9KhwN4zLIft6d/8AP0qZGz0qop54qVWwKhwNVMtg09XxVZWp4bNQ4GqmWlfipVkxVMNgU9XrJwNVMvCSpFkNUg/ftnFP31m6aLUy95v504SVR3nr704PUOkWpFzzcUhlxVUyYP40nmVHsR85aaSo2kPXpzVZpD/k0wyGj2TDnJ2bjJNQtID0qJpPeo2kHr2/r/8ArpqkP2hJJJknt7VWkfpn0pryDmoWfP8AWrVNWF7QV3qE80rHnios/wA6tRSJchWIFNA54pcdKXBJpWC4KK0LKHey9qr28W4iul0ey3MPQck1lVmoRuVHa5btYvs9rn+Jhge1YWpShpDg1uapMFyAcYGBiuXuHJPPrmvOppyfMzppqyuylcHpVN+pq1MearNzXWokSlqRUAU7FCrzTsSSQr81dNoCDzF6dRWDbR5bNdRoUWZEHQ7qzm7IJaRO6vxttrZD1281UC8VoaopVYAey/4VDax73yQcL6D8ec9uteat2ePeyuVdSbyLMR5/eOcnHOPxrGYe1X9Sl866Yg5CnFVGHNB00VaJAaTbUhXrTcYoNSPGKjYVORTGWi4Fcjio2FWGGOlRMKYEUcZkkVB1Y4zV26xu2r91RgfhTbFB5jyHoi/r2pJuc1D1djNu8inJ3qpIOtW2qtIOv1q0WU2qtIMcH6Vbk/rVWRcflWkQK7DI7e/+fxqBuQasNx/WoJxtjYnsD+P+c1a3EzMuG+bjp2qs/AzU8p5OfWqsh4reKMZMheo2+9T2qNqswkMNMNSGmmmZMjIppp5phoM2MammnNSGmQxhFMan0GghkLUhp7cUyncljDSGnGkpmTRHSGnNTTTIZFRTm602gxe4UxqfSNTJaI6KKKDMKKKKYDWptPppFBLQlNp1FBI2ilopiIqXFAp1bHINApyUU6MZNOK1GiwowooIp2OBSGtiiI0009qaah7DG0UGipEFFFFAgoop8a5bJ6ChK40OQbVz3NGKd3orRIobijFOooGhMUooxS4oGJilopcUDExSgUoFLimkAUoFAWpFXHWmkOwgWnqvc9ByT6UoqC8kwoiXr1b/AAok0kX8Kuytcy+dLu6AcAe1MoxiisfU5m+Z3YUUUUCCiiigAooxRigAopcUYoGJRS0UWASjFLiimAmKMUopcUWASiloxRYYUYoopjCgUtJQMKKWigBKWlxSqpY4HJ9KYWG09I8jLfKvqaeQkP3/AJn/ALo7VDJI0hyx+g9KTG7R3HtKqgiIY/2u9Q9+aKKkhybCiilxQSJilxRS0xiYoNLikIoABRSgUCiwxMU4CjGakVadhqNxFWpFGKcop6qoXfIcIP1p7G0YAqAgs52oOpqpcz+acL8sa/dX0ouJzKQAMIvQVBWbdzKrUXwxCiiigwCiiigApMUtBpAJRRRQMKKKKACiiigAoooNABSUtFABT1HFNAzUlNFRDFGKXFGKoqwlJinYoxTsOw3FFOpAKkLBirUa4WoI1y1WqDoow6hiiilqbnUJS0uKcBQhiAU4LTlFOxVFKNxuKXFLinxpu9gOp9KTZpGIiLuz6etDHd8q/dpzHeNqDCA/nT1XbQjRRvsNVcUuKfTaZajYSilxRigYlLRS0AGKWilApopCinAUlPSqQ7DkqZRUaCplFWhWHrT1FNFPQVsiR6ipVpgHSpVqkMUU5RSCpAOK0SABUiimgYpw9qdgTHU9TTVHrTwKdh3HKakBpijiniixSdiRTipVaoR1p6nFS4msZk4PFPDYqAGng1LiaxmThqcGquDTs4rNwNFMsBs09Wx/OqytT99Q4FqZYVsd+lL5lQBsjnijdz61LgWqhPvJpN9Q7qTdS5B+0JS+KYz0wtTC1LkHzjmc1GzUm719QKjLc+9LlsNSFY5HrUZPrS0ho5R8w3g+lJinD+lAXPNSy0IBmpoo9zcURpk+1aVna7mHH65qJNRVykrk2m2jMw+Xkmuq2Cxswo++w5NLpFktvB9omHA6fWs/WLoYYmvIrVHVnyoqK55cq6GNqk+6QAduTWPM3WrNxJuLE96oytnpXVThZWOuclFWRDIcmosetSkUY/Kt7GHMRbaciZxUm2pIl55rNgiW2Tpmuq8OoPNj4AGR0GK5y3X5sGut8NxZuYR71zV37oVfgZ2GtH97EvolMT/R7BnPBwSP6VJrIBvkX/ZUVDq7bLYIPX+Qrz47HiLXliYDjJ5JJ9TTCKkYU0iqPQRHgVGRU+Kay+tAEBFMIqdlqMikMhYVEwqww4qJhTuFyaFPLsif+ejZ/AcVXkq9dfKsaf3EA/GqT981Me5Me5Ueq8o61acc1Xk71ZZSlFV5Byc+mP51alFV3Hb/AOvj/P8ASrQWKxB7evFVL4hbY7cDP61eZcHg/pis7Vj+5QdNxzWsdWiWZUh+bvUDHn6c1K/Xiq5610owkMamGnsKaRTMWRmm040lBmyNqYRUpFMIxQZsjIpDTjTTRchjDSU4ikNBDRGwplStURFMljSKbTmppqkZyGGm040lBkyNqbUjDNR0zKSCiiimIjYYpKkYVHQZNBRRRTEJS9qKSgBhopTSUECYopaKYhlFFFbnEAqWEc0wCpYBk1UdykTmmtT6a1bDRC1Np7dKZWbLG0U7FNqWJhRRijFIVgAz0qwBtGBTYV43U/FaRRSEpKdijFVYdhKMUuKWiwxAKUCloosOwYpaKUCnYYlKAc04CnAU0gACngUAVIoyQB3qikrjHYRRtIfoPrWWzFmJPUnJqxeyiSTav3F4HuarYrCTuzKrK75UFFKBRipMwxRiloosAlFLS0ANpaXFGKYxKKKKACiiigAooooGFFLRQAlLRigUDsFJTqMUwEpaMUoFOwCYoxTsVKFWNQ834L3NJ6DSbGRxF8n7qjqT0oeVUUpD+LHqaZNMZOOijoo6VFU3BytpEKKXFLilYgbijFOFLTsIQUUUUxiiiijFAwxRiloosAAUu2lValVadi1Eaq08ClApzMsI3ScnsnrSbsbRhZXYcIm+TITt6mqdzM0zA9FHAUdqJ5mmfc/4DsKiqW7mFSpze7HYSloopGNgNJilooEFFBoFAxDQaXFIaAEopRRikFxKUUUUCA0lLSYoGFBpaTrQAUtFKoyaAtqOQU6iitErGqCiiigYUUtGKAEoNLinKu5qTGkSwrhcmpaAKUCoO+MeVWEHNO256U4LTwKZaTY1Vp2KXFLTLURBS0VNHF8u+Q7UH5n6VLdjSMbjY492WY7UHU04/vCAowg6D+pqUI0uMjao+6vpU2wKKIxvqzeNNsgVNtKae1MNWaWSVkNPWkp1NpMliYopcUYoJsFFLijGKY7AKdQBSgUyrCingc0irU6pTQ7Ao4qRBQq8VIorSIWBV5qVRSKP51ItaoloUU9etNAp6itEA5RUgFNFSAYFUiRelKOhI69qMZNPWrQCqPT19KeBSDoKeBVAKopRSgUtAxO9OxxQBk07FFhgOKcO9GKUDmlYtMXNOzTQKBU8pakx4NKDSdKKlxLUx+6jdTaKlxLUh26kLZpKT0qLFJgT6U3cdvNL3pMc1LRSYnWkIzTqMc1LNEMxmjGKeq568U/Z61my0RKtSrHnnFSRxZ9qvWtqzkKozzWcpJK7NIoZZ25dhwe1ddoelb3DONqAZJp2h6K8jL8ufXPatrUp47aLyLcjAGGPqa8nE4nm92IpVNeSG5maxdDGyP5Y04UetcZqFx5jcHKjpWhq171VTmudlk565ow9HQ7acVRhqMkbJNRYzTutPCfKe9elGFkYyndkWDQF796n2Y4waeI8HnsecZ5xRISZAqfhUsafNUoi496kjTpjH+RXNIuJLbRkuMduOBmuv8LRb76FeRzXM2yAsM845Fdn4Pj3X0Wexz+VceIfukYl8tJs278b9Zxn7pHb2qhrjfvUTuB0rU2b9dl9FyentWPrDb72TjocVwwPKpayXoZ2KMU7FGKts7LkbCmFamIpjClqFyJgRUTCpyKYy0rjRXakhj825jT1YCpHFPsR/pBboVUmjoD2Eum3yOR3PFU5Ktyd6qyU4hHYqyCq8i1akFQPVlFOT/PFV2FWpR+dV2H500UQ4BbmsbWSBJGo6gEkVuFc1z2sH/TCP7ox9a2payInsZzH1/Goj/nipD700966znZGRTDUmfmxTHPPFBm0RkUw08000GbGmmEVJTSKLkNEZFNxUh4pjUiGNprCn01ulBJGaibqamPFRvVIzZE3SmmnHmkNNGTQ2mmnU00yGNpjDmpKawpkSRHRSmkpmQUxxT6KBNXIqKVhg0lMyCiiigBuKQ0+mtQS0NxRS0UEjMUYp1FdFjksJU9uKhqzajIq4LUZLimNVhh8tQNW7QIhbpTKkaozWTLEpKWipCwCgDJxRU1uuMufoKqKuwQ8jauB2pKdRWlirDaKXFLRYLCUUtFOwwopcU5aLDEApwoApwWiwAop6jmhRUyLjmqSAaE4pl3IIYcDh3GB9O9WVAUZP3VGSayLmXz5i5+g+lRUdlYblyxIAO9LilpaxOb1ExRS0mKYwxRilxRiiwxMUtFFFgsFFFFFgExRiloosMSkpaWiwDaWloosMSlooosAUUuKWnYLjRS0uKXFAXExSqpZgFGSe1OijaVsIPc+1PkmWFSluck/ef8AwobKUerByttwcPL+i1Vdi7bmOSaTvk0tRuTKV9FsJRilpaLEiUUopaYCUYpaKBiUUuKWmAlFOFKBTGhoFPVaeq04ACg0jERV4pyqWOFGTTkTILEhUHVjUE9x8pSHhe57mpbNfdgryJJZlg4TDyevYVSYlmLMck9aKKg5p1HP0EoopaZFhKMUUtIBpo7UtJQJiUooNJQSLSUUpoGJSZpaQ0rBYXvRRQKLBYMUUUUxBRRRQNBUiDApEXcfapdtNLqXFDaKXFKBmquaWG0Yp+KXApXKURlLTsUhFFx2EqeFOPemwx729hVoLSZvRh1EVaeBSgYpaR1KImKWijFBokFAp6rVqG3KkAqDJ6H+H60GkabkRxQhcGQZz91B1NWUhJ+aTk9B6CrCQhCSfmc8ljSOw5AppdzrjRsrsYRgVE7c0rNUTHJpjkITmiiigzE9KTbTqKAsNxRTqKAsJijFLT1jLdqVwSvsMxmpY481PHBgc1MqYFM2VJ9SJI8CpAMU7GKWrRXIkJinKKSnirRDQuKeBTRThWqM2PFPWmLT1q0QPHWpO1MUelSYzVokUVIo45pqinrVoBwx2pwHtQBwKdVjsLS0gp4HrQNCgY6UCnAfNTlFA0hoFOx2p2BSiiwxmOeadilNAFItCAUtKBSgetSxobRUmOlG01LLRHSGpdmaTZWRaGUm3NTeXTglSy0QhM4HqacE/DiptuKesZ9KzkzWKIdnpUixZqzDbMx4Bre0vRGlKl1Nc9StGCuzVKyuzKsdOknYYHBrsNG0TO0Kv4mtbS9HAxhcACrd9dx2sJhtiM/xN6149fFOekTCddt8lPcgvriKzg+zW+Mn77/0rita1Dy9wU5bpVzWdRWKM/NljXF3t00km4nk/pSw9Byd2d2HoKlHnmR3M5ZjzknrVYKSc0q5dqtRRcflXrwgooJ1HJ3ZEqdB/k9P8alWPPapljx/9bvUqqfSm3YggWHIGenFOWPCj6Yx/n8KsbOh/pTlUd6xlIpIr+WOfu/lmpY09c9c9alCe/v0/wA+9SInNYSZoiS3Tnmu28Gxj7UregJrkIEy3HfpXe+EYsb2x/DjP41wYl6HNjZWpMtWI8zV7tj1Gce3OK568IeeRhyGOc10FjydRlHTJOfzrnpOWrlizior3myDHFFPxRirudFxhFMYVKRTSKTYETD8ajI61OwzUTAUhpldhxU1mn7uZz6Bfz//AFU1lqaHixbqN7/yH/1zQ3oOT0KknJNV2GatSc5qu4wKpMaK8gzVZh1q03Sqzjk1RZVkH+cZqFuv/wBfNWXFQsMnNBXQrsMVy2pvvvZj6NiutK4rjbht8shzncxI966aG5lU2sVzTTUmKD8qlj+ArpbMbEMvyjjr3qL609hkZ7mmkdaCJajTTCKeaSmQ0MpMU5qSkQ0MIppFS0xqRDREaaakIph4oRm0RN1qNqlao2qkZsixSEU40lUZsYaaRTzTcUzNoYaSnEUlBDIzTakYUwimZtCUUUhpkjXFNqSmEYoM5CUUUUyQpDS0UAMop1FBNhlFFFdJxhVyzGVqnV2x+7V09wZZIyKrP96rVV5utdDQkV2pjCpGphrCRohlFLRUjADJA7mrJG0BfSmW6/MXPRR+tSYPfrW0FZXGJRS9qBVWGJRinUYosAmKWlApQKYxAKcBmjtTgKAACnAUoFSKvrRYQsa+1TBaFGBTiQiszcKoyarRFRRT1KXZGIh1blselZlPmkaWRnbqTTcVzN8zuYzlzMSjFLSmlqSNoxTqMUagJRS4oxTAbSmlxSUhiYoxS0UDEopTSUAFFFLigYlGKXFLRqMTFGKWlpiEopaMUAGKlhhMhOSFQfeY9BToYdwLOdka8lj/AC+tRXFx5nyRgrCOg9fc0N2KStrIWecFfKgysfc92qvijFLUkNt7iUUtLimITFLRS0WGJRilpaAExRilAp1MBuKXFOApQtCGtRAtPC05VxUkaGRsDHuew+tPY2hTGAelOfZAMy8v2T/GmTXCxArBhn7v/hVIkkkkkk9TWblcc6ihpHcknmeVvm4A6KOgqKiilY5pNyd2FFLSUCCiiigYUlLSGgQlFFFIQlFLRigkSjFLRQMSjFLiigYmKXFLRQKwmKMUUUBYKUDNJU0ScZp2uUkOQYFLQKWqNlESjFLRikWFFFFIoKANzACirNvHj5m60FQg5uw+NNoxT6Wilc7ox5dAoAJpwFPAoNFEYFqSONnO1Bk0+GIyHjhe7HoK1be0AUFgVjx0/ib6+lHkdNKi5MrW1sR9w/7z46fT/Graosa4Ufj61KzADgADsB2/ziq8j00rHYqcYLQSRsVWZutOZs0xqRMmRs1NpW60lUYMKKKKBBRRTlXNAWb2G05VJOKsw2jSc4wPWr8VskY6ZPepc0dFPDylqyhFbHq1WVjCjgVYfAqFjUps6VTjFaCUmaQtSZq0RJi0tMzSg1ojBsdTlNMBpwq0QyQGnVGDzTxWiIY9alFQrUinmtEQ0TJTwaiU1KKpCsPHWpAKiXrUq9KtASDpThTVpy1Yxy08UiinjoKLjSFUc0oFAFOxRcdhMU4AUtOAzTuOw3FLingZp6pSuUkR7acF4/GpVSnBeP1qGylEiVKft5qTFOVCTx9KhstIh2UbfarSQkn7p9+cVNHak4z0HJA/z/nrWUpJGiiUVQntT1hJ64z6VrQ2DE4IrStNKeTGFP8AKuWrioRNVFLc5+K0Zsce1adnpLyMPlPNdTZ6IOPMBJrfstMWMDgKBXm1sw6RIniIUzndN0ILgyLz6YrprXT1jj3PhFFXCIbZc4GayNS1E7TuI47DtXmTqSqO5yOpUxDtEk1G+WNCkPyqPTvXHaxqixK2GGaZq+rhM4b8K4nUb5pZDk8104eg5Hr4bCxox55jtQvGmkJz9KpAFj602NS7Vegh9q9inTUFoVUqubCCLaOnNWlj74wKlihJxVmKLO04wMCnKdiEiBIgO/HqP1qXZjJ447Z4z9fzq35fH88Uuz8MdP5VzyncZVEY4yMj34yKQxHPzZ3Y5z69/wCtWvL+bnv7daQJ0wB9KzbKTK4Q1LHHzUgTNSImSOKyk2WiazjzJ6133htPLsppDwM/yFchp0WWzXawr9m0C4bvjAP6f1rgxEtbHnY+pdKJVtcx6DdynrI+0VgOPmJrfuwYfDNooP8ArZC34CsE8msloRQ6sbt4oIp1JRc2GEc0wipcU1hSuBGRUTCpyKjYdaBorsKmbi1jHqSaYwqecYihH+zmhgyk461XbpVphUDiqRaKr9aryCrUgquw61RZWb6VGyjNTsKYw570xlK8Jjt5X/uqTxXFf/rrstZbZptx/u4rja6sOtLmVRgq7mxnpUUzbmwBwOBU7fKnuagYVvuTLRWI8U0jjkU/HXPpTT97kUzJojI5pO1P600+1MhjCKTFPIptIVhtIRmnGkpEMYRULVO3eoWoRlIiamHpUjCmVSMWRmmmpCKjbrTIGEUhp5FMNMiQ1qbT6aaZmxtNIzTqRqZDQzFNxT6bQZsSkbkU6kI4pksjopxFNpkWCiiigQUUUUAR0UUV0nEFaFgPkJ96oYrQ08fIR71rSXvClsWSOKrzCrZHFVpRxXRIiG5UYcVGamaozXOzcjIpRS4p8SF3VR3NK12BOi7YVHc8minOQWOOnakxW9raDExRilop2GJilxRilximCEp2OKXvSjmiwCAU9RQq1Iq00gBRUypikVamRc0DQqr61S1aXYiQr1b5m/pWiMAEscADJrnriQzTu57nioqOyFKXKrEdLRRWBigopaKYCUUtFACUUtFACUUtJSKsFFLSUABpKWloGNpaWkoAKKKKACloFOApiExU8MQILyHbGvU/0HvSwRBgXkO2NfvH+g96huZzMQFG2JeFUdB/9em3Yte7qxLmbzSFA2xr91f8ahApwoxUW6kttu7EopcUuKaEJilFLilAp2ASjFOxRinYQmKXFKBS0WATFLinBacBigtRuNVacFx0pyqWOFGT6USypBkDDyfotJuxvGKSvIUhY1DzHavYdzVW4uWk+VflT+6O/wBaikdpG3OSSabWbdzKdbTljsFKKTNFBgFFLijFACUlLilxQwG4oozRSGFFFFABRRSUCEopaKQCUUtJTAKKKKACiiigApcUUqgk4FG4Dok3Nk9Ks49KRV2qKdWqVkbwjYZSgU/FFSbJDdtGKdRQOwzGKKcRSxpvb2HWpYKLeiHQR7vmbpVmhRxgU9VxUndSp8qsNC5p+MCloAJwAMmg3UewVZtbVpWXcDhugHU1asdPd2yQCR1z0X61rKsdup2cserHqaR20cM3rIrw2ywqGk2luy9l/wDr0ssmetJLJuqu7U9tjsdo6ISRqgZs0rmmUGEmFFFFBBGwppFS4oxmglxIcU5UqeOIucAZrStdMZgGkwq+9KU1Eunh3MzobdpGwq5rTt9PWMZl6+lXMRwqAn51Wln/APrVlzOWx3RoxprUe5VenHtUEko7dagklzULPVKIpVESs+aiZqYz1GWJq0c0qhKWzSbv8/5/CowaXNaIxch4NOzUdKDiqRm5ElOBqMNS5qkFyUGpFPWoQacDVpgTZqQGoFOakB5q0ybE6mpFPFV1NSKcVSY7FhetSqarg1Ipqkw5WTipVNV1aplq+ZD5SZakAzUSdKlWjmKUBwpwXihRmplX1o5h8o0Kc08LUioB05qVUyaXMUokSpTgORirEcWerbe2ew96nitsg8dB2xxn8frWbqJblqBUSNiehHFSCHP93pnnjNacdoSx6c89PqfSrsGnk8kH8Sa5qmKjHqaKmzHjtchfl3DPOBuGee/4f/Wq3HZM/JBJI5JJBHP/AOv8637fT1yCwGRWjBZIuBiuCpmHYbiluc5BpbOOQSOTya1bbR+mR75xit2KBVHSrKIveuCpjJyM5VlHZGdbaZGmPlBNa1vYgDOMDPpQrKp4pXuQo7D2rklOUjCU5zLipHCvaoJ70KDtOKy7nUAO9YWoattzlsUlEujgpVJampqGpBckNn8a5DWNY6gHJrM1XWC24Bvxrmri7aZ/lJx6124bDObuz2qeHp4aN5blm+vXlY4OSe9VoojI1LbwFuvNalvbnAwK9mMFBGE6kqjuR28HoK0YYSBUkMHtV2KLbUynYlEccOB0H0x9OKnVMAZ64GTjOakVKdt6Vyyk2BGFo28VLil28cCs2BDt9KTbz0xVjbntTgmam5SK6pyM8c1PDH06du2KkWP0q1BFyKxkxt2Rf0mDLDPbmun17/R9Dgh6PKQxGO1UfD9n51xGuOpyfpVjxTN5+oCNeFQbRXBUfNI8mvPnrpdiDxF+70/SYfSHf+dYAHPNbfit/wDiYxxA5EUKJ+lYlNm+GX7tMTFLg0uKWpNWMxTWHHFSYpG6dKQiFh0qNutTGomHWmNEDirF0uCoHZRUZXmpbn/WGl1BvUpsOahkFWGFQyCqRaKsgzVdxzVpxUDCqLRWZajYVO4qMjmmUYniZgum4/vOBXKqCWH610fixztgjHu1c/ysee54rtoq0CLXZFI25ye3SmU4j6/4/wCf602tUZy1GsPzppFPpMUyGiLGM4yD9aQ9OKkIptBLRGetNp7DBppFBNmMNNNPprUmQxjCoW61M3SoWpGMxjU1hT6awqjIjPSmMO9SU00yCI02nkU0iqM2NNMIp9IaDNjKQ0ppKZA000in4pppksbSGnGm4pmYU09adRQJojopxptMhhRRRQIjpaMUtdNjjAVo6cAVas6tHTOS1bUviJnsXSOKrSjrV0iqkwwxrpkjOOhSaozUjUxq52dHQbU9suA7+gwKgNW41226g/xEtTprW4DaUU7FJitbDDFGMU7FLTGkNxRilxTgKBiYpyrSgU9QaYCAVKq80KKlAoECDtU6L8tMQc1Oo4wKdhooavJ5dsIx96T+VYwFW9Sm868fb91flH4VVxXNN8zMpO7ExS4pQMUtKxI3FLinUlACYoxTqKYDKKdSYpWAbSU4im0ikFFFFIYUUUUAFFLijFMAopQKcKaQCAZqe3h3kljtjXlmPakghaaQKOO5J6Ci8nVgIYf9Up6/3j6mq+FXKSsrsZdTebhU4iX7o/qagxS4paze5DfNqJigU7FGKdgExTgKWnAU0hXG4pcU4ClxTsJjcUoWl70ooGkN2805Rx+FO25pcUWLjETFOVd3PAA6k9BTtqxx75eF7DuapzzGXgfKg6KKhs2bjTV2SzXIXKQcDoW7mqlFGak5pzc3qIRmjFOooJG4paWigBpop1HWgBvNB4pWOOlMpMAooopDCiiigAooooAKKKKAENJTqSgAoxRS0AJRilooAMVZiTavvTYYv4m/Cp9taxj3NYQEo707bS7adjewyilNJUsYUUUAZOB1pMfkCqWbAq3GmBiiOLYMVLioep2UaXKrsQDFLS445qxb2pmYYBxnH1pbHZGDk7RRDFG0jYUZ9fatvT9NAXfJlV9cct9KuWmnpaoGmALdk9Pr606aYmkejRwygryFkdUXbGAqjoBVOR8k5pJHzULGi50Sl0EZuKjbmlprCkYMjakpTSUzJhRSqpJqzbWkkzBY0LMewFF0OMHLYrKpbpV+z06Sc9MDuTWnDYQ2qg3BDSddo/rRcXmBtX5VHYVm5N7HXTw8Y6yFjggtB8uGb19KhuLvPGapy3Baq7OTSUe5cqqWiJpJ8nrVdn600mo2NWkkc86jHF6YTmkoqrGDkwpaSlqkQwxS0maXNUjNsKKWkqiQp26m5ooAkBp4NQg05Wp3GiYGpFbmoA1OVhmqUi0idTzUqtmqwanq9Cmu5agy2pqRWqoJOlSq+ar2q7mqpstoasRnNUlf3qaOQZ60e2j3LVFl1anRaqJKo7ip0mXjBH5VPt49y1QkW41xUyp16Cq6TDjoasxypx1FZyxK7lrDssRx8jOKtww+vpjmqscqDGM1ainXHWsJ4p9DZYfyLscXqT+dW4owcZ5x09qzkuB3IFWo7nGOa4p1m+pXsWakMa5Gatx4FZEdwOhbkCplusc56VySm2J0ZG1G4FTrKM1hC8pRe4rJpkPDSZv/AGnC9qVrwDg4rnje4qvLqGP4sUuUSwTfQ6KS/HrWfc6kBnBzXPXOqAcZzWLeaox43Y+lVGm2ddPAJayN6/1fbn5sn0FcxqWqFyct+FZl1fluAaporzPzk16GHwTk7sqpiKdFWp7kskrzt3xVq1tuhqazs+mRzWrb24GM9a9RQjBWR57nKo7sZbW4HJrRhi9qWKPn0q1EvespzLSsLHHiplWkAqRa5ZSYCY4pygmnAetPC9MVm5DGbc08LT1SpFTNZuQrESpT1jqdY6lCVm5BchjixV60h3uOKbHESa2tLsjLKiKOW/SsKk7Iwr1eSLZt6NELOxluWGDjC1z82Zb+LdyWcfqa6PW5Fihjto/ur1xWBpoE2vWiH/noM/hXLHXU8yjqpVGVvEz79du8EYD7fyFZlWdWfzNVu2znMrfzqr3q2elRjamkOFLikp2KkbEppFONFIkiYVEwqwajYZouMiHLD606b/WH60sQzIufrTZfvH60ri6ld6harD1C1UaJlWQGoWHWrUlQMKtM0TKzCmY5qdhmo8c0mM5DxQ27UET+6mPzNY83oOg4rR1t9+q3DdlIUfkP/r1myDK16UI2ihy0RG2Mjjr+lMP0qQj0+g9/8/1pv19qswI6Q07+GkpXENIpuKkprUhWI2HNMNSkUxhiglojao2qRqY1MykRtUTCpiKYRQYSVyLFIaeRTDQRYYaaaeaYaq5m0RNTTUjUw1SIaGGkpzU2gzYw0lONJTIY2mtTqQimQ0MpKcaSghobRS0hpksaelNp9NaghoSiiimSNooorrOQK0dK++1Z4q/pJ/fEe1aUviRM9jUNVpxVwrxVW4FdckYozpB81REVPL1qI1zyR0rYZjPFX5RyFHRRiq9qge5QH1yanY5JPqaumrK40JiilFGKsYlLilxTgKdhjQKcFzS45pwFAAoqRRSY5p6igBQKkVeaRRUqigQ6Nfmp1zIILWWQ/wAK8fXtT4VrP1+TbDFCDksdx/CnN2iVsrmL1zThRS1yJHNcKMUtGM1QBRRRQK4UlLRQMSkpTSVJSGmkxTjSUhiUYpaKBiUYpaKADFFKKXFMBAMVJHGXYKoJJOBSKMmrjN9ig44uJB/3wv8AjVpWVyoq+r2IrqQQRm3iIJ/5aMO59BVKilFZt3E3cKUClApcUWJDFKBTlXNPVKtIQ0JTgtPC07FVYkjC0u2pO1JjNFgQwigCnGlUFuFGT7UGsY3EA7CiR1t/vANJ1C9h9aJphb/LGQ0uOW7LVAks2W6ms2+xpKapqy3HSyNK5ZzkmmUuKKixzttu7EopcUYosISiloosAlFOxRiiwajaCccDn1NDHHA602kAlJSmg0gEooFLQAmKKO9FABRRRSGFFFFABRRRQAUUUUAFT28W45YcU2GIu3tV0AAYHStIR6m1Ond3DFFFFanRYKQmlNMY1LdgENJRRUXAO+O9W4YtgyfvU2CHHzN1/lVhRmobO2hR05mAGacqk/WpI4yxwBWzpmlmQeZJlI/U9T9KhyS3PRpYeVTRFLT9OkuJOFzjk56D610EUcdov7vlyMF/8KezJFH5cICqPSqsknNTe56lOhGkvMJZM5qpI+aWR81CTTCUhGNRtTs0w0GTEpDmlpQCTigm1xm3mnpEW6CrlpYyXDYUE+vtWtHHbWK54mm/8dX/ABqXOxpChfVlSy0omNZZyI4vU9T9BVp7qO3QpbDYvc9zVS6vXdssxP41QklJzzUJN7m3NGCsiea5J6GqrOT3phOabWiSRjKbbFppNLSUGTY00w0+m1RmxKKKKZIClpDTlVn+6pP0FNMjVjTSZxUvksOZGWP/AHjTGa3Q/NI0h/2Ril7SIvZy3eg0NTlJPSmG6jA/dwj6sc0xrqVuBhR6AUnUl0QrQW8iwFc/wml2nvgfjVMyO33mJ/GjJ9anmqMalTXQubVHVvyFHy+pqrvI70okNZtVO4+ePRFrIpQwqsH9aeH96zbn1LVRFgNTg+Krhqdms22aqaLIkHenK/oaq7qcG96WpoplvzWp6zYqqr+tP4apdzeNRdS4kwPU4qZZD2PFZwJ/CpVYgcGldm6maSTH3qdbg+tZkcmeKmBx0pbm0aiNNLkjFTpde9ZCyYqRXzSsbqaNmO59CM1ZS7I6msFX96mSYjvUNGqcTfS86fN71ML3Ix0/GueFwKctzS5SvdOh+2n1z+NIb4/T8a5/7V6fzpr3Ro5AvBG69+cHJqjcah71jy3Rx1NVHuC3StqeGlPYwqYqnBGjPfHnms+WdpDxTUieRuhrTtNPOMmvUo4NQ1keXWxzqOyKdvas5GQa2rSz24yKtQWwjHaraLjgV2O0VY54xcndkcMQUD1q1GvHNNUetTL2+oFcs5X2OhKy0JY6mXioYvTv/Wp1rlmA9akUZpijNSqtYSY0PValRaEXNWFSsZSEIkfFSqnHSpY4/WpVj45rFyJbIVTOKmSOpVj6YqzDDnqKhyM5z5RtrBluldXpNuLS3NxIOcYUVT0qx82QEj5epq5qlyB8q/6tBgYrlnLmdkeRiKrqS5UYurXBaRiTVXwv8+vxMeQgZj+RqrqE2SeeateFjsmvZj/yzt2P51bjZHZ7Pkosxbh99xI395iaYDzTN3NOXrSO9KysSU+mCnjpUGTA02n03HFBI2mkVJimkUARoMMD7UxuvPNS4pjDmkIgcY6VC4qywqFhmqKRWcVAy1ZYZqJxVI1TKrCmNxn25qwy1R1aX7Pp9xJ0whqo6uw7nCXUnmTyvydzE/marv0p45WmkV6nSw2RN/Sm498VIR9c4pjcUiLDCM0hFOOKMelIQzFNNPxxTaLEjG603FSEUw9KQrETVE3WpGNMaqMZDKaacaSkzFkbCozUzDNRMKaM2MYcUzFPNNNNEMYwqM1KajYYqkQxhGaaadTaZm0Npp60+mmmZsbSU40lBLGGkxTjSUyGhlFLSUyBMUhXNOpKBWIzRUm0GigjlIaWkpa7DiFUVc0w4uQPXiqoqxYnbcofetIbomWxvEcVWnFXMZFV7gYzXdY5kZU1Q1PMOahNc0lY647FixGHlb+6hxTh0pbRT9llb+8wWl24rWKtFFDcc0uKXFAWgYmKf1oxTgKqwCBaeAaAKeBTsAijkVIozQBUiihIBVHFSAc0iipkXkU0gJokwornNYfzdQkx91PlFdMx8uFn7Kua48sXZnPO4k/rWVd7Imb0sJSijFOUVikYiUoFOxS4qrCG0Yp23rQRSAjYUmKkIph70FISkpaSpLSEam06kxSGJS4paWgLCYoApcUtFhiClxmirNnb+dJgnao5Zj0UdzVpXGlrZD7dUhiNxNghThEP8TVQkdpZC7nLMck1Yv7j7RMBGMQxjag9v8argYFTJ30FJ9EJtpwFFOFJIjUSnBc0qrmplWqSE2NVakAxTgM04LV2IYzFGDUgGMmkosNDMZoxingUqoScD/8AVSNoRu7DFQuwAGSahuJxGpjgPP8AE/8AQUt1OOYoTlf4mx97/wCtVOs5Muc+TSO42looqDAKMUUUAFFFLTC4lGKWgDJxRYVwxnpTWOOB17mnMdvCn5u5qOpYXExzRtp1FIBuMUlKaSkAGkpaQ0ALSUtBoGJRRRSAKKKKBhRRRQIKfFGZGwOnc0kaF2CrWhFFsXav4n1q4xvqy4QcmIihFwtOp2ykNanZblVhKSlppNO9hCMaZSsc0lZNgGaswQgYZuvam28P8TfgKuohY9KhnXQoXd2NUE9KswQM54H4VYs7N5pAka5NdLaWkViueHm7t2H0rOUrHtYfCuWrKlhpiQKslwuT1Ef+NWp5iT6AdhSTSk96qu2azvzPU9S0aatER2zUEjUrGomqzKTGNTW6U40hoM2MIxSYzT8ZNWrOykuJNiKSewFJtLcSg5FSOIt06VrWmnBEEtydidh/E30FW/Lt7AcYlnHU9l/+vVC6umkfLMST3qbuRvGCjqy1cXoSMxQKI4vQdT9TWXNOTUcj5qJjVKNiJVOwM/NMoNJTMXqFFFFMQUN0oowScDk+lIW+wykPtU7W+wbp3WJf9rr+VRNcwR/6lDI3q/T8qOboiJJL4mJHE8hwik/hT3iSH/XyoD/dHJqvNdTzDDMQv91eBUOznNNRkzF1Y9EWWurdQfKhLnszn+lQyXk7jAYKvooxTNtLtp8i6mbqSfUjwWOWJP40u2n4pCKq3Yi3cbilxS0U7CsJiilopWGFFFJRYB2aAabSik4jQ8E04PTM0Vm4IpSZMGp2fWoAcU9W9azdNGimTBsU5X5qHNODVDpmimWlfjmngjtVPdT1ep9kbqoXYyB1qYMOxqgsppyyUvZM1VVmgG9acr4qgJT608T49KXspGirF8Smnib1rO+0CmmemqLNPrFjU84U0zAVm+caA7N0raOEbM5Y2MepoPcYqFrhj0pkNs8hHU1p2umknJFdtLA9zkqY+UtIlCNHl9a0LbTySCa1rewCLyBV1YlXoK9CFCMEc9pz1kynbWirjirqoAMAVJtx1+Udsjr2o6HP459DUy8jeMUhyjp0/OpV4PTt3+uen4VFkbcf0p4OOvr9K5p7m8R6jnk49aevYColOeAQD2GcHP8AOnocfQfyrnkikWEOD/Spl6VAv3vfHHtU69K55jRMlWI1yarx9qtwiuWZSJ4V/wAmrUSYxxTIl/z/AJ/GrcaVzSZnIWMVPHHmnRRetW4488AVlJnPOdiOOLkYrStLXLDjJp1vb8jit2ztxBD5snBHSuepOy0PNr1+iGttsrQIOZGFc3qVxgEVpalclmZifpXLalPknmilDqx4SjzO7KNxJlia2NCbZo2rTdtgT865mab5uK6GwbZ4Ru89ZZgPwFaVFoepiI2ppeaMQU9elNA606szokSCpF6VEKkWpMJDqMUo6UUiGNxSYp2KTFIkbjNMZalxSMKAKzDrULDFWnXn+lQOtUmNMrSDmomXNWJBUTCnc0RXYVz/AIyl8vTUjzzI4H4CujYVxXjWXzNSigBysSZP1NbYePNUKjqzB6Kc5bjuM0win9B1zx/n+VIeQOvTsK9JlsZ7Uwjr3p5GPUGkNSKxGwyOOtH+RT8UhHpSCxHTSKewpCOBQSyOo261KetRNTJZCRzTCKkamGmjGSGGkpxFNoMmhpqNhUppjCkZSRFjFNantTaaM2RmmNTzTTVIhojYU3FSNTKohoZSU4immgzY002nkU2mQNpDTsUhoEMNJTjSYpmbQ2kp1NNMkKKKKBWIwKcBikAxS13HnhUkJ2zIfeo6VeGGKcdGJnVJyoqK4XIqS1O+BD6iiZcrXo9LnL1MWcfNVdquXQ+aqj1zTR1Q2L8Q26fF/tMTTcVKVItLcH0J/WmYre2iLG4pQKXFLiiwxMU4ClxSgZosIFHpT1HFAFOApgOUU9RzikWpVFFhiqMVPEuWFRgZqzAvzVSQXK+tP5WmS9iw2j8a5VRgCug8VNthtov7zFj/ACrBA4rmrazsZzeotPUUKOakxUozG4pwpcUtBI2mkVJimkcUDIjTTT34phpWLiNooNFSzRBSYpaKVgsFFFFMdgoopV60ILCqM9OtXL5vssAtQR5j/NLjt6L/AI1LYotvBJezLuVPlRf7z9vwHU1mOzOxdySzHJJ71ctFYOblWm40ClopcVmkQJipFXNCrnFTqMVSRLYiLUipTkTNTqvpVqJncjVKftp+2iqsBGRTGXk1KVzQqEsAOp6UrGsYt7EYUlsD/PvVW8uOsUJ+X+Jv73/1qfeXAAMMJ7/O3r/9aqOKxk7vQ0nPk92O42ilxRioMQooxRiiwBSUuKMUWASjFOxS4J6U7ANAyeBmldtnC8nuaV28sbQfmPU+lQ0mxBRRiipAKKKKQxrUlONJmkwEooooAKKKSkMKKKKBhRilooASlVSzBVGSaACTgDmtO1t/JGTy56n0qox5hxi5uyFt4BCuOrdzUtKaStX2PQjBQVhHPFQk80+Q9qjJpkyYGoyaVj6UzNQ2SKamt4tx3N07Ci3gMh3N93sPWtKGE1m2deHw8pu7QyOLditnS9Me5YY4QdWPQVb0jSC6ia4ykOendvpWzLIEUJCAiDoorKU+x9HhsHbWRFGkVpEY4B9W7moJJKSRyTULGs9zuvyqyEdqhY04momqzFu41jxUbdaeTSEcimQyKnKhboKmigLngZrZt7GK0jV7oZzysYPP41MpdhwpuRTsNN3r5kp2RDqxqzPdrFH5VsNidCe7fWo7y7aRucADoBwBWdJJnrUpX1ZrdRCaUnvVdiS1DHNNPUVpY55SbYhptOpKCBrUnankZp8MEkp+QZx1PYfjQ2kKzIadHE8rYjUn19qldra2zuJnk9FOFH1NVZ7uaYbchI/7iDAqU29iZSjDdk7iCAfvpd7/ANyP+pqCW8cjECiJfbk/nVcJTsVah3MZVZPbQjbLNliWPqaAlS7RS4q0jBoYq0uKdQaoljMcUmKfRimIjpMVIw54ptADce1GKdim0gG96KU9aMU7CuJRRRSsFxKWijFFh3EzS5ptLU2C4tLmm5oocR3JN1Lu96jpcZPSjlGmyXfxSh6jCH0p6xMR0oUClMcHpQ5p8drIx4FWY9PkNUqLY3VKu40bjnvWrFpLHGTV2DSEzyK3jhWyfayexgKHPQH8qsQ2k0nY4+ldTb6bCo+4CavQ2iDoAK6oYPuL35bs5m20l2xuFa1rpIA5FbKwqtSAAV0RoxiUqa6lWGySMdqtJGBjaKeuOM5z60Z9ck/Xr9a0saJJAFGO/wCIxS4HPpnqPT2/OjIxwBweD+VIc4Ge3eocS0xOhPGT39/84pOtHYdKSsJRNExc4FOzTKUVg0aJk27Hfp1xUqscDjGPf86rqT15HvUqfrn0/rXNNWNEWU7Z/wA/5xU61XjHy9sZ54z/ACq0grjqMpE8Y6VegX0zVSIdK0IE/lmuKoyrFqFKuwR5waihTNaNvFnGK5ZM5qs7DoYcmtC3gz2p1vDnpWtZ2uSOOK5pzPLrVrDrG1HDMOBzzUepXQ5VeB0q1eTBI9i8DvXOahcdcGs4Jyd2c1Gm6krso6hccHn9a5u+nz3q7fXGc1z93Nlq7qcND6HDUeVBuy1dPcfuPDtlD0aRjIf8/jXKWeZJAo5LHArrdcIWS3gX/llEOP8AP0rOtvYvFJc8YmQB60+ilArG4NhUq01RnpUijGKlsxkxRRTsUYqbmbY2kIp+KDSuK5HSEU+kalckhYVEw61YaoXHH9KdxoqtzUTVYkGTUTCquWmQkcV5pq1wLvVrmbsXIXHoK9D1icWml3M3dUOPrXmSr0z36124OO8jWkr6iY9aQjjpTsYJHb0pD36evIrsbNLDGHtikxTzxwOnbikIzn3qQsMNJinHpRilcGiM9aYRUh96Y1BLRGw5qNxUxFQyUENELUw1I1MIqkzOSuNNMbpUmKiPXFMxkhDyaTtTiOeKTFIzaImphqRhxTG600YtEbU008immmQ0RtTDUtRstNMhoYRSGnGkNUQ0R0GnEUlBDQw02nnrTTTJY2g0tIaZDQw0lOPSkxQRYSinbPWigLEVFFFd55oUq0mKcKYHRaU2+1X24q1IPlNZ2gvlHT0Oa02FejT96Jyy+JmPdrxVF61LtOtZ7jisZrU3g9DQlGIbcf7ANRgVYmA8qD/rmKhraxqJijFOFLiiwCYp2KXFOxQgEUc04ClAp6rTsAqrUqikUc1Mq0DBRVy3Wq6DNXbdeRVJCRzXih92oRp/dj/rWWoq5rjb9YuO4UhfyquBxXFLWTZlN6iingUgFPFUjNiYoxT8e1IRTsAymmpDTGpMaI2qI1K9RGpNIobRS0hqTQKKKKQBRRQKBhVmzgae4SKMZZzgfWoQMnitWE/2fpklzgefPmKH2H8Tf0/GriuoFbWJ0eVba3bdbW/yKf7zfxN+J/Ss/FKBS4qX7zuyLiAZqRBSKM1Mq00iWwVcCp0TmkjQ1ZjQ1pGJm2Iq1IqGpUSlYYFaWIuQsCKYalNMI61LNIobjNV7648lTDGf3h4dh29qmupvssQIA81x8o67R6/4VkHk5PJ9awnLodEn7OPmJRRS1mc4mKTFLRTATFLilpQKAG4pcUuKUCiwXG4pznyhgf6w8/7tOYiIbj989B6e9VsZOTQ3YYnWilNJWYgpKWkoASloopD6CGkxQaShggoooNIYmaKKKQBRRS0AFLSVo2VrtAklHJ+6v9auMeZlRXM7BZ2/lDe4HmEcD0qz0pT70lbbKx3wp8iCmM2KVjgVCTnrUjYh9aYx9KGbNNqXIzCpraAy/Mfufzot4TK3P3B1NbFpbPK6oikk8AAVnKR2YXCyqyuNghJwAPpXU6VpCwKs14oLdVjP8zVjTdNjsAskgV7jHTHCf/XqWeXJ6n3rnlO+iPqMPhVTScgnnLH+XtVOR8mlds1ETUI6mxrHFRE5p7GomNaJGLYhNMNOoC56UXJ3GYqzaWjzuFRck+lWLGxadhx8vcnoK05Z4rWEw2vf70h4JrNyeyLjDqyJVisF+XDzj+LqFrOuJ2YksSSepNJNLkmqcjVSQ5SsrIJHqBjmnNTa0RzydxtFLTo43kYKikk+lF7EpXI6fDBJMcRqTjr6D6mpnEFr/rz5knaNDx+Jqpc3ks67eEjHRE4H/wBeo5r7Ck4w3J5Gtrbhj58g7Lwo+p71UnupZxtZtsfZF4FRAUuKaj3MJVJS8kMxS9adtpcVojOwzFLinf4UoqrCsMxS4p1JTRLQ0CgiloqjNiAUhpSyjqR+dRNMo6ZNMhySJKSoTMewAphkY9TQZuqic8U0sPUVBkmign2xKXFIz1HRQR7Rjt9JuNJRRYOdjutGKB0p9OxcXcaFp4jJ6U5FqVRilyl3I1h9c1IsA71MoqRRk1pGA7kUduD0FTpbDvUyqAOKsRLWqghoiitV/u1aitl9KlhSrKLzWsYFDY4BngVZSIDtTkWplGK2jEaBIwKnRR2pqipUrojEolUDFSrmolqQMAOTV2sUpIdRSilpWK5hCc0lOoosLmEpKUikpFJhRRSE1lNFxYtFNFONccjdCr7ZqePjHGOarLViP7o/LNc1Q1Rch5x09PTNWoRmq0IzzV63XNedVZSRZgXJrTt16VTt0rUtY8muGoyqj5UW7eMjtWtbRHjFVrOP2+lblpB0GOa46k7HkYmrYls7fOAOK0JHFvHgdaFCwR5PXFZeoXOc/Nya5rOTPNSdSVirfXPB54rnb+45OT9atX1xjoawL2frzXbTpns4WhYqX03UViyNuarF3NluDz1yKqDkiuuKsj2IKyNvwtbefqUZYfIvzH8K1LqT7Vc3VwOhfy1+gqHSnXTNIuLlv9Yy7U+vb9anhg8i0iiP3gMt/vHk1xVn7xxVXzVHL5EGzpShamKUba57kuQxRTwKXFOAqbmbYlGKdijFJsQ3pSYzT8UYqbkMYRxTGFS49aYaExXIzULCrDComGelUCK7getRMM1YZSckflUYX5qGUmcn45m8uxt7Zesrbjz2H+RXGhQMY6eg/wA/5xW34uuftOtSIDlIQIxz37/rWORn9eSK9fDx5aaOymrRISMHjHrycU3PAzUpHB7U3GR2q2UMOfQUxjUuCemPpzSFc0hpEZBI/wAT9aRuDxT9vvSEc1NxEfHrTSKkpmOMmgTRE/y1Xbk1M5yaZiqMnuQkU1hzUpFRyUEMjNJjApwXuaGqjJx6kTdabUhHNR0GUhrCo2FSmmMKDGSIqa1PNNaqIZHSNzTyKbTIZERTSKlYZqNhTIGmmmnmm0yGhtNNOpDTIY2kxSmlC+tBNiPBNOC4p/QcU00xWEooooAr0tFFehY8kVRTqFpaoZf0V9t0V/vCt9hxXMWL+Xdxt711WOPwrsoP3bHPVXvXM68XrWU4+Yitu7XIrHuBh6KiHBmhMP3dv/1zFR44qWb/AFdv/wBcxTMfWtbG6G4p2PSinKKLDAUoFLilAosMVRUijimgfzqRRQA5RzUyimKKlUZqkhEkYq5AMnAqugq9bKM5qkCOEvju1S6PrI386aBmh/mup2Pdyf1pwFcG7MJbjgKeq0KtSAVookXG4pCKk28U0jFOwiJhUbVMwqFqllxI3qI1K9RGszeIlJiloqSkJRRSgUAJindqKcBTSAs6datd3UcKYBc4yeg9Sfanazci6vcRH/R4R5UX+6O/4nn8auQ7bHRprjOJpyYIvYdXb8iB+NYwHTNXLRcomJinqM0Yp6iosQxVGKljXNIq5NWI0rSMTOTHxJVuNMUkMdWQp7Vso6GTZHjFMNTsMVC1Nqw47kR4NMZ1hjaWQfKvQf3j6VMqb2AyB6k9AKx9QuftEuE4hThB6+/41hUlZWR1Q91czK80rzytJIcsxzTMUtFY2Mm23dhRiilxRYQmKMUuKXFKwDcUoFPxTgKaQhm3FHCKHbn0HqalAHVuFAyTVaRzK2T24A9BQ9BpDGJZiWOSaQinYpDWYxtIaWkNIApKWkpCCkNLSGkAlFFFBQlFFJ0pBYMUUtFIYAUtFWrC1NwxZ/8AVL19/ariubQLPZD9Ptd2JZR8oPyj+9/9atBs55pxxxwABwAO1Nc1ukonfSpqCu9xpqMnFOJqJ29KlmjY1mzUbHmlc1HUNmTYU+GIzNgdO5pI0MjYH410Oj6Y9w6xxLn3rOUrHVhcNKtIbptg88qRQoSTwABXZ2NnHpsWEO6cj5pPT2FSWttFp8PlQYLkfO/c+30qOaTiuWUubY+sw2FjRiJNJ2FVHbrTmPfvULGpOhsaxzTCaVqYx9KtGchrHmmNTqVIyxFNsztcaqEmtTT7DzMu/wAsYHJqSxsgcPLwgqxeXAC7E+VV+6BWblc3jCyuNurhY4vKhG1B+Z9zWTNISafNISetVXbJppEzlYYzZNRMe9PNIRkVojB6kbUBSexqzFbtIC3CoOrNwBUct6kAK2g3P0MrD+QqXO2xLSjqxxt0hjD3b7Aei9WP0FVp79mUxwL5UZ64+831NVZGaRyzsWY9SaTFSk5PUxlUb0QlJin7aXbWySRlyjQKMU/FJirCw2lxSig+pp2JG4zRimtKi9Wz9Khe5P8AAMfWmkYzqxjuWKjaZF75+lVWdm6k02qsc0sR2J2uD/CMVG0jHuR9KZSE1Ri5ye7F+tFN3Uhaixm2Popm6k3mixPMiSio85pc0WDmQ+ikzS0FBRRSihDFUU8daQU5etaco4ysSLUyjPWooxU601E1Uh9TxrUKcmrMdaKI00SIKtRioIxU8Z5raMB8xZj4qZOtQR89KnWtYxHcnU1KpqFTUqnj2z/jXRGJXMTpzUi8GoEbiplPNapBzEqnNSDr05qFT/Onq2MHsPfr/nmhi5yZcf570q4AwKj3euPw705T19qkfMSCj1x1pmaM560NMakPNNOBUZ+7wCKTd61LRrFjnPPFIT16Hmms2TxSA1lPY1iyQH5ufzpc5pqnilzXFNo6YCr171Zh6g9W9RxnNVl5q3ACa4qsjeKLsK4A9x2rRgXjNU4EG7gdOgrUt4zXmVJamsV1LVsnPFbVnF0HrVGzjywresYcke5riqzOPE1LFyzhzg44zW3AojXLde1VraMKo9BzRcTgLXFL3nY8Oo/aMS9uawL2461Nd3HvzisO8uOozW1OB3YbD9SveT9awr2fgmrd5Nx1+lYtxJknP8q7qcbI9qnDlRE7Zb3NWNPhM06jGeaqKNzfjWnHKlla7j/rCPyq5bG1m9Eayn7dqdtZIB5Nv++l9DjoK1ZFyxPPWoPDdkbTTjPMCLi5IZs9l7D+tXWHNeTVleWh5lWa57R2RVK0hWrLJTNtZXM+Yg20u31qUpSFcUriuRgUuM0/FG3BpXuK5HilAp+KAMUCI2HFMK4NTdulNZaQrldh1qNqmYdajYcVSAgYZ/lVe8mW0tJrhukalv0//VVsjnmuZ8d3hg0xLVM77hsN/ujmtKceeaiaQXNJI4WRmld5HOWdix/Gm+mRn1HX/P8A9anYO0H2pCMHn0r2NlY9G2gznj1HSmnkcZJ/n3qT17cdfSmsOOnHT1x/niobCw0gBiBzz1phqRhyAPXHHakx9KVwI+g5pj//AK6k7ZHT2pD78n165qQIQMtxTJzhcD8anOETcep4FVmG7NMmRGRTalxTG+X/AAp8xg0QyHAFN29zUxQ9W60jCquSQGmNUrVEaCJDDUbDmpTTG71ZlIjpGp1JSMZETc80ypWFRHiqRm0I1MxUlMIpkNDGphqQimHpTIsMx1ppp1AQtTIaIzQFLdKm2KvXmmk0yeXuM2hfc0h604000CY2mmnGmmmQxKKKKBENKBRThXppHkoKWiiqHYM4IPpXW2j+bbRv1ytclXR6DJvsyvdGrfDvWxlWWlye5X5TWNdrg5roJl+Q1jXy1vUWhjB6k8gzFbn/AKZimAVKebW2/wBzFNUVfZnUhMU4ClxTgKLlCAUoFKOlOC5phcFFSKKRakXpSsDHAVLGtMUc1PGKuxI+MVfgHHFU4x6VegGOtNbMpHnq/wCsc+rGpFFMQfM31NTqOK4UtTmluPUc1IBQi1IFrRIgYRTHFTkVG9DBMrtVdqst0qs1Qy4ojeo6e1NrI3Q2ilopFCUtLiigAxVizhaeZY0GWYhQB3J6VAK3NCItIrnUHGfs8eUz08w8J/U/hWtON3dibsir4hmVr1baD/UWiiFcdyOWP4kms1felyScnqetOAzUN3dxdBFHtUijNCipo0x1qkjOTHRpzxV2COo4Uya0beLNbQiYyYsacdKlK47VKqYHFMkrUzuVZO9RGpWqOaRbeFpZOVXoP7x7ConornRThdlHVp/KjNun33GX9h2FZGKfI7Sys7nLMcmkxXG3d3LnJSdlsJiilxS4pEDcUop2KUCmIbilC08CnBaAuNA46UqrubFPApty/lr5Y++33j/dFAiC4kDHYmdin8z61FS4pKzZQU006kIpDGmmmnGm1LAKSlNJSCwUhpabSGFFFJQOwUUUUhgOtLSYqSONppFSMFmY4GKaV9gH2tu1xNsXp1J9BW0qqiKkY2oo49/eiKFbaIRId3d2/vH/AAFK3SulLlR24ejZc0iMnApjHNK5zUTHFS2byEdvSoXPpSu2KizWVzNsM0qKXbavJpAMnArd0HSpLu4WNF+Y8k9lFTJ2Rph8PKvNJEuh6RJdSiOMdfvMewruoIIbG3ENvzx8z9zS28MVjbiGAY/vPjljUUj1xznzM+xwuFjh46bjZXx3qrI2aWVsmoWORSSN3Ia7GmZpWNNpkMa1Mp55pVTLYFO5NrsasZc1q2NngBpKfYWYHzScCpriVVGFyF6VnKRtCFldjbqcKML0HSsyZ8k5p88m6qrGmkKUuwyRs1EeTxUmM1NBbM6lyQkY5Z26CqbsYNXKqozMAASScDip5Rb2in7Qd8vaJT/M9qgudQRAY7Iexlbqfp6Cs3kkliSx6k1N3LYylUUdI6k91dy3RG84QdEXgCq+KWitIwOd6u7ExS0UVrYkWkpRSMyovzMBT3E3bcUdeaRiFHzED61Wku8cRj8TVZmZj8xJq1E5qmJjHSJbkulHCDd71WeV36n8KZRVWOOdeUgopM03diqMGx9JkVGzc0wvSJciUvTS9R7qTNF0S2yTNGR2qPNJRzCJaM0xW9ad1NNMQtLSYoqgHA04dRUdSA8UiojqcKaOtSLTSNLi05etNHNPUcitUhXJEqUVGox1qRRk1qkNMmjFWYx0qGPAxVhegFXGJSkSpUyVCtSL+nU1vGI76lhCVzU68e9Vk6cjnPAqZD3Hr19K1ii7lgGpEJGMHPP+NQrT1/D8a1QXLCHp/WpUPHb8agXGKkVhVhcsKfz9/wBKcOSB9AKhDBee/p696cGHHp0OfpSJuTbsnPrz6YpwPvkZqFWz0z2J9qduyPXn8KRSZKGx1weBS7vU4J9utQ78DnNI0mS3uPz5/wAP880jSOpKSO5wfTHFRs/oaj3cHnvTdwrOUlY3iiQcmng+1RA+lOU/zrkqVTohEkzTxUYHFSJnPr9a4JzOuECWMd+fyq9bLgZPXH8OOKrwx8c8HPTHX/P+etalrF7Z/wDrVwVqvQ6owLNrEc1qwR5biq1vFt+ta9jASAfevPnIVWSgi9Yw5x+tdBZR7eT/ACqhaRbQM46jNXTPtVf5VxTbZ4deTm9C1JOEXANZl1cZySe4qO4uPesu6usdeTThAKOHbC8uMA5PX3rDup+uTTrq56kmsW7ud+cGuyED2aVLlQl3PknmqLNuPH6U2WTJwD/nP/1qYZVT5m/z0rdI6VEtRssS73IGK1fDdg2rX/nTA/ZIDlgf4iOi1i6RY3Ou6gkFsCsefnfHCD1Nen21rBYWsVraDEUYxnux7k1x4msorlRhi8QqMOSPxP8AAWU5b8KhIFTHmmkV5tzx1oiFl6U3bUxFNxSGmRMPSmEe1TEU0ikO5FijbxT8UuKQXIwOaXb+NP20mOtArkRGBTGHQf5/zzUxGKiagaIXGOn86hbpVhqiYd6aYEeOleceK7v7ZrUu05ji/dr+HX9a7/VbkWOnT3B6oh2j1J4FeXNlmLNySckmu3CR1cmduEhvJkRXHGKaR7VIV9PzPNNxnGfxrubOwjA55z1poGUFSYpMYA74qGx2IiKTGfbnFSEetNI64pXERe/tSKoLc8AdfYVIRTJjhcDqetFxWIJm8x844HAHoKjqSmkUzOSuxjCm7ecn/wDVT8ZpDQQ0RNwKYwqRhwRTWPzVSMmiuaYakcc1GaoiQxvvUw1IetMNUZNERpKewxTaZk0MaoyKlJphHtQQ0RU2pdho2juadyOUh+lHlk/e+WpScdABTGOaLkuKG7VXp8x96YxJ60ppD0p3E9NhhptONNqkZMaabTjTaozkJTTSmm0EMM0U3NFMi43FKBigUtemjzEFFFFMYVq+Hptl08Z6MKyhU1nL5N1G/TB5q6b5ZJkzV0dhIMqayb1Mg1rg5XI6EZqneR5z713SV4nItytCN2mwtjJUkGjFOscmykT+6/8AOjFNbI64vQTFOApcY607FNFCAfLTgKUe1OANCARRUgpAMVItOwDlHSp1GKaoqRKYrEkYq7F0OP7pxVZF4q5CMqw74xVxjoV0PO0GGb6mrCCosYlcf7RqeMVwJHJLcmQVIBSxrUu2tUiCErUUgq0y8VXekwRVccGqrVbk4zVV+tZs3gRN2plPam1kbDaXFFLSAKKBTgKYDo1ywHvWzq7fZNFsrFeHmJuZfcfdT9Mn8aqaPam81GCBPvSOFH407xBdJe6zcywjECt5cQ9EUYX9BWy0j6kSd5KJmgU9RQBUiLWdtAY6NasxpTEXpircKZrSKuYSZNbx81pQx4HFRW0XfFX0TFdMImE5WImXAqtNVqbhapzUSHTVyDGax9Yn3z+Sh/dxnn3bvWnfT/ZrV3H32+VPr6/hXP4yc1y1pa2Ov4YjVGKXFOxRisCENxSgUoWngUCGgUuKcBS4pgxMYpcU4CnxpubFNIkZkRRmRxkDgD1NUiWLFm5YnJNTXEnmv8v3F4X/ABqLGKmW5SG0hp5phqGMSkNLSNUjGmm040lIBD0pKWkNIBDSUtJUlAaKSl7UDQYopaKBhW5YW32SHc3E8i5x/cU/1NQaRaAL9rnHyKcRqR99v8BV5mJySSSeTnvW8IcquzbD0uZ8z2GngccVFI1KzZqJj602zubEY4FQM1OkbOaiY1DMpMaxyaSirVhavczqiKWJOAB3NZN23FThKpLliWtF0+S7uEVF3MxwPavR7Gzi0238qLBkP339TTNH01NJtMMB9qYDefQegqaR8k5rkqT5nofZZfg1Qgm9yORuuelVZX5p8r+hquzVKR2yY1jzUTGnMajNWZBSUUuM0gGqpJrW0+zz8z9Op9qj060MjD3PU1pSuqJtTgfzrKUjWEOoy4lCrsXGBWXPJuPFS3Eh5FViMikhyfQhbmmhSe1WY7d5XAUE1HdX8VjlLbbLc9GfqqfT1NNy7GUmoq7FkWGzjEl4Tk8rEPvN/hWTf38t6drYSFT8sa9B/jVeR2lkaSRizsckmmmqUG9zinUctEGKKM0lbRjYyCijvS+vbFWAlKcAZYgCoJLlV4T5j61UkdnOWOapROapiIx23LEl12iH4mqzMWOWOTSUVokcE6sp7sKT60E4qNnpswbsSFhUbPTC2abmlclyHbqQmmUm4VNyB+aSm7h60oINIBaKKKYBRRRigAp6U3aaevFXFCFopaAKsApwoAp6j2qlEYAc08elGPSnKpJrSMR3HKKeo5oA6VIBWqgFxVFSouMED8KaoHGamTFWkFx6df8AD9anX9aijGeD0z/Pk1MG5FaxQ7ki9KeOlMFOU4561qUiwp4/UZ59fy7/AOTUyn8ecD8qrqfepARgcn2461SKLIanZqur++c4xz608P7n8vqatDJw2PWpAfwquJARTg4x1qkyi3v4IBx9KXzTyefwqp5g9c80m8HHNDaAu+Z+WPrTfM5+o/8A11V8w+tIZKiVSKNFEuGU+vv+PrTd/YYxVbzBS+bnpXPOulsbwpss7qUHNVhITTw+Olck8QdcKLLQOKkQVXXJPJqynArjnVOunSHip4E5ye/rx/n/AD6UyNMkE+taFvD047Zx/n/PFcdSrY7oUrEluhzz9eO9bFrDwOM9BUdlaEYLj8K2ba36cYHbArhnPqOco00Os7Ys3P61t2saqM9PSqqFYx6D1xSvchV6+3Wud3keZVcqjNIzACq01yRnJwKzJr/rg1l3WoqM5fk9s5ojSuKnhG9Wa1zegfdOTWNdXgUfMe1ZV1qvykZx+NY9xflsgfnXTCmkejTw3KjUur0nIJH0rNkucnjoPfFUHuCc9aRVkk4XPvir5lFanRGl1JmuO3pxV3Q9HvNcvRBbKfdj91frW14Z8F3N+Umu829pxlm6sPYV6XDb2ujWf2Wwi8tujHuPqfX+VctbE9InDisfCj7lLWRQ0/TbXQ7L7HZjLH/Wyd3b/CnnJNKTn3xSntXmuTlqzx2225S3YzFIRT8UhqRMYRTCtS4oIzUsLldlo21Kw9qTFArkRFGKeetGKB3I2HNNI61LTTQNELdKjapm4FRN1oLIW5NR445+lSkZJz9KYxEcbSP91VLMfQAZzQh+RyHjq8OYLKPjpI/9BXI1b1C6a+1Ce5f+NuB6DsKrEflXq0o8kbHsU6fs4pEWO3bFNZfmJ9z/AI1KR7UhHNW2XYgZfbFIVxn+VTYphGam4JELDNNPepiKYR7fpQFiI8DNQNknNTyc8CoyKESyDFIRUjCmGmmQ0R001IaYaoyZG1Rt1qQ000zKRC3WozUsg9KjbiqIZGwprU9hTaaZEiM0wjmpGppFUZMjpCMU496a1BIhNRtTzTDTM2MamnrTmPFMPWmjNjTTTTjTDTRDGnrSUpppqjJjTSUppDVGTYw0hpTSUEsaaKMUUyRKWiivUPNCjFFFNALilxSgUtUB1OlzedYxk9QMGprhcrWT4elGZIT9RW2wytd0HzROKatIzrEYkuU9QDS7ecUsI2ako6Bxt5p7rtYj0NVHY6Kb0IwKeFNKo5p9VY0EApcUU4CqsMAKlUZpqipVGBRYTHCpUFMUZNToKqwEiCr1oAW+vFVUHertqMSL9auCH0POpl23Uw9HI/WpoxTtTTZql0vpI386WIV59rSZyS3LUa8VJtNLEvSpdnWtUiCBhxVWSrrLgVVlHNKQIpTVTfrVuaqrd6wkdMCM03FPPWm1mbiYpRRj60uKADFKKMU5RlgKpK4WN7w7i0tdQ1ButvAVj/33+UfzJ/CsBRXQakn2TwxaQ9Hu5mlP+6owP1JrBA9K0nvYwhq3IVRU6rUaLU6LzU2uEmSRLWjbx5xVaBOlatpHjFbwic83YtW0VWGXC1LDHgdKbPxmuhKyOVu7KExzVVxubAHXirEnWqd/L9ntZHBwx+VT7nispuyudVKPQw9Um8652qf3cfyj3Pc1Vxil+tLXnvV3NpO7G4pcUuKMUE3ExS07FKFp2FcaBTwPSnKtOA9KaQmIo9abdP5UQjA+eQZPsv8A9erCgDLv9xOT71nsWkkZ36sc/Sm9ECQwDijFOxSVkMY1RntUh6Uw0mUNNNNONNaoGhDSUUmakYhpKU0lILBTadmmikULRRRQACrmmWZvLjaxKRKN0j/3R/jVaGN5ZFjQEuxwAO9dJ5SWduLSI5xzK/8Afb/AVrShzO7KhF1JKKCaRXYBF2RKNqr6CoGOKcxxULmtZO56aSguVDWNQuc09zUDGsmZyY1mzTKKKhmTY6Nd7YHJr0bwno62Fst1cKDM4ygP8NYXgrRxdT/a7lMwRngH+I13Urn29MVx1al3ZH0+UYFRj7aa3I5Xye/Jqs7U52qtK1Qke5JkbtUTGlJpjGrMWxhptLSUhBVyztzIw4zUNvEXccd637SMW9uXONx4X9KicrI1hC4rgW0fljG7+Ijt7VQmfP8ASpbhyxPX3qHaW7fSsbm7RAyF24qSO3GxnchY15Zj0FTP5dvC09ywSMdPVvYVzmqanJfNtUeXbg/LGP5mqV2c1Soqa8yfUtV3qYLLckX8Td3/AMBWSOOtGaTNaxgjz51HJ3YpNNoJozWyVjNsKSlAznJwOuT0FV5rkDiH/vrFUlcznUUFqTSyLF948/3RVOaZpD/dX0FREknJ5PrRWqjY4auIlPRbBmimk4prNVHK5D81Gz0xmprNSbM3JjmamE0xmpmahyIJNwppf0plFK4C5oopQKAEpVyKcBTgKEmK4ikmnUBaeFxVqIrjcU4ClAp2KtQC4AUYp6r60oFaqIDQKcF5pwAp1WogNUU4CinLxVqIIAtSr0ptOWrSGOFPUc00GnKeatCJFxz71ID0z1/nnrUIOacHx0JFO4yyDj1FTBgTxx3qmso9hThLjp3Of0qlIC4D+dO3c4ql53HWl8/mr5yk2Xg3HWnb6o/aPpR9o9KPapFq7NASYzijzfTjms/7Qc0eee3FS8QkaKLZo+bwenTH60vm8nnrzWaJjS+aazlijWNFs0RLx1pfPxWZ5rU7zTWEsSzohh77mj55o8/1qirk1MtYyxFzrhh0iz5ualRqroM4wKsxRk9jWMqzOqFFInQ8VIoyRUlvaSv0Un8K07bSpGxu4rnlVZ0RhFFOJavW8DPgYNalrpiL94j8a0oYYowMAH61zyqNminGJn2ensSOOPUitm1slj6gH3pPtCIOcCo31FBwDzWLux+0ctjVQBDnrzmnfaAox04wcVzk+rqo5ZR+NZdxri54fPGetZ8i6h7Fy3Owm1FU/j6DoMVnXGrqB8v6npXIyapJIfk6Gq7STy9zT91G8MMkb93rG4cvn6Vlz6kzn5Tj+dQW+nzXEgCK7seyjOa6fSPAup3uD9laNf70vy1LqxW5c3SpK85JHLGV5Dxmp7ezmuJAqqSx6ADNeqaV8OraHDahcGT1SJcD866yz03S9JT/AEW2hjx0cgEn8axliukTza2b0YaU1zM8t0TwHqF2A8yeREf4peD+VdzpPhbTNJKHb9puD90sO/sK12vZLuYx2ig46ueFUepPao3kWBWW3YyTNw8x6n2X0Fc0qkpayZ5dfHYis+Vuy7IfczfZ8DgzDoo6R/8A16zmJYkscnvmplhJ6n35qVYkUZIzXPKdzCKUfUpqpPQVJ5ZPtU/QcUhqbj5mQ+Xn0o2YI7+lS01ulIVyHbjH0oxTwOPamt1NAXGMM/yppFSHimEUDIyMUzFSN19qZQAlMbrTzTGpFIjaom61K1RvQWRnr3rA8a3ZttMW3RsST/Kcf3R1/pXRqvPOAM9a858S3v27VpnU5jQ7Ez6CtqMeaR1YSnz1E+xjYxn8+KQjFSkc/pTCK9G567IsUwipsccUwikIjppH50+kxSEMxUcnCnNTMKrudzYHbii4iIimNx1qUjApj9KEyWQtUbVK1RNTRDGNTDUjVGasykRtwKa1OamtTMpEbDrUbVK3eoW6VSM2Nphp9MaqREhhprdacaaetMyZGTSUpFNNMhsaaYaeajPWmjNjWph4p7Uw1RmxppGpaQ1SM2MNNNOam0GbGmkNKaSqM2NIpKU0hoJEopaKBWGUUUV6p5gCnKKaAaeKpIBaKKKYFiwm8i6jfnGcGutXlcjp2rivpXV6PP59mhPLL8prpoS6GFaPUZfLskhlH8Lc1PdL++PHB5FOvovMt2A64zTd3m2sMntg10xWtgpvoR4pQKMU9RVI2EAp6j2pQKcB6VVguCjnpT1FIKkUGqSAeg5qZOtMUYqaMc07ASIOB6Z9KuW/3hj2qtGPlGOlW4AN4+tVBajRxfiSMRa9cjGAxDfmKrQjpWz40h2apBJjHmRD9KyYRyK4Zq02jlmrMvQrU2KbCPlFTYrRIyZXlHBqnMOOK0JF4qjMKiQ0Zs3T8aquOatzDk1VesZI64EWKMUtFZmolLRRQMKsWab51GPfpUGK3fCFqLrWLaNujSqCfbPP6VdNXkRUfLFsXxgSuqQWna1t0iI9yNx/VqxwKuazc/bdZvbntJM5X6Z4qqopy1k2ZxVopCqKsRLk1GgzVuBKpIib0LVrHWzZxcdKpWcfQVuWkPFdNOJx1pD1TatU7o/e+taUq7V5xWXdH5jWjMYK7KMn3qwtcmDzrAOVjGW+prcmcRK0j/dUZNcnI5kkZ26scmuOu+h6ENIjKKdigCuawCU5RS7acopiEAp4HtQBTwKEhCAU5VpVFScQxvM/RBkD1PYVaVhFa+bDCBei/M/17D8Kr0qgnLMcs3JNGKzeoxhFMPWpTUbVAyNqjNSMKjNSykIaYc0+mGoGhKSloqShtIaUmkpAJRRS0hiUtFaWi2Iup2kl4toRukPr6AfWqjHmdgLukW/2K1F2/wDx8SjEQ7ovdvx6CnE1LcTGaZnIxnoo6KOwFQMa6Xpoj0aNP2cfMRzULNTmaoZG4rNsqTGO1QscmnMaZWbZi2FXdIsJNRvo4Ih948n0FUuvFek+C9KFjYfaJVxPNzz2FYVp2Vj0MtwjxNZJ7Lc2re2jsrRLeEYRRjj+dRSPnNTTHrzVRmwK5Ern2ekVZEcr1WY5NPkbJqBmrVIxkxGNMY0E000yApyKWOAKaBmrtlFk5boKhsqKuy7p9t3bgAck1Zkbd16eg7VM6+VCE7nrUIUsSK5pSudsIaEOzcaLuWHToPOusdPkjB5Y/wCFS39zDpdqJZcNIT8keev/ANauJvruW9uGlnOSeg7D2pwi2znr11TVluP1C9lvZvMmOB0VB0Aqt2puaTP1rqjGx5UpN6sU0maTNG7tVmbYuaGZY13SHA7DuaZLKIBg8yenpVJ3LsWYkmqjG71OerXUNFuPmnaU+if3RUXWkpCcVslY8+c3J3YtMZqRmqMtQ2ZOQ5mphams3FRs1S2Q2OZutNJzTaKi4gooooAKWlC09Vp2EMVakApypTwlaRgxXGBacFqXbTttaqANkYWnhaXFLVqKJuN2ilxRRmqsAtKvv6U3NJupgTdKD14qHdxRup3QyWlzUXmUnmUc6AsA4pQfeq/mHHWk30vaoqzLW+jzMVV30b6l1kUostebS+bVTfRupfWClAtiSjzTzVQNS7jUOuzRUy152aXzsVVGaeKh1mbRponE1L5p9agANSKtJ1WbRpomD570maaqE9BVmK0mfohNTeUtjVRS3IwT709TWhb6NcyY+TA960rfw8xP7xsU1SqSNVKnHdmCtTRxMxHBrq7fQreMZc5+pq+lpaQ4KgH2xVewdtS1iIdEcnDYTPjEbflWna6NNJ/B7Z963fPt4/uhB1zjr/n/AOvTH1aJMHjPPHboP84qXCEd2aqtKXwojttDA2liDz9f89K0rfTreIZ46cGsSbXNv/LQnjHpVKTXc9Wye/NYzqU49TaMakjslltoQQNoOT3zTW1CJMcZ/HFcUNVml4jBI+hoDXsxwBgntXJPEU0dMMNJ7nWyatGpIBHHvmqc2uL2k/KqFj4a1a/wYrW4k+ikD8zXR6f8N9Ulx9oENuvcyPk/kM1yzxcehry0afxyRz8mtSNwmT71We5uZvUCvTbP4b2Maj7XfyOe6xIAPzNb1h4V0KzxtsRMR3lbdXNPF9iHj8PT+HU8Whs552AVZJGPZQTXQ6b4J1i7AKWLov8Ael+X+deywLDAAtvBFEP9hQKm81j1Yj8aweJk9jlqZtPanGx55p3w2mIBvruGL1VBuNdPY+CdEtMGRHuWHd2OD+AraaYD7zVWm1GKJc7hip56kjiqYvE1tG38jQtbezs122lvDCuP4UAp8t4iDLPj8a5W818DIj5PaqELX2q3HlwhnbGSBwB9T2q40nLclYCUlz1XZeZ0d3r8aZEI3MO9Nt7a5vNtxqDtFA3IUD5nHsP60/TdJt9Pw8hW5uR3P3EPt6mrzuXbc5LE9zSlKENEYSlCOlFfMaeYxDEoigX+BT1PqT3NNCgdAKdRWEnchK2w0igjinU01AEdJS4oxQAn1ptOxSdqQXGEUw1LTDgde3SgBhx65PfimMOKkIzwfpTGySc0DGMOtRmpW6+lRsKChtManGo2oGhhFNIOePyxTmNKq5YUF9DI8S3gsNIkwcSy/u059e9ecgY5Peui8XXv2vUti4MMGUHue5rB24A69K7aMeWJ7WEpezp67siNMIqVgepppHFbXOkiYcdKaRzUrCmHrRcViIim4qUimgZ60rhYgmO1cdzwKYE2j371JtLyeZ25Cj+tDCi4rFZ6jeppKhamjNkTd6iftUjVG1WmZsjNMPepDUZ71SMpDGNMNOamN1q0YyGMaiJqRu9R4pkMQ1GakNRGmiJCN0qNqkNMamYsj700080hqiJEZFMNSGo2FMzZGaaaewppqiGNpppxphFUjNjTTacRzSGghoYaSnUlMhjaSnGm0yGNopTRQIZRRRXqnlirT6aop1WgCiilWmhigVq+H5xHdGJjgSdM+tZgpY2Mciuucqcirg+V3FOPMrHbEZGKqWaYgnhP3kbcPpVi3kE0CSL0YZpm3y75W6LINpPavRWupyw0diLbThTmUqxB7GlxVWOkAOKUCinqKpIECrUqimgYqVRxTsA7GWqZBUajFTRiqsBKn0wKtQD5h9agQD/69WYRhhVIEY/jiDNpYz46OyH+dc3AK7nxNbG48NzHqYWVwce+P61xFv0rjrxtUOeruaUA4FT7RUcA4FWQuacTnkyrIKoXAxmtSZeKz7kc9KmSHEyZupqm1XZu9VHHWsJHdT2IjSU4ikrJo1EpcUoFLinYYCup8HjyUvbwj/j3tpZAfQ42j9TXMAV1th/ovgnVZsANMYrYe+SWP8q2pK2phiPht3OVVcfnUiigD2p6j2qUgY+Ja0baPkVVhWtO0T2rSKOebsaNjHk9K3LWPCiqOnxccCtqOMrHXVFWRwTd2UbzhePWsW461sXx61jyfMaGa0UYmvTbLZYwfmkPOPSsMDFXdYlEuoMF+6g2iqgFedUfNI7Og0ClxTsdaUCosIQCn4oAwacBinYQBacBSgZqRV9qpRJuJGtQ6g26WO3HSP5n9z2H4VeQrFE8zj5Yxn61mx7mG+TmRzub6miXYENIqM8VOwqJqyY0Rmo261KaiaoKI2PBqM096YahlIa1NNOam1BSEpM0ppppMaEoooqRiUoopQM0DsPhieaVI4lLu5wFHc100yJZW6WUJB2cyuOjv/gOlQ6DALKzbUXyJn/d24x0/vN+FNJ9811RXJHzN8PT5nzvZDajc05jx3qJjQdstNBrGq7tUjnmoHNZMxkxD1ppOKWm5JO2s27K5BteE9N/tLU03f6qPDOa9RbgAAY6Csbwfpo07SlZh+9lG5ye3t+tasz88VwylzO59rluG+rUEnu9yCVs5qpM3pUsrEdaqu3FXGJ1TkRsajY0rNmo81ZmxDRSUoGaQEkQ3cCt3T4tvzf3TWXZR5fpW9Cm2EAjvkj3x0rnquyOmjHqxoUs2SOp5pb27h0m0M04BfoiZ5JqaSSOxtmubggKgyB0JPbiuA1XUJNRu2mk4HRVH8IrKEXJhiMQqa5URX13Le3DTTsSxPA9B6Cq9FNY11xVtDx5Sb1YpNNzxRQqlulWZOQAEkADNRTTiPKxfe7tSTzgDy4un8TdzVStIxOSriOX3YC+/ekJxSE8Uxj71ocMpCsaYWprGo2ak2ZtjmbNMLUzOaKhu5IZopKKQBRRShc0CACnKlPVKlSMk960jC4rkarUyp6VKsRx0qRUArZQJciJUxTsVIcCmEitLCTDvTTQWzUZagY/IpN1RFsUm6lzoaJSaTdUJak3+9ZuqNIlZqTdUJcUm+pdULExejfmotwPSk3Goc2Ulcm3Gk3GmA9c05anmZaiOzmikpaTZdgpQaMU9UJ6An8KVmWkJSgVYis5pPuoavW+i3EhGRitFTnLoPmjHdmUAakVSe1dPaeGmbBf+VbNr4chQfMoNbRwk3uJ4iCOFjgkfG1Cfwq9b6TcyniNhXfw6bbQqMIvHfFTNJBCOCoreODitWyPrTfwo4y38NzORvyK1bfw1GuPMNac+qwR5wf1rNudfA+4R+FXyUqe5SdaexoQ6TaQjlR+NTZtIOmwH2rlLjW3Y8sSO2TVFr+eT7u459KxnjKUdjphhZy+JnayanAg61Tn1pADtOPpXLpFdTEdR7HrW5pfg/WNR5itJ2Q/xsuxfzNcNXM0tjtp4FJ3Y2TWz2NVG1WZ/u5P0FdrY/DC6bBvLu3gHouZD/hXS2Hw90a2Uee1xcuOuW2D8hXmVc0b6nZGjSj1+48j33cvOGHuxq/Z+H9UvmHlQ3L57pGcfnXt1homm2WDa2FvGR/EU3H8zmtTHGCTj07VxTx0pbG3toR+GJ4/p3w31OYg3KJEvfzJBn8hXRWPwzgjx9ou1A/6Zx5P5mu/G0Yp24VzyrykQ8TUfw6GDY+DNDth80Ms5HeVuD+VbdrYWFnj7LY28XuEGfzpxcfWk84CsnJsxnKpP4mXPNY9wB7CgNzksaz2uQDUUl6B3FCi2Zqg2ahkVfSkNwo//XWDNqPA2nP0qnJeyMeM9K1jRZtDBt7nRyaiidxVG41lV4U5+lYLu753MfzpYYHmcJFG8jnoqjJNbKiludEcHTgryZan1WWT7v8AOqgM9y4Ub3duiqMkn6Vt2vh51YG/mWEf88o/nc/0FdDZW8dmpWxgECkYLk7pD9T/AIU24wRjPGUqatSV3+Bh6d4b2BZNUcxA8+Sh+c/X0roYmSGHybWNYYR/Cg6+5PelWDHPJ9z1qVIfauedZy2PLrVpVXeo7kHP9KX06/lVtYgKmERNYXOd1UjO70VqLFmn+Sp+8oP4UNkuukY5NJWwbOFx9zB9qik0vPMT/g1IFiIdTLpDVi4tJ4fvoceo5FQUjRSUtmMxSU+kxRcY2mMOakxTWoAhIP600jIx/nmpSPl5zUZ6+3TigoiY559eaYae1RnpTKGsajantUZ780FIbVbWLz7Bpk04+/jCD3PSrSjmuT8ZXfm3aWiH5Ihk4/vGqgrs6MNS9pUUTmDlmLE5LHPPemEY9+KsMvHb1GO3+ef0qIjjArt2PoGQtyelMxUrCmEUXJGYphqSmYp3EMwO9RygtiMcZ+8fQVMBjJPSmR/xOerc/QUANkGOMDp09KgfvU8lQN3poCB6hNTuKgbrVIxkQuKjYVM1QmqRDI2qM1K3Wo2q0YyIyKY3WpGqNqpGMiNu9RtUx6VEw4pmbGGmNUlRv7VSJY00w0+kagxZE1MNSHrTCKoiQw9aY1SHrTDVIzIzTTyaeaaevFMkjIpDTzTTVIzZGabT6Q0yGMNNxTzTaZDG0hp1JQQxhop2KKYrEVKtJSr1r1keUOpaKKoApwpo5NSAVSGLRRS1Qze8N3O5Ht2PI+Za1bqMtEdvVfmH4VydjOba6jlXseR6iuzUh1BXlSMg12UZXjY56kbSuRTAOEkXo6g/j3pmKlhX908R/hO5foabiuo0iNC08DpS4pcc0yhQKlUY6U1RTwKpIByjmp4xUaLU8Y7VVgJFHY1ahHzCoFFWoRjscU7BctGEXNjdW/UyRsuM55xXmsA25B65xXqViSrc5645rgNetvsmu3cYGF37l+h5rnxEdpGFVEluMqKuqvFVLX7oq8q8VEdjjluVplrOulrWmX5azbpcA0pIqmYk45qpIOavXA5PSqUtc8jvgRUmKdSVFjYTFLRS4osA5Blh9a6nUsw+C7GMZ/f3byH6KoH9TXMQjLCus8VjytG0CHGD5LyH8XP+FbQXuswr/FFHMKKlQZxSKKmiXkVKQpMsQJwBWvZx/MKz7dPmFbunx5YVtBHJVehsafFgZ7AVoSfKn4U2yiwn61LdcIfpW9jz27uxhXh61kXDiNHc/wAIJrVvT1xXPa7J5di4HVztrObsrndRRzOS5Lt1Y5pwFAHSnAV59joY2lApcfWnAUyRQKcBmhRUirVJEsFWpUTmhVqxCmWGenU1SEU9SP8AqbYHqfMf6dhUDClQ+fLNcHOHbC57KOlKwxUPV3BuxA3So2qZhUTVkwRE1RNUrVEx5rNmiIWphp7d6YaiW5aGGkpTSGoGhDzTadSVJSENFFFIYtXtHsH1C+jgTgHlm/uqOpqkozXV2MI0zRQ+cXd6OfVYh/if0Fb0YJu76Cs5NRQalcLPOBCoW3iXy4lHZR0P49apE0HpTCea1k76npxShHlQjHionOBTmqFzzWUmKTI2NRGnMaaelZtmLY1mwK1vCth/aGrxo4zGh3v9BWPjmvRfh9Y+Rp7XLjDTHj6CuarLSx35Xh/rGISey1OrI2RhcADFUpm5qxO3BFUpmGcVjCJ9jOXYglbt3qs7VK55qu5rexjcYxptBOaaTikJsXNOTlqjBzU0K7mFTIcdzW0+PJH61vQxjbubjHv0H+fWs7TIst+FUfGGqm2txZQNiWQZdgfur6fjXHP3pWOtz9nTuzG8Tat/aF0IoT/o0PC4/iPrWJSUhOK6YxsrI8ipNzfMwLU00nWlUbmwOtabHM5N6CqpY4HeoLibjy4+nc+tOuZto8uPr/Ew7+1VOlaQjfVnJWrW92IU1jSMaYzVqzicgZqjY0McVGzVDaM2wZqZmjNJUMQUUUUAFFFSKmaaV2Iaqk1PHHUkMBP0q0kWK3jTIbSIo4elTqgHSpAMUxnC1skkZ3bFpjMB3qOSb0qBnz1pXRSRK0nWomeomeo2es5VLF2Jt9ML1FuNJmsnUZViRnppemUVHMxi5opKUDNIBKKdtp6rSuUosYFNPVfWnqhNTxW0j9FNNRctEUkluQbfSnKpNaltpUjnkGte10QcZGa3hh5PcTqRRzUcDueFJq7BpU0n8OK7G10uNMYUVpw2ca9gK6oYRbsh1m9jkLXw8WxuratPD8a4ytb42R8YFNku4416gfjXQqMY9CHOT6leDS4Y/wCEZq4I4YhnAFZV1rMcefmFYl5r5PCGiVSENyoU5TOvkuoYl6is671yKPOCK4q41OWXOXNVBLJM21Qzt2A5Jrjq5hGOx1Qwi+0dNeeIGbhTn6VmTanNIevWruk+D9e1Ta0Ni8MTf8tJjsH612elfCtFKtq2oM/cxwDH6mvJr5rbqd9LC9keZyXLnJYk1o6ToOras2bSynkQ9G24H517jpXhTRdMUfZbCEuP+Wkg3t+tbajaoCgAegryqmYylsdsKCitTyPSfhhfy4e/ngtl7gHe3+Fdbp3w60e1Ia4e4umH95to/IV2GaC9cksTUl1NlG2xWsNMsLBQtlZwQ46EIM/nV0tnvUPmelI0mKycpPcrlbLGaNwqqZqY0o7nH401Fsaptl3eBSGWs9rlAeWqFrv+6pNWqMmWqFzTaXHeomuMHrxWY1xK3QAVEdzffY1tHDdzRUYrc0WvMfxCoJL3P3eaq7QKQuq9SB9TW0aEUWoR6ErXErHrgUz5mOSc1Jb29zdZ+y28sg/vBcKPxPFaEelIq/6XdRhv+ecA8w/n0q7QiiJV4U9GZXAFW7TTrq6G6GI+X3dvlUfia3LO1jjwLSyDP/z0mG8j+grS+xPNg3s7P6LnIH9KylWijjq49r4dDEt9ItY9vnSPdTH/AJZw/Kv4sefyrctraTygiIlrD/ciHJ+p6mr0MUcYxGgXPpUypXNOu5bHl1cRKb953K8NsifdGPfvVhYwBUqpUioMVi5XOWVQiEdSJHzUqrUgWlcwlVdyJYxUipnpUgWnqtBi5sjWOniOngU6ixDkMVBTttOopom4mKp3WnQz5IGx/UVdopNDjKUdmcxdWsts2HGV7MOlQV1josilXAZT1BrB1KxNufMjyYj+lS0d1Gup+7IoUwnn3pxpvTNI6kMPPfvUdSHt9ajbjpTsNEUhqI1I5zUbdKC7EbnmmGnNTetBaGzTLb20kz9EBavOriQyzPI5+Zjkmuq8XXQS3itkPLHc30rk8V0Ulpc9fL6XLDnfUY1RuO1SnimMK2uegQEc00jrUrA5qM96EwsRtTaewpMU7kle4O2Mj1pQQ0YK9MVBcPuc+3FRwybW2n7p/SqFcsPUDCp5OvFQNSW4ETcCoG6irDVC4rRGcloQsKiYcVMajYYp3MmQOMGo2FTOOajYcGrRiyI9KjYZqU0wimjKRERTWFSEUxqq5myI9aYe9StTDzTIZERxTWqRhTDTMmRsKaRUhphqiGRmmkU80hqjNkRFMIqRqaRVIhkeKQ08imEU0SxhHNNIp5pCKohojppFPammghjaSlpDTIY00UtFBJDSrSUor1zyR9FFFWA5RT6atOxTRSClFJS1aAWum8P3XnWnlOfnj469RXNVa0y4NteI/wDCflb6VrTlyyJnG6OuHySq3b7rfSlddrEHtTsBl9QeQacRlAe44NehFaGUCKnAe1KBS1aRoAFPUUAU9BVpDsPQVPGKjUc1PGKpICRB/OrUQGRmoIxgVZjXpRYRctOoJxngk4/+vXO+O7QJdWt2o4kTy2wO6/8A1jXR2/BGah8UWhu/D8xXG+AiUfTo36VlVjzRsRUV0cZadq0o1ytZlr94VrQDisIHnyI5k+Wsu7XrW1KuUrLu15NEloODMC5XvVGQVpXQ+WqEgrnkj0aexWxiinMOaSszYSlxS4pwFOw7D7Zf3q/Wur8c/LcaZD/zzso/1yf61zViu66jH+0K6fx+u3xFsHRLeFR/3wP8a2jpBmFX+JFHNqtWIlpFTpU8a5YUrGci5aR9Ca6LTIcsvucVj2adK6nS4enHTit4I4K0tDTgTag+lV747UNXlX5T7cVn6j92tbHFDWRhXhySK5TxE+Z4Yv7oLGuquOWOK4zVnMmpTE9FO0fhXNiHZWPUpKxTxRT6MVyGjGgU8LSqtPC07Egq1Ii0KvNSqtUkSxVWkviYrB9n+slPlL+PX9KnjTkVBeDzNRRB9yBckf7R/wDrVT0QiuI9kYQdAMCo2q3IuKrSCsmRe7K7dagep261A9ZM0RG1Qv1qZqgeszRERphp5pjVnIuI00h6UppDUFobRRRSGGKKMU4DtTSuwNPw9p/9oalHG/EKjfKfRRya1tSujeXjygbU6Kvoo4A/KptPhOm+HPMOBNqBwPURr/iaoV1W5IKJvhI3vUY1qhY1IxqFjUnW2MY8VExp7GoWNZtmcmMbrTHpxOKiJzWTZkyW1iM9zFEv3nYKPxr2aygW1s44lHCIF49q818D2guddR2GVhUufr2r0+Q449BiuOfvTsj6nJKXJRlVe7ZWkPU5OKoynnNWp29KpyGtUraHqN3ZDIfeq7HipZDk1ATVECGmnrStTaBAKuWi/OtVBV6yBMi1nPYunub0c6WWnzXUv3Y1Ptn0rz66uHurmSeU5eRsmuk8XXJjsLa0XH7w+Y3vjpXK1jCPUzxlS8uTsBNNoNIehrZI8+UhfpSXEht02Kf3jDnH8Ip7P5Mfmn754Qf1rOZixJYkk96uEeZ6nNWqcist2FMY0rGomNbHntgzUxjSMaiY5JqWzNis1NzSUVAgooooAKBzQOasQxFugpqLbFcZHHmr0UHIzUsFvgVbVAorrhTstTKU+xGkeB7UMQoollC5qlNMW6VbaRCTZLJMBwKqvJnvUbNUTPWMqiNVGxIz0wvUZOaKwc2y0gJzSUUtRcdhKKXFOC0XHZjaXbmnhamWMntQk2UokASnqntVyG1J7VoW9hnHFbRoSkJySMqO3ZiMA/lVyDTmfH+FblvYqMcVpQ2qr2rqhhUtyHVfQxbXShgEjNa1tpyJ2FX44lUVYXC9a6Y0kjJtvcjjtVUDgVYVFA7VE0yqOao3GqJGOGFaXUdxGt5ir3xzVW41BIwcsK5m91tjwhrGn1CWTOWNc9TFRjsbQouWrOpvdcVfunNYd1rEkpOCcVRsLK+1W4ENhbyzyHsi5/Wu+0D4UX1xiTWblbZOvlRnc/49hXl4jM4xWrO2jhr/AAxPPpLp5D1JJ/GtvRPCOuayVNtZvHEf+Wso2L+te26D4L0TRQGtrNXmH/LWb52/+tXRYwABwB0FeJWzOUvhPShg/wCdnl2i/CmGNg+sXrTEdY4PlH5mu70nw/pWkKBp9jDEf7+3Lfmea1cY600uBXnzrTnuzshRjHZDue9FQtMB0qBrj3rNRZuoSZc3AUxpfeqDXI9aryXijocn2q1SbNY0GzTaamNPxzWU10xPGB7mommJ+8xNbKj3No4fuaz3CL1cZ9qhN5z8qk/WsxplH1ppuQO9axorqaqgjQa4kb+IKPamFs/eYn6msxrwDvUTXbuQqBifTFaqKRfsdLmuXVfSmNcotR22j6ncrvZBDEf45W2itCDQ7KIf6VcyTt/diGB+Zo50jCdSjDd39DOa9UEACrltaahecw27rH3eQbFH4mta1ENthbG0iibs2NzfmaupaXN2+6d3P1OazlXSOapiXHWKUV56mSmkRxt/pt/u7lLYbv8Ax48VftrW3RgbOwTP/PSf94f14/Stm30mONN74C/3mPFWPPgi4gTzGH8R4FYyrSZ5tTFueibl+CKaWN1dAG6lcovRc4Ufh0qzHbW0BAUb2HPHSlaaSX77fQdqfGvr1rBybOZyl6EqsSMAbR6DipI1pqipo+oqWzB2Ww9V74qVaanSnrUmEtiRetPWmKaetIwkPFPXrUan0pwODTMWSin1EDUikZpohjhTqYDzT6CQopM0tMAoopKBC02RFkQq4yp606koDzRyt5C1vcNG3Y8H1FQNW1r8OVjlA6HaawyfWoaPXpT543Gk1G1Ozx+VRv1oNkiNqjfpT2NROaRaQw9aIuuTQTzVfUp/smmzy9yMD6niqRajdpI5DWrn7XqEzjlQdq/QVnkU80hFdMdFY+khFQiooiYVG1SsOtRsMU7lEbUwipD1phoQyJhxTJDtjY1Mw4qpeN0X1OTTRLRSaq8nSrFRSDitUZyJrabzF2N97sfWlcYNUSSpyOD61ahkE3B+/Ra2oovoDdKhepW4ODUbU0xSIaYakprDiqMmQN1qMjrUzDmoyKq5i0Qt60xh6VKw4phGKpMyaITTWFSMKYelUjNoiYU0ipGFMxTM2Rt0qNutSmmGmjNkZFMapTTDVIhkZFNNPYU0iqM2RkU01IRTDVJkMjNNqSmMKaJGHrTTTmpuKohjGGaaRUlMPWmQ0MIpKcabTJaG0UtFBBBTqbThXsI8gdRRRVAPWnU1adVIoKcKbThVoBwpcUgpaopdjpvD9359r5TH54+PqK114bnoa4zTbk2d2kozt6MPUV2ikMoZDlSMg5rvoS5lYwlHldxpFAWpNvFKFrpGhqipVFAWnqM00WOUc1MntTFFTRjn2qhMmjHtViMc/wBPWoU4FWY/0NBJYgBz6ZrSt0WTMTjKSKUb6Gs+HrV+A4YHgfWl1E9dDzh7d7S9lgkBDxuUOfatK15FXvGtp5OsJdKPkuFBJH94cH9MVRsjXLa0rHDUVmWWTK1k3qYzW3jis6+jptaGcdzmbpfvCs2RcVsXiYY1lzD5qwkj0qWxVYc03FSEc0YrFo6khmKcBS0tNIZZ0wbr6Eeriuj8cEv4muQeyoPyQVz2lf8AIQgPo4P610fjIZ8U32fVcf8AfIra3uHJV/ip+RiKOlWbdfmFQgc1ct05FCRnI1NPjy4rrdOj2xg+tc5psfINdbZR4CD2rogtDy8RImcbY8CsbUT81blxwPesDUD87Vo0ZUl7xjzHG4+mTXDSt5k8j/3mJ/Wuz1J/LtZm/wBg1xacrXHid0j1YKyDHNOC0oFOArmsOQAU9VoUe1SqMVSRDBRUyLSItTovFWkSySFQOWwFXk5rPsQXiedx80zl/wAO1WtRcx2DhfvSYjH407ywkYUdFGPypS3Jm7IqyCqko5q7MOKqS1nIhFVhzUEnep361BJ3rBmsSE1C9TNUD1mzVEbUxqcaYazZohKQ0UVJQlGKWikMKvaLYvqGpW9tH1kcLn0HeqVdf4NgFpYahqzj5ok8mH3du/4DNbUYc015ETdlbuSeIJ0m1J44MfZ7cCGL0wvGay2p7/ifWojWsvebZ6UI8kVEjfn8qiNSOahes2BG1QtUrVCetZyIYx+lMqRvu1HWLZEj0D4bWwW0nuSOXcKPoK6yTk1meD7f7NoNtngsN/5nNaMhxmuemup9vh4eyoQh5fmVJz+P0qrIanmbtVeTtW6SKuVpO/61EalkPX6VCeaQriE0maDTc0CJBV/TwS61nrWhY/eH1AqJrQ0pu0kZ3ixs6mq/3IlH581imtjxUc6sf+uafyrHNYxeljkxDvUbG06NNx54Uck+gph7U27by4hGD8zct9KtXl7qOWTUVzMgupvOlyOFHAHoKhJopjGutJR0R5U5OUuZiMaiY0rGomapkzJsRjTKWkrMkKKKDSAM0daQVZt4TIelOMeYVwt4SzVr21tgdKks7TgZFWZXWFcDGa9CnRUVdnNOo27IjO2Nap3FwAeKiubnOcVSd+etKdVLRFQg+o+STcxJqBmprNTDXJKbZulYVmzSUAUuKybHYSjFPC+1OC0FJEe2nBalVKkWHNNQbKsluQhKlSImrUVvk9Kvw2vfFbQoNkymkZ8NqTWjb2ftV2G2AA4q7HGF6V2Qo2MnNsrQWmBV6KEDHAxT0X6flUgIA5xXRGFiGSKgXtTxxVaSdU/xzVG51IJnB/Wm2ohuarzqg68iqN3qaJ0IrnrvVGYYU/rWXPdMx5Jrlq4lR0RpGk92bN5q5bIU+1ZU90z/AHmzWn4c8K6v4hkAsrZlhzzNINqAfXvXrXhf4XaZp2ybUz9uuOuHGEH4d/xrx8VmcYaXO6jhZS2R5JoPhrWNflA0+0cpnBlYYQfjXqHhz4UWNtsl1qZrqXqYl4Qf1NemW9vHbxrHCipGvRVGAKexAHOK8OvmFSronZHqUsJCOr1ZUsbC0sIFhsreKCNeAsa4qxgCo5J1UdeapzXuOlcesndnfCk3sXmcDOahe5UVlTXuT1qnNe+/61UabOmGFZsSXfvVaS6x6fnWO90x6HFQtN1yeff862jROqGFSNWS7HY5NQNcMfas1rgLnH0qBrs56gfjW0adjdUUjTeXrubNRm5Ud6yJLvOec1F57t90Vqo2L5EjXe7HaoWu8g8mm6fpOoag2IIXYd2AwB+NdDa+FYIMHULnJ6+XCMn86mUooxqYilTdmznPOdzhAST09a07TQNSusO0ZhjP8cp2iuotxa2QxZWscR/vsNzfnSSzyTNmRmY+5qHVfQ5ZYupL4FYzbfw/ZQYNzO9w/dY/lH5mtSForVdtnbxQD1UZb86fBazTfdU49xWra6PnBk5rKVU4q1eO9SVzKVJrhudzH1PNX7XSXk+/xXQWunqn3VwB1PTFQXmrWllmOECeb2+6PxrK7ex58sZOb5aKFtdLSNdxAUDqzdBST39vbEpaoJnx988KP8axri+ubxszMdueEXgCnRrilYj6vKT5qrJ5ZpbhsyuT/IVJGmOtRoMVYUcVLZTSSsh6CplqFetSqaRjIlXipVOKhBpwagyaLKsBTwarK3rUitUmLiWA1PVqgD04GkZyiTq1PBquGpwagycCcHFO3fWoA3vTt1O5m4FjdS76g3UbvehMlwLG6lD1X3UFuaYuQsb6N2ahzxSbqQuQn3Um+od1Jn3phyEep/vLKQHsM1zJINdJdtm3l/3TXMCkd+GXutAelROcVITULHmpOxIYxqBicVI5681CaEaJCryRWJ4un2xwQA4yd5rciGXrkPEMxn1SXn5Uwoq4K7OrBw563oZlIacaaa6LnuEbVG1SsOKjOB79qQyNhTcU80ymgGGs66O6ZvbitFsAZrKZi3J7nNXElkZpjU+mN0q1uQyBxzUSsUbcvBFTsOahYVSMZFuOQTR8feHWmN196p7ijAqcGrUcizL6P3FLYcZXVmRmm9akYYqM1SZMkMYVGalao2poyZE3K1G1SNTWFWZMiNMYcVKajammZtEZFMNS80wiqMyI9KjYVKaYwpmbREaaRUhFNIpmbI2FMIxUhppqkS0RmmmnmmGrRkMxTG4qQ01qoREeaQ04000yGMNMPWpGphqjNjDSUtJTIY2ig0UEkFOWmindK9hHjjqKKKoaHpwKdSClqkMUdacKbin1pEApRSU4VY0OrpfDV55kH2V/vJyue61zPWp7WZra4SaM4KnP1rSlPklcc43R3QFLjmm28yXEKSx8qwz9KlAr01rqc6ExT1WlC1IoxVWNECip4xUajJqdBTEyVAf51YjFQoKsRijlJuTxdqux8Ef41UiHr61aj7UhMZ4ntDe6DJtXc9ufOGDk4HB/Qk/hXG2fWvSbMgHDDI5BUj8CK8/vLRtO1S4tXBHlt8p9VPIP5GsakdbnPWXUsAZFVr1MrmrUZyKSZcqRSa0ORaM5S+Tk/WsiZeTXQ6hH1rCuRg1hI9Kg7oosOaSnuOabWTOxBRiinAUWHctaWMXsP+8P510vjQY8S3Z9dv8A6CK5ux4uIz/tCup8cqF8STf7Ucbfmgra3uHJV/iL0MJVyavWw+aqsYq9ar0oRlPY3tLjztHqa6yxTLdR+dc5pC/MuPSuqsl+TmumC0PIru7I70ECuavuWeun1D7ormbw/M9VYdBHOa823T5P9rArlsY4FdH4kbFvEpx8zfyrn9tcNf4z1YrQTFPC0oXinqKxsSwUVKi5pqrmp0WqIY5VqZF9Kag5qZFq0Q2VblRJe20JHCgyn8OBUsi460y3UvqF3K3RcRL+HJ/nU8wqPMyqPWxQmHFVJRV6YZBqlL0rKQRKcg61Xk71Zl6mq0lYs3iQseKrv1qw1V361kzZEZpjU81G1ZM0QlFFFIoKKKWkAqLuYV32oRf2d4f02xxh3U3Ev1P3f0rlvDNgdR1q0t1HDyDP07/pXTeJbkXWr3Dqcop8tfZRwP5V20Y2puXfQmC56yj21MWT7x/nURqRzzxUTHipPRIXqJzUj1C9ZsTI26GojUjVGayk9SBr9KbGu+RVHUkCnP0qbS08zUrZT3kX+dYT2Y4R5pqJ7FaxiGyhjHZQP0FNmPH4VN0UD0qvcHFTTWh9vPexTk61Wl+9+lWJOtVZK0sZtkEh5P8A+uos09xzUZ6U7BcaxpKQ0A96VhXJE6VfsT8w9iKz1NW7VsNSaLT1K3i4bdYz/eiQ/pWJXQ+MF3yWM46PDt/EGufAzXHs7HNV1kxYwB8zdF5rOlcySMx7mrt4+yEKOrVQrpoR+0zzcXPaCGscVExp7HNRMa2Z57YxjURpznmm1myBKKKKkApKOtPjQswAo3EPt4y7Yrf06yzj+dR6TYM7Ditm6dLSHYPvd69GhRUY80jmqVLvlRBdSpbrtTrjmsG5uSzGnXlzvY4NUWOTUVq2tkaUqXKrsHbNRE0403FcjdzdDaXbTwtOC1NhpDQtOC09VqRYzVKJREq1KsR71PHFViOLPatY07kuaRBHDVuGDPap4oatxx7RXRCmjKUmyOGADqKtxxYFCDHpUgIHtXQopEDgMCpBgd/w71CWABzUUtwB0PFaXSAuGRV/ziqlxehR1FZt1e4yARmsq4uix61z1K6jsXGnfc0LvUCc7TWVPdMxO454pkKT3lwsNtG8srnCqoyTXqPg34UvMsd14kYxDIItUPJ/3j2rycTj4wV2zrpUJTdoI8+0HQtU8QXXk6bbtJ/ec8Iv1PSvX/CnwqsdP8u41hxe3I52dI1/xr0HT7C20+1W3soI4IVGAqKAKss4XlsCvn6+PqVXZaI9Wjg4w1erG29tHbwpFEixxqMBVGAKezqgqncX6rkKaybnUP8Aa/CuNRctz0qWGlM15rwL901nT33+1WPcX455rPlu2bOK1jS7noU8GlubFxf46ms+W+ycDms1nJ5bmmNKBwTXRGmjtjSjEuNcMep4qMzVRkuQucVVkus962UCrpGnJce9V5LvHOazmmZu/wCVPiheYjaCavkS3Ic+xO1yW6HNEayyNwDXTaN4Oup0Wa7xa25/ikHJ+grq7Kx03SR/osPmTAf62UAn8B2rKVaMfhOSpjYxfLHVnH6T4Uvr1RI6CGE/xy8fkK6ez0PStOClgbuYd24QfhVm6v3kJ3sTVNpS54/SsXKU9zmlKrVXvuy7IvzXrldikIn91OBVXzC3AzUtpp89wc7SFPc1v2OlxQcsAz+prOUkjmqVqdHRGNa2E0+OML6mtq00lEILjca040UDipkGOSRgdaxc2zza+NnLSIyG1RBwB9KW8vLXTow1y43fwxr941i6t4jWEmGww8neTHA+lc3ueaQySszOeSSa0jT0uwoYGpW96q7I2dS1m5vfkX9zD2Re/wBapRLUcYFWohTbS0R6KpwpRtBWJ4lx1qdfvVGtSKfmrO5zS3J0qRahQ1IG9KRi0Sg05WqINzTs0iGiYNTw3rVcNinhqCHEnzzTg1QbqcG6UjPlJw9SK/rVZWFOBpEOJaD07dzVUMacGqWQ4FndxTg1Vg9ODUyHEs76N9QbqXdQTyFjdmjdzzUG6l3c0E8hPv4o38/WoN1G7mgTgiYSetNL8c9faoSx6c8e1MZ+tK4KBJO48iQf7JFc6Tjiti4fML/SsUnmkdlCNkwY4FQsakY8c1Cx5oOhIY5zURNOY1HQmXYljbYrOeijNcFO5lmkkP8AExNdrqLGLSLiTp8uPzrh8cYramejl0fikIaaacelJWh6ZG3FRtUjVE3FMY08UynMcGkpgQXJ2wufasxjWhqB/wBH+pxWaauImJTDT6Y1UQyN6jIqRqZVoyZC49KiyUYEcEVO1RMtUZMmimEvDcP/ADpzLiqJ4PpU8NxgbX6etFhqd9GOamGp2UMMg5FQsMUhSiQmmnj3p5/D8qafarTMGRkc0xhUhFMPSmZyIzTGqRhTCMVRmyI01qkIph60zNkZpjcVIaYwqjNkZFNNPNNNNEsjamU8001aMmMamNzUhpjVSJZG1NNOamGqRLGmmMOaeaaaZmyOkp5phqiGJRRRQSVxTxTRSgV7CPGHUUUVQDx1p1MWn1RQ4U6mCn1pEBRSim09elWUhy08CmrT6pI0RteGrzypDbSH5G5TJ6GuqxXnqMVYMpwQcg13GjXgvrMP/wAtF4ce9d2HnpyswnGzuXFFOUZoAp6iuokctSpTFFSKKZNyaOrCdagjqxHyabEWIxn86sLUEXrVhamwi9anDcHvWX42siyWuoIM7T5EmOwPKn+Y/EVpQHDAH1rRa2W/sprSQ4Ey4B/unsfwNTNXRMldWPP4R0qWReOKijR42aOZdsqHa6+jDg1YxULY856MwdSi4OK5y7TGa7C+jyp+lczex4JrCS1O7DS6GM61HirEi4NRYrFrU9BMZinAUoXIpwGKVh2J7LH2hM9M11/jpP8Aia2kvXzbSJv0x/SuQtR++T612/jRQ1voU39+yCn6hjW0fhOSvpUj8znIxV60X5vwqpGPmrRsVy1NGVTY6TSEwPwrp7YYiFc9pQyvFdLGvyr9K6orQ8es9Srf/drmbrmRvrXT6h/q65q4H7w/XNVY0w5yXij70I9yaxMVueJh/pEQ9jWPivOq/Gz1I7DVFOAo6U9Bk1nYhjoxU6rTVWpVHFNIhsegFTpgAs3QDJpiLSXx2afOehKED6nitLaEdSPSstYpI3WUtIfxP/6qlmGVP+fWp44xHCiKMBVAqKQVnsjmk7yuUJRVKQVoSDrVGUcms2aQKMo5qrLVqYc1VkrCR0xIHqB6nfvUL9axZsiGmGnmmGsmWhKKKKkoKcvWkpyChAjtfhxEIZr/AFFhxawMVP8AtHgVTlYsxJPJNbWhxiz8BXUo4e6uFQH1C81iSdq9KS5YxiGD96U5/IrN3qJhxUzYPNQt92sjuuQPUDdasN92q7VlIlsibpTKe/SmVhIQ16veHl363Zj/AKaCqD1peGP+Q5af79Yy1RrhletD1PW2PP4Cq83epqry5pwWh9hUetypIMVVl61blqpKMY4z0NaWIuV5O9Q1JJUbUWFcYaSlJpM0WJuOU1ZgPzCqi1PEeRRYdzR1xBP4fjcAb7ebH/AWH+I/WuYVK66yjF5b3FqTgzRlU/3uo/UfrXKH5c57da48RDld11Fe5m3zb5j6LxVenOdzE+pphrqiuWNjwakuaTZE/SomqR6ic4pNmDIzTaKKgkKSlpBSEL9K1NKtDNKKo20RkcADvXd6BYLBbm5lGAo4rqw1Lmlcyq1FCI4JHp9qTxvIrl9Ru2lkPPNXdcvzNKQG+UHisNjk5revV+zEmhS05nuMbrTcZp+M0oWuNq51WIwKcFqQLTgvNPlAiC81IqZqVEqVU4qlEG7EaR1MkdPRMmrEceK1UDNyGRxcVZjjx2ojUcdORxzUo61vGJDY5RgVIpqMUpYYzWqSQiXdjvQZcd/eq0ku33NVJrjGeaTmkhpNlqe62jrWZcXZJ4NV55ye9VctIwCgsxOAByTXFVr9jaMLbjpZd2c1u+E/CWpeJrkC2jMVqD81w4+UfT1Ndh4D+Gj3PlX/AIiUxwEBktc4Zv8Ae9B7V7DaW8VrbpBbRLFCgwqIMAV4GMzGz5aerPTw+ClNc09EYnhLwhpnhq3As4hJdEfPcOMsfp6CulyByeBUFxcxW/3yN3YZrFvdUZywBwOwFeO+ao7yPao4V7QVka9zfJEMKcmsa81Isev4Vk3F7kfezzWdPcn14rSNM9Wjg4x3NKe9J/i4+tUJrsnviqDz56GoXmG05PXtW8aZ1xjGOxcaTr3P156VHJPjOCKoy3HXk9e5z+lVpJyc81tGmTKqkXpLrjrVWS5Jzgmqhlz3oUliAM1somLqtkzSM3elhieQ4UE1raB4eu9VuFjghds9h2HqT2r0bTfDumaIoNyqXV2OdvVFP9azqVo00c1bExpuz1fY4/w94Qu9QxLIPJthyZZBhfw9a7ewsNM0aPFpELi4HWaReh9h2p97qEkv+tf5QOFHAH4VmTXB5we1crlOo9Tmfta/x6Lsi7d3zyNukfcfrVCSct0qEFpWwuSTWxp2l5O6Yc+lHuwV2W/Z0I6lC1tZrlhgH610On6THFhpAGarkMSxLhQBU+8AVhOo5Hm1sVOppHREqqFGBilyKg8z3qG6vY7SLfIeey9zUJOTsjiUHJ+Zcknjt4zJM4VBzk1yusa5LeZigJjgB7dW+tUdSv5b2TdIfkH3V7Cqg5rqhSUdWevhcAoe/U1ZLEMDp05q5GMCqsNW0PAokzqqE8dWYuKqqamRsdawkcsy4pp6nNV1OOlSK2Kg5nFkymn7qi3UoPFBm0TKacGqENTg1InlJw3rTgag3cinBqCHEmzShqi3U7dSIcSUNTg9QbqcDSIcSwGpQ9V1b0pd1IhxLIYetODe9Vg1ODUWJcSyGpQ3FQK9OVqmxDiTg0bqiDA0uaLk2JM0m70pnajNFwsOzTWNNL1Gz8UFJDLt/wB0wHpWWTVy6b92apE0jopLQaxqFzzUjGoWOaDZIYx9T/8AXpppWNN6ihFXKviVtmiYB++4H1rjz3rrPGR2afZp03MWx/n61yZ74rop7Hq4BfuhDTaWirO0ic4NRNzUkh5qE0xoRqSlpKYypqP+pX61nVo6j/qV+tZpNXEiQHvTKUnrTSashjWphpzGm1SIZG1MapGpjCmZMhYcmomHFWGFQsOKaZlJCRytGeDx6VZWRJRxw3pVRhTeh44qrXJU2i1IuKiakS42jD8ipCFcZQ0rWG2pbENNPSnsMUymmZSTQxqbUjVGetUmZsjNNbrTyKY3WqMnsMYUxulSNUbU7kMZUbVIRTGoTJIzTWp7dKaRzWiM5EZprdKeelMYVRDGHrTDTzTDVohjDTW608000yGiNqaaeRxTaZDGUU6imRYrCloor2EeMKKWkFLVAOWn0xafTKFFPpgp9bRGKKUUgpRVDRItSCmLTquJohcVf0e9Njdhzkxtw49qo0/tVxbTuJq6seiph1DIQykZBHepFWud8KajuzZzHkcxk/yrpsV6cJcyuc0lZ2BRT0FIop69asRIowOKnjqJelSx9aaEWo6njPy1An3anT7ooaAtxdRWnasRisuLqv1q/bt0zUtCMPxhY+RqCXsf+ruRh/ZwP6jn86yk/lXd3tkuqaXNatw5G6Nv7rDp/n3rgotwJDKVcHBU9j6Vkl0OKvCzuiveJlTiub1CP5jXWzJlM9KwNSi6+1TUiOjL3jlp15qvWhcxkMRVNh7VzyR60diOgU6is0USQf6xcdc13Gvgy+F9DlPOwyRE/iCP51w0Zw4PvXeuv2nwIxH/AC73St9Ay4/pXRBaHJitHF+ZzkIrRsh/OqMX3RxWjYjlfrTirszqbHU6SCVA98V0kQBXngCue0gfICPWuihwAe3/AOqulLQ8WruU78HZz17iucuB8xrpNQGAfqa524HzGqNqByHiYf6XH/u/41j4rb8TjF5F/uf1rGA6V5tVe+z04/CJjjmpEFIo5qRRzU2IkPRalUUxRU6CmjNkkY5qPUBujhiH/LSVR+Ryf5VYQVFMu+/sx2Us5/75x/Wqexncs/WoJBzVlhUMlRJaHKUJhVGZcGtGYVRuBx0rKRrAzZxzVSTpV2cc1SkrCZ1RK7d6gfrU7d6gk61gzdEZphFPNNNZM0Q3FGKWikMSpYhlgB60wVc0qEz30MY/icD9auCu0hOXKmz0HWFNn4U0SzIwzI0rD69P51zUnQe1dT4/ITUraBfuxW6qBXLHmvQr/G0XgV+4T7kDdagkHFWHFQydKwOhsrv0qu9WX+7VaTrWch3ImplOam1zsBj1o+GjjW7U/wC2KoN92rWiNs1S2Po4rJmmHdq0X5o9f7VBL3qYNlAfUZqGTr+FXBaH102VJhiqslWpT1qtL7VrYzuVXHJqBqnk71A1KwDKQiloosK4Cpoz0qCpIzzTC5p2jlXVgcFTke1ZXia3+z3srpjy5l81Px6j88/lV6Fuak1+EXWhtIozLb8/VT1/Lg/nUVqSnH0Jc+VM4fGKY1OzTWoZ4T3IXNQuamaoHrJmT3G0lFFQIDQBSVLbrucCmtXYRu+G7Brq5UAZ5rpfE12ttClnBjCjnHrUnhi3XT9KlvZBggfLn1rltQna5uHdiSSa9W3sadurOJfvqt+iKExLMc1HtqcpmgJXFqd5CEp4TipduKcF5ppBchVKkVKfinqtUokuQ1VqREp6rUgq0iG7gq4qVR9c/SmU73rVIQ9T8o+n5U7ODxUW6kZ8/r/KruFiUviopJKieT1qrNL1rOU7DUbj5Z/SqU0pOcU2R8mr/h/Q77xBqKWlhGSc5eQ/djHqTXFWrKKvLY6IQbdo7lTTrG61W9jtLCFpp5DhVUfz9K9v8B+ALTw/5d3f7bnUyM9MrEf9n1PvWt4R8M2Phmz8u2AkuWH724YfM5/oPat2aWO3iMk7YXsO5r5rFY2VZ8kNj3MLgOV809yxn5c/wjnJ7Vm32rJEClucnu1ZWo6s9xlV+RBwFzWPNPxk1xxhbVnv0MF9qZeuL1nYkk5+tZ011xyQKp3F5gkAgms6acu2Sa3hByPQUYwVkXZrnPSqzzBjVVpahebmumNOxMqli081QPP2BxxVVpaiL5rdROWdbsTtLk0zcSeajXJPFbOh6Nc6lOiRIx38D5c5+lU7RV2YuV9WU7a2knkCxqWJ6AV6H4X8EMVS81YiC0HIz95/YD+tb+h+HLDw/Gkl4iXF7/zyPKofVvU+1WL/AFCSeTdM+cdAOg9q46lZydonK686r5aO3f8AyLD3UVtbfZtOjEFsOuPvP7k1kz3OOBVee53VTaQt9KzjDqzajhVFE8sxY9afbW8lw3AOPWn2dkXO6XIXsPWtqBVjXCgACiU7bDq1lDSItlZpCozya00IFVFcAc0plx0rlk23qeXPmm9S4ZaZ5maqebSSTrFGZHPA7etJJvREql0J7q8S1hLv1/hHrXM3t200hkkPzdvanXl008hd+PQZ6VmyPuPWu6nTVNeZ6WFwyWrHls09DUCmpUPNNna0WYzVqNulUVNWI25GaxkYTRdVuKmUiqiNUqt71DOeUS2GqRWqqG6VKre9ZNGDgWFanq1Vw1ODY71Jk4lgGnZqBWpQ1BLiTg04HFQhqUNzTIcSbdTg3vUIanZzUkOJNupwPFV8805WIpEuJPnFANRhuadmlchokDU7OOlRU7OcUrmbRKrcU4GogcUuaDNonDClzUAbmn7qRNiTdQzetR7qRmoFYVjTGJpCaYx4oLSIbhiVx71VY1NOearsRmkzpghjdaiNPY5BqNutI0SGE0q8t+NJSwj94M+tCG1oZnjg/NZL1wjf0rmG65H1BrpvHRxdWn+4a5k9eMV0w2PVwX8FDW4pKXqozSVZ1kEvWoTUk5w/4VFmmihaT1pMmkpgVtSP7hf96svNamoDNqfY5rIq4mchSetNzRTSaohg1JQTTSashsRqYacaaaozY01G4qQ0xhxSIZERTGFSEU1hVozkRMKaMgjHBqSmtTMWh6zno4z707COMo3PpVYik6dKLBzvqTspHUVGaQTMOvzD3pRJG3XKmiwXUhhphqVk7g5+lRsMHmmjNxGGmN0p570xvamjJkbUw1IaYaohkZppp5prVSZDIzTSKeabWiIZEwphHWpWpjVRBGRTcU8jFMbrTIY0imNUlNIqiWMooNFBJVpaRTlQadXso8LoLRRRTBCrUgqNaeKpFJjhThTRTq1QxacvSm0oqhomXtTxUa1IK0iaIWnLTaetaAySF2ikV0OGU5B9K7/SLxb+zWQEbxw49DXn4rR0a/On3gl5MZ4dR3FbUZuLsZyjc73FPUUkZWRFkjIZWGQR3qUCu9GHkAqVKjqRB/hVJAWIzViM5Wq0Z6/4VYh4oaAtxnmrsJqjH1FW4TSEa1m+GBrnvGGn+RfrexDENyPmx2kHX8xz+dbVu3StC5tE1LTpbVzgsMo391h0P51jJ2dyJx5o2POSPlwefwrL1CLIyR7VssjI7o4Kup2sPQ9xVK9j3Ke+aqSujij7sjjr2PH4VlyLgmuh1CHk5HNYkybc8VzSR69KV4lTFGKcRikqLGosY+au+8MSC48N6vaseTAJAPdTmuCUV2nw/dTqn2dyNs8bRH8RWlM5cWr0m+xlIMtWhZfeXPrVNozFOyN95WKn8Kt2v3h3yaqC1M56xudZo/3B9a6KE4H079xXOaR90fWulhGVP+e1dHQ8WutSlf8A3egHPQdBXP3H3jmuiv8Aoe3PSsC4HzmrS0NKGxx/igf6VC3+z/WsZa3PFK/v4D7EVjKK82r8bPTj8KBRT1HNIBUiVmRIevSpkHSmKKmjFWjJkyCmoudQQ/3Ym/Uj/CpFpkPN8/tGv8z/AIVTRnLYsOvFQMKst0qFxUyOYozL1qjcD5a05Rwaz5l61jJGkNzJm61Tk6Gr1xwTVKQdawmdkCq3eq8n3qsvzVaT71c0jeJGaaTTjTcVmzUM0UYooAUV0Pge3E/iG0UjPzg1z9dl8MYw3iKEnqoJrow0b1EY4h8tKT8jX8eNu8RTD+6qj9K509K3/Gxz4iuj7gfoKwSM4rorfxGdeF/gRXkRMKhbpU7VCw61kypFaQcVUk+9V1xmqkowTWb2KT0IGFMqRhTDXNLcoa33ak09tl5CfRhUZ5pIjtlU+hrNjg7TTPYrVt9vHg5+WnOKoaFL5tjGc54rQfpW1Ne6j6yctmU5fSqslW5BVWQVpYhMqSDn8KhcVZcVXbilYdyOkpaMUrA2JSr1pO1KKLCuWoWxWtYOrfJIAyONrKehB7VixtV+2fBq0J6nI61YnT9Rlg5KA7kY/wASnoaz2ru/FFidQ0xbiLma2BPuy9x/X864NjWM1ys8mtDkkQtUT1K1RNWLOVkdFLSVAgrR0eDzrlVx3rPUZaup8H23m3qkjOOa6MNT56iRMnyxbOh8QzfZtLtrNOONzYrkSpJya29fn+0alJj7q/KKzCldtd80rdjKjD2cF3ZWxSbasmOjZWPKXcrhM07ZUwWl20WC5EqVIq804ClqkhXEoFLig9KtKwCijNJmms1O4Di2BULyY6UjvVdmqHIaQSSVWkaldua1/Cvh268RagIoQUt0OZpiOEHp9a5a1VQjzSNqcJTlyw3E8J+HbvxJqAhtwUgXmWZhwg/qfavetB0ey0OxW00+MRx9WY/ec+pNGjaba6TZR2VhHsiQdcct7n34/SmX2prCCluQ0ndvTivlsXipYiVuh9RgcvVNaayLt5eR2cZLfNKeien1rm728kuZN8rbm+tVp5yxYk5JOTk1nz3WPukntx/n3rlS6I+ho4ZU9XqyxLOBnknFZt1ecY3fTFVrm7wSBycDA9OtUGkJOSea6qVG+rNKlRRVkWGlJOc1E0tQF6jaTk4rsUDjnWsTNJjvULy88VCz5NNzWiicsqzY8tmnxqWxTI1Lniu08G+FptUuAzLtjX5nZvuoPf39qUpKK1JT0cpbEXhLwzPq96iLGSnVj2A9Sewr1S0S00K2+z6ZtabG2S4x+i+gprSwWFkLLTV8u2H3nPDSH39qyLi4znnArinNzZjyyxNrq0ei7+pNcXPX5iT3JNZ08+fWoZps5wars/NCikelToqKJSxY8dc1q2VmEUPMMseQvpTbC1EKCab/AFhGVX+6PWrQk9TmlJ20RjVq83ux2LCmpFfHrVZXFG8Y4NYtXOZwuWvM9MUhkx3qr5go35pcolTLXmetZt3dGZs5+QdKS8n/AOWanjq1Z08ueBW1KmlqzelRu7sJ5dzY7VDnPWmlvzpN2a1Z3qKitCRTUqMarg04MRUMTVy4rVIrVTRqmVuKykYyiXY3x0qZWz0qkj1KjVmzCUS6r1Kpqkr1Mr0mYSiWlapA1VQ1PDHtUszcS0Gpd1Vw/rTw1TYzcScNS7uahDelPBpE8pMGpwaoM04N60iHEm3U4GoQ1ODUMhxJQ3NPVs1CG5p2eaRDiTBuKdn0qEGnBscCkZNEwNPzUIP607PP8qRlJEqnmlzzUYNOpENDs0ZptITQKwMeaYx4pfQ01zxSZcUV5utV2NSyGoSaR0RGHpUbU9ulRMfQUjVCZp0Jy6/WojTojiRT701uEtmZvjkkXlt/1zP9K5rPvxXTeOl/fWrdthH8q5jnGK6YbHp4L+ChGOelJRRVnWV7jhvwquSf0qxd/wAJqqT7imWth2eaTNJnJpM80xMbcjdbyD1FYRPNdCDkHNc/dJ5c7qex4qoGcxhOO9JnNISeeaTPpWtjJi9KZmlzzzTCcNjt2pmbFJpCc0lJmi5ItMNLmmk0yWIw5php5ph700QxjU0jNPI44ptUZMjNMqU96jIpkSGkVGR1qU1Gw61RmxuSOhpwmcdcGm01utMlsf5iE8jFB2Ho1QmmkUWJbJih9jUTKfSm5I70F29aLE3EIpjDFOLnvTWOTVIhsYaaadTWrREMYaYakqNqpEsY3NMp7U01RAykNKaQ0yGMPWihutFMkpIMZHvUgph4YH1p9ezE+eg9NRaKSlqixRT1pi04GqQ0Opwpopwq0UOp1Npc1YyQVKtQrUq9KuJaY6nr1plPXpWiGyQUtIKUVaEdP4T1PY62Mx4b/Vk9vautry9GKMGU4IOQRXeeHdTXULQI5H2iMAMPX3rsozuuVmU49TWAp600CngV1IzHpViI1XWpYzV2AuxnkVahPrVKM9KtQn5qhoTL9ua1rOT5qxomxitC2fBrGS0EnYzfGWnhJUv4l+ST5Jcdm7H8a5aZdyH2NeoiKO9s5bablJVwfb3rzjUrV7O6lt5RhkOPr70qbv7rOavTs+ZHMajD1PrXO3UfJ9q7G9jyprm76LGampE3w0+hiOKYRVmVcE1Cy1iztGrW74ZuTa6pbTZxscHNYqjFXLFtsy/WnDRkVY80HE6jxTALbxHeqMbWk3r9G5/rVS2+8PrWt4sXzl0u95JntlVj6spwf0xWRb9RWiWpw0/epI6nSW6V00B98Hr1rlNJbBH0rqbdsqK36Hl4hakN90OOBWDc/frfvP8AVn1x/SsO7HzVUSqBynipf9QT71ggV0viiMtbxN/daucrgrr3z1Ir3RQOKkUU1akWsrGchyirEYxUSDmplq0jJkgpLcf6XN7Ig/8AQqcOlFr/AMfE/wBF/rTMpbE9RyDmpaYwzSaOcqSLwao3AxWjIKpXA+WsJFxepjXQ5rPk6GtS6HzdKzJh1rCaOyD0KjdaryD5qsPxUEneuaW50IipKWk61mzYSlxRS0JAFd38K0B14ZHRD/KuEHJrv/hZxrQP+yR+ldWE/io5MZ/Ckix42GNeuPqP5Vz9dL47XGvTHthT+lc1W9ZfvGdmElehH0GsOaiNT9ajYVk0XJlWTiqc3er0oqpMvWsmVEqt0qNuvFSsKiasJo0G008MMU+kIzWLFY9C8H3G+0CMegro36VwPhC52TBCevFd8DujzWtDWNj6WnPmpxZUk4zVdxVuUVWkFbWLTKko5qu9W5BVZhSLuQkUlK1JSEJRR+NFAh6datwtVIcVPE1NCNyzkxweQRiuF8T6Z/Zt+fLBNtL80Zx09R+FddbyYIqxqFlHqunyW0v3sbo2/ut2P9KqUeaJz14c8Ty81E9T3UUltPJDMpWRDtZT2NQHmuF9meS10GGkp1JipFYdGMmu58Gr5VtPP/dU1xEX3q7rRSIvD9wQeWGK7cErSuTKPMkjN/1kjsepJNO2e1SW6ZB+tWPK9a3SurhV0k0USntTCmKutHgmo2T2pcpmVttG2pitNxRYCMjikxTyKQj1osBHQaUjmmscUAIW7VExPoaVzULVLZQ1mzULU9uKlsbOfUb6G1tUMk0jYUD+f0rKU1FXZcYuUlFbsm8O6Lc69qiWlqNo6ySEZCL3Ne6aNplro2mx2lmoSNRkserN6k/nVLw9o9r4a0tbeLDTNgzSEZLt/hRe3jSZAb5fQHr9a+WxuLdeWnwn1+WZY6avJast6jqO4mOA4HOW/pWLNKFUk5x6UyeYJknrzWTdXG5jj16+tcNr6I+jp0lTVkTXN3nIHT0rMuLjb945c1Hcz7E9z0FZ7yFiSTnJya66VHW7Mq1dR0RM8m7OTyaj31CX/wA5qMvXYl0POnUJmeomeoy3PNN3VRyymSbs09BkjFRqM10fhPRZdTv4kRC25gFGOv8A9aiUlFXY6ceZmr4K8NS6pcKcBVHzs7dI19T/AIV6dLJb2dmtlYApap1J+9K395qi2W+lWIsbMgqOZZB/y1b/AAHasm5uOTzXFKTm7lQg8Q0/srZfqx9zcZOT+VZ80uev5Uyab3qo77jmnGJ6tOjYlaTJ4rS0m2BU3c4/dKdsa/32/wAKz9NtXvryOBON3LN/dHcmty9njZlihAFvENiL7ev1NN6GWJnqqUfmDSFmJJ5JyaQSY96r+YfrRvFRYy5LKxa8zFN8081X8wU3zKOUfIWfMNDTeWhb2qp5tRTSbzjtQolKkDyE85ySeahZqGbFRMc1okdMYpDmPNIG4pmfzoz/AIUMolDU7NQg+1OB9KzYmiZTipFaoN2acrVDRDVy2j8VIrVURqlV6zkjGUS2r4AqZXqmrZqRX5qbGMol1W4p6uRVRXqVX6VBi4loPmnhh2qqDT1fFIhxLAanhqrqc9KepqTNxLG6nBqrq1PzSIsWN1LnioAacGzQRKJODmng1ADT1akZSRODTgahU808GpMmiYN60/PUfjUINSKfT/P+eKRk0SA4pcnNMHAoB70GTRIOnWkJxSZ79frSE9KGKwtRueKfUUh4qTSKK8hqEmpZOtQMaDeKGseKiY09j8tRk0i0NpU+8PrTTSr94UIb2IfGURfT7aXGdjlT+NcdXf6pH9p025t+rFN6/UVwH1610weljuy6d6bi+gUUUVZ3kN0uY81SJwOpz71oTruhbFZYOAOwxjFUiokmaaTSE8j6ce9ITimMcDg1maqmJFkHQ8GtHOaiuo/OhZe/UURdmRNXRh5OOaTJxSHgkHr3pproOW7Hccc0jDcuO46U0Hp+dL0oJYzdkfzpM0SjB3D8aZmmjO47NITTc0U7CbFpKM0lMm4jU2lNJTM2JTDTs01qZEhrU0jin0w96ZDIyKSnmm4pmbI2FNIqQ0w0yWRkYpCKc3NNpkjDSd6caawqkQxpppp1NNWiGNNManmmtVIREab3p5puKohjDSU8jim4poljD+FFLiigkot939acvPNIelEfTFe11PmYvUdRRS1SNUwFL3ptOpljxTqaKVatDHU4U0UtaIZIp5qUVCtSKeKtFokpymmCnL1rRFEy8inLTF6U8VaEOFWNPu5LK6SeInIPIz1HpVcUtaRdgPTrG5jvbVJ4TlW7ehqyK4Hw7qh0+52yEm3k4YenvXfgqwVkOVPII716FOakjCUbMUU9Tg0wU7OK1EWomq1EeaoxnnrVuM0hF2M/KKuwNis6E1chbBrKSINyzkIPBqh4y037ZZrewKDLEPnAHJX/AOtUlrIa2rNwy7X5VhjFc7fK+YqykrHkMy5FYd/D1ruPFOknTdQYIP3EnzRn+lctfRZQ5rZ2kro5IXhOxyNyhGfaq5HJrVvosHNZzLg1hJHqQlzIiqSEkOMdabSrwwJqVuUzuZGF54MjK8tZz88/wuMfzFY8JFang9xcQ3lg3H2mBgv++OV/lWTD97mtUedSXK5U2dDpbcr6YrqbVwUH5VyGnNwldTYtlf1rZbHn4mOpPcfMjVi3f9K25BuQ/nWPdjjFUjOiYGvJu09z/dINcpiu11FPMspl9UNcX1rkxC95M9SlqhVFSKKYtSp0rFkyQ9alWo1FSimjJkqilthiefHov9aatOtx++l/3V/rQYz2JqQ0tJQznIJBVSZfl5q9IOtVZhWUkOO5jXYrKmFbV0OtZFwK55HZTKElQS1alFV2FcklqdMStRTjSGoZsJRRiikMVPvV33wy/wCQwv0rgl6iu5+GrY1uL3rrwn8RHJjNabNj4gL/AMTg/wC4K5M5zXb/ABCiA1BHHdK4pvvV04j+IzbAO9GI0U1+lPpZF+UGsbHRIpyCq0q5FXWFVpRWUgi7Ge1RtU7jFQtWEkbEdFKetJWTAv6RMYbgEdjmvTNPmEkQxzkZFeUW7bZV/Ku98NXXmWoB5aPg1NF8s3HuezganNDlN2UVWcVaOCtV2FdjO1FZ1zmqsgxVxhzVeUVJoVWFMqZqjNSJjaKKKBBT0OKZQDigC9C2K0baTHWseN+lXbd61i7EMo+MdI+225vrcZuIx+8UDl19fqK4HNetwSYrivGGiC0l+2Wq5t5DlgP4G/wrHE0rrnicGJpfaicxRR3pa4kcZLH94V2ennGgMPVhmuLh+8K7Kx50Mf79d+Ee5pTSbRLZr8lWce1QWv3BV3HSuiC0OatfnZWZc1C8eQMfSrjJUTrTZldlJkxUZXFXGQ1XkX60ikyuwppqRxxUT9ahjI26mo3NSGoHqWwGSHmo6kamn261FyuhHjNeq+A9CXRbH7bdLjULhe//ACzQ9vr3Ncz4C0NL26+33in7Lbt8ino79fyFd9eTlnPf39a8PNMVr7KPzPp8jy3nftp/ILq4LkgHr6Gs6ecKvXBPv/nFJPMFU84JzyO3vWTcT7s8gDvXhK8j7CMVFWQ66uC7dfr2zVCaTapYngUksmG545NZd1PvcgH5F4Ge5rppUzCvW5VoOlkMhz2qBn5pjPioi3NdqXQ8qU29WSM5PemF6bnNNJq0c06g4nNOXJqPPNSwjLY5pmafM7Gjpdm13OqDp1Jr2nQ9PTw/pIDBftlwnPrGn936nvXM/DbRVjjbUbtAYYMMQf4m/hX+tdBqN4007yOcsxzXJUm5ystjsVPnfslt1/yI7q4ySc9azZ5cd+aJ5upqm75NJRPUpU+VAzE5zTc00nNT2MBuryGBPvSOFH40zaUlCLk+ht6egsNH805E94MAekQPP5mq5bnnmrOszpLfMsP+phAijHoq8frVDNBw0IuS9pLdkm/rQZM1Fmk3UWN+UkZ8mk3HFQs9N3+9CRXISs4FRs/NRlqbu+anYpRHls03dTC1ITTLSH0ZwKjDc+1G6hoLEuTxSqajBpQahoViYHFPB96hBpwNZtEWJlNPU1EDS1LRLRZRice9SK+RVVWqRTUNGUolsNUqtkjmqqtmpAcVnYxcS0rcc09W4qqrYp6vUtGbiWgx7U8PVdWzTgc1DMnEshuetP31WVqkVqRm4lkGlBqFW96ep4pENEucGpFaoM9KepoMmicN61IpqBTTgakxkiwDUoODUC9KkU+tIwkiUdqWmDk8U8cHmkZscKQ0f480nYUE2DPHtUcnSpKik5FItFeWq7dasTcCqzdaDeOwxulRk09zxTKRaEoFFNFAy/LJ5UtvIRkHrXE6zbfZdSnj/g3bl+h6V2N8M2cLf3TzWJ4mt/NsobtR80Z8t/p2raDsy8HPknrsznKTNGcim963PZY7IPBNZU67JWXB/wA+9aWfXt/n+tU9QThJPwP1oCLsytn+pNFMz0oyMfhTNB69vpS0zPHPT1pdwpEsytTg8uTzAPlbrVA10NxGJoyh79KwZVMchVuMGt4O6OWpGzGd6UGkpKszHdqgdfLb/ZPT2qXIoYBhg9KCJIhzRmmspQ4b86M1aMmx1IelNzRTJuFIaKDTQhDTaWkNBLEppNOPWmNTIGsaQ0tIetMzYw001JTD0oJZGRTakPWmHvTJGGmmn0jVSJZEabUhFNxVkMYaaaeaSqRDIjTDUrCm4qkSyOmmn4pppiaG0UmKKdySjSDh/rTqa3Y17TPlNh9LikHNLVI2TE706kpaZSY7PFKtIKUVSKuOFOpopa0RVx4qVOtRCpE61oiiQCnKabmlFWmVcmSnUxaeK0TGOFOpop1WmA9a6nwpq4Rls7lvlJ/due3tXKrxUicHI4Nawnyu6E1dWPVMevFFY3hfVRfw/ZLhgt0g+Rif9YPT61tYx1r0IyUldHP1sOQ81aiOaqLViI80wLkRxVyI81nqatRNWckSzThYjoa1rSTsT9Kw4HrRtnxjFYTQLc0da09NW0xoTjzB80bejV5VewNGzxyKVdDhlPavXbOTn2Ncx460feh1C3XpxKB+hqKc7PlZNWHN7yPKL6HGeKxZl2tyK6i9jyKw7yPrVyRtRloZhGKbUrDmmsKxtY6bm54auzbXkEy/ejcN17d609etVtNYuVi/1LnzI8f3W5H865vT3CTCuv1RPtOiader1izayfhyv6Z/KtY7HDV9ysn3Kti+MV0+nydPyrkrVuldDp8mcCto7HLioaXN88qay7sdavRPlf51WuhkniqOCnozIkXcrA9wRXDzIUldT1ViK7uQbWrj9Yj8vUph2Y7h+NYYhaJnpUH0KQFSrTF5qQVysuSJFqQVEtSA00YyJlp1uMTSZ/uqf/QqYpqSE5mPpsH8/wD69BlPZkvWkxStxSUHKNccVWkHFWm6VC44qJIDJulrHuVwa3rpax7petc8kdVFmTMOKrNzVyUVVcc1yzWp2RK5FNqRqYayZshKKKKBjlHzCux+H7+XrcGD/FiuOX7wrqPB0nl6rAR1310YbSaOeurwaPQviBFvEMmOcc155IMNXqXi6MTaejDNeZ3SYeu6uveuY5fO0bFepgu6E+o5qLHNTWx+fB6MMVzo9Cfw3Kjiq0o5NXpl2sQexqpIKymhJ3KEqiq7irkq8VVYVjI3TuiEikxT260mKysMZ710Hhy78q6UMcI/ymsLFS2rFJOOvUVhUXLaXY6sJU5JnqdvJujwetJIPmrL0W88+1Ryfm6MPetVvmFdsZcyue4+5WkqCQfLVlx1qBhxQyolV6ibvU8i81C49KkbI6KKKQgoopM80CHocGrML1UqSM1SJZqQyce/rVsiO4heGZQ0TjaynvWVG9XY5OmK3i+hm13OB8Q6RJpV4VwWgfmN/UelZVerXlrDqNm1tcjKtyD3VugIrzbV9Om0u8a3nHI5Vh0YetcOIoezfNHY8+tS5HdbMrQ/eFdhpJ36XMvUrgiuOj+8K6rw7LlZYv7y4FXhHrYzp/EmaFqeKvLWfbnBwavoQa7ImeJXv3FIqNx6VLTW6U2cxXYZqtIMVbaq8o61I0VHHFQvU79agcVLKIW6VC1TNULdKyYIZVnTbKXUL2G2gGZJWwPYdz+FV0GTXf8AgXTxa2jahIuJpfljz2X1/GuXF1/YUnPqduAwjxldU1t1OkSOHT7CGztceXEu3jjJ7n8ao3E4j69T+n+f6VJcS45JJ7DJ/L+dY11Puf5SfXPT6V8hKTnK7P0mjSjSioxG3M24tn8azp5cZp1xLt4/P/P41Qkk7k9Pet6cBVKltENuptowuMkmqJbPX6Ukj7mz+AHoKjrshGyPJq1OZjieKQmmscdKYTmtUjiqVL6IcWpM0lJTMR6nJFaukW/n3KKAWJIGB3rKj+9XoHwts0m1r7TKAY7SMzEHuf4f1qZu0WbUWovmfQ9CukXTNNg0+I/6sb5fdz1/LpWJcS4z6mrF9cGSR3Y5ycn3NZcj5PtXLFaHs4ajyR13GyPmoWfmkd6hLc1pY7CYNW54VXF7LOR/qIXkH1xxXPKc10OgttsNRfv5Sr+bVNrHNi/4TXcj+p/GkNRfffDdAM0ZA6ByD2oLSsrIV8bsZHXB9qJNgXkn14qMyHJ2jBznk8N/nGaQn5s8HngsvIx6807DH/IVUnPzUxwAO+ScAEUxmG1hgEA5I/PPelyS2Tk/UH/D/PrRYYmV2nnnGajzSqAFO7jPQjke9IwH8DA5B/8ArU7FphmkpM0bqLFC0UmaA1FgHU5TTKM80gJQaeD0qIGnAmoa0IaJgafnNQg8809TUNEtElSKaiBzS1BLRYU9PrUinp9Krg+5qQGs2jKUSwpp6moFapFPepZk0WFPFPDVXU56VIpxUNGUok4NOBqJTT+tRYzaJ1NPU8VApqRTxSMpRJwaeDUANPVqRlJE6tipFOagU1KpqTCSJ1NSA1CpxUqmkzCaJFNPFRrUg9vQ0jJodnikoH9aPSgmwp4qNqeetRt0pDIJ/uGqbGrzjKsPas7PNBvACeKZSmkpGg09aKKTpQBbuPn0qX1XDCq1mEu7eS3kxslXac9vSrln+8imiP8AGhFY1i/lybT2OK0REFo0uhzFzC9tcSRSgh0YqRUZNdH4stPMWLUI+QfklGO/Y1zfp0roi7q57dCr7WmpDetMZQ8ZRu/86Umk7CmasyjlTg9c96Tdj+lWr+LkSqOD1x6/5/rVLPp16cVSKTuPyPQClzx6VHnAzS7hk8c0WBkm73qnqEHmJvUfMOtWM5/z2pd3pTWmxEldWMHoaKtX0Gxt6fd7+1VM1unc45LlYGhaSgGmSOZQwwaqupQ4arOaaw3Lg0LQiUSt3pc0Muz6U2tEYvQU8UZpM0lBNwpKM0UxXEJpppxptAhDTacaSghjaaRinUhpkMZTSOtPI5pppkjDTaeRTTTJYw0ypCKbVJktDCKZUhptWmQxhFMIqQimsKq5NiIimkVIRTTTJI8UU6imTYzqRhS0V7jR8mCdKdTV6mlzTRomFOWmindKZaYop1NFOppjuKKcKZThWiLQ8GnqajAp4q7lEwOadTFOBTgatMaZIlSDpUS1ItaIseKfUYp4rSID16U9ajWpR0q0BNDI8MiyRttdTuBFei6FqK61ZlvlW9iH71P7w/vCvN15FW9OvZrC7juLdtsiHIP+Na05uLM6sOZXjuekrT160ljcRaxYfbbUBWX/AF0I6xn1x6Gha7lJSRhCakvMsRt2PpVmNscVSVsVYVvm54pNaDNGBqvwvjFZUDYGTnHSr0J4ArGSJNu1lPArUG2eFo5AGVhtIPcVgW79K1raXvXPUXUuLPMvFekNpeoNHgmB8tEfb0/CuRvIs5zXu3iDSo9X0x4WwJQN0Tejdq8Z1G1e2uJIJkKyIdrA9jWkJKUQtZ6HMzJtY1Ay1p3cXBrPZcVMkdMWNjba4IrtvD7fb9MvbEfeki85Pd05x+Wa4jHNb3he+NlfwzZ4RgT9O9OJhioc0G10JIDgitqykwwqlrFn9i1aeID5N29D6qeR/On2j4IrWLsYztUhdHS28mV9QadPyv8A9aqVnJxjNW2bK1oeZy2ZnzD5q5nxLFiaKX1G011NwvNYniCLzLEsBkoc1NVXizqovU5sU8CmLzUgrhaOmSFFSCoxTxQjCSJA1PjOJ48fxBl/r/So1ob5Xhc/wuBn65H9aDKS0Zcam05xg80lByMSo3GRUhpjUmhFG5TIrIvFrdmXIrJvF9qwmjeizEmXBqnIPmrQnXmqUq4rlmjtiyq1RmpmFRmsGboZQKXFAFAxy9a2vDj7L+M5x8wrGWtHSWK3SkeorWjpJMzqK8T2u/P2jR19QK831CPbKwNeh6fL5umID0K/0ridah2TNgd69Oqro87CPlm0YR60oyCCOtOZfmpAK5EeundE14uQrjowzWfItaUfzwNGeSPmFUpU5NKaurkJ2djPkWqkq81oSrVWVc1zNHRB9CmRSYqRhTKyaNLDaOhz3p2KMVLV9AWmpuaBe+VOFP3JD+RrtYX3LzXmdu20479q7PRL77RCN5HmLwwqKEuSXIz3MLVVSNjaYVA1TBg3SopK6mdaK0i1C1WZBVdhUlELCm1IwphpCsJRRRQTYSlFFFUInjfirUT81QBxU0b00xNGpG9JqWmwavZeTNhZBzHL3U+/tUEUmKtwyYFbJqS5WZyipKzPMr6zn069e3uUKSIcEHv7j2rV0Kby7hD2zzXa6xpMOu2gikIS6QfuZT/6CfauBjimsLxoLlGjljOGU9q5VTdGd+h58qbpys9jqGTZM+PWrCHpUBYyRxSjoy/qKcrHiuq+ugV4c0blkHNIelRhqXdVXPPasI3WoZOSamJzUMg5NIEVJOtVpOtW5Rg/jVVxUyKIGqJ+amYVHisrXAt6PYtf38VspwHPzn0Uda9MOERY4xhVGAB2Fc34Ls1itHvGGHkOFz/dFbV3KEXaec9ff2r5fNcR7Wr7OOyPuuHsF7Gh7WS1l+RUvrgE7QQePrWTcSBc8/WpLmfP3mHTr+NZdxLl+DkDjNcMInuVZ20GzSZY1VuHwmPWns2DVS4fLV104nBWqWiMzSE0maSuhI8qpU6IKRjgZpruF+tQMxJ5pmFyRnzSBsdai3cUA/4UCuXUPNep/DdBF4f1C4/ikkSMfQAn+ZryeNua9X+H758JTDv9oz+gqKnwnTh1zTRfuXy3FUpW9KluG+Y1TkfBrNLofRpWQjPUJkH68UyR85qHd68VQmy2j5x2/Suh0Vs6XqYB/wCWaH/x6uVVxnjg9iO1dF4bmDSzwnH7+Jkx74yKmWxjXV6bCR9uF6DpnNQGb0x1z6e/XrUUznPXnpVcvzVxjobKNy4ZgDldx57t/T8qQy8kgnuOevTiqe80m81fIHKXGlzj5iPfJP8A9b/IpGcdsEfWqof1o30uQdkWWbLfnzjGetIzZPWq+/0pd9PkGTZpQcdPrUG+jfRyjJ93NGah3804MP8AJpOIE27NKCKhDZ+tPU+lQ4gSg05Tio1NOqGgsS5FOU896iDYp2e9Q0Q0TqcU8GoA351Ip5rNololBqRefyqHNPU1mzNosA09TVcHPX0xUqn8KhmTRN3qRTUKmnqcVJk0Tqf51IpqupqVWqGjNompymo1anA1LM2iZTyKkU1CpqRT6VJjJEwNSKc1CvSpENSYTRYWpVNQKalQ0mc80SipRUQNSqc0jFi0GjNKO1IkDUb9KcaY3SgBtZs42ysK0aqXq/MG9RikawepWprUpOKaTQbBTTRmkY0x2LdjJsmQ+9ZV+ht9SlUcDORVyNsNUfiFMmC4X+MbSfcVcSY6VPUmtJI54ngmG6KQbWFcVqNnJp99Jby/w8qf7w7GuitZduKta1ZDVdPDRjN3CMpjqw7irg+V2OijU9jU12Zxhph6UZPQ9ehoNbnrAyiRTGejfp6VjSIY3Kv1X2zmtfODUN5B56b4x+8XsP4hTW4LRmZ145JHJ9vx/PvjOKNw25yOmRtHHTtz7jA/WmZHbkAAj296Nw+U5XGPUjk/5NMdx5bGdxVR15OOO+Onfv8AWl3ZHP4jHIqLJG7nbkdRj+o9v5daduyvbp0H1/8Arn8qBEjEEc4weKyrq3MLE/w/yrRBwePUg47U18OpDAYqouzM6keZGRTTU9zD5ZyOVqCtVqcrVtx1JSZ60UyWKeeDUDx46dKmozTTJauVTxSVO8YYcdagZSp5FWmYONhKSlzSVRAUlBopCENJS0lBLEpKWkpksaetNpxpDTJGEU1qeaYetBLG000+mkUyRjDmmkU8immrRLQwimkU802quQMIprCpMU01RLI6KU0VQjMooor3T5IKBRSCgaY6lHNJRVFoUU6mU4UIodThTRS1aGmOBpwye9MFPFWaJ3JQakFQrz0qVatAPFSKeKjFPXpWiLuSCnCmLTxWiKHrUi1FT1rRATKaWmrThVoDV0DVp9Hv0uID7OpPDr3Br0oG3vbJL/Tjugbh07xN6GvI14Nb/hXXZdHvc/ftpMLNEejr/jWkJuLOavSd/aU9/wAzt/XP16VIrbWLHseQByPT/I/wzYmihltY72wbzLSUZU91Poap8DduPcdT6Hk/59q61LmVyIVFON0XIXOOv8JAwPU//rrRifJ4PGfQkVkQlhjGQd3rnHX/AB/zmrkLj+HGP5f5GKlobNiFsEda0raTnmsWJs4q/bvWEogmdBA+5BXI/EDQPtludQtUBuIh+8UD76+v1FdFay4xWhwy88gjFc13B3NFsfPFxHkcVl3Ee05r0Tx74f8A7Lujc2qYspjx32N3FcNcJmui6kropOxl1NayFJRzTZF2tTBwc0jT4lY7K8Y3ml212Dlo/wBw59ux/pVaBvm9KTwzMJ1mspD8s6cezDpSYZJCr8MDg1qnpc4aPut030/I1rWTpWirblrEtnwa0oX+XFaI560LSuSzjIqjcx+ZBJGf4lIq7KciqzDrVPYUXbU4cAqSD1BxTxVnWIfI1CQDo3zCq1efNWdjtequKKcDTacKkykh4NJMT5LH+6Nw/Dmj6UNypHrQZ2L8xywYdGGaYDUdud2nwknlcofwNGaDinHVktNagGihkEMgrNu0znFajjmqV0vWspIunuYFynrVGRa1rpMZrMmX5q5Zo7oPQosMHFRkVNKOaiasGdKGYopaTFSMVauWDbZs+4qotWLY4kq4OzE1dHr/AIbl8zT1FZXiCHEhNHg+fNqBmr+txhkLdeK9VPmieSvcqnESrhjUdXLpPmNVGFcslY9WnK6HwyBJA3YdaLuLY5C9OoPqKjFWgDNakD70Iz9VoSurDlo7mTIKqyDrV6VcVWkFc81ZmkXqZ7DmoiMVblWoGFYs3RFRSmkqBh9K0dMvDbzLIOnRh61nU+Ntre1ROPVbm9Cq6cj0OzuFlRWU5UjIqZuetclot95EnlufkbofSupjbctaQlzI96nNTV0DVAwwasN0qBxVGhE44qIjmpqawzSAipKcRSEUEiUUUUAFSKajpQaYWLUbYPNW4ZKzkNWI37ZqlKxNjVhkx3qPW9Lj1q3BG1L+MYjk/vgfwt/Q1DHJ0q5DJzitU1JWZnOmpKzOd08SCzlglRkmgblW6j1qX05ro7q1+3yebGFF4F25JwJVH8J9/Q1z8i7CU5G0kYPGPam1Y55QdrMbuwaVZAfzxUEpx61H5mBSuedUplstxxTGNQiU/SgsOlMwsMl61Xk68VMx4qCTrUyGQ+tEcZlmSNersFH1NBOK1vCtt5+sRswysILn69B+tc9ep7Km59jbD0XXqxpLqzt4IltbSKFBxGoH5Csi9m3Mc8AcnnP+e35VpX82xeOMnPIzXO3koHDE818Unzycn1P1GEVSgoroVbqU7uT+tUnbnv6c0O3T6VCzetdUYnJUmEjepqqxyakdsioq6aaPNxU9ApCwHUgfjTZH2jjmqrH1rQ4Gx8pDNxmomNITmigkM0vakpKBE0bYPXHNeo/De4D6Hf2+fnSUPj2I/wDrV5SDg8V23wxvlj1p7dzxcRlPxHI/rSlqjpw0rVEddcHmqUp5q3eAq7g9qzpWxWcNz6Ry0GyGoSfSkY0wtV6GTZIG5rQ025MM0ci9UYNWUDzUkblTmk0mK6tZm/q4C3TOn+ql/eIfr2rNMhz1q9bSfbbL7Ln96nzRZ7+q1lvlWIYEMDgg1pSaasx87SsyTeaXzOKgzS7q1F7Qn380eZUANLmgftCffS7qgzRmixXOT76UPUGaXdRYfOT7uaA3pUO6lDUmh85YBPanK1Vg2MU9W5qHApSLatkU9WNVVapVb/EVk4DJ85p6moQfTpTwayaGybNSKeagBzUinmoaIaJ0Py0/0qFTUinpWTRDRKpqQGoRxT174zUNGckTg9KkFQAipV64qGZNEqmpAfSoaepqWjJlhTThUSmpFas2ZSJVqRTUIp6nNSzKROhqRTzUA9alU1BzyRYU1IpqBTzUq0mYSLK9KevFQqalQ1JhIlHSim7uKUN60EA1Rk8U8nmozTAKgvF3QnHVeamNN7EGhDRlZopHBR2Q9jSZpHUg70xuKVjTDTQxynDCp7qP7RpUq9XiO8fTvVbNWbOQCTa33WG0/Q1SJlp7yMGN8HAP6VqWFw0bqQTx71mXUZt7uSNhgq2Pw4qSF8EGqaNpxU43IfFOlgf8TC0X90/+tUfwn1+hrmwc131rMpUo43Iw2sp7iuV8QaV/Z0wlhy1pKfkbuvsa1jLob4TEf8upmWTQrEdOueKTNJ1PNWegynqVvx50SjGeVx9096olmB5J3cDJOfp9R0/Me9bYPGG5BGPb6VmX9r5TboxmPPHHT2I/L61SZKfQq+oUYORnJHpSbh3yR2JPUev+fSm7u/49On+f6/mv3SB6ccjkdev6/rVDH7ucMcnvuzk0hNMGTgcng55PHrRk8n6fh/n+lArjiAww3IrPuIfLORynrV7PH0pGGeDg9qqLsZyjzGZRVieDblk+73HpVc1omc0k0xKKUUUyRKRhnrS0hoEyF4v7pqMgjrVmkYZHNUmZSgVTRUrx+lRkEdaoycRlBpaSghiUlKaSmSIaSnU0igljKRutOIptMQ2m06kNBI000inGmmqTJYwim4p5prVaIY2mmnGkIqkSyMjminYopiMmgmiivoD5AKKKSkA4UUlLTKuFOptLTLHCnUylFUmNMfThTKcKpFpkinFSLUIqQVaKuTKacKjU08c1omNMlU04VGvWnqa0TNEySnqaiBp61pFjJlNSCoVNSqcitEBIOtOWmDrThVDOq8H+I30qcxXH72yl4ljPb/aHvXc31vGqx3Vm3m2s3zRuOnNePoefp0rs/BficWDGzv1MunyYDJ3Q/wB5f61pGTjscGIpOD9rS36o6FD7jOM9ux/Qc1ZjfrgHA554x2wal1Kz+z4eGQS20g3RyDoRj+dVVOCG29Bg+oyT/iK6L8yughUVSPNE07d+QOeKvwvg1jRPh+fzHf3rRt3Hc1EkXY2rZ61LeTsawYH4rTt5Olc04lRZa1Czh1Czltrld0Ugwfb3HvXiXiXR5tH1CS2mX5eqOOjL2Ir3RGDLkVjeLNCj1zTjHgLcplon9D6H2NZwnyuxoeB3EfHSqbDHWtq8t5IJ5IZ0aOVCVZGHINZtxH3FdA4sfp07QTJIh5U5FdTqyrI0N5GPkuV3H2bvXGIdrV1ehy/bdLnsycyR/vI8/qKqL6HPiFySVRDYWweK0YX44NZMbdKuwyYAq0x1Ipo0VbI5pjUxHzTs1otTltYxvEcG6GOYDlTtP0NYQrsLuIT28kZ/iHH1rkCCpIPUHBrlrR1udNN3jYKcKbS1iDQ7NLmm0UjNonsmJS5hI54kX+tKDUVrJ5d7ET0f92fxqRhtcj0OKEc046koNOqJTT6DnlHUGqtMuQasEVGwyDUsSVjGukrKnXBreukrIuU61zzjodlN6GZMmRVZhV2VaqyAg1yy3OqDIsU2n0YpWNBAKlhOGqOnx/eoQdDtvCFxhtua669Akh/CvPPDs/l3S5r0BG8yDjnivSou8Ty68OWdzl7+LEjVlyLiug1GPk1izLUVEddF6XKuKfDJ5MyvjODyPUelIRimNWWx0b7jr2IRyfJkxMNyE9xVGQVpRnz4DbsRvHzR/X0/GqDryaia6hF9ym61WkH86vSCqrrmsGjaDKxFNqRlphrNo1G0tFJU2AnhfPB/A10WjaicCKU/QmuXzirUEnAI4YdazacXdHo4TEWdjuywIGKY9ZWl3++MJIeexrTzmtYu6PXTUldDTTTTjTaYxuKaaeRmmmgBhpKd1pDxSASiiimIVTipUPFQ1Ih4oCxbjercL9jWarYNWY3qk7CaNWGT8Pepb+0GpJvjwLwDGP8AnqPT61nRSVdhkyRW8Zp6MzlE5m4ypIYEMDggjoaqs4HFddrGn/2nD51soF4gO4Z/1o/+K/nXEyEhircEHBB65qJXicNamTeZg9acsn61U3ClV6SkcMoFktUbGmb+OtN3elDZmwaus8E2+22uLg9XcIv4f/XrkHPB+ld/oK/Z9Ats4yU3/nzXkZvU5aPKurPd4doqpiud9EN1KXMhA6Dp/n/PWudupdzn/OK09QlOCc8knmsKVsZr5+lE+1rzsiOV8H1qBmyaVzk0yu2KPMnPXUWqrSkFgB361YJqhKcSN9a1SscFefM7IVnO73qMnNFJQc7YUuabnFGaZDkOzSU3JozQFx2atabdvZXkVxEcPGwYfhVQUopMqLs7o9n1CaO5ihu4DmO4jDgjpnvWNMfmrM8EamJ7GTSpeZEzLAfX1X+taMxw3NTHc+ioVfaU0yJjioiaVm61GTVD5h+6nqfeoM+tOBosK5bhmMbBlOCDWnLt1BDImFuh1HTzP/r1hZqSOUowYEg1LWt0VdPRkzEhiCCCOMGgNU5niu8CchJv+eg7/wC9VeeGSBgHHynow5B/GtoyT3MpJoXdzTt1QZpwJrSxKkS5p26oQ1PBpFqZLmjNRg07NFy1IdmlpgNLmmWpIdmnBqYKWgpMlV6kVqrU9WxSaLUi2r1KjdM9Kpq9Sq5rKUDRO5b3elSK3NVkbI9alU5PFc7jqBYVsDPWpVb0qsp45qVT8341m4kMsKc08GoFJxUoNZNGbJVOMY+tSqRxx7VAD0qRTx1rNoyaLCmnA81Eh5qSoaM2SqealU8VAD609TUSRk0Tg09TzUS08HBqGjGSJl5qVTVdTUynvUMxkidTzUqmoVNSKc1LOeSJ1NTKarKamRqlnO0S5zS5pgpc0zMdTTRk0UCsIabStTe9AFG/TDBx0PBqpnNas8fmxFT36fWsnkHB655pnRSd0FI3SjPNIxp2NEJTkOGptJQO3RkOtpu8q6U8kbW+tZ8bYb2/+tW1sE8LwN/F932YVz+SGIPBBII9Oa03RVF+7ys0YZCDWijR3Fu8E6h4XGCp7e496xI39auQyYxzSJqQ6o53WNMl0242sd0Lf6uTsfb61QBrvmEV3btBcoHhb1/hPqK47WNNl0y4Cv8ANC3KSDoR/jWkZHbhsT7T3J7lLOBTs7htI3BuCOxqPORSd6s7GjPvLQxEleYzz05FU8YH9c1vAjbhhle4rNvrJkzJBynUj0q0zO+tikxA+9kc9enNG/I4B9j2znpUeTuB6EZAzz/L/PSlDdSQTgc559eOP8+vtQxd+5CV+bjIxzQSd3UHnHT6Uzk/Lkk9M8dc5+nekDcAjp1A9Bjgfy/KgGx2d2ePbA7fl+PrULxiQblx+ByKe/KtznqR35/z/nmmyNkkkk4yR3NUiJJMgK468UlTsucg9RxURXFXc53GzI6KcRSGmibDaSnUlMljSKaRTzTTTRDRG0YPTio2QjpzU9JTRm4IrEU2rJUHtUbRjtTM3AipDTylNII60yGmNNMNPNNoIYzFNNSGmGmIaaaRT6SmIYRTCKkNIapMhoiNIaew4puKtMhoZRTqKYjGooor6E+QCiikpCCnCkopjFpRSUoplJ6DqKQcmlpoocKUGm0tUikx4qRaiBp+atFEqnmniolqQGrTKRKppymowacDitEykS5pwpi04GtEWmSKamQ5quDUicVomMsA805SKjBp6mrQyVSKcp2tkdaYtO71aE0d14L8TpbqbDU8tYSHnuYz/eX+orq9SsGs3VlIkhkG6OReQwNeOxsVIKnGDmvQfAvieOOH+y9Wy9lIeGPJhY9x7U03F3R51ejKlL2tJeqNZPlq7bv60anp72Mo5DwPzHIOjD61XjbbXSmpK6NIVI1I80TZgfpWjDJhhzWFBLitK3k7E1jJFI3raT1PFWxWPbydq0oHyMZrllE0TOM+Inhk30LalZIDcxqTKg/5aKB/MV5LIu73zX0kwyOa8o+Ivhk6fM2pWUf+iSNmVF/5Zse49jVwn0ZVjziZdre1XdHu2s7yKVSRg8j1FRzLuFV1G1q1Q5JTXKzqNSiVbkyR/wCpmHmIfr2qOFscUmly/bdMe1PM0H7yP3HcUxT6Vpcxo3ceV7o0YXqbNUIm5q3G1WmROBMD6/SuY1qHyb4sPuyDcPr3rpc1Q1qDzrMsoy8Z3CpqLmiKGjOcFApF5FL0rjsatBS0lLmkQ0NcZXjqORV2ciQrIMfvBu/HvVSpLc77d07o2R9DQjCpHqPBp6niogc07NBzSiS0x6XNNNJmditOvy1k3ScmtuVeKz7lMk1lJG1NmHKuM1UkXNaUycmqki4Nck1qdkGUyKYRgVO688VGRUG4zFKvDjGKMU4dadgNGwkKzKa9D02bzLdc+mK8zhOMYNdtoFzmEA11YeVtDjxUL6mjfLuBxWFcJgmuhn5Wsa7XDHiuiauZ0W1oZcg9KgbrVqUdKruK5pHZHYjyQcjg066AlXz0ABzhwPX1/GmGljk8tumVIwy+oqRvuVWFV5Fq7cRhH+XlG5U+tV5FrCSNIsoyLiomFW3FQMOTUNHRF3RCRSU8im1FgEpVJU5HaikpNAnZ3RoWs+CHXp/EK3bO7wo5yh6H0rlI3KNlT9a0rO428jlD19qy1iethcQpKzOqByMjkUhrMt7gpgg7kNaCOsigqc1qpXPSUkxxptLmmmmXYQ0lLSUgG0UUUCYUtJQDQKw9Tipkaq9PDUwLqOatRv0NZqtirEb+9UmJo2bebBBBII5qn4g0gapE11aAC+UZkXoJR6j/AGqZE/vV63mxjB9xWl1JWZlKFzzosckcgjqD2o3YzXa+JtD/ALUjN5YLi+A+eJRgSj1H+1/OuDLYYhsgjgg1hJOJ51Wm4vUn3+tO31W307dQpHM4kzfvCEXnccY+tel3n7ixSLgYULivONLXztTs4z/FKufwOa9A1d/nx6D1rw84leUIn1PDNO0ak2YGoSbpNvUAGsmducVcuXy7Gs9jlq4qUdD2MTMaTTScUyZ9o461WaQt96upI8epUcnYtb125zxVO4YGTI6GkDYpkvK8dqZhJ6Dc0lJmkzQZOQ40ZpuaKCbjs+9FNpc0BcWlBpuaWgpMs2dzLaXMdxbuUljO5WHY138d5HqNkl7Bxu+WVB/A/wDga84U1qaHqj6bcE43wSDbKn95f8alrW524XEezlrsdYzVHuomKlVlhfzIJBlH9fY+9Qlqpao9Nz6om3UoNV92TTg1FgUiwG4FOqurVIG5oLUiWrEF48KleGjbqjDIqoDS0rDuaASC4/1DeVJ/cc8H6H/GoJYnhbEilT+hqp8w6VZg1CWEbXO5P7rDcKpOSJaTEBp4PNTRtaXI4LQt7fMv+NOaxnVd8YEyf3ozn/69Uqqe+grNEWacDwKipwPFVddBolFKDUeaUNRctMkBpc0wGnCquaJjqKSloKQoODUiPmoqB14OKLDTsW42wR9amjbgetVFPSpUJ9D9ccVnKJqmXVbI96kXiqiN2wRz6VYQ1zygDLCmpFqsG5qVTWLiQ0WAakVqgU+tPBrNoyZOp/zmpkbNV1b/APXUgb07is2jJk6nnmpFb8ahU5pynis2jNosIeB34qRTVdSKkU4qGjJonzinq2TUOacp5qGjGSLampUNVkbp7g1MrZqGjmkiwDUitVZWzUqGosYSRYBp4NQK1P3UWMmiSimbqAc0Ei0lFNNMLBms2/QLMHAwr9frWgTUVwgljKnr1B9KZUHZmXnP170nak5BIPUHBFKapI6wpDS0wmgQoOCCPWqOrxKJhMAQkgyfY96t54olXz7d4u/VfY1SCL5XcyFbr9euasRv0/Oqm4ozA8HP5U9XxjHQUNHRJXWhpwy4I7CrmIrm3aC4XfC45GenuPesmN+lWIZdppHLOFndHP61pMmnSB1/eWrnKSDt7GsyvQIpVeNo5FVo2G1lPQiuZ1rQ3tt1xZ5ktu46tH9fatFI7MPi1JclTcxgfSnBsfSos8cUuao6mire2IceZBw3cf4VkSZTcpBBHQEeg/XkmujB5AHrUN1ax3K5fh8Y3CrjKxPNbQwiOucnnGQc+3+B7frSbun0A4469fw9qlureS2J3YwTgEDj/P8An0xBkcD6YGc9/wD61aoroB7dvf0/+tTeo6YFPA6k5GD3/wDr0NjH60xNjc8UzNPamd6ZlIQ000+mmmjNkZpMU80lMljCKT1pxptMliGkoNFUiGNNN7U4000EsaaSnGkpkDDTcZp9JTIaIioppWpCKTFBDREVppFTEUwimmQ0RUhFPYU2mmS0RkU0ipiKYRVKRLiRYop5WiquTYwqKBS9a+jPjhKKMUUAFFFFABmnU2loAUU6mU4U0UmLmlpM0tMq44GnCo6eDwKtMpMkU08Gol609TirTLuTLTxUQNPU1omFyUGnCoxT1OKtMtMkWnqajBpy1omWmTq1SA1ApxUqHNapjJlNSA1CDUimqTGS9qWN2RgynBFMHelq7kvVHpngbxXDJbDSdabdaNxHIeTAf8K3NU02WwmwRujb5kcHIIrxqN2jYMpwRXpvgbxZDNarpWstm1PEcp6wn/4mkm4O6PMr0ZUJe1pbdUX43xV+2l7Go9U06Swmwfmjb5kcchh2NV4mKsK30mro1p1FUjzROgt5elaMEneuet5q1LeX3rGcTVM3UbcuabcQx3ELxTorxuNrKwyCKqwS4I71dU5GRXO1ZmqPEPGnhyTQb7CbnspTmKT0/wBk+9ctKnPFfRmsadb6rp8tpdrujcfiD2IrwrxJo0+iak9tcAlT80UmOHXsfrWsZXAzNPuGtbpJVPK4/EVt3SqHDxHMcg3D29q588GtTTJ/MjNs5GTymex9K1T6CatJSLKNhqtRtVIHB6VLE1WmKSL6vwKecMuD0IxVZWqVWxVGVjmL2L7PdSR9BnI+naoe1bWvW+6NJ1HK8N9KxK5ZqzNB1NzzR3oqCWhTSwvsnHPDfKabmmycjA+tIhxuiyflJHpQGppfeiSL3GD9aQNQc8okwPNLmoweadmkYuIj8iqtwuKsk1FIKloI6GRcpyaoSriti4TINZsyVzzidMGUXHpUDCrbrULisbHSmV8UvenEUlBRIldBoNxtcLmueXir9hL5co9Kum7SM6keZHd7ty1Su1yuafZy+ZCMelLMMpXdujjirMyZVqpIpzWhMuDVSVawkjpg9Cow4qNqncVA1Ys2BWBXy3HB6H+6ahkXacMOaVqXduG1jyPun+lS9QWhWkAFV5BzVt19agYYrJo2iysRimkVKy0wipaNCKinlc0m2pFYbT43MZyOR6U3FLilZPRji3F3RoWtx5fI+ZD1HpWpFJjDIev61ziOY2yPyNaNrcY5T7vdfSsbOLPXw2JUtGb8c4kHoakrMRw43KeKsxT8Yf8AOrUj0IyLFJmkznpS0zTcSlpKKBhS0lLQAZpy02ihCZMrVIjVXqRTVIVi5G1WY3wKz1fFTxvnvTTE0bNtPhgQcHPFZPibQF1JXvtPjVbtVzJEv/LX3H+1/Opo5cEVoWs+0gg4IqnaSszKdNTVmeWZ7EEEdQaXNd34p8O/2nG19py4vhkyxD/lqP7w/wBr+defbipw2Qw4IPUVzSTi7M8upTcHZm14ZXf4gsh6Pn9K7LWHw0hzjAxXHeDfn8RW2OwY/oa6bV5MoxPBLccV4OZPmrJeR9Zw+rYaT8zEuG4PvVNj3qe4Pz1SuXwpHc0U1ZFYuoV5ZCzfSot1IxphNanlSmP3Uuc1FmlDUEc9xv3WI/KkzTpfmGR1FQg5pmMnyuxJmimUlArklLmmZozQO4/NLTM0oNBSkPBpymmUopFpmvo+pmzYxzZe2c/Mn933HvW9Ou1VeNxJC4ykg6H/AOvXGCtPSdUeyzHIPMtWPzRE4/EHsaW2qOyjiHFcstjaD08P60141eAXNq/nW7d+6H0YVAGxV3T2OtVOxbVxUgfmqIepVeixpGoXVepA1U1kqRZKk2Uy3QVBqJXqVTmkabkTQ85X5T6inw3NxbNlGJ75zg1LgHFO8vNDt1HydixFrEUvy3sKOfVhhv8AvoVcjtbO4wYbhoSeiuNy/mKx3tg+c4qH7NJGcwuVPWpsujFqlqjdm0u7QZjQTJ/eiYN+nWqTAqdrgq3oRg1Wg1K8tJAWG7HcHBrWh8SJcAJeosg6YlXP69aXPOPmC8imvvTs1qiLSrpcxF4HPdW3r+R5o/sWVs/ZbiKf0XdsP5GqVdLfQ0v3MzdTs1LcWdzbECeCVPqvH51CvpW0Zplqz2HdaByaAOfSn4/KquMVeRzT1GSx6YxTMYA4qSM45H4+v+c80mPoTDhDnjAJ/IdP5fz4zUyHbgjkVAn3cZzzjkEEj39e/wCfuKkByxGSDwBjqOnP8/z96gV2Tq+TUqnFVscg8en0/wDrf/XqRGrNxuO5aVs1KpqqGqVX9awlAllgMRTleotwNLmsrGTRaVuakVvSqqtx+BqUMM/Ss3EzZYU1IrVXVqkDVnYzZY3U9WqBTUqmocTCZNu9OtTI35VV69KeH9KlxMZIuKc/WpEbmqyOD9KeDzWbjY55ItK1P3VW309WpWMWixuz1pQah3UopWMyXdSFulNz0pM0WAU+9N3UhprGnYRU1CPDCVOM8NVXca1OGUhuhFZU6GGQoenY+oqkdFKelmGaaTTc4pCaZtYdn0NNDYIpp5pCcHmgloqalFhhKn3WPPsapg1rMN8bIejVkyKUcq3UVRvTd1Zkyvip0f0qj3qWNsGpYSijQSTC+1XILkqevPf+tZCSZA7VOr8cUjknTIdX0JLgNPpwCSdWh/vfT/CuXdWRirgqynBBGMV20M2CM/Sk1KwttTjzIBFcY+WUf1q0zaji3D3amxxQNAPfFT39jPYS+XcIR6MOh+lVqo7bqSuiRgGXDAMvcGs2803BLW/TupNXwaUtTUmtibtbHOMpUkMCvqMUnHrn2rfnhjnGJFB9x2rMuNPkTLR/OP1rWNRMtST3KDccE0ZocFWIPBz3pBznFaCfkLSGlFLTIZGaaae1NNNEsYaSnmmmmQxhFJTqaaozY00hp9MNMTGmkp1NpmbGmilNNoJEIptOpDQSxppuKfTTQQxhFMIp7U01RIykanYpDTEMoox70UyTApaKSvpj4oWkpaKAEooopDCjNFFAhaXNNFLTuMdRRx2opoq46lpopRVJlIevFSdRUS09TVJlXJFNSLUIp4PNWmMlBp4NRg8U8VpFlJkimn5qIGnZrRM0TJlqRGxUAqRTitEx3LANSKearoamFWmO5OpzTgagQ81KDkVaYD6fFI0Tb0PNMpRVp3DRo9L8EeLIntV0vWCWszwkh5aE/wCFdDqunPYyqVZZIH5jkXo4rxWN2jcNGcMO9ejeCPFkawjTtVBlsm4x3hP95fakm4O6PMr0JUZe1pbPdG5E+K0Lab3qPUtPNmVkicS20g3RyryGFVY3x0rZNTV0VSqxqLmidDBLjA65rQglxgGuet5sYrSglHHp0rGcDpTNoHI4rI8T6Hb67pr29xlSPmjkHWNvWrkMuMYq2pyOKw1iy9z5z1nTrjSb+S0vE2yp0I6MOxHtVJGKncMgjnivdvGXhyHXtPKMAk6cxyAcqf8ACvDr+0n0+8ktLxDHKhwQa3i76lGmkwuI/MH3hw4/rTl4rKtZjDJnOQeCPatNSHXKng1ogtpYsI3FWFbmqSmp42qkzNotMokjdGwQwwa5W4ha3meM87env6V0ytWdrdtviE8edycN9P8A61TUXMgRjdaKKK5xhikNKaSkTYW3OC8Z6H5h9e9OzUTcYYHlTmpCQcEUmYzjqSK1OzUSmnA0jFxH01hkUuc0GkTYqyLkVn3CYPStRxVWZMis5IuJkyLiq7rV+VOvrVWRetc7Wp1QKjLTcYNTFaYRilYsbU0ZIIqOnL1prRiZ0+jXGV2k1rMciuU0yXZJ1rpIpNycda6YSurHLONpEMwznFU5BnNX5BwDjrzVOQcmiRcCk4qBxVuRaryLWLN0V3FQsOKsMOKgf8Kgqwbt/B6jofWopBSsDSZz1qWiloQuMiomFWGHFRkVDRqmQ4pCKkIpuKixQzFJUm2k20rBYYeaWNmjYMhp22jbScbgrxd0X7W4ycr17r61fjcOuVrBCkHI4NXLe4ORnhvX1rGUXE9TD4rm92W5rpIV7nFWEcN9aoRSCQejelSgke1Fz0YyLtJUCS469KnDA9Ko1Uri5opKKBi5pRTaXNAWHZ4pQaZml707hYmVqkVsCq4NSKaZJbjb3q1G+CKzlbmrEb1VwaNi1uCMHPzDuKzPFfhtNYhe/wBNQDUQN0sQ4Eo7ke9SRSY6cVoW1wVdWViGHQ0NKSszKpSVRWZ554KZ08QAMCGRGyCOhxXTaoThB/WtmbR7e51E6laqkd7tKyRgYEuf4vY1haofnH06V85mFOUa93sezksPZYWUXvcxpjlzWdctlz7VfkPzEmsyVssx9acNjlxUtSF2qItTnNR1aR5dSQuaXNNoqrGSqEoYGo5BjkdD1pBT1OeDStYpvmQztSUN8h5+76+lKaLEKS2YZozSUUWHzDs0ZpKKCrjwaeDUNLmkUpE2aWow1OzQaKRd0/UJ7CbzIG68Mp5DD3FdNai21hCdPIhuQMtbMeP+AmuMzTo3eJw8TFXByCDipa6o3p1nDR6o6aQPFIY5VZHHUEUuam0nxLBeItprsauMYWfow/GtG60JzGJdMlFzEf4c/N+HrRz62Z3xSqLmpO5lK1SK+KhcNHIUkVkcHBVhgigHFUNTa3LiPn2qZH96oKalV8UjeNQ0FkqZXrOWTNTJJUtHRGoaCtUqgGqUcnHFTLJUWN4yTLPkKaiksY5AcinxyVOrZqbtF8sZbozDp0sfMEhGOxp6Xl9bHEqF1HetZWyORT9qNxgE0cy6on2X8rGWHiZ4xhnZR3B5H61qx6hp96v+k2sLZ/ij+Q1kTafBKOVA98VQk0qSNibeUj8anli9tCXTa3R1Q0uwuBm2u3ib+7KMj8xUM2h3kalo0E6f3ojuH+Nc0txfWp+dCy+orRsvETxN99kb60fvI7MXvL4X949oyh2sCGHUYo24/wD1VvW2vRXSgXcUNwvqw5/PrU5sdJvSTBJJasegJ3L/AI01ieV2kh+2cfjj9xzY4AA6fy/HrUykNjOM/XBJxx+n6ZNalz4dvEy1tsuo8cmFsn8utZLo8T7WUqw6qRit41Iz+FlxqQqL3WTBgegOduQMe/8Ahn/PNOU9cZIJI/E9PxJ/HgZqurFc44zyM/lUysD69zgfTIptDaa3JVYf5/CpFNRKMkYI3cYHfOP8evbmnqeCc9s5P4D/AD+PXipepJOrVIpqDpTlPSspQIZYBp+7NQKaetYuJm0WFYcVIrDNVwemPXFPU96zcTNllTx6VIpqsG/Onq3IzWbRlJaFtTinA1WV8iplfNS0YSRMrGplb1/HiqwOelPVqloxlEtBhTw3pVUN6VKrYqGjFxJw1OD1ADk9aep70rGTRNuo3VFmjNFibEm6m7qaTxSUWFYXdUdzEJ48fxDkU4nFN3U7DWjuZbZU4I5HWjNW7yMuPMXqOo9aoZosdcZcyH01qTNITRYdhc1WvY96bu4qagn1pgm07oys4P6nPFPVh6inXUflycdDUOefrxmg6dJK5ODUiv74qqrkgHGM81IrDvSsYyiXEkqwkpA/Cs9W9DUqvSOacDRkMdzC0NyoeM+vaua1PR5LYmS2Jmg5Of4lrZSTmpopcY7+3ammZ06kqT02OKzmlrpdQ0uC7UyQERTd/wC63+Fc3cRS20pjnUo3oaZ3wrRqLQbmlLcUzdS0FsbPBFcjEiDPqOtZtxpjqSYGDj0PWtM0A8/pWkZNE8zT0OedWjOHUqfekyDXQSKsmN6g/hVGbTozkxPtPXB5rWM+4+ZGWTTTViW0mQ/dyPUVXbitFZg2hDTaWkqiRKa1ONNaqRmxKaRTqQ0yWNNNxTjSUEsZik6U6kbrTIG00040hoJY2kxS0UyBjCoyKlNMNMljGptSEUw0yRKKTmigRz1Aoor6a58SHelpKXNACUYoozSGFFFFMQUUUUwHCikzRnmgY6lptOqkUmOWlGRTQaAaaZSJacppgI4pwxVpjTJQRTxUAqRWq0ykyZacDUQNOBrRMpMmDU9TUQNOU1aZaZMpxUyNVYGpFNaJlFlaerYqBGqTNWmFywrZNPqupqVTmrTGSCno5jkDocMO9Rg5pc1VxHovgbxitsh0/U182wf7yHnYf7y/4V1mo6f5Cpc20iz2UnKSr/I14grFWDKSGHIIrufA3jF9Nf7LeL51jJ/rIjzj3WjWL5onm4jDSpy9rR+a7nVRvtNaFtN0pdQ06P7Ot/pj/aLCQblZeSvsazo3KmtYyU1dBQrxqK6Oht5fU1owzc9eK5y3n960refGKynA64yNvIYetcj448LRa1abo8JdoP3Un/sp9q6KGXirGQy4rFXiy7nzZdQTWlzJb3MZjmjOGU/jU9nPtYq3Qn8q9b8ceFY9Zt/Nhwl/Gv7t8fe/2TXjc8E1pcSW9yjRyxnaykdK3TuUnc2aUHFU7Sfeuxj8w6e9Ws+tWD1LEbcVOCGXDcg8EetUlNTxvVXIaMG8ga1uDGfu9VPqKgzzXQalbC6tty8zR8r7j0rnwfUVhONmCFFFGaQ1IAehpIydpU9ulHamHIOalkyVycGlB4qMGnDpU2MnEfS5ptLQZuNgaoJBkVP1pjipaF1M6ZOaqSJWpIuapyJ1rGSNoGcwyajZeatSJzURWs7GxBilFKy0gp2HYljO1gRXRWM26Metc2p5rQ0+Yq2D61cNCJxujfY5qtMOeakV9y5FNcVqzJKzK0gqq4q4wqtIKyaNUVXXBqGSrTioHWs2jRFZhUTVYYYNRMOakoZnimtSmmmk0WhrCm1J1phqGjRDaWiioYwooooGFNIp1JikIlin2kB847H0rShnB+8QfcVkYp0chjPHI9KznT6xOyjinH3Zm5Sg4PFUba5BHfHcelXAwYZB4rO56cJKWqZOslSBs1VpysRTuaxmW8iioA+cVIGp3LUkx9LSCimWOpVNMpwNFxEympVaqwNSqadwsW42wM1ZjfHf/P8Akms9G6Cp0ammJo2LefBBzyOai1bTv7QjM9t/x9qpJTtJ9PeqscmKvW8+MEHBHQ0qtKNaPLMcJypu8Tg58gNkYIyCO4rLkNeieJNFGrQm5shi9UZeMDAlA7j3/nXncwKlg2QwOCDXjVaEqLsxVaqm+YrvTM05qjY0RR5dWQbuaCxppOKburSxz8xKG9aXNRbqUNSaKjUJsgjBqJgYj1ynY+lOBp3bnmos0zZ2n6idelFMIMfK8p3HpSq4NVuZczWjHUUZopWLUgpRSUVLRopi0oOKTNFTYtPsSBqdmoqXNFjRSJCAetaOka1eaVJ+4cvDnmNjwazA1OU0mk9GXCbjLmg7M9Hstb03XIwt2iiUDo3UfQ0y78P4y9hNuX+45/rXneMNuViG9RW7pfia4tNsdyWdB0cHkVk4yhrDY9WljqVT3cQrPuXp4ZrZ9txGyHpyOPzpocYroLXWre8jwxjlRuoIpk+l2Nz80DtA57DlfyojVvo0dksLpem7oxUbNSrIQealuNIu4RujUTIO8Zz+lUt+1sPkN0wRg1pdPYy96PxIvLJnoanWTpk1mhxng81MshFDNY1DSSXnrU6S+lZiPUsclQ0dEZmssvTPFWI5c881kpN61OkvpUOJupmssgNSAjis6KXGPrU6ydKixpcucH0qCSxgm+8g+tKsnFSK/FK7Q7JrUzZNJeM7reUqfSkjur6zb94Cw9a11alwG4PSq5r7kcnYTT/EW1huZkbsc4rpIdYt79Qt7HFcrjALcMPoetcjNp0E+TgKfY8/lVQ2tzanMLFl9qh04y1RhUoRlq1qdrPoVndEtp9yYnP/ACyn6fg1Yl/p13YErcwyR+h6g/Q1TsNcmgIWXkDsa6jTPEEcsXlS7WjPWOTlT/hTU6kPNGV61Lb3l+JzscpBG7jkD8O/9PyqVXBI9cA57/5x3rpbrQrTUFD6a4in7QueD/umubu9OntZpI5I2VxwVIwf/r1tCrCfky6eIp1XZOz7Eq+vYcAdMAf15/8ArUvTGfSqccrBjuwTnnI5/H1qwjArx+nStOU0asSg1IrVDmgHB7VDiQ1ctA+lPQ/NVdWqRW5rGUTJxLCmnhulVwacGx3rJozaLQfGakVuKqq+KkQ+9Q4mUkWQ1TA5qore9SK/+NS0YyiWd1PV6rhqfn0qHEyaLG6pFbNVVNSK3FS0ZSiT5FO3VADShqVjOxLmjNR7qN1ArDsj1pCabmkJpisO3VSu4dp3p0PWrOaQ8gg9DRYqL5Xczc8UlTXEezkfdquxoN1JMXNITx+NJkUwnge1MYsqiRNp/wA/55rNI2OVPHatAtg1WuU3DcPvCixdN2dmV8qo7gdKcG65qAEjg0obn88/5/Ok0aMtK5FPD596rBuOppQ3P4UrGclcuK/NSK2feqIf8hUiyc+nvnpS5TnnTL6ycfpRMIrmPZcRh1xxnqPpVVZeOcD61KsnPIPFSc/K4u6MS/0mSEF7cmSL0HUfh+dZuecfga7AN6H8j9ap3mnw3WWA8uX+8o4P1qlLudNPE62mc3nNFSXlrLaPiZQFJwGB4NQg8ZNUjp0eqA0Z5ppbj29j9aM81S2IYGo5IY5B86g/hTyR1GT+FITTRJSk0+NvuEr9eaqyafKn3cN+Na26kzn8elWptBdmDJDIn3kYfhULda6I8rgYOePrULxRyN8yqfw/z7VoqguYw6Q1qPZxE/KCO/BqCSy4+STPXqKtSQuYomm1aa0cd1/OojbyematMV0QmkqQxOOqmk2N6GmQ2RGm1IUbHQ03Y390/lQSyOin7G9DTdjeh/KghjTTWp+D6UhB9KZLI6awqQqR2pGH86okiNFOPB9aKBHNUUtJX0p8OgooooGFFFFA0IaKDRigBaKQUtMAooopjFpQabTqAFzS02lzTQ0x1PXpUVOBqkyyZTnrS1GDTlNUmNEwNPBqFWxT1Iq0x3JgacpqHPNPU1opFJkwNSKcVBTlOPzrRMtMsqetSK3FVlPepAatMZZDVIrVXRqlB9KtMaZYU04VADmpFNWmBIKcCRyDgjkEUylzVoDs/BHi+40a48t/3ltJxJC3Rh6j3r0W7tLa8sRqeiv5to/LJ3jPpXhOa6bwh4pu9CvQ8Tko3Dox+Vx6H/GlqnzR3PPxOEfN7WjpL8zu1YqavW1xzU+2y12xOoaMQGAzLb/xRn6elZWSjYOQR1BrWMlNGVDEqej37HQQXHFX4pQfeuat7gjrWnbz56GonA7lI2Gw6etcl418KQ63bmWLEV7GPkk6Bx6H/GukhmyevNTFgy9M+v8An86zXulpnzpPDcWN00NyhiuIjhlbqKvW8omXIPI6ivVvF/he3123LDbHeIP3c2P0PqP5V5Bc29zpV60FzGY5VOCp6Ee3qK0TLTTL6tjipAarxurqCvTFSbqtMpxuWonwcVk6vbCKbzUGEkPI7BqvqfWpGVJoWik6MMfQ+tElzIztY56k606eJ4Jmil+8p6+o9aYevFYWCwvamnpRmikwsIDTwaYaUGkS0S5pQfeo88UueaRlKJJSMcimZFLmlYjlGN3qtMnerZ61Gy5FZyRaM6RMiq7JzV6RcE1XdayaNUVGWmFasuPWoSKEWNHFSQsVYGo8U5aYzcs5dygVZY8Vi2suxgO1a6sGXPtVx2MZR1uMYVBIKsNUcgpMaKrVAwqxJwaiYcVDRois61HjnmrDioWX1rNotEDDvURqdulMYUWGiMGm049abUtFpiEUlOoqHEtDaKMUYqbAFFFFIApKWigA5HQkGrVvdEMA/wAp9exqrRUSima060qbujajkD/Wn1jRStF0JK+npV+3uQy9f/rVjyuO56lLEQqItU5WIpoORRQdCJlkqRWqt2pQ2OlMtTLWaM1Ar9KeH96LmilcnXrT1aoVNOBp3KJ1aplYcVU3ZqRX9aaAuI9WI5MVQV6nR/WqTJZrW9wQwIJB9azfFWhDVYWvLBAL5RmSNRjzR6gf3v509HwavWtwUYYOO4NE4RqR5ZGc43PKG4JB6iomNei+LPDyapG99pyBbxRukiX/AJbDuR/te3evOWzux3HBFeZUpOk7M8uteLsxppKM4pm7NSczkPJA60A1FS5IoJ5idTT1bFVlbFSK3pSNYzJwaa0W75kOG/Q01Wp4apcexspKSsyPcQdrDBp4ankBhhhkVGyMn3PmHp3FCfclxcdVqh+aKiDA9KcCR0pgpD6KbuNOBzSsUpWFFFJS1LRqpi5pQaZS1LRopEgNO6jFQ0opFqRLEXhffAxRv0Na9jrzphbglD/e7Vig07gjmplFPc2o1qlB3pP5dDurTV8hSrAr6g1fN1b3a7bmJJAfUc/nXmyGSFt1vIU9s8Vo2uslWAulK9tw6Vm6bWsT1aOaxl7tdW/I7CTSIHUm1mKd9snI/Oqc1heQctFvT+8nzD9KrW1+GTdHIGHsa0bfU3THJqeZrc7uSlNXiyhHJ6fiDUqSetaZntLr/j4hRj/exgj8ajbS4W5trjGf4ZOf1qua+4vZSjtqVlkqdZCD1qvNaXVv/rImK/31+YfpTEkHrT9ClNx3NKOXjk1YSWstXqZZKXKbxnc1o5M1MklZccgOKnST34qHE0UjSEhzUivnpVFHqZZKlotPUuK56cYqRSOMdM9O/wDntVNX9akV6mwx81vFN95QOOtUns5YPmiOQO1XlanBuKpNktEen6vNbtsYkY7Z6V19nrdtqEIh1WMTR4wJBw6fQ1yEsKSj5hz6+lV9sts2UPFTOCkctbCwqeTOx1Tw63kfabIi8s8f6yP76f7wrnWhkjO5Pnj9R1q5ofiC4sZg0chjbv6N9a63ydP8SDfamOy1PGSn8EtEak6WktUcbr1cNpV1j3/zOJjYMOKdVzUdMmtLho7iIwzKeh6GqXKna/yn+ddMaikro7IzjUV4seDTlNR06hq4MmVsqKetQBvanBqxcTOSLCmnhsVArU8NWbiZSRYVqkVqrhqcD61DiZNFlX45qRXqqGp6vzyT+NS0ZNFtWyacGqqr+/FSK/p1qGjNosZpcmoFcH+dLux9KVjNosZpc1BvpdwqeUixLu5ozUW6jdRYVh5OKTJqNnxTSeOtOwrD9wPB59qpXEe1sr92rGaQnPUU7Di+Uo5pCalmixkr064qsW9KLGyd9hxOaYx7etIx5ppNBSRWnTacjpUWKuONykVTIwcGkaJ6BmlDUyigTH7u1OV/Uj8DUVGffiglosK/Hb3wf5f5FSCUf/X7f/q/x96qZ4PvTt/zfpmpsYSiXkm555+n+fb9akE3uDWeHwSM8e1P8zI46449v84qeUwlAvsUkXDjIIwQayb7RsKz2bc9djH+VXBNk9AB0GeKcspXH3u3cc/5/rxTWgozlB+6ctKrRMyupjdR0bj/AD+tNbg46fXiuouY4LmPFxHuGMhuMj/PPtWJqGlzW+Xh/fRAn7o+YcVaZ0wrKejKO78DwSD2/wA4ppbj0OM9cU3PfOaTORxj2qka2FJ54xz0/wAn8KQtz3/Kmsc9RmkLdweev9f8/jVBYcW9s+39P8/1pGOOT0zk/r/+ukLADGAe/NRs2Bk5yAckdePr+FUiGh3OOeo6n/P5Uwtn096D949OPT+lM/hwD0H/AOqqRLQE/TH51FnrT2PzelMqyGBph5pzU09aZLGEUxh9aeaYaRI003sadTW700SR1G2c1If/AK1NPWrRDI2+6ajPNSmmMKsTIitFOJ9jRQI5WjFLRX0p8QJRijvTqAG0UppKB3Ciig0BcKKKKBhSUtFMYlLmiii4gzS9KSimhjqUGm0opgmPBp2eajFPFO5SZIppwqGnhqpMq5Opp4NQBqerVomUmTBqcDUQNODVopFJk6mpFbFVw1PBq7lXLCmnq2KgVsdaeG4rRMLllWzUimq6MBUqtnrTTBMsKeafUCmpFbPStFIq5JmlpqnNLVXHc2/Duv3ej3sc9vKUdeA3bHoR3Fes2V3ZeKLYz2SrBqCLmW3z97/aX1FeGCtDSdTm065ikikdCjbldTyp/r9Kdr6rc4cThFV9+Gkl+J6m6vFIVkBVh1BqaGbGOfxp2i65Z+KYlhudkGqgYWTok59PY+1QXEMltIUmUqy9q1jPm0e5yUq7T5Jq0ka1vcep59avwzbuprm45SrVdguD+FKUDvhNM3s5HFYHirw9a61a4m+SZf8AVygcp/8AW9q0YLjjirQcNWaVjS54PfWd1ol81teIR6MOjD1FSqwZQRzXrmvaNa6tamG6jyOquOCh9Qa8n1fSbzw/eGK5Be1Y4jmHQ/4H2q0zWMrgpx1p6moFPzD656U9W45qkymrhf2/2qEMo/eoOPcelYfQ89e9b6vg8VU1O1D5uIhj++B/OplG+qI2MvFFJmishgaKKSiwrDgaXOKaKU1NiGh1LTQeKX0pEtC01hTqQ0mhWIZFBFVnXsauNUMi1m0Uii68GoSKustQMtRbU1RXxSCpCKaRTsMF4IrTs5twwetZg61LE+1qEJo2c1G1JHIHXOacaqxFiCRc1XYYq29QOOKmxaK7Co5FqYio2FQ0UkVyuKay1Mw4qJgagZCRTMVOR61GRSKI6SnFfSjFKxSG0YooqGihMUUtGKmwxtFOxRilyiG0U7FJijlYCUg4ORwadijFPl7j1WqLMF0U+9+dX45VcDtWRinIxQ5Q/UVlKl1idtHFuOkzZoqnBdggB+DVzOelZbaM9CE4zV4hSg4pKKRdx6vUqv71XozTKUi2rZxUgNUlbFTLLinc0Uy2rVKjd6po4I4NTo1Uii2j1Yjkx9Koo2TU8ZPWrTIZrW8xTBBwex9KwvGHh3+0VfUNOQfagN00Sj/Wf7Q9/Wr8b9M1ftp9rDkj0pTiqiszGrSVRWZ42xIJB4P0pteheMvDYvFk1HTUAn+9NEowGGOWHv6156eDg8H0rzalN03Zni1abpStIKKbuppOagyciTNLnHSoaUE0CUicNUgaqwanBiKVjWMy0Gp6tVZWp6tmpsbxqE7Kr/e6+oqNo2Xp84/WgGnq3pStY192XkRAg/4UtSttb74z700xf3D+Bo5iXTl0G5pwamHK/fBFGc0b7E3a0ZJRTKUNQ0Wpj6KQUVLiaKYuaUGkoqWjVSHhqU4brUdKDSLvfRiqrRNut3Kn07Vdt9WZCFuVIPTetU1anYBHIzmh2e46cp0nek7eXQ6GG7LqGjcOvtVy31AqRyQa44RNE2+2kMbexq5BqrL8t9Gf+uiCodPsd9LM+X3aq5fyO5tdTIwMn86tObS7JMsSbjzuX5TXHQzLIoaCQOPY9Ktw3brjniosevDEqSu9ToH03vbShv8AZk4P51XkjkhOJUZfc9KhttRI4zzWpDfBlwSCOhBHFK7RvFQlrFlJWxyKmjk9c1Ye3gkyU/dsfTpVWS3mi5IyPUGi6ZXK0Wo3qdZO1ZqSVYSSm0UpGgj59alVyOKoo9TK9RY0TLavUqvVNWqRXpWKLYbjilznrzVZXweKkV6VhDZIQeV4PpUlpey2zjcxwDnPdfpShqZIoYUvJilFSVmd/put2mt2yWmtEFukV0vVfY1l65o0uny+XPteNuUkX7rD1rkY5ZLaTK8juOxrtfD2vxTWv2LUf3lm3AJ6xGocXHVHj1cPPCvno6x6o5yRGh+9ynr3H1pM56V0OtaW9jMMESW8nKP6isCe2MeXj5HcVrGr3OmjWhVV0GaUGoElB6/hUoPpWhpJWJVNPB4qLOKUGpaM2Tq/Snq3rxVcGnKcmocSGiypp4qANgU5XrNoycSfdjtS7siot3WlBFQ0ZtFjf+IpysB+VVw1O3UrGTiT5zS7jUCvmnBsUmjNxJgaN1RbsUbuKVibEpbNNzTd1JuoFYdmkLc00mmk89aSCw4tVaaLPK8e1SZzSZp2GtCmeDzTSatyKG5PWqsilTzSNVK43NV5V+bNTNTOootoUV+9FOK4zTaVihKQ06mmgQA0obmmH9fpQfvcc0END93WlDYHFRZ9OtJu4HvzSsZyiTh+cqc8Y/DB5/WneZ97sDxg8569fX/69Vg3al3/AIfTt/n+lJmbiWt/y+vOMdMnn9cj+dPWVRznA65A7Z6/5/WqYYYzjGe/oc0u/HGQBxjPp1x+Wfzz2oRk4jrqziu8lhtmPBZeeenNYl3aS2w3OMoc/MOnXvWysh2bm67VJ7Z7n8//AGanCQ8jB78dc56HHrjGPrjjvSZUasobnNbvQHPXPX/P+OKQn9OOvStm70+KXc8OIm68dB/n/D8Mi5t5bZsTJtwcZ7GrTTOmFSMyNunI9eOn1pj9/wBePb/IoZj+P6n6evf8+1ISe3Y5/wA9qtFtAev9P89fWm5/likJxx36emKYTxVohocabQTzSZpktCGkNBpCeKZm0NJppoNJSIYjUwnintTDTRI09KZTjTCatEsaaa1Oprc1RLG49aKTNFMWpylApTSV9KfDi0vWm0o6UDFpD1paSgBKWkooAKTvS0lAxaSiigoKSiigQopaSjNCGLS03NLVXAWnA4plLTQrj6dmo80uadykyVGwRUisKgBpw4qkyicNnrT8ioAeOKdmrUirlgGnA1CpxTwfSrUirk4PvT1YCoA3rTga0UhllTxUgPPFVVNSq1WmBZRqlVsVURqkDYAq0x3LQbpinq30qsrCnq1UmCZZzS5qJWpwOapMdy1a3clq+6MkjOSpr1Dw34sttYtY7HWZArAYjuz95PQP6j3ryenxSPFIHjbawp3u9Tnr0I11Z7rY9ov7KWzl2yDKHlXHIYeoqurYrB8H+MgIl0/VEM1pjAUn5k90P9K6i8sxHBHdWsguLOTlZF7ezDsa2hU6SPPUp0pclQSKcg+nvV+G4Pr+NYoNSxykVbidsKh0CyB1qtqFnBe2rwXKLLC4wVYVUguMH+lXI5g3Ws7NGyfU8v8AEHh+40OQyR7p9PJ4kIyY/Zh/WslSCAR0xx+tezyIkisrqGRhgg9DXn/ibwo1oHutJBa36vAOSn+76j2oRtGfRnNjpx9KmjbH+etVVkHUetPDZpplPVFLUrMxt50XMTHoP4T6VRroI2GCp5U8EHvWTf2v2Zt8fzQseD/d9jUOPVCKtFJnmkzmpAdThTKdSFYdRSU4dKTJaENFKetJilYVhKawzT8U0ik0Fiu61XkX0q8yg1XdazaLRTYU2rDDHNQlaVihlFLikosMs20m01dz3rKB9KuW8mRg0yWiwTUTDipc0w80mgK7DvTDUzDpUTCpZa2IjUbjPapyKjIqLDSIcYphB96mI5ppFKw7EBFNI5qVhTSOamwyLFJUhFIRSsNMaKKDRSsVcSjFLRSsMSjFLRSsAmKMUtFFgExRilop2ATHrUsMzRHg5HoajopOKe5UJuDvE0oblJB/dPoanrGxViG5ePg/MtYTpNbHfSxiekzRoqKGZJOhwfQ1LWNmtztjJSV0FLmkooKHgmpFkIxUFOzRcpSL0c3AzVhHB6Vlg09XI71SkVc11bpVmN8GsqG429eatxShuhrRMdjYtpypHOPSuX8beGxOj6lp0YDjmeJe/wDtj+tbKOQavWtwVK89Oh9KU4KorMwrUY1Y8rPFjwcUV3Xjbw0oV9S01QF6zQqPun+8Pb+VcLXnVIODszwKtOVOXLIKKKKggM0oOKSikNMkDetOVsHioaUGhlKTLIenq1Vd1PBpWNozLIang1XVqeGqbG0ajWxOGoKo3bB9RUQanbs1LXY2VRPcUwn+Fs03aw6rTwacHIpXaK5IS2IM05WqbKt94Ck8qM9CRT5u4vYPoyPcKWlMB7Nn603Y69VNO6Ympx3QtLTN3tTs0nEaqDqUGm0ZqLGykiQGnHB4IyKiBpwakWmN8rY++F2jf1Bq7BqbphbtMj/novWquaXgijR7jgpU3zUnb8jchkWVd0Lh19Qf6VainKY5rlgjxPvgdo3Hoa0rXU0YiO8Ty3/56KOD9RU8p20cbry1NH+B1FvfbcDNaUF2GHJ9e9ctyqhhyh6MvINWYp2TvmpcVLY9eninHRnStFFNg4Cn1HFQGF4+o3L6iqNrecc1pQzhuh6VnZpnZGcJrQjVh2OamVqGRH5Hyt7VESVIDcHOAe1VdD1RbR6lVs1SDYNSIxHWkyrlwEetSK38qqK2e9TK1KxSJ1f3p4NVwadmlYZITxzSRyPbybo+ncdjTN1BJoQeR2fhvXIZIRY35zavwu7/AJZn/Cl1PTzazMMlkJ+Vx3rikcxtleldl4d1Zb+EWF237wD9057j0+tYyhZ3R5GIwzoy9rT26oxbq1LPvi4foR6/55qnHIVxk+mQeo/z0rpr21aJ+Omaxr6yEwDIAJPp16URnbc2o11NWkQrJuqUHI61nKxVvnyG756irMb8fjzWykbTh1RaBx0petRK2akBoMWPB9M1Ip6VADT6lohk2R/SnZqLPIx07f5/KnZ4/wA/59KhozaJt1OBBqEUoPb/AD2qWjJolFOzUeaXNSQx+6nbuKizzS5pENEm6jNR55ozzQS0O3UjGmk0ZosKwuaaTQWpjHIosFgJprEHrzRnFNJosOxG6cfLUDA5qwTTGGetKxSZWPWkapWWozRYq4ym05hzTSOtTYdxh+7xSdMilzTWpiE9qTr+NITRmlYTDODSbsd/bikPXgD8OP8APamnv0P9aLENDt5wc/XnrS7xk4z17H/PtULe+M9OlJnPc8nvSsQ4k/UcZGD2/wA+opGPyMBtIKk45HTPv7n8x7moS2CcgcdsfX/6/wCdJu+XHTnp2HPFCIcSy0jbiwycHI9uv+J9/wBKN4Zem6PoOMg/T8PX2qqWy2c9OBTS2SSeSepPJqkZuPYZc6csmTA3lnONp6d/yrKnikhbEibfT0NbO/8Azmhn3KVcBlPUGrTLjVlHfUwAc5oNac9jHJzARGf7p6Vn3EEkHEi8eo5FaJo2VWM9iOkzigYzSHvVDAmmmjIpueaDNgTxSUGkpEMGqNgR1qQ1Ge+MD6DFNEjG6VG3WpG6Uw//AF6tEsb2prU6mtTJYjDJPFFLkc8d89aKok5LtRRRX0p8OFFFKBQAUd6WigLjaWlpGoHcKSlpKGAhopaQUhiUUtJQCCiijNAxaKTNFFxi04UwGlppgOzS02kqrgPzing1HmlFNAnYlFOBqIU4GqTKvoTg05WqEHFPDVVyrk2acDUIbNPU1omNMmDU8HpUOacp55q1IaZOrH9alVs1Wz/KnBq0UhlpW5qRWqsrZp6tVJjLQapFeqqvUitVXC5aDZp1Vg3NSA4qkwZMCQcjg9cius8KeLJ9LlKSMrRvgOrcq49/T61yAb1papStoZVIRqLlkj21UtdTtjdaSeFG6S2Y/On09R71R3YNebaJrdzpc6PFI6hTkMpwy/59K9M0/VrLxAikvHb356Hokx/9lNawnY86Snh99V+Q0Pg1ZiuCPpVW4ilt5XinQo68EEVGXINbb7HRCqmro24bkEYzmpg4b2rCjmP4VajuSOv5VPKdMZXMrxN4Yjvt91p+2O76smcLJ/ga4N1kgmaKZDHIpwyMOh/rXrSTggciqWtaRaaxDicbJx9yZRyv/wBalY1U7HmYanK/y7X+ZG4INT6vpd1pE2y5TMZPySgfK1U1bNI0TuUb20Nu+9DmE9D3Hsaq1uI2OCAVPUetULyy2fvIeY+47iocQKVOFNoqQHg07NR0ZxigTJO9ANJwaKQC0Gk7CigBDUMikVNimsMipaAqsPWonX5TVpl61CRWbRRWxSYqVlxTGFIoaBTkJB4pADR6UAy5E+7/AAp5IqkrYNWlfcM0E2BuaY1PbtTDQ4lEZXFMYVKaaRUDIWFMbpUzCmbaVh3IiMdaYw596mZTTWX0qbFEJFIRUpFIRSsIhwKTFSlf5U0ilYCMijFPI54pMUco7jcUhp2KX60uUpMbSVJ9KNvFSMjNFSYox/8AXoGMxilxmnYpQPWgBmKMZFOx1pcUAIBjFTxXLqfn+Zf1FQ4xSrSlBMuFSUHozRjkVx8ppTWcBjnpU6TsOHyR61zzotao76WLT0mWh70tMVgy5U5FOzWPqdiaeqHA05T1plLmgZIp/GpFfaagzT8/NTTKuaMN2R9/kVehlVhwcisNW7VJHMykEE5rRSC501tPj5W5U8etcR4z8NfZi1/pyf6OTmRB/AfX6V0ltdq/DHB6D3rShlDKUkAZG4II6iqlBVFZnPiKEa0bM8YzS10/jLw42nyG8s1LWjn5gP8AlmfT6Vy6nNeZUg6crM8KcJU5OEhaKKKgQUUUUAFOVqZS0DTsSA04NUIp26kUpk4anhqrbqcrUmjWMyyr07dVcPinK9KxrGoWAaUGoFanh6lxNY1CXcRTw9QhvWgEVPKbxrE+4N1ANJ5aHoMfSoxSg+9KzRanGW47yj2b86YVZeopwc04SUk2g5IPYiBpc1KSrdRmmmP+6fzoDlkthAacKjII6ilDUmVGXcloIDDDAGkBpaNjTRqw+1uJ7Fy1u2VPVG5BrVtbuG6wIsRTd4mPB+hrHpGQN7H1FJpMunUnS0jqux0iOQcEFWXqCMEVbgnKnrXP22osqrHdguo+7IPvL/jWrG/yh0YPGf4x0/H0pep6NCvzfAzet7kMOTVrO5R3HpXOxyEcitC3uivBqHDselSxKejNDbg8dPSlzSJIGHFKf1qTq03Q9WxUivxVfNPUimCkWlfHFODVXVuKkV6RSZMDRniow2aXIxRYY40scjROGRirA5Bz0qPNISKVhNXVmd/peopqtjl8C5jGJB6+9VrmDYeOlclpt5JaXCSoeR1Geort45o7u3EsfKt29PauaceV3R41ei8PK8dmYGoWgmBZeJP51lK7IxDZz0IrqZYuTWZf2XmruXhx0x3ojI6KNdPRlKOQEjHeplfsfSs7kMQRtI/Sp45exJGR9cVopHRKHVF4HIpytVdSeq/Wnq2avcwaJweB9M04Nn34Hv2FRA05W556UmZMl3fl16/SlU9jUQPSl6VNiGibdxxn05FKG/wqLPpSg9KloyaJt2eaMmo92KOgqWiGSZpcmo80mfelYQ8txQWqMmkzmiwiQtTN3vSU3NNILDiaTNNJpueaAHHpTD1oJzTCeaLBYU9/8/56io2HFPzxTGoGMYVGe9SGo6VhoY1MPNPbpUZoASm5x1oNNpABNNzQ3Wm0WJaGsSKPYAnnpj/P+TQaaTSaExT1PT160w8ilNNNKxLQuabSU0mmibDycUm4VGxwtJ1PHNVYhq6Jg4zS+YNp9Kq5znrnFJuxnHXB5PGf8/1p2M3AWa0gkPHyE+lUpbOVPugOvt1q00mDnjGCf0zQJSG5PtmrQ05RMtjjg5HsabnmtWRlcESKDyRz/n/PvVZraJ8mNmU5x6jNNFe0vuU6Spmtnz8m1/8AdNQurIcMCDnHNMLoQ0ylJ9aafWhCGsOlNpxppqiWNprU40h5qiSM0UpJHb+dFUScnRRRX0p8OFOptOFABRRSUALSUUUAGKSloxSYCUUUUDEpKU0lAIM0hFBopDEpaMUUBcXNApKKBjs0tNozVXAdS03NLmmmAuaUGkFJ3p3AlDU4GoqcDVXKuSg09WqIGl3VSY7lgGng81WD1IrVdx3J1NPyKhBp1UmO5ODTlbtUCt608HNaKRRYDVIGqrnFSK9XcRZDVIH4qsDT1Y8c1SYXLQbNPDVVBNPDVVwLIarFndy2sm6FiPUdjVJWpwb0qkxNJqzPTPD/AIshv4UtdYDOFACSA/vI/wAf4hWzfWjQIJEdZrZhlZk5Vvb2NeOq5U5UkH1zXU+GfF1xpjGOUq8L8PHJyj/X0PuK0jUaOCrhnB81P7jrGJxgcc5/SgS4PercMdrq1ubjRixZRmS2Y5dfceorPbK8EEH3rojJS2HSrJluOcjvnmrMdyfXAGayDIRjmnxykHg+9B2Rd0bUvk3ULQ3MayRnqrCuM13wzJaK1xpxM1uOTH1dP8a3kmIFWo7zbg80rFqVjzdW5p6vt5U4rtNY0W11NWlgIguuu4D5W+orjL20uLCfyruMo3Y9j9DSsaxmmVLmzEmXgHzdSnr9KzjwcYwR61sBqZNFHcD958snZx/WocSrmTmlp1xC8DASfmOQajzUFDgaeDUVKrYpCsTEUlAOelBoFYKSijNFgsMYVCwqw1RNyKmwyBlqNhU5FMIqbDIMYpDUjDANRkUrBcSnq22mUGkMshtwFB5qBG2mp1ORkUxBimkU6kaoLGEU3FSYptIRGwppFS4ppWlYaZDtoIqQjimEUrBcjIpCKlxSFakZDikYVKRSEUwIcUYxUmKTGaAGUuadtpMUrDQGlpKXNS0UmGPSjpTsUuPSpKGUp5607FFFhkeKdinYoxQIbS04AGjABFMBBwcrwanSf+9xUOKMVE6cZGtOtOnsy4DnkdKXNVFJXpUySBuDwa5p0XHY76eKjLRk3anZyc1HmjdWR0pkqmng1CDTgaZVyZWIPFX7W8Iwshz7+lZqtzTgcHPSqUmhnTxyRzwtFKBJE4wQe49K858WaA+lXPmwAtZyH5W/u+xrqba6eLGOR3FbCPb6hayQTgPG42sp7VpKmq0bPc5MVh1Vj5nj+aWtXxJosuj3hHLwOcxvjqP8ayCa8ucHB8rPDknF8rFJpaZmlzUhcXNJmkzRQIcDTqZQDQNMfRmm5pQaRVx26nBqZRQUpEwanB6gBpwaixSmT7qcrVBnJ4pdxFKxqqhYDe9O3VXD04PSsaKoWM0Z9Kg3U5WqbGiqMmzShqjDUoNJwNo1mTBgetJtDdOKZSgmp5TT2ie4YK05W9aTNIRmlYd7bEoOaBUXKmpEbNDRpCopaDqkt55bSQtCxGRyp6Go6WpNUtbp6m3Z3cd0P3Y8uTvGeh/3f8KuK2DjuPXtXLnrxwc9a1rHUg22K8OGHCy45H19anY7KVdPSejN2CcqetaEcwZaySjL3DA8hgcg1JC5T6U7J6npUqrWjNTNLuwcVXjl3CpOtSdV09UTBvenq1VlPY08HFKxSkWVanBqrhqcDSaL5ifd6U3NRhqXPvQFx2fTNbnh/Uvs0wSVv3T8Eeh9awM+9LHJtYc1Mo3RnUipx5WejSAduR1FVnj71n6DqHnRCCQ5dR8vuK1DxXJblZ4s4ulLlZk39l5wLIMSD9axfmU4YEMOorrWUGs7ULH7QpZOJP507nVQxLXuyMeOQr6n29anjk3KOf8A69Um3I+1gQQec08N0I/CmpNHXJJq6NFW9afmqKTc4NWFf+laqSZhJFgGndaiU09TRcxaHg07NR5p2akzY7NLmmijNBA/NJmkzRSsAE8UZpCaQmpJF3GkJ4pKTPFMBWOBTCaCabmgBSaSkJpuaAHZpjGkJppNACnmmUZptACNxmo2pzGmGpAbTGp3amNTsAhNNJpaaaQDSaRqDSUiQpmadTKAENNzStTTVJCEJ9Kb14OOeP0oNNbp/OghoUtnpwOuM8DrUbHj8PTp2/zj0pWJ5prE/wCRVWE0I3T39KZmlbls1HmqsS0KTjvz7dvWms5b3Pv+NBptFiWgLZz0xjp+NHnHGMnHoTkUw0yqRNhxI7oh/DFRssZ6Bl+hzTqY3Q8kcetCAY0S/wB4gfSmNGvPznr/AHTzUjc5zTTn/wCtVWFcjaNR1f8ASmFF+XDHn1WpSOD/AJzUfTp+PvTRLYzAOCNxBAI6DtRTxx/9fmiqJuzjaUUdKTNfSnxAvekozRQAtFAooAKKKWgBKKXFJSYAecUlLSGkAUhpaKBDaKWkoGJRS0mKBoKQ0UtA0IKXNIaSlcY+im5paYhc0uc02nA07jFpQabmjNVcCQGnBqizSg1SYyYGnhsVBmnK1NMdywGp4aq4anhuPSqUgJ1an7qrq2KerZq0x3Jw1OzUO6nbqtSKuTq1PDVXU08GrUhllXp4bmqqtUitVKQiyr56U8ORVZW9KerVakFy0rZFP3cVVVqercU7gzU03U7jTp0lt3dWQ5BU4I+hr0HT/EVnrahdQKW13gAXCjCuf9tex9xXlwb1p6SMjAxsVPqKuMrO5z1aEamuzPU760ltJAkyY3fMpHIYeoNVc+vI/nXPeHvFctrH9lvAk1qePKk6A+qn+E11P2eG8gNzpchmTq8Tf6xPw7j3FdUKiktTBSlSdplYSkU4T4qs+QSKaTWnKdcZ3NCO5x0ODVhpYLuAw3kayRn17Vi7iO9OEpHQ0rF2vsU9U8OyQAy2LGeDGdp+8v8AjWFnDEHgjqPSuxhvHRuDxTLyystSG51EM/USJx+Y70nEpTa3ORZsqVIDKexqpcWGfmtjkdShPP4Vr6jpdxYtllLw9pE5H4+lUQ3Ss2jVS6oyOQSGBDeho3VryJHMMSrz/fHUVn3FlJFzH+9T1UdPrUOJakmQhyKkU56VX3UoYg8VIyxRTVfcKdRcANMfvT+tNPSgVyMio2FTGmEZJpNDIWFRtUxpjrUsCGkNPYU0j+dIdxtORtvSkxSUMCyrbhxS1WUkHip1bP1qGhpgeDSU49abSGIaSlpKQhKYRT8UlKwDCMUmKkpNtIZGR0pOlPI5pMUAMxSEVJ2pCKQEeKQrUmKMUDuR4pMYqXbSEUWAj20ucU7bRjFDSYXFHNGKMZoGR05qXHsWpBijFOUg+xpdhqbFXGYoxTiCO1GKAG4opaXFMBtFLijFCBiqxU+1Shg3TrUNHQ5FZTpKWxvSryhuTg05WqEP604HPSuWVNx3O2FeMloTBqerc1XpQxFSbKoWgxqWGZo3DKcEVURqlBxyKcW0y732NxlttasGtboZJH0Kn1Feba5pc+kXjQTj5eqOOjD1rsY3aNwyHDDpitOeK21+xa3uAFmHKt3U+o9q0nBV4+Zw4vDqouaO6PK6KtapYT6bePb3CkMp4PZh6iqleZKLi7M8bXZi0UnaikMWiiikAUUUUAOHFOpmaXNBSY6im5pc0DuLS5poOaWgaY9T60oNR0UilImz6U7dUANP3Ui1IlDU8Gq+aUE0WLUyyGpwbNVw+OtODZpWNYzLANLmoA1PVqmxqqhLnNJSKc0tFiua45W9amBBqtTlYiocTenWtoyejhuDTVYHpS1PqdN01c0NN1KSy/dyjzbc9VPb3FdFGqTQC4tnEkJ7jqPY1xynselWtOvp9NuBJAcxnhkPRh71NrHTRxDp6PVHUqSuKsI+aW3SDUrP7Vpxyo/1kR+9Gf8AD3qHG00M9alUTXNHVFkcihW7NUIalzke/apN+a5Opp2arq3NODe+adg5ifOKXdUG+lDcUWHzEuaM1Hvo8wUCctDQsbh4nVkJDqciu0s7lbm3WVT16j0Neexy7WBFbuj332eQZP7p+D7VzVYdTDEU/axut0dVmk/nUYcHoc08EGue55bKmoWCXSZGFlHQ+v1rnZopIJNkgIYdq67NV721ju02yDDdm7imdNHEOHuy2OYBqRXIOQSPwourWW0k2yDjs3Y1EDTO26krovxzBsdqsKc9DmskMR0qWOTA5q0zOUOxpg8c07Iqmsu7mpg+aasc7RYB9KAaiD+tKrcUyGiTOaM5pm4Gl3elBIuaQmmk0mfWpAdmkzzTc0maAFNJnFNJppNAhSaaTSbqQmgAJ9KaTRSGmAZph6UtMJ60gEJpCaCaaTSYMGNMJoNNzQAN1pjU49aYaLCEpDQaQnmpENP1pDQTTSaBCMabmlamGqEJxSE0E8cUhNMQh70w0pNNJpiYjUylYikqiRDTWpxphNAmNNNpTTaZDEJ5pppW602mIQ0w04mmkUyRKYafTDTRLEoooqiTjaBRRX0h8SFFFFACgUuKbSg0AFKKQUpoAKbmlpKGAUUUUhBRRRQAUlLSUDEpO9OpKAEpKUikpDQUUUhoGLRTaKBDs0ZptFIY+lpgNLVXGPzRTRRTTC4/JpQaaKM1SYEmacDkVFmnA1VwJ92Kcpqvmnq3FNMaLAbmnA81XB9Kk31SkBODTg1QK1OBq1IdywG5p6tUAb1pwNUpDTJ1b0qRTnGTVZTTs9qtSGWlbIpwaqytTlarUgLStTw1Vg1PU1aYixnjnvV7TNSubG4SSCRgVOQQeRWWD6U8NTTaE0pKzPR7DXbHV4wt8RBdf89lHB/3l/qKlu7WW3I3gFGGVkU5Vh7GvNlcqdyEgjoQcGug0XxLPZAxS7ZLdvvRuMq3+B9xXRCs9mczpSpO8Hp2N5qYTirUT2eoRhtPZkkPJhds4+h71WkQqxVgQw6g10Jp6mlOqpO2zG7sU5ZMGojTc4oubp3NCG8ZRhvmHTDDIqteabaXg32xEE3XB+6f8Kg34zSrLg0nYe2xk3lpPZPtuE2g9GHKn6GoVcg5BxXSR3hwUcK6NwVYZB/CqVxpdvOC1nJ5D/8APN+UP0PapcSlLuYk8EM4yw2P/eWs+ezliG4DenqtatzBPaPsuIyh7HsfoaYr4PBrNo0TfQxckHI61MkmetaM0MU+S67W/vLVGeyljBK/Og7ioa7FcyYUlQpIR71LnIoGIab0p5pnekMY1NNPPSmUmBGwpjf1qUiozzUgRmkpzU00DCjdjGKSipYEqSbuvWn1VNSJJ2apHclooBzRmgBKSlpKVwCkPSlopANPajFONFAEdGKdRSGNxRin0YoC4zbRtp+KKBXI9vtRj1qTFLigCMLRsqTFGMimK5GUoAZenPsamC0baWgKQxCrcHhvQ04xUFfUULvTgfMvoahxNFMYYsZpu01ZjdX+UZDehoKcdqQ+YrEYGabirDR88CmbOvFA7kWKQ1Jj1FIRzQFyM0BiOlPxTWX0pNJ7gm46okVg31ozUGKeH7GsJ0Vujqp4i+kh+7HIqVJc9TVdvakLYNYWOqNWxoKQeakhkaORXQ4YdDWdHNtwD0q0rgjOeKI3TNlNSNjUrG38R6eUbCXaD5HPY/4V5neWstlcyW9yhSSM7SDXfWdw0Eyuh5B/OrPiTSIvEGnfabVQL6NeP9sf3T7+laVaSxEeZfEjzcZh7+/Hc8ypKe0Uikqy4IOCKTaR2ryvI89JiUUUlIBaWkooAKMmilpjuFFFFIBVNOplFA0x9LTM0uaB3HUUhxSA0DHZpwNNooHckBzTqhBxTg3NKxopEoanqc1CDSg+lKxopE6tipAagVqcDSNYzJwaKYpp45pGqdxVOOlSq2RUNJuwwxUuOhrTq8pZpVOOvSmqwYcUvas3odifVFvTb640u7S6s32uvUHow9DXoNl9j1+wN1po2TouZrcnJU+o9q80B7dqtaXqNzpF/HeWL7ZEOcHow9CO4qWjalVdJ3Wx18iNG21+DTa6S3Np4r0v7bYbY7xB++gHVT7e1c3NG0chVgQ4OCDSR69KqqkeaIje3WhWzTd1MJ2tnt3qi3In3Yo3Got2DS76LD5iXdxRuzUWaNwosPmJS9XLCXdmM9uRWbup0cpjkDr1BzSlG6EpWZ22k3hZRC55H3a1Ek55rj4JvuSIcZ5rdtLwSoD+defJWZzV6SvzI2d1GelVI5anDZpHI0x0kaTRmOVQyGsC+sHtm3Jl4j0bHT61vA0ob5ccEdMHoaVyqdWVN+RydLWtf6ZnMtqPcp/hWR0ODxjrWiO+FSNRXQ9WI5qwkvIB61VHNOFIUoqReDU5TnpVJHKn2qVZAQO1UmYSi0W1bml3elQh8Uu6mmZvclzR3qHfSh80ASZpv1NNLUhagQ4mm00nNJmgQpNJRTWIzQApNNJzSMeKQnFAAaYxoJx0ppNKwCGmk0pOBTGPNFhXDNNJxRmkNOwATSUU096CQamUGmk1ICHrSE0ZppNOwhCaaaU01jTsAh4pO9IaSixI00hpe9IxpiY00lFFMQ0000rU00yWMNIaU0jdKCRpphpTTTTRLEpKWkpokZmkNLSGrExD/niiiigk4ylpKM19GfEi0UUUwCiiigApaSjvQAtJSikoYBRRRSEFFFFABSUtFAxDRS0UANpKdQaQJjDSGnU2hjEopaSkAUUUUAFLSUUAhc0uabS07jHZpQaYKWmmMfmjNNzSg07gOBxSg00c0tUmBJu9acGqGnA1QyZWp6sc89Krg0/fTuBaVs0u6q6mnqx9apSCxYU08H0quGz3pysRVJiuTA0/dUQalznpVcw0ydWp4b3quDShqtSHcsq1SBqrBvSnBqtSAsg04HAqBWp+7Iq1IGW7a6lt33RuQfrXUab4iiuY1h1BNxAwHz8w/HvXHZorSNRx2M501Pc9Fe23x+ZauJo+pI6j6iqrCuT0/VbmykVo5GOPeuotNZs9QULcAQTnq6jg/UV0Rqp7mXPOm7S1Qh60xjjFWbi3kjGeGTsy8g1VbpWlzpjLm1TE3ntQJiOlR8imk0DuXo7vKbJAGQ/wsMj8qgn063mJa1Ywt/dPKn/Cq5NKHIOQcUDu1sU54Li2P76MqOzdVP40xXIwc8+ta8d2wUq3Kngg8io57W2uPmjPkSHn1Wo5examuplSRxTf6xQD/eXg1UksnU5iYOPToa0Liznt8ll3r/eXkVAHxWbRafYobsMFcFW9DTRzWjIVlH70Bvr1/OoWtFP+qfH+y/8AjUlKZSJ4pKklikjPzqQPXtUVJl3EamNTm+9TGqQGNTDTzTaAGmkJxTjTTUsBtJSmm1Ih6uQfapgwbpVY0mcGlcL2LdFQpL/e/OpQc9KCri0UUlAxaSjvRSASloooC4UtFFABQBmgU4UCExS4pacBk0CGgUoFOxT1WiwmxgHpzT9lPVKkCmixDZBszineVkip1XAFP20Ccim0AYYNNIdB03rj8RV8JRsyKTimCqNFJGVz8p57juKChqxJbh+vB/vDrUTCSL743r/eHUVDi0aKsmV3j/DmoytXgBIuRyKY8XpSLUyiVpCOKtNH1qFloHzIgZfSmkVPj1pjAUBcizSNTmFNYYPFZzgnqjWnWa0YzNSRSlOD0qOmnpXM0dCnbVGkj9CK1NKvTbzdfkPUVzcM+x8H7v8AKr8b9xzThJwd0dUaimiz450QSxnVrJRg489VH/j/APjXC16t4evUcfZpgHRgRtbowPauG8YaG+i6mVXJtZvnhb29PqKzxtBfxobHn4iHJK/QwqTApM0ZrzjC6FwKbtozRmgWgYpMUuaTNAtBKKWkpiClpKKAFopKKQC5ooooAcDxSg0ylBoHcfRSZooKuOBxTwajopFKRLmnK2DUQNPoNVIlVqkU81WzUqmpsaxkT7uKbSClpGl7jkYqeKsKcjiqtSQvg4NTKJvRq8rsyc0opKTvWZ2J6mjoOsXOg6nHd2jEYOGXsy9wa9YuobTxRpa6npWPPx86DqD6H3rxjgjmt7wV4km8O6orElrWQgSpnqPX60mioVZUpXiasyNE7K4IYdQeMVGWBBzXceKtJh1SyXVtKKurLuKr/EP8a4PpSPXp1lVjdCqxHyn8KcGqGTO0EdV5oV+OOlUPms7E+6kJqPdxRmgfOPzSZpmaTNMXOamlz5JhJ91rWgmMbcH61y0bmORWXqDkVuxyCVA46EVy1Ya3Nac+bRnRQXAPerkc1c5bz44NaMU+cVzWMalM2ElzTg1Z6SVKslKxyygXt5zwar3lnFdDPCS9m7H60ivnvUgf070aolXi7owZoJLd9sqkHsexpmf5V0LbJY9kqhl/lWZd6e0WWiO+P9RTujphiL6SKVFJ0pe1M0bHq7DrkipY3DDg1D0pCuT6EdxTTM3Ys5parb5I+oDj1HWnrKrdDTuRYmzSU0HjNJmncQ8nFJmkJ7e3rSHkf/WxQICaDkUhI7Uwn/CgB/HemZ+Xn8aTPWmlqBCknv170w0buaaxoAGbikJpKQ0CDNJmkpM0xC5pppCaaTSADxTTQTTSaAEJpDQabTEwNNJpScU2gQhptKTSZoJENMPNONNNMQlIaWmmgQ0nNNanHpTTTJY2mtTqa1AhhpppxppqiWJTTSmkNMkaaSlpDVEsSiiigRxYpaQUV9GfEi0tIKWncAoooouAUUUUCFpKUUlIAooooAKKKKACiiigAooooASig0UAJTTTutIaGMSkpaKQDaKWkpAFFFFAwooooAKKKKB3FopKM4ouA8UuaYGozTuMkzRmm5ozVJgSA0ZpuaM1XMBKGp6tUOaUGqQE4anqarhuKerU7gThs04Gq4apA1UmBY3UoNVw1PBqriJwcU7dUKt607cM00x3JlepA+Krg0oarUhpltXpwaqqvTw9WpAWcilBwcjrUG/pTw3FUpBc2dN1u4tDhjvj7qe9blvc2d/tMLeVJnOxm4rjd1KrFTlTg+1XGo0ZOmr3jodjIjRnD5Hv61AwrLstali+SceYn61qxzQ3K5gfJ6le9dEaqe41NrSRGaSpMYPNNYVd7milcZmlDYpCMU1qLjLEVwyMNpPSiRLe4yZU2Of4k4/SqufSgMRRzdxp2CbT5AC0TCVfbr+VU8lThuCO1X1lK4/nUpkSYYnVZPQnqPxpNJlqfczVkIqOSKGXkrtb1X/Crslgrj9xJg/3WqpLFLCf3iEe/aoaaHfsVJLKQZ8srIPyNU5AVbDAg+4xWor1J5m5cOFcejDNRYpTtuYh7U04rUktIJD8uYz6dRVSaxmXJQCRfVTU2LU0yrSUNlWwQQfeipZdxrUw08jmmVIhDSUppKRLClVivSkpKBFhZQevFPzmqmaVXIoKUy1SioUkHfipc/Q0FppiilptLTGLmikpy0CFpaSlpCYtOFIKdVCFUVIq0ij6VKBSIbFUU8UmKeq0WIbFUZFSKvrSqvFSKKdiGxFTNSrFkVIi1Kq4HNUkZSkQiEGkNsD2q2Eyf8/59KkWLscVVjNyMafTg3zRttk9R0P1FVJC0TBLhQjHgH+E106wZ7USWaSKUkjDKexqHTvsOOJ5dGcuyAmonj4rVu9IntgXtQ00Q6x9WUe3rVFSHHH4juKycbbnXCqpK6ZRaP0qJlrRZBVd0qWi1MpstRsKtOlQsKRSZWYHPao245qyRUEqdx1FZ1IXV0aQqtOzK7dantZyp2Hp2qux5qNj6cHtXO0bxqcjujoLWcxSK6dVOa6/UrCLxL4c8v5fPA3RN/cYDp9DXn1ncblGTz3rr/Cd/wCVcG3YjZJ0yejdq2oyTXJLZnVUtVhdHl1xE8E0kUylJEYqynsRUZ4rvviZou2QatADhzsnGOh7N+Nef5ry69F0puLPLejsxaKQ0ZrGwri5oyKSkosK47NGaTNGaLDuLRigGigdwpKKKAClFJRQFxaWm0tIYtOB5plLQO4/OaQCmg4pwNA0x1OVvWm0UFJkgIpwOKhzUopGsXqTqRTqhjNTVJ0RdwooopFFmF9y/Snd6rxttYelWCKzkjsp1OZC0jruH+0OlGcU5TxUmt01Y7b4aeK2066Gm3zg2kzfKW/gb/Ct3xtoIsZvttoD9llPzD+4T/jXlD/K25eDXsHw28SQ63pbaJquHlC7ULfxrj+YpNdUOlWlSlf7ziyfzqFTsYr17j6Vr+J9Im0XVGt3y0THMT/3h/8AWrGm+6COoppnptqS5oku6l3Cq4bIpd1MSnoTbhSbqiLUm40C5yYsK0dJnBDRH6isfdUltOYpldT0NTOPMmioVOWR0m6rUExHBqjuBG4dDyDTlfGK4mjueqNuGbPU1YV/SsSOTFXI5896hownA1FkqVZO1Zyy1IslI52jRD5x0+npUiyY6VnrLnnNSiXpSsZtEtxaRXGWTCSe3Q1lTwvbvslUg9vQ1qLJ61IXDx7JQHT0P9KdxKo46GLmlHWrc1jnm2O8Y5U/eH+NUs4ODwaZspqWxJmmMgPPf1paQmjULjcume4pRIDTg1IVVutP1Fcdu4o3c1Cysv3fmFJ5nJzxVICXOBR1Peo99BP+FAhzHrjJprdff06UhOetN7cUBcU/jSZopM0yRKKTNITQAuaYaM8U0mgAY80w05qaaBCUlFITQAhpDSE0maBMDTaXPNNzQIQ02lY4FNJpiAnrTTRmkzQJhTTSk00mmhCN0ph6040lMgSmt0pxNMNAmNNMNPNMpkiGkNKaSmIbSUppKoljaKMHtRQI4sUuKQGlBr6JHxItFJmimIdRSUtABRRRQAopKKXtTGFHekpaACg0UZoABSUUUAFFFFIQUhpaKAG0lOooGhhopaTFIApKWigBtFLikpAFFFFAwooooAKKM0ZpAFFFFMELS02ihDHUuabRmncB4NKDTM0tUmO4/NOBqMGlzVKQEqtS7qizTs00wJgafmq4bmnBqq4FgNT81X3Yp6tTuBPupytmq4b3p4aquInzSg1Bmnq1O4ybdT1fBqDcKcDVcwXLAf3p4f3qtupwaqUgLYYd6cjsjZRip9RVQNUivVKQjZtdWcALcLvHTcOorShnSVcowYencVywepI5CrbkYqfUVrGo+pm49jqeveo2Wsu31I8C4G4f3l4NaUM6yLlGEg9O4rRVLgpuO41hjNNapvlf7n5GomQ1akaKaYzNGfQ0hFHSi5XQk8wipo7njDDcPQ81UzRup8wFiSC3m6Ao/qvT8qrTWMycpiRfVf8ACnK+GqRZ2HeldPcOZoz+hwcg+9KrYPHH0rUZ451AnRW9z1/OoJbBX+a3kx/svSa7DUkU3KyD96iv9RzVaWyhf7jNG3vyKnmhlgbEiMo7HtUYfmpa7lKTWxTmsZk5UCQeq1TYFeCCD71tByDxRJIsoxMiyD36/nUOJaqvqYdJWtJY20mPLdo29DyKpzWE8YLACRfVOalplqcWVaQ0HjrkH0NFSMSiikzSELSqxB602kobAsLNnrUqsD0NUaXJHQ0KRSmXxSg1TWZl68ip45UYdx9adyuZMnpwpq9KcKAFFPUU0U9eoq7kskUVKoqNKlHSkQxwFSqKYtSpTRDY9Fqwg6D1NRR1YjHIqzKTHIKlQZ601RzUyD0poxbHovPpU6pjmmxqSRVqNfSqOeUxUj47HtUqoAeKcoOKmjXjofxFHUwlIiWPj6VnanoEd5+9hxBcdNwHDfWt6NNvT61KqZ9+1DSZmq0oP3Tza6gmtJzDdRGN+3o3uDVdhmvUbrT7e+tzDdxB0PI9QfUVw+vaFcaU5cZmtSeJMcr7GsJQsehQxcamj0ZgSR1WkTmtA8iq8qVDR2qVnqUWFRMKtSLwarsKlGl7lK4jwciqrGtN13Ag1mSrsYqawqQs7m0Z3VhI5DG4b863NPuMOpU8jkGufNW7Cba2w9V5FYJ2ZvSqWfKz1W3kh1bR2huRuEi+XLn+f9a8Z1zTpdJ1Oe0n6xtwf7w7GvSfDN5hihPysPyNV/iJpK32lrfwjdPbcP6tH/8AWrfE0lWpcy3RnWj9pHl+aKQmkzXkHJzDqKbmjNFg5h2aWmZpQaVilIeKSgHNFDKuFFFFIYUopKKLCuLS02iiw0x1GaTNKKTKFopKKQx4NLUdOzmgaY+nKeaZS0GiZMpwasKciqinI4qzGcrUs6KbuOoooqTYOtTxnMfv0qCnRN8xHrSZdOXKyY9fxpykd6bRmszrJCNwxRY3UtjdxXEDFZY23Aihfu1HKP4h+NC7BPbmR7paTWnj3wqMlY76Ic46o/8Aga8yuoZrS4kguUKSxnaymqfgrxFN4f1aOdMtA3yyp2YV6h450eDWtLTXNKw8gTLheS6f4ipaszfDV+X3X8L/ADPMA21ivpyPpTt9R3HGHHbg49KZmqOi9tCffSbz61FuozTDmRIz+tN30zNJTQnI39Ln823Ck8ocVcz0+lYOlzeXc7T0bitrPNclSNmd9GpzwJkerEcnqapA09WxWbRqakc3HWp1k5rJSQjGKsxy5NS0ZSjc0g9SLJiqKyEVIJKmxg0X1k96eJMjrVBZKeJaViGjQWQgggke4p0nlzjE64P99etUll55NSLICOTUu5m12GT2rxcrh0/vLVU1opMU5Rh6H0NI8MU+SB5T56j7ppqQKo1uZuaXNSXFtJCw3Dg8hhyCKgPOTVGnNckDEMMn+lBIb72DxURNG6mK4/yhj5H/AANMbcPvDFAbjH509ZMHn5vXPOaLhzEeaKftRuuV+nT8qiaNwPlw+PTrTC46kzUYbnnj60mc07gPzSE8imk5FNPWgB2aQmkzSUBcM5ptLSHnNAgPNNNI3TFITzTEFNozSGgQGmUppuaABqaaUnim0CCkNGaaaYmBpppaaaZDENJS000CENIaXNNNMTENMpTSUxCGkNLTTQIQ0hopKoli0Uw5zRRYk4ukNLRX0R8UGadmm0ChAOpaQUUwHUU3NKKBC0UUUAFGaKKYwooooAM0UUUAFFFLigBKKXFFIBKKKKAEpMU6imBGaKcRSMMGpASkNLRQA2ilpKQBSUtFAxKKKKQADS5pKKAFopKKAFpabSii4BS5pKKEwHUuaZmincB+admoxS5qkx3JAaXNRg0uapSGSg04NzUWaXNVcCZWpwaoAacGzTuBOrU7dUAPNKGquYCwDT91VwacGqkwLAanZzVfdTg1O4ifNODVAHpwammBOGqVWqqDTg2KakBZD1JHKynKNg+1VN1OD1SkJq5sQ35LATDcPUda0YrgSr8hDj06EVzAepI5SpypI/GtI1COTsdLw33Tz6GmFayodR6CVdw9Qea0IblXXKMHHoTgitVNMV2txxppqUMj5x19DTGGKotTG0ZpDSHikVceGNPWQg9TUOaTcTTuyWy9HcEcE5HoelJJb2twclfLY916flVQNTw5Hencm7RHNp06cxYlX1Xr+VUclDhgQw7EVrxzFehI+hqZnimXE8av79xRa5SqdzDD5oWRgwKnHHatGXS1fm1l99r1nT281uf3sbD37VDRakmPaRZRtnjVx6kciq0ljbv/AKqRo2PZuRTs4P8AjRU2KV0UprG4jGdm9f7yc1UrZSRk+6SPoaV5I5VxPErn16H86lxXQpTfUxaK0zp8Ev8AqJih/uyD+tU57OeDJeM7f7w5FS0y1NMgopR70EVI7iUUuKCKQripIyH5SasJdH+NePUVVxRSuw5jSjlRwNrDPpU61jc9qminkj6Nkehq1IfMa69amHSs2K+XPzoR7ir0csbr8jg+1XdBdFhetSpUK9alWqRnIsJjjpVlBVWNsYqzGeatIxkTJ1qxGOlV4+9WU5x2q0YSZYjFWYxgVDEKsr6UM5pskjH+cVajHI7kAZqGMcD86soBkUHPKRIgzViNQOTj8TUcYzVlOKm5zyYoTHWnMqupWRQyEcg85pcc04fKD/WkRd7o4TxN4aNruutOUtD1ePuvuPauUbkV7MT8pHUdNv8Ah+lcR4u8OmPdfWC5U8yRKOnuKho9PC4u/uTOHlXFVJBWgwyvrVSVeuRWJ6sZFRutVb2PK7wOR1q2/WoyAylT0IpSV0ap2dzJakVikocdjTpBtYg9qjfrXE9zVy6o6bR7nZMjqcDqK7uzmR12MN0Ui7SpHUHtXlelzbeOhU5/Cu80i5821T/ZrsoS0szoTUked+LNHbRtamt8HymO+I+qHp/hWLXr/jXSP7a0Hz4QTd2gLLgfeXuK8hIw3NeXiaXsp26HHUhysSilNJXOZhRRRQA4UuaaDS0MtMXNGaSilYLi5pabS0BcKWkooKuLSikzS0ikxaSiikO4tANFJQMkWnVGDTxSLQ5etWoehqpVq35zUs6KL1sSUE4paa3SkdDEY5pFODmkooJvqW88cUmaZEcrT6zeh3Rd1cehyfansMgiolqVTkYpFp9GVvunBr0n4UeKvsV0NLvpP9GmP7st0Vv/AK9ec3C4O4UyJyj5UkEHIIqmrowUuSXK9j074h+HDpN8bq2X/QbhiQAOI29P8K4rpweor1bwXrcHizw7NpWpAGeNNrerr2b6ivOfEOkz6LqslrP8w6xyY4kX1qEzrhUbVn0KFGaZk0Zpl8w/NJuptFFw5hyvtYMOo5FdDFKJI1cfxDmubzWlpc2YyhP3azqK6udGFq2k4s1g3FKGquHzTg1c9jvuWlapEkqor08PzUtDNBJiBUyS5PNZyScj61Ir9KTRlJGkrZp4aqCvipEkPepsZWLu7mnK59aqeZk9acHoJaLYkx371MsuTzwen0rPEmKcJOetHKQ0acM5GVGCp4IPIPt+tNlihlUMh8tjyFJyKpLIemR0pVlPbjJ7VPKQ1bYJYXjYBxjPOeuag5zVxbj5SD3ycEUPHHJkp8p9DVIam1uU93AxSbqfJEU6jFQtwaZd0xwNO31Dk0ZoEWPNzw4DD3prJGfukqfQ9Kh3YNG4UWJHNG49x6io8+tOD7ehp3mZ+9gj3oDmaGZFJmnMIz0JX9RSNER91lb6HmncfOuo0tSZ5prBh95SKaG4oHddBxOaaTTS2O9LmmhATTc+1JmjtTEBNNNBpM8+1FguFIaQmkJoJuJSUUhpkthSZoJptAgJxSZoNNNAA3FMzSmmGmK4E80lLSUyRKaacabTEJSUpNIaCWNPWiiiqA5SW0K8xnI9D1qseDg8H3rYpkkSSD51B96+jcex8MpGVRVqW0Ycxc+xqsQV4YEH3qXoUmhKdmm0UDHUUZopgKKWm5paBC5opKWgAooopjCiiigApc0lFAC5ozSUUhC0UlFABiiiigAopKM0AJikIp1JQMbSU/FMIqWAlFLSUAFFFFAwxSUtFIBKKKKACkNLRSYCUuaSimAtFFFAC5pabS5ouAtLTaWndjHZpQaZS00xj80oNMzSqaq4h+eacrUzNGapSAl3DvTlYZ9qhzS55qkMnzxShqiU0oNO4E+6lVs1CDj1/EYpwNNMRPuxTg3NVwaeGqrgTbqcGFQZp2aLgTbqfuqtmnhqq4FgN605ZCrZUkVX3UoahMVjThvyOJRuHr3rRguN4BVvMX0PWuc3U9ZChBQkGtI1GiHE6Vdkv3Tg/wB09aRlOKyINQzgXAyP7w6itOC5Dr8reav/AI8K1jUTM3eIuKKlAWTlDn270xlINXcpTTG0YoOaTNFxjhTg2KZmloETpKR61aS4yu1wGX0IzWeDTwxFVclomlsLacEx5hb2PFZtzYT2/LDev95ea0o3PQGrCSnPNDSYKo4s5nPNJXRz2dvdcsux/wC8vFZd1pk8ILIBInqOtQ4msasZFCpIp5I87GPPryPyqMjBwetFS2aehK32ScH7RDtc/wAcfH6VA2luQWtZEmHXb0ag0BipyDUuz3C7KTI8TFJEZGHBDDFGM1rJfErsnVZU9HGaQ2tpOpMDmF/7rcr/APWqeXsHO+pl7aTbVy4sp7cbpEyn99eR+dQhcmpaaDmISvpSbaseXR5dKwcxXC5pRkdyD7VP5dJ5dKwuYfFezRnk7h6GtC31CJuGyh9T0rLKUhUirUmg5jpoWDLlTkHuOatx9q5CN5ITmN2U+xrUtdZZWAuV3D+8vWtY1FsyWdFHVmOs+zuobn/UyKx9M4NaEdbJpnPPQuw1ZXrz09qqxHpnPTscVZX3pnNIsx9Bk/pjvVlBVWPpkZ49auJ2zSOabJYxVhKgU1ODgDFSYMkHWjNJmikSKSffGeOaRgCpBGRjBGM0UyRhQB554t0hbC6+0Ww/0aU5xj7jen0rmZlyK9R1WOO4gkimGY2GCK80v4Htrl4ZfvJ0PqOxrJnr4PEc65JboypuGqL1qzcLVTpWbPTWpS1BcS7h/EM1VJzV6+GYc+hqg3JrkqKzNY7D7Z/LuFPY/Ka67w/PtfYx46VxT8dOtdDpM/Mbg9eadGVnYunK2h6RpU+2TB+63BFedfEXw5/Zd8by1X/Q7hicAfcbuK7S1k3BSDW20MGsaXLZ3S71ZdpH9frXVWpKtC3U1qx5lc+faStnxPoU+hai0E3zRnmOTs61jGvElFxdmcgUUUVIgooooGLmjNJRQFxc0lFFAXFBp1MpQaBpjqAaKKRVxaKSlpFJi0tNp1A0xacpplOU1LLTH1YtD82PaqwNT2v+tpPY3pP3i0wpjVI3So26VKOySsMooooMySE4bHrVjaaqA4OauqQQCKmSOijLSxHTlOKUrk008cVFjdMlcblPvVM8Ej0qwpqO4Xa+7sacdyKy0ui/ompz6VqEN1auUZDk4PUdwa9f1KC18Z+HYp4MLNjdEe6P3UmvD0Ndh8P/ABD/AGVfm3uHP2Sf5T32t2NEl1KpTujImjkt7iSCdCksbbWU9jTc16N490A30H9oWgBu4hl1Uf6xOfzOOleZh+OanU15iXNIWqPNNJoSFzDy1TWM3l3C56N8pqrSZIOR2ptXCM3F3OjDnvUitxVG3l3RqwPWrCt61zuNj1Y1E1dFnPSnBsVXDU8NU2NVMnV6kV+lVt2KUPzU2Bsuo9Sh8H3qir46Z/KpBJ+NJxIZeWT1p4eqSyZqTcB0OaViGW9wNLuxVVZKf5nrSJJw2aXdjuarh6N/FAi2r05ZSDVQPRv60CaTNFbg7ccY70MiP9z5T35rP8zinrKQamxDh2JpIWQ89PaoiKmjufWnZjkGc4NGpPM47lU9fwpucA55qxJCewz9KgZW9D/WmilJMRjx+NJupre1I3UgZGDjntTsMfn/ADijf9ajDU3dgcUWE0WBMw78fnSGVG/1iA+44quTz1/Wj8P0oFyomPksOC6frR5O77siH68VDnA4z+Bx/Kkz/k0E2ZI0Mi8lSfpzUbZA5B/KgMR0LD0IOKcJ5F6Oce/P86eo7sjJ+tJn609rgnhkjPvtpvmR94h+Bpi5n1GZBpO9P3Qnqjj6MDQfIPQyD6jNMXMRmmmpNsXH7xv++P8A69BSP/np/wCOGgVyKkzUuxP+eo/75NN2R95e/wDcNMLkTU2ptsXeR/8Av3/9ekIgHVpD9AB/WgVyHsaaTUreUOiP+LD/AAppZP8AnmPxJoER5pKlEu0jYkY/4Dn+dNaeQ/xEey/KP0pgIIpG6I31IwKPLG3JkjHsGyf0qNiSeST9eaTtTJHkRhfvsT6BetMcxn7iAD/a5/wppNNzTsK4/efQD8v8KKhPJoqrCMeiiivpT4XQKa6K4wwzTqKAKUln1MbfgarMjRn51I/CtakIB68ipcSuYyaKvSWqHOz5TVaS3kTnG4e1TYq5FS0n+cUUrjHClpqmnUxBRSZpaACiiigAooooAKKKKACiiigAooooAQ0UpFJQAlLRijFABSGlxSUANxSEYp/FGKVhjKSnGkpAJRQeKKAA0lLSUDCiiikAlLRSUALRSUUAFLSUUgFoFJmigB2aM02lp3GOozSZozTuIcDinZqPNKKaYD8+9OBqPNLmmpDRJS5qMNS5qlIRJ070oNRjmlqrgTA0ueahBp6tjNO4Ewb3pQahzTg3P407jJQ1O3VCrY/KlB4qrgTA04GoQ3Sl35NFwJg9LvqIEEUtVcCYNTo5GjYFWII9KgBo3UXBo17fUfmAnyP9teta0NwHGSQ6/wB5f6iuTDVNDcPC26Nip9qtVGjGVK+qOq2B1ynIqNkI7VnWepq3En7tz/EPun6itZZVbG7Az0YHINbKSZi3KG5BRVl4genP0qIoRV3GqqGd6cKMUAUXK5kx6n0qVT61CPapB70EsmRuanR/WqqmpUNUmYyHXFpBcr86gN/eHWsi70qaEbo8yp7DmttDVmI+lNpMca0oHFkY6001195pkF4CSvluejL/AFrnr/TLizOWXfH2dRxWTidUMRGXqZxFJnHQ4NSGmEVmb3JoL6WE/Kxx3HarBks7nHmL5L/3ox1+orNYYpO1HN3E0jQkspUBaPbNH1ynX8R1FQKM1HDcywtlWIIPUGr6XcF0CLlNsh48xOG/EdDTVuhDTK4T1FL5XtVz7IwUvCyzRd2TqPqP8KYoz0pWMpSaK/k0nkVf2DjpTxGPSixDqWMpoPSo2hYGtryM9qa1uKTiL2xibWRsqSGHccVp2Ot3FvhZx5yd88NSyWuelV5LXHahOS2K9pGW512m6nbXn+pkG/H+rbhq14z2/CvMvKZGBGQR0IOK2NN8QXNqwW5/fx9M9GArWNbuZTp31id7GcYxxj0q4v3u/wCNYmm6lb3sYeCRT3K91/CtSF88cD6Vd76o4ZprRl1TTw1QK1SA0jEn3UbqhLUbqBEzN71BK9MaTiq8klIRWvnG38a4vxEnmoJBzJHxx3HeunvpeDXL6g/Woex0Ya8ZXOel5HrVI/eNXZhtZl9Dx9KpycMaybPdpyurkVwu6Fx7VlVsdRWQ42sw9Diuestbm8H0I2rQ0uTCY7q1UDU1i+JSPUcVhF2kVE7/AEifdGB6VvWdwYZAw/EetcXo1xtbAPeunt5ARXo0pHXB3Rt67pNrr+mmC46EZSRRyp9RXiGv6NdaLftb3adOVYdHHqK9s0u62N5Tn5GOR7VJ4h0W21uxaC6UZ6pIB8yH1FTicMqy5o7mc6d9j58orX8R6Fd6FetDdL8hP7uQD5XFZOK8WUXF2ZzNW0EoooqRBRRRQAUUUUAFFFFACilzTaWgaY6lptLSLQtLTQaUUDTFpRSZpRUmiJFqa1/1y1XBqe2P79PrUvY2pv3kXXqJqsTVA3SoR3zGUUtJTMgNWrZspj0qo3SpLVsS4PfihrQqErSLbUwEGlY9qZniosdN9R3alYb4yO45FMzTu1LqWnzKxXU1KrY6VFMMPnsaVTV7o5k3B2PVvAPiD7dZ/YLlibmEExH++vp9RWT440AQSNqFiCYZDulQD7pJPI9jXFWN1JaXMdxAxSRDkEV7BpOsx61pokODuUrNG3Kg8ZHPY0rHWmpI8kzRW14q0Y6Teb4QTaTHKH+77GsLOaTQnoOY0wmjNJSJuXrCT5SuenNXlf1rGgfZMD26GtENUSidtCpeNi6r5xUitVNXqVZKzcTpUizupwaq4bIp4NS0ylInDc08GqwfFOD0rD5i0r46U8PxVQPinB6ViWWw59T+dP8AMqmH96er8ilYkth804OO9VA/HJpd9Kwi1uwaUN71WVqXd1pWAs7vel3e9Vt1LuNFgLG/nrQJCo4quHo38UWBl9Log8+tSCeOUEPxWZu5/GlDUuUzcEzTaIMvykfQ1XkQqfT6iq6zOvQmplu26H9aLMn3ojOvSm7u9WN8T8kBW9RTXhyvyEPkduvT/CgfP3IGOD603dT5RhjuGOe4qE96Y7jt1GaaT9aTPNFgHbqTPFNzRmmkK4pNJSE0ZoFcKM0hNJ1pgKaTNNzSZoFcUnHvSZ60nekzRYQppuf50lJTEKaaTxQTTSaYmxTTc0Z5pM0xBmkJpDSE00iRCaTNITSVYAaKKKBGRRRRX0Z8MFFFFABRRRQAUUUUgGSRI/3lB96qyWf/ADzb8DV2kpWBNmW0bofmU/XHFGa06ikhRuq49xSaL5ihRnFWHtT/AAN+BqJo2X7wpDuNBzRmkooAdRSUtABRRSUAFLRSUALSUUUAFFFJ3oAXNFFGKACkopaAEopaKAG4pSKM0GgY3FJSmikA2ilpKkYlFFFABRRRQAlFLRSASiiigAooooAOtLSUUALRSUZouAtFGaKLgLS5ptLTQCg0uabRmmmBIDS5qOlzVXAkFLUYang01IBQeacrYIpgpaaYEmaUGoqWquBMDS5yahBp26ncCUEgUu7FRA07P400wJN1OzjpUOaXNO4yXNLmoieOKXP+NO4EoOKt2l9Lan5G+U9VPQ1nhqdnOKakJpPRnWWF+k4xGQH7xuev0NX0ZZAccEdQeCK4ZXw3BrZsNWyFjusnHCyL1H19a1jU7nLUodYnQlM9KYUPakjn+VSxUqfuuvRqsAg+la3OZycXZlYLzTlFT7KTZ7VVxqoMUc09aNtOVcU0xOSJENWI6gQVOvBp3M5MtR/h06flUyoGUggYPUVXj/HH0qzGaLmTk1sY2o+H45iXtcROe38Jrmby2ltZDHcIUb9D+Nejx8/Sm3VlDdwmOZA6nsf6elQ43N6WLcNGeYkUwiul1fw1Nb5ks8yxjkp/EP8AGucbgkHgjgg9qzaZ6VOrGorxZEfak6GnkcU08GoLJILiSFwyMQV5BB5FaUV/FM3+koN5/wCWicN+I6GsekqlNoTimdF5bBTJEwmi/vL2+o6inxyg9xWDb3UsD742ZSO4ODWpHeQXWPOHlS4/1iDg/wC8P8KpNM550eqNOPB6VKFBrOYy24DOQ0RPyyKcqfxqzb3QOAcZ9KZyTg0WfJB7VG9sPSrEcgarKbWFGhg5uJizWnHT8qoy2hHb6V1JhVqgmtM5xzUtFRrtHKKstvIJInZJF5DA4rpNJ8S7CI9Q+U9BIBx+NVriyzms6e1Kk8UtVsb3jUVmejW10kqhlYFSOCKtq/SvL7G+uNNf90d0RPKHp+FdfpWtQ3qDY2H7oeoq1O5x1aLhqjo99NL1VWdW74oaUetVcwbJZH4qncS02abjiqFzNx1pXGk2ytfTda52+k61pXkvB5rDu3zkVEmd1GNkUpj8wJ9eaqzcVPMc5+lQScxg1nc9OlsRg8VmXQxO4960lPNUL4f6QfoKyq7HTB6lUnrRC22VT70jUxuBmuS+paOh0uTEuPWussZsrzXD277ZEbtXS2M2Mc8V2QkdFJ30OljYkY/Kt7Trvzotrn516+4rmIZMqMVdt5mjkVl6iuyMjW5s6tp1rq9i9rexhkboe6n1FeMeKvDF3oVwS4Mlqx+SZRwfY+hr2eOcSKHU/X2omWK6geG4RZYnGGRuhrCvQjWXmZzhzanzx0pK7fxh4KlsC91pgaa06snVo/8AEVxNeNUpypu0jlknF2YlFFFQIKKKKACiiigApaSigY6lptGaCkx1FIKWkAtOFMFOFI0THCpoDiVT71BUkR+cVL2NYPVGtN9yqzVZk5QVWas0elMbRRSbsGqMhpbNIDhgR2pKKDK7NBvmQOO4plFm2+Noz1HSjpxUHbF3SYU5abRQNNoWZdycduarqatKfWq0ilJMHoeRQiKv8xIpxW14a1mTS7wMD+5biQe1YIb1p6nByKbQU6jTPY2MWp2rRSATW8yndxuPTqP8favN9c0uXSb0wyfNG2THJ2Yen1rY8G635ZFjcsBGx+Rifun0rqNTsodTtHt7kLgksHB+4eu7p7/p9Ke51S95XR5dTWNWdSs59NvGtrlcMOVPZh2IqoxqTJsQmtCKTcikd6zasWkmAVP1okiqc+VmgrVKrVVDU9WxWVjrjMtBuKfvNVlanq1S0bKZYV/WnBqgD0uamxXMWd1KGqDdilDc0rDuWA30p2+q26nbvelYVyyJOlO8zK1VDjvT94xSsFyzv5FLvz1qvuFAfrRYm5Z3Z707efWq2+gPz7f5/wAKVguWQ/04oLgL2/z/APqqsHI6GjdTsFyyW9eDSbzzUG40u/FFguT7+KTeag3nHJPSl34JosK5OHI708S471V3+9L5lLlQi+l64G1iHHo3NPD28nUNGfbkVmb6XzPTr0pcorGl9nZv9Wyyf7vWq7oyfeUj696qiU+pz61YS9kHG7I9GGaLWJ1CkJxTxPA4+dGQ+qf4GneUjf6qVSPRuDSC5Cc96TNSSQyJ95GA9cVBTAcWpCeeKbg45/GjNOyC4uaSkz/OkzxQK4uab60hNJmmIcTTd1ITnFJRYQGiimE0xDqaTRTTTSADTaU0lUhCZopKDxVCDNFJknp/OikBlUUUV9GfDBRRRQAUUUUAFFFFABSZopKACkalprd6TGJSfWlpKkYxo0bqoqJrf+6351PQaQXKbRsvam5q7mmsobqBQMqUVYaFT0yKiaJh6EUDuMpKU8dQRR0oAKSlpKAFooooAKKKKACikooAKWkooAKSlooGIaSlPNJSAKQ0UUAJRS0VNhiGkpaSgAooooASilpKTAKKKKACiiigAopKKAFopKM0gFopKWmMKWkooELmlzTaM0XAdS5ptLTuA4NTt2KZRmmmIkzS5qPdTg1VcY7NLmm5oquYVx+acD/9ao80uadxkmf/AK1LkVFmlzTuBJn607Pp6ZqLNKDz+lO4Egb607NRZoBouBLnmlD1FmlzxTuBoWOoy2bfLh424ZG6EV0tldR3MXmWzE4+9EfvL/iK4vNPt55beZZYXKOvQjqKuNSxjUoqaO+hnVgPT1qwrA1z+n6lHfEK22G79OiSf4GtCOdkco4KspwQeoroUrnDOm47mkFBpwTioIpg1WEYEVVzBtocq4qQCkU5qQUXIcmSIOvSp4xioVNTL2ouZtk8Z/z/AJ/GrMZBFVFODUyNTILIAOKxta8O22oZdAIp+zqOv1Fa61IrUPUqE5Qd4s8q1LT7nTpjHcpjPRh0aqJ5r128tobyBop41dD1BFcJrvhqaxZprXMtt6fxLWconq0MZGektGc4RTafTWFQdw0mgEjpmkzSVIy9Z6hLbcA5U9VPIP1FakfkXvNqVhm/55M2FP0J6fSud605HZD8pqlPuZygpG+J5beYxzq0bjqrdq0Le8B71kWerJKiwainnwjgZOHX/db+lWm0uV4WuNLk+0wLyyjh0+oqk+xw1KVtJI3obgNjmrSsGrj7e/ZG2vkMPXiti1vwQOaaZyzotao1niUiqdxaAjpViK4VhwamyG61Rkm4s5u5tMZwKz3jeGTfGxRhzkV1s0Svnjmsu6talo6adW6sxdN1wkrFcna4/i7GtpbsMOoNcbcW/PIp9pfyW7bJCWj6fSkpWCdBSd0dbJccdaz7ib1NVBdhk3KQQagnnB75qrkRpWZHdS5zWTO+WqzcyZB7VQkPFZSZ2U4kUhqMNlXX8aHOaan+s+oxUX1OyGmhGKp6h/rVPqKunrVO/wCqfjU1NjeO5SNMbpTzTT0rjexoXLdt0SnuBW5p02Y1z1Fc9ZN8rL6c1qWEm1iufcVvTeg6crSOstJsrj05q+j1gWcuMVqRydxXXCR0tmva3Hltg/dPWrvmccHj1rDSSrdtNgBSeO1auw1I145s5VvTH1rk/FPgyDUQ9zpgWC5PLR9Ef/A1vk0+OYxnnJTuPTionBVFaQ5RUlZnh95aT2czQ3MbRyKcFWFV69y1fSbHWbfZdRhjj5ZF+8v415l4j8KXmksZFHn22eJEGcfWvLrYWUNVsc06TWqOaopfWkrlMgooooAKKKKAClpKKBi0uabmlFDGmOpc0lFIpMcKen3hTKcDUtGsXqa7cwr9KgbrUwObdD7VC3WskerJ3SY2o2+9T27VHVHPJhRRRTJJIJPLlDdu9XZRhsjoazqvwv5tvj+JeKhnRRl9ljCcUm6hqbQW27kmc0kw8xPccikBxTgfSiwaSViupzTgTTJBsk9jzSgg0zC7vYngl2tXoPhvWPtsSwXDE3CdDxl16ce9ecVcsbl4ZVkjYrIhypHY0HTSqdGekatp8OrWhimIWUf6uTGSv6dP8a85vbWWyuGhuFKuv5H6V3+jaimo2u7gSpw6+nvTde0uPVLXB+W4TmN/T2NNpdDSSuro86zSxttcGluYJbad4p1KyKcEGoieKVjDmaZohqeGqpG+5QalDVm0dUZdSyGqRWxVRWqRWqbGkZloMKUH3quGpwalY1Uyxu5pQ/NQhqXdSsVzk2+neYKgDUuaVh8xOrCn7qrA9adnvxRYLlgNinA1W3GlDkUrCuWd1Lkiq3mGneZk0rCuWA31o3cc1B5mKA3HWiwXJ880u/NV99Lvo5QuT7qN1QbqXdRyhcm3Cl3cVBupd3vRyhcl3D1pdwqHPrTd1HKFyxuHvSb6h3UbqLC5ibd+XFKHAqDdznJ+lG4e9FguW47l4z8jMvfg1Kt6W4lRJB6kYP5is/dzSbv8aXKI0TJbuPuuh9QQRSmNWGYpkb2J2n9azt3FG+lyBcvGJxn5Dx1xUZP5VAsxXoxH0OKk+1Oc5IbOfvKDnNHKwFPX3pKcLhWxujXrzt/z9aTzIT3dR9MgflRYkbSZp42MTtkToScnp1/w/rQYmPTH4np/+o8H/wCvRYCPNJmnFT/dP+NMP61SQgJppNLg9v8APXFNz6dKqwgzRSZ47e/NNLjBIIwBnOR/n1oAceFJNRSHg8cf/qpGLeuOw+bHPb/Paj+LgAc4zn27n8uPamgHKTjkA+5//XRUJIPJJGfY0UAU6KSivoT4YWikopgLRSUlIBaKTNGaAFpDRmk7UAGaQ0UhpDENFFGakYhoNJRQAUUUUhhSGikJoAaajaMdxj6VJ+BpME9RzQMhaMj7pzz0NNII6girGKTFFwK+R6/nS1Jt45x0xTTGM8ZFFxjaKNjDoc/Wm5I6j8qAHUlJuHc4pc+lMQUlLRQMSilopAIaSnGm4oAKSiigBKKKKQBRRRQAGkpaKBiUlLRUgJRRRQAUUUUAJQaWkoASilopDE6UtJRSAdSUUUwFopM0ZoEKKWkpM0wHZpQabRTuA7NANNFLQA7NPDVFS00xElKDUeaUGmmBJRTAadn61VwFzSim5pc07jHA8UtNzRmncB+aM+9MzRmmA/NKD+VMBoz9aAsSgkd+a6DS9VS5VLa/bawGI58cj2b2rm6BVRk0yJ01Janbl5LaTy5hhsZ46EeoPpV2C5yOtctpOrKEFpfktBn5JOrRH1+labmS0lCSkEEZRx0YeoreM7nDOlZ2Z0cUtWY3B9KwLe56c9RV+GcHvzWl7nLOmaqmpVaqUcuRzVhXpmDRaU1KjcVVV6lVqZNi2r4qRXFUw+KkV6Yi3nikaolkp28GgRzfiDwylzvuLDEc/Up0Vv8AA1w88bwzNHMrJIp+ZW7V69uFZGvaNb6pHkgJOPuyKOfxqJR7HfhsY4e7PY8zNNq1f2U9hcmG5Qhh0PZqqkVi9D1lJSV0JRSGm5pDHZ9au6fqE9lMskMjKwPUGqGaTNNOwNJqzO8gu9M8QoE1CNILzoJE+UN+Pb6Gs7UtDvdMLSRZmgXkkD5l+ormY5mRgVNdb4e8TbAsF6S8PQOT8yf4irTUtziqUJQ96H3FC11E7Rk9617a/wA45q3quiWmoqJ7VlikYZWRPuv9a5O6iu9Nm8u5Qp2Dfwt9DT1ic6UKm2jOvS4VqJMOK5q21DsTWnDeBl5NNNGUqLiLdQA56Vj3EGM1umRW7g1SuUBzQ0aU5NaMxFkaI+3pUhuN1FzHjmqbEq1Zt2OlJMlkfNVpGoZ6iZs1nKRrGNhCai3Ybd705j6VGxrO9tTVEsmA3FUr7olWyd0Snv0NVb3/AFY9jVz1ibx3KBprHinNTGriZqPtGxNj1rRhbbIOe9ZKnbIp960ge4+taUnoTezNq2lwRWrBNmuegf5VNaVvLXVB6nSmbSyVMsnHf8KzI5OKnSTit0wNu2n8xcE/MKl3VixzFWDKeRWhDL5i5H40zSMrlpZShyKnE3mLjt0INUC1AYg8Gi5Rh694Ts73fLZ4t5zyRj5Cf6VwWp6XdabLsuoivo3UH6GvXBLmobhI5oyk6JKh/hYZFclXDRlqjGdNS1R45SV3GseE4pN0mmtsbr5Tnj8DXIXljc2chS5iaM+461wToyg9TCUXHcrUUUVkSFFFFABRRRQA6ikBpaChwp1Mpy1JojWgO60HtUZ60tm2bYj3pp61j1PVveCYyTtTKc1NqjF7hRRRTEFSWkuyYZ+63BqJulMzSauTzcrTRpzJhvaoqmgfz4Bn7y9ahYYNSjtdmriUucU1ulIp9aCB0i+YhHccioIz61ODUMy7TuXoetNEVP5kOpQcUxDT6YJmlpV/JZ3CTR4yvUHoRXodjdx3lqk0J4bqM9D6V5XG20+1bWhaq2nXHPzQvw6/1+tJPodNOemp1mvaPHqkORhLhR8j+vsfavPrqCW2maGdSkinBBr0yO4SRA8Lo6NypJ9vQf19Ko61psGqwYO2O6Ayj4/Q+1VYdSHMro8/hbBqcNiobqCWzuDHOhR1OCDShs1DRnCT2ZYVqerVXzinK1Jo1UiyGp4fiqwanBqmxopFoMD6UuarhvSnbqmxSkT5pQagDU7fQWpE2aXdiot1GaQ1Il3+9LuOaizS5oHcl3cU5XxUG6jdQK5Y3j0FG+oA1LuosFycNRuqDdRvoC5YDUu4VW30u+iwXLGfejcOtV/Mpd1FguT5pc4qsXFG8UrBcsZo3VX3/Wl30WET7qMioN1G+mkBPuo3VX3/AFo30Bcn3Ubs+3NQb+KN9FguT7qXd/M1W3Upc9sDmiwXLG7NG/6VW8w+1L5nFKwXLHmdKXfgg8jHp/n2qrv9TRv96dhF0TOOkhB64Jzn8P8AP6UfaHAGdh4xjPH+fp6c9apb+OtBf3NLlAveeG6op9cHrn8M849OPalEsZJyCuepHPf0/AflVDf703f70WEXd0fHQMff9P8APr+TgqsDhxzn5jj3xn0/ziqO/jr14NBkHt7UKIy60efTDDHBJ4x9Pb/9dMZDycf/AK/r1/8A1e9VfNIGF4+lHmv/AHzTAmZGDHK/+PE/0oqL7TJ/faigClmlzTM0Zr37nw4/NGTTQaKAHE0ZptLQAZozSUUALmg02loAXNNNLTWpXACaSiikMKKKKQBSUZpM0DDrQaTPFJQMKTgdAPyozjOMfnnvTf8A9VAx2c0lJn8M80flQAmc9KOuMd8Y/Ghv6Uh60gDPf8aQj+eOKP8A61HagBuxe9MaNe3FPb2puflOaAGbWHQ0bmHYGpDwOfpSe1A7DPMHcEUocHvRtHrSFR9aAsh2c+lGKj246cfSjLDofzFK4WJMUhpm9h1Apd4zzmndBYXFJS7ge4oxQISilpKACiiigApKdSGgYlGKDRSASilNJSAKKKKQBSUtFACUUtJRYYlFFFIAooooAKKKKAFzS0lFMBaKSjNFwFFLmm5padxC5pQabRRcB+aXJpgpc07gPzRmmZpapMRJmjNMzS5p3GPopuaXNO4DhRTc0uadwHZozTc0U7gOzWvpOpqsQs74k2/8D94j6j2rHpD7U1KxM4qSszqJBJaTbGIIPKsOjD1FW7e7/D2rE0m+SSMWV8f3ZP7qQ9Y2P9KsSCW2uGilHzDnPY+9bKehyShrZnSQXPvV6K46YNctDc//AK6vw3Oa1UjnnSOjSbNTrJx1zWHDc1bin9D+dXc55UzWElPV6zlnz1qZZB60GTiXlbjg08PVESfSniTFO5Ni6JKd5mRg1TWT3pRJQFhuq2EGo25jnUezd1rzvVNPm0248uYZU/dfs1ej+YPaquoW8V9btFMoKnp6j6VMopnThq7pOz2PND0ptXdUsJdPuTG+TGT8j+tUzWDVj2YyUldDM0maDTaVykOzShiDkHFMzSZouM6HQ9elsmCMd0JPKHp+Hoa7NZLXU7MeYqywP1DD7p9PY15XmtHS9UmsZtynKnhlPIYelXGfRnJXwyn70dzY1rQZbLdNaEyW2eV6sv8A9asuG6ZMc/rXX2OqRzW4kRi0OcHP3kPofUe9Z+saJHdKbjT8LKeTGDw309DTlHqjlhUafLUKEF9nqasmcOK5wlopCrAqynBB6ip4rojualT6M2dNbo05uQazph1qYT7hUUhyKJNMcVZlQnrUZPFSSe1QuawZuhjGmE0rGoyallolhfKuh7/MKhu+YT7U1H2Sqe3Q1LOvyyL7VW8TWLMs01qdTGrlbNxpq9A2YR+VUKs2bZDKexp0nrYiRowOMbSfer0EmMYNZSnBq1C+DXTsbQd0bEclWFfisyJ6sq9axkWX1epYbkxNkcjPIrPEnvTxJWlwudAsqsoZeQaQvzWPa3Oxtrcqf0rQL880mzRO5OHI6Uu/1NVTJSeZilcqxaJ9KiuI4rmLy7iNZU9GGaZ53r0pd4PQih6isc3qfhWKRi9hJ5f+w/I/A1zN9pl1ZNi4hZR2bGQfxr0gv0wfpTGcMuGAZT1BFc08PGWxm6SZ5bikru7zQbC5yUVoHPdOn5Vz194eu7fJiAnTrlOv5VyToTiZSpyiYtFOZGRsMCCOxFJWPqZgKUUlFA0Opy0ynCky0y/YnKOKc1Q2LYYj1FTP0NZNanpU3emiKiiigkM0xm5pCc0lMzbDNFFFBJPZzeVKM9DwavTJ3HSsqtG0k82LYxO4fyqZHVh5/ZZG3SmVNIuKiNBclYM0v3lINNpc0Cv0ZAPlbaetOyadMu5dy/eHP1qMHIzTMfhdh2TUsT54NQ0dKClJpnS6DqxsyYZsm3bt/dPr9Paup35HyMSrEYx0PGc47+v449a85jfcPet7RdW8tfs1wd0fOw5xtz2+lXFrY7aVRPRm/qVlDqcHlzcSAfI+eVJ6fh0//XXE3dpLY3BhnHTlWHRh2IruA5bBB+9yDjPPr/8AW/GoLuOC9tliuE+QLuVgMMmfQ+mB/wDqpuI50ub3lucVmlBqzqVhNYTBXG5CTscdG/8Ar1TzWbXcxvbRkoNOVqiU0uaVi1IsBqduquGxTg1S0WpE+7il3VDup26lYd9CUNS5qIH0ozSsVzE26lDetQ5pd1Kw1Im3UbqhDUuaLD5ibdS7qhBozRYLk26jdUOaXNFguS7qN1RZozRYdyXdRuqLNGaLBcl3UbqizRmiwXJd1Baoc0Z96LCuTbqN1Q5oz70WC5Nvx0o3VDmjPvRyhzEu6jdUWaM0WC5Juo31HmkzVWC5IXNG6o91JuosK5KWNLuNQ7qXdSsHMSZo3Got1G70osK5Juo3YqLdRu4p8ocxNuNIWqLdRu5osHMTbqQtUO73o3ZosHMS7v8AOaKhzRRYOYZupc1W304PXsHx1ix1pc1CG+tG/wCtO4ibNGai30u+i4EmaM0zdRuouA/NJmm7qXNFwFJopM0mRQMXNFNzRmkFh1JnFJmkJoGLmkpOlGaADNGaSjODz0oAO9Jx2pM8UhP9aBjv8aTPUUgPzdutIOn4d6QC/nRTc8UZ/nxQAtIeRSbv84pM/hQMVjlj9aT1ozmkP86QIXP60lFAoGH59KD+NJxijtwB+VACU2nZGeKSgYhpMUtGaTENKik5HQkU71pMUAG5h6Gjf6g0UYoCwoZfWlpm0elJjHTIouFiSio9zD0NL5nqMUcwrDzTaXcD3op3uAGkpaKAEooopAFFFJSAKWkozQAlFFFIYUlLSUDFozSUmaAHZpDRSUXAdmkpKWgQtLTc0ZoQDqXNNopgOzRTaXNAh2aM0lFO4Ds0tNozTAdmlzTaWncB2aXNMzQDTTAfS5plGadwJKTNN3UuaAFzW5ptyt9bi0nOJ05hkY/e/wBk1g5oVirZUkH1pqViJR5jbVmRirAhgcEelWYpfQ4qus39oWxmAH2qMfvB3cetRI/pWqkY8t9DZhuSOtXIrmsFJcVYjmx0NaxmZSgdClx6GrEc9YEdx61ZjuK05jCVJG6JvepBNWMs/HJqZZ/Q1VzN0zXEwpwlGKyhPUiz+uKZDpml5g7Gl8z3rPE2e9L5wPekTyEmpQRXdu0cq5GPyrhr+1ksrgxy8j+FvWu1Mox1qjqcEd5AUfr2PpUSj1R1Yeo6bszjW7001JcRPbymOQH2PrUZ6Vgz009LoaaTNFIaRSFzRmm7qTdQMvaffSWU4kj57Mp5DD0IrqLW/wB0Insz+76OhPKex9R71xWatWF7JaTCSM+zKejD0NXCbRz1qKmr9Trb63g1ePcu2O7A4P8Ae9jXLXEMlvK0cylXU8g1rC4V1E9tkIeq55U+9T3DRapDsnISdfuSn+R9qqcVLVHNBuno9jn1kp/me9Q3UMltO0cylWHaog9c/M0dFk9UWXbNQuaaZKYzUrlpCMajY80rNUbGkUhrcirSkPEpPXG01TY1LZv87Ie/IpxdnYpFJuCR6cVG3SrFyNszj3qu1c01Zs6Og2n2zbZee/FMpoOGz6GpTs7kyNKpVbmoQcqDT1PrXXe5VJ6l6F8irKSVmRtjvVpHqos2LwanB6qq9PD1pzCLG6rdpck/u2P0JNZwegtgjsadyouxtbjTS9U4LgSLg8MOvvUm+i5ummixvpN+05zUG+ml80uYZaEuevFIXqqXJpPM5waOYCzvpd/p/Oq++k30nIBbm3t7kETxK3v3rGuvD6Nk2smP9l/8a2N1Ju+lZyjGW5LgmcddabdW3+tiOB/EORVPBHWu93fSqdxYWs5O+IKf7y8GuaWH7MydDqmcfSg1s3GhOMmCQOPRuDWXNbTQHEqMv1FYSpyjujNxlHdDrQ4lFWpO/wBaoRNtkBq+/wB38awe52Yd3jYjpG6UtMc84oHIbRRRTMwooooAKdHIY3DCm0UDTs7o0yRJGGXnNQMKhtZvLO1vun9KtOKi1jrjNVI36kVJmhqjbrTJbsSA1DINj5/gNOzThhlKt0oIl7yGUUxflYq1PpkJ3FBIORUyt3FQUqnFI0jKx0mjanwsFwfl6KxPTnv7VsbtyK3B3Duepxz0+o/IdO/EA9CK29K1I8RTHr0PrzwD+NbQlfRnZTqp6M2i0csXlzAPC3Y9h6/hgfSud1PTWt/3kB8yD17rzjBrbebqMFs+vfjv+f8AnJoEzhTk7wRgg+n+f51coX3NJ01I5MGlzWvqOmBt8toMY6xj+lYxyCQRg1zuLjozmknF2Y/NKDUYNLuqQTJM07dUWaXNFilIlDUoaos0uaTRXMS7qXdUQNGaLD5ibNLmoc0u6lYakTZozUW6jdRYfMS5o3VHuo3UWDmJN1Lmot1LuosPmJN1G6o91BanYOYk3Ubqj3Uu6iwcw/dRuqPdRmiwuYk3UmajzS7qLBzD80maZmjdRYOYfmjNR7qXdRYOYfuozUe6jdRYXMSZpN1R7qN1Fg5iTdSbqZupN1FhcxJmjdzUeaM07BzD93X1ozUeaM07CuSZozUeaTNJoOYk3Ck3elMzRmnYXMP3Gio80VIcxWz70ob3qLNGa9S58wTbz9acHqENijPFFxWLG+jePWq+aXdTuFiwHB6GlDccmq4NLn6UXCxYzQGquG9eKdvouFifdRvqvvpd1FwsWAwxQW6VBupQ/wA3t3oDlJc5/P8Awo3cVDu/+vRu4oHYl3UZ96izRu9KAsSZ4/8Ar0ZqIk0A80ASUmelNBpAen0oGOzRn/Gmnn2/DNJ60rgOzSUhOR+NGaLgLnH4UYxwfp0pMikzx+lFwHf5x0pM+9Ju5pAcGkAufWjOKbn5QKCaYxenNGaTNJQAtGRSUlIBxpM/WjNGaACikozSAWikNJmgBTRSUUAFFGaKAEI9qTkdCadmkpCDcR1GfpS7wfUfWkopgP60lMK+maNxHXmi4rD6KaHB9qWi4wo/KiigBKKKKQC0lFBoGBpKKSgAooopAFFFFIAooooAM0ZoopgOzRmm0UXAdmlpuaXNO4h1FNzQDQmA7NLmm5paq4DgaKbQDTuIfSUmaWmgFoopKAFopKKAJ7W4e2mWWM4Kn861LjYyrcQf6qQ8j+6e4rEq7ptwI2aKU/upOD/sn1qovoROPUtI1Sq1V5AYpCrUqvVKViLXLqSYqZJfeqCvT1fFaRmQ4Gok/rUyz+hrKWSpFkrVTM3E1ln+lSCaslZSOhqUTe9VzEuBpianecKzRNzzThNT5ieQ0vPpDKDWd53HJpfNouLlE1OFbhCR94DrXPMCjFW/A+tdA0me9Zl5EGyex/SsprqjppSa0KVNNID821utLWVzqRG1JnFK1R5ouA7NLupmaTNFxl60unt5Ny8g8Mp6EVoeaOHjOU7H0PpWGrVatZ9hKtyjdR/WqUjGpBS1Nl5I76EQ3Bww/wBXJ3X/ABFYV1HJbTtFKAGHoeCPUe1XJPkI5+U8qR3p7sl3F5Upww/1b91PofalL3iIrlMvfikZ+KbKrxSMjjDKcEUwmsjUex5ppNNzTc0mxik0iuUdWHUGkJppNS3qNImvwDIHXO1gCKptVst5lrjvG36GqrVNTubx2GUw9afTDWLEy7bNmIDuKlB5qnath8etWia6YO6FF2dyVWqRXquDT1aqTOkuI9SB6pq1PV6pSAthqXd71V307fV3ETrIY23L2q/HKJIww/GskvToJvKf/ZPUUuYuDsam/mk31CW96TdRc1Jt9NL561DupC9TcZL5pXryv8qcJMjIPHrmq++oyxU7k/EdjQNMub6N9V0mVhx26g9qXfSuMn3ml31X30u8UXCxOHoYhl2sAR6EZFQ7qQNQ3coguNMtZuVBjf1Xp+VVLixljTjDj1Xr+Vam6jdWMqUZCSS2OeIx14qNuWNdDNEko+dQfQ96zrjT+8Tfg1c0qDjqgkmZ1FOkjeM4dSv1pmayMxaSjNMzQJseTSZptFBN2HertvLvG1u3SqVKp2sCKVioTcHdF9qhbrTo5BIvvSNQdTd1dDaKKKDMSQb1yPvD9aYrcVJ06VHKu1tw6HrQiJ6aoUtSE+9J1opiuSRvg8mpwfSqlSxv2pGkJ9zd0y9DERTEbjgBiR+WT0+tae7vjOB1J+nfFcmrY5rV0++HEcpx2DY5reMrrU7KdW+jNYPjkEdc9ufz/nVe9s47xS64WbGSR3/zz2pxPXJGTyc80m8gkknOOuTzVON9zZ2e5gzwvBJslUqwqKuhmWOddkqg+4rHu7N4SSp3R+vpWMoW2OacHHYgBozTM0uazITHA07NR5pQaGh3H5pc1HmlBpWKUiTNGaZuozTHcfmlBpmaM0BcfmjNNzRmgrmH5ozTM0ZoDmH5ozTM0ZoDmH596N1MzRmkHMPz70ZpmaM0BzD80ZpmaM0w5h+aM0zNGaA5h+aCaZmjNAri5ozSUZ+tCFcXNGabmjNAXHk0lNzRmgLjs0ZpuaM0CuOpM03NGaAuOJpM000UwuOzRmm5pM0hXH5+lFMzRQFyrmkpmaN1dlz58fmlzTA1GRTTCw/dS7qZ9KUU7iH5FGaZRmncCTPvRmo6Mmi4WJM0uaiyaMmi4EuaM1Hupc07gPzRmmZozRcB+6jdimZozRcB+6jOabSZ5ouBJk0bjUefejNFwH7jRuNMzS5oAdnNGabmkzQA/NGaZmjNFwHZozTc0ZouA7NFNzRmi4C0uabmjNFwHZpM0maKLgLmikzRmkMWikzRmgBaKTNJQA6kozSZoAWikooAWikooAWikooAXNJRRQAUdKKKQBupQc000UxDqKbmnA0AHakzS0lAwpM0tJSAKKKKACiiikAUUUUAFFFFABRSUtABRRRQAtJmiimAuaWm0U0IfmlptGadwHUuabRTuA7NLmkFFAhaM0lFAC5pKSloC1zRil+0W3/TWIYP+0tNVs1Tt5TDKHHbr7irUwCOCnKMMitE7ohqzJlanhqqhqkVqNRNFkNTw1Vt1O3VSkTYtByKcJOKqh6du4qlITiWxLS+bVXdRu96rnJ5S35lL5n+c1U3Zo3Yo5g5S15lRyNuWod9Ju96OYFGxWuEOcjr2NRq24Zq1IQRg1RfMcme3esrm8H0JGqFutTA5Gajanc0GUUlJmlcB1GTTc0Zp3AuW825fKfp/CfQ05jsbDcEVRzVkv50e7+NevuKT1IcdSaYC6iA/wCWqj5T/eHpWb061Osm3kHkc0lyBIPNXG7+ID+dS9hJWIc0mabmjNRcqwpNNooJpXGPtm/eMh6OCKrtxTs4OR2OadcjEhI6NyPxpPVGsGQGm0402smDFU7WB96vZzyO9Zx5q5btujHtxWlKWtiSUGlzTaWrudEdh4NPDVDmnZqrlE2c0oNQ5waXdzT5gJc0lR7j6mjJp3AuW0+PkJ+lTl81l7sNnmrccu5OKLmsZdCfdSbqh3k+1ISfWmUTbvWk38VBu9TSbvelcZK2C2ehoWXJwwANRbqQkGkO5Z3njpRvOarByOCfxpwfmlcaZYDe9LvzVbdS7qLjuWQ9OD1VD0u+gdy1vp28VU30u/3ouUTuiuMHGPTqKo3FgCMp8p/SrIfNPD1EoRluDSluYUsTxfeX8ajrfZVcEfp2P4VRuLJcZX5T+YrnlSa2MXSa1RnUU+WJ4zhxj39aZzWTRl6hRSUUgHRsVbirO7cOKqU+NsfShoqE+XQnpCcUbhimMcmkbNjtwpdwPB71HRQRcQ/I2D07UtL99cHqOlRqT3oI2Y+iiimUmSq2RTgxqAHFSqcihOxrGVzRtL0qNjn6E1o7gwGO9c9nFWrW7ZPlcnb2NbxkdEK1tJGuOKXOVqusu4cGnqWAPNWbORWurIPlouD6dqzmVkbDDB962N7dxTJkSQfOvPrWcqd9jOUE9UZNKDUs9s0fI+ZfX0qvWLVtzB3W4/NGaZS5pApDwaXNR5pc0D5h+aXNR5pc0ilIfmjNMzS5oC47NGabmjNA7j80ZpmaM0BcfmjNMozTC4/NGaZkUZoC4/NGaZmiiwXH5ozTKM0wuPzRmmUUBcfmkzTc0ZpBcdmjNNzRmgVx2aM03NGaAuLRSZozQK4uaM0maTNMLjs0U3NHekFx2aSkzSZoC46im596KAuUs0UmaK6TxB1JmikoAXNGaSigVh2aXdTc0U7hYduzQGptFFwsP3UbqZRRcB+RRkUyjNO4D8il3VHRmi4EmaKjzS7qLgPzRnNM3GjNFxWH5ozTNxo3UXCw/NGaZuo3UXYWH5ozTd1GaLsLDs0ZpuaM0XCw7NGabmjNFwsOzRmm5ozRcLD80maZmjNFwsSZpM03NGaLhYdRTc0ZouFh9JmmUZouBJRzUdLmi4D6KZmjNFwH0U3NGaYDs0UlGaAFopM0ZoAWikzRmgBaKSloAKKKKYC0maM0UXAXI704Jn7v5UyjOKdwFII4IxSVKsmeHAYfrTvIEgzA24/3TwaLCIKKCCOGBB9DRUjCiiigAopKKACiikPFAC0lFJnikMWlzSZpKLiHUtNzS0wFooooAKKKKaAdmgGm0uadxDs0tMzTs0wFopM0ZpgLRRRSAKswN5kLR915WqtLG5Rwy9QaaYmThqeGpsuA25ejc00GtCbE6ninhqrq1OzzQKxYDUoaq+6nB6AsT7qXdUG6l3UCsT7qN9QbqM0AT7qTdUO6kLUBYlLZqGbk0m7FNZs0DSEjbB2n8Kc1Qv0461IG3KD+dCNEMamZp7Uw0mx2DNGaSipuA4GnxuUcEVFS5p3YiSddrbl+43IpiPtPqOmKkjO9DET7r9agPpQ9gsJIMNx93tTc048jBpnQ1DYC5pDSZoNTcaEJpX5hQntxTDSoco6/jSuUhhptOamVmxsSprVvmI9ahpYztkBoTswsXqM0hORmkzW7Nab0HZpc0zNLmi5Y7NLmmZpc00wHZozTc0ZouFx2afE+1vrUWabmi4Jl0tSbqiR8r707NXzG9+ouaTNJmkzU3HcdmjNNzRmi4XHZpAxH0puaKVxXJN1G6oskfSlzSuNMk3YpQ1R5ozTuVcl3Uoaodxpc0rjUicNTt1V91KGouNSLCtTt2RUAagGi5dyR0BHGMHselUprXJ/dcH0NXN1GQevNQ4KQpRUtzHZSpwRg+hpK1Jog6/MNw7HuKozQMnKncnrWEoOJzyg4kNFGaKixnccretPqGnq3Y0WLjLuPopM0tIoKSUZ+YfjRSg0A9URqaeDTHG08dDQDQTF20Y80K2DxTc0maB3Jye4p2QRzUKtin1SZSZZgnMbDPStKKYSLwRWNnNPjlaJsitU+hrCrbQ2ScUm/mq8M4lXrg+lSE88VpY6FK+xJ1ORVO4tg3KYDfzqcMRRvzScVLcb13Mx1KNhhg03NaTqHGGANVJrYjJTkelYSpNbGMo8uxBmlzTenWisyB1GabRmhBceKKbmjNMq47NGabmjNILjs0ZpKM0Bdi5pabS0BcWikozTHcXNGaSigOYdmkzSUUBzDs0maSjNAXHZpM0maM0BzC5opM0lAcwtLSUZphcWikooFcWkzRSUguLmjNJRQF2LRSUUBcCaKQ0UhXKdFFFdJ5AUUUUAFFFFABRRRQAUUUUAFFFFACmjNJRQAtJRRQAUUUUAFFFFABRRRQAUUZooAKKKKADNFFGaADNFFGaAFzRmkzRmgBc0ZpKKLgLmjNJRRcBaKSigBc0uabRQIdmim0uaBi0ZpCaAaLiHZozTc0ZouA/NJmm5ozTuMdn3ozTc0ZouIdmlzTaKAsOzRmkzSZoAfmjNMzSg0XAfmjNNzRmncQ6im5xS5pgOoBIPFNzS0XCxbS4SRQtym8dm6MKSWzfZ5lu3nR+33h9RVXNSQzPEwaNipHoapNPclprYjzzzS1fL297/rwIZscSKOD9RVS5tpbVgJRlT0deQfxocWtUNMiopM0VJQtBpKSkAUlLmkoAKKKKACikzRQA8GlpmaM0XAdmlptGaLgOpaaKXNMQtFFFMBQaWm0A00wHZpaTNJQIWkozSUgJ423Jt7jpRmooztYVI3DVaYh4OKA1MzS1VxWH7qXNR5ozTuBLmjNR5ozTugJN1LuqLdRn1ouhWJN1G6o80maVxkhakzTM0UXAGojbD4PRuKTNMbmpvYa3J2qOlVtyA/nSUMsaaM0hopXAXNGaSii4hwOORwetOn5xIvRuD9ajp8Z3Aof4unsaOgEeaRqQ9aSobAM0ZpDTTUlJAaWI/vMeoxTTSKcMD71IAe9NNPf77fWmGkyhppKKKkZdhbMI70uaitW4YVJmt07oqApoBpuaM0F3HZozTc0maAuSUZpm6jNAD80lMzRmi4EkbYaps1Uz6VOpyuaEzSD6D80E03NGadyhc0ZpM0maLjuOzRmm5ozSuFx2aTOKTNGaAuOzS5qPOKXP1pXC4/NGabmjNO6HcdS5pmaM0XHck3UuajzTs0DuSbqUNUOacGzQWpE26kYZOV6/zqIGnBqCr6EEsIc/L8relVGDLwQa0mwaikUMMMPoaxlAxnBboo0lSyRGM89PWoqzsYa9RwNLmmU4GlYcWLRmiikUKORg0wcHBp1DcjPcUIT7iUtNBp1OwJhTkbsabSZoGnYnzilqNWzxTs1UWVcerFOVNW4rndwxGemapA0dDkVqnYcZuOxp5oziqkM/Y1PuBHFXc6YzTJN3NGeaZnmkzQPmCSNX6jB9arSwsnT5h6irO6jNRKCYmkyhRVuSNX9j61A8LIPUVi4NGbTQyikzSZqbCuO/KlzTM0uaAuOzRTc0ZoFcdRmkzRQVcXNLTaM0BcdmikzSZoC46jNNzRmgLjqKbS0BcWim5ozQO46im5pc0BcWikooC4uaKSgUCFozSUUDuLmikooC4tFJRQIWikopDKlFJRXQeTYWikooHYWikzRTELRSUGgBaKKTNAC0UmaM0gsLSZozRQOwtJmiigBc0maSlpALRSZop3GGaKKKLgFFFFK4WCjNJRQKwtFJRRcBaKKKACiik70DFozSUZoE0LmjNJmigLDs0maSimFh1JSZopBYdRSUU7hYWikzRmkFhaTNFFMVgzS5pDRQAtFJRmgBaKSjNMBc0UZpKQDs0CkFFMB2aKbRQIdmgGm0UAPpc0zNGadwHZpc02ii4D81ctbxogUcCSI9UbpVHNKKpSaJaNCayWZDNYEsP4oieV+nqKzwecGpYJnhkDxMVYdCKvN5Go/exDddm/hf6+lVZS1Qr8u5mUE06aOSCQpKpVh2NMqNiwooopAFJS0lAxM0ZpKKQhc0ueKbRQA4GlplKDRcB4NGaSincBwNLmmClzTAfRTc0ZpiHUUUUwCiiigAqRTlajpyGmmDHZpc0lFUIXNLmm0ZpiHZopM0UBYXNGaSigBc0lJmigLC5ozSUlK4C0hooNK4wjOGK9jzTzUJODkVLnIoi+hSGmm5pTTalgLmjNNopAOzRuI6dabS0xD5/vBh0YZqLtUh+aIjuvIqHNEirBmkNBpDUABpO4opCen1qbgPk++ajNOkPzGmUmykJRRRUjJYDiQe9TtVRThhVpjWsHoOIlGaKSqLuLRSZooAWjNJmjNFwFozSZpKTFcU1JE3aoqVThqExp6k+aM02ig1uLmikooHcWikooC4uaM0lFACmjNJSGkwuOzS5puaKAuOzRmm0tA7js0uaZmincEx+aM0ylzRcdyTNGaZmjNFxqRJSnkYNMBoBpl3EPHDDK1Xmi2/MvK/yq0cGmEYPtUSjciSuUs0uakmi43J09PSoayZzvR6j6SkFLmpsWmLQDSUUDuI3FLSkZFMzTIvZjxSUA0UFXFFPBz9aYKM4NAXJRxS5pmcigGrTHcf1p6yFev51HmlzVXGnbYuLLml3dapgkdKlSXI5qlI2jU7k+6k3UzNFMtMfupc1HmjNAcwrIrdR+NQtCRnb8w9qlzRmpcExaFXpRmrJAYcio2i/umsnBomxHRQVI65pKhiFzRmkopiuLmlzTaKAuOzRmkpKAuOoptGaQ7jqKaKDQFx1FNzSg0BcWlptGaYXHUU2jNAXHUU2lFAC0UlFIdxaKSigLi0ZpKKAuLn2opuaKAuVqKTNJmtrnnWHUU3NGaVwHUUmaM0wFopM0ZoAWkzSZpM0rjFzSUUUAFLmkopALmjNJRTAXNJRRRcAoooouAUuaSii4C5ozSUUgFzSUUUAFFFFAC0ZpKKAFzRmkop3AXNGaSii4C0UlFMBaKSii4WFozSUUrhYXNFJRRcLC0UlFO4WFzS5ptLmlcLC5paZS5p3Cw6im5ozRcVh1FFFABRRRTCwZoooouKwtIKM0UXCwuaM0lFMQtFJmlpALmjNJRTAXNApKM0AOzT1bBqPNAppiZqR3MdxEIb0FlH3JB95f/rVTuraS2YB8Mjcq46MKhU1dtbkBDFON8DdR3HuK00luTtsUs0lWLy1NuQ6MJIG+447+x9DVas2mtGVcXNFFJSGJRS0lABRRRQAUUUUALmlptLmgBc0tNpc0XAWlBpuaWqEOzRTc0oNADqM0maTNAhaTPNJmigCaimqcilqkxDqKTNJmncB2aM03NLmmAuaM03NLmgBaKbmjNK4DqTNJmkzRcBc0ZpKKQBSxHMeD1BpuaSM4cj15pJ6lIkNMY040xqbAM0ZxTaKm4x2aUUzNLmkIkjPz47Hiom4Yj0OKXPOaSb7+fXmqewDc0lFFQMKb3/GlNIv3hUjS0Fb7xplKTyaSkykFFFFIBRVn+FfpVWrP8I+laQGgpKDSZqhi0UlFFwFozSUUrgFFFFABR0NFFILkoPGaM01Pu0tM0TFzRmkopjFzQDTaM0CuOzS5plFK5Vx+aTNJmihsQuaXNNopXHcdmjNM6UuaAQ7NLTM0uaY7jqM03NLmgBc0tNFLmgdxc0uabmjNIdx4NFNoouO4ZxUEsePmXp3HpUx5pAcGk1clq5VFLmnyR4+YdKjFZtGWq0FoopM0BcfTH60uaCM0A9UIKWm96Wiwkx1JRSZoGKrYNP8ApUdKpoGmSA0oNNozVXGSZo60zNLmmO5Ij46mplaq2aAxFVctTsWs0ZqJXzT81RalcdmjNNzRmkO47NJmkzRmi4cwpNNZFPTilozRZMVyJoyPemcjrVikPPUZrN0+wiCipDGD3xTWQiocWgG5ozSUUgFzRRRQAuaM0maKAuLRSUtAXCiikoC440lIKXNABS0maKB3FopM0UBcWikzRmgApaTNFABRRRSAqUUUVocIUUUUAFFFFABRRRQAUUUUAFFFFABRRRQAUUUUAFFFFABRRRQAUUUUAFFFFABRRRQAUUUUAFFFFABRRRQAUUUUAFFFFABRRRQAUUUUAFFFFABRRRQAUUUUAFFFFABRRRQAZpQaSigBc0ZpKKYC5ozQKQ0AOzRmm0UXCw6im0tFxWHUUnYUtMAozRRTuIM0tN70tFwsLRSUGgBRTlNNNC07kl6zuhGGjlXzIG+8h/mPQ1Fe232dgY23wt9x8df/AK9QL1rS0seeHgl+aNlZsHsQOCK0XvLUnYzKKDSVmULmkoooGFFFFABRRRQAUUUUAFFFFAC0tNFLQAtLTRS07gLRRRTEFJS000gHxmn1CvBqUU0xC0UUU7gFFFFABRSGii4C0UlIOlFwFopKDQApNJmgUGkAmabnDqaU0xu1K40WG61G3epGqJu9UwGg0ZpKKi4xc0tNooAcaV+UU/hTTTj/AKkfWgQykNFIaRXUCaFptO/hqSkNooNFDAKKKKQBVn+EVWqx2FXEaEoooqgYUUUmaBXFopKDQAtJmlptIGxc0ZpM5pDQK49D1p9Rx0+nbQ0WwtFJRTHcWkoNFAXDNGaTNFIExaM0UlJjTFzRmkooHcWlpopaLAhaKSigY6kzSUtAC5ozTaKAuPBopopaLjuOBozTKdQNMdmkPakopDDPUHpUMibTx07GpaaeVIPpUsmSuQ0UgpakyClFJRQMRhRSnpTRTJHUUgpaQ0FFFFAxyn1paZTv4RQh3HUUi0tWIBS5pKKfQaF9xTlkI602koQ72Jw2aXNV8kNUqHNUXGbY/NGaKKC7hRRRSFcKM0UUwCikNLQMTg9RSbAehxS0VNkxXI2UikqTJpwAbqKhwQEFFOcYbim1FugC0ZpKO1AXFzRSUtA7hS0hpTQMKKSigBaKSigBaKSigBaKQ0UBcWikopDP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data:image/png;base64,UklGRpjoAQBXRUJQVlA4WAoAAAAQAAAAfwIAeQQAQUxQSBUGAAABEUdu20gSrPhW/39xL5Vy9ayniP5PgP4hvaLqnt1WE5LdVHOyU9TDcQpStBN71dPQoh5SRgjq3kdyjlNkp8j2nN0i2VNS9chWSao7aysGQvhimBSc4xT4fg1CqqJqrAMQ48ZYcn5SdDFFCn16E3glusVzQIIAtnHbCP9/NLr7SKxIIEhETAAkSJLbNieh9hIgF0FEgsnPdZHfJ/5T/Kf4T/Gf4j/Ff4r/FP8p/lP8p/hP8Z/iP8V/iv8U/yn+U/yn+E/xn+I/xX+K/xT/Kf5T/Kf4T/Gf4j/Ff5p2iP6NQGx7u8ZKAL34rwYZ2V7tKh7ftzFpxvf9TEqxvbFCI5r3N0lD8xhGFppnKQSheaJCCprnKjTAPZ25f80OmLvXbENx6dxmmAvnNsRctmZTzD1zO2OumNvd94I54TG0z+0jPm5ZJBhIfNyiQY4uk7tA5tB3HrpETnqMBoc7H0DpHVrXU1JNlWWbYMj5HBRYKzmgchn6lGT7pb0D/SzFsEehkR/F+M8mCZLvwBAG5e48GGArdZ75WMxQt5VI100E+kb7BcWMTeMXCpgoftwRAvyv4XK/eoPGl2mzZSH3w2UAROobc96dBO2vBZtZFryOf5frGWZkar2pzsxrbuKHJX7EjL9ppd9X9aT44el+uEBRo/bUlD2WEZP94cSyRK77znjHOF32SAHOL9vUl2/lGyaYsyZgAvy/8rbfybP5r8cEnaP/NPyJ0H47S2eZh9WMLbYWAfebxQD5VRIVHaBQe+jyC+LLUJBdXUuiSw/Ul8ugwCG2/KDfnMozjgAZoHPkg1IEMEDn4Q8gftwJlgR43hPRwcNBKH7KBQ12hRSYzSDB6PrLYRDgYHwpcwam48cVnnBUkNB+CibAbj0U9+x3+lBBUHsp4SQcUYGXRR8Ck+jBXiFk4StZICNBJRGpL1IfPhjt/kr6/4fzQFdFHhTY3IDOvOilzToY1zwDvb5k6Cw+HbtIH3GLas6B3u1vBdn4Cs6B7uzkJzqKDUj68X9fUJqGdBP/8oBOYYPJ0IMOu3gdkT/d0n5EHyttuqVa8HNxegh0s1d8o102wk/6kvQGIHDogXa2L9Idz/1JMNDGtoYeGHpauGuGtqS9boXubELc30H5C7p8KBBsICjgN57J6cH0sKAKxYM4dShIc9zvPCyVo8X4NGR9Ix3zu/ln7n0mUYi+b7GVfXX2h9ljqf9C6de7/crjnyV+eMZ/msIpe99rOP5/lvh/4CWAX/gt/tMS/9f9L5BAADqwzwC4/CuAiPHfsQU5BpCICViM/zCFQwBxjiDOZICv42CAkIFVE6DPCBhlAoQRcPIxgoABqiIwGKCYgKEB35Md5r9r0Ix/cvu1pF85fjyDR/vF/jvrGP9jjt8x4++0d/y3lL9l/Iudfi3tF+MvBRAa/1Zdj39y+7Wk39jpA7OvTOljwWH6wPThnRvkBvwvKey9YVl6MIL96RwUqXvaIf9eoRdm0TjusoaCTDEOeB7OgqsNocPqLBAbryNZ5Np9deksUvS1+lSnAbTHe6ATOBqqvJiQ+haVCVZ2soJCcqpFoZWeTAUvcu6lsveJ8PZ/MCnr4J+JycIFEVlAfWY4gi1PVxfA/k72P3/0/2aP/PFx5skYloOb+JwDyFNLjvz+fmAmYxYwrn4wfORqjlra+wgbIMim6aCPPMwFUxH75jPeGWkPeWpzbPAxqXZ3zCHjDC2aQo6/316Wk02nZQmWZaE5Y9INfKXnQ75ooCqZ9bYPsYUuuiH/6/SQ6VisuMdDAmxTi+sL7tL/J+Ne9EA3IcpPFmCgyrK4RH1Noi2zpMxDObKwKLOivC3ZJvrM0Jlvd3iDOwLJz9JOU6XPih7SdSudMz4vZZRQaHUyyW+SRGUBrsoXQHnyyziqj1RPvcAKvQYtHNnl0ABXHIoPQJdFhRTo7SCG0jnhxBjEIvMmj7tuFXhMk7hpJGuAQpKlOVcgsd0CWpedpHrYryqKNdjHYpraQhKZ3WUM5MmH/NQ5OCUlooMMz5WFVD2pNLnnLCKBytQ5vamoJh3J2mpmcJO+KykYfW1iyLjP9qS+elwalj74WQAAVlA4IFziAQCwlQSdASqAAnoEPj0ai0QiIaEhJ9a7SEAHiWdu10Z7f/1eN53R+u/9D/Wf6P/pf3n//93//g/4fLf7N/sf/N6l/53/jP/D/l/2w+FDi/3n/j9Uf6s/zX+O9Y//DyzPP/+t7gv61f7T/Cfi778fNTkc/l3+U/53su/9vu89c383/5P+f/tPcx/PP7Z/vv8X+8vfb9KXEX9AyenaTyR+1H+J6qlndnfNPjL9wv8fpDji8J/hv8y/qf6u/2n/if4jzb/6PuJf6r7gH8T/jH9B/pP68fzH/k/6f5cv7NxgH9D/pv+d/t/7lf4j2q/5X0A/YD1Hv53/fPyq+Lf8+/un8z9hT8Q/on+y/t/wAfxb+Nf0v+l/st/af/v9T/4X/Uf5j/S/8v/OezL9I/u3++/wP+X/43+N+gX83/pX+Y/tX99/5X+N///1S+y3+zvsbfqJ/0f7R/sPZ91v5lCiv57D/xeeFyz5UxiP8fZh7h/3vOFff/7XrU/r//F9hT+l/4b9oPeb6b/ND+5/q7+nP+6+o//aP+t10v72+yx+4nrH/nR8RX9e/7vpif//2AP//7cPRT9aP7j/gv1s/aD5Y/G/3D/Hf4z9m/7t/1PWX8a+h/vv90/y/+m/uX7W/Y59s/5H+l8jPp39N/zP8v+9fuh/HfuR+L/uX+X/3v97/cb5n/33+c/zX/I/03qL+c/xX+x/yH7o/4/95vsI/Gf5r/gv7b+1/+A/bb6wPpv+d/pPyd80beP9Z/u/81+4X78/Qd7H/Sf8b/fv9B/uv73+5/0VfR/7n/G/uh++3zX9j/97/o/9F/2/8f///wB/lf9J/y/95/cP/B//7/i/fP/A/9HjefhP9//2/9d+S/2A/zD+w/7H/Ef5b/t/4z///+D8Xf6j/i/5D/S/+b/R////y/Hf8+/wv/A/x/+h/9H+X//3/v/QX+Qf0b/L/3P/Mf83/Cf///yfeH/5fz3+jH7kf9D8+v+v9nn62/9b8+ze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00ZqSz6OOX/Ne6UgIhs5P2xBzNGP1XX2hD07h+ftxX4oa94ymsK1ZTiGtpPwoGsK1ZTiBYit80bHe3uZz7Qne5aUf6miSEh/eKWTU/7dlEs6nP6F/xLvko6gtjLFdrjnN51okSUoRRr77n+HZiidKoO6Er6TpNYVqynENbSfhQNYVqlkvRMcqR9LfsoIIu298OA32W5NLf/z9yonMOJ/IPP33gov/73ZD//+Hk9LVRiBI6JggKlEI5ep5FR/AZu7uPkBoKrLtbp7G64+kdgqXmk/CgawrVlOIa2k/CcMMLltdZidld7QlPNiV62ErGYmr2+GgGfdmCwnfIf95Pm3pV32sn5fv/yw2HuQa54FA6KCNcnnI7oJF0jGJXuthdhqasQvTEiSJXE2ZzQLREqNOiw9xDvH+WDNy9NmihCvGc3G3hDSawrVlOIa2k/CgaSuWay5QVyBq+Z4rGbfjqVd2qLRo9nc/V+AvgPcD4XRoU5GvjqlpN0+BbZb+r/IUHjSuKTDEJ8Fa2AM80WZF+jgnoWu2ejgEwHgYZgrV8vJv6wjD4o8nBoxVBy6t2BtwKh9GtpPwoGsK1ZTiBYdrlxLYZhHz9zbPeG5P/nhyqWeo/8GBPjJURwfyCftjaqC3dfpmJHKl0d3vnpNXbGu9kf7cyQ7je/64GuSnT3vrLqYSBq77ykRFZ0kgS86U5NYHOddV9heDRkxNti+IF+eqynENbSfhQHDNJ0mmo15TQqOVfk4/HQJXzqipiPGrmcc1C5Irl7vcDYC+srrJDtmZYXk64C+5vGXYO/b7hggnaSSU0OanlMmzPZTlorN6g23+xwkYWcyyzDYw8eQ1GU3W3NyQi5TuoqA8Xh0+XCgawrVlOIa2kxJ9XjqTO147NYQ/wNoFUBANYuViCWxjdbQrPL5SpnQe99YZzV45ucQNW2jifnzMdgxY59XDK+KRu7wpJrQzExaaEhsnoUAUdgRvvnejPmPEyEpqr4QByMhrcCBrCtWU4hraT7/n2kv38kLdJD5UPkihzTFNAU31ANrKR8PyZi7L3xGL3+u5wtOEDye8d9/o+u0Y5ZvluUfnf631dPTCo3F7cYRqAufWz6h+GGvLtAWAHQhOXqC6NzLDuQcCbHfLp1f124Q6Mx7gz6a2+Ae11vvub4UDWFaspwCrFfx1PKwRQx9ndNjsRQKdZxNnGchIFwt10cAnnVqCFTRF9ctXk5ermE04dDSHCIl8Hp36z8wxQP73XBdE6YDx9FRPb60cZ8jVkUoUH7+LuOXS5aVUJVsPRh4stothL8vdm0d26PB3/pifnJ35TmsmvrUX5IxHg5eR3blNc8mlvLBHO3eQ/DW0n4UDSNHq/kQwlQSmNgrPm8vYqrCK9QEvnQgLZNiS4yhIvj0CPpk2cgJPDbhmSvDXOndY1AGeM16a9iXqtin6UyTFKg/zQ+wSj4nBiVwfD30eilFV1FQ6+ujzHb2m7Oh65BYzGj/aPnAPdpMLW2vY3CM22vd7QLlNsY3IwXzkhXbvIfhraT8KBpGpbibhDS1u0m5EuJn3HaperUy1pnatuUvSLvYvx0bBo9I5QceiOxQp/ia6t8pP8Bl5ovPyIQUXR2QsYJI4ND0Ep0ir1rQM55g1xLZKxrjZVNdivqNdQE3HZ7BD/wO3P1u4aO9S8g0W2W8ztGcAQDWFaspxDW0n4F5YMCuITSZ312NRbX2/qwNW8mcO4xtTxRm1Fm3PTfSNEzw9AJgH2+Dt7UFlulLKyO0kss100GoDE5J/5/8aHHqRAZzqjGq3wVv/rbw9fqWvkTAKLdDNdmTCYlByVGDDRVf90M9dUBk/CgawrVlOIa2l7rnQvHR73nhSpzplmbS/4oKgUEnw4xkXGrm0nxqbI+qAv8BQNtCKrr++FzTBPupJpcB2iiZIeQ8C7k3n6XkWoy5d3E/+i4fbF+MeAyoq0zwJXTJee4yZcOIMNYVqynENbSfhQHVZpToPhdnkNBlkjb2E+HpfQK7D0FXle1m7CY8X+fmDx7fAZUOfQ/t1BL8Xrz9jBTzQExca7I3OS7k1zTayX+jkx5txfKn9oN1eTgC6/0/CgawrVlOIa2k+XYKhO+Bh1XGSoOuHHfl5L+vm6eI8NAZv11ohpBhiisvEBDDsR7gmQUtfxcbxylaX6Xyey/p2z4/i3uZus/m/Wxfc3woGsK1ZTiGtoS6IjyMDx0W2TXi5SU/8rBD/0abUoGut+IYNXXSwXvL707KeXRl4kAiPdryVYQCziyMf8n1fwwnWRCgecyohM4fc5FTtUje0B8Xxy93tPVtrDWiXJKL6JdwGGsK1ZTiGtpPwoGr4yb2qn2SZfMGcIB7mIj8vU1eXtm3Sb6rXQ3k8JK//YVf5xrf+ekkw1fD2+W8APa8SzWssWaed7axr8PTy/NzGA4BM66my3UCXh6bSIqmeQKm/zGPP7VYcbRYTSJ6SYRR58H6uk5Cq9VlOIa2k/CgawrMd6xpgwD0TO6k4CIsrFT/9DdOrZuHxxgHyxB/PryO3Fnn2UODFvXW9IP07Yw80e9bizC/b7/RAAunfdP/V0j/XTQz/1M9wUgX+6HaEfrtlE9DkBl8WxaROYU/+ySn+xgOiAHiHOry6re+lVkPw1tJ+FA1hWrIUzOFY6fYVL3W756qeSM160zRoFH+85K/MMp91///Oyhhe06D8ArrMeqGUZvmobTlqTz4ow3P3g4lGa2swhAKDaBi1b3Dmefp4bTDYRvb8EZWD2Te3DlKatX1VYdxPO1URbBc2GuvL7H/Iv2FaspxDWz3qfe/zi38c/IQJRrLzzD6igVGaJgtYrSupQIw68Muh7AucD5n8GEirSY+fYvAR+20MjwP//0OODx9M8LV2EteJ8uydEn4d+y3LkY3lcVt9IRI3GWq4SLKv7DUkZNFBwN2u/DiZVST3/mRf2oWeDx/yrMjzUg+3X2y3xayzt/Xep+FA1hWqiR91vimWEsjLnHLL2C5jZwY0RY+i3hLNevY8lK3xIAOtVbvTyPZB85Sa0dQwZNCQ4AflBWm46jUEOEL+pKBX/DRBZ5NoLgBosDNULALZeFDh8bLONV7o64DnozwpUP5hMZs67EtrGxQGYgmo8s1SITtL8MM1vTPN6dG8ubXO1hE0bBBVJOYKXYWOWQxSRCK8tDhZ74oz4QM19Yhn9CaX1jfCByQY1WUWnpHIUeu08T+SsXG2ikTieFXRldE5Pk2R5lFrEdE5+kL7k38kSJKpLjpUr/b2tdynf8UwrA3zRPHnROIZaqZ4wvDhlnxUMMeZwFCtTRuSpxVPqkajInOCqAkYWuVaycdkCYHuaLf55TagmGLetNbfFAwSu7yCJn6ALv7E9S63/jYMWexdfjlbizT6RhRGURNUgjQD4+IzKcRYOpzbKAVhUSd/eNsXbQOQ/ziSpv7b9U/f7SHcHMQhHcxKpUgW/Q4kikw96i7h3ocE8lLROFIZnP8CU4YXL4qC/nKDsT1Ag+8OcJYyqTGm9KbUec/qmYwXFiKFh1Ae8b0AWO/Rx0LfTHv1+6RQ7swO8cT5OYoikBYaREliA2Dk9sT63VNqNeIxrwOd+dHRLYl3px9t9/7fxpiTXDrd2kSA4WA0SrUEnpixlej4QVQkjOr7x4dBv1agjEuYV/biRtlKRPnPZkw9iiMf1PWrXZwVIZk4zRufm7ehmBR/RqmuIt9BljKmRoB+Z9+EDHqDkRrG0I7cKqdlqTES7LGJkYsVmh8gG/FXgy+NPufI/1tCZ5OcnLZ2QijDNtc62ldi8f4t0PIRWPXqrEg9vW5Hc5SWg3k6zOXdZIx7tEk54Ilsje0D/0iClyY4AjgBDfGwbKVVx+GcVSAbI2UqbRcmuRAQVPC/nV2IE/m3yZUu0ptnKo3DRzltyscqh0mWqS2OMlfTPC3MpfnUbu0BneyoAAAS/DrG9hzJz06TOv8ER3haB2qSBnTKLQi6WwmuOhAQKL1SgVOxFO+U8i/4vIXLpXgf/L6PyUrl61cPil7LM2+beZ2XNvi7qIXDT1O8Sf8h8mev7AVj4OV1f1OGWztZNSeHgMt3wVVojer68D7dkVtDGtrAOL4H1k1+K87AtcrEbb+D2t3Egnrutv7pY8/bcZPj/kMVJFUI4/f/+ignelYUJ1VYeIFugxuP6mOiJaLM33MLCr/haBysweS5KW8AN6vhcBvSQoDgAab+5IEJDcC9zHa30+4N7/TIXS98HTLNU3x819h2b+RUeNpwCH9xq5rugOBwAAbhGBOqjaOeUXyvt6ioj+UsYmcQjgCXD8C9SZC1Yak6GjsXubgNNODHNAawUBUoi3am1rOZOkCWgSbvXrLxhxb4P2ftb91CHtRS5t08RKvWLkGvMFbnAvi46FbVODzMUgRoAQROvt3Q7vp6g3zO1plfZbRZT+Hrt7yb67VpEy8nlCt6sIrCyBsbDHh2beC5LNeiWVc58JZzbGVmYtJm5hiirgYaYnyCE8Qbvvfas4fvkmpjp/2S2vpJpyFFAbbuS7raV69VfJzo6ZZTVvtgnZihvHnEhxpdoNab3ESrCEsf62usLph6IBu6Bt6FglFuA4MluTqplt89prow39PtCIfxq8bK9g3duD+DEG7t6XR+p0n5JuZwfxD+gI8sZCgtSsmg7/gfzFy99F8ipfsA1CGUGo4Ao6GqwMT7xyqG1T1NJvSL1OZ7gAbFgoeDXdv/96fGDRBg1K1Rrf1VATPACUMtfGvsb2nS4m6De4eQgGCSVKJa6DWkkKnVlV3FYRW/h6aL7NrmD4OSOYVshi4JJaoX//80Lfb81yGewxKU+3USRpOJSqVjmDk3ECH7EjyTUzVTSshOC4k7zhQRwQFAoCXEfoIao6uajTSpLvNHQsPsCEwglNIX4pPCF0erY/pv2a8e9+dIRmPx6z2HQlANYR9PbuaF1SZjDBRGlI2obnLVYszJvc7d7OErERPd+JykKrxDs2SGGdsyuBnNuUb1yNTJb/+tji0518eaZdF+lUgQ7+Y7Kn+g4oYMnaL0Vaqri7R1g+ZrFKnW5CHbugPiDHTmWwvc7wZdg0di3/Q+v59Hf0+cZDuAJhgK2OmN9KSXfjxOdoKaxdjwYTUmLFQQGs9KSMr4Lt6UqubzXKg7GYqHLb9w2ByzTB+hBkBvf3/or7JoEZ8RdnC2AbjN/zv+TyaTbTTKpZrJzv3JoJ58qaUszhOXlCgzjDG+7TDPvqDrxdXQ0Tga0mQkv+jr1PiYvQ88Zme7djknSibIAd2t6D7q+pNwiEFoHLk8FvjYncn6cXcz1ocRfbN83wYrVVlEht11+oxGZ5tl2GDI71XZFsD8AugXSPXW9DCWa/3MEL2BN/gkL5BEdn26/gcBXHWl4zaXtg+wzquWh5GbPNxKGHC0BxbBQC0Dav4FjFKdD7W2aj72J6+xsnMNbkpMi2ujkK3v1pjo36qYeNh2EL8bc+w2g8hrQ9G/cjPjw6kXUZ5mswiwUBHSL01+daE69WO2vgJs0HvegirJWr5/RksThEevOyOlR7M079LqL6HYi1wB9Y6cdzDCPALXpzodRd7pRozLvqdJMYaCxzX/b/Us7P/2ZPaX9Nql25QAG6vinyTc2Dj8J4IlGnRgMIs6Ii9MqcBckd7MPIFqvdV5jJLhrJPkrkuUlaUK3GF48aXY5M41P5HhaW2JCbbvopQzp1bQU07XKCaGgPLJ789jDc/iqSXRdSgewh6qMYYDdzTgbFROihGqvmfhsYTBCyWyyfTOo1y6+L4U5s3QmJ3ein6O17f8sov+xKEOvdu7Vuvos0fjfFg11KSlpyzpmB3vSzQY/Oi2GjOM2tkfhT+SESVh8wPFJerwOqNZC2Gr8QPmcyrxGEDIgnqQl88IhPnXNfSe6WZbuEI8U4D7V3+cEIpPW13F7BXYaU/pHTLVFxwPaRcmR6PDVYDcKNvGmDmAlIPfpG2hl0WymsC4WUwHDWz7lIp6csVv6qwEZJIu15PLeXvkCvdXXL7nFF1HD8PJMktZMyI0H374pLQ7uWTZfpEdF+9mHASNUUAY0l6obYEbFbhcs9wvRLjaQz0oOLjksPWV/p34+/nAVL24aiFxl7YojJOpkS6WmAbGhOFCJK6I3m8vC/IEeOmN5kxoBcyKvaScQxTigfmdTMND/ZwoKhVkkirNC1Adqri/WT/iC7aMSwJgaFnUHKnqzTS0308O4+caWPd+jvKbqCWSC6kga5T2iSZldYYvKsM9U6GOlBW7pNlr4TTe/GIJkIZEEDhr8VbkJg+iLYKeu9v6HaYFQRw5ocq0qTDBp5ADvXxZTY/xeHXByk7tFI9ZjWomIeFVdZjFa/GRWlg+6Ua1gx3ZKHFw9+VRyW2gwh6ck3nWH3zvTN5LoGFArYzlL78DVjSrsRBvT3pEit+UsaKE7DUYL44HicEkW75KE/8+3BAQK2Uw0XRYO/P7WajAzPYrqvpRdsLiR+/najO2vTsWBGmqcAPp0pj1hJrYxPFJKdxf/uaf6w0DrjBk+cbF2gmBCsu/b9zC7J5+sf4Kni5J5I4u9SYZ5vFcUt34i/6vc0qixR4WRW2ISJvekuPlNjuRIbKGGB35XbPwPLqwIUKDH/dV1R5rjYSIC5nApwplB8hWo+EHO1MnXhlZPo8dPOkHyOENgL9rX5peKFSu5EWmAvzY9PVG4A2ROr0y9a1W+6Yw0GyOJGeEVU8a5hBfouM3fjs9g5HWw9MEpt2+YPqLE9qoLSqcFGMbUSg0eeJHzW8jIx4uUv16xBUPoGu9yf4vBH6j1Qprj2q1aNgaUXA6i5rIrCaOW6VLGkiGvy3wrrDBorn3qr2eHhE0va1+Z2N0BgxjT6LWpcL1HBWalzgtbiXuEL7qGrWxapW/DOYxACY5RWswsB+8b3ipp1pX8wEVMsdiQAgl5LpiuPo2iCXvlCKUT1j/vscPRImiAfJew5+vvqvHZSz6tBfRYovM882t7n3iUsEkMZzvbWXKoK6v8xFZ5fWpXua/HqPMrQPm9OA8JUOrdFCk6suOYSdp9Pp/28rnqxW7rG4+XLsZ1V9sEZhOYeaYbl6lYkoF+tuTLxse4lNsjbrNcdHaY3cprUt4Rqd6XRGMcVKgizZQQq9Z6CZSIJf2ZXqy/iT+GCbufHom+9v5yoVVaXRGjauWwEVLvr6MdGLAI4cZwpvCYVJPwK/9F8Fv+Va9XT/f2mriZUqVkob/gF1eykQ+ooIi05pQehaHrdawh2DcZe/whvOUSrKtAqWm5ZnzqFThQp0Bn36cP38XlsXglBMcmtQv2rmN0sCXp0tly74LJiaOFDEG3/obX5Uhrt0Ez6Yvv/ikaY6If2/uyLNKR1bTOvWdlhCa5kv8yHqquIzrMjM5xUg8iSMvDkmME7HEPh8g9dzhjW0evuYgKyhQCJeYh+povt0xF+uEk9F0KXCCDGcxvDIwgDX3HlLeWB+O/rHFR8LJAXW77L21qVzVBoJd3IJltwe0fO0VZofzH50jXCTuGWPauiCfoJY2Rq3LJEUNGV3PAkDldaV4yCGbNivgOfjFtD+WM4VcLKGwcXPMdmxRGH0WV2Wi8TrstaBfLO8N0n5KKWBp+EztT7z9+e09YfEAyzkOZBiFuTFc0a026PL4gRqCjW6OX4wemR9AcTGDJmmVGlBjft+vSI7Fs/EQU7+2zrXrZbOyJzuLgTCvQLu/77iq/hcVyuTojdHJutgg7AgBXEi1GFbXrpwAaF0BiHZGP0JBoEWYYTv+zX71n//h+b006/kqUaU0sXk/+YvDD/nVEsc5XaofnFArg0OdBLBACW6cSNN5LtxDlVnFRs4w07WQjjfufuJ8Y+RHJuu0BCBPMytK3hmBxwus8FoPlKxC1h3NPqSb0SY599t4GNxUF1PyjRHL99sjtkb7hooVr4DItYdyvZx+Wz2Sml8mz9Te2FdbJIV5E0aECVN5qQtbJc//8D3//ipE5+rr/MnaZIRuYy/r3+9NfeqDgeoXKEvzSNGqsLfoyHTkGmbiPYEXFypAV2jK6J3YVHH1CVvGUKcNWk6BGhN1U2ifeNzdwGOCtrY06/kaUWkaAy7uAMj4EZdd/asheCHexuuysvSenbGQspAcObgOM8RYSDgzW1xbLRkJDTwmDakc/q/IK9CdMqqcTyhDywUkN2hFLr8juDu/3ct/P2jv30Sk2zcRfrP1MwYuRfnJOStJw0q1jafthJ5DFy1U/97NDoIOj9ogXLwrjPmxQoc0Z1f/7GvBdv/b+y303J4HpwoIi1Tu+56JOd8QdX+ao6kxZdb3AopOH3k7UE447JrmivFtne8XWvHAeGT6PwfOkvJUFi02n73GWlKDkyLR6upzSa3YRHlp/K7ruDwr6ZaQIMs1yUfX8yuZdlmEnk8kmkWT//X/tcSEImxyvkgZ9i8mmtBP3DcijBN/VfZknx9lyau6aW9SnaQy+SoMHvFc/lXhfM8ixtE8OgyOcTsjlAuvnOs1Sx9t2zUDYEFmjpjV3d6mfHaDVznTz778PVTkAW77PeoQK+c5AvMLpVEPIqOOTjcEQpc8Fs9UYQxh74Wz+anBH4notD6s3q98L+PjLhCiikE7OXreG3k9wjeBlBfoBg1xzDLxmxD3e6LgjHbgNoyVUq7qVXlUxw7/7B6S6seskfGVAzaDgggWz+ceNs4hGd9xTG7xAZcNC0NUFh8kPUskIjOiOL7UaBhqvDUBqBFVYtPhug83t4K/gN1F5SEbEPLQ8lljkeSix0spZp7OAWbZocwwdK0dhTxAKmN2ogY1TNTpinFcIWm+e8Fxx60zLOcpoPscEsAWLuauCI0/WvsTxrq7G+KsCo8ZGSczmFqutQRyYQj7OKu41bmHtgBQv7dWBDanTZwyzBh6Q5kfLjV1PetgP2z1qUco9Yrij/dEZDGBJK1Hgm7IQXToDYatV3TcFl9cFZqG2OFjsUoGgOQIjwaU8MqitL/52fw2gdOYnAoTt4qYruAnxszro+g9lmwYhD9Q37Zup7m7hZ9rPCvLQ3u12w+7OdQUflX6f+P/rUZksAFaSnRRwILQ3pgnl/fkXnbQMYa+qSGs9EVQd/yNPfGKnagpBrUHqqPxr8/CFxjl65q+yo+HjQom6uGt5Mxw9I/nHuB/77LQHv7t8X8ZcrVCtkHlmJtB7giZTsPUYKKxfeOCikkXhnjzebMOHT/JcgzdMVx4pmRGoYulMkxW60oba/x3A2W/vIcrkdHe8BxYyOcK2jyBMrJ9HsfY1EoM4jjkEDM5g6lAc6y5Ih71obBscos5z+OAqYTQM9/ueClR4A1RUVU9c18PyYDhLdTdJQdmvQ3s8WYBztXGLUDXdB9/XEApBD7QXUEsRGcp23kVXXvf9HZjlSMJSZMjFTtafT4ZZD62lqDVWOBqFxah8XZkMwdzcy0L1a6ECpzZF0rNecgKq8nIPEX7vtaSqt3jfzOFi65i62NCsBpnUqMavg7rKOTnSLod0mAznCYXPKGcPHVvq9/jKI2E1iRZLBOMPYOcVXK5LtHbf/udi6JPVZT4TBE83bJRgmhDvrCBt5J1JVe+M4wKfprAa0ja0jRJo360rjtE0/t+cq+h8afi8qt2M1ljAjTQwl7nVkVYdHRx0zBMcr5Tu3//MTIUnZhX7JHL5qgAKRcBpbRX/5Pqi4CNoFFgtP+xb8vgj38cPPYNAkjgHPmFwQpyo2box4sAtaNxkmy8C8138Q0sIXiy8+N075y75K+5rs87xcWE6N5uiUZSOwZLI8Hvpu1T6036XSr5OIQh6DnB5ixMDH8Xo35sKnhGNhglXc+96HrZmSU+cdtR66C0frQSEs1giRezH9ABWe5VGf3s980sYcnZUAgthSQdyIWQihsFM6dR5z9Xk9xoUKBxzg+61eEAjykHwvFMFlCJ36dcMAgCHgMoPdz6Nre3VsJs0D94eaJGpnEI8xyR0+NmFGX34BAd9oXTDSRcjMVUcZyiZ5ZrB23HTNAn75bxEfiGW84T4uIVUD7PFP2wPTiUu8qLcyffXEpckarFzmdqHaLi54A6imD8KaYF8m8pRsd4E9zU0z8qzpcSdxl+ZPAQtSRl4mKScOyRbY+EmrnWy1AwqBO7KH/srwiwETJrkIwkErzvgn5PY8fcGJzm+K9A7UG3C62H2nqLIhUrkRFYaIY+1sw81WRkRnBxDALYbcE0YriKxJ+IFzCmv5f/zhU1/Xv7nkCD0RZMpth+DOyaIIo7GdO4WpaItwcAnUtZbTeGU9Jok6kRWRCBadAx21+NUwXYszxb1FXiHkllQADxWb3qKcY6NjKFZduN8qDT4MGRwT8ukO6e3G6Om75nqL40BjNMM8v+00CdJx9YqXJM4KA69jWc0iZCWJ/ijkQ/8bt1uBvUW4gtdjhYxF3x3/z+VdpkC5jdQrfjG0AQzQrdaLUm+DFaGSNnH5nkOZnOlV6BUIU7ypaA3G2hxMomYZQ8HPByDwZ9WWLi9AN07fSBPzez33nyvMJ8HzsD4RdotHEH/frj5fkwEzKlkhfVA43wB085eikiCIu5egjVyOJiHo/gGz855JxP99//p38PzxwGOEGgcC+/V8P9QNpy+FRBE62rRFFrlMrl2ZiCPrIMrByfQf2FbNpeXb8YefUqYrCoBbJMEQb3svsWOuik2udN2tX1jchBQFWieFzHDiLYbxjiDwn/A4MggW5H0E+P/EAIWtdMy1RBOfr/CkSLvSSv9MVFA3kZa8G6+4EXFNGiaXqxZR+d9VEVCWdBPjIKZn5Bo/L319EFTgP8kQkg6ytqlY3RfjwGEv9L4hh3BjDJWkZuBu44CsBCqqTSwF6XXjkX828bjamAakyDG9kyxKabRAyt9ltyH2NbGUqUtjx+lGlnKgnrmoFG5RkRxK3z1sUSb7f827yZ93ieF0ywZYM5wsbxl7t8u4LDXExRllHLTRtf/03P4GzmVEtB/w6G2Zm2ZmseXGrbZ+/VhinSqF/0ZSOs5twOPhxWrYm2Qx6xlRKSaVoGX5Ubroym/4yNOZ4QA6iFkH4RvWrZr+2FB4dFqS3kC0H9e6xbk0QmTgvF+HLwd5olnOlh/8pmx8O/t6RFkMV6bBrsPrdGVQFTCU4L4jAmhyBiLEwWBYeUss/WWS91bOY5zVjAgW+QzR1/GTDHXKQNmELHzLtWdqgZN5HCRN0umjwT/Hu3RCVpl5WC5oTTlaE7LYAD+9f+gAAAAAAAAAAAAAAAAAAAAAAAAAAAAAAAAAAAAAAAAAAAAAAAAAAAAAAAAAAAAAAAAAAAAAAAAAAAAAAAAABNWe0Gj2bVoN5q1PjRJNhNyXgf68QOjj1QodgFGobUTM6UAIPTDe6fVfO0vjjPvbBGO1xcmn3fOmlPhdubwzuw56Ve9RIbCNqOOMfr2sf9edySZY2j4Tzp9NL1iXY1DTFQfrD5zZKb1nbAEsfOJ5azPfOZVDbSMFkIi3dGS0BwaL78fLhypNUi1vQ/06tf6JISpmdVLXA8eSo/QftfuyFxs8NGcxzvT6YuVG7z/NfUroyrJwKfsG0m1JJZm3ZgrDvnasO2hCKFLLda9djNFg6OlaG2/SUG93SDVocmQ8F2JFszOGypp5Xw8EMnxXnWrYjL6apoS76qGVkRAETgW8U5fTFMhMNx8byvvejBu616wEcuTILAbgSFHY086h27YiMxcbK39jMFZNeMkJgGbMFY7H5b4Q96424EwKPk2hYFVyMuTdhzzlFzNyzn91S6MMbxQPPY94T+o10dAXEpONMLC3Ny1N3AM+NESIO7LMas9MNLgLELjtPSJyyRf/y2GKkX6ePw5hcpOACjAgMaiZpQRG7L4POT0VJH/Ls1HWPgskVMoMu5ZcwC+D24JGZH0DuoDI+4cVfLXltXTvgaoDWikWjr/KJQUIINql6Qe3t4xV0ORXOKXvycnoQ48v5NbCNLIuuQWSERshhidSoAAAABb2enOEVyQnveEwynDtx3cFf0/wa4Ybz4MX0nQ8Y60kaklORVHmUMEFUu6iUkBIvQ2iKQglEDcLH18mdd8ru2KN8BFYr/GwgYF4znBXnYQ94OUTu0rCHp1CGsYZ97ma5+CcvXhzXOip8xtPge/HRCSh1zBOPJJUPApPXwZWA6sLG3saUt1fqGwUhdZeByIJSN67nN2+0H51SY6B6dp13oUOAEuoztKHnzlga1SJMKth+ix4i/XmUsX/skDTezMcnLCjhCGvoSkPztYyYyppPz9vAZ1i8aU/gSJXIYzL11q9z/BzCjLDSctMk1MNuPmcJT143cTp85AG0yFHmli2H0WIyOIk5gszx1L+w88QxYdOHLxLtZpwoLLjDkJ6mtcn941NTTWiKTUTGPI/N4O62iJFzeH/XTg4o4VJOBl3K0ZyLGvRhn+BBrX/1LKfsh6oBFlRNatMUqje6daUMHUx3uB1dgBLmRkwj2eevwKOgn1b8C/bd5TaJqmhY1Pcx/wL8XmpEcVGMM6aaYa87jwm7rTYNRpOk+fwnJIu7hJSfVgzqpCaVgAqQsHcNC4Od5b2CrLv9HuTgjtWAZPvmHTv3+T4cIhu5BVhtwxwkNxpwum01s+xhiVvcNEH6PMhO1gqiSL3ouuHzFBwXirRvj0XfvGyyjGtqPe+NPcZI8SNwsWtWH0oa9z3xPwH67hUkjdWyaGsE2EKD5UZP/s0e0uWWePpKU3XWpU/twAaFopU9kWMLCvOJkITa9GN7q5nqvLItzZCxSrlpqnh+Xe2XnrVOTFZu9xoTUk/+oInYsliQd5CSXO5T4bWAvfu4pS10Wvl3eW8t6nSNNsVWHFcScxKKQ3ntzDbxCaCkJFEfb72WH7k8f6x6+gzaWk++Q81OIFC0nkf2ZnEm7CAdkLInY0fZSXS1tk+s+yP7vM91PCZAvPwXYfPdf5JxA7GfQn6NcSZZcT6YzL80sGV/nbogNecT8tPlHOTwajuz/sdWuLi/wcp1vKRHRorUXhrW6YsS6SGgEEZsdmW3JcNEdkuPMAAAAAhv5SOHkM8FMBT7kbOYeiL55pGNJB43xNiehAzxeydf38gDAqfeHPJnVCFUKyVZuSwsy+yHk4veJ6Tj+jd/i1Zh5syRCjsj2KMGab+LhfxEoaZYCqYkTp8ukz7iePkVyVY6vdm+4Ujz4SrkvbFh3jeZSIpWe1VRu5W028dB7pOtwOyWFnkjTZaGx2ZVVt9AdzrGL3Z6YvhOSYXNvz5cxxg3jy26bGdriJl4WkMT5+htq2WHP07d6jW8GV6i/2dd4gFmPz3Sh+Kc1sQkQbQhL/QvTFzyt9oXl0gpMRi6eD5NHqlW7LfLWqwNmy2e4YmY3vzx2FokcN8BHLQEIhD8sI4AlB9sD3KaigUDyesxh+H+Av0SPyEzJT6c61XFeA63Qb3RIrEUcs8IyFQnkC2INSh2ejfsiTYHFO/u4W5NdIgVsKTLd5ZFv7cRaR+TyVxblMcLIGzBmcIM5p5ZCt4zePLHjil3xU+aL9oVoAC/Ymal61nWG0zNdfR+llNZE+oI9jMBaxfpZQpQtvYrR4BhTwkQFsoYgx0DNQPTW32Cga4+imrTnsF/uo52yX+aa4wppNRV15GmRhWRvYdd84xayPqX+oF6aQ01SuaQk90uP4W+FSkB65OurDdjeomH6Iyxz2YarVk+QRdE/5qAGrLmWb8vRTzEmDvQFi+La2JPRAEfefbyZfTjheLAfCkztt3F35U5vs9ZyFOcMym6H0hsaUdAAztYUg9exFLlaN3sJ3SUOx2cyiu0zfUQneLHPw+W83JBKPCaVyupjhLX/OpUjwnFDz1Hy/tn1YRWhzWdYgh6iDTjDg50dTPQZCemJMgga9VCV+h8EDPioiQQPA/4l8oGJifa+KCSeTHegZav4whzu/41oqXK2L9/he1Y2RCRGHOtaQnWqCR3AAZGB1wqPWC4l977jmVrA4MTn4O37v4p8qBEG+FYMM7NLV73eWwOQlwwb9r1mYdjgyCn/cEUFxW49V4WStWM/XCpYKLu/u5hkZTdQrRCXjYvXzTJy178nOjDQoueYYZQTmqmsFRQnViJUra6FN0wQVlf41FaxWeL6hXMwSr9UE7NsrXMt5qpfgV7EiEhO3ZJ+KzIx68XBJu1exkbkydSOJXFhrRmqKMk3eghkQIVCeBrchEZdQ0BU9sJ0+Tvn+xefbn20tXjhbFH5yj1MGKnF2B50r0PNDwhbmsf2ukhgBXSqvhPbAft9OXmtd0qSwZtfi2vXWGtfSBWIwSrWh73v5Ue0I1IGXcgbIAAA0/xNDkE5h6tq1L2/+SiO38lsZ6jZchgwxnVdCfF7OTD4zjaq0+mfrQvypqkMBfa3UCh58dFGOWwF7IzLqQdR6B/UQJMuHrPLSHHMPUNOU7sSNfJFNd3RMiSGQEI3brn/ujn9Iy7wDBf9YYTYGCgATiX0xMEgTiomvUszkljW4QeOvLJvhLfwH0BNKkyXcJaRGgrUBP7a5AYu/Y0EGu+JFB7WjwQfoBk4m5ITes8fOmIgoyGNMkZVcw6NpnaitzVOZtyPZ4VVUa49tK7+ODCXQhKzUR69qf0r5xKWqZ42j+yHZDoKrwUFaUwn9lq9GwT4E67NpBdG4St5FPfp7nS6C7Vcyf4XZ8c7yGzvgOu5K8K7PNk27sJvLjxBKUbPC9apjBDg27X9mkscAnyzXG9tlfFHE4BIRLR1kOPLJdFdjjL86thILDV1OJ2MBO8VglP15oM0X/sESPhYl+w2qB54jvtVO6VHzkCpxgVxi6OJTtEBzUnlS+gsg9dGp6cu6dWzbX9y9D4c8oj/b4VNWeT/Wcj68qVWp0paaR5CodoWjdASAHTawB5kvZOujRqyTKuK0ty4Ea4nwiAwItvSuRaRJ18CvQOsBN25HzkdjEALHmc8BCiDzfJzR97yvjkz7CxfpWE+2mbSJwGjrPtGEgTuDbFcPkL81D44IscFw35EOjgY0P8kwly0nSqxBT2se0FbenIIrvAIxJb31XpemRTOUqM4eHjre0d40s8iTBYC4kgBeWd3dm2x97lvR0lnLnSUbokhIxR6LLX5+2OKYyynZGTqVcjM1gFWeJ+Awh8Yz88JgQnvOvXNFAj7EW24COyWTJydhFW+1Xe/S0LsX3D7TD1BvgQwROydGnmPc3pq3ud+eKeVvFPS+YaORJcfGuyxZ3iqhVQD30Wm3x/b/MCxeuOYu6srrLRscAj+YNwSK6hMXoxM3fxISFHBM/gz7/096vhDyhfmQvPuPpKQI3cX3Bxsxlp0YYshTz4pNoQn5tPE1Vah4ruRuHBVKbgNfa0yWKI0p6pNfPwZUPEn0dri5U7YyLsWGJmD/UU271CyUoSpDZ/65W9BnEU8s17Xk6iXQWUy4r/mE0lSukupqSz2yvSi6D3ck3kwIaf2esVTCpmpiAyynMJgbZz8lw4+gpafvVlTj84O+tk6LPCMq27otBUkSBv1HE57ZdtFVThZN6/g/k470oyoLgFu3uQv2bkCAbrAKRoN+mmHaEN886P1xh7sP2FZgLRpwOWnozNQgKkMimkEsgxBm2/it0MobzLhuWMNgMzQHN1nOu6nBhojhH/EHSdntZ+Ow3UxFOwUc2poOKQ5RmwSxSSCkoiS5sPZgu5fp8TMBueOxceQBpbVRqsyoqYPD15IFm2tbN7vy4+x1ESOYFHxX23yGtTeXP/gME16NspltoQW8eh2uw6get9vfNpnGpoxyscpADeCypv//UtmMJSNSE0wDTvBCAT2E1Qau+xlL+V8lY8E2gTAMIkxjvxQfk7O9B4E1PQNjpZHbRSM/IFpsQ+yRv16YzhaTU3+wZjb+HlFz5J17WTdXHU3200yNmqjUF2TF8mv/GbFD/CZESh1DjNcjR3klTLqtF9NMjqQ8Z5NS3pjViMXBcnDYocCneZQ2EW8NPOa8sp6F8+k3Mrsk7HV9eqI/R+wpOWPND5d+awdY0NGY5RDmy2iknqIbBq0tFYw2IE2O0aZNtKMeETAwpM8xMW5Iy5i3p9Ol31hHLwo5SD1M4vfZv1bEoAaBzPbj+HyIWqsHYhz5bFxeq9aOsHGkK6v+cEksg67WdEvbvZ20ZlRJAAA0f0oSRD5MnBNuFBFnVNGAC8mQLlR+7uEj6W/H54Q3NrYj/hLNmEfj7cHXiHp50H0/pxd2Pro69UeZrIMoQDQ+lH+GVtvOqMZ4QVEjiY7aj2hI43D5sJhietyOHaf9wrm3PaJfQ9Ngc0JcjL6A+ax507/2oUvmqe0WJnO0NzXzfXBx+Je5Yrllt999rUKgMyOyzdXasld5KbKJzOXYih3rblLBkeVjOhG9UNk0IZZTrzp9GCgYVXcIHOv/odmb8Ocyn1dACVI6yzAJ2Cr/6R8IQT6nQmEg4TsKRPlJc3cC4oEsSqRSUCnCYncaX0lq+Utw5ogMxxY2zDavVoF/tGXelWGEtdJi540tURkh0oz5HFlNDbErkA+nitNaUPeO3RihsTedKQQP57aOmdrjh6ovJ0Xo8FKLWdLnobZMKLOjp13I8eO74vm/Ep0nhVzWY8vgjWFTR9Q5vdpk11j9KVse1dwRsoUO7UuiMaduSVEytiV+/r92W0ph/N8Ztp0m6bZJga1V8CgQ0/YrbnSg5eWG74hlCtvCnjZkEPtB3u+TaPbtiWB2cPnPDmKxFYXHsIPWdxEGgVl5fTkSmMf3WDA5FzHWZrHxK0LUVh4RSAhi8c8wJL7nchNx3dW0fMkhCkllZhx2uncqWPUqN4dg30RKDg+s51nsiGUC1sJX1IgnUBNb5mOKVjYqrqLjsBDuOoY8aDwkpuD7nzZbY07FgI4zDbUMpi8zdnU6YH/RWGRcDaxj75p6X2B84iHxPbG/mvLC533zZSHSZtQ+IsraQse4UHtctoBCF2NapZBivqmb01xgszHm1X5a4jFh26fOd0L7KzsEmg7raykSUtOgGUCsThV4//E1VkATqDjEiMdfc9+7Hu9QSC0lVJ1ofxT96j6gh2tcmgOCn8tXMC8l5goajqu+8x4D/C5s5ZZRtdxvmBwSsZ70ky2eSaZ7sgHly3DkFTsSF727y07up2lfQLfDmPmC7iu+XecZnVSK320c+hgIT0ffpvoJUj3nvIvtcUYAdIpCZ+Y/U+dKAAAABcU4J2g6Xh3PSzD4z6JrE4bSjgda7rr7+QSrGFatXvcwAi1etr/rWQjlNr3FIW4dH4ctJtomSrODw4/J8uUgBw/cZJP2fmb8gUnug4Q3XmyduceetB8SiB/u9ifbOoqE1wjz9zr9xHOknZWCLhvZz8+axP9l7DpCE1M/LWWDiqnLn7/wXvf0XygKEVwc69KGyl76LVwZQWJ+KBpJgOdlPGhfEPeUWScwLXNJjBC4nw9hN2AebpwHqEIjU6TJ9PXrbTyZP3J3Bgo5jOtbjx4TEbB5uL7N9yxpOZD9TNEZuFcpaDg9zDJybYA3PioUZSqnAMxNyy8ZgVr3wN+CysH3eXJtOa1SlJFjUQtmsgadZcgref3Xfccp238UXb5RJjWRCnx7V1IbL1NckNfPyKTijvqBhOTp2Bcv/83SezO1Nd9NBz8XQztaR5atTzbYQfv3UjMPR0Ux3PxwEYyd+XZr/rIyuuZg8HqnhR12j7UVaKe4+zaKKhTesJeiCoKDr7svyXZyRiVS9O1u/hLofeg4wRXOtg2xgLjXqrRaXa9h2wiQOsKuY143/bMyuCbhGysvSBsWKgvWlDnqQmE8sB11TtESA/IWphWt7ANmqEt8lLtJlpbMm/n/H20QB1KB+rhevSrM0fXXM00YvCbcCbG34WJIu7iAKRWqTEKWTq8CsIpup990srog3P9jTbtQv2/8S661vx1DCudWKua4llYddqYvH9gG/5n7pUojZlYE9+GLKe7YOj8j2czjbRNq0twqeT66APxy3wXb0pk2ezSoaKAWkOMZbXlMZcEho4F95YV8uOJ0ilNtnxC4EFmGmSzJlQI6yAiGGTs0UVXkPumN21fSoPN+XUtrDyINKqZPkWeoQABb3wIr+HULHoO+DBTw//LfrjViWQc0htovKOdh+of5F1MGbws4w4YvqrbJqc+upiVtSoZrLl40vzlZk0dCUYRqBEG26Eg+op4ST7JEo9QihROrUYroNrFx779WN4d8INOYoA42BGMEAnVjetLh9AWOUZIFdJ2nxS+TdNWnUgtKWMWvjbSDjHe7UGZitsBTnIzciIREiGKjYltYwOdRBo9QFOufUeZngw5wgE4Sdf8bmXUmOK09WMMpZjB5Hs2UJzbZy1aSH8AonyKmeJAEt/icJcZkO8hGikGjv8iZGhWgkUvtJceZVFRrCkvnCqI/VPMe/tsjMUX5EWbjc+4wpgMjX4NTV+X1rdIuT+aQvnx1JI7rPJ0xAmX99pJQvVdUoMaBzsyn59FKD5Cs4ebXPQ4m7u2066WQ+SKe5sH5LuKQDLCnBdhPfxPoGqbwTvH8PgwoJqIOBfG2X8cDZbIVtdFXpIqwYsiZdxEnrHbmiAsdCW8HEFZPkpjRfDDLkuPcPRgC8ZIrvlSI61lk+KKU4P38r4Qi1uSlWOfun+gKOfIUBX56N/kK0AXkXc5VPL1uZhicEFkzuoX3QO9wj4nHK4lxsV6ehlhtKnHgjMktP5/EKM9YAYtUZU/gL7EmZbzL3p9JBiaBtjWFjMQvVHPA9edkXHuJTBD6VfcAxiO35B0x04rAXnLhNTp5Pbmp6S7i39cQTEyUQG3kbPoPukFRQEePGJtVsNMP0LuyNzM5LmERWrBsRlFNuiMwBzatMPE+E/mTL2HRC/Vxd1wYOcaDtQtJb4TdaNu7jzY9Ia+eOU30JdJOKB0Q22Y/5Nd8SfJ63Ies+AxTFUPy2I3BF+5Mky/gT5xqiucfLZ3fM3ZF9CuqzPnXircT9AoiGe3uDJKdAwUaiMroX9VAUeP30xDQZCof5XYlYBGE5u0EQNKHKjkPtkuZJnZyhS99MoPcPh0y2n0pcXoboTci2tW6lXingjHsEmB26ggAh8AV1GojcSV8J/nCJskwjqrJtqPIRwnNS735j1drW8qkflU87W7BiPyyBzgDVSyUJxV+qm2FtAn0fLkUx7aQ1YF+CjfR5ZIY3Hd7m/9eHaeVrOPaISdoaWuCTrvEbNHtOVxUF206YIO1XedlaZdTOPyP5VP0UucHA/pSIJxitJblwXK2O6Gjc9BMT9jH9Ey7lrVNqurO8YFOf8cuRK5tZAkE6l+4c9ZZoU2Ul1bq0OWM3pJ4zCt86OpB3Ge88VibD8LzQQOwlaI07A9qCMjqHBBXjqgO60laIxzavOJhSSpI1LjOl5QPfE1/OLX5JKEDCr7sW2QYGAsTeDI9rS+Qjc6U297giyOaKOiClFb/u6rb4PCaaZQ4QnP/fjUMhsYN4KCwJDRsQrQ5VnCFjgcZtYIl0EXcgf5cmGVBJKOZoB5HIqn0eypk6TyBxBndaosGkfU8L3bAsHw7g3NlRBlEZsYCGnTu0vLX+b0fwXq/57BTMObE3R0yaiTAGnl8s3PsdoXYBkFB0BxgevLAbPzWg5VFKTTRGg9geClv7uzsgrW2bsbr8BuwNW9Nxk7Vp5HCljfEGDdGxVqKqoL8Iz4vJ6DZMzl+EL4j2pr8NSrIdtRT232CnNZyFIDPasi6ckFNjw2bmqanuxmYOECG92M/xO6d3YG/P4P8R7fIUo2fYW7uqZvNMM7NeHjje+lXAi9aTi11r48o3r9U+G9xB+04okUBSc0VaNzAjtDUw6B920svjWuPPqj4gakjqDxF18zwzPNKyjDqwYp3/MqrsZcgAAGjWdte/AOaUXbsvXs4YxEcNfCq/4noezrFPZlZItEnHBZk8cmz8zY/7f+Ml7Yir7gCHt3aDOOgCnrz0gkDi327Dpl1xFI307WG6bVzm+xwMS/6gCcnOiAgSbaW8Qix/MDTR/CUmbK2JerMywpq0HqKL7p7FWP193pZdNvAwY7y0kJGJE/d9qnN0QouH10bl/bVVDXCsFnXg2MOm5JR+ilZd9wFZ0G7YqfhqDZ4KliAAySH2L0uX9wS2yZ/wIxrVoRQJUyHw+Cn5xZFDaq0tmrr4SyZRqUv05qfsbFJqLKyNfHriy4W2Ek1bTs/bxvUwUuQchm/6WabeVvHHr2u0tF8lK1Ak6HZhYOkByryPegL8Z3jpOv6O9NtR8GY9XE3HN9IGDgBXbSvMbX9rTP7ImI88kXRJjYiuKDQLA/pfFWvdRS30pY0ojwQx4GQFiGEW7x5nHYEBROvZ4lmZzcz6GSZT+azbkRa99O4Xhn9g7BGT42f7Wn6kRFvo6c+qxn71UqtI0H7eBxEVZLttY7DckhRf0N/gn7Go8QE34phJbBqnZpnbfYyioPoWLCzlXOgytIUlPT+mYfpYuUMdGCXntFuJdsxpHs/adCCZU97UHz3IR+XJbA4ry9SFkuvPbFhWksDpahpkJJZAH1GGuP4zIsyVN9uCWGdXxzanWo8PaoAdTtI4K6dBAz4NdFDvtnY1P5ooE59b+Qj8PyZKZDkiFh4oF/Sj8Pa83J4QMq2QN7VEVD1nwdwXvSn+rRU1LEM31gliRD8c0T1vcVG1atwC+egDu8sryZzllyRkyHHp34haOky7epmgvbnpU9hFe/g8mDT1BVgMyJM2j6KDm4J5z+afRd4M/zb5EaMj4n3KeCxfIndK0ujovzNMR212tlbB6SNEflF+tK8Wcm4N0E/F6lJRjIfo4vt2ndv+dB3dBq25E/JnPRPMIXZMS7RGou2DSukHi7AAl1PGKXPFABh182TGsEskIYC0AJxT6O8yN9jOwnKGlNPmAEsAU9qd0WzeLbwkoL8XEpo10WCRY7/wL1ZLEUxfzGg4qZzqgozX3RKlTUFfl66fWAZEVHHHFXKPG/AQaazeBKtrGHvDAdUkvazIofCM7gVD5iQq8jhsgaX6XI463VldIsOJVj3Kr1TqTzltYJe+0MwEmeKyt+MaT79WIc2R6X6b6SF1sXal+fIU6DwfZLOB+4dGBPJkflROnXDtL2ljRuA1nmIKjAb+H3YEMjG7G2OqZJ4RfZsAJrYM0LBN70ibWyogRyhwlVQfHYu7/jF/CCHKkQ9+jx5q5Zxry5EpM4LaGlPutzgOb97JifDj/rf86I2hYIWAF8ZQX2dRlPkYUq6NU4Cl7KOysc/LfPTlZuyCL+ZglfS+aB2xThLAy1aijS3GFBmqGYSPvorsWG/+zwOzwV/6H/qI3jQam4oDeDlWYa/B84pN0cVN2+VqMHwErXMKak0ERlNuebj0cSHw6lEZToAs4q6zljQ9WvdhE5fEQ497JcXzLtQFwTWWbuWBEYFjkwp8kmXtp5JbG92CxaZU6J6N+H+m/Pa5rxCUhPD1TH8CUf7aqcdzlrKWnRnVoGCxJHB8gtVSMthsSke/dsJ/ZxnE0LfpISw96YOTWGcdm5xRBcgXTp5W6kaYf3xnoUOosRif/izZLDlAWVGDY7s74LFwM+o7QbPdbvpg0qzD2lig2hqZj5RjOyMHgEjWpFsSfmGCPodFqAXpquldQLsN9uuKmFDWmaXu/U9Xs8ebOSlNORuQgW0wLwctFm/fiUqQbZ0oX3aAlrFWEAjxhWcxYuHgdmRl+U3DAAVvchOxfta/oUWp1yDwxrvG4Dd7RpZHgbs+ZlegrAfn/hO0OJS6B4xVWbUbqWH9/JQiJgdphyCMjMkrU2UgIgF4usBLa6rtoSg3Bw8I9PnC5n4htl//h5Futkwn0/dILUI7avC/b6WqhkzMdo2m4q1080FZlIObGm5T725oNx8TNB7rErnbOBVCjFIakP8FDcbevS/Y0TXLqkwBT5ahcv1YsabOXzYiKVkT4X3TDAndj63KT6us4LtFArAddaB7AJXmcedwU/IZ5w7EE+pp7+URyx/L+3Pg+ZU776mKFVj05LgrfA8OVHY7NSb6J/nkXsB0lD7d5wK9auU4sQwHBZT34Kt7jfArefuIt+azs/mHwsEOEcllkala0HeTMayv1kMXuZCk57EI4o1gcBskl5zwmHRDvJNEKm6PgKAdwMa0pNmy+uPsgwfgZCcnGJLaGapG9CC4btiKNXbI9kFBjyrmgz8jeY7OpaHssARHXsknVaEe9g5bIC2now02ceWONpCKH7W8UHgbmIMv+5CCgBReRvUQrYRaXS4MBcFVNG0/Qwr458A5iBK2Cdqr0KJOnVSev08MLJvdNvJ+9FBQv/EkaK9I/sBo2xjO7Gm3LcUnXQRb/bIvSxE22dj0awmaiFrMVuMygRPv3KuwBI/ZPXZBRudIv3/jBjADefTty8z/RPX0NOxrnIvV0DIFnHBoJlT8g+NGvifUBeW3AVrIRZ4MEIlTocVgkldfeG21ro5GVke030UyZy/XgYBWEWEsGZVWUN+lN3ykparEn7Z7cGE8dXpSVGThBp2DTEbXeywAACmkPe3YpNB1+KforDRHXS5Y03msufd4h7VkmJ3PGNQwzOP8XzM32C1GvCISqnHM52pJnWSU+vS5Yxb7WsLEAorRa7UGUUXkEiH6fDBeIC4Hns5KVPtDt3J01W0V9QwIPspvRtsMVDMpWIvFdDPUVO9XfEoEzK2HzmTFBeqFS6x/kWXLGbcY+Tlie8aUP7LpjTxzVn+WQVkQMgDLPAI7B6LLz7tRSFncU49lu0MM/yPcBWq1uHMRALazuOV4emjaxRy3J6FLb20yl2aUPzkz573aVj550DPwo6N3sqZ7ayFikje0FgRG7MbybaCexlq+MDJbG79k0RBnRvIQWWbhPlfB8F6avUi2ZUibq5KjSWo+8l65edfKvnUcKL9r7LTZe/0FU+8ptC84u49opcPfLkyS4PY2A/WNiArRIKZ2ZStrsyaK19+npRVN6zdxKXu8lrCKtfoadcovwwtLoN0Jliiyj3bSkVcOc3iRiGSzsKClLjurAOMZa06YNg6WDaGZrYxrTPz46HtQdAOrG8XuUxUTe3iXnxhOtDgyLz+cjoxaM0HHnmsyZTOCiwgADKbcuB/vA8C2ixzgsA3sLPT2Cn76PhQ2948KPNQXW8bNQmtPdkxLnYSe0EZBf4KmgLzFmQRbLqDq02bwK1JUJ51CsI148fSIUcCOh/TXTf+fAxi5D6zHBSxss5UW6XA4/tOWIbYRXatYyW+yr4BGN6znkhYWJKVCmcHJlmilbAUz8qOaT42ozAeMMeBUrVRyZeDS/SFoVg4fHc4xij7yMCR9KTVC0OS1lTYulPJsjYWBHbu7bZ5cr91EkvYUoqwyAa+LvANLW9wT29xJbqL7DDSPlxIbU6vJRxlVPIgyvaOtahl3BUo3/uqmmNH0QbGry0Yg3saxGE7lYM8B8y/w+gj0xcijtbEy3g11wH00gwIyx/Ok+BvBzWscwKSaTRfT4cybPevbBA/46avF3JXcShLB9mMINLKI7XkPL9zjv5RAAAjYJxtSMI20mTgLycF/Eoi5B7ICG+6Hzl3dIc9b1OzY73vSRkelph/A1o/rQI0SveLtUC3Yz210bG1dQz4pWE48JvioKmSdEKqueHOLqQp9lLjLk8a4OY+fdjD1IyAKOUGSA7JeeiuyNKmaOkrRog8o8vPTXF9R7xoEfw09oJC+9zOtj1CmPy88UQ9lFq/GhJc5NGRFKULxcTSoEsAgPBV1E3grFncGuZSol2tTxRhCAe0B+nJ5MbFxBod6XQXllPjXPCRjdzqnIeE01jaJRf6DxaW9vPkj14h/D16t+Xxjj1zYHZ16qrQmfJx2dcHS4g+ZUNaSVe6ltGjGN+VuNqgYM8bNDowLFDaenImW0bhWjQ3Z1tkcDtybJcKN4PfGudkC56UnqdJF/uLrMjkGOMnNqrsenJqwXPpkxZwb7cF2CsVmPbW8/T44BXqQL9sZBlMZwlsLwluw4vD6x2yfLEF/8/Uda7WHR6dTlXZpvzE4CSnjh8+0GLW/jODR7Bz7xs4tj+Saydrdq/6CJv7LckRYbyf//oSaK65rftERK62ZvLRywlsMAEab8HoyZMvg0za2+pVS7ojFWJuLlKXvsMUAljmhaTP6zKjGyQgLxcgDvttfRKONosxsCSivyXoL8XoKykFoMsfsvkshPDBLmCnQYl9DgVUUKu7pgKbCqpiyNLiDvsGk7U5dXmeIIWDho6gV+WfogKSSA8aOz+94t2xMIdR/miheunm+uiXTf8JFIQK7LQXHlJ3kpHZSHJkyXtoYHgPg3RlRMagMF2WiFkbBbSdE/64tW09VcwjLkCi/ydKXbXpZUeu//Sc9sAeAHCdWFoe2N9mWr1ki4dGe9TirXqllK6z4bcfaR/9ycm3ms+1k5YMLBQaoQ7gATAbWOHcNgZuyUdo8gZgP8zPlbo6+x7o2TI6kWMuc391RNLSR/qjrCMwTDI+7iJXgs1cbJbWZQC3JuLDYAs1pLFB4o0eaIZRb7smz552ry+RYmEchOgLXaxbNelWgsgEww+g4ZlrOKh5dhS3Oe60zOrZRwjR9GA9xlDextrRrnSfIcV8hASE0+rYCbNcwsOILwVtaylbtk/0Ber8SqKtjIG3hwv5FpurKkvKLJFmBOwmu0/bmz4I6tKW85QlM8QqmbC7OqcLZel6L1QhTbNAW+uLsECsiUpG4shTJLtjDyiWVDVlFZrNwq/3ReWnt1RLod8ANYWMxElvwf1lUKIkd7+DOgOfpHzpWFMBQtS+V6A0eFK/woabaSaYFvUJy7DcMod/8iAb/hM9bH927T8IXC9fxRnVZsqeWeLpjEYeiL78CSDiMoz2/M7upUrEqVN3Sh8hGLcOPfEkYPigaVs5GMjZeV4FYt85bYum9tJftyYA1ui/Og18WunoiTUr5Js5+gouPvFZ50yCaKFjr0E379uT9QhF8991q5bo+RHxcU50qUBM4ZQ8wR8DA0sE7uTu2f2S84sibOPNBo6z8eKVujby5bEbvIutcSvSSp4VQC3KHjURFHOR4AE0RXdKmy2ScH09uv+ujSeu/kQ4ru33cdyw3c50/TLlYeSwdHdQUU0dS3mPqGJ/BHw3ZL5l2d5HofFCwvWd7S8lHCZRulzS/l8o1dEQ2Erag8G4ZcXvEO0Nx4gs3N2I6GSnm5AH7Z3da3sY84mKNRQ+t+I539n5klU9ZKNuCOpgQurPWDXgXxCRkCgoriIQHYzWlZyrxtkTV8nOCEygSOIQQJFTv4DygOTWkoaBgZgdFFRnErEFr/lv22BVI06Gk0aKBWXVBTmaQjVB7DpVAAuYjTeqiQruXDIKR8GWAW8NpIDrRQWRQ08Q4ZtBzbDbB746dOdUyifXnTtb0rJMq1Sr/O6uujsG/gfITVdswxR1Bo+EXABRrnBthpSwFKBRSZzAMW/v+iYl+ZXqxLhrhagk6ET78VYa7X220xYtAID6Udf7D/3tcuDkD3+R3R7Gf02+tCJvCY3k4x/QSOVfmQ37JkZn+FWxFMLaUMhDXgl11+bw+vyvDncW7VvT7XVy6BT8AAABb/h1cQNs7WmCiDk95FgCOK4Q0uJj7rFtqjGoUtjyE2cWwktwmIQeWMNqvq5dpdCWUUaUABRqnbpFtJgCgJ1MEYmbRuGp84FJEGM/r/4WB1M/DCOkXAZsVsPoIWMStZMVvgIayTtq8L7G1i2SXs3tZ63GhVVmRKbT5wHhN2Y3DSGNeXl0B00s3WczACH6nhcp+GS36PZoCLlyIeNIbgC/c9hU4HBzpHmnPb9jeqmfp9jRNm+YMK1vIvjXq4xiKPwHqKwlGY3WBIMKuFRLVmw7B6dV6Wjf2w+nwB8Xztg3iI/p8EHWholRaijsE93kYzbwPziiQxLCjlNpLrHjB/E7TLQR5fZ+nTsHG1qHo5dtIRKwfAFV+Z4+DMtMRtX7OWiwg0IBAnfPAMnpK2q6UGL99UB00KDFe4kdUSz7o50JrDtGtxo2yLX0kUntXlKDLpqVCwlo9xHqxNjZrtHUgY3+DB6/0EltkWr1c3UQgRtZPyk2ctmtVb6sdTVrjwPiN0x/BU+sFdeOmt/AByCnJCxH1VQJfpbRZgXo5NCuujb9B3Vz/bDxHO0JEYX9p6Z8vvZkdz1ivKfgQ7FoBtjx2cu3BaC9OgkKds6eCO2gjxbqIk76jEdI45NrDY+FYUFMm8WlqwfMHNoApN5lu0uVYRQ692ZU+GV3Hj2A1LBlu+M3YJ4R85JCTnX9VrrP0MiJ90L/lvARL9mTkiUrGQL7DZL/lvaWk7Wk4ALxbexePIpgf/mQDXow4vEJ/UGGAprLnZeYKN82gteuUqXNCYfvbcV8BNHZ25XtoBScg4GtEDSEyMwwzdPR2S8PDnglFmCYFHo3ekW4RkQOafm1yDQM9I/b5SwdGKU/TlLbW/i8Gl/pkw6vU4GNURu1pTzAMCad2cKj3amSr7XI/M24R9PaNeqFjL4GU9GmSqTpl0WcI8CEP05Lm8otKPjDe1tzHlJHAqv5MLvkl6amz295qBw9QYMEX1r8iayx0ly/mM7hyXFKDABnlehtW903lqWbKd8tk3XoTHLlerC9IO+SL57i2OjxbzeljQPuVRsBY9pIZGPubnqfPI4jm2fnWJ7waLKyViEQYLgKA4YQeEI1ekelLTqEvBUzod+LBwrprPJmNnYfSUpBrvb+mPkyY9iDLRyGiHop3hzF/DCa8oyJrxAPXYdLXr5ubmvlJOBtMQJslDo0CqNgL6T9dmKiVr/YHpLtfiDU5fGgXiVwgFkff+34l2nw9Rp1yskqI2RHY//NSOhRNtg4V5mpyYE+9gTYUMGOeRilDy39WjMcgLaXSQtmHZ9wRNQIMZSg4BU9ZMxV+bTah+Sz1gd4jtGZGr2fy/jaYTOwAlUboFfcngkli1s3Yp4hiDKyIBswg0I1aJI+bRaqLzNOpLFik5M6HjSgdEArhyk06Qb4+cj0pZv7Bv4yVCY2fJgt5RUbVuV9xh/5yJcvxMsNaoAlbC4xu+3dasV5IjCEA+tolz8KyF0hw/1kkVQZzpCysBZ7uMc2/4DGepS90IchZyWSsGibpyOslf9rKKYhMecxd/wOYF1qNTdz1f4E0PRu4GJyOYJ8ueY3/u+UmP7KnvqeznFO6AwNoxjJXGZbxvCCT6t4kijyvXA2f3nyBYgZnCHp4fMesEd/Mv1JYKqll4m+Zc4m+94WS1LFriBtTV57CPWW/rLBw0t3mhO5E49TL3t0miLZ3FjrbXvA4tB9qLvAecaiLN/lFaVyhahVHOgceVZ8OL0xjD9TUCD0niEPGb5+jmxGdRcqIo0OHLDn5HV3UXpdooc6ogx1WPSNnm0BP7LgbVBkbjHjp8QuoToA4Q0c/cUMbtJ6dRE+bF5YquipIerb2WuBkdCXz+4ypR99pP8TXVccFWI+sabHiWpcGxtBHOwrEZqmMDM7hc8Ukv+vjo9yfQqbJcdJpLWWMr6RGdfYnomRv+5Rmz0tdeFY/GRTbYzGXX8/LBJop/Wc3R3KLKVN058xIHv2uRUBsYiQGMB0gNTf8ZNSSaq4tPkAKRoAtxJdcLhX4TSlz5qdKG+3ZV80hQSz3stvqKLUShvfj+U5nJVlIMvFPqQFlR5zh8/TpAdYFgRbXfklJU2YwZorEm2FVdEETqRX9/7cSzAmAdV7DGw20ZJkD1glWXSGe4PX2PzaoRMHwRSXCzV235Z15JmL7gP5KPLEHSfO46bdXK3LQ1OV6POW9aksdimPLTCqdnmWmzf6U9aI9xec0VB44qkuZaStYnhpNbiE+WoYol7o9U/sgWep2bUTOi7Ups24hRQ7XRqxk7M3ZEBL6BXyK1vxBD/EGv+2mUZia2spmw/226wo21mLgDWUepzPZanYvRm2ude+rx+HXlYgiPylj7RDRmg0GqSUAFpL27mjQIqbP3QwM7eBu1m9yUYZ4LflYj6rGS4++jbYmbBiRWs/QqwxfvG2FUN7H/DLtL9LBQoNOwu4oVrEfOex9EFSFPpCPsBLLtAej6czw14PFV3IHU1PlT5ZVgrP8+kRfLjlPjqceKFiI/wqHh7vulnKy9j0A2vWG5LgSm+OvfCyPFK4tMQurs99AFatdsGkMyI3XdshjBZ64hQO9cSujF5lcYpbJWGjaNpeHTHKwYdBOdg4uiSKCZPc3th5WyaJY/25nfNzr5qYWoshac8ETbNsHCslHdUcsFv2ZzpI4Guw1+a6kKP0d+R8Udf42G5X2suyB4aMgXi7y2ZwCgiqkqrd2oeLRTjEJg5erNPbEZu0xVwH9dJ0DVV1q5U9bQuRfE3+YxX+JoLsk77IE7A0cCDeJxAZXtojiHSjHQAEulO4NbJfOLN51DwzBt3Zk9rq8n2NQ7KbSYLGRJOMMHtezVOhiR994IW9QQdUebRa/BcYBLmTImEH4mhg6c0MfHlXAFzAsTrPw9lG1mfGELgArBrHJmHkAau0gS5rmYjjEw2oULKAhZ3TdmpGAXiLdSZKxBBzaZG3YydHcxODWEG9EA+kYRB97aOaX3LoDaC+O7HGFnxaVY9DVGjwT1I4BMfYg19pqzIF7LQFeF02xmMU7FBkjYtzQ4e/V7xFdbVwUWeUJFhdRwVBTLahIo0pGbU03aAExqanV6Mc+MVQH6cfVbxJuCeT4TWpgsNmz9WO9hWo9UExpN4LxUJCp46d2XBukS//y4zEjkJSuiovr/nC5HueTe7pWdvRfcYcbeCkSHnX13QVJiWmTMSQCWc/OE9mOJsaS4O2MmgIbvqInL3evq9hq4EjaLDyi9ZqubfcvfAtE96bfcHxqBnUscmXH0zhlf5K48DOre/FvviMY+giqPhna23FwJUsNYY7Crkhd+UpCdU5Rzu+/EtnZTLjnRftp9LxeyOWThRMRxaOk7G84N0r0wYbri5lgfNeZkVyWyTjUbcgdmzdKHqGDHqVW1nXxPqN5SzzkOupPcsP0ra2EQjnSg8VqWQYAN8huFeRYASZsxWCQXkNIezHId40Zp1X1+0UGV2tL16+b27JnFryCX8Z0gI/xzfae62daQ8cAXjqvNMK9NORDnvO5fWmu5E3Vw6Ygef4lOn1zPIGHGqIdrskVlHOPCbLHWn8rlD/U9xN0IxIewmXdw+ZziPb3FIpzQm4uTA9BOAEPigwB5dXr9nOO4/9s7oI7Zvel0TOMJTBr8SxjsUKuiB8UeZFq7EnrXDXsXfXFcLI8b9AI7MvhkPRszoUG+YnXtD1f+0jOa8cPlxRxODaW8+JSsWkADpxd/TZLHubWKaPdWHEUR0JYLbsHF132ZCu2Vrmv0XZyrdG09ScpZsWeO+xb0PVRsqyXGc0FSgobBfL9Npt2ZG6YnCdpsOshNfUuQzfwKO1YyRVgRRlAJ3UqxpR6goZm+bL4i3O0CV+dh9IHF5ybhou+N75kthRYtMh1duXyIOSnSBv64IHreW+AGVv2O+95igKvDHCQUU3pLshG0icDXYbTR2sdzdpRrc7XxzYvdDbkyXVYOEa5b+/vMyf5WZxTfd0slsxdwha6SvQ3xWzbyo6b1Uod6jjaCMonvb12q/UmWLXfrY4BgZ/BXWi8h9BXSPPaL+0A12PT7XjBzXgEyeyIXRZlsZgXacRBaj6LBIOXQnoDcoh9ATvKDDI9o6TsmmTXfFeG1XaCHOTE6H7XxBMzksFJ0t3RgmBDKckZndR9sRPtE9HNzNDESg8B1jFU2F6llmscVewBx/ic0pbdgUk1hbW56vJAQAe4Qb1ropZDwzwl3h9dxYoEsKKHtepop2KaHDt7aGkHLirqCoLi8S7lTGlJYJr7DOqveYWFHZspt2cMEg2ZS6eP5ErS0xM9cY5BAwZorPtBuc9wPbya+JjsZP9YUUfSQ3wFLjHTya+GBIDRc9O96V1t8G1TvwINRo3rVlDiUcLP8HFPnaIBl+xlaaTpVsxrKn246XbunVQaZrgXnlwzFQgnB77GtMzHdMhFe/BrRhulg20nRchYgR4id5bYjeW4dnFZeMjsyRUlD5eLcAj/aDKCEC1zAT5gUnZuxRvlQ+XO5oKwlQd9HpKrewSUh87mNg4lk9HOsjTWQ8dKLJGYfxYf8F497PlnTY+3oNLEajp0epf1dOdMFSGIilqg64ioYBuRFbaODLC8Y1SqDgVST0DRQYT+glUaC4H3zHXnltpctgigWBdVhX5GIfX1KL3h7ROUdob9hjlEWMKH/ZR2YDOIdmbJPVuBFc4GXOV2MmqxLTlvuVgmzb/3r9tQd2HXPFlUatiIoiMMAonXDfSimibB42/S2uSU50gfqdJAGJWE2TutRIOCJbjBDd9nchEizKKa1teY5/1lQUFTMPR9ryIZJC1V1iv32Ew3Gp4p7JU501Zx/cLRe/3qJykz88rOK/7Ev5LTCmKnizGFpuMdp1bkW9zZuYnkVtcSr57GuV6lBzLWIN8KJ0UsHbn/3vNPjcN8OmQmIxjiRlaII5rd8+cVNPAPMNN2fNRkz8KEArSsOk/0mvr3y9DrcWjtR96V4oo2y0UXjMcyWNd3WNITBoQjUucY4eTOmzifcv8cChgE2Yj73qszmtuaHWkdbDd5h+hf5W23QSRyadnN39xTkr26/zQTe7bKSg8Woss/abQzWXbc2rGf2f+mTk66CaNljowgIXAU3qvm++fAILEM0ZMzxjYAvQvKBBFtmxbrPBPzvl7uQCWk3QAAX2h/FBCcXwGcIu4QBm/ssgxpAfCO+Yk/xbnz9O/MS4RagBjh2pgyVdMOYjKnzp6ko6glxgr2k7Qe5SuvwyaGSxWwFTyY3/nZ85MtDzCmI1wRf51UIpPdhTl+90PDDaqXZ6fOx6e9BJLa175oL1x3/53bCaknoyzPsoMNVwEhrSX3N+Hk3DqK3g/J4RpsVkdduAYwmWHEEubiuJ8lQYxHuGDG+oCZityfOp7wXI60XrM9xvalXjsgc5GaP00Xy/xD2mG1knFkoZFAWGhSf8ghSJ8TTfmtJ28IoTXjlnTlUD4lxcus8OWAP1aKYxKmdT4RBc9a13Buv0CDN0b3IEYOQgGaPNlkHeJJql02VonYZAzohnY6nUcEEB0jjso3SidTcLJyU6F6u/6gHptPgx8sRZGrLRV1Qe5/B2ELFT+FS2cuB1r4iF2tHsmX5p83Hnmv/LCa032ujWOAR3QxcZdCody8+B2uZUhh9dmlKFoNBby3kSlK5UESqpT8+Ry3RSeh3IGZD01Ow55gQQOvJ+h121RKbO4IcSf7xCV1+o+MVRNK3eVgSJ9ZIpqgc1xmGxQUFTROT20MdTOEdmOoPPlwsR/FGS/S/i6fiOS6u0Q2HHqIze8+QMCdOLGdORECPdnY2FppmOupO90IcCExdk4Jl0mmc+ChVWK2ulQaj+TPh/yT28Uj0I59PwZw3O/mxURDEhCHyMQLPATlTqvdOd08RGT/BenT7k6Yk3LuVqWfi6juB7ZcZJpgf+rBMSjrXyEGNqdqiRhFdgaWn7KT8QAIQK47gJs9aLtgPZxd1mmxiqgPSYDdwLUfFIWLzvGxtoQFn1TifyjOilKMd6fNPY5P2NxSLwY1O1nDz56ZlHz0h9hDVVcEiZwQwEAdsWDkEn6znQDE3IUhrYHaxUrp6eRs2dsMWqvqk4rWLoGDN0zFmhHnz018tVbLPOWdvzpq5aETie6TF7QWg8TtrKoLQn0bCxx69EzMtcie5mi+ETb6mH+MJvBw4hs1se4vMxLtYajq1IyHQFV8VIjhZnHOgG+A8gOofcV9dia89eEFMH8lNmrmCujVPkPkzgAeEtVkXzkCc/sN5OH6dSACiX0SGxQ9ivAwC6R6W+y0Ykrge1pzHdSLgOdI1L61JUIaoxV4zKu9fxH4wXJnOEbkzF4Rd31CWE13So+LLW0eZf+VRlWdH0RdX3fC9wPNFFMvhemmQkiscCxEAh5f8E4D2MvRK32ZuMqMqVL8OX7PEB6n3nRXdAzwbDqpI2EGr3kqplL1IIVyWXIw4+77TwjDVH8ErI7j7A9zCm6G1aKkF14dF0qdD5gJ35cHvK4ocGVI9HOVXaH+W4gqlipcQx6DO72wDk1hc7Z/T/D3U4dN5rIjzSCVtHXJwUyJMaSqnqiRWXAiTzsrfr5XAN+BRlsgVj9SYDfdQQxlzTgRHumVIzUIa3H19MauAkADoev3ss3XpKRV0b0eBojOJTAYXnis80FZkIygdFpbkdxVM4kR0NbRj4Zx/JE0YeyPY0huUBDXG6l5B8MvLwnc03cWsEmm/nNWGWOWhOT20DpCo/W+e9XdF3U6bmCoa42ZiVqiydmAyVrI1+HYawNndWsy2Y9JOiE1EXAc4dhAaEFM8nCohWWHZeWLofBBJ50LGvERaIjmiYha7AdtoweaWYYZw2SWEp/XBf5xpMjkUAprHe3okfOfB+0nlui/D/sdWBW5k6HpJ+F4Q9ve8CFrWGvkuTUh3DmxjmDqvszjsxiwHKRlrPjrWcTG7BGMyO27QGPNHQrHylafDThVbQloBvxZQzhVODhjqEcPMcQdydjcxUmx6ObNW0SI4gOIE9dfRPN+S3++rRH3bYziUqlR9YpeQcBWCB4UQO5QiW9nR4SiMcJlksGUfoH90vT+MrPQ7m8FaylPjUuSnCBfxLc3KkPhR4iWuGFd0O89OK0LKK51Y20dn13RJkbfR5MKuDc9ONc82Bte0EvsM+HuWXBwUnm4Mbqt4zXMH2gyae4xHD/xbddPHVjChC337a22Udksef/V9YvfOfWtdbPsruThfFlebDhyCnVcvIxuvkgAAABjX97sx4aVf7++vGDmSy0MHfo/MlKuMYFvrebRPTw85woEp9AHjV5BP6dL5MuUhLvcSK66Up39uVSD+sgs6Z13zax4DdQaKHa3Uy+upRMfBKAbgbnsqjE7y5Jjm9ZtXH4UjW1oEPv14WCJKGpwiJAU/CZ/DrpMdu1WWKjwNK/C0Nj8+FORIy1Xgq1EA/TAhgPgTyjHJypQ0rgFuYvglrKEADxihB0DAES5ILkdTaDsgvziseb3BdKON0X2WrIquGaRrrhOXZhZBQ8eigDHtudDSZogtN/7QhCUZobh6ZopU2doAItqo8iVNS3oNYFXOzM2N/cCLZHG/U2HZazfB2FyoCZi4UtqV5yLITkM7ZMtw+DQLAHtuXjPDyemROyzxMdrKMTBpwfIX+7Fyg7pMGI0Zz+s0tPrJer+b9nBPdBabpvlmrsWADNcE99iaAfLIQH2My+QiurMY153ca6O0jivKBZTbL+ByWXZNhsfIXi79wNME27vUm7t1Ja6sAS+fKWwYhzBmLFfmMbNhKDw7ZZvDVt5TAoVQGdwagJEvPE4YABLcFPPn+B21GfANFJ22jmxjVvB7MELPW4NKoM6+Iz3pgF4Zh/W/jXD+dmCo9mBRqD8K3IhhtoSWEyVionOzc4T2z3136bAgBHxDvyMnMv9XdncBla/PBaUd7Rapx9pfWF2ZNBchiQFxrg12nYHnJaFnFuQSsMMXGap/W6oBnfHMf3A68G0lTCM7NFa5Uh5FOH/CD80Pr5QQUA2AgAbgdUheo9sq6atRiTRDM2MutSO/70lwTznHDPME+eG1upMtd9uruZ+qx8NYRU3qkilFeIMSziSHazzahEP9sv7ki+GlySEGFkhOwD5N+oNzJHpdP3Tw87Ht0lAXWKwUmIH11rxVVH4/+JahzZ1rpzuQVSVUmDQlridkRNM13aTc6pXEG50bIRaFlW/cjQXiL2Cf80UJFM8TJJdBwnAuGClvCv2fSluKEpEhEaFDrMj3cv8xeGWMGWxSZ6u14vLly6AbLNtNqGNsVUxC8Kkqi2ZOs7Iybq/QEIFkEAQDK4d3HWL16dP8a8ygHWyO42gKDXP/2l3XKI6BRxTmg395irrsMFJjOh6q25/0oh7rBPw/NXBFoZjdcU+k9+0UNnesWTrMtZRtU/8JaY7/OI2u5pP/t4EEM88+s9m5n64KEoWOQP+XT3+VZCqaw0d2wDy2FbbiuzmUA64eeU7n91+jz0KxImtX7LW0KNZzEYjMwHYSjiB9nIVGjGO/mLUfG/I5DNbqs3OJyaiyFQaCWkbnsD8YkUvbOUVQes5oDUaDDAfRAeNz8BsZ2+iUI2/wYNOnX/r8YpQiQmrxkG64947b8spBBkJunJcuQl8e7KnTAaDpKEWSlhOZqtKGCxK2lx+bu7TREXtHp4syBflJYTIclHtlQKQOkwjHSRdgefzLZpInPNFEokvpT/R3D2AgzFdkqBCkIOzY+buwd1rIfTRuS1a5u5oZTMwu+jDIc4ZMKp3wdLXOtGwAl72s6P/QWv7hqDQL7P+gA4Yg6QOtUvs2jOwP2ZtFd+3qTHHCYnBFAOBQ6FQk6Lwcvtjuha6oIWSXpbSASiT+xc9kdBpoEoI86oZvOoYPenL9uuiGLIoYB0M41UT0na4Jrd/OhWrp5iFnBTYXStAGPvaPyVpkvHldPjIaWfRkqOWSnf9I8/CaUZaHq0K+l5XnLHyror6W+uBphfnMbfctIHXYO5ghV09xfiRrV5uBYnoq5uR9v9PBxitswK5vpjnh6jgP/P5TrhpwNjW+PrSmuTqEG6tTcxSKkIv/Z3S+UlEA1+k8nhwTfUDXuvXOJ5FWT/nx846EmencYlJMG7vjLdeTT8fJtrKJxq3fvlt0DkU3/CQ+oGwOBZc6vCvI/r4tDq/r/INwi84K4JAAAEzgD4zUMPoj1OYy9TWoLM1tVkB8LnkFbOd9Tpv7chNKRiXJDfSbJO6Vfh7DokOH3J1pTZg/rMlbHErp6Lv5qzOF2gEseRuKzVexnFjhcYQemQwH3JbtGTYRZKfpk0BBSSKde+5KKWyTw9IfiQDBNxrAjOaYgnc8gkiUfk9Pgteg82/nGPO27DZnR1M64zI4NMU86IGfS5MwEBYGNwktj1/86X+JiMCoBQpZgtE0N6eCI6xRT8AHzHxRru1K4y5LFU1RfQUGeNdA8+GlEmEGDKCDFYwR9HefdYVlgttEJsDjeM+2rId9NZjz1jeY/aKQqMDlU0rPZN3Cj91E0Y8QfvM5UZ8SAas8CJTl+iBta8K8GQOd1txHSWUsNHpG++XN2AG1pMwjAbdYJPrbfsL5zfHd902SgdmTjHbSZVBB2Xk0+m4mhAWqWbTwK7YUhmQloQkG6+iubep2qoSph1XiG0vlqkqTYbmTLdaY9lQQbULnoWC2SZFNV/gW9easefdbjut7FSKvqVSLnYXVg31qzMqacOh6TlxPN+XZMQ1a2/K3zYqGnZ/3bB9wogh1SFzYyqTbdWg1h1hzAKUbLyiFdLZy7RPRO0DzIJdvJxYTLdoMiYMqP3sLdjTBp5aIh4sRJtABYFKxMyRkTQR6J4F13xEsR5qycXDT3MMHQj0HKDaNB7qoAFb5nZS74yvp9A9KLsItvhCMbhWaKJfkff+g5JbCk9QbFixYccx8LqE6UqHw6chG7VrjWqipM2qmE2D2eU7LszyO+oC8LqX9K52EuIJY7q23PYa4tUwycDLX3W3hW3NWehj/XvS7ngIREVflkTxNNZDZF8B77hqNAxB+X0BJOIwlyRF3US3OjZ1xou7P87q+x3mtgouMn4vSKbwIxuqV3mHOkHZoI4FfZzUmKuY7N2o48fCYjEDxGZShViAhFVbZCbmHd/tVuqXRsRfm7ZP/VMc83SAW6pZFFH669QWgNDkeTqKYyPp2ZKs1rAuAsCzKhAFAx6G/zvw6ZUNEw1idCIFAV5bGjo/GzCMdAjSFFmAwg7117p11w9/QNchF/lCOEsP8/59EBTJB0HCNTSbO5t7ihcrZzOYzdBAQgu7ldFoIWWjH8L9HFyM9NdnjQfO/wsYUeQoaM7ven3vSJ5XQOGGFQ8uAlTIyIl4vWinXo9kx0JPgS3CqSP7mtRsXSkLeQOTQKn20Edx6xRBwZrbdVqXuuS2TUsXe6DR+gkple3n4PBgoQXTfnL6IEHPspxA16gOh0aXObtiJWzrmiVE3g8NeywF9xDyNL0YaFshti4kEsrvvr0p/wLtrvJqYuqX01REHpemUR5uqmI/oKn4PH0ocsQEnfOO61RNEtQaOpBSYU7uj6/gY3G6VNN+tonBbP947hebCkHI66WMfNvnz56X9l2/EY8srDl1vmiC8b7hwRLEluJ5mPco9UXWtbWRvN8P7rpyOjhZeYOSZyucBSz/qYuBF8S/ltCHUAgjl2dzOZ4EU8679kc8YbvJtF5QycRBaXABf4Xz84bp0mMl5UQT2ocNGek865JJ1mbJ5Eefbb5zK1ePlFxT3nPl3H/F9PxOLzIVSQGAAAAJngpTLdoVU3P169dFDHLiOWiPNUrjOAhtK9B6QlWLoydAU5N7m2DV2dqJhI+rOoVFfY3MlE0ldfvYmsSzNzdktVU/pMFRNNgIQiCp/hzq06Ba1e3jxgGblf7VAx2RaAaDMQyRiXt3P94cQMlfpHTHWNt+gm9iDVhGnxbKcucrACcZBIS7htmIwXIgFGlwztLFLa+hegdF4Yd64BBLYLfDrMkRoH5NFOEFzuFzQtr/pWVqFxuc0Mjo3ixye7Rqr/vhLngNDX9A9azs5labH3m1jLE1Ct3wcmH2mJfXB5KJLeXKaW6Jv8tnk3VyjDHsBYnHqSMP+f1BmITGWfWY7LneKISndEIL7XdS0QFGbplCNtiCKUxDkv5lUGt1OuIaadj6LDaspmK59uaqPYnVJs5jfQueUkWZlbebWIso4uYvnKCI4RctPziQAHyGDSHoJ5j/2kKOBhXHbjOe6mywLJDPPEqL1EGWs3oBSPTssJIvL7XWfWiCpB1YeI4/OKBsNYsvLr6vyxUHSWK8mdYQdvF59ceGZogyvRjX4NsIfVJ+fIOSGPk3Pb4FOglLEZvQEcb7rFaYQNUTtfuYj3eqySz+mHoejJUHjPTyYdyb6pw3Hzz95pgpLsOytgGf4lAHFWnCS2YQPTf0wbiweFbGenrWIFx5jGI4BgLhE5wQfr4SQzoHJh0yFsg+DeuI3SI56hA7qHPSLtTqJtAydrBGH3AuBcWvME78h6Hz2qUsb5FLJPUb52s0y18Nqkoe4DdGeFz4PVCZ5mTE3kAogb3gYUUh3TvWFoJiTsyU4Hq9BXmsGcXX4SaroYFvyC8pvbXlPscbp3F0vaVkmbc43B+mVNj+dXeN5ZxRsQRxH/Fyx72clowcM+bJTDAIWEYe203M/ggV11NSg2NXSQ1pjMNluRQKdT/rIrg15JxeVrhtsqj4haT/x/h4lvl6rMSpo9rByqy4davB1RbCPHMPvxXMNPFq0XI3MXWKcELN7cs5JGBCd9HNoNSc4DhVjnwN1Rj6aArTfjIad4tNnWFh1on5pCcJipZPmFaccP7NRn4fWYs89tBtQS2dO2srfov7zO2M3hEWctLMeRMgakSOeXXNMp0VyuxFx32h5gGWjOTC4+i+X70vNVsVnywjmH+zr9b6AkuVh/tbjgem5kEK8xRzz13b8qL2+J1K/qveM0N9SjTqrueTQJQvO6aTMSmGnaSMjw3afkqyittVB4Ql84x4n96O95qdUFC2O3HzMxr9yRX5olSMzo5G/9sS8WRykXfb3xGJZD3bfRmqkq+UIoa9bOPhamtgOdxC7TYaglAH7m5Htle9x0ElIHUhPRLdl83XTlZU1QGuarZjfHA0T/RfXf7Vl0JpKFtC/zl0qdZxqZgXh+g9TsjNHLCnZKrr27olqYg1Sb1kacxMYgwAL+9JaEsJZNgG2U4A89iyKGY2ca1hOwtEHL5oMNe26isnGeS/sGNsXGuMTcG4AAAeqriTIDwaxHuDl7SqWQQd7KkhfPOHNxeoAt1QFlMKAjOTqG1fNPV3nIruLLR8+xZzIMu8vwIlAHX42e1Wsa82ns5tm1ZY4BakZeJ0RrDcxOH5X3mhggnKAaqYZu22ytK8ywwsjxZAWL1uaQnanovSHH3kkYvvZgiy7w8+7rAScPR+w0B/JUzbuuljj5FyoT67bgyNqf6VuRPsM4vH9cuQbF4cDJOfkQ02idAXR7cCVFlrsmYmchQmNuRdZSyAOdrZUTnugIdj5NfAnjTjqbqLRHBJbQ1oRWfkheU6/0ACMIDjjaPmg83ks0/rzrjE2eD7CP3/4OguypJwMxzFFt1BJCcGMZbbvcH81WmxcnHKJMKSsbNb/3PJL3j+y+rB4Swu2aiDpuTjeoz59PvASY2UncsBjrDdGoQKRlpHwiqR6o2dpdxpDzGAOPDWMu6sj6OPNs45FJ3ocsLZlMhLko915Uf28mutXysmm7kbASISpYuYq4FqjupsSJ3DwQ00GaTzQsQhdKuHG3YTMwZly+CDtgcrccyMcHR8Zu8Nl1S//bMY1fqzffdk0EEz1LO+VF+8YSFMoc9lmzeY6a9LoaNf0mizPwib8hKChURTXvksICEDOV0DqqYFS88Ctw8nj1gzdDymWm+TJJomx9ax4czrmhQOdhRSStnG6kGQSgImuY/rtRur1/FteIV2nsTTIniJcRkrYtLvuk2fLF7Rgxglgy1T2bQo7biWfYPKhKLFAegg/1iOv5CZH//4ByB+VwohE3SUyQKhdSsYfrMZRQQKQ4KpaWs0T0CVU5ouxLa3G7e9t/M7U2Z9oTYtLy+8vjxtM+1zO/hN1EUK+Nxs9K06xK4G5XfD8TJXm/qJOwddCmK/+t8tzYdg3DM9BKmgdXF9BDNOwSo2zkF8kU52f5zxsAmLCgdO1fZf9DwYEzTOLTaAjQpbnt2YZBRntIQ/pSQbC34x9IM4f+wc2qHNikoW7geklSlkYvdnGnbV3VNa8/83+da9+Vgtso7E51RnOFu0uj7GV7mHeS67HHSm3rC/bH+YlohHWOv8yBMXXRD/YWBtoxiM215T5/KCR5wvND5nF7kCocRJtUlFTG+lTeBhj5rsVlm9FuSI6EZNBe01lliptRtBgsjv7GGug7+u4Hxe5W9k3zqhO1b1LcsFHBabKEA2px6yxzPwNvx6D+YZBXSlLs7YobcI+G/wrYrTp+dsCY4bcBvumR9Y/Yb8NWI62Kd/8qbmbMExOaGIjJy5bY+oA9XFR9p5/C1md8LkMuikQ7jdm0PBzFt2/WeoXjYkS9ObMVbF4rj8VRKf1MqaZnv32fR4e0I9krnqArOHCk0zZp3s8Jryg8hiDGLY8p43j4yzpg1QrS9Dgqi/YrXW3yGSkYRHNfG6vpRyS5vxCkRBQXxtv8cGRHUSTPfzLyXo9UU5JMLJd0uNrIXg1+2eD3nkvyTE+WBJIySuALaqUGg6iH7lnLcKg7aazQMBZ1xsimningvpRAAAAASC/BWTHALUsZ99KDxsVAKYqvdrcE6Ot7ni+mhGSpl01zHaOsQ0srUxPFjsvl9DNujZ6VajzCuBWvb2fn9GqUSzkOiSDh3KaLd/X4WLBUadeLTANECWUNdEeMhU96Pg+AJMAapbs5jsiQ9HwvF5N0aw3hdNXounV2WUjriyHTG+nRk3sT9x2x/nLNpECzsaNWcGLJrN47FIBunlqKKZ2tMysrSPMnHorwfstqy3tHDLqjDEptfxFJphn1ZClF0q3YzD3xDlCiIdziBexiGYuyLsVT8yq37ez+uuhT7hkEDvHovCl/mxRqZWjMqQ18qiFb4ZinSBWdj19nd49UDUXqnGR2slxsWghCxY8G9hWHAleGWf+6zlMNIhzjRLF1zpWxHo4EP7v+W7dR3c+jUd4KQuinFPb9yw5dPlqAXNnowZU8bcw0p4CX4c6VAMaFDtOzOzegDHzzp2UaoBKfC0fGM7fUA8rBg8hJcCNmIK3LaF0tC/eBotezEruX161R04j7si4hrGdPbPfkV2fVI25T9o8QfpP/YEGaa0ZXYjD///33MX9juF75kM0LzMjkgT9nCgE26UPOdLbcHCQ2Efuf2OTT+4cEzfD6KmS265RGWybWP3XNu6QQlKbhid4/SDTtcrdiL69RhNWrZDukbAv2xmt1VZSmsP+74bs2K6sOeoImuct9oLbZqgWnhYJbLp5BUz4BAsNwPPn31w6K33Ato9C8y+4bEQCINvV99VChtZYoywTfAv6md2sQE+DiDk3xuOQk4ZijYZSID/QCS8MysWlvqhsxzUD1adoDNWc4euzolx/tDrEcpAxWroPdzoSdtamHpqLRWhHDKJqsC1N+FyjPnLlTYGN+f0GlMYmErUP2oV/s6Xn2akHfTT2xzYPgYvi9M/YmpnEmfg9bx4Iz4zbAN+pnR6CBBkkTY/hrRb6oPMsErZO+87HNVeVr3lHuh23oP5zqk3HW6xWS+Ffw58asGwWkKUaUQnkSCVyhyR7DBbPt1FcST9qu6eyQN3qwecPOZf4+f23P/gQl86yWKF0IhEn+7AVI/OquUpm3PyjedhmugxLq44rXwbpeUIGgaeFUahZUwfF7lFTkUJCv9npkEYkBacmlCXZhMXq+VKO8Xb6qYNkhERDVnLGr7S8g2dwaoM7RdEWe4Rbirh8lokz0TfPzGYuTz6ZuHfdzpvvdJMYAynzTk8y87BghjqyZ9sSe6WWTWlluMRAevOtwLbHmLa8TD3tHzElQHZRprHHY8UV2k4zGdwAAsk1Y87IXTX7A9klc+6re9kAi9hVuZ5ZM+rraCKFqJoAoKCx7uBaVEzBrQyQD1ptReMqgYjBN02lexwCSbOiJ6/ebCkqhvIKdpv6Q/K65lVdDar2RQ6K4NTbZo7WoyoMx9EKeGdkVDNHu7vgYMuJTZXtYugOmI8dYi7ZPklSSUHYaO9scmQAVeFsFwi5x0lSLXqovWS7in0EYK97yvvxVEELoS2TxzU/JQJF1qmqb5PyV2w9CzyZCiVEedj7EhNXRwauLPShmZkUHyGBPLeciaWHjrvetcoTcsrdPbMNJjxHc9VnPkcEctIsNkp56CxwzYwCXd3EcNLEdNmErtc9pkfGXF6DZuremCygNTLM9VN+JhOABoVi4t1cWBaemLpNEhndcw7usBA31Ltb+IvHlSCnSJ8iDZlawo9fvQMrvYlZYfJgowWj0mYByHfqf+d+Jq1MeLtcYmuaoEUGL7UH3eW8jkmWSi5PTD8nWw3bKSG2J7DSpJ9PD4CTy1EREg5VctZb7AKB+9dLgi7amP5KdxFHcsjyYWNAdjRZ9sDn4kwiG4xVe/vI/JDYRGEfbtTnnuEigTioemyVGePCKUHLy9RQAAAdQTpqglbCA5G60OJ3oVyGy8ZbloJ/lk1fNzyIqq7Q66am0+MD55EmtLyYe+6ZZL3Ol9l/yLLBVt4ZRpJiaGfrrKLxNKdzhAv3QFWNh5L1TDtSit1FbaNjeWxIRC8nF6DthsbMorE8ZHuxfpQ4dBRDHOJFGbTHf+SH58hWOdAy1wM67A4neMVx5+B5gRWCfYzrX1tOXrl5f63xUMtZXMSvgh/VLstw17MMaoIckCdgUPh8VdqTA30IT1Oz41rvom293tK6M987Ez4+H40scbXt4H2s/blut5MKj02tfQnCFcS/fEFWl/f//OjDYc8EO0DqzWRuNn3jg9YSmXRn/dUrZVl1OQ5Gr0Dj0qn+LmrQdTBEAbWDkRX0VlFrzQcEOWk9uEs0/e4cMZ/pmKTGBKa0UOyw4e1QDb83pYEGp3CYqlZnceryZ2PRkqnWZGOjCxv1TNfJ5/H6cSxjlBXM8jt3EYinR+3BVh9zaTrTcrBMGsccETPTzherQP0AWA+xnl6TcjchHLw5R7uWHek/Hm9+SCxbYtDfHI1cb/N0aLIcdgKjZHc9zx/Tk3KBGWCN2blPOSDEihRtI5P58/yNqRew1MCQNTH65WKn1pDLZCpt5nrz/P167e1gVXISUidUsn5NqdPApIhTtynUnn9DhmUXrtAqjPnJjpe4uzh/sCj3oLWM69OOjinUJsBEueGExTR93CD7ANzhImA0saa2iCsJKEyoUjTpJEkIoEvme3xm2saI5V8tCMEpsf+lHA7zBCZT/gG0k1Su0wS6Z/wNnkC7WDC7IQNXAcIsALJxbB3FC1EW+Q5SE+mCzz4eOei0/wEfXY1hAAjF19VJoml/DjAvMxzPs+wDTYeH24DM2vVL9KmjfIoY54AME3YPGIbMI3v8JzayWzEx6JnK4khuGsSZRLa5vPZTeLwd9TdZisZ4v4wRp5gLClLcFYTbt3dwVoX+QsPN2ctA/iflVorx7O+LGnwROtW7PBTxfB2/Hfhh4FcN3QVo4Xf6ju69R821/hVwHfZ/0hJPpCa8xy0xugPq4o1f6duycb5sYVArJ+YeRp2rnwNDCCBAi/jANML7xap8F1qt9CGa85mhJCorPyjL2G5h15p1fiVxVeyKKP6NlTfsORIOKwgVK6DHnFCkj4xekdbgG/KPDtWJNgFIG4506tomLfEhz/w1AL0DMIbsjoKUoReSYZ1htYO21AnVNJCOdSds+dZNuUc1CvjK82w4619hxxDFu+ieugJP6k/dooZsgBWzJLOb5izSuz+eLivTXKdpHwyPvNKAuaOvGoXdYvyDUsundeF+DvyBNqp9YTs7SbUvUqLWu302Q5hFBoG77WOrjv3JE7Wt0nem9+A/bVb5K86SepznrC31NJ/1OC3esbmwrHxG+o74yW9lmmNn0EEgM45618BcfPM3Xfm8l7C8Sa63zG9nfM8CJwez93U4vufxOj8It2s0y4S2AEY8odaaqb3cg3lgYuebxuzc8FvssHEnSpx+ya13gHzOqejwOJZu6z0ysSOi1yoaDBZa5Gl4itIz3NsbmPubMz+qeothkjaUcLKYcickYeVZCzulvO6Swm3U9dFGGFPFYTTIbVyhpW3G9iHs+CgjMx8Xa2FHhgL7hXHcD/JsF5DDFpzNOv+4RhBb57TzxGjsEuWv/yhyjiNJhexGQH3rnwy+iTKDXKaKJwNHMe5BbYIn1pyYd+UZWUnhKxFeeWyvXxAQePoYrAVshKkLWCTn72n2WiHK7QsB4C9n/77PDIN33gcJsZt63S5m4BNOsKReBl7quh9D7OiAIKWbri7cZyWKqmTFZ6cvxojdO1b1N2BMlKgyXYwB6FbbUUhLiccd8owWtj4U3Ex8NX2Hl8ecxqt2Fp5V0lM2qFAIrHMl2FDAw7iaAAAMePKgpIQ+bEngJ5Kjf1WRxEGE1KivdTsZ8KCIe0X1mBcZeZsfbYTTW46FJEl4T/arqTs8ARVz1nfzkV/6C8EkzbxZjdjBjkeVAMO7Ogx7sfQfapZ34OjsK8SbGTwvY/VRuY4RivyEesmLdfrYnUP8iUnCIBw3ejrLK5qRvGTnnu8lh/erc70VByWUqz1RVtJsnpjG2fCQEWhoZ3UA4nXcqkh8LBGMv2NoZrkajSI1hzL2UB+x/zI0QQdbtnp2kOiZP6quncyayqKX/6FkktmE4cA1Ok4Aqf0sK8oPV2Xqb3bFQBwy0hVFBn32VoekU4lhvMrkuDpPQaY8PXiaw2MB82aidTzDEPtPwcF7smoasMeTmRUcsMuAMpccOTalhOB52iagiqoXNIiLP79Hlu2GDg4AcHHMIx0NgGUNWUgls5I17i0SjeKCrjX3MggBZQoUdpc3Ma9UMtP/WbyGWZkVQ54A4OGuRv2pyCuFbNx4TAHGX69XE0pQ9y6kWOJOLqMZQJ40CksBFxTs/zXawgIlKctlOZ/qukWVKuL+XzaAktcqkP41bWbaO1tIm7y/18m62DfYrHBNzmoMNRQjwVPhrSuKqC7ajITK1I6oz6+WjnVB2poIBCb8mJU64CtnbzHSrBGCYkNTlCZC4caKwNsyzJtZG3R7H5WLAvdiLIxfptH5fo1h4/alOVMkb2DwlRIkgY5YuBKZThHCg3dk4ktVJBhIuGGYAgW30WGdSaTPu+oZknIiTxWN6BOv6pFFl9GT73BlS/kq1Yab5b01XcZ26QFbQKDxpu78hE4CW+IN9DEtJoLM5z2oT8eXlSPWCbftFxC7ggvNcyxy+p6gdkEF+TkUQEYETzcmkz3I3NCLrEVTN/PV+TRL7fF79dZAKGXHuPzy6tpeY6PcKKBAtptwYqF6ugh/pyrPtqp/28IbXDvDX93p27je1LZjgdpwqGqHa6CpVWqGEvdDzBsOb5RFFUUicM/M/iDy+HLAfojmjNhkqUkOw1OfEozFTReVHyanFGKs5Z4miOh6gqEKNtaJRiQf1l8spdpNu2NOEsg/pv9MvT8DBebHGjdAPDz030cJt2Ss+Bf4evpHP8dMuEDyJzJKIITSbX4tFIt+mgRhx1L7zrWLZcy1CPVjez2SvRHcDNTEcpCJKKHEvzwCfOPCqlCVlMTAXZ70Awx0ubQqIhvFVJ/ffIRwELPIEvABTKeiyPKSBY7aVUjKo6w5NhOcUtgCJmgx7hNloXUjdnkA/0aJ38kxMkvQRf4gFReuRQlExv/H51O7BLlvwf4XUVnzSvr6JIMy2OQW8ATl5IvAewFs3rMQjeCmkEqb62cxZKiMearN+USApJ0GWTnjAyiaQLcAbke4CW/ErSgBZjU2L6fWV/Wd8y2FYM27ZYUdLrJg6LRWsMjkb3LeO48FXsz6pl1QvPDj7koTTHVUsbBSWlp8RienBLqv4EkcJ8YjYyKUBsKoniw7ypcwagbKtJqcJO6i0E5wlNlfTLpmX4ixxUur+Igy3EGEXXXB8Rxivkqed8jQPfwm6g8SSNyGJ+XKQkW3NDqxiMowr5jhiEX+h2DNctm9848W0l4YtQBQ7ej8q2I1yst9to62WNbYCMlaV+x2shSWBY+BRNXj/rpLnJOTUw42F0DmiEny96m/AFP39l3jHw0HXkah1RfeGYVlQTZqt/PfZnCHi6ETC1OyAgmU1pCAKhV88g4EuNOr0LTU2F9qCYDeGDX0nSMI4QWybbenaTy5czUOh0AM31zeSe03ffirN634gajYTbFtQ08kKDIr2LyMIXy9/Tx2BuaELIFNOQxlk0Qb1jQvqAgsoNsaWaET4KQl+VeyZRfNn8vygmHRlPT+Mhumxh4M+Uiex8NudBGfo3So6YV4MBDsJC6Plu0kjl3RQzQUSpCn6OFXJVLufr764BEF6laOIIYUKi0/JnR6KpTtroLwU/nRPAO9pfMdgqW97Vpl/acQVRV/cSxyL8DhI7on/P3POaV6r8CUAx/LZ5ojo1+NOYPORedtpDa8HeqjjB3Vqi6qTLRc/uXHJIiQcZHpCdGNALYcwIDs889l3jREugHSuc4g7e2Chav0u+1JpDsU/uX550cFO4Jq8KM6FcaIpI7nfFhICj3EIARgR4ASxxYPBTbFle6Jmh6QInd8qV8acp4spX0Nm7DuUowH82Www5fBAt4zYfxNg93f0/BqMBeXFs2SZo6CfRbATp6/nurlYirQY9PfaTS/AovIAADPlDALjZAycUcZ14LMMIbwNdnxA7hIIu2Mif1dsvGI2Qvizn6tnfxFPP1JFY52OL8d642O8mE1wtQqjt6dankoXQfndizbzol4LGRXm7Rt4nRyy1vvtDgP2+E7/El7YqUnEoVV4iikdzmhYZ/8jcA2DQd1+2O4dE7hgOjq5eJKkG2so2xj9ncNxs+vQbEZtK6+fVoU5hwvtusvZV6kCavfybS5+4WoWwYVLcpkhdrK/i6llm8jut0KoyK9K1WsyenTHPWX0+oK5NIzIGs/QO/jxvjnfCdRWr5SNWMaHQ8K5FRj6bJ+tHDjU5Slf3f66tSFP62daCYecFDJBWaimyY3yN4zhq9ljSnIgxYtqy2svsqBe97DmBEcXsfOiUqXjcvw6SrWcv5nDGSZrudaPC0OvhZ5AOSSVSzEIUecH70Eg/AmlCHO7vnueT7Nf/WNQ0UIyc8tKoviWVHFGeldxmABkQ/N/eb+XIuNizlxnG4pafW1WNYVY2+udrctYBd61IajJ1xCjG92gdA8lenhQFQaYowt41R+fvyd4s/HTLaHLmY9hOcxawJtsq8vDw/lEpJqQ+t8vIl8jnh2h3Pyo0R45eJuSApjo6EueeUXSn7F4xCe30bXOG+f2c7Cj12fUsCwNKAVpwfnR+5C7pXW3ptHqIXjGSPCwQljt0HXKaY+VWhJKdn0KguwDZSyonElqYWearZ3TEa1vUZ+zq3NphchvyDfytV/7UykSykgXiaSy2q6vE3ki9ZTECQ8LHjAy4JZb8K8kzRCvZ0/1i963ksrdPYY5lUFDwzKkyWg9Dx4bu4Pc2aPuBXFSE3r3/JD7zW1BfYZlhTnix7VLaF7RsIDSnTgFX5tT/7fdTGEksbEa2/K5tCLRbS9KlbA5N9qxtvyghUJSbhB7XNQIyW7bhvF32r6EGkdT9ZjWO2UsL288xvm0DSRsbc81pf7/gAxlChucFljSUFFbI5KW/I6KkWW7VBVQ/bw1wNR66ebfuPJe5+GO1W0KFUOwmlD0XXcfyjUCzNErMyt+mhtYUk9/6tnrrD8hWDTfeDLT/wJAiFQCfgYred9odhGOKeDsEFbPIeUlO2H+uBQkBk7QMEs3xApvg5YqYDGJnPgkHWVnjjVBcBxBCDMLzn+HMX9PNamzcYyu98hl+SLA3ZVCCbbHua0znKvx+TCOX/6PNqpfIbauMz8ZrwYaV6OavsmsAQdAiUvE33LAvqOKU55pl++XJiMCG/gkDJ4PCMEalhJFKkpACNDh5I+7BHF7yJnNYwqanco2v3roKNFvbhvQ3FzQVuqyzoU7Aen63sJzRU2ePd8uDmIcuitwLubZrxY2SsJa32ITHj1Q1jPw6yC4BDnlp+GQWOYD13mdNUiHJqEqjVsgQynJgw/Dkie2mxQ/HabRi0eK9l6l7gN2K8rAZLgaZg0/oJXBjpwtPhKW3YBhApKAY3ieq6ULrBScWd+56Wxoeq0OIbNBlYk7nT2tCYtk+hPh1OSxOXBQerE80sfpw6+AE6y1G2nWfa+nCNT4NzMYyYhXCi4e5p4VzHsni9WRAeFzgEYpu9UQLmdq6ATqCaVVrjORsUYjIMkc4vDM0A/8fXYHUC+8OcYjSvBcjkt3isfii0F2Unlz+30rKwpLKib+T7GsmQUSSGxxTkdegI3K/90hYpKERL+p9XjfyxnFhN+4bdMpcYcxsHMhSG5D7w2smJsopKLkImBuftR1uQzFPg/OykgI3JdSE7OySjGuYtx/ujdS8+nnagJPilnilEtoP7GaSP9Eu1jEGqth+4HGCPRSmXT7MQ6BP6lU/GPqa8P3Yxms6zNEd2H/8kkYdJqoGDa3mW+jtxCSi7ZfC81Hr0CHc3DkywmuW4pRVpVAALx5wOtkOEyh0Dsl5VG6VNjn/gU9Z8GzMcDIi0iwXqeQCiG6LCF+m45NZy2Kb/srqlVKJdkXo3j43n7e5JNtRndbRi2wcb8dJNwj2BOut51VPcW55i5PGZgACUxrhdrQoxhSAoNp+L6u+X7VqkdRpNbHiUqfqnqYhmGYOs+i7QpbJGVdlU8CLV7MgHH1i3CdD+Stp7fhIwkx5ODXgy+CRpT208n7Y5fc5QOGeQB5LHbiWu2h9qoXX8b7t6+hF/5T6TdgCAoAJ3TPCMJ2vCHSTN+pUM+s7du0a+6vXN0XU8RqvA1CATSjZ/+YfqRYEvafpNVAO1VEUyUpidfsmlGHm+Ge9Il9mJEyMvf0w6n20qinbDmPcsJYMypcW5YajYVyaSAAEN/F94iYiItkUOPOZxUbA1vysccr9qtDIhjrakLWWL/MjwZ4Obw3q0dx2HnV9/ijynmSYOkspIKWfbnzOUZNrz2a72DSCm5WAAv1NlX4rAdwxRx27f/n/h7CKJrguIHuSI7sZQaItEEoM/qdF6RYtNXFWQoJSX4n3gX89tGUYLOIN8x/5hpNsdpruAY2XctM7Yab7bowZgjif0EN9Os2RSL9WsGpPEqC9vAccVYoGEozCNXO1oo9V2Bo+tq2pXq+7OImf/V4iiuzaaaGtNg21xrCBUNouARHH2WZy0Zm2JPob6BkqAI9CaJ2kglod9D9V07/mfUBhTa9qEg7EK0O92JHMExcfRbYnGeV2bprx1OQ3xV4sHEwR7tWJ1ffzNmeCblnLf1JjQxevI8R0PSnrDKFOdgJlI3Szy3W/3Z85LSgfhoS8ZC4d8Cv0Q7OlYDLEcIPM6YN2CKEU5/cVTEuRNTY6D8xAdLT+6v0FyEpD0oEoJenreBID6iBf6L624RUMz/JTjvLtFd6OWDEwtt2tuTkynGWNXupv7H5Ml3lj243moNGBODLHq7fOaeSB0LPmIR/walvJClUHv060uNS0tf1YWqTCy9bU9pl31kBkpl3fBfe5ySDB0Bm/Zwd3UwG/hk8Xos8t7heoZcFsGncd+wyAPiGK2F7NGlR8Uq80PpEsZuv1XhiQpfTnx2jnTpqEpjbH54oZDM6fpvHd4Ol17Tz96hdWQYz/4SKBaUNGTHcuEcf6P7b8Dbl9aN2akU4qS9rjH5w6Uo+swtAJZDlat7Nomj5VTkUJphbj/GfVjt/b49MoK3t5T0K2yEfJ0Ah5yZOs7UpmNYixIRP8z9+la4h60D/7hLdBBocd2fLhFjvTbxfhOZteUsYvEj999kEZ37hQDuznJZCFzSqcMceYhLoRd67DWU5f+1cd/erpNgHA4ryfWjzbdqoX+XP1xGo0CG7/Anw6rVqXe0DZr5m2kdhmhoEQffcdi/SU/ds21UcYxHyIgzbo14hsBzYCKdRGRc868XFuYSuFeN6y4FZdPzXXC4CzqXghHm06m3hIf4CcgFHxMsnoCfPpYxmsl7cRfm1Zte2KBLuh+Bfvx8S/kWQ8lLfuu7JRyT4uHqeCbwe6Qyvz/TfOv1wryeeeyAS6UcEyyfdxVrfO94+l52uySqJ+STsMu7CSoOqpBGJVPI6iLQSO8uDSSe3ZXS7ELHth7Lk23V0xBZmf8EJ/rPTCuBwbS3muaGOlxpsEnodltJ0CyaqgDnnCRe94LsJZ6NsNW8nJbUER90F9FItu2B7HTa5LBVAUO/rRjcwlOAQjlIxRULl2VPTKn+wU4V+b36xmAmzk7qEL02loIssKaxWf3f4bFSuArL00mfmAMsZJvZHPIejcZyupE7SPCQsXYxmE5K+vHKTZtwaynu1VpEHdMck3+/Jq3NQQrJSmoA7B3xPelKbph2jvF+g5JT7zf7sje54bpZ4QvX/QfIpXEd+n8EHN/tBlOEOU0te+1GxQM38MuEnXj+N0XEfhkKLA3Kfl/fqoIH08RTcOrEOSrtrGkCSWArh8jeGnwGR4Sv9EcSajoU0H2AH3R7b6Hez1Hc4v8ev1kPaQZgd8pCKrRWzgbFgpO5OWiy5Mkdq8OJRdIWEGbBFsYomKP47QfeJFNqzLS2NplZnogvxxLbRs50KxHM3t/wvurk9uZTf7IoDhf7gnV4TtdnqviVSJ0eiErtmug/j2yhMQufqPfGRKn0daHNMtCob/VdpgkGNYkhT7YwLyWys5PTqTTqc0ZUmb+AggpGpfUqWPrVjusIzRp7wjpNVS/ncoS/broUT/CuqjZXLTGKBO6pH0MB4JAJ7ST+z1utkTa4S6qb7/IBGIsar+DUctsD9pw5dDpsPQFfG1J9XpzAj/hprwf921RKStLpTJkG/rwkB5ITqjznf29XEzKovpl+/ZHLaEmhzPPxqy9/8aXlqdy0N3oVXnZWp1LGFMAM23Pjj4qKGK8b1uNcmRxMAiYJGqHfZse8bvdykdv/2jQ16T1Fm1PKpntWqzwVWUbctpyfeGUHFXvYoqaUB/R3HRznYXic1zDIlJLJuvu/g35AWtsCCVfwAuRqeIsw3+e3AKtpoNGC7VlwS0YarY8cTeia3Wj0zRQxilARVJFLEvWCy6Uah4B5RpnoF3sWKLS0OLzKAItp62SPlr3pe+IbUq0t93YaYwfgzWAHcWteBdhCKdww7z/CmQ7iyJvMWOaSLPqU7qArJr50xxaEEhNwSHxePQFs1WtkWJQ3O9YhRr6MMt8uh4bN2mwRt7mujFYOltrR3YvjgO0eizVq55gxdDVDkPRstKjVb7iNoniyrBi3il6tByaZntAfqrRXRzoSpfzq6Q0YBGbdbBIjuOLgdV6acNIPzXd91jhUo3cdjPOcR6nnO0iU2etW+5wPyvhOjLTtEPkAPbdn8Nd+2vHg1bFKOVD2KV8c1QMc9N5BdZzSuAKwLKZVr6Ik1u6fzTHch1OAb98v896N2Hq2pc7lRoPzlkBp+lVKiPZGRxNLFqO8nJetpVO9A2ekZBDyE5aOr7Ep9bQqyz/L9qALGhGR0zIMCMo+X8imY4Cb8BQanOt4MdxjpktoWOOvY+jPrHORWtgVv6HGfOLojJF2b7U+OQIjHQmW5eR2PjACxgjCnUDcME6PyadzoqbjEfTAxaPig5kK+IaR6H0WMNITyD+Px3e74qTzeijXQ65isa1HYMWrYS7jdPU99cQ2JR8hkTwqnlJJB+CZ1xjbwgm8PRF7wiscMIkZSZ9iSBUwauz+YHPQLT62vzDExQAUNbNH5oHVQ2KsCNlNCErQfrrFZjgL8awWAnKui4rY3BAKIlCuza1c+aQYl0pFLBwEjFl8PVXImU2jvNomak63I+5S6WGDt8pMxCO/cGxzt/aTr+gpZ3j1niKBbg1VE9qdyk5a0mFXdE4/D6mZxg+yfWogOhCLvVbvWimRIiZLSGhfwUBjBqL+fz+SctkoeKpjOqs3KzRMSPqeGw3p8YVzqBgma9pYz2tfkXT5Cemdzw2CnkHQIPA5rEFTv6bWORiqAZ0jqQjMtVw9LbcMVF6O4hHdi0BKMMK+l6q9ipagrlpPOFuuh5wE6N2RqvhNW6WKXtPdrueBHVKsJcguhfS+wyOnezDpWWOjEKCU3g6uzweRXove12l+ZqpKA1DBFZFQqGwC8tGTb7v9eSxVhgVxinSSiXWx97kGaYxH/yMzc3cvZwhFdoocObC7MLxaeswLYjLr7ngIr7oX6CUQ9pxKDtjLPRy2wvcT+J2epNYcwxptkMMgCUVbh1ps+Q0+39gryHy8CvSHvtl3qWT3T99l+G5859iUgqWgoiU2Okro6yKT+3gzKfbLAtMeApYJhQ79fGZWQEKyYMHGxq0Ytlq4oCJO7C6gZ2smE30fZBWfEf3CXV1GpOhCrtRnJ+RsJm0fSb7wcHg/1jBtmMss0I5F9GjF4DEs+4W14H+gXKKRkEWm/4RsHIlxXY2FBo/hDxYY+fE69POh4gWCeNfbdDFjnyEyq41fWRVf+zdzUw960+oppZYtENSqaiAqHtrpmwhk/N7W6Q/CH87U4v8hSJEoNPGIPjLGPk91vTH/swIAS5NyzYu6v4boz9KG2lVoWrCB5t9V8qrV3X2VPvvXTSvIT13sK4mqqy1x8h9AtuhLcM1MpEeYQNfFYXUmNShAqO/UsWgplxt6OPhwmNVEvS7nPfElaTdBI1slKLsK8JSL6tlACWykTLSr9wr53C+udCCM6Ts/i8H432qnhxlcKU0Ure7jNafo3mC7+JApLlGKKtAUHwZKgcyyYtsGDRzZ/xVXcGKP8qfGmJg//y9fxy6D1oWa9dVFvVa5yoFhexnyMD4mDYmFtv7vwLkVBN1xs9IXE6o/VG2NDkI37dafdvbr5jZtaWzX6ED7CH3tPA3ETsXOj6n/5PvZO8dni2lXpK9wqLNLBXxKh75RvmIxeQVmNby80i80Iz3VHXrGtltARQgqkOy4zG5ls0XGwOf0yNIKb6ptqjGiKEM7xvsQA6zFezgzAOJ5ijoDfnwvWH/pxeaMuNqVodoMlSFhz2Sgk1PAOI61jdR9ID2a13ERanYD2iLiDQ0pffU5z5hsREQE2xH6dCkndDETypt9YhyCpKEovUrKBlafM6s3spF1DPzNYAASTGKgPyCD36DnyxEt1MMd8qpSidpcqpZ0gzaUHXZf21pktGv0cOVUjb2svDDTwxD5eSjkCr2q4K/7ohgxRNPIzyaT7DsrjnfxAeZnWRiYho01H3oPoC2tQP1lptmX4jqar+8VgR4/egDOPmE0JrKfndWGzgob4/7TldS4jhMIi23SYfGmJ3jTt9v5ZelimobODyz3GMjrSGHdn5KigdWgf2sN9hJ8lv6mhqTLEK4Z9G4Ij9mPyfCimWwAXev0GOyC4HMRb2klbs6XBhf/uLHiOQic93zSRiRjb89oRnbmxLDa7rfNueqtQyt9tGYsYFmB+cMvt9DaFaD8LDYO6VfHmu20Igr93vFigaMZX/8mVsdU3njIPZurzWIVlP1aHerQdLdF2icRnSywuaO6nuqmPT1lCdSY5yKQpky9Wo4bjPSwzFhYtGeHuiFnofVRu/6LCIxuNbO274YnALcWFAoY785RJxI7bRvS0ieL6cgc1nwEmrk/UgLhziw3TVoev5/C+oROTVKlcK7Dj6sbU7dzZfsM2+c3JYFKxzRVKRw9AzaDBdHPtwfj2Nr2DNqw9JK+5u1wJqkY2Fh3EfJk6d3QdSkbTmlRcHBojVO4tpDHMWbMgldLXfTpdHin8NOG7CYasooV8D7+h/GEZJWeVhMtqZREDvGjtkLVwWhouzchfInVfx3+JL7qR0wiuxrHOoG6Q+lieQ6EBZr4YJ7lzqGX/JbSk9za8pj4lg+WtYD3TsxJ4iuXcrZZ2Imenh8nsOrbxpq0Bd/hZX//0hHTBZMXWNGZhuUUp5YlwNVKaYFdF21t/Sne6aF2/21l10bswkKtMe0lEvo79dAi/o8RER55g3XNOF9vS+QAr/ETzsmuGBPQR0aWrQnFkhOQSdrG5OKenZqy2aNWEi9pEGr9VhxxC11A4zPcP7ltK/sBWjWCGdcGQSNhj8r5Af7XcadMagbCe208mPn4k9PI5pfnK5WZ0x7NIL+BKpFxBEjV7DA9zO9rehORqkDlu2c+0vTijHo5wHx7KY+tKE2KqbCeGoDPqDr0Xnce4+US6pHOj6bdrvAjLGH9RQJBtktfmV6tWfnwi/SJRZKj6JUmAsimVZ3dy563y95+IVFnxhWoa9Oyrm2uONuYv4On3LnhMLIvkGTvNw3I9VZWFfdNOTiBfnJBSj37ZyDTX5+dptMYrDLj3hqUScYr0vvG+OKNuF2KN7+e1Smd5UN6hQnjZ2Yf72+xbsigZW0oFU5CUnJeCZeFK+wZ5XNfqdd5wt3I1KRRHkDIFR8YlhkkGzqsro/aCUqHplHiuCHJ7WCAdcKGlPzvn57a4lloq/lOjeQirLE+diJcpKHQafoQpak+JRYTsSaKiQaJBG3jWWDbUAcgj4LzoxNLymOB22pJOabEKq9muC32sIFYd8SHVHGAHFPat84qjdKAaUYp0sZ7EyxNpB0F40spl2PUx2H+UbNaQPVG/A2aFP5ubBblPEd9d3ASvdk9/XHc+vezYXFudJTYemrKbwE/Qe8x9fTg5IvawKfH9jsOzWSmu/pwFZOg0izPPQ3TAchiuJgag1zA3yNaVyTBbSI517zMRIBXjIroYOs+r20mLmtlwWi5o+SZJsGRjW4evdnD5EJMUVOLI3DKkI/k0DauTiKxL/KmFMG4HbWSokiNzDOmvxhdpHVQKQ2bJnNz8INv3UFbBVQgRIUztPeFSKe/CIjI3oiz8eIVeO1vSTKdJz2b+DjAS5j8wyW9e7cfna2Wkzr2/kmb+ekCGMT542U52rw/pl0TbN1L3ojNQ3MxscKt+Z2a6Sw6OBx6AObB1CylXfBi/wC5tmpBfQVbyXBTenMYABuvCRmno6PDp6KmeCH+ZZAtqdwDCtmfvsRpsUA/0Br4rW2OVD4byRZ+JnEFde4j7QDnioR8UaWz7iDADHRjcxFj3yT16r6YgGvX06sT+WR2WqmuvLGWMdDMvpm0Js/lpICoAYdSnonk5cVXYZQul1WpOc83CpnduLDOlKJCexdor2u4v9CS+JyX8X3jE54cHtICDgnDlj8dKkcLxyLKVASgD70TV+GvV9TXBDPO7npWnzIS76cOFy0hYvlIB/0QM8DWiCbnyJv0XjUAQH21MCojN5BdyJOk47JxNSSkAEdzF+ePraX2nBQ5iHx1sj+TOlEGnc4audIQ5IGAsILg3GFY7NnVHJ2w3hTY67l+V/FDBlfYMiKZT0IaHwRUKkY1jC7V5d2rI6BDyfiU49/THIQUG1IRKjcyAbkDCvCu1uvXcJ1TMQjnq8A/mWpj87LpYNQrEfVS1lC2ySnuk8Rh2x7shutxjRkg0QgNjKZQpDVDizZJyiSy+YBGepSQ0AJGYRMCZGpS5bGUsp/DTORgBeWq2gYTC6delrNFZmoNTO8Xg9bbldyqY0oldF2haLkhYW7RJxWJIJ0manzTcdmj2OQz+yMsW/x0V9aj047Z7uR2iHAXul2+Z2Z5V1ZhwCbwC9T320HyEV9eMwpKZ/LtoEAhJF/Pfp3VaNeYe3LMxtVE0Vbb+gBiBES5jE/5eiR1fQfUC0FwEGLjSD/9PvkKN0+DQY8eJlSiWLXslxVH0gnkXBQePmuuT0DftbrZQLJoRilYXu/oenCWU07vYMLRBx4Vlo9xNrmEaBPLsHELmYOFcQylnGl6PC6bdVmWfcJhWyD6vbVNaxhP9Mviul9yJKDA7XALap0preKT35ERZ8LD+l2QJPl1ya2DO3Uju66He1xF4gN5Iy9LSYyE0aP/BEeiptu6vKR2qLbh+E6D8tfycFWu137ZPhpCnXzdHcwcuvPrxigzYWovLRwS89B72+GM6JKsZIg+sj5Zsrh0pWgWSecEX8HndbV7WPubTCSc83ojRLUujFuz/IraK0wfR2fDQ5nzy/bpvJtpvkISl0wQx+6PkIOX/h31CuVC0A9gAw4P+Yfd7yfzmImee8fyP5zxjfWqOUqB2EOFloYYdRL+PoDN7sGsSp8ZVPOzDAqxpHYpLFmu1nZgPe1ILBFlXKiwAK9Hq3hau6xFycOeoSeH0X/fYT2rgTF04tUL/ooDzZJ/uOeq/es58yZfI6rf56FKngWWQhVrFDb6ZsK6FCDzbYSMX8gUIkl6hEGwUWCxjKNVv52L89sjqBkF+lcNfn5l5AEZdD31TELci5x9tec7oFuPfYJx5fQ+vuJjL9zShZY3uya08reRCoAFqnn2hC8M4p+1GGmZN7Y/E9PG9cjG287kJv5JEtNAm4Q+z0jOWYR3QUHyW7Bp32R8TZidG04VfpJSZ+G0dgH+pOfy0kHacuqyg3s/wl3/IUXhsd64JqXt8sypCdX7Wnq92jxc6FbYS+RxpK5nk4fbNtiAFGdnY7lkIUFlxrNDa2cAfRrBr2DmZ+2EaKFAbHvQV7/BMoeRzDrjBIHFTjOG2M+ne1CLVI6tG7yeAz17pVpcHmMNgJRJm0wsF3Mh2V5EE9JOdebnEEAn21PTXBzB4ENdiflMao1QM2SVKVKB5dC6YUKIxhtKh6mDwY3S2bzpKKYSJya7R955YPlUSLrWxg86sPuhmTze6naDJP6WQgDzUHRE+0D4o/s3Ts1hWMDV6/UtsoADzUnQHpE+Yzxz9o5w+tWjGT3lRjubkJ7UeKTyed7y80g0kE6Vzd0Xfe4zy8MYiCSBJfCKV56MfJojCj6Rils6wjjEjMtaral7TdVbkLuHwCr4Gcm1RA4uHjEs1Ov+qigEPevMLura6B0cyhq2WAYCh786hCZ3VWBh7Y4IAHXvZOcd32dXtWID04UNhn/+kT448+zm/7sThwc8q5XBQ2Bj6Xv4t9lbptFCNZn5WbzhydaRmrebmSzxmaF4VJEdMkx3QuzaEyq+LHBqMhTKxOCE5EVoqg0JRNmffqzkKGFFvlEYTwL4oL0C4AQGFbfMRgZNaSwo0XZzB/8kGC91ZEFHD+o7qwwdMeznRENaA0OWJytpLFOMjsfAkHGbYngTJsEzBycOpv3e+5vV4ce/7GLGEdUEMx6DINS9t4ecq1wtAQYm0wbETlVr0kVFSd6k0YmteJ4CETZEjim+aVT9GedmqfiQQtgrAktQ2WtVNqMJR2hHhKegvmrkqJBAsMdumR5rE9pEVUXKiqg/pbsw3ijJPDhmGunZnTJRP++L5vuhfmPm+NKutHu1O+B4eGtjuruzqXq1QnNMA/Q6M2Wx/j1fjaRnrkYobRCIjdrjhRyvAFZmZaPthUAhZVxcv9gRqs9wMZa3rJJ4uCQAOA9NNXM9leAJGUE8DoYD64JBUTKCvomEKE0JRpGELAUrqkhke07JZaHvQtNFVJ8vQuCyNpqRDMecmijj2AuxRbwvDgpeAg4zKykThgS9+mFUjrDMxaDyP1AnJISnfeDxJ6P4hrWGMBI+qNIOwggSLJz+3rkpqNWV0LlWWm3L0bK1XkEOlKaSYRJpia1m7ijC1iwHgWX5IFPJGscP3MiU0NzHoFTt0rN6BfwJh0qRRnfC8YAVcbM6kAbdhsBD1IWbWnhmqbxB1On4GSxPkiIdi/QvG8CGqB8ohVN7GRmRgZJKECjJ8vOUnY9wSbxYGxJOtmy0vxMDB1IDMJPzaue3cZp//ugmWh/0d/qwbKN6BVVlsQTeoT5i2WXvc/w+9BUXvcrT6mlPaWwD5PdrsE3Kme3jYPAtxrhblfuVipxrjseH1RwesOcccsDqZoAs94XQe0UqXaDRVp0mV3jsL3Ns1+hz7fQifo/bMlre96xIYzEay3Eg11wsouf9X/vy4EN7tbrZcPU+2imK4yBOhk/abKWNjfwDbJABgquZ0scbBe71Ou6kvy3irTuUOm+SiCwiIsNbnAjlTY/OGeZQkwtgWSn5bybFXdEXLVsXfWmP6ctLGiTX94seBLSWZ3haxG+hQhZPKf1eqRCMFSMZOTjf/kjOYRWTzQYlI1AOTmeVjWfR3vHJVGl6L8t9l0zLs9gJkMaXdKO3vi1yRsYk4R5gvmlYUwP1vUl03yDoyUm4y2ObhDEyNRwwmKHRWjIDlaA7o0IEmvrQFfKg0TySlGOGSMl40VpTsWeKnFvMWQCvskCALQhzsOWzOdmkEtc1spUmrFRpVQuW+jn8mRCBoRasvWL9uQ7T1Mzc7fVKocw+Cle48ONegJXA0naNGr9K3O3i7ZoukIThBiLjb5iVZuEPdlDtOg0TUcR5rXjuVe2Oo2Wq9r9S45BS8IhiRzD+aUGqG5AImLWkw6WM/QAi1Pl/r9sOjbWXampOXNdyvg97Ohvo4bfkVaMmCSmcGP9daWaKBq1Lo9npdOs4mZyG5z944nak4DG6KSWCmpslc2nROeQesmr2qWT1pTT2TFVBZoKKNw4OffqnaZADNi23etKlgH9/8R06n0ZNgKaPh/grRoked1CS+Vf3dThPGYq7esNP9pkjo3yb4/SEJO1LgbYfPpvveK74a5kyObIUJMzRlJTEmcXYV6KaCAx3ahJNS9wzvMeZhcfI4WG5firbEc1A6XQzDJh/VHOO/+ccyB+j1/eGXtNL16tU02glVYraUFyUmzlT01XdaYJAn5uLVdWXcj0UOz6Jm1zc33EHNgdlVU2Eu9E/Ol2MFisY+asEVuFP8VEFEnUV2ng+BoklJGBFsAhIeZXdlD70aSQfuAaiLfFgeKGpoOsoG3RSpX3wDPAHTuAC7cW8REVTFlhaCoTjyOJ7S2wBUTMPXbD4O2iAGszsSopyPLftG+WvE9L20qE6lP0vVTMbrp0Vh0dMo4aJaIu6q0BGYTd4FkV7FTbmgRI51+fmNDRZzs65ORrxHakYAnlwdBGnewc+S+x7QaxaSCYUHfPrrmD+o2KoaLoxA/mWlxMK7wConIvIiu6Mld3TmY/eiW3rFpp8Lxnavb7pwuZ1VluD+BgI5b4+9xwkCSSYoRsWisnDnwH17pUj++3LOXOJaBRa6cu5/7/bMbesPP+KOnMQomWysFTyRGfx493Mqn+mWnZJkRm95s91L4QZpXB9qf9bIEcCjeADxY0pJpp/oA0fgsYxGh7uiwke378Ef15GXgGqmlbwwoB+So6qDsGKlbVofHETlNc0qcqbjPVGE8wG1Jv5VidQ4EapYRHa+ho/+9utA3Nhg3o9MgE98jWGyEUWVT+r0SG/zft+JwRj65XmWiLQ7hZaWWHq7YmiAQF61L+Oy1vnPEOaKHmmlu1dkX4aSY9xSgbUsqzyjaCbcE5DQywWvYvHUyTt9xhQILzltLnkemVsX+wTizY3VOCXUU5XQbSnyHEou6mmoHBY3NS3EkYV0eI3FhLnfv2SHBbilGah3h7VBQCrJjhRpX8b1lr5mkXQEZf/RudQqF5SkbvDCIDsg/kvQiwbSSATPla4IQK8DGO/zYXVZCN/nr0mA8DWKJItrhPcR4ZEEsuJaJ4I2i/xUQPQ2aSBtxT3GtTNLd2N4DiJdfRVklothNmIJvO4vP4WicSfTNe15vITV11rVj+wP7wQI7U5WMe09a6Hyk1mcpvlOFyeixSWEwEqm1CkK3ooGIDur7KeGDCh6rrh8zJteb12zAzZkkFBptDRK/MrPpuLDjzTyANgeGACRi/sESCee/ssRM+6roYGnsCzptadWr2oVSSIll9PD2TUZ334TBOCI/DWeA4A+3yBYlQgkDBD5+9ObtpEVEfhodEooGwjm2Drl1JVkjC6VrZ7lUUunQap/6kv1/i+oOszyA4aV+Q6nR4dXE6JK3lBrrbf4TpYruYapeEhMrMP9+VkHCgQSpcL/ycREAz8B0yzYRAiSjZ8vBovzGAmwbcrY/xNqkYUncsGWyPlOaneaH79jJns09MBOHfZtflCXQsPJSTQm66fl+HndnAkEXATymT84RzWDtl+qEXXHxecWBEPacz3GAppv3Yec/CK3uONzjGMGfpI7bYZBFXymlWwGeV0309GDixuRZxJnqnVGbweFs22zKtFFVzGtq7O4MYQ5a3A44J1My8IVL42ICN1LDW/goeHuqrWGIVJMcfBrH5zNVOMxn191hiwqp9UnnPFwDSVlCsKbyu/bfL7nDwUn8Bs9NsMDxLcBfNAeNntNw+MzIdsUSYVu5qzZCKNNZx8ORSAqNSEffX9QK/BoR6XmvyalpevdMQmM3naSRMT6VpGk2x7tYVWOwAzeyYhYILV+aYdrq4+PfHfkk8mDa4V730PkToCHoTl+X0dGH8EReYdVJ5PHydwjEkGSLHCnDawTW93xpD8YUaM0cfIya5DsXkzqBwe4oPhYefvIE+K8uRlFC3bD0AXTJkYoUygVDrSljL7kC+MY4P1Eh3u2VDn+hATjUaCPJYc9FtzXEw9AHODGadzRYEvzbzrbbKIYg7QyjF6lrCrMvRP09R2fE0dlqpCI2EYPTTXM+o4jsBrhTG/+CPYbkxxAWYwSgp5RZw8Sj882Q92JMeicN1Kze+5rOlSAJvRc7eWl2BpitLTgz8SPnavcQeGDHJt2RveSgCxYiOrfiH8Xp94FxLrffBxKZSDyf32LUZo6DQY8lJ52w1GgoRN8u1V0UiGvTvyc/WYvjH7d/na3rYBNxJC8ylFBEJ2O+hDW5BM4KVYfYpIUuz9woVMA5LPHkcJfpzbaK5CH6/YTa0GdCcKhcCzJ0dw2hAiyZfJuj5hPpbLIJoqzPpjUUYrYa999fWOXLWjOkO96HxeHFtEnZGrD/X9mcePc2xgQ5Z3Q1h1NXxyyWVnoAVJfU/ZL1gmi7R3OLDHEJN7a1R7kBdF4/u7qoWtYJZUVkNEt+07BRL+2AK4ZMci2LTl9EBic9a+Z9jjxNUfJ1DXxqFj4hCUDqqnhMA788gV8xMnJa1t16qAxfc/fxuj22JeTgnqMNfTfKc+izleTNtzktUYKmk17FnN/b7n66ssGKMhqIovo5bg60Rg5nH7jLBHBujSjeofUm73Hb/BYlB/vmuOqz2HnQFqb5eTnu0xIiH/UDxIcHqK2dt2UB1KF+/VtVHV7U8OC0rOM25/+rhzlSU10IcgH+us6ek06pdqvmkQgc6PUCGD6G3MgPxRJGrqPrxa9YOTDrb0Jza60mmWgE9cmGQYAudFHd/rw9Sf4PzbFizXu3lmbPrHmG2O4lRcVdUJQkg5rQJP5wNvmBQSilUkJVyyLIUl+kSBMisewEuCbH1XbtNWIrpj2gYmnvolnB5xFL2mNsx5m1YEs/YDFxnom6hkiLM6p+sJXtR9X8p7pSkKdRbKPXXapZysn+N261Lihd+OiMzL01U/SZq2qLs0aoGQ3mZGUkrv6degkO58/s7ZM99lCc4IYW6Xanbqygk5h8cxlSJ4pfyvBOM7Z5wcP72Xp45xdXiciwVB31d6304HKjtQvy7G+u7N6ZMdfoVzMnKxMrVOLEhIkRndkgS0y13JfQ7YsWyLj7jN1qY876poI6Prcyez6x4/dO3qmQoy1NIzG+Ahxev6Idv04leQn7dTEJK+s73enlVhTYsYCoDYVJO8o2v8/xQc2PDl/N5tQG7+YsHjXQXn5FOWfA6VTzSKzRbSABwizEaPkND02Rv7Yqo9DyZOmjBAu8I3yH0YCcgmfUwgc4NsZIR6rfrijEVkjwj4rpwSVUXLIuAfMYrdrBXH4uvm/B3h0G8W9SgVKcfpoADJOP08Pl5wVn7MGl4gGNKcxhkD2l3cXvm+Dh6X+A0g0+6JRHpuQ8HMGXWE2WamA4c1aoX91RoaL5fO0EQgE5QcCToUAJmoKpWh+W4uoZ7cgj3CtbljG8bByJUq9k2S1wOm6TuADMVfjPePnb4+3yKYTWbn3T0xDM3mGMVt0AVKtDBm+fmODDuePtIeEU+efzwxQN4KA9agEoqpi2v0kWSIqX61jMdlDn80SHsDbiLoBIs4eZx7RCijZDTxJVREh8HloJMi/QddMFcZf0RgboR7B3WzL+aOYIhC6I0KsI2MmvbM7vusv+WMFPeMGoPo03qLZAenc8rI/mOKyd0iTPUJ2SV/UUqSvh42BT4o8D5nzLjswS9RfYOGPPMy3DmZHUirY2QFN9amqslrrjc6D8brJke+n2CL9stM8f6AtsRN7zoNDUsShLOYO33irfYnk6wI2TrgUXJLNosLeXHQ3YegxtewHbwBhmtaFNLYybHzPmnItBM29gFm7N0JiAc51eLhwQDO0p8uzKFMze1E5hwgFQVnoYy3Y4ijDtdLhHIfKPxuKcflotWiY0r6aqGdJo7vvqquCtRabT2Xhr36QL7513ZjQXPIYRovaXwxMGR8q99HI9A0soh93qXItscE6n6YHEO0rhJWZGXm4Pk31oZk4eB0opKult2VAAPHTPRFeQw0qvXdk8XYJX+CbB2ellaYa2KXZj9BpRO1M4vMGNrnNOyNwa5fkqBLyCeS1sACoiAzp7c/NtLYUTCIj2lPkFhs21Cpa8tvLz1KZ+aHcySb/a7pr2UZVSy+vSPO+tXMCxO+oRwuwKSRoDf0lBakOPrjWZ+OWejUldDY+35LTM7IW0p5Eytrpw+zHq9zo+Ioa9GF/Da84EqHKvfGBopajSNbtuM46R6Ofs4ADPijs9f5k9l0aTkFfAEXvPRdG3UgnoA8PFAUJtEUIGugYSkPXg1siZlE9Sg27S3TEYfAIRb00+p3Z71Mqo8mqkquHS/oc0M2QuA2b3wlS8MR6kZSYwde5xCLnE9OU1r6VoV5vp03eyiVZxxtCELC8ELe7GAf7vnCPM3V5IIBSqfFScc/1yN/7pL2QSqKdjdgiqta8U+abTVdpC3Kf/nRgoquRYISDG5LOfS/yxkUAouDdn1dzFM8QcGtqMLaFmT4t/c6Go5V7M+7h9ta5Ro7MNhNyeIPHjzFlwhMzb3Cqa2RoR7sAI8cC1Mm6IIE54XuYZ40k7haFJLZG0WV2edgar/3jXURVdbs3Qxzkt5K3/7/vjx0dm1bz3DxkqmedVE+CEy+VWz3xQ8EYMHW+LCPVz/ZCZgZnH0kVNN6kTVl6NiLMu0YocYxDUuYxxJKFbCX4q2mYruy5KhI4dtx+Dr86at+XVmiX74sozrXZgm245uVjvRousPUKEF/gItq+lV4Co5RDLAhL/r/+5QRN8PwIwmibtbZTmDQ9ttK2Rz34xzYZDnu0DfJUCU4paR6BT6hXGewiNui3YUvfSzJ9vYSxnyKZXKjjP49XG0cjpWFix94lmnl3EyWUIjTvNxAVZGMHnxNNRES8kaJs9OBqUHfdn4lEbsVX1pS2XI2W7PSFHFnHGMgFxk3RoR2EEXnfRUOAN9D6Ze22CYyRX19Qd9ZdbnYm+JW/qxuaulyvym+0/WO57R/37t0iMNjJ1prPdO5ZXXDSzeyYvEHeAr0lkfNoWE4iZqLDZsyARTIfSzTz3yIO6b7RV9zkk1xVPkrYS5koTDUQE2/rnf+WaaSFLF3uFJYuKF7FUX42FfDW1nS+Iloz8MS+JkTqYVZiT2N06bkReP14OIc/93D/EPHBjglypCltK/TPfSx9QTFc1NTVSLgkLv++3Iu/zi8Lm76iAL3vaGAoT/XErEvelxmjTufWyf+rdjezTCTNbOqB2Sq3Ski4fkoA9ALTQY5aqjwFao8MQ/0oMFjamsVHd9Yy6FlOgmyy+ek+99X2CGfLyNsxzkNRBc8M7I11+m+E904fSHKKeZCzXYyihIi3SpJgC8hyCNA+MUGYYevUrx6rgfjHhPeoyimPrTNBVnARwSg4MTNIuJ2reGmLPKVdgC2rid9tStKywgzzzNeFLnBsYqW9w1G748O45GHM4DZ2AtjUt1BTIA9FykX/w6EzD9CnFQyokKYY6nN4sUyssqKcY+qXQC/fkW/krLLJUKsBCxevyf3jnTtQ15r9BJiUp2yv16shCb+5912w2XJKmjC0JzvnjfFD3jfCmSgtSm2whymtGLjcxBvwfG8KhBK8SBjyiOpDUFko24VFsDV9qpT65irTwn/Hx3VBSusnZWCd4kZ89vQrdAQMsp6LTbmRxGVBPEUWkxqRIbfD0jLefg+OAeT6iMm/w/ZmZDoETA1fEb1zj3uigTNt9PZqlfHW8YCpwNlLsXeYRMYr9dPHznwHG9o4qfprgCmevDTYI/8xo1R5NycE0FO5yjpWwnKwcfTCA+8V0ujFS2haVSaYEgC5zocm2iv2muf0DBnmJtSmXFYdEzzK6eOjOPX95ZRrJbx18aBlvGl3xC8tjd946TeSKPFp1v5hBlJdwvAekkW98295M5Od/EZzOqJ3lh8ZJuG+QrH2PHvQiSlpOrDVnjUlqtrAx8MKHi26cPSNm/WTvEu0/fESVdtP5humrXI/2p1Zcqim+VGB7W5nzXeKFu464D748a3Qq0ob7fr2bZdXD+ezvdrBQTxq295bLcvODGeetQxQmBMndD61UnhgNMNzUjJvNqQZJZ1Sacg/1lr8mnhq5docGhU8Ts1kBasVB0/FsMmrEVmK63nHxiuDsO4W4KDmojvJHH9//qr5CGbAhsmN6RXr+Z7+Z+7lqtmxyY7+YHiakhxYuF2gG95TOBM526JOf6tn2+J91yfDihZtjkjkL8KhGD5NNz78l2y+pgLOCVJGWQLl3NyAo1OYw2cxQXs0Ufh3yoq0kGmd1s6hxfHkEgUqQf1h02v4zF91AAOFQT2gIbjxuoM8TD7gmd/A9fi3g8nln2nL2hWAprzh/dat4KIyOA1JZKn4QjlQo3/DFEfdPTSwelVa/5dNADTeqBowyhFiEE1juaa5K+hadUqSRI5T+viGqgO8JvEGYjAJspB17Dx9+ALYfNALY9RTCk7G2+2eo94LYHawo4yU+XsIx32Eg4WP8gSnJdzC4xcA4pYUWEALeEkuJDjPJkcocHCltOTkljSX0XLHcSt4vcsFUYyQNkdPDcb5kV7RG3L0vOuxwiHYCvuVFUbElesZjcxBkonBwhGp5K1HzbFAPxVyPn9DSMBOWRsBB+ryoJr0/HUFfGQgHdVNSeA6DPD+X39T3uHmXvFMsoLgi1ppZjRKXOGVHvudh0cBfP7OCJX7qhDEsm2asQpwVKfTKc19RyBVjKSPyO7IvFI+ZYN2EtEhtYgEA0B9VqtcfPC7nYV0L0F3WS8XDAEZpZFL5Px09X13ktX6VtH9bz0hZIYCXrTi+WxcCzm61hlguMm+51mDDRJZZ+d2gW3YA/OylzhLCGYBbVNi2ALLQyH+MT0czLrmTGAhR83abV5rS+gd772870sSEONsqvLCGS0hPGME49m/1OQ+9a5vHD80rMeEcbhJjIvizsbt1kasjD37DXh+vgxaxy+JW68hThSrUwNqlPuw/n2ISNo0KS8iDh4KEimi/84Q6ZZ8yrgBlhr0BV/gd4D2uet8BtHSPdY8x5EpIz5gUnRA3nZeG1cybrw1csggaWvINpNAOvx/5N8//JzBRfkBG65LVm5uTO8k7mmS1GaCSjs8tneCuDOrUoHIjAL17S3p3y8YMsTrjYUJ8GXM8aFly5iiXgkW52oOa7vUyzNq4hMtjpHSuZrRu2cmVmz6d1IFl7M67EJaDyDlTaqguLSDk56rAWFAUkaxoFNS2pw3XUFTDkSEah8iuTWJfcFIBD7IlLfVzVMIqj4zhykjmIuvZ8Ojzs852xRqxSV0rswNaLB4DFM/h/vVNyUIIyU3N0+21M85Xy1cMvBV/NsiavMT8wuTOlGvEXXUltT1782LmFbcqcEaeLDjGfNCe765YoprRapLEsd2uhl8p2ddNIJcDapt7jLrM4AqbsLwHVCBwITmN+9Ui0EDa2Mnb5vnzCIvZDxJC3JUtD1za7kh9izpnmfqlICqZUdQUlOuKXk7++rSB7951438+M3iCbvQ0cwua9a/GWnC3qV6k1fmpc7Fuykd4OS11r29ZFBgWIWwQD5c1mrfZwadrm6cfR5ARDOAwee1jdLHQyNfYBVvOYq8RGjKXGEJHuZY/KYCOo2XeIygRS/Nv7ek14dHTa6iuNe3KMIn9TMIHJPhtwISpHDimigNz5bB2113IH3RgFvtMqmQN68iq4cjBpmO8he4PJtakBcIspVluSyDfuOppR/lNvwos+wPTiTtqo+kiuQoTXe/IfOMgIF/DORqBlhmTNYUKJdhH1yR9TnCkrBxmAiLsjiaB5VV+cltBl84QclXXuiIvJZ/wbFkCL7CufJD5rJ8ESchbe908zpnlBP7zr2aSnAGgWCNUL35FttIC35douvVR3xakq86lado7+f+J+0vWrp/k5cjygWcDCGRM9CAh5EmjBo1LeZHFYlmFZmyjWf3SVRCfMWfGjcZ1hviYWxLMy+CGlxsKqVWA+7UHBJT8mwbohnLKa9Q3juKgLOyEem3Mh8zsaToqD9isg3AQ3gETp4A9NXFIIaCtY1AFh89TZ/gTN3GvMY7dkyxevieV9T9yzZ6hZax+dvjXDJpB+VKefutBMywMFeLPQc2TYpaSwmYEbOrh481Ju163t8ifpneZLsM/dvbIThSkGLOjmkDH/3sQZJl8kE3VogO6uaqzUkuv6OpXWy859M8tLDSeDm1O0uNGaESekwSn7UPceRBTUhUmHZkxOQBtbmJ3UpcP+fmjKaZdJ2QRCdkalOsQbRr4kmC4Rkq00/AO+TR2DGqW32byPUO5DvNtKeLH2RNl9UoX53JZ6Yn4RhaQ0lF7PFZvtMxvayhsuABUfrJya2Y/5iuWrsLLRrYi2g+qzJF8abj2cNAOrKnE0zuncGbz3MAZo0nCCwaGmV+XF3aWxGXtOUFnWjQjFot6FDRIWx9fQElDgiCO4Ypx45f1ckiFnA8tYDMWQ8jSA3Ydj0Fz9MtHQNdzIUPIh4RavYq3N7GKfehM+1pus8UA/gCMKk9CdopQa87sWMzpcfeUgQaz1dbWYzJIK8OwDnfRpn1Uv/RpQi+lIzK2MXSgwGtcfZZ2ltIQlzC0g5DihIiCGuv57ry7f7ZyeH8dI94YW0r1PceoCusIsn3+bga4tXWQ5uzujxggIHOJO+VQfYiM3Qg9K3zvnlIENGgrshm5odQAj8lnAwitAyrfJMOISHQccRbTkpNidD8Ec/Xvp+fy3XjLoEK1n1FMdEXPxhfdjw92jtaaDTguTQMb5rY4cWkazQlXJOvLBAYk04X8fBCW+EaD/3I2lN0nikEvWK9T0sDC6Eo+RBr2MbbWVgh1NectU3ecfylGeridPxru3LYueuW9BQBPtY+Wqq8eb6pHUb5Aj8SyzSCj7Rh+0CO7IdWtOf+AMlDPPgzYTfLWUcqKsqKJ2arw/D+1YfWBR4X1c5pGVGlI0sVwF3Oyy4RLoK7mRHCBnso6SkIvtnDFgQfIxV3UjHjTIGr9yBwj8fA/IkvXtWwCjtHEY2YjmW6dA6fOgeyCD+jKDRQHkV+Odio6I5oOIEKuZYnlQ18+70DnEgEafPwnuEfTl8rKFc8xxBfwLud9ZyETaxBmiIYaH8g9fWpo5+KmVBTgtbzWo7DLd3jW1qRG9xENJQVtWa52UwNbx4Uxt0fI99p/UqWraE2YpvQHojNJonXGXlLkiUBnK+zcoW5gEFERJHQod7KYy4R6eeXj/1i0/vtzHB8ZZdR7EfkofLebeGnlHxbmq29uwOA1pgVmxiTKH4hHRtytdMYP3o+0rAvhZTV1wNkJ9NyqwX4J8Q26MiqhkvUwKkotsYJxMdtRrVripzFCIPW02zqruEiuh6deZKkPdKzRK0pjkigsIu+FBqV+gKPBFTNTGOo1mtKnZERphEY6Ilo8TGfooYrpLzS11KMrjVYN2JEoawmm91H1bL2Zg6F9ZthIjPWwDUUwntS9faReB38c4/8Et+bA/fpi0kUtxCElXLhv1/fEcbZC1nl7p6thepVytFxT+ImIZJqfrqhdL4ID0WeELChCXRo53O9lUhMlZiAtmX4lBFw12ETwRIwBZnKxTymxC5ndKR90uriIT/uiPP2VzAqi4RaKYqU4gpVdFgBfN37Remxq8UfZJwoQSVuKEh0UZRd4oZsw1kdMYQWr7r9MfuSrwdkBW5KXadD6e06oQ4GEKOGrvbzxmSk5bQnW2Gjhswwa7Fn39Ivhh33DUDiDZgbY3HW6+gT3f4HXhsYegfuaqsnozFjK7rt7bOk8pvIR2XSuGE7vpxWNk+beQ1t3MNvfEodVS/YqwAg1J8Ew9rGlpLHv14fawD2SzrTXA864EHHU7o1pPMQvnSxTkixMEiWrRbVzXNzLgKLbA8JHjY+/NijDz55+e4ulMu0KHsS1S3EPHz/2/ZFhJe83uQgWnUVlajEmsM+1W3a2aA5Auvfy8FEp0Hkx0XaKEWfuzdERSNGqUqRkDpZmFJOivwLFGrsavCSYchBln0G6mKQOUXV4OEX8ZHmc1+xYjdD7epNhy8vPAotu8KDJ3UTv01LiRU4wbG/uR6rMZBaFED5xHurz4YnfFI7VgiXH2ftTAqMo9j76di7U2dPs10rTvSIkXi0t81hSaJgPQCqwEHem6/b6lGergxEn4NEqEDEkHUrYoLsjHq7c17Gjp2Iwi+Tyxpl5Y/zr4QpEDVkLwMJwmeUhrILO3GyWNzvLpOKiHycTxLlT+3PwH2ltOv6fsEuAudttCnrOneSd8mBEKKER3HFRrAiH3j2kCOcGMgBT8ztS48ihFNfgX9jZSieX0skGS2QRKHeUdxNa1gG4Js6B8oqnR4hmaghM9OCbfGj0TVFboYyoIwBBI9E+GTT7LQL4I+5Np5A2bMv86NbfyzsGV9bBSwTksXebw8rF2bmQ+aqx+/oPLk1wbsh/j/Ddbq24jcA9fzz9F697xIHjZxRFe9xUktspaMhcIr8DfV/q6pDUsW1RaBA0sEiEkh9uBdmE+M+E4CHfGocz8Tv+/aRtaksVwW6HPHwSHm84KnE7R63zvov5/vizi99Rwtw2eEtUDOGjWBHYAJ4q4SGFavinijeQyPFg36Nz6xB83N8JGQ9omL1h8NpalxUew9mO3JF9nLOybGbBPxMCsShoBQW8uPC0SpbWw3cy2PgXqseWbXussNWRByZqlrRN5uNvPuFB7O49mi5t9Qfllw2W7sQUmBMllgjWl6QK6nM9pbrRLZtnE08swBYTP3Ils4j1MYHjRbedrQQIzeULQsYqrKfIjto0Or7I9iokyFML8xuoCMV+2Th4L9nch0IKdDRDceBwZUWi77KuCTiOTz+Cl6W6pfhbaw8AKOOLdk+OZZK5e6kRGJqaZryrss2tU6GusrL4hNoyTmm3mIVIXAMK3AtihX5z3vFyea0VfDrfRf1zhuSFtpdh1D1Jq7u00Kgd7h/oRoHjEdD30pCUmsymOwKI7fxy6k6bKczBsgW7VBuMJ6LoS0QOla6Qd10c4i2kM0lvOyDZs8Nyl2crcmOOgwsG+lVd/5E7FE/zSK7LCDlw+zA4jA19UPol73Woh/S9hnZOt8JLkWPUEO4nWsV3Alh4ZPaRZw58H7eYVRWr3On3kobNDih7dgtTfzwcL+SpuVLMngWbyXKOf1f14CPdsFhvLEtGSg7c+TcplQDD7FeuWVao153VAbUpnU4wkgzwhJ1QBI745JiPZboflu5S2SMW8VRuELn1jiVbRHZpTfm7GUeQo7s4/Sk6Z84jVKWHpy7NlKTg8YUVRPOVVSRVDdy2iB8Juninn4pL6b3heCnO+61EfuVgo//vqp4vxUSat+Ei1mCfUs1nrJouSZ49jy78ZLTfjUgHVmz/vkNB3DEgXY6QRy72XbRpjjgQuGYViVMFBpdBoIzG7z4w93e2bRy/53yFXzkA0XcRHFnY+nftYqms3cAhbTPvHtkzQbYWX00H0d/FczbYmydeyy8hcP2KVevrWYrt/K9wGRUIcADPBUBfeLZvZmYtcY9RphK9vKZDl2rWw3TY+/r/Kddtciv5HIK7pgkLq6nWmiVmExctTA+w4biWrEpDteL9g6rDeHorwD3hqPeU3pwbGDH1lrIxlH+zgP4+h7roXROkLSzzvoj3MjNNpfBLdvsUcWqdz/yMW5kHYegpw/Q/R6y0cD2r5inCUeeRYdzmEqVGePdP18VUQJFJS/RTKeQRXPgWV+75KW29hLyo4OCvGHOegQkBOZrR19DSVOIZyKwi6dtrrSqrr4AyCr/BFwWL8RjH4v7rW1PMVZXPTyc2zCbJ3nIoni0R7VSSmyHeM3yDJrwVcfqdjsT4VASJDr9UreaLaXr5HoUyPjL5aH8CIh65h6i8r+s0gae53MAT1BehfHFenlkVcF0/fWoKfHpVheeB10CMwzEZyRzb39PCwwQiQIcJGMm8eYssGoPA21XiFHIIFsnfe2yJZJnM0YppQAHNVW9oyc6b1KUlf4sanXDDZN42PgkQsbFAdIz73KCI9asy2G/anIopE9yBiexgCau65xQHiZfZ9P3A63aCpPnU05vvGFKlBCXcBFOvkkZSleRwdTDn/YwwFDS8JTMDD23gdv3e5ZynlyCnDAPvtMfAHnnYf5wMVejBS/fXxceG24cyBJUhYHnKxh9XEwKvAAbb3IBcaOuVuTp0tbXiQTasDlljkiqxaPCBoTyy4FkfPsWWXcM/7AqYfQNtD8XwIM2s2zJ5p+fol2YQqaqZIWNPxPMZmdNYUByOuxuZ8oCJ7xj+tZ4bGzM8Xoew+v46NiQg7q6u1EC7vXMq2yIXJTZKXHNM3lio1Mg4S6OBKDB+Zq58oVroBzJFHJyCZJwMInf2EkkX/NuxRCenrL7/T695mnr7t9n5D7gXC1l28YcgeHpaP85ptxbQGPa1kdpjo8oBZgF6bFpFOuyXABmyPLoVu7Rn3NCMtd9otML59nH1uDRocTBXeC35GEmRL1oaOxtT8R/90K/ZW2lez0P8PrMI6asMUP6fbjpB/B1r+StEq/6ln9jyvHlMt/aE02vCnu4RQ4I268c2LP+WNSWLTKBjUaOlUAkSidMDn/dj2w/44M7u+AU5gqJCCv25YBDFqvjTzFe2LDXhQkPz02gOQaN0TrOTvrpksZaibh6acO1eGXKC6wZqWQ9LlKgdDN6LmcUPWnZdsjmvaEwrkD6Xus1rw0sBAKliOTZaDzTsGMflSp+Hev0MaIL9KNJMzR9aSzAFgYg3LyEKun4QWY2VFq4e0O5urFBjBj1LztT8Xe512eChznzv31qyCnOHxB2S/ROmJQlOemGmptxFS7H0vyONRDcW+V5l8SNwJ6+ZfBN/DIg/e9sFvlcJIM4vD9ErdXpLdGEwld222ehCyN86QjnVP1H0GEYMEnvYfgPLo9JiRgx84p0pATSSxwAlRRksHJdTW5Jp2aDVR2zzwQ2LQ95UBkGlje1qf7+UdZUjdTBM6Vy77EcZMNZn31Z6q3Nu6r3F9pxWPj40fiCImxD4k7IkzHzs8h/Hv0EzmF+EDi5CXrqV1KhzBt6j0SND9Lgf5dOiIPS4M1gDEYikmujBeieR0Gn3gz40vpwssJrtdmppOYeCKOyeeBNVzTn001HIXc+zJh1yuyjx5UAfDLTdQC+cwUD5FffAZC8oEH11GhlM5qWzMo5w7VTXoFgdtv7ccPCEEJ2dc6HGQ5KL8U/FVs6PQwfY4Xs9OMFUjv0+FQht8khCtxenk1WGn9p2tgWfRIisxdiIlSJNI612/+Ky+CDKlCHayaqGrWznM+qiLYMafUOcb71fhZlUlCm5LfqJsJp3o2nCgdrfzKYJCC66ML4ar4hXEaCHay4v9ewbXVyV09m0cozehmB/3Bnk4cfImXlWj1ZDSVRu5brxpgmFwtCjT7RXqRaSD/jFTYnmOogkaHf6yA5y0MwA2YKzOGaveoUlovsTH6RF5j+Eo60ecnqt3YUhldhLYu/CpjkZ2Q1xgdK2JpssjhYc2fRLO5PppnINnXUX5/u6MKUrPLylBG0+RoPZeMR0rKaQVOVqycQTD+yLH+xwJkTIko5TN1fFynE7YfS3yYCsttBtE26HNtjlrtjih1jwRL1PZE5l8TkAaQO+EUmYy5ID7UNtaoEJ20CdGCCDj3NdNK5DD1t6IJ75gdwjFdCMT7VgzM6B5eipBudNlnS0P9gWFf7vmVhr140/kAt4nH3AfLdWrAIwFXNkVY9+S1PnjzvQr7wHYBXRvfiz3/aL5e8VXEpscdR3BN9LikdrRM5jyTCg24+EMvnX4o95B92hQRcm+WMUV2g0Hpsxr02JBe+9VJiFeUSnwoNOTyOEENpMEBskHcUMdSrpylypVNMprF90yCJR2ap8LaHSYAcgzvn30a3mt0XSamOVGPMu+OLWXQJCuPCFgawPH6N8I53gy1c31e/x75OTlv1NgNXuO7EKLO0QEKBI3n3Y8ut5eK4c+6KibKkg4j6jrdgP4SOkBQmXoWgozucHxExls4uRyOsv2YwpdU0NzImY+bwlBxm4Osf+MSI3iL2NBiAveDegiPu5ZPOPNoeOx4PmNzUrsInCutnmwKS+BXOSTFap5p1La0pttGZszd3/4nBx3sCFICH2bUsGvY19vy8LR3pVRWxCt3AtrRBZevt1qXQDGwLnGcKN1cn636zYZulMR+AGYFvnAjHra6mmbPsO6jn4aFp/kIayTeUDttLWpq7IOmGsJ6ZZwOIJcV26hsPJysocZf7dxmbEahTLcmeaUT9SafU8asW6Sbz2la26DE2SyoYh9eCR/oxNXoYaGfSXx57zLWen+5nTVi1MQoYXpJlwsXop0nCYUGZLExO4YjRZB7ePZMITFUbWTg62MtmMCA/jhqmag8UT4wQcx9lo9DCSkIN+vEXwXGi2QA4Ha9boGLcooV+hUYHAK1RHwUQ1L7W9zW63F54KaX+JJxkC0gNFzVk7YzG1HrjLJK/AwpLpZDUlIS+DEw5I3nD6oE8blpCUKBB9Xrx5KG3poITpyf5cYDy87Vk9PNUiOY1bT7NfqwlaqqbGZNDkucAXXbPOpy14ln3tDIjsaw/A4oiauTGxKJE7mYMFG8PhySmQ2YCS4zXwkI6Swwz37pX/jjujSooM4au8/ge3XlfRH/wvP3ZBT0SIt7uzNd8vqn0D9mCqUyQvhVJeYn62CKRCxdKmK1srh/+6hVgkobSUyt9lPHISH79VQQpPGfs7t+2XPc1hHdRgLU2pXupsyMfy461ZSuS7zgfi+mWVzlTrI6kSvGz0CXyqg4uZG6TTeHq3m8h8EQeHOrUb1iNQi/w1zCEoBwzQSJk2hpgyfy1T6XpE7prfx5sALZ1rj5NVqVNQxQi8K/AwJXIDQF0Fp7uhOERBGkDv0sXiAbm4eEPwEc0B8CSn4ncMTUDbi1NcrrFLmtM3mHWl6c9ehZhP0bhUGjkgvnVY0WSQpKnZfp7g3HAym0rz6yTQp6whTGbgXZr8pA5r0s1aPJ6gy9zPaiYChU+H5eG7nszUbm0kcI254K5v+uET8oQwLwPTE5LCrcU5/fOi1k58aQjPTQCfybXo88j1LJIHxLcG8+ksG827kkO1PQYGf//yxRduu6USVCWcl24WO/V9nIYviZnI4IYPttR/g9dZNi2PksrW7uRWijKSJm8Nsua9e84ulhJfKsceSnVCxOIQNUiUUEATzKKaBzwQNVhZS0fMh+dfZlN0SecHRPE75Uquk4ws8XbYcUljNDL1IHvrgrGODLcu3KitfhKNZAlV31KrlsB6tnKcCg8q0M0K49kX96gJZTaKMGzylYKq+T0wCBxNL38tgHSwRo+hNmTCA9b1BR+UESyOeHMX1Q02O96TNTXScsTlc+WUcFE16ZrNgNKsQkcj5rxcAcoz4OZt+GcS0N6FrUOJEztVaZvKsuFoGptGjXC6zf3XCzA29dP9RzmPLibzOU8N7ah1xuIF0iXwmLunBgmZGoDiIXr8imNq8UsPFT/3yeqWe7Rpv4++ffk2P4MCi5e5l9ORE5v9IKFQSKv+mvcC4M1GXlMLSvy5pPslUIDdZd88KE9wWe++dIGdNmxkVQZKSqFQ7vmxW7k3Bu+hG94toaEF7SzoMD6nnb6n7Q4wtDBObt1t3FwF3GAsrnfNBvfq+EWrK3EkGvHvl8hgamB+BhC9lVn6ms2pq9BBkIOl7nHLvauBpqQKdQk69MWJl2VPceBJjVdD/Lj+dhm4yXORXspMmFwQg6HloOQUOXl5lGZyjPTmH+UDWH+zZciZUVQUCV1W4Pr0uipWzDw8bem6XPGwsjB/NLONVkzWuLAtqJn9XYD6xZSipUqPizIlgck6ENm/FuVmH5QtdQB20FKcbc6Dx4fJPl2gpmxYlXp0YagEinS4rcAhF7hsuLR2UyliLt5EZTlXndi48JLqSnrckuIv2IncsQbAX9R1bNmTTAaG1256UqNSUqYQuEUYctH2kLVWR/JsS/vUPiER7be5xgTIbHQrrZfVPCcy53AyS9Ws1mAxgqKrz4AG/670c5z2DSh+59RSUB04ICyvHrKpzTtgCPPr5QdSgsq9uWOqx9P2SAf95oRvaGh273Y7gTcM9neYH/I5EBeLAx69iLTfaVDsHYrcHZAVFGxXWwEFqRusBkf8cSM9gu0hMuMpmvTilRYoCAanK0Lk8f/8Q2xW+uLWYZZX0xPj2deGPMBgyDermQD7O0ka4z+Y9LKmkB2pqcOXeuaHRKvmBw3lqkz+H29/bfBqyIPftLvDSPIfUnBHnCKyTVDfCvE0vScOiwCrWJaBWqqL5XYR71NJo6WzL8gNqWMGUuzdNAuDQVdU/22nTnrAZG9Kx1w2OdiTWzMHGITUSpDxjQWmOhh/TZY3El5PKR0y7i9/3UlL6p46053GkykNAhgKi8hkPAZjwAyw6U/X2POkMnMSUJH43ej/ncBDhA3nlZc+qkGiNRlK8beSVAqCDmjTfzXlvYGED+hlq9zJnZ1a3qAkIaI6oy61lOfo3PizI4XfrjFJRPTZHhNLz6XlOd9sCPbMAk5x6HmmD++bP9H4b4X/XJMwkZ/0EhWX/ECnEwIyR1bgQihos49eM45XtOUlWe8H7hRq0/4FnlVKSD260AgHLJIF2oUmk8OAjCJsrw9pM4ht7Y8LuyfUlesWptbB3keq8HKHFWO/YjiPLjcbYAQuEAZ5LbhnuEExzYImp9ey5B4iV+1mdtvrqM40yOYCuGLKlJvU+Os6bg9Ny4A98UfhJkZ0KpHOBWibgg+R2aJ06uGYPWds5Bu8Hwu1Q/xpZgzR7bvPIA7FNBNzr+ni/TyRJ6nKOZMTD1pHlzKMqvJJhQeVEcXj0BdrKXoAhlm0VVM5nepMusVQYFYcz+hiPL+J3u7/kUA9xygsDhk49mGDIKRzsP8FeGiQhFG5cA++/oTRaVBE0I2WupxcTmd/I515Gexidkpimj9NSvu2lAels8uE2AhjkMfEaPHoSVxNAusCTM1MnVidIKHjvbjvAxsAwxJHhOk+sdrWZfnqsqvPx6/QmhlA1ZhIGMsQ/4tRhecYCZFWEv6adF+9s1Q+n4yVl/Xwsfu0CDyms6W/cqwgaCHiRrSEH9QoFaQQvT1zX4AALXnSWgMcoq7U+244amvX72o7RpdxdF+64khPAH4q6d6ABJQOU22JE29JaZ/bxKyC4jmhxBOfbq+WW8VCX+W8Oj+8v5cb3tHK9rIRZM/TELM4OWN/kLeYHlaYM9A0s9zmMQI4RYfvV6E/sfr9II0/rXchp0Jl3/sfNeO7uz1MKy5AYjAxLKy0n0UT5Y5pYPXnsyfVMBJl2Nxx0DnJAhiF9ITuQ9JcE5oBAcVDe5Lmk+c9pIWmrXXELZfBgsCd6PpIy4MSOL71enPUUkdpKkClXa8Mvu/3sby4/vdHQs3M/5RibQ7yda+xEAxdQnnBLFeD5rCmQRL3n5XoUyrL8AIK6Gh2zK621aD0oKgWbMlDTVjqnZrZQxm+zcQvL0bEj0hpixC71Tke19WSVBcnjFo1Bs4Dh3Jnmyg7mtf6Pz5YBy4+Z7BltV+63Oj9V2ERs7QV1HWxKWiIS819iiYkZ8CRX1GxPjrBQ3DAFFc9D1fN1ZORux9zRbF9E4F5kPFfJCOjM49qoUMcp4havEG4wZGp0dUznMdnaNsFtJvwfOzKG5XB6qZuOF5mawlQ/AnOQdO6cpy0wXub+N8HCAhtsie4B/vgrMeS3j9H6qTlA15pcBb+FlLyqWJo3rb1y22wicxC41t8s7aQTKLdTCV0j6v1+AJ119wGbo7oimMUVjBurzx/Dvjicag/mpa3T/zz1O1608yKTuE/Ozf5cUkuv7nU883q6rVBA4kBxSJV0p3PtYZ1VxBi1Jg185shbd0BdS+K3fOKets75mvv1tvdsoVyKaOFUaEwXjNUXUz71+LxaAREfQvLplcXTxrcjkC0bdT2Ua6kMgTozTudhflXiZhnGaWwTcyFZQsz4Rlf1yF+YGldQTpHD5LbeYExppsYSSiT+GAiJW6j3G29/VSo6DuEfvCSZCyWlhLtmNFj6BrE436d8xFeX6xNj8A1vJ84bYrIkRtC8EZpKWYs3jS5zFhPXhVOJHmXD6r6nJZ/1LxvV4FQxbKaj2vzy+3kmXYybNcrWAgsPBc4TriJblm5oaEpOSygLb0tGvFtCVvYw7j+P9IcmWuWHj0BIgn/7Ls8r00gE+wrH9d0iLGOjmxZdqZv7F8oDjcUom4tuyx+WUQVc+dXJdUR8mtXU0MKhbaa9DNP/JokTDfROlqUG9AxJ2CSAIHQ4WH7lczX6lAO7b4HzwtNshxMY5YIdj3zQELmTMcR9zPnACg3L3PisvriGrpaSM4qS1JTwbhSPkFaXLZQt0y7LTV5NqWZqtFxOnMFKHLQdqwnEs954Wy3GY2PinSJzOud6AO6e+WnCbeTeABkCNwvLbB3YdOWZwD4UcCxL8mWz9Tp89OdxJRIeDSOd8V0g1z5UgowEggBYpLgn+gM98yLq+cuJmi+0blBMz7oq5UpBaqCEFGGtaqk5WuBMOcXHu42eOt9mE6Krls++yiQXVp9Qu4U5bs9QNgM6loBW9U8bE5ZC4N0hjcPy+Is/2cxjjkgHCfXjMAN1zI6Mm3H83e302xS2Mzr6TpbTt89OedfwlPm2arh89zJx8SwDwAcPwF4GIGRMATYjjwWyfHBgq/u6ga11NPyq/97PvX0XnFwJ2lbsgsEuUM/naPEX2kzeaiaeKizCGK1sOuW4y+iC3YLDB1hjI+8Ao6c+RE6I+baSeW687nIb4NzhmUexwDmuOszZdHqhp9rvLaX9xe3NbJCIpM/FjTkHKBgP8A66Y4bcqJB+7aP/vcWkDx5KrJw/PTa8HH/L4XmwH2Ge3ETewYmNqV2t468SvpB3MpiewQPI7NMLEDECMYUC3nCFLwtbRnsn4TrcG0hu4WVHxh8UhJsOyWqPaFoRFsOqi3hZoH6NHm9wdwz+JDLhfQo4pMfSkeFooPfrIkCRos7p4forfS96GRJmmaMQucTvvbZKiEH2zOYDSgfdb+kgyFP+Bhx1cV2FTJc31WKoIvHZX8t2ywZSTQGUfdQWkDjRilcxfxtKpFBDCGmkNxQ8sqzi7RFfThBWawoYq/218cATHJ2nwrz8HzhoOZV1IVMe/jb5H7B7LI0JXsLan6KTl28VjAfnkO32XSAdUqSmjf3SkZAK9RtFyf7VLLj4MtyA3TA+8x7qqJ+ZVFJsObfZh8dbcxP9eoLSEw05fprODjUXrAFw8CzP0ppCD9WBcanT8V+OzK5ZjIlchK3CuDhcYpnJ71Tl6lDldbyhOTW6hF7jVF7Dt1ppPFfQhXin77B0Cm1vSW9qjCTUA6mHc49d3RS7cLvfXW/W1nO0QshI0tH9wp6L8jz6eaYz5D1XQlPB61nff7rWd+vCbq8a7aKWcIjztzTaJbkrrQd2kI+KtKhq62eKkS4YustE6fbHHsmjzYyJvbJ3eRUZyPQllYUQ1hLPxPduFPkEFVLSg6QazWfKVOlmrbnFWjll9+Bn+sogYdas6XI/lZNWbYJRLG1i46/0LG3OEMMLLStp2f+K0v7Tk3RtRp67PYUqMi0heQnnOqrejBaQUaeQ8QFC6Bi9D7mkfAq4Giei5I3v0GVt/8hBFzixCA0jiv5Fmt7fXvo0ufZAZpV81lPcvMVTX4OGeL1G3l6eUxXoqNErYHtmWY8SNiagUvd87ZiIYRW8oBfN2slmUVkPr+xIjBLWEF1pBH8mpv3dgpTRoPBPryPhK/nWYSTAeNKEnO7tkFgfj45JJbG2h62TC+Y1CCiWHgF8XdpL22xs1E8aapskRRgj965c/BdplfxBALSQOMKC38B+Qo0yAz4rWe9SEQYx6HtRmio6sW4smgVUvvzLC72FOvz+GuXNH3Yfhsb+Pmjj45R39lXYhNH2ThOnK7qpDk84P1Ww93NITxc/cgEPoRLm/SG55awe8iv0Tv3XfM2YBCLpSP2K5Ny9Nn1cBaf/GzzKDzAYEVOAQMjDRsUkp/lTAHgv3lvNDvkbfoYS9TVDAWRuGt0FYFujoJ4rLo1N/taoycX+BQFmT3K307qdwC80KLJ936RDrlQMCk572o3bxgmLrIi8Nb2tieoCeUz/54Z8Y3C06w+NzvSoyIn/MxYniM31vA1lbPf2g6MshiuURrmmt9j/dBTSBhed0w+MUewAey6Gt/CMB6K14McPdtR2tRX5/YdiwCrHZV1M7Q8WTem6M3QgCmUJdPp3f/nfaNywWEE74zkTD3zdbjOP0p3R+fc2YMNmpyiE+0eF5SMJVlsSDe8cd/2x2q4Y/w3m5fgmNTY321736PK9mgk853mY6kACJB5bJneZPX/bZofJFJWoe+CjN3zelwwJ4LQHSkPJfyPpYoLk45a6YgItmCS4hdxv2rDfdZvSuxlav0bJPrKgXBvC1Mt6M/fxHC0W9aY4nJc6MPWyzHEJSSJk1RXY/Lb+jjI/866otDcZwnfEhe2chwl01SlQRVlKLplyEgM9I6MFE6/S53FGGPnJFDlwghY0G6qvMQrttgRJlpdxt3xNauf5+5pxqNGnUHNpzOktlDa9iMOvTf1UFYf2nskgSMRvuj/oTEfaxo9Qy9VztZJmoyDQ9otosS78K9kUei6Jd24bgIkwETDRbV28OuOk90nNffqPkudo5onWRsCuzzRi5SbyySMKraPV5QsL4BTJrxTD3mPXZWSx8OsHhaADYSFVMdPVWXWXYsAG/c4XknV8/x8V441SVo4kYBBbEP4thRM6WG1gO1PP7NLqSep8szfT0fNJwMoW2I+vhd6xJJRjby2GHnvQy9b3hqzBg5Y9C6aBTB+/fvAHE0mgkl85QmA2Qx6y6EaDKpDdlxp1eJK0mv9p6ZlZm8HGwlD6OkdQnEtQY5yXH2URk9ztAMaglOymKDwJskVsbhEl4cYMCwNc/ssfGvgeWpKgnOZ7v1Znvspu0YVgGtmlNMstDugtiJFPLo8kPntB/Ma2meWB8CuMyLrl6h0MCHreGJV/WkMf+omklySpgDElzySJe61K6CQe0FKT5nM84A64A6THFhAijn+ihv8emGCeDPe00W2y8E7k9KczrSkm8SQYsD0pRUV5yOv6HNBxbu3UGRBly8k6+UUHgDBx+iOQwWPK7Xy2ksm/469l47EBT7CTjkm4WeMNAoFN782tU2ctAEbrB+C3vdvfiuY5/sIrHlTAHvk85lf3pvSklIKX8ib77w0egN31K5o3ccL1vRwvD2HpG8nekbHzFmt+AsGnRdzTS1uwJf4jR8/EG/wiHnU3cZ0jaZGDapzbyiEILDwQMzlHmddnmveyFZ1lLfSj6jYdyBfQBJNVr99v5oleAHEmxg+fIY1qRmKoFtrbn/6Kze7wgkeCrJU+6RVfostUl57G3VY1uGjeARih0bm9LXQYJXqI3ZlCBs2xGrfVdVCtAWT+i3iItLN8EU1SAG2AnW2NyrR9jQLNwcfnX00x5+XVB+S2YCjigV8AfBGAAppfj7i7AdvtCEEArR3CCyGfjPT8Dr5ha2MiTh0G2n/ZWMF4Xsc+pLFhknji+VRJMAV1kKD0+Fxbpu1aHVRvSpEASVtiZEK/UXZVq273uXgYNd1XGRLeV26VjlCcZ9xixh9O7e8XoG1MCSudP49Jvn93AYkUXf4NRb+9z2RD8lsp1+CsRLunxRmXjCET8ep7cTpxKkh2GUsfU0dJ46EoMF1KZGxCbLC644XYgeUVNGUH5ZUjTol3ziMAaTA/xHf8ML4XBkt7z8IH2jyBoCNjALCtxjG4PJqTQ98t0lUDU8GG2eSa82uH+uJuAceurwYhFawxtQcd9S+ojqWVDYpCTLB6CQFQDVOMcZfbdqim3eBtU0oO14suEBGSu36QhWF0yd6tkTNZDF32wWsroS3gtfvxSwV6s0j2flD01I07yECoa/MGjGolA0UkxPOPE54QtoRk9VMGKTVnQzrUf2611qgBy3tB+8n/REQyfAdMt8W2DZ6O7IZoCf8Q/02+k5yd5eLjbM5BUAZOyYvlnkZRb/eNXNvIvF1S1FYVNPTB5PkRl0UOvn77e4N0pokn68Vim9qWaixcuQLiakhpHA2LhT1Bdyo/rGWl4rLBg9PF15jle3svivgR5Mz8+p2qVom4G8PQoFHbfUyuaAWGcJld3hMiiaz8HLSng3aRO3+iDZXfON06mqw6InjwUqrTYLdPjmMshhDSxVEyDZuHw3czqNTjlEdPbbwQpb1DtiofsyteiWefN2f1w2nRrukMP/kYJ3JVatlyiDAGJEV1Di5N0sBjVeDLGpP7ineT+bHrqHSdDgUnRFa87mDiViff31jkNDC0ph5reoVxxGodtGrNC4Y9eiWVZugoWEsU5CaMfC4r3e9TIIhGhqtF5Se1qrjPxy/oJ1WbuO0kRXHRtlU2QIDRsWeK01eVm53WK9zNBa3WkOMp2O6jLZUQOOqr/RLdtgHl4f4MF0cDLrVEQZQQbxwssk8IXCCovZAL0eyOL5xccaSkbq6rUnhLhxot1RF7Ga9JI+Vq8TEuS1zb7MQSCXD8XPtix2jkeEy46jp9nCT4yXkQ0TwTNAkzjTVuSGL/cr12G4WI/aLlW2De+QZJ5Dh3LwSu1UXf3es9eA/p6ruoSbwmgUBk8sCfRqI888AKEXid6uHYcllsj7lqat8ghqGDTPwnza8qbMhGGW6In5DUPho+SAa6iWVHJsAwQ2U5ZLFhrOWDiW7hvALqM7D/kHrDAB5HVZoAj7MpAFzxeduIWiaDKa6DAcCKG34hBZje7RIUkxJnKOKcOwL7Yw9Snx92AwitNWkIdg4BMX0mN4n2JPeuNdc6UdkKMZHq0UajjhiRZ3PfTj4gd6Z8m775c2TUqbgBp7ogzRcbJwKD5QsI+KLuJ1H74FjtvsZzxxgpavJwTX8GJMOfa0rvb45c/7f82L49orgMdsMKuKDRnJLiLKcj91tPidk6Tn2t0L+jD/x46xfYUmadpMEXdMzAzuiOUR2nElT7chqRekaf6k3etsUJTQQ8r05DMsSQB8em4Qpx7niWZBsRuiOOVNSsQ/s4mrdB3rmS0fyxBNQreULxq8pUfwFBnDeYycbJLdlpQRMai99gf3vNDGz8Zu92wJFjZw+xBrGmVX4Y0fDv1RMT3hGc1K+ndkLC1Vh1u81ghx4Fdwz0DwPrjJTE013c5iOvmZ9S/wLg0luoGuZps41Gyx9ED8oRO5UJFmtRFv01DlZM9AP4hZ/zSDptP3QMj3v2QPiyq/5vk17Fh/WLLBuWlLyUjddkhNHk/Sj2R+DGWTZYnoOhjrCGbuq2tbAIU+iIYnX52xeFUZsRP95opHjogSg0XyiGbDbMXPfCSWFzemgohlXCwjoaMIK06K+io4iZVUnaO7XD0RuSIGuwi7W7DkhhqdfiIr5WYKjVKNtCNgCE98UapDC31lHEFX1Rx5EUAo6IIdWxqNZGOwsHWE7EQBTPwwT6wj6qEBMcgjpltvIkfM8rUBfKatw/NFCmvtnCA1mde4IDgrZ58F0fl5fsmm0HRKmjhogdt2LS28VDImTExE0SzQRgKv6GcZzabH/AiIIBiiflP+ireEBwoe0koiDxN2DHq+X0TKvA7mFph9VZoOh8BrnAi1TPQxFmz4miv1dtpce9mFMBPpVsLzD3w2rpvDAk+PvS2HwIrlicmyoufRL3GtHuvmbAexDsa+N75n39XTzK5v6qzM/gp4COLP8KeMxqktNRECO1dwNSWCKLSNCGUN7YiYOKEftqSuxuucfFcAUYsW0wah0GLIjH0luuiSYyhuQiypshtfR07AxGpkx52BKzS5xYmkoHwXcv2k4xE42WjFC0WxPEhILcUp90CeF3SmsGMhJyiBBw13KL1kxJOZ1/um4bSjB31KHOt76lwIpYN/Y9I5DdEE04KdONePC59wAJXRrZ5NsB5ZPmnEBVhsnTHv14H+75tltXXmRhX0x2jArs7xchpyyyr2TeDbBptQhD6Z16upKMwoHD0sElHfZDO52j3WmCp3acdB1y3ToQ3jGzCSGcHCwkGaDRLR5JQjEzxf24bTqYABvv24djm87qRHntJs9t6t6VND7RsFaJzt6MwHW9Z1iDUzUXsfMkA8bDLobxD7to9JahAmoshYUYlpz98bPFV6ZAioiXzTZZAp60xjLOiCkpTfHv6ahIjpTv4inZUvCfkoy29yJwwIX4pl0jL2fyb0Rm7kQYgPip9nA/pJtsReQD10dQPetOU6+PGBm1it5b8Thd6/psOwsE+CBx4EHtocy6YsVt0v3FPe8w4jEvdF00xY/+2lRYYDlzaZRrOQg1/r+VWO2uHP+RYId1Ip6dWnMdQ33OSN+ghbCcYU/SoRxR0cs1fVaYkfpB6luIlhivw01ya1GlMXLFljil9eWk/PNjyU0PMdahuZmLcuyzhy1FS0rhWuPNXxvuXC9CcesCBQKkstxxMcpsNe15HpKNU+BnrTzJ4jmrfbYPORFYOSUQjE2sO6MYAvnZlFUd0ALfftUWnf02xMNm7jnLrOwRQCHO5z4QVlPkU1WKQbrrLVd2WNPpg9WddWY096Bbd3hahq7EyptD7VJgGzqEs1T8w3wDwxiX8QxU4H5WdBrtJXzlVEJ+8YnKCw+uHNOTMmNPQaN3e7t/Jy8QYmqaK+AQEOjcfhoM7O8jsSoyKRvtpPtIbguoVc2qS5trCm2BSw2bm0JipxLTE4K1l2Xl/gmszywAYjYeo4mF3FkcGMHT+JzKj05/paVn5FBvwLFmWIWLLcLa3JjGxI9Mp6J//gLi08jm41YgJBXfPrD78CYd/4h07fkD+PwrrPwLuSyWQ5VmuLpv19ZB+ve19piiWTqJLPIKVCoV2/1wY+T8mIg9x4DQlEkaNjPN2LSPYx/Fb1HDck42l8ECI/k3PSPhVUt/w7Y1O0NL07atqVfZkwpkYhZclGaTRnqv0m7D3MjZIY7wOSQncs0lwuwdaUAg06SWAp1NHRLgCEut0epdysDYEk8KB1LUCJGUnCVGRDX0QZNPr6S5KYMMjLceAekutUXOqckw5Ex2+6PqHMQkNS5hOvWE+8Q2nloT8WVAmkIHxA1Ph6/sEX/xFdyy5wmVG4KofMjMGGxRX2mEOaEc20mT7B5CeHNsGePW3LuGaWLiz2DYxzlTdjRpQjZ+zcLu9Vssx4Ir8bqB90vknHtbYKax69bHBInd2LjfZ3HEuIJjQMPDuviIglILz228UsZfJMCqOit85TkodeOnYZf26q//sfr7r+qOa8p10ABMK+p666jeBImYD5QQjOJmiMUwIRDK4kFEiavNxvCcxn4YZ6Z/s2sy4T0GNw7wZGr+hblq/9hLFQyAjrIFyKH1VD+wtYZcT94kgig4xhXmqy5e6n0KReKpqHYhM4EnSjwrei6IVQtJGcXvdk2imDoin2XpyjjVu4g7d8ev5gTZwNKoXMIkCCPprrIDKEz3NFEyeEFoQPuko9mMNk381fnjBz0q4bHNpjdfLY27Nr75GL+TVSrTcsi6Wo0rRVi4vdWqbmg1l8XCeb3yPg6xAAUfMmEBNPMFrE+ql4jDHqGbqj2XiamL3zVaQdzvySpl+S6J0gJQaf0fJiOO/dZMCxgN6wW9eGwNyATEWxUBrriHnyHBr7NFPyMpIdc/cM8BxbtwLuIfs2xRBZgzR8kWsnnOZGqOGK7nVrU4JTr5V7LWu1p7LOUV36we2YUTrOUD9pjuXrXh2V4OGB3Qgqby4uVZg3O4sh2mNjNXy1xdfcbI/BOKmPI14UHGTXsiQ6Of+IvATYyOHObMFJqEFHUVqqK3MaQ4y0icp25KlKlFFzMeDUtyE+XDWlD8Kct8HBFVNG382e2sVoed6EwhnT5xd0zxLH8TUHJ8m296ZA7a0kz13EsbWCqXYmNRah8tb7BjiYUKf9kjdqUVs4fHM2SLQmfJC9ldEsAT1KjTA294NMPUR5aR7PXWRHJdZWbHSWisu57C7M/3c1g3OXDu9aL7UMWLeG/KxX5Z2SW35DhMa/QkAeupdpxbmOCMCTBj2RaZCk++rYlLlL2PJq9zN/dVwNm2DsSRTWL7d1/K6WgMNpKgNuZHJIhiwzkylgr8AsYbxoARt64/1kI0Qo00pNxkVnUIyc9P830F5Kie5Tl1HxJMLWdOQCwMn4QTDMi/P/fQcwMwWZUGbvej4MAQjHX2bgPYuqeX1hiO1oOuYGHrDLeYW2tMm+VWJnnLAQuJB8ElHkUHNx8RQl4VGf82MEv275BY+52xvlx6q7O1CSss4oyorLQ8SbS56dRnN2AO8WWEA/7RF7/9gU5rp+LELqY1+UXZvhBrgent4SiJR4jqSe3BNyGo4+SI1zAJ4cUJ9P2NQuSQKQTimmfYes5LlTYpbz2gASoBmJdiTr6mnfX9hQk67OBwb0yS+QAwVRv8j9HDCC29uUBC5HwLXOS6KZGSemwi7ZilU0CnE9nDPyh5ckvg+LxIEoYEz3IE0CYOusskpLVuxps9G3yPidSpOoddNn8ayM667ybLtU+9bab4Jtcx/JQ/3wQZElXYjBgFSPHJPLFDtyI1nQtSQu1Dp0cbHyAk7DQdED87XZNxSKvE6FZo3HVhXiCKDxkbIZzDM6o3uJEBQuBx3sXGbojLGL77UBugQ7sC0MjaDQ5IWSLHjNp65+k4o62OcXYG6tEQh1R6BEz26u6JGYjZtNRiHquiLTNmuRM2uZ8N5Iu7VkUGaJ4LuBL9dxznboBbEsMk3qWPoazPhP7sAbS1Zf1+M2hDwAWVEw6du0/cI14RLtFWrYkXD5Nd68jN5hJ0Rnyk4wS1zl7anA6BbJvZm63emoEWkyQT//nYN9H9mmcVkcISmCpqSrz/8bcZ3/Pu5s2/wk/lDLQ8EV6+TzAcuOQEX3u5xxLHg96VAMn7LEUzG7WNBIS5AW/asLbwP1XECspis68KoAl4gPopHBPHEnrYreMf0MyYQsNsXsLH5WDxxtGtVO2daOdnpQumFHXmk8OGNwGDt02Ps5xCaUw1Vxbaq6mOAiH2sy59Sz/m2D9wrGtbpefuEfe3N/BONjV/K1rvbri/SXQlXuA0x0S7XcAaqmoeZNIl0znwPB6EYd/z4HRVzktlASylNfbhpsARgTePzNQrBzy/8ToRod0cLSqxL8KyUK6IQAnoDVGCNaqZmjZpndqcuONOjowDb3epmtxmIO2KE5997xzTcIZ7k2Xzgz7HYeDWgdZtYtLzP+DPYOjn8i8ivAg6D2HKPT+CW6qBbFCgC3iNRCfGxN+sSkKkO1dFJPpzIobrCnsIsF7vOmXanRZ2AGGPZRHsO5b6z6zkxz4Q3apCzo23EVqplqxJpEkEzZQBb5MYfZdnNSd3glwt1X4H1Ok/K0DNgBlf0JLhWg0sKBmzJPcgTtCbl62DVE7lo8+ZBIzXbDitRiIWuuFiswop23k3PfSgjqX75VX7iE00p0OxDRnBzIMi3QcmyIV4B6IoBeAMiA/hHdQGdQXJz9W+AMV8/sKO2HeZxilqp9wR4jCmQJVuI+IYiK05IRwdyIOagMmArC5bffCCd0Nm1wnkJsS9dJ6gAhfpBZOv3iZupgrIkjARXhuxiSlR/khz1wwFdjeR9NZ75w1zC4IgVdfaYZbqwtQECJYkhGRTAbjWCCKwwyTF6SqCzepvl0x6KfOS0nu2QZntviNVcPhbs5JE5yi7fKBaN1JyLf7m2QHZI7A0wMzSXs+zcWFdW/2aYwrBYNkmc2HyRo6Soth/oYKFnrSJWkMiloa201b1koRhU7DOscKRtCkDqJZTUwTCTJJu/USceuz5XkYv7JDkf1aIxw9j2naUXWsDg88jhM2RFVJ3lsxWAjqU3JZ1PG4hTgL/3q8Mn8jggSPHdi1xneIHkcgdkK7ZMndJJZNMteFC2HdfbLjUTELjnjbrdJtbWH/tQRmTVi6wUwoQhSmel3ivLtOnZ3LW9N+MI5eRqVDs93HIOcsNvTclTTGUoX1MWy80po8HyXoUZTKsDm6CChPVj33COyDUgrAntRjk2mg3OKlXxqGiqTChNWa4ttFiYVWlQbsiIRW0DHVVlbc31nrX3buRvb25g1iUFXQcFkHUU+PWswCsQPkV7uL1+JuXWw1oCLHy5UWTJwHJJJK3BTBJttHGo9CVrsq8yzS5iJiYC2FFCsfBBuOYElXhrPPwVxOEBaUCBS2xDv/8HM9wFgfYvHlvthUPpcrWv7On4q0UTGfM9imWKhjC2KgwvoHyAfHpGnvF35AEAj94Ey3JIhjdA3Wk9fIsQ0+T1dcaC78yatr0h2SKMOXH9oqmg9k0VWciK+POzYfdzk6nJ1kC11PoVhz1LzDYQM/mRZvcA6f5S/GJgaAKa49h8yVB8VRfrFmUbIGCGkl/fA3PqtRfP5sSqzGKKl2kB42WxQ0Bz09vImthPZpIUfNWM1/GJPevzYgk7PeSt4xNxm/Y3st71Carwux8MiWzhayVH6pcZus+is3h29WNjzLUBOFrl9lGlYNphhlGdygwbsyIv20nrDx13SURn1Y0o2U3cd8HtBFYM4dMFW84WmyOxn8MLESUdjdqH/mjowAPeXzlvk/GFcEQCAdsAD88JnH7gQtdSXNgZUSwjBHoqWl9c6GzNcHy3IV0KLRsf0/XUL5aY5VNHjJqWXM8IG5+VU0Q1/kkcHPaDH5/FG1LE+AkWwvsf8Rm1bL0TwXxRxpJ4LVaMTJMC4QQ/rfeuDB4nJdsg0Qq3Uu7QZ1gkyL6ZDep3BxDpc0DjdKW3EwAS334NYv9RjME/qnlar3SGwCFMzkBx43JH4pGOrNNGEGlkcfKUaq9oR7LPudle5NM/S6xy2FSaVy2tUAwWgMgBj14rUEgALhtm3fzboa62N6rbjekApwRode/sqhc4j3UipstgBXUNbJ+G9pmEQ2bP1l6FTKp6pf/CUqZfCtHYHIC7sP+cgg4AQ4GCxEqiyCAhCLsZOZJkkbcMQ34cRikXElkyNsafeQ60Jl+7uRfP7g1tpLx3rO2ujUa3LaaKNJQ1n2aIRCUxdxccRTi9lFYWyUInvudKFL40YPp4mpijRWoKnh2DBXkAkxXBJS6AdHB+FnT33o3aCVWTFNuF5qifvA5cS7rwJy65H1fnmcZsFgK9UZwfMGZAIkPNH2VU/cVIIt3p97mkurFVQ1rvHEYEwne58tgmrWIPkVnd0YLo9YTibONT8bu5GxBzsbxUAs5CDQQHH1lPWKd9MY8xhFBHKUJu5aCU6tYSywLD0v47kWU09sLG+sOm5vRxevxaH9nC3aX3cvzTIS6HXckEAEtUwcuD0x5xbice48VwjxoYXY2+zWnMphL45aFZFd1yZDdzNIQmQl7DXnBOqfCef8QzFuLHVlFNhW4OjpJJbyBYzQFIDIZ7NucGKhZPcTeMuShAUV1wbaYJqU6GMPdKdhXSWaQ958w37xo66fK7D9Cyz6wtz+RXwTaaiG+C8FXSuhKv1JyqBrtxMp8jRJOLszT8HtmfaO5p0V5VO3ra3BElo++TURmoL8U7L/Pe7xzCpFwNvtODei3MSifr4cALjVYBhVfNkR4f1OTLQseOT75LCpJjtQjSsendfw0hfDUyn+aDttoc7izXuYbf/EHYKh7N69unuaCTqv0m1aQVmtITyKPDtsU5MsFOaGqm/ptZVlMRy1gp841BhKXOXLprwqVgWhHbXjh2xUp7eNFYn62RgrJiRcV4SH9vye+uKoCKnmDJZ2YO7VpbgJP8mq7KAo3wKDRYF3ucLAUJ1HJnJaTMEBSTNq18Mm/Uz5yOxDN0dfeN97myBR6UemvHDpJLiudKhmMNEjcU1FJtMR00e5Icl/GCfrMoIJ1X4QeBr53PDFSqB5JdpZk2VqizmhW63SIWfWKAz9RGhyM6cF5KfGSr1c5tHP44DyFpF7EwtQw4PE7JY+I4rYOZ8RJkjbLuP5hDGTHBS/6jXFQp8zOso8EDhTIcpkdVwNdvCBH3EaXMvtXN/zjN8w3jyeEMAjOOJjI8OFuP5oe3SeOQ+NY7nHEHv5o0hD7fO79D/ssI9xXnRfPIfb3AE62pLH+pPIMgQkADiN/DWvKMBv52o0dyYcGJHBUzzEgM5xUpHB+JkoodzWO9TI8+1v1RkCpQ26gdZtG98MIn7zBIOISC+aMvbyekApCnDGG5YFy5f+RWu3rkadL1KXOEaHjffPt/lLfi/zlHX7zUZGshedUz082Nm1avm3eTg2EhzhnR5f36I9nkEe1eVmtPhOkoxzcSQeOw+cwZTW+Kbmoty+JdKVCYqPhpGPOUrvz/x+qEa7GAH1xBMT9z4Kzq4Gws88+CLsT9U5XfIQmKq+/7gp3KxCCd4vN7cjWdK2ounH/xuF4gfkCwNzvEgd6BU/ZWnEYqvxlWY5xpBTB/JBUr6Sul8KRKnBlpHjVwbePZxv4uyJblovgfrJlvhg74oJFDiXCgobTVAfv+DTkP+JRjk7VH24iKidr8tcOR2fHWDDZ5kHgvXlKdSuU8rLwN2BnjkRskayopIZuY2k2AkCTLWzci2bDkGpfl50x4TU2EmuxRd98Mi5hC+1COIpXUhX7nitbxGekrtuDFx9SLlyx87oZsks4mdUP+TU7wl6Xkn1cshjHlOfazQBKMW8vysk2qjSId4mdfFDqSbrBdnQbO1Apmr8NxRzn+hiTb6btntmQ2qtgosE1kbB9/R0pS6C59UeW4dvrtFw5TAhtShYHeu6PTr7DAkQG+DIwCux4MBDzZnBxiHTvycwwaX8x9XNrL0jY4NM/XkLQxJYKkctfTATpM5/zaEFE0zGewjX71ieZuejDSGpo01c97tTOjtcA47t8hSBO17NJcXw3owmzNWWOfSL3VHIKCsZdo/9jeHVvjw2dPopyp4wywiAheSyVjUCm4GQVAM7y2BZ1CFkcLZh4x5nz4+3XrfVRidwGvqsF0K5idzbFhUfXy8Gw3AwWpUBg4oyXrdQK/6YCwVKHA3U5LtmYekQhgDcdZeVo6fdHjfcfalHpZn84nvnCWRIcqTdByZfEZVL5/GQ3cmxAyfKkTgPxIPN+EBbREGRq+PGjTPG/VQf+em6ErVbvgPJ+AFTb6B0Nz2ouv76Yx876BXMM6HaQbJxrHurPyr22ktOSIfS2o3B89IjGJzyea9RNs371PrcoRa2/5Ai3Q8fmmVJC1lCm2nTlvOFwG69BxdFVidaRmOWInDM0nmzZa34ymgzK5sAdvCFpG9wGv1jujpB3sSB4ecAC6+TTYdSzkAVxocpNvSUfWk4NkTWMgIgsXZklLQChP9VHBCrZmmu+qxwJAjHSJTtLQrw6gR3twOdL56wW3/8DXWd4CH1KJwzNcSa83KGaw7lW9AVKWAU9p0Qz8npQZ1hgGhryh+UVlKvhIf9AUBM5wRWUPjUZeKndkXNkLbhKtdsS0ofNrwUkkByJUGGXNiB1Y2duRLO8fn8vDBTcfCWsPZ56YspNKo3TT9R5pm6xw8ei1kS3vgI5Xy9/5sC6DJ1Y/LfUsZZ6G/FbvhAuO16zU6kJkcP2W6IG+ScL1eQnY2kKaJpzuNKnO3QkNGL/euLwsVw13v8GfSjAj67kNieLTBhX7/ToX3J+TYBQSGPy78CTIqK+03wNtRLaDgIE/acYLySTJYUa1l5SyjIo406ej09Rhuou0JW5yt9OdqQbR44IAql6nf6noQGvoLbOSZS/vKgC/8JNiSe6/umjc6Zmbjt9lH5UmpLh0B2Ra4Z95p+OUQ8zORCSJR0NR7PWAIxZEs334ywknLUubvOwAUZPWPYi7Uiypv2XdBnv43s87KENa90YAJJYrl6ANJegCv2hpNy3uLkufq2wFRlxdkUjZUsQgn+Vi4T7rzA/abTIfm126VomcKs2YlwHuXkX+faibz6Q7Zu3L8Kvv3/pQWX/ouY9u5UjMGdNakVtRF+g6sFmP67a7UwkPyvKe3CALQZ4ymauwdEmaYoG3h5FqSyglL2tWPvK/TvqWTZ1fWWjMTsMY8E5KdBo1dQw6/RlmOHO1ZLPxkxBvKGMxbJwdXMkN7ZZE2i/6/BUwnBRqlXE+WjsuO1q1xQJNcxxVDdOxHBL2/kePmnz9jv6Mp1OTF6PP70ZwvvEQhpaBPk1pddQQDj1IahFmDw05bSceK9Ll8KzkdoNOwGGwwFbLh0KxhmGvXclBw+OQV1EJI2mqtqtgasw9g2t7k3dg1Gc1YPU+Rt4Dc39FfAEZuAW53nDBR1jwdBybfjl51edZvXwCHQlAubRT20X7j+EkMZ1NMeq3cOsh/GNdIhMy7sZw6HriAWTevWr0y6jYdAQ7kMAd/9M/BsTaVVC1Vl7lkXPU6oU6wDeHsFvLz1K41v7SnpbtRBhn4A4owu774gFjzW6G0LW0QJncPajEjuESemywcvnEsoKTTk2nuJp9FdHhKmZg6OCD6NFhpw4qemFZIhQwQ/KTGu1OwPBOA3KFEcxqycunrBx8PKgCYn9Lmq2jf0D5TOX2AC/lRWp8X5QMUXi489AQquAD1u60GkjZJm3mfQSTVxTKzmZP7EctmV+4tS59PGxGFZ9BvsUI9/N3dXtCovFB3ssP68KE6k/60mZZhN8qFHp53WCOhmk//qvQBJzZ0+daIxVm01936820NqyL8KT2ePAH8ReU8rfflRL0exMYWUAG2KFqq17unfsAABrT3umDinEp78LkYLeIYQ2wIyr90B5cS1WmqzVEJLjQHHLgUlGz9YM7SWnxAxx2Lf+JHzQvwI8WPW+8z9OkXd/v9Fg4n6sT6PFslqlpgXKumUNapJJAuqQokDwMUKaK7EzhbgA6aPhBGBOi1g5CNvaiKJ23HcXY9u7MNLRPof9keSOC+z/BDe5fA69rJvPsmZ5/vPKsE8U0a4+ALHR36uIuCJkAcL0Ccx2SK5gaFlAz7UJz739QGsB1oanDH/YyyzFPJaMu9G+G8kLxb4tcbKAYmrVJgEzwJNzM2NGjjZYV29axkUd0eQJ83CsLSwYBksYLKP4ahoV7LQmx+mpM/NBO0sY+8V60zJPYy7boNfI/u80ZAFcCEPRV7EMyFnLoL3dDOJeO6qCAUE8WUb9J1l20OkL0++hCDQNZJEZInSjZvJD2MT2dJpTCQUsZtXLf1++VAEQdVdGyINgltgTk5NVFbIUZIRv7BUsHb4XU5xsNW8ug+VTDchjak1TRvti18DhzOvnBpTWVjkgfEb5gs28ukpYVHzl2OXrFdijO9yYycYkPzP33Jshl3kaqFXAIRX1xXm7O2AQn8AMnLevj6uUjrjxmgIFG+0ROoX5Uqc8mHk3dho8FFGb2mrCz/2snqDMPk7AUskhtY8KxVrrhEW/MgGpSy/ET3DKm4hMdtaL00mAF/MuKo+9nML3vCgOlKkVKzGSQawHPDkYLJ+ki53jdwEwme2KFHKm80HU39RpscFu+pLL1M802Z65HPKqBBj0dBtw3+gdVBFAh/e58B0873obG0loSi/qEH0fGmuF7ICrW+bisERb+INdTCXcFbky6rcXI5NbkMH9kB5uBie8MPsXwq9IDY8Zz0G4Ojkyi9RaQSs+57RHu8BJqQSjMIrku0rZa9SSGCbiIYwgUg8DuAP1gfAXXdSmydaZ00+U5hWE3gREDRG1u/LJxDo+kw+NdWAqtGSdGuEC/F2In0891Ig7QDAdRrwrob8xbFiggwOmazr9I3WS70kBjEzs85DaeU+o6sFJuepz4nKPcgf/U17mh3lQEWAts8JedWQQe3SLKoxqWmCxNSBSKaS+gphok7lsYtev476ywFMF0PNWaff09R1NL4rWmfMsFlA0gRkOf9w4isNVlWBvn7x1xqs9dZ5Wck5cBQ1OtPM01lhjw1Z3L/2iR2O7mpEpvJsTeT7aJAlEv9f2WoLjtkMNQGvr0TxwZCBOMgi9O3V2evgt8rlAYr78/oi+s4l/EWVcQmk+eVtgFwK28+kYX8kCORGrzSPEhP6BolRz/82eTUq17D5rq4Ich0H8/2hiWXM7/MLwjWkMXd0qGMIBDYzDOeYNiUlb8o+n/Vhm+LwxYmvTmS958iBjnHqTKtcfiT9iNeNeQgN8Z7bnSqkenLmWcd56O4VP8Nj3ajPLrttskhPjwc4pJXMJFXZZVTeVR70+ZdMgfkLpUdPx/RlsZ48jPNKPXA4IayVq5v+8lAIP5pHP+y0M+R/mZRDgQs9G043N3MCd40gfaT7llN/0jWHmlLiZwovtyzE1bfpt4zWwV/E0SNrZ2masNowhGpgkYcLgRYsbw4WDD8dwE+qvXumlfpwIWo1QqRgcigoIJFBmoCzZn+EIz7c3LVhRt2ZeLSe58Vz3gQBAdLXXrUGhrQ9UnLSvAZCvzU66ZAfe2Ea8e5JUa9A/IlNqY/xMFMrQ4i6dp9FHaVK3zns5NJp2ScCXIrMxhTKm9tFxjlYVRxDM1YP/0HAbrmydRDfzEw2d5ljbHDTBeL99bRZWLmtJG1Enokj3n2yCtjV1Nj/sLg7dkeSfQppGDjLPJGdaUX4EbheISm7FnixL6iMYemGopWi37DQ53jFwSx8Fympd3dkKFNURE8+ihW68tbP47ggmfZpyl9vvBi5AZJ8MTn/M46ya8cps77ui/BsTgqe1vxKnrPPrBy/sZJeH9trMecB2FSvjny7honLK/pAbTXuneLkh8gZnx1HR07uZKnGZzj6fsgpZXC3GEMpHk8rZJIjdKyCPvWb7+iv2ny5nFlOgQ6OhKJ4b/zyvRjEXNpPmXnhDys9AQlAtV9I412WW4aYk+6Bhid8LijKwlxzWvZ7qZ/C1at2cKas766Z8SxSYpoStW93eIFhgSBnUxt/eXgWSO54b32LjYwIuU300T/hq9L2XCkW8vLJJ3nNjpQVh7lOInj0cks//T4hISMD78//DEZ42fFGkAYpnpXiQHKSSGJMvY1ezwJqZaOfExSe18wIA8o9UcJAWGJqIczrKFkNRvYMoOHbzue2lEyZ3Jaq+iNRJm4qfaNQ5dO6UgjZKXm1CNqIOJJymtabaDJC+WFYmfnKRCLOn3Eebo+Hr9QKsWyYtzEbnFEjkSGRxILTjER2pFMgMl5PtwUpnpe3SP3j+cMusveql0LNhLqa3O+nDfETYBfa/p3fscp7pPA67XPP43gnhWEVrVTUHV+fD9y1GUkdJYNtj7HQnKJCM8N3XWWsYNbNZZ47fmNrl15RZzBzpp+W3/wddSc0XDtgLXMLd+9jptHo/Xj49M43uuAN4/bU+hl+S57vUDzA81psC9VzNv7fCqB2OXmBZ3M1NhoYGu1RpYMNKx5L13HaJCcdr7JoA2nPkRJjehp1E2R34mUMmJSxorK7Ls+Fxw8SND3XHr7l4NhQZrpPxQUgH2AdGXJMEKdMHpUauBDuGL1PAnCKe/dOI/c8ThJLRviDUVfnDstS/6MIqV82zMSHHQdCstVz9MHfAPd2v8osKPF51lWcrOCqB5uea5u8gObGqqbJreCUZQ+CwLx1UL4arR4/UyibORikzVV6cflJCUyOMHdz2Sl23Rk9bKdqQVMSGdKCf5d+A2x12q+FxdRIYyzP0KX2I0G+Qdx52z9EnOCCI0YxRo0nbjPxU4olF6Sstfc0oYJOhmk6gB4/ZhQjF+QL9QSnFAHHQUj52lDa9Z5gB/PhFFfTLgtc1tFKUppIhHW42ejnd+J9m7yVsIxuLdrvm+c5xOjlUmO2uSo2FE6Kztk/hyDFVclYxMGnydkx7J2hz0fAAR1f0c0BFKHg0BlgvZcIF7F2M9E7VStMZwHS5Cu8c9bKDnTvqyqagh6LmiVc35TSKwfgPiBMUTEw5UKWJDEW6gz2nz1LiDVBb32jYz0RWIKrg7Mpk7rdQt7lz3ZXrrfCVUBUxTMNEdjlOFtBxyVYAFaxWFayZZc0CX2W4n/N6Lg2vn5fW6viAHqzFXms52ewM5PRdJIG7rTPWKacZ43xG6yAacX4nsQ+hrMcQcekYf87K5UMfazLUFUR8JFF28kyeh4LVDMwYZirg7Jl6O9Mv+ZdWAGLfpkB6TngfDNLywJPRf7sS6oeQjvazcmnpBHN/PIbpN41ELPXzkktsqX6p5sFjWa2WYto3R1gGt6as8/FjHc5BGwkgd3UA+NE+0GnbpB736iM63FXOgvrNf016fXuc29vUWaqHV6ocl0CdOXBhYdTZCY+JTq4PMtyoAW8PpUcNWqed8aj7Pb/Fz91kzZIeU4FrlqMR/lwiOfON3Kyo6IPGpe8ULYWhTE6V4T2Tqtw2NbYNhXsZCBMCiYSOBlEmttehcjT0aOWPaG49tL7o/rDgfyo8yAxJagjNaeeYQ150jECuuKc2ydNqEKWuNbY+okq/RBnn30VLculKWkxl2xluq6TZ/RDgGW2wMa87ttA8RKXAEQ3M4UuZcjFdSogI0fEWMUdooY/AAdYHq5BOMMbR17Ue+iRYU6nr2rFamQkZm1nkUrP+7Sc83HZkr1SLgdJUjtBeW855YeIyzujs+VkbSdSfYLXlsmI1lL4QVtiNXlvpWvYJI6LBOBX9M13QPGL0JZn3EAjDXNAza7lYnQfrNv54Zw4JBnhd78d+9w1n+uol5kZsicEjMFTKf7l3MGPf8yzYuuYf9JWZ/RbTPr8E7NpemEfR6ODptjnpay5oLBgEVUS63Z7gFRE7Rim+pEgIVOwFChFA3cFTfbQVbSP1UAvEwN0kRs/BhQvUJh5AQgtS75XWxxV/cNUC3IbMQA9lNq7ZAgTYA7R6IOnnogVJuDg0ZV81N+SRdVtHaKQagryIwDdJFe2pk6abV4fJzwGC2MVTFqDtTaO5/Ufqo8vguFMDLEi3DtDenAhC6YRQlW5W4DT7D5lau03P0V1WgdKRQbThDgrOq+ERSi05Bi7vicKMk09466q0DHW/QAAhtBk4yLsS0IPrX0Uo+0rckLENJzpz2hJguhVKoX02qMd0h5wnkg+2HEOtFW+b0NiOnq0V8H0WKRhtRWjKr6K/T460AT30HSFnd+7H1t528bSLTlcZ7oWrfkE0NVyZakItcgBXxgL+B7pnqpIuC1dTF98QwzW7gEM3uyLj707AkKGdUMt8b7FOXoCSJVZLZt/QLL6GPZlKlXOWUaeNt7VkvedUcwehaVujIz7IAszVWIxzjDFiYEX8WAu/x0mll+lzOOwaW11d1BCgdNkc2W970uXx/BgruPkL1viXEWY2gqnl70THb4WtuNvCysovaViJY0i2Gv2zBiPqyAPA6Ku1qzXgl1pqNYalDPsnquOqpzO0xx6HWlyxpSBiEXC6Q8xtUt7retkhtAbTd6GRt6nqEwWxl/7T/uY+MZyn335DdByKOlO2D+GEYTHoBhLH1bRxk5Re7OvoYzBh755edggtVG6+XPbP6C5u0uy+EOH1DRa41ZDRrNLuj1OVurjnjg+6TVho8R2KK/fufR4FhneesKfUDV5z5QpgdyRtf+Bz3IrvrWUrR82TiXqQu6c9EkjRrh/9o/hzE3CrnWBWVjgd4vtR7R0jUHy/EYuVc+m/8sMiFIMqvMjhluABtazb6oSs4GVtw7atRi2Ap7+1X38xmBgwm/9xoyKwwwNdNVunykucgy5pXtaKD1Q3DK0EuXM/Em70xXDkQAW3UgNLV/a8wlt/CpyYCQfAZil03ReYBQRjjmAb8G74TBs2VMwGkUql5qsWQRM/TxYBjiUejuQbyWnLynfint8lXh2k2y448oN85uxO8q4VPpts9Nz0LPIP0IT9M/HhcR4dH0i2XZ6FNkIhnjtYpNRkA1e1asbwnlcVQTZ6zzU3tJg53BN4YQKNFAJfwLZInqyT2KzjAGZE+Z5+ZhptCSoyYxGZ4gYFC48hp+x1z+1+jzQkAsefDQv37RsvXTQrgI43S5J0eYzkDPfq7t1pqlW1Dl4krSQchzn5esTry2/Vs+AxLLyu+lVUQXNoIhfW7N7gLSM/4+u4opoMsZWXdlIgj6IJmzXz0DDh7pTozxk6L3rKC2eCt+GF8KwVi5NXDrkiPdADKZ2PZSeetEWeljOOLRqO4tNn5Dhi8JP5PfQykgG9AGVi7ouxrLEIGw/i4QhpsaaXctB1qyZAeW4Zbomfp8ILH0u7iDGgX7sO8VO5pbapngKw9NLsKKkirmnfMyddQCf7nTcAq1dYKb0m3IwUBg6d/W0rm5wY3rsS7N/PFmO2sYd79svuzll70tg3wIWEbrMNeFkUPTY+hWfHbHRJrq/wQSLBfM+yNTKQp/ByI6OQG1gh5CY4vaGJL3px02/hCtzipJ0nuJA0UxfbaHXT/ZcuiBBphHciTKuzo5jowrQ3kVxd0s2Jps50XUQ6cwCDR18NMYP+k20GrniHIBy8O8n1bIEuw5B5yAdRE74ISJNy5kg94aHcAdS7bUfovIqe8/ifjDaddgKNpvbrvd4IjnNOQDgFDGrnGfwLnWuKVHfe1Oo6nM5NK1fU3HVMcTrsUOjuPxqZPbkf2CJAe5RJYAKYMPk1EEsNbgz9RObjn2TschflqjWo2O9IB0awNvWE+6/vWNUbif/8MSBdkITllCk3SoMG+qIip0eNEyoEza8+YO1TRhhDJ8iU+6cn41QeKHvyM7Y1iaNH2pvCdS7BWvFqgJGb7W9eIofCTBRVgpunPGJPy8C7aUH0+S6HnfBhRoWW+luQOJtcVFe6GYnuKM6xTNx/LiD1CfJxCYXJiM2lwMlSiD8T6ljYuZLPsO9VlZyV7SuZYHmHT3qxffMt/1U4KlYDyjBO3Lab4hu3N1l06JrRwfhBVM7SujXgdZO78fqXwn1bfMVSXw8FOb36RKDLBHturokQaKkRF8S6zK6EbObb2M+gLfpI5yy8mhVTBZH30ymUWvCj/z37MJ/6DgQhKGN5fYmaHKvutebSzyrM9BM2mk4TuJ0J+Vpfqf3HRVAJhUyI3r1s1+q/AjrBKb4nja9uNr+v8t9VlxtGhT52H/M4/AzioRGWtyT9Q3dMqyZaPhzhKEy3p3iXnKpVmFR2cjmIT1ZQb1DqkOVsBQ31wR2kb61HJ2LIv/B4U8mnyH0PJKDlq+5RwtoyMNxz6cz/fbC6t4QiQol92jzsflZnVMRSv/QZxsWAiC9j9grxt6LuNNWhP+TuIl9dRhX8slN9skebdfJMCf0RhdNjltrYj3MFHpalyMb4ik/9p1cQdYVfNL7XTqYG+uhVL1E3P43lwZ+nnSUK6ULTPCsIJN06uxQetXWuSiGXd8oJvpL4D8++fRtvbEpnMsIhWaZq6BV9qzCXIEgpPQDKtPq8S/Ddx599Ft5PQ5egW5zPmQI5gua6GYez1AB8m3JJtSOzla1+nzPHkitl5td05VWQQngK83I0rwz7JriwSeWPs5yZ9rGl+kiDDixna0P6ayP7wjB+g0+V8zz120SiSvy4RBHAFfgHtKbYPLwAYx+2mLJ1Zga0GfKxB2J198Q0JqdGor68QEXJ2Dmg3IgL30DXpbn2JHrGGr/lRUgq4KLST34rU04JOWTr4khDfwLxHryIMu1gDgNRUsxxkSt6YD7Ws7AWiRM2bnhBwS5f2L1FLqUksbiGTInItVuItAdCxRggycp/xseMoiiiSUF0oTpHMGwOfK5iuksHzSvox8TXhOcKf5lhjsXbi24b6EyVbnfriD/ypSqsQgbQ4u/m64weJZuPvdobHFtdgkjHdEpsfuRXCmzFuIlKlSnjeykrjESGIZsxCVKD61r3Tp3me6fXsBcR6iSHPoJRE826EZywhvL4ugyvFdPi+HfQ+mJwRUCsfZe594i4nEmbU8Fipt5imbpCaYneK4XY9gTUaOhkE8v+AJEAr55GNxJ3748TVXDU47Ey+8v9Prc+JXtYkd802EHRQ03uvm3bn65gSs6n+o35nqkva27Ia4Dvqx04SSxS4ps9CPTr+JmozMR0GSLzy+ViVnPgex7/lKJLNPN2wOD29vWn0blhzmBBiKMxbHAbXtmaXwnkAqn3azKwVcb/EEkw7tVOL0THTqQvDFVFwLdm5JqZIIczYBLHzYrvyN1Lua90aekYTOgivnWcB9tneZ+HweYMxLP5TcoLkDMSxpLOWkOouWSgdKEwvmwWatBLNrH/r/SOnarkWb9PLHINGKbSzZwXK4EZyRRntShHDXDAaXIE8mAhZWkU+KTJ8BgWqiwU0TQP+zHQdLL5IU0gmg5EMA9SG6BdznUjTKA7H329xBfFX/CkpmqYNm3uiP9zlXefvj6vGjNaVS6bJtU8cf3KZZ8DwCfDIV9FdCAZTttO/MjZ45lb32u0sPIgVrYrgYaV6Z0fHHkxw4HarjMKV28HqTB0g3Ic1mf2laWveb2Axt+CtX2UvKkC/2xa3AlJi+x82/HVfQnz46nXT30hhO2mndBLyprAg/fnla5U6g+c6pv9K8eRTpfHaK466OqgFcZ6QwSaIwieUoROXJ+gURblv1lwNf+/Bcdu8hTq/CQkdrh4QyflFy2vzMNeUCB/zU702vQVVFMg+XQVQrMEFmwrHbS4p9XQY7BPxK1cZI79hyt+UH10AavCvJsU/xXfqgH2/gm1rUYOtWtYPGJOPmKihROl2zLaI86u9zznL4mINRVzMBLfcQs008+y87k6eNxVwc+gY7MB4iHnLbbF5pmOO+2hGkFgayJM66yH9DL5iVZbZbL+7PbeZ6qzfzRdsbRG4PjCyj7ot+kALB+yuRNCMwgcOA6SyHZtdvt2v7ojuj7rQVdtsnSNtz5zlfQg+mS1MVEztVyORJgeLvq5ftts8SqFD3d1Zf8KDAGWE9Ci3UQd4AxgAuHmEFA7TCcyqI4cvxF2kz15bFUW0qwPw49h57rRMaG2Mar+5nw1qOMsIG5Ve9AyoFQhPdDAmJIGwlRR8y3IKkK95C3aGF7mrGzMe25ydsXn5lDRyFWhoQkYVZHYzQwFjCVKyhwPMrBjZ8X7/sWgSQkL2s7XVMgJkTXEkHKdNf7APckngQOprxpKn8JrVvbOWewMLK5XWGLtkk1zGw9MQ2toarWUUxIZZZcIVVx4+yVjJBHbjQp8y3lzHpKKespVAn9A1T0/4WTSRr9S8yQG+2OD6mCTbhVYgP7Lj8P7RbVEheo5rHcNsNQKfXIqmONjvV+JMoKIwx5nGsTstsKPhgUT+Ir19UjGZGjIqLZodEwQbpEcphV39qg/FK3i3rPaAZv+ZPtTn1b3E8Bpl0fBDs0DV+EPiRXKILdmRCshd6M8K6VCb2KvtrqoYwB2QN+bCcMcRbLJu0WFUlFyAwzi64YVBbkQgl0tKGGtAtWCGQ7jrQCVmENwU/Z2VslKiwLjr6DtnewJraFcVrc8/7nKRFxoqiIT02Nzv4A+x0Fe27yBt/HKfvb44sKXbQZq3ue2zZEzBk6t7C8aoV05k3sojzKfBvRJ8m7UoX/UU3BqG/+eDueDGGphdCRrQwL0x+YE1j3FIg5KIbEW9/9G/fpayp9bAxu9Zg6CsgvQFVy6+VxvCOaRe7zLEgedr66VYxeWyxJamWGVLQjI9AVRZUGtfdZiPBcm5fiL55X/h+TsQMmO7d9vlZd1MQAb+mPf+TfvZe9z8xxJXtLrdjI5AnAE71lmIVIRK3rb8k1iB8U6U9skPNz1oej4JJBjJ15YfnqxBOtNhoar14M5Asy6QYipOxfG+4GhhGvrJ3HcGtKokG5MOkySN6KDeVHSlVD1h2HIlVJBEYJ0QM8DOO/XEbMFks13dUfWKSTotFbx75PT0D5tS2/uWZX5Jil7forNpC9Ld1/eH0IYZ6mZ17KQ1Uf5radFVTJCzpy2OFtX8FwIsmsxZWD2y8N4j4KrPUPQLnsMTQcb6dZ1yOzJ4ChOSvqz/1uq3/pLN4B8twq7y+SzGlS/xM50e0kzrHA3F3slYpIlRdC9QEb76CzjXRbtIXC+VX+9glcDSOFo2tla7OLwxU9CzBzimmB6oXRZ2wdd403yrh1w+GlM39op5tt1cHHKk0xmZAfUHZaX0AFLpqcCVY0l/uOh+tdaOhkcGq93HeWUdyafZ9J5P2jigg3URne9nUvDbhdFSQrrAJ41mc9pBGfJ+LjA5a3KDAyBrFmdUFkpgbMOmeufqTu5QpZmhtvENfvcQPoPk4RuQ0GwBePZOqEukKwpc6sVEjR7Ha/sfKBuozfrlx8gZ44i4PgV0qQ9u4QUzEA82HPY3AwokQ9TML9qOtGAcwT8tCfp1UaNE6zoHa0q7cDI4+H24c658lP9wQ66/EWhFX8bfm820bWdyZ6CikWBjJXbVOmtQqBn6iFHovyhfm6Z0ckv93VwhmQAA6KeUXxHnr9GtmRxGla4nxft37XB9KCvTZubIhLSP1ZFYecIdWfCdVM8YS6b27VgyblO3pd4Bnr2Rt7bhv0uUIZkTBhuxGbPx76oW1NMyyGVcozNytkakW2nbTykEPbNgLgJPP0d7616lIzOjh9pxMnWoQFkMCbRqHMWA9ROuMpPGT2Oiyc4Ihn9inwZ9bYqyiue7I4e7LjMPtoNFU93OLpSxzhkfKOVOKcvWnHhKhvqrSnYJ36rAUwvDYkBxCjlmMvaq0+0Lyp7s+qex8Q8EdY7Hf0Q+pvwUUhhAxvZ2B0YX+tAhOX3orcEyEDAAFhu2XqukbmkjEGqSpevdsgRBSRyJtvXHvzXz56Z6ryFOjIyKoosm0ALUsHp9Evr+k21KOj4CbA5vTVy+0xbmKwPQuaL77yA8HlPPWivAojv26+fbAFjD4qRNBbIKq4Hmpd4cbF+H9HfhZjLTeVnCWVECV8rJY/edkJXKKDIJYaV4g3qIJJqcTDgSbHVKLQzZV5EBaA5YjxWcvnwbdngndcHKo+nzEY1d+yZacJleDYFpzuKIbpW9L/lvBdd7Yv675BSZ25+t1aWemma0Rge01bgDI5vH12d676xjb2Zej/SjYP+FJ7z/giWYJM4EbK4Fu6wPYm7k0QwrXaqYta2/nLMhI58ghw9MgXheplpPlH0lVYHFgMr6dgrfTsLk+VnRuHE+RPSkrx3D0ZlUEriwCE2G2ef3B1FGRwACh0Ii5APH+e3M7dH14/0dUiKdE/oM+xxteiD1jVRgspX9/Gd0XPQUX6np8PVjIK1mUQDG1AqRz6B+cKQ3j5LjeqRHX8PocTCSwvdoF5IWEbTnnpVS8AVL9A3jDJi1w5DdOtltvYKBO3lDBb52pwvaXERQFe/cZr84oXfoxsQhJktBzt06PjBKHK5qHfhzhNxcalcsSdSNrBZLA65QpQzrM+4fFkG7BobxAD23JUeeXpOFvZHoKYRP45FmQ2REiAmp/mlphivZod7kfI+jj54mQi/zFgv2e0I4fhTG49gsB9mDHI6WtDyvBWutUZrao/CNoaiOiGDKUQccmL4zQg2GASYXwuWD9da1JP/ghtuno0UU7vPK8xGAV/xlyVYbchvXn2WhJgzyjE624nlUP6dbVHJqyaTknprqZsaX8hAMhAP1mQ5i8ZAbalB8S0XacBwfVppgI+e1r/5n0MY7PcdE+XkQ1dSSocp1fvNlxeDDVJqVGwLKSJzCYh+7a+TrWuL3tkCFuvIOAODY5AeUsFgaJsE71tmr3A2xSHHmG0y+P41tfMXImYAGWqqaxq4xKivoDxYbZr6I2lYUcXP8R+hCzk2CLzu6f92N84WCQc5xfhZ43E32iwT1LAf3mKjSZ+uFoJmAD2MwBhgP6drz59a2F6d69puhS7gxlaqAxLslDLkgeU/OJtO/GCIzMqcQRJlcnNMnmO0qRll4t8KA1xj/OhxgkviCsjIbgRJQHE25Yx9UgD+FHhMDJ26VE1crPXwZia9dK6QU6F1IBqUB3qQG0/QM8YNmWmdB2vNLtCHpwuWW8m9ZNBqRh193AJsFJlboz7kYZGk4a9zyf/dcAaVQXU9BXq0AaJ7K+8tQoKHT59XOBW3qz3mtIsOoMbhb3XvjGylK9zP3wLzbGgmq2GFGL54DIEBoKNns5FJieXiMPszYqO77VQOvP6F+Be6CkdWqF9QNpTWfbqBe8/2ev6fo97Szlx92ZgeXtBsyO4OEMc7fOaivk+/JPo57XsExPttVv8WZPUYFQ36t9xTZ+Eu0/G+2BpAFLtMMWcqBIJE5YF+YhkC/Cc3BhcpZA+LmOD5pRfvc8ikgr31WavjXMARqaslfEkmYfj8SGVpbCD6bJ1ceIEUmTs0I0eNKjZ+rUyd8sDvXSil6E6VLrzSr+8Wxt/JnMMeLFqHfR32a7R7VAZaD0ATjnb78F9rY1NuHFWrtgHYi08pORhTKNMb8lIAyno8jYgV1K1I3KG2lzvlofAfiywXOWMbSQZO6LVNaG48LZvMcaZ07P4E+qmmk5fFxoi1jxgB0yEkIsR130rSvwUufAfjPAZTgEd4HM/oQdZTKzdNUZ7c7VGhmz1/jqP5ujN2jreabumCnIF9m4qt1400pLgMuVX1Sj6nWl+3nzTHJCQtYzVvaGhoLsIK+ph7csfPApIJ33vhzMOvMidNRZH8q3CihMLmqTSnYX758dzSJnMCZj84K/B9+GMx9vmjH49KXlgD38zIwfUkOO/t/0UPMsys8lK7i5iGgra3g2NQPmH0MscxtmvU4C7NCRyUZv0vNRipUNGHj7i2zoJTB07x5pFUENtyUAfhFk9pExStJNanB8A19k+powmXAQAJKeV4hB+bSAufkkRRMK8wVJu6neAK/TKZldVhxWh+fj9GbOoftfZwq/yaafA5YH1WKlKCHvnhqd7g4kxsiCP/qIv9cqC254lqnuSGXjWt9aw0NjRLvR7sZjZiku51QytspalwmR16gHHKj+N5TZ9MlWCMDqHqtBvHEFZ7ErNW2stgyrPtZHtsc5yQ4AEfYbBhXj60HFo1zo2WPB68KXe7aDqww2ux/ZzmeB/w+WTm0o0JqYHmEP+XR5e769EoDQlwulo7DaPbCaJHp71dy8pArKSB87uUU2ExO1Nji5OFAJbQC9RHSoA2Z7lhdIy1oEbNMQWz3EP6iOxCrsCoNLEjCcwUK+A/BQ+6vGUi94j0AjX9pTNrFPvqRDAbgJ641yZSdTVfRGMjxcMQK3XyUbhp3SGPp1idx4XYiGt2kX9ktC5j5RdxpByn7J/GYg8E8dPhx6VNXKcwrGLh4p4yJakd+wk3OljhdhZ2VDL2GJx/OL/hjrhsDvNNgwkxevSiDRoQXx53URfmSpbi+rArxm1qwoKKwfXEzAM8Wb31nW9mQWAzBNV2eJyvj5wtiOYx+CKTgTXlc0XsURZm2fEw0qsfp/2jWB98kAo0+hvxOJzoJNKZKet9nmVzulmRa64qAeqWcX9KMN7CLwXgB3K8yYutfgwW6xbkrTf95H4N3FOztE02xWy+2P+Ghq6BRIPgNy80BGT4IPS+Sp68dKp/R0N88xO/IQbyD4wNTsARJPOLZLDXOw02FhSNHnsapIgp4NJF+IOUcMJLsxqJDlpvtfSTbERkLVO7Hm1wgfznldFpAIqu1qw4HT7EmaEPxtIv4JuT5i/uQECkXyaBfWtR8qjrOyTzc/ZFei8GK8GZN7XrHuQ178oLleuOJGZR+Dk8Klm4+SK1R2udIO3HLw7VXMSbPrOvlIXLgxAyNY3tokHANmdPnqCUrGhjaLQFb8WYPewFe5i349F+mGBHxYovjY6JGKYaCzlWcqgFrMZMwa/xYYJThVaPeZdl9FA8VAi0+KvlpjGnlN3oqgqHVKUg6DP0kZzOurlcfekB+OqE41f/ALvjlspDw4flrtttH4nf2AfffzxB7n1s/gJJcDx+0fiAIintODBL2o8smfPHKT250xGgFr1L6/yVTFq1PO1BmSVkgSFX64mZgREMMIKOo8Ehnt3tQT4ZVfAn/wQ+nYza+dP+IhmfpJ1ynC+sYl6XC0pgxx+/GvjW5oCbT8Cs+TJLIhgevTsXMAARZVM1daKqZ37YnK1SgkVPQD3Uao68nap0djt1eG48/Cp7KfsAAH79EHdp8whmaRZzx/F8Cc0su0+UEG+4Q2Jlo8FjJPEwDQkpYRcPL0HLoZ+fnOQaxQJ7+7m2P6SL0zpY3ys4F36J69myQphMKEbG+6yvajRBNBdFUAMSfKkhdKaDJeU7RyFgM2BEALZhg4n/H6jNFXY4nnInqwH/00aT25LEXxbxd5siiIX8Iw7vc0nN9U2JBkHoUWQP9vC6Oj8+W6LVy0GXmIMasW4UcCp8FvLcyXRIklSNkicpivD7ZcPky7R3ZeTYcaTqMlQdendIjmeCblaA1YQxj6vaWYdt3kRKGKdcNRGjDcYriQlIzT4ai06IOU1AH0WPgOJc+WTAuYBsbpX05zmt2+Q7XQzOYrZ+spCtnA2w4P5jd8LI1aLSZdEq6atWohBid+m0jC6/dOt/rwrdCHkEPf1jUmzuano73edkxB6k4Bl201zcT5MICBbFNnRdxHkX/MWH0uwsQ8cAM3AonAehRcPqIpkeTSr2D9XwNp6VwBLPVYkp0X4BY7+sG8uFra6paFPfNivItvSl2YGPvaw5/i+XVJNrDsq3m9PfnROmK0c44T8mDGkLTKFLO+ZpRgty/rJ5nA+2xNVQMPMJPQBEKkEuHzt1gsg9Ir2SYycd6rxMyuCZycp/Xwhh8xklSv7ipT239iJTik6uQpRRDLr55uyA5uuC+3BQHFqsAlN63HgVz5d5DlNUzKWc3CD1y1Bn0vti6RGsDcDcINhjSjcWfEyO3EXUhu2sGZauRbIzF1msYRv/thnauNOXqbAbfEhn8GpKUsEh7ZGnkVp1UIn6eZy+WTVUFEiyawYOHThO2cCUGZA//CjZFBGjgOLkm7+9GupOBpGiekrk4iydZU4K+H0ryVBAfU/7lBQqWv94AWwp86YfGgGqlmiE9sPd9DVWTDRt5sEtjdMQOiml3dJQR7iWdDGbVZLe4hZ7txk3Pc19Nng3lkVSM64LhJlYkHR0TkwDxyH8stC5Ru04EU2pCPXkyLXEnOBrjQBioX0xl7Su3QJuerdttMfucQqkgecx4ot0Ij6bUrppW5fU7ROW0cZ6xS9cOEtTbPeTxtuEcd29kPxvpnfS4xDONisM36wrr2F7t61FPjMybzuawuNZnPT3Q1uhjqw6ewqmlIhOpla8h6+yUGw8Ti/GD48ywNQDGs2Q2scATG2O/4OqyMli1kUp4d0lG2NVHVakH2KAPfss8W+kGyZUCTocHjE224dRCavb7ZpLM+KsPDh8TIHvvEH0WBkyNlsZLwyu88ewRlGvnBAUpg12OoikThHfMk+cXvp+9U7f+mqN4llbfGxPlE4S4IzhMFD1GNuZUore0M1rrnqlgHuMITxFLhBlcCQOt++Aa6/wgAnvnMWOTSVBRdp1dFP9F00Gx+Y3pYesGG6fPTVVt4OuPQ39XEOSOvjdWGDlO3E078mebuqxeWIrIg2e4iANv/LdN4cc2SU1K3I1GpJJdaOj7iLRS5iPNGMQFpM0CbFpwLTjsQhENRfCtFpwclFJT86BFmhgKTMUxW/VZcdueCDcPDZEFF/Me/ErXM52f1J3v0MRLMHwnx4PmzehkX5+EQaNKo8qOKgjTvVj/5u25k4nEDstcPw38OUEe9G9qj62WsUQCEyupK1a8i2fO/uAs7M3n+LkLMm/cxFOuyfre3tOR/iHNJb+VLw3meUm8A3zCGgPA9AXaIr+8+U796h0zDENS55Bq7K+WG0+0VnSraOHnOjrRXEDdI5R4BLLnsjh5ZHB990rPe9dAkstJSNwsjutK0hvkYn13YjNWOl0eZ/pSjDRRWcRMp7HVEkgZvmILH6vEg00KXWWpEKJar5EVnQr73cBs8DmnALrjpnQuk8cNS02+9vMB0JkaluHbZX8NfgqfNvIPDDMM8JE22U8oPNOrWageE2lJPyFpbW8T/cVLxQ15Sp6w0YORkLeNP7keu4Arn6jPnrC6W/C2a7+PDgFptbdllmk8WMl4ThkVL8ixIGVD73jyJcqO4Of3FHwJ1zK7n/fQrYOJvHJp9oPJRD+ooZNx3J4OfN2uGTEtctvosV1mNglURPhBVxGbWhRCTUopFkPl4pYfxgzbOdRkbG6Znnb3r0lJiBzAGjlje2DSWyAlsP9DKn5geP5erzQsrnUSaR55haCdRRdpvp91LR9vaDRJFnQTI2+WUsUmNI+VKBSeiGRqFiMgqLngmfNdqW4MB9QTmdgDZJY80CzjB/Zp7RQXPac3WMbH3NyWEP5kNStT55xa5dVAgwWL47aNHeQe9vKRKRjVd6FkF5eJUv5pDY1+H339cHSiCP6ZVEhmWh5MblyA3isfOC1U4vgxLRyiS5OogFB4kklFyX+3hkWVbNf2DXOiV5zOGOnOPVw+tuX1gamAj6qrPp6CqYR1Ld9064YQoQyzRZXw0UD77XFQtIiQ2OyKbVuJjeYjuNIjYx1x/PepT5oyTUiI4NEQ7FNKBGcqIEUY/rC9npFB5VmX3iXmupfOjYvoagFVew/v+QB/Cc4FnuGwHUqUiouX8MYOsd4rMwkTHdXNb3p6OGX6aTwFm+87FBlyjt8gqvXT3bRkp5rnCy6mYO0Wcy7QN9nfGBvQiIGK073mTvuph5F+KmtvN4EUmYLYsrs+0GYKg6R9GEuPjdiHoKKiaryJOcBMtsG4f1bqXt6k1naG1a5F3OMNFSsWmDFEgyTDck6tuL1ov2Us0ivKO+40Yu6bNHLHbGYJlllmikEfJBS/egL6Dyw1zmq4YhUrMZO1jD3s9E0AwTRLxfmlWq20zTl5PYCAbr95L9sSu10HCvcjfzhinhdSalN3WuH50YZvOCzhD1dpbLflhztJpMAvXebOrCFK/dOD/luTDTzhO76272+A8vujd5dmvcCVIi3tTjtaiHbSkEF0QRhICxqYCMQKcWBGrhNye9qSd+ZbDjRARsJzGxdCh8wf0nVWMXmSeMEM/Jcb7fLHKWwqPMblA9efWxVbrULVBaEXFYZo3+AdMO6iXeOV6uNhlVMU1XX+rd7+XaKYywQICWIygLnpmtL3vFPM8wSw67oY7g9Pjm+c6Rf5whKqa2VbX4sAkIUbwV6wBVar9dvzZbGfHQxvM28RU/YFyBU69S759w90e1YwAUg0/2S8WyHasio6ovzyQc2OMfpx1NK2CJh1J+xK3SMF/QziNPdlXeueiuuEp3MvH+4aTfkq2KOi7RyPixzL2PGpGf2u1ILdmXrdEEguRM9917avnDfLlqkWi4Go921La6PL/Neg/FK5d0OGxebyLfDccXj62JNJvUbv7byuKxjsBJTOk2n5EKsN2NsM2BvsggxnW3rnGFoKaSYYMxZzjLq8U7nRL+/hJ0Vk3KXVGpEhERnHYh2AtvsoSUSwKD0YyoK43cOI1TxEHvak71sRpjscAkoCvjoM/WC/gzdqTc4NphO7XWt8TmGg79C1dh2Kv29Xd/3nQk1IVr5jdS5GqnHU5yWRmEJwPMERzOapxCg6gAGjC6Vo5bfrNh/Tr0zrMcYLdmYs7Jd9orx1yOWNl16a2jf8RnaNg0CUv/HW7bSK/X7dwNcIG1WfzYB1OVCO8q4K8uAzGOwKzRj31pWJUzfvUz5AqCQ1zZLEvKbc2GvQNEW3uZ6izayNVmlNSh8CcBHVx4swP/STDSbQTwnSPaTbObuAANJBdbIAamaTYiScc+OeEjE2PhRp4iqb2ohqoF0z0M/O/J3zMuUy4ayeOugc4nJQncgCJsklTpNk9DbzO8tEkQnE7ZYpQVbcgYohZp8yYRoeWu80esENXMzYYlQAB9GnwRV2yVyHytHYbh7hB5zyF8xrOWAtz7ucde16jYz+GIRaO5Kz5OMoDX89VXIpbJjm/FJwlHDmoqeCaQxQ2YOSTZcsXMPS75762UKwByEWSUlouY0YaEtcvRL89ZS3KHi1aEFwEsyIEbd6i57dVvj2mCfiY2jocmVAK3mgRq50UKvKci+7nBrtDHBsvcWTVUJeuDmXevhalX9xwLBWkXPep0BjsMlsQ9LDeV++PKKnWDW1jhLpu1cBTna7PPNvNtBRKDgc960g37PlkXJY+YHLf891/fr4oDRmsstGhpZdsehthesGHQG+QXZLm0ifeH1cNNbyWAurQfFXxL75fTLiXVHd8K8N/7iAtKUv+DHxjwZtyNu0TzCzLoU6fma6cZ2kb6N0qIZEqB6hCwDSRUvwM4RIFsua/6YQ/ia5wb9LfXpX/S3oNdOUkgLkZjXD5DcCK2NoRvSPbgu7FYJsrdLwJ4BTW8Gb+++lVPMOKPLpwGyOlTmWzqbVmG8eAcQBtmxOd/Y9M9reN88CtBaDNOAZ0v5hNO852jy6z1+g8q5XDLkmi61nbgpS0S94xIFYU652Hn/a/aLMo4Ge9CyHeLnwq9YwGwsame1FP6OpBfPUexWTGnKrNzM3pFYt2K9dq8+1Ia0mMS2BFSPmw6ushv3+alrGwn+RFDuG4f7GxWpz6ZfL8m/DueAfhE5W2Ca/fmPS5/DaGc+Ex/U1Fb9f/Kt8fIAJEU6ixyW3kY8rNBQGj2q2pCjelh+j0nanxb7oIaYsIIVyjKZzWhsb7EpmsFlTwMp+PaFvyRJdkCigtp6zCjD21TKpuhdpskyL8JWT1cSshuR0uOb3YdBjSL9FutaoZLNSACPT4YUHlQFiGF1Ef07sW27eQIbWGLYPSNx5yWlfzwtEVsF5uoqNWwDNQwpdOJdkpuS9/IEYCYqaQe81huDYgD+8cP4d4aCCNAt9JKT1aVtbVbxIEfMq2qfq8HSI009X+ZeV4a6agfa8sI2aKo6NAI0zHAN7yGmMadaNT7BQQq+OcDGR2NBjGw3NPXW2Bf2UngAtyyHmwPtvqmXZM2+tr/IHdZfCep+PggjopnkK1+M9FWxg40EXUISV7qUIxEVfHa9J8roZVh9pQx48VYNOEMIolfQEcPSqTXcdhE31t5V2MaIhxjNWPbl04cfSCvVCyZAY25IjZg98FiEN5K5aUp3u2rHJpRNqhM9CNGFdiHBBww4QoCBQ0q9JmCFtR770+f+zMXcwcQP2dGsUYQkoLVq5Z9ZFlBhCuGsEGQFHc5Cgo667La7fNqU6pSbo0uo/05INQ2zgTam4IziQsqvUEaDAPgfLyzk+tL0A8wJj5ueQV5fwCNRiZ5eGfHfzRJJ4QMo6ONXm/GgRU5emqtRbSZFDss8RFPzuuOyfzv/qr5+brcYBnTwpbUuBHval0pfht2h1q/dGI6K613My3+K4kVdckfjCANSA4HcYbZstIzafEYUVLLIwMlCiCyA3fnsJIp1Wu7/nfuB/ZII6TuI7X3AGrhYjxLg58dZj6kRDmsP08QU9+Sfyfx/wqQ4L/hleTOTAz8aqeFOdDHLWgOQlK5Y4ZWgwR+VgGwKG+YBnGUUmQevKpWaV5UemyeH//prZdyA4ObfQU+4eJ134Pq48xKFYvh8BbWzvhKINRs4vw7EvCMa1+zSVosCvz5HODejUAgHUsg0/ViqCcBL6dhQQn2ADcE39RgYHEuM3Prc+wmGCa9oiA9qwl0JBVnDlEXtn0/YrPw5jQNh+r10L7PQ7KeZjhYPWTxMbXhLBvbOI+c32P0L+1zVZ7osD0Ex/vyd9U+7qLwHkcSRASFaMQaCxtMEiLca26VDrDY/yA5vUXd9h4owTiR7kJYJ7Ej3ZZzHSA8LLSOJhiDxUuYdBP9M/HuQO12pd+MvhGLzq1QQbiWlb8z+30NjGQGmBbu1DzIjWaqnz3vFEyGDxALLLb6r1HaKX1b1eEfa+gk5y4dgy8k+w0TedcgCxPboUDh7K565N3gAytALxlqRG4s2MExDg5eVPTY6ZNm1cygZnU+K4CtePtHR8BaThkVyKDEeG50Kkpw1ETzUsaxNXjBGOBI1+vuHUpcGQUfvgRQRqHXQBIiChCCACK0PtjWBgO3JUMzpaZ4hMse7jnPs3pwU9W6KYwTko64gB5OW3arHe4iy53siSh/2wecle17LPR/S3O6+ZrYlyfpCL67MGW8scO3dv8QShgUgkzWolqBWGnUXGZOcC8zMT3r3k8cVX9iDRSSCNqkmgQfR9yymZIBQkNq5CkZaNORYBUt9ThQeldMdKdziJDik4Tw6bjJ4aCDpRF2R2lo0fUHDxAAUkSfg3QgyWE34+wcKo2puzaNaZi7742YK6VqqY1TFNPCMI8O/r6mPufgFHDaQLCZCXKz0KilxVpU5QfWyg2BYKHFaFLYSygqXpTdIUIf0vTtGUSGsQrevRxbaeY2kKU07Mz1rdE8QHJCaKFGnysmTo/GOJTQoMVZ6QrWZgn9BV+EqvYbs6RsU84uaGwzjlq/hXc7C3tY02ZptEBRJWbU0aHnAHDmwsQWShWFoWAUIBXgLoB9+IFMhncE82z2ekSMiVNepIvsdpWatUACVCb4W0pv2e8B3bmW3KPUhPtW2sF3hJYVlOjaotu42OkGhN/QHSIu+1Og++Oh+WKIKB+tobx1yvwvS3yeJoPCWNXHKd5xLYBmXnpS4NrHLRT7scqWDgmXtPyVjsQrjeAJWDGUyyqcdNqcrYUpUqMqY+noUcaoB47Wu2fcYyO/K35BMWRixr+rhWgbUYb+29DZetV5WeAsPBuUn1/9UquFgkqMB8gwOnwEuy/3EO3tY21jbz4YORGKr80prpbkW8dontCw4WziNPPK8D9us9un0J4VbErcBabxKS7yELB+Ugtqngh2DLPyf25xDhm1qXglLV6RUMRQ8K+Q2Jg6t9P6Ck8fJ8crOy7dVks6a5E0ZZRD/4jUop94oJ89WItdlWKlxS1o9nYd0nqYJQyGNR7hZ7s1mlhYcZALAzkHqOI0/3h99bb3WFhpX1ljIpt5CAnxXYj6RRx34hqq5kUyVd9OCH/xAIUVvt7wOkTxTN74ZbAsRPFfSRuFG9y9+/tSIXXi8X8Wp4ZG65WX0WlsjMouUJCo18zPkmefWwz2ZfF6tcTukTyf0fxThHMZQA1SSGuvtuDBI4QXi4ssl4Xl3eecc6C3itdiLuMo1Y44nI+CwwAat1HrJX4aXAed4JiB0Pg+e77AfnwBJvyxzeHgMA/yVj9UnyfzHCsu+O0mNv8F9yseAOogzsbBD6jVcjWBvMOcsMNAfmeRtaufAr2rmriL40uLrQY0/rQgxV5YBLpPOs2j99UyAeyvdoloynHpIxXKU9R+He3av9R44TY3HhqsyDDg7ICrlmMkSOF5XUu9CUDF18hAVuG0MTUkx+Y8lLdaLmlFzAEvG0fktZsf2vKMgd/tqk461YdL+V14X6iTq5vIULnoGd9ThK4/CR9AUYvIBgNJhqtDIjmhTiDhwNiaDlcAkXMVG2WUBuJoEzcfKwyyUXAE25Rsgwn4ICeHuxwjV0noUN/OHDxIxTXHmwaA/qlaqX7/fvJDfJdpxS8EPE2iOqfK5DTGBiLwME3/qGh/IB5JAGj7CnZBJPH6yXGb51CJJ++j9rPxL568CZW3gxr6CVp60LjNHA+r4EtM178prWnTmsBGQntySBAlxloVz2DZC/6G0X3Moy1Yn3jeoKmQ2QVEcV3s9Bvzs1EI+yb5+yM5BNOrV3jLwDHDfqJURjPENA6/IOa7be9lQ0bqGiDSZZz+F81+rFoB8AVfLhRDD/3YMZJXwVgDaRpQ89g3TvWVliH8stA7wzw1SWIlBPKVl4g78fAHyfbM280Vem4eU08qp2Fggtk0jUCba1zaMik0fIdYl80FlMOuJv7EoML31ESJCGyr2+2XvOF0pWYikBjpOQN/6U7Obmr+w7PZuNQI70yO5khgmPxLqOu+DYqAfXjWog+UVOyvTMstVpgYECyn4LldmRNW6x49wP3RLKIBLxW4XJft6jFTtTa1aUjDH9ZOjcrFiHqm9b/1k27VgBJo299UCUc7asrU4dZ2C3ljWFYtKii7vtA3eISzABEMelXjCBwfZgAGAgxEC8U/40tStRaBikhL5bf3SU9LBA6+uoQxMJ7iah+MInMyYfzH0iUK0f0OLYDoKJLq+4zhmvFjA2lWBd05A8hCz6EZu682V2B6FoYu4YiJokBpcRq2Iyw5OvgmTHO1VLTF+LdfCpnI9DdWX6hLFtmMq3/XZiWgH+/yDKC5K6aAs+B/cfXzGzDKwHU5RlbCVi0UDvY70Is7tAsucePDD6RgQXcm557IGSXcxrGZ/d6ErRHQS7ky5kJGHIy5xbwZhBd00W59MMT8V//mrjHyRnwWZS+mFV2vpujmwsCaqLpgCcCCpGbvvCtAutMWibomrRkDoehCzQFHfHv8C/TfGuNBuDB6LPZMX3vm5DEoX4c4CTHiWoiIE/sghzv6h/xTcojJ+ANvguIVeKBArgjh6AZ5SOICbDeb7p5SF7zkjCWfTTIv4gG4rKsY2nkAgUaeBBT+njROt5V5mc92b38Ui7jIUnxY/9LBJ2GlyCSFA6MNCVX5wZtOivgf40qaWNN1an0Kp/jqY+9i0IQYnuuJlDE40lQAqtbQDnL/MTlX8At3wcaWbce1IMBHLBDP3wL6L+lc6I0iQRe5PFHB+o3e7Xm9rVAAR7I5f/MyOmsmjHlN+Y2jfK2yqY+w3LcYtGdPeOWwf0PMpnNEF0XQM5koL36jb/yKlcJJMx9a3xi1lnE/R3A55wSC7XlXM2TqMpXehT+Dl+B5R6gin4htjYb8sNkVBd/Q5a7xp0Sca/4Ag0o1k90XSaFL/xBgFM8TEDk8T4bsu00wgwBzT2RzvP2kQvLj0ZRnJZgbf43bfL0b7vdjliKEjT4BhysiMpIPBI1yFDPMFmetjbKxYduxoumaD5qGyowZ3ZFJXLyxztVEUMui9h+nNVNeGJNI4X7Z29aS8BMxW91hjWSRQ2rLOPZIdCPDmW7E064R9cQfSh+R+940hYtwWd+A3vUM65g3rG8B4VxlELdVd1RNjsi7M1LWOlW+hWWY7kn1NnVLdIejjo08OQXcmmfb/JA9djy8QDEhZl/PdO8kwrncTsir4WGEmuB/lRNGa3OET5QHgBeLo1ZtyymYMrQKOSbphstAouQuRoHLvPcQwJJqd1P1IR+4QnH2m4oBpONSxPbh02l2VrVa9c+dpmCigPCNbMqCHjLQkXM633wjnjPxF4hghBb9oA3fr8dksc37HypUyaVL3oOvk/CRFCRkC6RU/rwtoMUuKJGebh8NlSisuM1euzNS6qXiqQ+JoTFPGUjNHpzcH9tGm7vwhMZPmb/w6et44dYyFSaiO1i7BKh1xmxKtrorv69Gglm88Il3wtvaY7NYthiCLB/rSP7Eg1Y+F8cv8qYRCz+voMMedMp1xec2LfzQ2BinrZFCVBtOn7e1MUhCJ8YEP0Z7TubnZNTeFubT9wNcWcGR0iAqHctzHHYq10cVKJYg7yXDmg+0mY0AKg9l/yYb/VYzH/T81Qk5ctRXpgd9LDsZrwnXksRY++S0mF9/sQAti0LxBR/DElJJtNv+B08XnF6Lgh6Ad7Dl+E4gmSrB++RiwvD0UeS5P7OPOr2rLCZgXoOXKTrgh+eIYJa9t3r0NJ7DBR8cPxN4Hp9Nh42jQ4n8v3u5JtZnuVEwK+TeMH4MV1lGOOK78JFg4esvavpn+2IgXNKON/wnCG+PadlvZlX4V/iSds1Ec40SxvHApaqyaImy7XottcS9lHUS8jmAh2j8EqocbK7IpqlZfujSW4pfujU5FF4ICN/9MnpKqxzuTdkpLyNoJ8/Hjnc+YAwikGQh1yoloMRqpAbxiQrKNEwbhESd3CN940fA9A6f5oYK9rBC1ybgODo7VcX+Q1uQM/Ypgxp11I+BOwi+9dRIq55ifBFLxYObuqZp3yBFM7U28gkJw6noPL6t3DopGttWJbJ+a/5Kiy/6ppuXbPaMvuSaBD76kNM+X1nBPEWXc3bc9jyfotv3jhDvtVLGXMpUgM0ttmm9jUpzfTobLEWZ0767/N9l3PREnKmQN6q5Ns0womK8BXAL4kvfJySfzsTSpvN1DgwCpWyr7+hMlAsTRb/ZC9e7Q+AVExZY0rZ5EHumDZ291U5PNblAGBpB/vI3WcaW5IhJ+V7HjGH6zbGHQbxOZaTKFhaNieRxJND0GiP1W8oVnbt/WOXS1dc74vXXnXuU/QZ7NZhJkcUzESTGo2M2dMjvz3u3MaEeYgeN4F2s6bzxwQ92jLwQvgy/MfuIpMjbbbhOxLZC7Ghr3/hXY0FTVt/2+5VE9Yce4J/kOCu1xX/zQM7QeoadBzKVMK8tjYKkECxxcGE6Ls6+3NOYW+oDWBmLuZwDawkESfW2CxCnAGFX/KnAEbcNyVdSsTkpfHQ4JwKqFMbwVIEvCaLe6dqClpCTLdLsh7TmQTUSr67eOJN5ipE+JNdLHptxcVJR7AMorVTP58MKZb1GneEa31KHEfcQm8KUgSbsv6XjQQKZjk5nr6funmZ9/4xHq/cwBEkfi08x16KmBV7KFLLe1HktyP+x24rlGCsqXDGtobuCCg5l6TuGZ0RAtfy44u4Tu9R2xDA3VgwfnoER8G/FBRwmaA70+1/XWKUZGouw5YWKS5RfXzBVi/9qPh+JTlTsZsB7JCY6+ygQtrGMWxqB6jfxpZxb3RY671WX9m041nFm4+QiWqRkEFFlUw1oHY2SAw6O5uKY0AaAm8dDvDL28EzkrACxJcfbKZQRtoWxqG3S1NvTEWgPVcpdK7RCUZDdYaQf77Si1h7ki2nG7QCvSHPC6qM2HkynM1MmNrbO7cWBxuWp/BqTHRwWrNQqfHs2FLreKsC3cwYkiqQcYCbzNmH1oV02H8CMSwjnKzQ/GDCR0po2pedrNUDv2b3kBSCLF2Y5/+a1Kk/O2TEGkygcqx9sflPRkaoqiGg7Hh4WLokowmHHi99gWdCo+kB2rf4LOfA9GCzu3oF0UBsCBO9eu06oizOVBOrm3RwPIepAmXfeZ9K8I7rU9eyxJllWGXIcG/jvYNdUzajjy9mmAGywRPcBxuum63vcn+gEzI0BrLb19CtAzkncC37hQnO5mBIE+Q7wNCfDn9c5vwfHoOQPLnYBlYT2zeUWtNYBV652+HOHpv/lIEqKEEzWOWMizgM7j9YVR+IkA4LGSAo6lWjfSkONYYAjejmba4OBa1w9JPHeUk6tMmwSd9928FDp2VuAaEKAXsoqLSyqTWXt+ivoVtaEz9hjWhfOjpNZshtCl50KgAxn16MRjhIfPQYG0hfFiDvt0YDj3g6I8vlMXUsnj6WA2Ig7NKUGEPiqsDZ8EWBt3teYTfBwGtGyizSVjIAeyiwpAoAO7cS6jm9Cgbe19lQjV4jq/sLy1XN0SraT1XW237+eToBa6FwN8LmX5ti6rykvrnzw8kBPhTNhIyoen2Y7tVkDSClBp+fcUJ+5qRb/ucAjkJHGeFZ9TL8LipYDhLBBGdOgA5n6Ux6t51p3a37VTRCfJ9gOppCdEJDmlhILAmRL+oFmzbND7i6fTrbLST+dIteAMO3YyiPX/Em4wEr2qtX/ZpDWA2IqYELVXV3LkVQBopM+oKDWkh9UaYruMqauGarWRm9GA8oFTG2Jq2ROvjvHNihxqO0RF2iQwE7CgPkKU/7pF6PXJvqyBe4HEtma6qZ6Wac2Gn3l7TOqBxlebIL8IcpI55afREzogY9kZUVX7F0suGAQLFNaLeRqzTZwE9OnAWvXCBoDV+7BCzCO58yuANJS+RUXldGyarYYFeQBUXHpS27ss7swLvcN8tWDG/T115BMOdisp2PvGWI3k743Mr9mrlUO3U5BI29w6xEMzpaOCe1978jxMH+JFDdMGdCd8iSqLrwAwI6H/zLRlnwcfQCKnV0Ys6SrH/T2YPZRbpq7TAFRKC9w4rv45N+d17Z1ZaJyMpP3qlPGtgz5j5L6o6CSC5CuIYDNAxZlrlcMk+6CF354UijZnpzNTlQmijGATyaZJW3s+25iHsatq+2bMh/Zhr1BtBwpvff1VQqKYprkIkicuIPy2woBy5362pf33jZ0ZwjRD0BZ8pmGh8mnc9Dm1fqCD46HK8cwXKDHAdfHsJ6Ahj9Ehj67i2cKzHN6UK/QLuesTuMCxErBXMlmBPqFo07pG1PCpXyO77YeK23Ief2cdNBRA/PkmR40ksjrJs4fXeVym67xPujJIjUpeNEiX6nKUEMLJgdZZIuNKrrik3fmtjzmqmkHHG9y32+fus/LmITd/EKf/2i4gxiuU/JMdeDnzYglXW6256KDyESea60hHybARmGG/RgVbNongS4wcXL2Ha1IMcJjXDRLpWpw62lWGrpFsZrEuayFxxwPqBQU7fH9LuruTQ9HdY9AnB9PHodgauCq51Nvcy5sGUGcN6Hs1j/HvJd0RdKl0V970PScXwbSPWabxj5takI42Lw5p8onHLw/CcLWmjyFAnkvX0rWSVUikLEQEImN5HBqRGtkOJcxiVofBOjsMjIxaUFYaY5P2s46hvVcbkvIDoIf7NZrtp/1M5m1GhSJoc5RfmeYnupzGVj5FPPA6XQ5ozoZFQkemCbqpe5QYAdm8CNwxBL6hOimfH+0WWposzWv/cpsS0JanH7GAsqLqA+BzwWOJ3MDnSv19JD4+7FJWg6va3Fa2dLx7SCUl57YLwvGLjimJCklEsxri4CnX4dWCb3QO4szqnpJa3kZxYO/t5XPcEpdB/cQKiKQderOdjOGN3QdF6Yn5xD4XyrHkRb78PAgOjGZAK/LJFaTHumxcs6XSNatEkbfQBniDP/aOJCqjDQzqjh9gqXzXPeZVKLEG1QwKFJvku9q+S0zhc4a1KCWx0bZ7No5jihWyn8D4rHqfQjt5d6L6dbZeBJzsRhkJcu8ArVVZ0xE5gvWssGTju6CeY5WL/g/rlnHTIntXXcag8awrgARBWJ7kGF9qBD1BYPfCsr9S6yBIB+NVp+cxxdIeuc82h0F5X0rGz8BXQCFZNxVYsySI2FIy+1HfZskH1vZdexZFlUyVWhFl7OMFhkiehZOLeFvN40Ujr4JsOD3DpYzacirSc6fjiR1feOx+qT+Sa+VdjK5RnW8NrYTq1hK29WFpJkYcj4coPv2z7/jJOzPpoTu4Wt8KGUJnI+ADOYOo/eDnDFMiePHOfN+PyNXdHYL31QjpXGphNUMjEd9xB6dMgjIe8jlr3w3eZSr1o04gTx8+9lpuECFhIUy4juINlAPTOwBMnqeAkS1lrCNvtqrB24xU+rwog8fpw2oJYE6ItFV66ijWc31QgQs9NFvDECzsQP96snu8j9W5lGjFs+pGJzK9mki/NwMgwQ4w0BPplJAITYxUehwZDT+0PfCuk9km/2lpo0MCxs0xHg2RWEhFP6jT+EPlnmVlYmeXD3/kpTh9Fwr8TOW4Myaj8vZPYso36maR+vyQjJ+08i8STQxjbPWj9sqRz5IehlG7Fzdu0qyUFcOobu/PXk0ij0kg93AZ0pKjKdc8e5PFhATUJQv9xWP6gQ1uQvUj/BtejwgC2nuZSn/UFfFByA9o2uzO9HPVFFoIKiaZbS2rpXJYdrusJY7k8bct9EnWckT0AB8qd1Nkl2TSW2fjihn03ncjfMplsx0e3HTxzudZmHI50yUubiU/7AKW+Ofa/tUjX7g5FSQNO5rLqD3XjajyMq8bYA01pZCRfXMRTHIPRc5NV6z+rPXErSrgZY6uaKlBu3i0CJvQOqPnisJrNVjJAix7urSepwEilgV1KPn5zW57YOSFQ3j/VuvpXM2krH7GaE1WiBc6v/UIdwmG+9QP8hLZUTI8vN6GdlBOnUjbLksgsxkge1qHsi7WM0TXngWsC15sKeSDbpxR7UoHvhF9GMByM4JpgtB+wZSH/MfsXAtOZQ41bkeP/D3xMpb6BMnVo2CmXKwbCgGv2uY3OxX9bsdYoR/7d5UxrdlMQObAc/enTjRhCHrmxKzQJr9X5GSEcCQo8w0Pkfiu++Ax8m9KJnTu4Yfa/j/ID3zI0NkGbczJSWgjGXFwQH76zzEkjne6/TmSOCHf/6AQ6qC3u2n9zw//OTE72EeGEghAu1MwWM0NKAd8wo8K8jw0JI+ummjDaKYxwyUDxAnQJq0RGjioruS5blheFKj8yMzay6aAsLeGvMs7cabpYxh64pCNvTGWIlCjtKDzNhtRyfJpDSTqVkC+Cc1TOz+oGvixKcy8jq/KznGI9zdurwTb8y/ianYQROAve+EiEufBGAg8bBfwvzAmbcYpThzrLBLgMOaeWItCKJZFbi0k5FqBVWRxzkv0xHW3mHPrOYzFMEuB190GB3AmKS2JfOLwh4AAYh2M8YUcIaAcaYNPoMuPC/ywTWJxVXUBxXcaswnKP0lzuMfqIz8mSIuvtvpPmdeMZQDjvqUUut2fn23QTJ903TM8StEYHSll/PQPpHhG0f07QI+6K+6qhNrb/4D7P4GR5Rx31/RAF/KXKCrRViFtfmUgIEEgOzaJvcv35H+cRGVVzPcp8SyJi6WvTGl0mOz8HR24X9oj6+5REII16ROJE9EOWRx156E0XyWUSSHgqPllVLI4r8F8C/ROgIynXLii7p2BLResJTnFNTIncdwvS4g4KWwECpM6MgIUHysfjt9xssJ4Rbi9tXJXBaJrhIPJ4Je3qYbdfVzucA8sURrjEwbg2zeit99VFjBC8ZNTEt/3H0/Lq/IB38oHrtn15su8Kzxzm1q9KmwiQQf7UsE2RAfGOHd3az0HP5zD9bSXXz2BGOdjlOJrpzWVUSLqFlr9lhLZ+n5dt/c9UIpREsdbzUFqpptQAXi6ezr76H/GUykpM5NC74EIwiDh6sDeRs4cQLgBOJinCANP9vOwg9VRXCa686C8LTjlKpwq1yOObLhmZN/Jnx0WyMGePoZzhHFxNWXOY08UWGpzIQUzYFu8NvsPuaVD67MhVLspzO7khHeAx40DK68Xtlx2KNThiTMpMF9FFHRrTyk9vK4ehhajK1LIjAYmWIlrGtSRS3dTklKttWUN0Y/xJj5sC+lLmrHtWtalUUC9D0Hn9+nZqCMUTebxLq9Kbn+PXX6Df3/8NbBr6N+GIKY0167rkq6EFH+AqBmpBIn40BY5D3YbxpQidczk0V6gi4DI7HM6ryI2/dv4DUuOV/j3sdEH+23u3+irc40mV9uvnfdGbYlPGHjIk9C1758vOI/VIYKPngZmw9pglUlBCZMIrttuTkzxSpNjuTZCQghqG5hOnAfKbe2G4DZm+xmPEiqMESw7T842ngXycGBjq88XD5MAAZBLOW/M5aVt8D9IAZXNszVTxzCo2V7FLCkp4zXN6JzR/KYlIHY1zeUULdht0/KJDIvXJIQN7LucyCYuCRwT2tO/rex2xBAWnpOiBN3x4HFbMJs772WRRpGVFzeAxV72bPDx5CsZLgMh+vwHfGQvF+0Tev07RBuh6w+YkzCPxhM/IPY30dJ/5cQpCuEOGX5BkoFmDj6A7bq76KeeqhRdcfGNnvrRFMo+3+WfWZ6jFJ3FfBrmDGKLNPlokrNU+JO7OhVkAhaFz3I2rlmp2RKE5YKEkEegdH+tcpJSpx8TfnNinUKJnnJ+eJd2nPDo71n8v2qK8Bx8tU6HeEBS1CN4UTet0o3hf7BXFiN8S5AEI+4CWvYi+U6LVt8ZLNjm/2XobP+6kgxUYDBIEu7IVXNhHg3vptx5Sk9BcBaWSNCKSmV0ABunhjkTHDlJJTd0l1pTcuUDO/FYPqu5/o1OcPk0vhq8ZrR4OL+VzYorms8ACAnRl5aNJg4e4ajS4WmkAJjpMww1J10+4JCvYX0dxiomoe6BUnj5nJaQbIBA/MYKo0J7i0hASgQAMRmaDPFDJetqAXPgQdjX9OAU5yrCtsWjFDbgN5NWmvv8TLD2He1Rh05RB8iCxc+7/wyUQ2nKW79nJcReAsT8M729BATq9b6SkiCe5BvaXbYhGax4CDfeDco1rOHp6OH0WH/+tSU9LeJRJi+JLZHehA95jxOXavhEnOTH0wBMX3HuCSjRZAPvaTQvMJQzlRSfDM3vjpITcXUWY0KxJtIaagsmyRKpQqESgbE5XA0HSIC2b7+b2eAAoDx1ZcO//kHvgRjp14xN23Mp0YvH8OLBHfJi1SgCjmUA+HJyo/jfwnpIBR4Ufq1KS5wS0RZD8E7K9EUxqJtu90KopN4wpTSjBVOtE7fSX8L72aD7Xms84XJ34FcxLUe4RheafasvkHmE3ShplP2nKUo7SmcNje3Nfc+xJ0yoYfhriF3aGuJFdDmRtaFjIUZR9lhUojuLDIl+HiSbuXWFvSf6s6m+svxMcCJ9Vnc7Ru4w6RUqN/bj5Ei2RBhpeMQLst79RCIwUCqIu6od9L4LrYAV0epagqs2nNtSoolOMii53zWm6g+BO6CUaPEq3Re9BtfnpPStqiXsxQoa//VJtAee3qZtfGIjtKnTWpKEQqxFn/9hs54RD2TFJOmU8lN5bbhwchwWXw4fouezR1+lTsOFu0C2iIpzEeu44Y1scS0NdwTvB98kQuckBlp2afVM/sph7s1EH0SU1eX4fTX0VYFRuacR36Dlxb8jTtwE3juT+CKaaz4GYy0celOYwP/kpJB9+kPAYYe3OaMc6wW2RtjcUjHd229kEemII9Xlwwwtv4BRGwJNK3iePC5tAZgnt9VGtlF71HLnHgpqCYXHWiPJge3n0uwrADrJEpXK+mTLarn6CByFnwXYnOObX71lGbBCUdZd3nd0d5w9iBbT2VihRCKxvUD04E3FScNWUmmpkWK0fQ8RbYyTpR3bSBbt+glDEbhs2hNL4l9ncw99AfUUAlPbEXAPtqb43DxjtMMXG5L22IneQYVfwOCrSKiByEayaAQEVIqhSdlnibui5AVSL4FXgSMsm83OTNpybxOQaddve8Ie45vXEkItfUWjiKuCmK3th+3ZSQoAH/5xK9LJZzsgHXaQUDznmoJneK4wSxcMU2nh/Cr3FF2HGROafyWnNex8a2VjmtDfkD4+XnUdk8qqdAPoIAzXcIC7r7QfM7BI8Mbyd5TPCh1H+Vd3pFP7Pq5L+M9dsuhHXjny0wwAAvGTCI7JRjpt3Trr937OXdZG02IKVjE8W4HumwdG82GbtuXbGmGVc9Wh0YNja9vWEzHiJvcR+jn+hLN5ZN8hSaSDAY4i1YWrXyX+UJaiEkmhUkS7L3Weeb2lr/jcVPYdDL9/SvgUhLk7yDJGzB428PdKauTPNvpKS8a2vT2cr1IL2JfiI8rBp1136oQzXSVNAlKfL+tbKo2pJSTNW9Lhj8UoAc5CjJp6xaMPAkLYVZ3KOhpgVKHlYeQSQPWIwJ38C9qrpsR4lN0mXHPZclSyUKpEFOo7YJ290iYB20HGXmjDzfYMnBSxbjuVdHlyl66mqvGXvVqOglsdjehTGvql1Ye1x5N6J+BHLuByPSgCBljs1Aap6IhBLNmg6QiIW5YopxgLbPuGHeyiUaLmZ4SxdNnGeYMhv88NWgRu9ZNdbgt9StCLI+MHH3qcHwn8vuMJ5rHUZn0gj8nPLTpTA3iQw2frcMAgfDYiKs7ZmRJWRX3IJLjVfiXfHBmXqsBy5hHds7VlKMzVAtWV2IQ70O8xYafizekHOaSINDwon8cLPjJixIZxktvtTKvG7dUAyL2fVZiGHXUgVgj5GRvpSOgm5ykpJ1Ef9oGn79UWietuWBJoh7WseYrfV9DoA+bFx9rL43Yuvk05guZrdK7W8ZLq1QtnHhlFK3faRFUwIVDo2TfWYqJFA+QrW3GcU3eWx3X2SA3FcHip2gnwyssPCeRGf3TcqGgdT5CbvO66WqAoiE43JGSy+ohmCq+n1d94ehChJlDGugiO2kbc6acs3LVuYXHZDNoPbS6Gqwf6pv3S10aExfRGoAEnohg35M6oqwFx7rjf7nw6ehn6cUOTrridDeE2fCvlP//9HkfcH6eaTC9XC/4k11sF5AehIIcZAX5ytcM2pzAcxTZX2obGaZzCAOtSTdRBp2ZfBtju0onxjh9wicvpuzU6/ol7fN+p4n6+uJJ3pJJILOeO5Y4FvOzlq9khJClXu8X32a7COJeiOZ2rh+1JN+oe1aj5j3QWFW4OKtz3vZngq57pYF/s3Hi6stVwKfBt5eM7zw64biYzMmqL7aTU+v1r8Hos+6LeSg/6RQu7YJ4nwoofeDw2nVvVAeFWa2EUJZXVPbVXBH5bB2dUKIsXdM3vxKcm/mINk8WGmmMk8va3Tb8FvXdLNy8DoOvOvgdlyvxK66ixCYVNYyasrW/P1TCOc++EEHcrk1nb0D65AOj86NNgPHvkoNmZhMxAnzDM838jZ2LqiWF6mWGaMoANWmUviuF8uCdXTnSzRihMgTx4/i3ik/4bEhrICiTcoCvujgE3gmbm0/M1YgWbgGz2CS56DNIo4IK8Vdp4P8C+Aequ6EDEQQyqmhSoMeBSgVtV+pxhu12FXqTPzxC85KXOFnn5t9gNaNX3OXLpfgZgpnmYBwp5tYqgOFRMkTF9kg59eD3zSVR6OmJzuh3MMZgGJffDwDfLwz6+bZ8l/fwMxy8KgH1s6DqbTHGyH0U6UCROAUC2f86/FiOgffCjZVuajfVwHim3tiUGrTAVlg5HoCES2DuQLb0ynDRyVNwnok8q5Kdo8/altJZvO79J/jPDoXVUkN0ZF6e+KC9D7ITPEzGMI+nmf0aLVGly7wsQLK/cKfqDf2Uwnr644evQ3dyoG2E6mXJjeP4hK5XCON8Ux9vrJ2I3SaQlvf/62L9rG7T19mazX2nwAprrRFwXO4TJOMp68uaP2avFMNnYvIb9QIrnbZU1Lei9Qttj9DACffgSAoCOjfyClJ/m4cSSYv7mfkZjassf8YG9cJoYrhg/4AfIj20M9mTCBN53hFuCeNiXb/TP1thHsexj+UCChX4nh1Sw/uQwv2fjEa7o0+lPpB3yS9QDm+MTWZ4tE6oQfTlQuJp7i2DVNT1CTTscDUibqLpviu9tyWTTmqBs5AfKgzMW+jEr4mrxw0362/pg3Abj5+pfstpjGX64q9LWLqrx3+qgJFHwrerId+QjjqdDI7fxjY41Aptm4afQSfn4gEyiPn7NyvSjFhH52O8ATdzuSu0AB6/0NjZq6JcwEKbrjZz7hwx+SOp6XjktTBQjEz5Ddd1YtCR/FRuxpoV7xC1O9Y3sDE61kdKHc6SStkZeXB/1bHTxQrtAm//lTQeHO5Zpk6Dt/x/h7RGLDnwgONQPYbTsWOxWgMU4EWTzrJgQIYirNU8YWlin8rtT/HCRZBI+uK51Hm9kC2J7ROJSN8V8DwWzr5IpZ2nU3nlkimVSPpl74/gADUgDFlVzkYv664xBvk6eM3QhlDRfxQjcKK8TT6Y3sR8LtiNaj9zt/2nFwJaSzELPsAtU6lDYjut9Ysp5G3ZE6RK+Qng+Qn2PmCyAOVRGM1/7WcmLNzu9WNekNRBEc+xP4dILzVcPEEByWUFtVWaC+CxmPgAUQnaACwJ5kRzybGqD4ZgLT+N4N7kQCvAoY87sobDPLYroiTYDLuTMu+1+p/R6PtZarw2JFymRNb8clgRSsYg8XjhvKvnpJ/X7Qjq9HeFb0ykNmRAdjjPDDYDV79ca7l+2/E33n7bA58nUko5uBgnJ4MpclnBNcL97gl2yB2WD4kI/eY2nnNR7J/obGJvOn4JKV/qoxk7XOcKBp0j4HbO/cjr1PA0ZhV/+t66NE4Tcbpaydt9XEbJuYyRIIKtXdreaRvi3uxnK+luYa27SfHhRIFkLsA73jr76NjhJNXo0yu2IaebgjK/z4jC6AWA3weq6xqfFeWQu23WzGhl+tGOYB5mez8LisAdijY5VLZbkpJTJAiaq0PV1xL+9aUci7ZwOgOxg4727iIzTlLwHeojtxfzK8imtRGqINEpko4iVdz0ei92X6wOePjB0pJu+Nke70XUi3hI+qzSR3SsDlRtloVNwWVHVDhAGhBdhghSR2kFIxbUkt+Wvv16GrZbS/oXKh8aYROsHmqkeu17goVcCPwaLfY7xRwYAn/mPBm78yfohAO38FtfA+z/5fhcip/yvnYC3m9gjuRrBlhhrWwsonkMcoW/8bn03xqKCoVVGHV377sh944FrwtO9W2qRlooT7+LBP/bNfItsCia3XuZljC/+3+yY71lYDZ4Lxb/+w1OYUyMloeqZ1cAOCOjfxLO8n0ZtnmSmxHMettQAIVhDziUD9pIowMXX5QTpJAYSYOKmBGWkE/P+t/44Kzhdn3+zE4iTjSbFPFeAtZtBe8j2nSKEWhYVKqI31biMvLF7SbV6PwDbOFKz2GA1Eohweau3ji8CoL/MnLnzdKehSMB197luosRU8HJSXG2nHjUUvJPb0seM4hpGfFwq7qSEPez9SFvMllIb274+B29ncE0ypI2XHZPEp+GSQ6iTwhwaGYFXPswZaBM4f3rUkFOIifv9wf8P5+0Tuv995b96Q42qu0VQhW9W/deowItWNf1dmkzn8FpHDR4F07hSv4apbajyhaIBKDDKcp2bf511JtX2J9yJN4cX+M6Rb5ek7pE9F6oYccIIGr5RTD6iINPQuhCiIr1ujLXrhlEsTxV47xXxIc6PavqF/r264yD1Mc4vccX+N1K8rrPvLz7xC5bqY254XocLdbwdwThdqH4C9bZnNNWmqFW/Uug3pS1gC79BPktgrYWz7m/03W/cDODmbunHS4uZMRubQwOhjkfZB+EF6+pTkP8+wlrDt76fliznqGzxnnJh1+d5k4kzTI216MasSL8Ut9tWbzQpeQM5XtgJL4xh74bEFAq6UAtr36j1xhk7M9PPULpZDvShty5WrY8T7a4vOPRW/e3dAPIC0Ta7UjQX0hJEXWbeGZVt5BxLhN/Bln/LsOrCrwyl9RUFZTFMG2I7Q0nu8jTBLgwAXey9UZx+rtQxwNUQd2XvQkQdZejKkRI0qgv0TGFo7b16UFiqtiKb4L9MmXfQ24EeutbQduocovvjharhy3Hu6kjJEr5jKQL2ZBf/JQ188OdiDVzsBdSF6MIzundTf4XWzZNemzJvBtgKnj2TMB9HmobcjlWRF9LRe+MqLIsYgni6wJpnul33AyHtb5y8V5kpW5KCtZQF0J+zycNuzqKNOEzZIX/q9qTXBy+u5YhOHtW/3MLBmnO34Z+OQyJ6nQJ15e7obtwVxA6kTpx9AI0ZuVja20QvXN1PbvdI3LdHWA9/GrJzgywg8wZniMcB8E/9m4ONBqtMtzT3+c67Ff/h0Z9bOV6+gNSv8bX2lDZShKNQ4ed9pqJ/avTjt0E6jPJ2Yrmm0sshQbwgNIaeckTcb1Zt3kDjO+DX/rsChsiGKC0JglEVYO1y3Af46YC/sLTtO91fbj5OUeroBl12Fb71OeJke43s1WXJ/PUkJM/ZoF3RXD+6nyigSGkb9plrOAhFAq76tE+D1M1A1JaxWblYjdjLutQv11YSirvyE8vxAaq8rFatp+PrRVpqx2TLFXNblkmG61/BKZRSc4SbKZ0U4fKlJ9vgbMEfLFEnzELp9yJRV3yF3wWUdhhohE+pZ81Wwo5ilPxsVrxnOlkNoOO8O8PBmqRa4GuNpuv4c+0fz4PlSKLFMKIUgdBilvMF9pwhjZM1SG1WOrI+Q1Jnk4p3eiPpRcGkH9fnjFL13VtGYyJRw1PtO95njwjQtcBQfedZ9+u5/7URm7naEMusnaYLZbiIRHPPNezRkXOUvCkc2l/1mVCpl66TJniRcTyRRcjaGHiA6djJ2WbrI8RPzdK5c1e/IoNhs0DqqvAm2Kxh/GMD7ELNo6JXqMqQPw/KQR60PVpP/+tz2yEjk4hRczGfY/frILRulHZ+xylNjP8oOvb63uxnhgmGUDPHrwme8AikkcBDzOyklg5IVpWbvuyeAmkC8aR0nUdAjxQsbPJxfZenPIkDAez92pwZ/ry7Jm8AolhJARvvQnSx8ZzopjvAZ1OOXBCleR8vqRuRwTPv5q5pbAohw4zNcnVYMZ53w1wRPZnlfgDDSsCEcvr9M5BhB1/o62/gApjnJMnpjccw34D5NRnJfeV1+h1Jw83G7oS8cVC8QnGhVxziRa6nDZvGC6quGRz5l36r248iXgfdT56q2yKds1fk4nHaeGmbC1GSq+Bhb097X3rpGLmDLhj7EfKpLMmp+oYAmMaGnwQPgKuoNO5YrlNq7NqWqyBPa13kB00Eh+Jkmc2QbKs8s2vWABr6imPzVhy3CMBWTR9qt+S20UB60O4pg/tfOJKdwgqFKivJmmyP7cLddHJrGrkWmcEuUO9fs3GDSE3zZkhayfFGeF6JSgvxtZcwuUtXcv7YmMKFKV2ui9gX9bPJ94gwzKjpc9x3KHPpJg63p6WWeSmZ7nGvGnRKqY2/vGbAp+b8JwbROIl/jVNRYzkW5tpCmwM8SC/N00YF7F2vtUbgCyqE4+B5ueAIqRnj+yiqyh9ybuAeWxLPNBJKzi5AYYY1OPqLDiZFLsPSfKhlyqsPwJSfNlvObaNsy0hCp5WV0oSQk5oHw2D3rmYZZWIGaWzfdLaMyBEARnjPRh/xhfLD1ec4s+eMlQqMM5R5ICRBMGydkvMBiNl5aFvvRp1KfSK9GeC8BYAUUA1MyeZM3sXN6tgtwZM73vWGw30AFLy6/fr8MuQM30bYB2enYL03vfX/zHu7AIlQsNSim+e+0vpU5ugHrVqDsWa/62aYUheKaJoipMTwRxIDvMa8mUtoJoG401zu4pQVNVdF6dbfEIzH3lPrrTgoJWQHxU1O1Twm38T+hGyAYkRqTMkfs0dObC2SbJRn+5fDVRylepmVr2MZ1rhg3sJ7GXmesN7FzXL3Xd+Pyu5VLyqbhroH4dP1g38QmEFSRrmr+wv1mVhyF5rY7nyEr7SK5rbQNjnmIhUFi5LUM2NPQCRUrmrTgpXaXW4Yf372ZDav9GC0K9PRYn26Edk1IeAdcxniIWyDx+hfvxrTRK6z/7MMhtyAQFOwtJiWI/JQinXsXAIkJ26uj3xzBlCyYab1vx7USxYR1oNq/A6hXNlePuC1OV4U4cL+Mqwctt9WvyhpnFm5E6EaaO/IrOyEbU/TQLe0sOUozV+WV8ziTJ2Wv54izLHsSJvl23anYR7Pl/W+CpEosTALIlSpRvIYFMS4o0jLV4Eq02NdynSaJXZfui4O044XVE1r6xsPZ/kWOdbqWDplFsFPV9eXEZ4A9h5NrvDHyfc2UeERW815Ges3LO9U0SCD9AwBB2nTAWz8sA2QGKP2xKimvOI4syjbZz7kNjZFSkSXJnRHK5dERt6zW0XZPCsJzb5X2nEmr3ul7pECAIzZL7/JsTdJ1i5HT37XLMUwsll02qRqL91T9BF395NukbIP+Dry8ZR/XhJNd/TZIdBJOJYIfB7FH4j8dyYduxMQO69R773tevGrgpA+WCvxc34oP8yNBcvuHgRIqA2arAOabycz/YZumpheo0N1ETGr0SfEw0GFaCdxcLfAheqwxkcqwHQwDnSOxZDXTGIlDFDBfVTGiCwHgBQ9VKJEZuTqmyZOFy0AOX7ogpKj547hL6RXgT/0Oo90syKnaMkYbVZvezgwxjsa755Xv9KQooAizJzEsTuOxo1ntwLtd5PprxBHftLusSBeTUjLVBtIsQ0OJBLsro/8nY3b2GSRshHprmqIaMM94uVU8Dxrf8lzmEUlOuI/a1ewGUIm6SpOrJWHJX4TzfxWz+Ue9qaGEoT3WGfGgOf872s0Dqt2AeIUx03zLEZzP2eTnE7gQkqQMLSBEIbPpVlK7VrYgZuKeWpSq6CecWMj3jiRp6+4dy2JWkyJaXvJqDQsS16K3MDvcK2xQjvE33vEmS00ZuxFM0qyDoqyQhRTUNhGw94xGXyRx/0fCsZBfpS9106+3OG1/MmL3zVS5lb1wSdE/zL89Fv6SOj2tbLMnSvg723/ewv4M7MNM2Yx1+aWsJ8/Yl65ADNHFVH2t1PuVWeXIixogoai7x9iDuHZAgLuHqkDQlNrfGgXGaP7NAVX5hn5g/EDXDCedwuIlBMB0zdJ6Lwe2pTxt8V+GJUQtFS9si+cWCJRRHvhQnITfHd3L1YbLlPZjwgb1GPY5wtpLa6+bChnJ48r969nr+JzY3xIdzn61e/DosixXt7f6prt5aCJ4jreMm/e0mCaWjbF/QkmK08w40rgKSrqOTuNH7/HkiR2UD7RkvlstPoU2WsugWrg11uiDlMn03JhoKtxphX2WUEfkdZn7tr0teCdGyKrd+0CP90kRNE4WfYQ9Rm4d6hDsFGcnWu6nm6TgQKPCQLmU/hcTHJzquaRgdOFyohl8Nhff/PM0Hy0D+Mu7+LSO/dJO6x2GaQkFuarYj40j8y1cXEYFlgHon2s+qOI2Ajovg1AzHouX4iaIrdf9fvlGWItVI6lD5xgqqBiQw7d9ZIKJmf2wUeXoBmPxEf0vyBVbSfpERuzH8rX5ANZUsae7pS6+hkIPhrPaqvfcIBd9Ij6pMyKEIW7mQM+4xuGjQAzde8TjXAUXgwv8XMnuM6M3yRGsDiimg6TEMzVqrPEe65eu023ByUvrcmVqwL3jVjQkn/gBFxWRg7AS5sY8PLS5DAJIlEPky+4CVRZCdai/A/32rm8P6gI0rsZo2xyNoQaC7G1RCL88ffIPBJAizEzodnQ42lHGu3/McAThi36BoSGkebW1WAASBhkO4WUnoEfmPH6ktER8Ofu4sZLnW35+aFnTKVfHiEh/yKtjGZtCDVhbdamteZgTlEk1AvFQ+tCCOM2HR0yUZgc+qipTKW31S3VfeEkSuYUCM4hTsHHdEtC9zXlYdzPM0Lef/vA2pN9/MPNCqaLHQh3c5NFQkgHTaWNGNnpD5tBm88SOue6cFxWVESHPQq9NjT4g/oNfObyAQ1K9v5/YXOA+ZCpPeh96sclDZhXWkbrXGcNA1Bx3prFEqyLnHct8NfiZqKjrTEEd/JLOXFwi4Dce7bdBTYXxhODw0nqz7dkb3Axgut5PLvBP+KMGDCloUHj3VhMFVngbWJHlCzso6SJ/XNob60jcyrqoE7UrCsxMGYXIfXOysfLh0+b2zzvQvs9GOMpe/Cz3CbbiStbq4Zrydap/8DaNC8b2QuZSmkVEKX3F+Yjk3LcRO2ouO9qUVY4YrDxfpKalsv5ScoM/VqnfMStqdcmlXjygZVkb3jWeGQf/uewl0IvP61oxjQoYHaSFypYXE052zZmxARPyqHJaa3+PTMDpWDBkAwUJAMycprPgD5OZ4ZXmGT7JuuG5BpVAWWbHjq0zSL9KZ0TX3s6Uta0wRnpyfnVQn+MbJ2nmouNpaVExGggo3qf6UDLmh1eKptSZhY5OefUXXjTJ7tqNLdJwT+KFFU9G6PaXsPpSawkVeIPrU/Hf2gpTUUp0exoxF+CO1Q+onyqLG1fQ1mTTLOYfDpORC8oPUC1/SzKxnO1EYpSNBhgeOYUgmUBqOSG06cCW3nd5cMqbaYwsByypNR3XzukdBog2tfaWIB0jdGDDoe4d3EqElTuu/DfygJK/pZIsaybtnjqyBqx1Lt00lJ6fvg3BqOGTiCTaucdktO225JilkkQcitk71KecSyp8NMs1YwL6rVfTEO3TuPi4nSSM9vK4ksB70Bzz+yPHa8vw+KsrE3LsKW7J0g9JfKzZeqsdmt8sRss+wrWsz6l5keQVgVLXbjCfryCYCel911GYTtwF27LwE7qRBpvSTDGNlfQgPAEBzC0YT9FM1ZLYW1NEb/YUyxEA9UcYwn+h5zAe6/cDm9znaULyLwvBlXCHctVvxSTqDEB4beX39lHAOOB4xmIT9dseP58A03q5knU8WdahQh+OCXftmqZrXdrcQaogm/Hj0W9REdNkWRFCCkpGLpRk6Uc/hwGGyy1IDVxpIdjpYOAX0aZDoe4WWTj2Oy3BTTAaVdsTniF36BeyHL3NC7zhEPc4sBvb2n6rrg0kg1o3rJRrCiKSSEdIYk6yvY+L7+we0XTqIFixSkdyRwyziaf42S9mTEw9zipIPXH1HyhGledAK1G2Nt9LWlHdE0i0J++tMijHbAJYYQYoDaaKYBO8qNT2g2/2rOLfPza2gvEuKy6vn4GW/rnXMIzdnPAZHBpFTQXUFlL7KiVz1/0/gh7qgxRPMdB+b/OzJyPqQEOSXoyiJmK1rsHMHOMV5aYwNdNn84Q1C6Xp0xHv3VeE5OSCZNdC2/YevtlaB320O9j+OiJedKBdSBuUoNwnTmM6SoKFZsGbO7r9aLO5LpwcfGFV+ImqaT3yn2VDpLLB1Sb2f5WVUb0yR09/L5Lq9/Hm0+zogIzQE43MibeiKrYwjkRN6qufmv1zhFg279nxPdqbUl3+WkP4588T+9sO+ULbs9KDBPcrJeoWI3+ZFplHkUQb5OuL4QIBXb4BpUTkot9uoHUDHjeGY1XiEvQspnTzwlWUS5cvUCWbWjA/Zh1fRWia3pDiJkks24am2LX6Ktqpk8rwC84Ug7i7PBeaugu8JY6pYXeSYPiTKo2ly8Si9Dq3Pdcpj24CM/7vUbxhUPcFQl75uONDcRdTAn2wZAkKHX4dIX0DviuSd2VbOGofgGdQB2euvgCrbbCzhxJKbjF1GzZTXAvQLjrpcMTBD5q10Jg6eMvc2c49Whb3IpHyetOM2LHEBWLJmTGeP9vsOPdLvLzUL6jeutpIOdKSkZda+W903RU3Fn/JJO63OUAKpAH+RZrHCTPxXU9PhJ1vFzU3FiN+AJMFrwgfrd8Ol3uhacpu8nH8LzP/KOusz4TAJe4DzGzCdNs3iMsfy9hGJN0KOY4R1UJyLVHd6ne7udF8UTjK3afDevuPlDlwdt1WcOFt7QvQa+Z1NJ4PZC1m6TBTNFS69XpYQGrmiUwhSwzExXQH5FqnFisvXmpUHh6IcgUQOtCzuMkmqzck1RHQdn2Yv4qMd04RodTznNB32ePwVxp7TCJLxA/geZcPtJrWORv5qLno/4+WqBsJE73/yqwjkAvK4WAFzxlw6jQeU401eV17Ndy7N5YKLF5ezsaTuc1Yb/Tt8utMFdbcjo0D8ZHMgJh06KfA4kU8LHwo9qNURZ+/sdIOIPOTb9LflmiN7UiYMv3tksfTpkALRPJCArPqoDu2UuZ43sgntFdsM+2KiWqE/4024EArjPlAEyEqXw9FnQ2VGPaCnRaRWqOAP3TvODLoXWZ30/p6CvUdudz7x2UAP3fpDKbPid6QdxMuMX7kA5qyp3IdUvpqFiSV5eDu07u92Nej2WlBJKLAjD52TfpkgRT0LgYPrpOqES/73AAuhwaf0fBNpUUz9d4noIYAAAE4gB7P7vicCdwPF/4WCxJQNNILgF5ZcvzgaJxyo4Mmngurv8Jqn5DVw8ZsA97zkmtYRg5eCYWrI6jmWwhQJqxHKn6eIhe95ELJIyTpt9bkCK3Unfgfj24DVx90T4SjNHnkDDhoK/3qoyk8myADcgaQVWQHKLcd+870ZFgKOMW1LAmIDfO96SZt7VB6cKQI9Lu2N6KatXwsF8ZvyLZr+py05r8tCUilTfhMp+xsr2XPkRVv2f1RjG375pVD+e/2hpfjAdB3LEyp/59k36S3pXn+7Fmst6yyZJy3rdrZMlMcWnwM+JJ6SYCQyt/3EYKdvWaw6x59Hw0hvtbapPrOBHE66IhbtQi5nKlIkAwSmR20UwLhdGXhSN8iZt7qO0czWwt9sp3Ea8YH6hpprEjRn1wbHoPtV6Up5znhinsUAUKE0aIRUEWJ+lfil+1b3p+rpKOfK/vynzrdMhBK37jAGKqtY7WnwVYDtor8wbchIMw67zjAHXCWLRy0bk4MMH5fNrdjgVvSPim4U3R7qaixxQAZKNmB6ZPuqiTtyqZPVa53TLJNbm2voBD8VoZc0ayhCU7ueENieA/ZMp/4gEKsvBcknQV98Y/FKFtPUFidRBoXrvldVgBn236ixxYdCH62GmGmFdfd5yaodch4ZmzOAQ+4NrZQg6vgBWWSnyacqB8sQg1B1dR10TiPR9KQibtxGwVrNdELm7qLegOoy3c+EEBlg2GaoRsPqRPlgjd8WZTZYZupGWOme8dhhFXrLZOe6f77wy6TxB39nYM90PRzVnSQvSi9msJFM4VxuGeasfVdXIOEPybfcgIxmNjPQLcrdxMBtzqES5C5HXvrkZ4g0M+X1TMl+/3eY4smRSNZDniM0Gk9VUw0CndkXFQVtKt1E30EG6La8VjTBVM515+PaHFHE9U0aVtQgwTSKMHf9UP3fQwiHb2/2CVQ6qf75UxaqRpn7+AnowUIwJyIEYjBidvWmpHGw79quFIzvgdUSUmVgNviclDpPt4hX7gO5r82KDrb0etufFndiWkyXzqvCLuNE6EhRCTjXAxpzkVDAuG92hzAAuQsE4lrgRyRO1lXmV3P882vFS/pxX/KNfdyrqTbAdvp6pOdYi4Ni4kCiIu2vYrDvvNHN1tYbi0AWytAyCmd3Iof5D4D6SQy83gHH/eiqnzd+4J57GQ5wiG9qL/Cc1ZTNDjlIrluMgMY0b/GQzdYXNZLbKQe714Xa1QnYUkKZWd9AN92c8E8A0pJzCd9eSITwM7Gb5sJ5Ttp/2TxrxZWWEEZz/x5LnYsEfUm4cSdr7fAv5Y0eS/jE/kbldbUzBA5RAmrYXH4zGl8T26LF7QjYjUKDVvkvH/AZHdReF51gYywG1u1UCqNUjRIJxcqNyuOd7N9B9vqIrh5Yf0jyP2hKushL76YNx5abarYxZZbNiGcMDcqTRhuCm8JLdhMQg2MjADlfwAIympPrJQkytlD7CEv4HeMX43Dd2ezyk/MJ1VdWhXwrTvWJf2PxjcAL5OU0hgnlKkW80SCLS3I+l/HQ6DwOhcEGxUgURV2q0bPworMSxDa1QV3Y9HZEKTMPztN+emTfx/VPg7gUst1uCpefQBZL6PhUK1Qi3TPqBVdFxrWp7VjZiaCGoSgjAO3llELbAm0JBPz768eZt70gX493i/jUtqrL7z869vQIHcBW57eudQy6Aq8I+ahAEXPYZ8VUHH9Ucg93yoQZX4+MNdvWd6+WiO3RqjnHLHDc2QIZZBhqttUFqbHodqy80KNPymCvQTjNtVUmcIA+d7MYGaLVtS4qtid8P1jeD6n9ByHqPFVTjsn4Micwch02WNbA7gX/qNORBePhU40e3iwuK0pQRrMYPxUySokgjOkhPlFba10xuiHB3loW0L6s8potru9FZfpbK9kNrY+6y4Z26gZt1kdEDkB+vDsHdtxDkN0mCeUjDbb/nxsXrzLmojN/IFQzgdi7kGC2rUQ76VFlqvNjEHhn6pb2g+fQ13DOyMisHoNvWB6Al6o7eNd1WLiP2pLdSJ3hEkl1Q5bzKXENCkkDJKOUcRU+KPKMZZjMUYDYbBF2t1Nfq5qPZOhqCxyWEuM5sh0kq2JfXd0Cf9WWQze2anxAga2SwZtnz7n51FGeG0dJjSWJGh2dLPC0KlWyT0yqgr3gwRUPJCmndbNFEo0syx0Da5m37QdDabQxmqWSdWCEqAKxEhLSkLC4UaaM/JczN9JD1Srrf6uzf+5BhGutc5HJ2+HIMn+YwLvu6uHBTa+3RgfqvaH8GEZfEEZJY6+Twg3yHxMFKz3OlxLuqOaBwN7W8dB7lWZNWwFuwsDUo3rqgvryv2iol6ILkGbie2Dm6gWH9K/24GvcBvtDjvEUkiU9MsssbOJ2GtZDfgh9UEQeqR2jHyU5KNAmdjI+C7IywnEtqGLbY59o4wRVDPjI+eVITbX69+8Aw7Tbu4QPCSAIaneZol9HlJlW3O6PW65papJoy9pk3bP4izEjjE6MYRQ5jk0kwTGt2Zxy5XqScyorqUyUcIDuQMC/k87CLRRjp/g/ygr/EmG8sMJnuoSaJ+ddIGMa6M4tcStUnfKpW3hnmfouj6TlAN0QaWPA2fu7wtNnVUCjPeEM01UKunetKAwviEZfay9lIst6qsxM29z5WNQshnUAqIx6iYY3Hu8nDCZvvZezWnCF6X2ZEmhk7RISgKnHI1jwxFFRcwyfM+lKtCQHC9JMfXOhPTTGUqwlLYZLdqAmG2OuZEYuakOz+sztswSXOifJruCVrYis4Km5/ma4FenvtjQa7ZfnknZQor0hcKsvD5wz8maV2pfjByc4kJCA6wa4Re7aun6VQPslANOKUy6Vu0t8HfHncIYix1qdYjNkamBEenKYc7BaRKwcgBPfTi0JFCBUs6OrMwku86dKdb12NSE5pOsSkj7fMzrnpxwFiQs+8zD+TiBdu2WGSJ83nNIsvDjicomQcc2O7Cn2Oc73dt0gPtw7i2v+nA0ALmuQWjCZvyf3NKODIcp8pH3h9pkaqEQR/YOpVInUHMspFVPPK0A5eK1BRvb5p4IJBrveI6XtwBbqDP2DfuZTwuX7Lv0Bb3P2w6rTbBtffSke52xYqRBpMt0xmPCipHAYCPh/K/efjjjXFAzHyQrRLp46DrawZXTiQDfgoK3GapDbPkPO/n1K3fB02nn/Bh8ewYDdXbbq4+6GKpudI4dGUtoAoqBX5qwC0LnogKFV7zZs5WRsfc9ARrBoJP1rNqWR4s+DiQ391IVlSNQ3anwfeiEgJri9568eoyOeEY+PlfMsX6D0mQIPtugx344ZelUtt/d/yMTJZi1cqkj4I4Eq+f1ZkYnoGHMRea4ttiQUkpWyGj90zbTi9kT2hQdEJpczto5MNucyuzeB4KEKKSpo/9rNR+QhWH/vA/wOWcr5C257hkaH/C+6qqFmMhHQZ94tbQpnBd95KNs05ODJjAj2+Uxlh9Oxk4ON9gQiDm8QmymDUHRF9q0Hq8V6iWtR1hR29ett9AF2UadWWSfn92gDEEGUbEU5htgfwtAVxCMusk8uq1QrnaqyyI/Tm900Ao5OUfpbHaUQW6zaMmWgIepxnEfhaIIqg9RGb2Aqt0FkeCNq9j+z4yBf9NnYs6NfdrocJoJAzwtwADMDs/o2YQAOg7R1gCyZ/B4ZhTv7fjAmiZMPSN9j0/zf1xCNnfdpcLUcJ/nJlJ4b/tyJjqbud8kqaeacXqvZQOjgdzeyWxwHHFruXf9mrONejZ8YL+WMdMnADsk9wUIrjMjV4hPJhBBbr89QIfZGGiq8p8zg+4HyeWJUi3DN/19vhNehjYdpBIcVFTB8GrcWRnriLe4gjFiHl5Qc7Y9KndgiDC4EIv/2lhPEXrBoSzRs4hlQ4fRDCjvBMlZTe6ONXLOwqt3s/FWkoNrrnsCduWVRR+0+33d9qeAb6HhuluR13NoDajqqPed+CN+0N3DDuCRRlZhJClZDu4gS+iUTCM1pj3y7MuBwiyxnesk6xTByavfvYWNP3vONEACRaYfWsrdmVQp4+VX4ucOwKv4ts0NkLj1B8QA960NIb/vtldj71PbrZg3T5YwdzJhp04m/0J7C+WctpfEIOHNKnjiJwsLy70xApwZku3ArX55HDvDwdHkkDIBrQgOh9ZcyThuYIChivBtpmoRo5njRJrX0HAjDdp4mM6ZHhLW+GekxtU2CY/Js1Ly0lIIs7mK5j+hR/Ej8uXsa9zNIyXuT5uD+ufox20NpWJ5ogNdzl0s7jfwN8wCsrreJ1Yni202JxXbGxKWl6jxAUGi4OeDmSqvt0PVyAWhlht2tpvGCaBxkUOtPfRuReXr7XfoedNrD2+V1w5wJQ+3806sRR6bxVhOB59JLMEhMP3aDFrZm6GmegKRyLsPpuSwDHBhQ7sY3NojsLeAgW/Jd3Zq5s6UzKX82ZzWDw1d6TU5c9vzt/7Li2zEUtMjSgXL6L9nax2pVWNUX7vWFWeS+ebTy7ynNhPbBDVLvP28eN9JiX4v+AuNDVNLxhVlAJc5b7j1s8uXlBmW7DoJGB6ruhBKywnPGrU1yV28uueSR/FcryZzKfH+p7numaC3XQendH1MpUTU7etVbRWLwRs4c/7S9o+A7iD/3F/rIzZQ1HIXI37joPQWSM0eVT8RlpGVg2iLz9E/qx8nhvzgO9VLngUxu0HcjEqhCPKNl6uc+CMnh/BnPAAZi+8HaTUQSYYI0U2yIAPlwc1XRRxOfeWQBjfNiT+VR1NmVRYKf6hiCSWF7u5yBOORAWqDXJHOhJup/5Kv9oKn3Q7KSTpRSm/0V8E6bxD4S/46S1ka0f9LZWCxAP1ftwTFnV5FWsv/3lePmv/pxbhuUQ2xPRJFk9gMJ9GylFMzLF4vVsvhvnTqnCeoctKHJ6k5ZR4hqIjFrz0h77eP56AgymYk9zv5qMdjHYtXDJlMS2Mk/fdOLxV2z0D0UsADVamkJoyFJf5g8/uv1Yk0QjC2b/cWbNJv5gvXw1MhldkaYg3N+XMA+Qro7VdVRVA4fFsu6WmTnjOyisCvDEZoGVMvhugDP6pZS+7wJQRbOH3L9sec/79NyrYktK6fN3IKiflvq8slZQO7TUDsInwxc06WPiN6RFOJWdMqxLUhxfjxD8iAggxh6dca0xBvf1bHSWQkPPS215EgCgVQ507FDGoLnRBkD4UdyVq6Fw/JKGpnqFib5r4GEa04LUvWuOXxZPaAw1mmJzaRlP41H80IOXmTd950a5btYfafymIyPWFQC7/qHldv/+vW8GhAwffI/tKJrFeR0DBuMa89HMKG5SDdEbmH1/yKq3U7+Pzx+/cS6ppa7KKW7FchpB81lj3YHoIgdZxt3sI8IfWN+bIyAh3/T5VyIV08I31OpwUiP3CzpLYipbBmWwPFdea13t62949g6bVc+SNW/SHXU3dAV9NTq/8cccYixv7GQjfaL+UDBEKsaInu0UejY5Z5OtYXD+OlWIrOw1q7m0sawa4Z9frrMqt9QwdmmS2TbCAACqAJLt7Y5ie44AHU8XWo6fpZYx2v+hES2K0E8ID3o4JSDNelLZTbiYuP4XgQpr/Uawne6WgxQbON6drF+0Q48r9mW08GzvF5vt9HOgczwVy0GLztRy3ZSFWkFwNEEqoVnUnZUyMOXFCVk7hNhI1iRywxaokZWcrF2/gmN1MGbbTppxmmJXINjZ0++GtL24pC/4tNPC62YS48Acfc3LlFif2p/nuMyagpuUWAqwwbHiQlLp/MaBdylb/t9HnaTRuKwWh2n2VJUE6h/M0MIYkhYgmyKAsCKmco3kboCrCnxtS3Rve20fXOR8lnaIDllMLZgIkoGTCiCdRvOG/VpOnxjWieyuxX6VI7mSCWvIs+Hj+FoThIRwzzCEsKA+aA+UGTOwn6lPz0B80OJ17EYQz+C3p0JNXVNNyYc0lhGOaZfV15I3dRdJbA2NECGjAVXsAhJvODPTWecT0oi7lZ4xOKO06AFOpJcwsmvaXXgA8raa/Jc9ZJAOUmUKlmCoa/Xz7sF7UE3/TbRYkYY8gASMit6dvOFFJryeDPRveWBxHgB6PD+1rAcB/M78D/DhyvtaBffZgSE1nyru6wNByn3jG7hyAoaU/0fHfTBmm2aJy9sx+PB0EgUuUCVVejHUA58h3UClU9If1i40ieQyvUN9sj7L1RssNqMmIjKTBeT5OsMcOBETCqDk6hpHDziouTuASv5rM2iwbxUAhkOKAB6lFE7608HQdKk5kYyy6pS6A7eGSjPN7gLBmpz1oyYNLY9/kWo/s5dZ5tfOIxcxYeRdLGgGCMoBuHSDfdfH1Q2kUz6e+t0pdNDdfAaql5Th5XP6psVRR2TUJCmfiKJZBE1A2ESFzsIbIAzU+b2KPyRmC3JB5QTtsWuKgTb2141lKu52tmfnw8Ou4uypHtkhvBrXGZtqXZMEnzI95ez443JKg1GVStV5POD3GzlSf6aHhaTIMw/50bvTunODTpI5iZyKUaM/Ix1FPZN+qxwuZH+Ixd2yF7Mk5Q84wTxPzO8girRCOkUmmpyohShLzZrzMy6oyuyIAW9wzQD72TLZt5kwpuBz7x+/l4lJdG82AbbuSJldG6Jvkm4Etw7di45Mf4qdCBjLf10Pt8jImYzVWjTdg9mvVq6VUxmr+nqoRDFNtEqSg6oxsp4w8wZOt1LhLGdEnYWVVM7wJeh8B9FdKScND/SKXo7Rk1S3UScJCb6LJfrWaI8SpuON+WgADsAoTRZBmVyWIYM45XoMmIe73+RIZTt07ERl/g5AOH+MO8QUdcfOXDkTQnyvRYhSdLxVMs8KbQPVH3OuW7HnpI9MoyLfZHl0yfkQeoAYQMw7xPTPmaJnt/2Dgh7aS1NsOAWgKHp3eFdsGDgCf+lDOnibO2mmP2eRIsOiEyXnLYY66+4RY/sOabOKs0a1n2Rj0lE66m/hm7W02m8UF5guP6lWyPT6dRmkiAjBF+wu1pOabjA+poWsM/wNMFpNpZlDrBa+dsqjVKSLjrz+d4wT+1gkhNLQbu1qevAhAUddWZLd56RDHPMw5MKchZs3P0aPsI68AKYqLL9DaV0D8YAlMkGbHbogi/NBv07LLHSq24tFzPzvrdtu3xRRY1isSZnr1zYZVG0xdiKuA3NQGckxl8EFSAT1kJpql2NUIIMRWcx2MNOY49qRHWf7ZARWM9kYRWpma1eB52wPRiUb06c3TyPjstey+Z8iTAXI/KccwEavoxUPp2Qp7Ow+c/iOeTY2ROOSxSJ9sz4tGRO/9EoYx4cUaxqK28f2NJIEq7ZWLBR7hEiQKRO+cr8sFVmGS3MFvdwXn38PRMwvPpXPFQMUMDQjl3hkZ2QGgsseqEnleaMdfZPcM3MegHWf3ZPxrHzq2tcOEzTQ0QdxgXgcCpi1ArCJKjfBzdy1XB3X2or+++jbpRhkBTptY6z8ZaJhY9gF8+2EBuk1/3BXg+s1Esc+S/6zxxW7TMzTEACAJ5lXvR/R9440fiPrx+sc55ECzYdGh7tiYi18rnv8vlEf7w650CQTRhM0QjJFpHI0hKzJicAj9afAJnjs6b5LsR8pHHbCwxmQ9D2yWkbXgXgpaieodvw/UCKAhYEulg9aK3+pDWUQu/lUP7+dd66dOtfp9nTj0u3ik0YNCbWkzW8Syawr7zj0oMCzqeDxM2xzl2cCV2MlTFFL0FhS/NB6Tf1lrSUn9cWU7u+Cog8OZjhLTkkrYpUasyPLx5wjdiXf91tU2xMi2Ko3NefkI707JStpp8ehb4qKidrs4cQFIe+2KLvu/LkUQhMOjNghyfg3RPtD69Gq0tipNZTch6RvBZ/4PumkQzCjdnqFa58lNFn4NZwBhcfgS8U5SczD5Q3W0T4QG5HNathZtmQziFuZscwwuTyrkpsSGXT4rBUVDIhVPI8P8KXOgiwCdhXBNN5sHLmJYGUI0YzW8MJTfs1W/gFBI9LVpCryb/NlFnGmHsctWNyXwYgRHXo+2Zwntet27dJODqmnkMq4qt46rB7NKZ3rb0XX7afu4ee+bAk3pSWKH7aZu33AYjH+VNOSIPVYBc1pUsKj3hEwRxv2jen95Z1GyApC5j9XbyFl/+CUCbMxIhfbA4mztJ2l04x4P7a82W5MwNQPSOyEme6CCYENp6UxOFYU1LiXAuqcV07CLjiGeJRCanEWI7pxyHbubbvZZnCYDg+1eWShNUFuCX5VLZ1GgtcaqspKk+boNsu94rWxtDXGGMJLH8B7JJymWGW+YJEU4afrUcJFr7NMYGDelxpNCkZ/SjXYx+p/GLLBlecdSuJFuI39JunFOofvvCEh3E5sI1vdYb6k564i9Bd4AfMfJaW+HjAqyjV94jidcUI83dVr0SUPephg1jibrEIzUl6wP5AjUjXR1wTR3Afkp3NLuba4B2ca6awagPerArObzryIL9OTRfmPRwguQCx5OA7B6swx23jYQ3eKyYZc1SKk3kYrwffb7TS5UwaSSE4XZ2I72F/TPlithiMztI91xIqVZMQxyFrPqZjVfUPJEQC9GVkYmvIBz1dTM8FOIXaNhLbrdaVZrUPMyVF5C8PByqfI/mXzm1fVYm2mat3zP2xAudGhJOYQ7ujn6UeeW4tyfXrSbHCsvKr/v0SpoVqcHXOlfBlqkNS8sFDrZBE+/HV7WXn88yx5eDvsWckTB2yhlEhyWzM8hK0z9kBodikVhqgR8p6I11fSrIormmq7rG9IT+xddcugVlss3JzMvlyH/xf3Uukczr5AcVYZWKG28jfoTJ9ogy0b/zE5a75wqwbnwkaa0mUH/t2jek3znWkAogMPFpTsHcOEv3DoIRChDfAQWfkRVOZjemnQ5dxrunAukpcu9sQV8uPtdc03qp5pFxOt2Vv+B2r/IMHYWXl3d4fOG7y1Or85AFQLby6tVEuiFpjtO2EzYQPik05IO61OW1Etle11dY2TO0RYhpdwvWXbDgaeqWBR6mmwi7ZzdorGlHtwEEVAl0396Hxqg5GxlZB8wKZi8hajkTGK/G/9+u+0c16dp8/HpMWoANHZxP7LiQYfQRlqXU18uR8LkwvWDhnNykyvBKW2XLPH3AUWUJD/Ys5iFyLfIKpTWvGH+RRe1Qy6WH89vpiMi3tMrCEZrVGkKsBy1TVEIi1oe461a6OKAEF5BRLMhq8fHu/YL3/DHCFvNDLrJktg80IPJzGHIKIBjvnWz0+nRNfykQCiowakEXMqRJOEu05SfmoaVS253usaw+t8FF2qAY/Cyytmno1Ayo5iNc4SPHUcabSvfwSxpIH/cvS+R5mPE2QIiVWnrdYfbKDRhLGRWsz/LEPwZ/dlaRmMx4Kq6K29tNjzj7QiRiYFIsJiJ8/vtZq69+a/M/BLM/ue+ayPRQn/RJyvhP/80dzGI4Q9D1HmaRU0yuPyh4rO5KghEwTDGY8jGX+jjTlSaITQUx6+WlUHcPmFydryL8p/DEwn39Q9W4ZF4BOymMPORMuMLrjiaoWOoiAcgbAeUMbR9eTh0IUpdTx1nDjIEJ1yxih0ZPJf673ySKCf+BcZo/+FPX0x9g+1Y7nShHHBttK4EmAAAfQS972O2XJEvnwH94L+Fm0e4SFEnETq3WgfJCgI2xA07qrtqMIlkiWFA9LpJFvZZEJe4YME0ubz27mVmeyoUtWaHmwph+fLdlJ2ZiGzb5s62FpOBJvOv1ifoYkrU/HKJBar4HHilZzh5KkQXr8zWP92HkhA8S8TeNWHTni3LTxx5Gh3D2dh78dQCoPuCtBPEL2DLqD9U2LSP2mZwAT4t7WuqI8hEf6MfZp5mPB896DMw7Qi67cPz25TNlEnJYSkg53ELr6xXxcKtEn5gteKmS1tJ+YILbmrEIjoE+JMFV/LUB+R94OKdwsnnIK+RCFqiSBZmhtlb2nz6EMQpJJgGo85LGtnEYY1gjaTUT+CVXXoz4fnzQr3dUuJwQBCCvB57mJhOAAhVuI2a0Y1BDnycw5BPuLvIsijP5ziUHajBMP9RLszcXkrckbZAiCza0G4EJzQ8+bWKcdH/JqsnJUi5E8KLT7kRbahKw02LvjMvPcvBx05/WB2pe+w1WQf4I0I1Ksqth3P1PjytguWhE4HTFhdDDqVd1jVOk7BYt9FMB5DcKPnF0D81Sek2kCA0tDDKsbsUq1RQd0wYzacOQTs7OarsluVYwNY4dlNcUkizVEPffCxqETEVh44i3rc3VztzTH0iImr2gXwFDUXBMUKnzbS2D1UwarLocBSTjAR35bwQfO/ASLD6huQDPywdRYOoKbG+uqD5hIRAV1RVmmv2SpZ90rjhC8URfGT7lwl5uPVUslcUu5f8y0zk5xd2M8DJAH1KYma9DM9WaKGZCiyjuO8C8QOgDPIz6mlcWOn4RM8RJrdsjEtdBVpMk+NVkmvSnCp1ovzkUgXSy9nAnZOSzdtw05chqIQ63dpohb3Ys+ds9ipkFemcDj4J+9git+eFOb2hR+vZqVikPDWIygXb+SJGh7ua1X14I2Gd8l8aEMaVe5QmQLcxxxcBoQHQf7AAE0Y3LuOkHV5IlAlX0OA7VhTvj/AgdQGlG8nkQFn+OHgwhyDMI89GAkwupgDOxa+CVvWcZWI+9mTrml/zq95mp4US5rEf5GE975LEJxUHLR/gEsAIV38Hj2zUurYJYBbrFXoJ9xBYP4EPS0LBcTjFZtwXyRMXOM4APnQoVsMH1X1Vlt/iat5ZZ5KYyfLGJ/Zxp8ufVa5goHWY2dmoqI43tsPfl1HUKQf13wYSRQ7zTFJNfGOM71tetXC8ayZCn2K8TfGdY52M99e/p/p9IBbIRzctiLr4LOFihWD/qicY9O5diHdjc4YGBHti/xxzSkeHNPx5K9QM2JwtBcXSP1qQB1FLadTnP/FKDCR+n7FFBkLcscLDl28Fp/laYzmfM4O/4GX9uPmOxACgBZ6sAJQn7K5sE2ea7OSzE/NoazGd1nEM8i/EitSu98RQMzFjDVH+Z4mGqnmWTCJDGHetRKTHiKqKVTRx3FCFXw1Y7hhFfWgP2Jx+c/xEZ3xsr+occBL/dN39z7sx1in/ikoGKHwEUF4xbH/iaG3CZGJBo3B6slYYr1BadSWgbBg7FxWgo9Koq4ur+jTTrbSydl28ZYtwiXEwzWqCPMe/f7VJacNDMZfmOTM5ZgPvhbqdiq3HkYSnRLKdEICVh/Ask8Q06uuIVdUgHVRlW1/Ey7eGuDQSmK8v36xThp8gEw1RmCk9xvESSbIC5zigRJRzmJSkMYKkUeDGBUPAZvVyhIa+ddp5n6vs9Rt+0UjKAWA08cOOfF/dgMuIV6sjbwQe+mtRvh3CgW9c6dNnZVLtZzT9BF+5zbOl2a2+A0CszlWEUNjZKcpwP191qw/Vs66N/fR3UvFOx9sKLR6/dzRxTGPZIDw6Ac3ZT6trLhN+Vs8BeSq95ztlWLUhq6ZvvYhIcHiUEpcgUXwdnw/EdyhrXWRxHcQj1wf3QUM3VgTq9HgN/+uDh6Jt4rG7IEQwSsYxpDqslKaEZ27oq2dmettzBYX5oxDt9rGdrf7iw2ERr3E30+1i2uOFUOu6zd/2k8MdtFJ8+fHKARBPlue2eRXd7lSHBhztw+THt2WPOiZT7+FFLpvrCzDlcu3GPPhc7Junyj8wOrck/81VCoWiojmlcLBJSf34cR4KKHSlHnP4cyvQ536dTJqt+iYodewml92/jZ6gQGsDta1IvEAMxafwFDGFKOj3g8odbgqrq4oEJk8yQUZ2UQHQ9aWqjORzciWoa/Ve7vj0sSeNdtRfhNU5lgdmWUyesl3sUJZRCXs273jwFYvZuLkdPBkuLm9fHARn4sMRszk97siJ5P+KEVBadDTi9aIMboEwUgp72LKe2a4SpOfFb9Qhy2soT6CwuV2ejPXBrgwaFDZIw4RvYw+5ZN/0HxwEZjLu3bbDx6G87G+Zd/17cnHuBsv3J9o+CiwSt+IDq7Ta7LnEroXARzF1Z++ULI6C+X+4NMCat/NT+uySFFJHKnQg6oiQ/KRbPAS5/tZiNKAjOz+w6G6GhLQ6PvaIhaQIBM2eVt2wzi9MQK5JbANX5cJ66dnq2mMQ5WddDnmnEGjANwaLQOay1bi1KCDmDzgPZUkrRz5SNcPsLVXf0402YfGts/oDQY5u3YAdLGhJDcXySDG9Z4PmAcAQbDqDCFeoAjhKBvXpANzeQak51hlHJ7VVgv4sH8AncOWp/imnZqmJN5wrKEcKrTQcx6KT5AhFIhvpxM3WwhvcXXg6UkR0BXmL77m5Wuzi8pdROd0mBeu7SZRlsoB7KLVOPLeBWBlwHhLpqNUdUUrtKKJq8Ulv7/epdMIcZJBQEgN+sABDsCX+tHiqpZKNuw0BK/aRxPYTkOMYpNAEh4+FUCqsNB79grMRzxquL4H4UysDu3ZqeZERgnfd1aW6z8wYW/L9H0kHaGV8LTnJNNGpO7Oxpt3LK0TxRQtwHHqk36CAaXbNu8UB2RaL04LwOp5cUr78Vaaai4r9elod30YNwgacSXS/OxWuyTYjqhh2MVFhGysAwf4x9odFQRV/n3+VZpH9WyJx7NDcknt2EgpULfur2xE5ej2ifa7w3RuuFRVze15oDuafD+IlEtK2IJtzlbuOTchRcmXfXEH+jsYwWoEltFFzEyMtAbyY60fA/v/xCLCxCJJ/lCXuV0WHCSXWVUFuczc6Nmlc9oyntvKJJ4AmnDJXN9Em/1gkUcYQ22BxAPYketsgpnhrvO8Zp7aTd9eCGfadbBQT5zfxUhLj2Z3mJuZg4sa5OpJ+tM1zGm4ENs+eap7jVyUXo5B5FI3GcKfy8Kp8feqpqMNe94p4KxJF6+QTnbyhzYXkPs24dVKagnaTCJZlRRZlyBi1XecJyf2vsik2ExyENs3FwPnx09A8YqjeQa5C9G3cl6toa+AKolu+TBT5bVcs/XHFcZC4cs0zyAo9caEfjWugPQhQOzpiEvQjKD2sj5UeHUbKDuW97ZtNd8gAH0zVZVAZqq0sv8GJywzGKY0ih9t+RUXpBg2h227BxWNIGKCWPAY1BgXgDVtXaAIC6FzrxRSED7DrTe/wyUuPn7iOFMiMWFisJSIxYkauMdsvb2TWLboQjH2KXJvjJPlHyBzcnNjPhSF9Z0/mP4mrgEdWMetP79XlQ+jgzsoCogwY40bpGdj/LscvoDwmWAjqJ1ekKUzhzKUDYbHz3A4MhVNbmEIgOekpkKmN19asltK+gJTc9mY6mLZVnjrQg+rAK3gDOYl6Y8p/DPw+hbIPKQ3KIG2vTcaDI7dwuHe+BUKr3ewObcRVQXAcSUcFtkw32Pth/eh2FpdHREt8kN0VH/yFvHVFsZ6me93OjwFdK7Z7L2tm7gxvj6H/49rprZR4Jv++UVaMSoJdVW3domvZWV4Euw4U1Wqck6TRCFJbW9neNiYXxrdVbwW5vahjHzMXRA0eMukG5yUSPpv7yWBUF7UBzPN5GTGmaDcPLAEkfNsXojqksaESht7qkxkmiQdUCqgVnwK8E6mg23y0B96avUxRky4qBumOImGmSrRfOlEQzl/4gG0mO2JcLG1RI4EGyGgKRDXYaTF9HEJuxiAfOB+MZN0XxdWPOBzqjRVc60AFNvSwm6xeoipo1n5AbxlezfJo6FT4XC5W2nv2/ifdJwsujuVqX/VYXIQopj9Wfzvyv3dog9pxlWsCMe9z22q+I3EiLtmtIHPZpW+vs5hZTut8N6AAGtmbrqwqM0iigpU/LrRAR4cRHtK+J+1g/kJTClSoRcblGLXSuvG5O4Pkf8NFpzkgY5o6ZN0YCMtgj/2rd1bUxUYTNHdpH6Zbmgp6krcPYOnwlqI4APPZHbyIqhkAG4mx05/MsSucvTj0DL3ezUOES347W68RfadXfhGWNFgefVwFxNwO9ZxiOXp+i5CBJp5EcIGCmxz7F8rUf2iULZQFc925bhMeukZgBc8L0CFWNBU2Q7+aexCqMGb0Vlcmfk81AM7kluULeNvwAd0Z/InmAQICm/fVRNhj2OtK04JarBKtIposlPXSqw+W3WGQqLMGV4ErVhO/u8U76aCnDzmOpVNy+PL1+81oBY2wBRaGrA8/GJ8VeyVQSf61vngintgxInU8RuKb7eCzxkS5IZfxNSpF2659RZQ83PSfqBomCdM4teHiAaomf1FmZufjda3i7mj0uGNwY+RLcOSbN/llj2Pq96ZvLOGhf13YACLGFfDaA1ZYMNfuMfPa/1DqT9467sYheDY//DG8Gd2mXKbM1zVDSQJ6WdIhKY9wBCUYLJZpwwT8+Hj8mCTP9yZT9GJVYvMFNqHfDsMZJwaHNXXuH2wUbaOKOVJxrhwAg73WPV3P5nfGA2pPtwfoZVIVL9QJt2qVi2PNRi4/sKVHZYO6VQfwN7gRQxXjtwo16cfrD4N/CiIf5OUlPFg2Q5HuKBdV9ehmNrYF0YlanTGbW5Nfh/NXsINi2CtIHaZvk58cxXnI6gyau+hXQmiuFsVCwV4E1Pxzi+yU8tkSA0tLEczcrFYkElOxxhgABSYH5OO/t+22gr6wCrLNu6a7b9ryJ6owBE0wqulS/BGGQyfwb2kREvSm5DD+vBHKyufQYxvuWuiZYbd1YA8gcaV4+VJYj+vDma6yFJ9G45gSox4lKJxgLRL28hgFl1L2wVwCIAu/4Tf/tgyWLwuJIVw2beYolbiikgQopdk+C0NvZQCvD0aW5usV/NLe5RG+Aa6TwQSDJX9he+AeKcn8tIW1yLE4G18DaB7BAzl2o+OajD0KM/Zb0xD2edQj02sSoiyioqDpuHs58paTi2Wwpe1r4IePXZTGFK07Yrh9+gakVbzc0MQTSxxdyMg224b4BkPTiEx+LSQKI80H9ataPZsSaDo1YNYvBGYv5vaNl/52iTNUyBAFODbcH2NJAIf49FeR/8MQZ7qIClCZANmkCVlvZ92WcB3dwj5NHarlvuCe8Uu4unTetr8WBxLOO0oiP/BZ6YOqqpMc/YXrB8lOgA91sXoakhq0zxqGJK4zd0fqRzWJdJlMZSIR9c+QWjTJp/ZTsSUWASJeod+5oeEtm2YdJhIWhCMuFpAPqN7A+lgBAdBea6kCj0WN247iJtrtNzDiGLyGR1AlB6I+nCygKGftmYoGof1Ta3s66lhveCuAACs/Qn8rglQdpFzgTxjJdF8I6y4sC+pWTd259BzW2DY3RVKQfh9ZOa6/w/Xq6q5ShCAEExAPn09OxLuTxcfxZ+YktEEj09nTIE/JKQ59PP4+Uh7QgB6MpoVG9N4epfgLW1V2KOddQBSn3VrM9B3w136dm6f406KHvN7QB0FAPDdv4/cQYwMHbjZo7XdPeIEz2HPvPvmuTfBidFIitLQ7xMG09TP6v/GGqFLqw9GRdz3OZP/56KJdndQOUY+OLAAru9VnMJigK7i8ZkHpgN15QbgyXnRW1WLvatgvL4PHlp8lAsLo0a5ovXD1l9HImw9dPxykOGN/YNqP159geH+lZ5INDsU75Yh8cCEAyKjNCATtoeoErt/ij82tGgf6GIn3O0wMcHX+M6lfkyeIjZDClNOKs5EjF6Bszg/r1ahc0w+jlw1CZCZVy0mR0Ynw55ZD2BqLMG0KBaO7tv8p8xAc4e5psy348I3BgaIdl++V4S+1ildrbP20iUl9NpGP8t0l+XXpuvDV+UBx+XlqXxBcTvo9EDchAXDpVTs91y1bfbT2IPaDlDTj3xs/jnOep4EofIYPBRmMCsss3iK0C/ziDcP5bQiIKrlITxUr1OWx5yqMz5ciO7FQIiKnAaOXwACMEYSgEZAxhRcANgB0wJ6oRsWb4p9a4cAtHR8G1xKPSwXINOfZgpPIArfUXXWyBugUEQxZ4o/PdKaId4kGlxQlOIkm5ZuHsjAfoS7q6RtUXeOr1dz5d3Fhtpwnxce1+5Vy3DxxiYXjnjgU8JZJgl0gvJW0a8dCXI9RQIkSJypWw+kHfz7cXbavZ14yx0WVrrxj0GqvXfrHbsAtOh7mkEo8TRtkwuMXBo+zUh7HqfGh+rShqN6RoUYmecVu8tAT4gnQlOg9eZLPwMy5rdex5nlFUPq7HJQiHu9SZiiS6ZfVC20tIXP/sCDsHUjidU6xB2L59VvV3y08r4DF6SeXNu+9nMpwYbNCemcSsAuqHqMgrECRzo5lA5reAxI+pResrY0lNu9qIXMyjys/+rD4rBu6Oh8pp6iPg9LoDLeigQkflAy8i9NH1CuOzflVZks3/Zp21QZcNQnyPa1XbGAA1+YG0LwjzURtaNPLGrst+ZAqrkbrnyAzmBQWX1J+ebXd9A+GQQaS1e/m88u69PVQWcXeSDVCb3XLNDCyqct4sbcFjg2r2HOgS2fBYDWw1j/zMmRooRfbP+1P+YPg4R68YDtxcfXWvnvXuo0ZqF8q14umWIrXFLy9Hr5WGPMPKfP3CqkgmRbhFv2hKPXaBZlzrGooRrjo+DVccgrQXtbODDQvS//IbXMrKkFvqGbfGcZxLsd1sd4miiMoOfbJBJVzzNqlDn4+PtchRoIZ9i66YNC9nsy0L3ES/XvLLgf/CUGfmZxBELKeR9QPaGlKkuLliH5pZjZMjPYkLB7YNiWKqwWOZiA3w2XylOb45EKxu9pEkW1EQP5wmznCKceW5JmAvVt1G20HRyv4Y7IXw7Delshnaoo9uo/fDjkKONworlbQ++OIftDq3ohIg7mQJeofkaqTYRZ+hDM7sUSOem7AJyJmRJhzu94Cnodgy8zyKXUcfYH8jiw7ImC0Sl7LQa7bb/hu+ptJN1R/WSnw1QAuQj2Ji5D1jdapTyQm0kl8+FNBeeYPU5B9VCoTzA66tr3gyACiPXQYb6hq6DV6rjtKPuB6xqUuYlxAp4JnQ5AidV6ptVNqaCBkPAaslZl8Ogqi7t5Z1YfDaas7i2Y8KRR9ajE35UhwYloa5gjsw57LEdltIniTWpOgardpUDZt2G9jMaxY9XJVUFOtKifv9rr/T3ToZSuWkz79vPz3x9kD75Xx70Y28QiZ+vJ+neFQTIOc8LCsMo+EBydJYvlBkLhQq7ysmOS46VdOIw7gw0N+dSsTGOfRYweym3ufpT9omJPXI9no30cMU4thWYMFLqBWyVe6du+gCVVE5XIXuHP4SrMIKPezp6dVuEhjcAeGnMOKiEEgJbLTsyGgz6cQ64jDDwAo1A8pcGDRg/V4/TyWPLaa1Rw8wYliTzBpVT7BlS1gHmbeViZ0mOnjIeswhsk14Y1h5mUpWzEFfJla02KTNgVbFo/zEmJ/Yif6b12TBvc7i+9nHBi49WjhCFhUBSwj2qdOAFGIbZW7ZMQylrmx3KUGDwnIQYyrGbV88M7mcrOB9+TFtcqOqANbUBPBc6BloH9E9GmImjyacs/tcG12wOs9KB3lsAetWQJr260OmVyCitdZ194sWk7+P3zSzhqpdW7V2UvYAF2XAN8C4glAMW5TGnLrbANE5sw2djLQdtZkxdC+AmpWcwPU7Jh/+ECoCjR4n0QIvkWSHvA4UBz4UEgVS/85AIm80NH/59T1AZlEmhM9z2aRt8qX6URXKr3YOhK0OIQZiqKrYpNb+vDzh6sK+KdI/CLkijqL8xf0N2j81umrfDEpjNdiml92jrSYPpJ3mhhjm3p88Cux8U3uqiZaK8eZLE7T6x3n429mEKPCiikFuxwAXN7F1u97zBzoDiYEczLOC02psObZkShRMkFwUWDz324uDNX75GnKa45v6a/9i8vG/HZx1Z11ZPKyQUMN1QmNydSqpVer41lZYx2keGtt7Wsa0O+Wc5UoylosR34UzKKt+nQyzGn09FK+JqxpqGZjP6O2cfAa1ksMVrlvhOdG6s2ucwRn/BaPH6ZgriYdmXiiNdUfEtvvxkr3AA3oZ7V34+AQ3cNSHSast8cggBp0fd/yRjQZokVrDrvt9xVt3X/yBOIJiSOl0cHNueF8J2Ni35F1ny5SJcDGq93xuTTtPcYaz4bNpWaoZmvZlO508QvJ95L48Puw6+1qNU5Wg/6LQXV/JHFwUc/L1pK4Q+rZ603psPbkiCHiO1u2HnO0pDIlNhmJ1a09+nHqLNl760jnBAOxPEDGA4hW68qiRd9DyMi1pcDBa24BgruW1r0S96+dk9RuGwzhdBoHAVA3b4G6p92J8qqdPXDyOPUV8YiIZE4iT2Z67lkKSXexoiVnM0IZw5wRmtW+05EpKZ1r/WvHd9mpcBvNFlESNAHRk2FTWcl6Au4F8fWJb1fkKcDlKIn2kdwLwEEasyz4w1egOEGl82JYARHmbT3dcgFPqqXtMfxrWwkIsJaRE1AordTCZBok4HXb+Dy02bdD+tCPg0MnKDgL/pcAQggDg672BnibyXApydHkxnHi4g2e1vIAQgEb2Yy7GLx8vmecWS/VOqMP4SEdmB1Q1Q5aPKBCBRXM1iakisFSDL9s57Fft95p1kpDAGqqzKzYgXlJykcqqWXf691X6yKpVJYSlip8bnlHMoLTuNEdj2WUvGpe7JrrV/I17Xal7QrF+SaMcfM/G1moAeJ/s5aV/YylDy5RZu6d1ymcOBgvtGdbNOa1dObiPoFOUTDKeK5UJj6OJ160vlpe1ER+nGuSDlbpdxQwWAk7JCMZDbCPQjQT8ifFRpC6gZiN2YiBncZmsRQFE7cio+7LIC5wYw8y46iPm38WR3MS7NN2G0Rncua2q+8mKmNVRxyEHym3KbVmTxdaJ8hGe0KNviWK5ixT+eLsgX51FKvKw90oNcnlrx3UVHYISD0XA8xsqC4uZno+CrrE699DpibsmjhBhCVJroMPbIemsDiZDClW1Yw7wjfXYXYSAiQiqtPbdd3YcLTiFMxO8dIOqMLIxfqtYLzbp8USSlWNslt8YZ9MW/V2D9qyuBY4XvgCcMIpfW2oGmsJ11eGlSKyPqJYIqcjOaRsiHCxfsdtTwm1zoLPH8EtrdCiDtjAUwci8g9V5QahCrMU93Eh8qfIqDkaTZwavVID5LEeaAG2pbyzVfMkrYh5uFOUY7rMYsCkHNAP8+vcsT28w05WrNMUf+/Eut5LPXbydf6ZMnJS0WPTnKyW2QSXak+P3gku79yx9glbIlM2q7FiyCoRmCItfele8P8JpyNvTgXKclQ5aqHL8nabJOAN3X9vsSvkJHruvtAhiGVprfPPy0K8qTCDhkX0WmLpjIdJf6F94ULWcxZRPqqZUiftoNe6aO+ia7W5TmTEYS+xFqKQDNdPE+/qL2XkP2b0hagHVuTZmF5eoGg6cE25xLig1isZkuOPyXIKaVXHLa6K87azjxbZ3rB813MH+XkMWz7lvx24f+k14u08PHyEnTcPOv7aNczfD2L/z4h3+NjKQQ3nH40N+tAYBS96+kxbH/6GeLBRp+nFU4mrjrBIp3TiZKRkS4HkQSQEpSxnjxLMF0at1OZKWAI8BRO+oWaOlmYvKGSMS+BQ0j6qLowBQK4hke2avS7WEf+58YPkiy40DkmQ2xGJbSt1YnunY34kruJg5pHyEu8hUAXmWnT/yojs/OEa5jepG4HJdz8f5Yizu95PRAPxRK1M8e7M77+yuCk1GEoI7BN6OJunM/psZa1LP72SjJBVO325H4+/vBo+G3lXBy5j+IhtueESePcfhoujZjzP1ol29IgQqpjTmzeMNtBixQIdxvRmFLaucMpC9suAd2WPZCWSnSQiqbNkALeeHlUNkkNUoj/MoF+mkTOnMAmkMMIp/WPNVhzM3bAJlsY8/zxtcWyW4TFLBw8gzzHI9xFmd1EvYG8C0nD/MrxhSmxa38WXUycafp0ewejtGjP+gnE5i+TujJmPTaFbMZW5MV9ybzNQfnk3VptbBCYLYjTuSn3etT6neyc+PtOLuVnaeeXw58tiYHveSd+Qij0L9FrQogdlwGopbNQwXHofcSt1BbWkgQwtMTf37zeNach9YSBIa2hOH3EixSmDswKbUdd1q0XOvXQjk6fv/gc9Gt0H6spkLaALA3JIBtuAt8tkc7bB7oIbk0CiqlgZ2ulbEbxQ0ZE9H5LCjffTG+zb5TQP7R3EIKexdMw32D++DPYt6zfIupiGtbpEGRa8g6jxPMU+loHj05BLfrfpApTgRAqOo/eMe2VfU8reTamTb8H3cWdQtrsSPnau22gn/B+r7KnMRkTong5cvoRNtdEAFdYh0LvQNZAaeIuNI6676NsEY2wU/s/CaoaTTLtQ5VNZTP0DXJUQkZjlqmw/lb+Hj5zup62NiCmchwj+iSDSeUpJw8Rq0gGId3WgLaSdu1YQXZt5KzKYZl5x1TjjAo3QPA5++K9SZQamdTkJ/jdrLJMNvbZLcAmdiAbrUm42N3cQVgbQThqzQ8ml1VsCbFMzmikyuY+oMa2d1QK2CEeFsRO1eNJw+DOvt/BMywtusworLJlNoQNB1aZY8eJBFqClSivLmWhJfUnpWrOCiAqKXv1naEAh5kuoECjZyJOtX0knM1yrpae+qGR9seSSb4aDGr82m7+/YlgFL0JrgXbqlwYXfikW4pWriN/ke5L6SQzYGMmnxXL8pxqowtdQyRICLp6WcmFeSQxWxTsdEeFs8vthljegt66hVrO8Ej6zGrxnCGov2+RuhzLGnAtP7UYehsvyeKd7HhJE7hF7ZeFHmbxkalrXZ2BYEcOJDt0HjBnH0ZtDLKG6zRzjh26fnOfBDzTGQs45eY9asA2QxU+xY1pCsnMxaNuTTuj4vZbs6DL1mo7uZs5o+MysoRXWaUhQ6s3BdWs5jF7gT94m10Rwq6Vv9zyVnqw7dS3em4UoIAmJUVCQNpk0fAbbkB9EN0x2olAwJdXfKR1zmIuO7ftqp1zPdOdzF1U4Mq4g0blDaKHR1gP9OE3FD/39pAD/Y8nvzCSzR/50FffebP935SyPcQQP3lDP2ZRFX9Y0mlpeQeAeQE/As3avmtfHRFwonOlDwkRm36EZLZtBPOszeIpPL0oH6DX1DGVwrnxwtCYoEGvUfv5nL+yApH4g600khLdpskZhk2oA3VRo/X5frENnbLv1e09tl5bovKBEP1ABX1V/jHEdZ1X4bAhFAhIqlpBOJ4DyFnFxWnYuaECGnAYOKmAQNGPXvzVImCNTctVfbcu/Ag2aek6N8oR2r+yPW3onmnVUOdLCaJAFd+UvQrkwqYty5wdfdyDgoCcdnHgyhDM0kKVvzodDWULAN/U28UAbrP+9kDcVskEzWMXHwLMQRB/Fu9XQfFZNJyknqHXf2QQQ9HZ2MLcgaU+gEKdBD9hA/FNk2EjMFvKAr/Bal7+Dy9GIhp5G2zrtpSDwd038iZRWoVbtLU5mA3vpyfa3uk7MeQmPP/eE5m2l+MRGnPKu0HFj+YQX12dbdc/37FdGa21oXAmMLr9viO4oUnft96GDNX3D75i6i3xadYB+LFOOp8sEYREp5iDCjaa3Zg/8rnATgAFuqrLwKuaFQM3VMuF3hnujHE1WZ1oj9bByIKmpp5UiGQboLjWVir5bvBZh/odmJqVbI4/TFLsEWaGNJebj1XfHeQumm0LI8PrRifytC14dC9hEjTURVIayL4tGZpq49MyjfweE+JDEx4sA2AXE2z1VuEtELR33gEa3fvBmwqoLINjqgAnQ58mQuPEXwfj5zpID3G+MQqIRTlVQVei131kq6EUWTaDiUIOhg3mM9pu+9tyacQBEE60mLIolrZEpPlZ3xyn6CClySicb54CSyNXprWZC2En6tdUZQtSgXT4Q5BnFglYzamLTj2u0zeNrwnh8HdwxT3XDQxfs8rxFQLgB/G10JnzX4bC7CD9q3Bj4CDuk+dyXcl1Lw6tLcIpxJhQmHOtKpF5ITogaLdDxggfkb0GWkTuyE3kZE6MdDrYgBhZsYWDgbL+8RFyxXA8GIqEM9xgGIi2RYjrHC1RISFy9or/WFCLclIXT48nVyPRg27llOGHpmdbA5zKoKPstjDQ0BtZMBA/Q504/Ktu7/asc6DzlF9C2+JrjwGwzS7fs1RAu8Jp3oREBFqEe4+t09kxb3TqMlEwB+Sp3HBVZzGWi6rLFCro3paXB9ezM3S6P47CzA/h//RwSNkHDKw2n/eWH7WdjtUz/+NLCErvjQYUq9OYi9EFawDE7fko3CyQLsZ9dw7hTkVku/betbe6CWFMmelc/BJlAEJ0mnxzZgnuBNl58FPP+7DjOYVct9eGN3Y2dXTcDxr+g4bsb3n1S3byn8zBopm6f++cy+oQnXNgdssEwdgKLAudYWsJZ5qMGDp5Zb37LziaMkGBNYGJ6U8m/qiNUXh7aAcCqIoOOLdqWqkAyIBZ0Y0xI93YfH6eZPMdGzjAViWpRzkVb+AW2/yfpI71Vm5jDpZUO6Gunn9MWoQ1c/SIIJdDkSL/SKfZuLbjXj2p8TWbpKGKibo/reyVl7QlB0R8RTTK/blwXu49lHpNK1p0kBSdujUxWeFeT3/yb4xQkmA1f3RpmKzNYWAYuMNVtx1LR32nKp1nrWLYxyjsJRQZ2NlyjNZQAIg+e7X5QmuT84+E2vhlCoKd84SbQFlkDyGGjdK/8DLXnMFifWEXORrwGziCEwmXFEihTvtgnANfbYUZvvSOcQEEr4Xe4eW/VqtKxrSHJ/63zU8A5MgcRm5OXsHC2kdCD8uCE3y3Izt3H+GgIdQidFsZ5NCTBf9m4O50bswL4f5l/hfGm25fkarwFs2N2bzgw008ziMynO4jZMx8N5kni5rvjbngEoDQQg2J34Zn55x2bJvRhI8jhshYFdg6ZH/df7TMkhvqYdBPZyDpzoxTRUABDlpFlbjguxumemUrvKgj1hTCSn0RKc5r0ZslEmupSqLp0+TBFXfvumHedRMQB+OsV1LHGZL7gSS3WwtbaEhBVgJgjp8mhtwrDHi0e/B6E32RKmMdfi3j/hpHVyaTKDv77Bru0bNYn2b5+JPGrpWgUxCcjYei5cpE6P383amZIAQlkYoP/SAUWfp/sXvBnyUchASpeJr4xuprOY6pEsGu0CLxs/A4ZV+B+8WlY95jNPuN168X64ABUjfzOthS2cRpTMhRxG28YRg2KVnRsvR0X1/Fhd5wuGxD4FrjjOYQ/lBQFkJ6lKpKnaeZ1HeqmBexbgNzqbET9LAv3GnhITItYnS7747ZeW+oy7qh6igZPwGb67r8WmoSf4UDo9V7Q5XeBuKJrDYxrgDTCnbW5uu4BzF7IUknNRjG61iAc+PEzjjVXCdNYtnaoBAoXEZ0vi+/5+GvhGucpkmeUiJ1XUJsR7cWqxzWYfNpQlETOD0lX0Gs5ZChJGbq6NYSMavDwmBIBbpQW6FF41rCVq1xNidk9mgs80JfZFJ715Tv6cEbGP7kTQtGrIzpQBbaoG8AG19BXwbVHc4JHeY2GqzoJr8on/yxvMFLjnoosSqh6qsGCKeVL0ruQ/PNTn+t4LEx2k2XoH9BHcFyOzsztz1NTQMRIZovu9AbAKHTmyf0vWzR2onSVwelVyM4st3r6NI8AR2CcNNccRhKc5YP2UY5YvrYSOcV6z0q4Uo+smSdM1cX4rhh01PBlpKqANDqL2+fp8ck+lwz/5QYTNITvMvmpRYdKdWjn2NtGexHlkvQXrJmvqK+AX2HQwJdvKwmPgSGasud+/k63bmg5E3I5FZRP628SMmKAhrZe77fT+acSXHovxIb6v1+R6ULAg+QYi7j63z62JKcQ3SfP5nkTuVTiu/WRqBHdkP2FRD8Em7NfPkC+oroK4kwGQqiSSQUzNJbYXIH0RZYRH6S8OvrU470WDNRyXAIc4O5GYKxAIkPhtXGoSyVLFJU0Ezt+/aY/qGizJ3Sqb0EZmY6GhXPMp7HyziD6NQ7LVMoBUqvxGS3omPByyW7B237Fst/3TDv6IKU8v2oKbTLhpn4JzOIV8JM9asFclTjUVuPZO0iuvqV0+QLbyAHok9+hx6C9UqVXYBL+w/tM2RO+cvQ40mccB+THELv29NW32yHKdeZnk1kzgFtZxCKXitKKE8jasqfKCHHnNe4+O3XvbysSUWAhgJfDhnxAlmwUJuJB2+4RZCtauP8C8X07jDtfs9QdakJb6vaaJfEzUqdai5zMjhh8DS5QE7O/zytxaprhVtgZyI5gWZ6t8dAYSkXbcS+ESvVxWsBWf74HOVHO/Zoylw3q8U5D6oMOrAGUnBqSEHWcqbjONQmRWyXSxiVZENjThB+9gqkBFKSDAmKpWDmXmi9++dw08t6DACxkZ8bTZmIfW70A71l6sHomO/0KpTTcHrsI3oIJ9dcIXmbWcrIDxOKOSPoImPAjW7AnYO8RSwPCy5bCPJU4yLn0FFqRMJo4oiIWHRdzuTZ1TZtNvOaNLETmeQo7ts6FTm9FQjLZfmxTj+E8KK7gSxdpwB89565eVC4tHJ8GBVG4EBsw+Bjh8fQ5G7mfrrccVTFLU3F6b4hjpvi0vB46KgOTdaJ1QORgqRG10ddWFph6fkPGFRARojCjkEpkdYAoPwLLRRAdp8JN2tpK23reZUZGytb2tLOk7GTEdKxin/d4nBN9x6FIaIfQ7sps3NlbjunKLEeMoGp9jWGV3NawllIQe9oD0P/lr8Uf1zZdOhOxJAxu7yzAhueicBF0ithmXx/d1KAshWcSRGsOJ3/5/wKRCVHHSf3qVwnjfEoQXXDwjGyFgqXTNRgf5NSydIA9KEuaqETPX8d//3YP3ZHH46qghZ0T9yLzRtFXEcfKNKJzfmhbWXKyZG5CzIQKkPEMRSVJsXyev7WCce/0o6wu33peK9JE8ixqyoN+xfbS7nFeqTBq8sSyYn38D6ygZKHyQL+92zCx81C65QXwc9YGjys/sOrpN3oxt6IzGK+fOBU5NkVve/Tf2gVUAxN82OHEWoPLzTG8av/TzXFf6FOybxyQhl5eqpo2mkdYH+JrYM7vSt8Q9nJgj42NH1NVfxV7QcW9fd+rwvGWMRg3y3dJlQYGj6A7wD/kR/Wl1YxLhFi/uNGyZbH0Y0F55lqkL8v6+0H//lQIpDMdPh5nbiU73kz/bgDfq3uZWDqqgS2VuXmR15i9ODM6QxcwY7qqz+ez0+mDfyvtAmba9S2fVlTN7ufb3o+7pFMb0VoV6gl9IRT+Iqs4ixtMuKyXCnzWeC98fauAAo7PLMiffiLNaeBNnm2rJgAmgJWxPhhL8g6myxb/46gY1N96V81XKqcxg1iXfV/beC0SMbKB/InUiWzzTZmKRuEHwoNi73UMZpGJVuMmVgnkNb+7Uyb0ttjOksfg/ei3mLUXuVOigCMLlhZrS66ql58O8dGqbJDv0D9yX06QQ5nYPL/t2OfpFCbM+Usryuv7VzclhATrXoJTAG9dPuJxnarfxY1zX8BBEdyGAY54t11J40sPSIYTrFt24FVhQ8qzvIKY+yUxyUE8UbpIwnK8alKYxE1pdH0gfoUSOftIVhkDcPgE7FGwCsIBGbMrzHHsAle60kU/v6kRnzzfcmYmXf/qfwaZTAt0mxerIdase6boR/LQ+D8IJlmZV0mGrWbpIVoQ00PX8ZIm7tcD2cMUwIG5vRlxl5hTsb6r8KH7HJnLIBhd3/6BjBYCTIH+mq6FaR23thyMXTictnlMm4Q21EM6Fn9QJU6AmN4PT+ExntuK1f0HXlJWEvdC15X/HHUEFCEtHnIbT17Q/q429vk/+X881Lnwq+zualkqF/WgYaJQ/ma1V/KWoDw+0tvw5eJZLaoCObXIc08vLxUIlPJYqvO6f179diNOIN79i4BqPUEDEokpyXsOPHvGfz8JaL6dkENRoNU1eKuKg1HflqfU1Vf6YkU53nNKrFMLaxv/m5lLN85mSPOflmCRwvUnAqhzd1r8ddXbVy6gyj//E9cdWaHIWgQCx69x37zt5EC5EVJgB/Kz0yXyf58GZpTxFqOVWVJcEKflNkjOlHmhziZ1ND1nwKXT2T0QxKA/nI5p7U4nYNKTsZ6xmLbOp3ToFF6YFkKy3h9lkQEVUyTvF2gAEuWk/46HfQv5UByIOEFsyJhZWi1dZQw6RAImW3owsm/rDF29jdx/S/HBhp/owvM7xeuBj+u5dE/erDRJHbqDSZdpGn6gmwPs5YG7KCIEudSTvbnrZr1GqZa6rEV/mAcoy1oW7vcgmfrPZXf0shVFHXfwblMJY8eSspUDzUqJRxyKwtuouhyE3f44ifq9QKrMGyuLSi9DsGG3GOWlcb6J/Bo9NbO4JR0Q5xXUJN0CKCKThSGugX31+lygZ3pGgXysxxyBspivb4mlv9p98lvUUFUPbYCayJEEYy0n70NMVOSZe2wKd7RJq3ryCcHeD0ttP4qQCuF2n4Zhtea0q7qYp1Mnk8iJZ3Kf6z1iucux9hYEMauyZqwnG4673Zj8Qyl1DRn1Is8dg6H2leedOEsrXeeiFtP75tREUjuzU9Lzwly4+CCBUcY5f2rWRDzTxUw1SIyCwWV8AM/6d8MZ9G+DYoeCh9b0N58YABvbD6/90g+492VmimpIZeqJ+xIqPb6epRp5/w4uhJIY1EhTMOWfUvOoMLLLsnVtLMosIqBqJfT+5w+6tUsgmh9bu9wXhoqOXrksuWr1hUz1sCDOdO08oIuqMOQTA9Xv3lfosLqrIXDk9D9JgCQGwXvb7jTEGp9rdm9EA+5AsQxpma2KLYXqKTBkpjGUTONdJOCtIQBMjeYhP7SC5fcIxLwww6fYcPbFFSdkE+SOyJ91yr7GTvcnZtNtM9NJ/lPCDtf74pAZ2pBxvgrjUlCU3VcZR6JycBVRLBgbCgOFFuAuCPvpi+Xm/rHxF4HY3Zzt2PV5T3YF2NdlA/FjNp+ijgIaMaGTJyfkFhmvcJsY52XJmBjfka73MzlADdm6ECjSrB1hriCrdqgFL9YoTVAd1VXk25x11o0W6kBz4DSVj66VJ8BmHxBhtc0GpkINhULg0XVgyT2dH4hzs6S/HKg+WTNKkHjkYW4hkqFigLo3ddLXtKQzV4xybOTe4m1wgbp1bHpUC9WSeJdaRwj3MXOmvi5x0JEP34xasi4PtPpeHOYEWR4z8/Ss7VPskoqp0ZGqG38WLvNvFuKPIhVo6BysVEFtfT0fJIOZDG3VJcjFfj4DJOP90MrEVAoW1kMYY+T/Yn2o+2Dfh97vPIxqrPldXXSydKeUaZzrqpjrhAMTrgpG/jUJ4BDO72NHzQX88taW66Yfx4a2KtS5lUJxYAY4Q8hX2Ir1fh3cFbnwky2DuRfAvFs8JNasePs+hPfNucW+yiTBJ/jm/Cx6U7vCry/HDxAuwHrJg6OTqM7ABGDdKKTzQa3S4Z5DHhJmf+Du1X8ClUQFrvhRmex0XI738OfUKHB8Gs0QS1hBWJF2EAl3aKf9uls+/2qrYXnfO97AA31HN0q2nfEK/2SxN36j73wdqxZna4VDG49kmoLc6SY+mjp/kEawCDO7X7DaZ69+BnjPpT9KowEofnGV6IEBmY+TA8fIUX8geFivwhOSgGaNWUCndCPOx5Gz37fNa9lDAykEvp5X+zCZEApwxZwK29I4EKIJvXnpfFnRx77aBtCJdv7bHHyxU0bj57P5HVPvadF6LU5eDABM6HV9tjbFZS7Hc0NQZjk2lotI6MFqOo1PHXRN2I9vr9nyFhZ1UYZyRcIECYnlyC+Va4INnE5dDX3bW8uxkRXb4leUVbdfGnhyjhGh6Npy6LbT0/Ip5xfD24b86URQB9l8KjvuJ+H8wjfkeDYNvnOC/8qKpeQ9W6zluWEKJp5eXOHjZ0Abc2wD0FQbiIUXggPXxNGA3/g7FQKJBc8AFoaM5Ov/GEUpj/2r2NmxZkzLVxh/ic1UdT+JL0LHo/70bIvCNULKmoAFnPsKLi/LRLZgCe1cYntmHNxTJwrJmFqnDrQxwWj82p4q9P9oEknX6CQoXsz1ayx9flUCvOcqNeaKOZRhYVSifh1/HJXRRu9yaPcdRQ+X3t1zNnyRZ5X9ZeBRGYBdUCSly0iPQeAOHdPRc1Sr10StYA6IIrzftgVwwCaBrC5y1jGpUVXdpThzZoQNoX4mrgNFo3UzqArua/rbEjKpFj7gb7YN26txSNgOUagnCawLK7ud2bkVbbv4jmKcI/aWES3ObuNXLa2fWTG/sSZ6hiU04GdKvByYs5cwFcR3+lIUIN9iKRoCDq7ha/EvBZk/ZQ30KDi95E/CfEzhw/0ThIXg4pm1YQssJhdE3FRC4hWuV/XMjz6CXAYb3DQIAsqT/Wpibq4KAqax8GsOoQeyzxCC9gEcKNCE0UQUJXnHcDLj1y2zrHDDq66eQ8pcNk1tJbZ1UvtvLkMlOosiblU8W0HwJm5I1AdDF0pB4WgkCG+ybeUEiCCGecf4hZSlXjmibxkd9EoawWitCOlV1VsaHjGZOTt3HCot+pIWuz+iKDXUkSPbzV4wY7Tn00PdrIKnQ/gGsqxsVNZM6l9i/eA429fgA2YhaAeR5eHHEqQKo/NLVw7PD1/0NHzV68htb1Z1etWCpsf8YXzNmUZYF7xrVJvuw9/mt4MFxmm3LG4tqzwTH2dLCxku1UYKkoym/n158swHc8wPQE+h3fSlOBGthlrz9mtto2jyT9UecnmN+LBnSATVktUG45iC0sv99HszNdM/pJKNp9nwE+43utlYsEEHS3adbBg1PukEgI7fChDavtbbKSmHapskybjTHcar/IUDvJPQkbvWfUmMI+kVDSXOx4qgSzaKLR2DuReU9e4fmtNBJohwh9qnCABKIHUTkPfMJkEXc8JXO/hk64gofdR95C9OxMfVg1Zvc2+jtCTAdRMsXZU5o4S+ZtZm0NnECsU5Glw3G24jeZDdalfq4a0E+Is7rwqa39cqWFfDU4m26UzVVxaQODPMO0UMoniEBuYXmX28LhGB8uoRklYmE5Fp2yoyclMMCL77dSM0gMkZqxlYj9F9ImHoJHmUgy/RP29syx1G11wTG5JZCsbLwwmYOUGk/7NFO+Vu62yJqdlW+r6JKoBv+kaw9MAFj8Qx7n3ZzNWB6DLA/DvzQ4z21eZRPX0yXpnSlweaiwJvf2AFl4BLLR15uwoeHyRdSdRSWFaFtZVO97v3Hmc5UDzW0xgVoayng+9e+GZoc+ddqdCSpj1qMoqzu7I1COu7LnEKL11tPvgt9eKUzjALF+hFWAibZcoNklRcANcQV6Iw4exfUcEfMwqfCULJlZfgWi2apLfQZyY3G/zoOnurbPLz6Y3W4izgv94R40Uy2c2Pjwd6ckp6VmvYYkP4CG3iIgH5rlGum34tev4O0c/dqzhgU4fleVQZQe8a6Gqh2pIeq5k6kCVSZlixKlarE5Mc7bQaBWqg8fMQdTQ6gbrL28Xe1bUKZDYsIqj6zqS/jtFE6VYx0jLdg4KP3DWj3dxsTztEnwNaVzRTinZwtx3bHKPZ1yD+jk3Ob1jgT6Y1rz0owoZbUyVe7m9GGxIqqo9OMDrZ8UHJSeQvamIIhUn3wwbq4wK33TIbhLXGirmyTFChv5D9bucvuYD/vpqJtkSXOjMUrrnpVFSDVGiGy+mgbz21oBGTwMtAwiZcV0+wLpPO2kRt1/7uaSH5LsM5wJOy16e+DPougI4LFBNWBHFwEnOe1KCW2fAwqyktKXcb0rbQSZoisRKgp5GrCvdixRUcIv4xDC2SkyZ8mFlszdYHF1AWh8NAUB1BqoyU6wkDcw6q/6XOdTJfmhKI0hZxqlvqfz3p+34g1R3RiSXDHjQUD93zY2qm+l6/w5m+70uiWchUZyMIWELXWSd2haN1ueRkD2N4kNbvv1XruESD9II0j1GcYmi642FbAYTOSn6Fj/9pVfTYIt9EDf4XLckzXKachsxqlgkqHPrWJtshh6ISbL5jB4F03LO5QY8G8HNoWkIse6Wjd+U79nR1cpzX/lQ5PvUj0SvUgs/Fh37F6hP5f2c/y/7hF+33QIiqgOsB+b3thHtd5yareEas4Pqpvh70GOof4Mpb5H/7/UyDUX9w5VFvGIMd/KDQz/yUbLNLwb/MlmCrTpmeBve4gXyPNT1/qUOCDOd74V6/1W3RBS/R74WO3wEVAqg/NyUmweoa+YI0d3v6rRpU2tw1MjXKyPd8qHmXUPPKCVPxGIeoY5aQohKfCiNSc7Z69nC/aKCMvUruITioJnF9Ii42LhVQ2gqxgkspbLSPebOy0DGMzJVghtkxfU3mlZwVZmNISXj3nXTNWXui4PRvgDX0mLI33s2XM5ad2R3N28fQ0f6Ss1jLNlD/S6/PeERkeH/7D3eEpm0DWs6+Bv4IJyLeHb9MksMwk1h9NkqVPqGreAQbXTA6ft6OzEV2/hn5kOmJcweU1PrSlNHr9Go7f9Be0XuE1GdDilj5QzfakhtQjU9V3ZPNr7xEnAxAVQjbqVXYx+rfhOIp9SlXQ+00xj+Skxxl825bWjQrUXXD2yrtRlzFQuYW4Q1Qu00W0vjM4CMu3GKWS9RpNOkHzgUjJ/6AXdnSXdUScOxgpyr2jnH5ZGH5rZideYlPZ3EwjnBVhdVIYnqM4KAyzS+A8lI2DIWvjjW8bv3BqsL77TTmD2kcXnePQ2Fr5NXUAUm1oFIrmOCcTEeo8ioIn6lVjjCoGFTbIMsbTUgmVQS1zkaYnHZEz8Xj9HoggbJb3Fj2jDNHnc/2cteguADPrSK0QWvfITWGVsCEJ7sgLlEG5NE853S4lLIkTH46tpWISZu6pbq1kgbk6pW0rq7QGMiMoq+8RKJI2xj4DTO9MdRogT77axtY0jW89p3p4Ek/9dwiX50RaTEvlMwMqbsq7TCfGSYFLNKu8eA3IwL5Xan53frDN5UtFId5rqa0pYTVuOT27NtMYQYg83pH2Z70BGWhPA8WnlTi+YqIQuUv/5RexAjU02I0Z4eyNJHnOKO0KwDLVUhzhAGqDq9hwYtToLB3uEkI5H7LdvARqGEHi2VJia+nqMW5/vLPU10prmdDdqnD54rpKAhSgYbfEgco+WBMbOfPCSKQg5JzMeomAGNzFbdSAuPsz6d7GVhwAsxTAifECKdy/FrRP74XggflFxsHWlEJh4JgVDO95goCDkQ/hmUSUPgg0rHFfL51WvHuPFNX6/qH8nqxDfB2WCFcZ/Sr32H/uB3l9jLvc5zfXWCQJ4+4VmtWZuR6WC8cdXvfCSQWSr1ljk0UxlNEjzvHgjOB99/uLL3HnVJU+I5yPEMyawe6FpJU1ZX9KY8JZyy+ZYAkEa3rA1CKq3rrmItdBfZDEKugiVs97JSAQ5B5BIRcbP0eIor5lfyzt4RqgviGGwmbvYHCbjXq8E40z1fK/s/dnkpSuh2h25msl9XACoblyuuLxVaKe0H3Q4ekUHBQPi/SsiQCLzgEvslhE/iqgdUHBuTWjX/DrXIoGXU1nvaMxp11IPUeatIokQn43AIa72BWlW8Ojp+8vAgOtBEDb4rN+ey7IFAfxGmg7JW8/IQcBmILIa8Akf/3CYaEgyhvRoZHEgYx5udO9gf9icBbvHQXvXJD1wMy582aJoOuy3b8zqnUxxIckGg3Lz+qwOh6t/lsjyQtw1mkUeMcCZsIxrNVSTNjW9tR4mNuXxJM77jQtGyE6b7DWh/2EV9ZqgsT+Ajw37ucOzvcPsTiyXAvCdT7DytSpbq0EnZMp1Y/JMW+uCBLT4CZpMWZWzASVBjwXkJH7X4N3otIZWZsCvzPOvMxfcPGlb+DZRYFXpkmXETQgDCHARLNmVO/fxiDVtylT4vIcusF2vXlZNiZ4Kc/XhX1IcK12/tt81qaQX4mQPTnyHxpYNRMMdQsbhfuBgz8ep0tSrzWVNOck7AyfDZrH4/W+lmohFZrRk2Dc1AgHiT2OEFLWnqhjkrkEWRTpsAGsx+ZRVHtDXbwb8ed6uH75Juu7+f+bBwg8kyvHgjguJk7U2LMI9Xb1cxUMQa3lq2EjnC2nSohFt8/R0i+XbRKxE2z3uz/kreVSCrSLOmU9nexNOeGjJEe5KwO1dWCHEJnezYULhX660Kf4duZewf6S9UOZL6YxdBGXxb/G069Q2jCPh6K5Qai/4RKMIVLVCeXoxMrmIpD4dNhu777Z58NHjVPWiEzDSRcrWHUOO39RMMyMGyK1e3VJjhYw49/quZiBqnRsE/JC9nEHA7Es1pB12zsUGy3jPESpAqDmLGFy41kHlAXPPGKh8UiEmo4ILVSDj8tOX7KCkw8aiYKgrp42aQp9HtN1kiLbHkJTBQqPUYVJisac/n7WcZHBLcNC/P0ZacUnlRcs71g1WNPwAnzkfXviBTQawWKno+JgkNojgYYy37LEwm31VeB4K2nqdmUhNbgYnIyoSj+bA4DyiIy7EEX3YiBG3XMnm4NxaejeCRNu0PkByJTb12UOHqoYwDG0VTndG0geSluGTDOBV77Uyv0qnrjwmIxdXYFJQZRGvIueT0k7SeEdtKIRpeA/TGBRbfXkvxyKIXTTUZqxaTBq4J5iRL6H0H6glJZJIn45TFzqiXUBM4PJHn6zpwGqAsGH80NNwzhL40TU4utd79S2He3dWxXuEDoRRdnnDWur6ifTURVemqzJgGTRX5VDx8gAKjYEip0HchmyZweVRHEWhtFE0PAS9AL9YE0i72My9HP5pdS1bytbIcvALkVfKhB/L+AUx/bUfZTo2XSEJA8fNRJk/H4bMB2w26P1IeuDyAjKBj4N/0dpM47DKzqqs4qMPkKqGOzl8j+ZnwZBJC0jKAZtk4J9Sf7/A+QHlMrjL4lWG34OCfNCPiifka8vhVHUjCUcb1ZVB3qVSd0Tm+O/dVxBffCXAUlDLSdlWrZgX40Z9thk1NgYRdY7YP0PeP0TNHkG6MGln4afStMeFCWUpLzEvn8fgryF0QMvnOTr4TWhtAKf5fQbCSR4l2fpl69Pa+XgxMLENzBG+xjnuttlx28zo9cMD9wiWO3zigPwru9LUGk3vBjNl5J5ZJ+4efsFIgqk4ahy6qi9VwlvSs+RblPuGpEMWB0y3wbYpu2iWxwpokhYdKc20QfQf1Dkfb3hVhOLb21L97bEKa5ckfbjxf+Bd7DehsvPk5EMgGvHsQRiV96N8A4J3AuURfW24vtyE/EVQ/E6+xZ2GOW2yeWHMzSt/82JTCsfHOlwMr2pURLUqAvuv7FC7bUxs8z2HqKkeO4sbUThL7Pvq+a6+ppNKOx1+9y2yQh4F5IFhCI3OG0GPRGCuuaI20GTw3jEYYdx04ZRM/zE2NXloqoaq7GjpZ1LU7jKAo0Ue5dasBw1QNwOOOXx0i0BXtQDTyxgoK6vsjTgDnKwENplHM4xWDTwDSti3+V8QW4DJ+WewYyHaJksw1KsKhEZcr/62PiC/zw1n5gPRu7I00o1wQMyF60tmRab2rx5viDo6xc0xwQU0lDXqpzYL7By4lASOFy38vxh7BIfP2amZ4CgjZVEH+yGHGPoPjdJotRGfD7Fk49OXKTn0dWYDLhKCpA5RlWozbvyFgy+fr0z+xZcoh1I3P9oxGKYKCrI/WCBAgq5/2fh/DK5i5OpgVmkb3lUtKnjfuTrMUhDNVK+KWsO7kMS1mL0CNBAAA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870" y="0"/>
            <a:ext cx="287213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Enhanced Security Measures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848309" y="966509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Biometric authentication advancements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848309" y="1341425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future will see more advanced biometric authentication methods integrated with face-based payments to enhance security and prevent unauthorized access.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5349293" y="966521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Fraud detection and prevention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5349600" y="1341425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Developments in AI and machine learning will enable better fraud detection and prevention capabilities, safeguarding face-based payment transactions.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424976" y="966509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4925959" y="966509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848616" y="2771546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Blockchain integration for secure transactions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848309" y="3164738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Blockchain technology will be integrated to provide an extra layer of security for face-based payment transactions, ensuring tamper-proof and transparent transactions.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5349240" y="2771546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Dynamic biometric encryption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5349600" y="3164738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Innovations in dynamic biometric encryption will make face-based payment transactions even more secure by continuously updating and adapting to new security threats.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424976" y="2771546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4925959" y="2771546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2wBDAAYEBQYFBAYGBQYHBwYIChAKCgkJChQODwwQFxQYGBcUFhYaHSUfGhsjHBYWICwgIyYnKSopGR8tMC0oMCUoKSj/2wBDAQcHBwoIChMKChMoGhYaKCgoKCgoKCgoKCgoKCgoKCgoKCgoKCgoKCgoKCgoKCgoKCgoKCgoKCgoKCgoKCgoKCj/wAARCAO8Bq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5Yoo7UVYw59aO1FFA2PQVKBxTEHAqStYgkNNJSkUlKwxKQ06ikIZRSkUlBDCiiigApKWlAoGhMZqRRgUKPWlppFpAaBRRVFBRRRQMKKWjFABRilApcUAhMUoBpcU7FA7DQKeq0qrT1HUngDk00XFDXbyo89+1Uc5OTUk0nmvnoBwBTMVDMasuZ2QlLRRSMwooooAKKWjFMYlFLijFABRijFLQNCUUtFACUUtFABRRRQAUUUUDCiiigQUUYoxQOwUtIKXFAWCiloxTsNIbilpaBRYYYoUEtgDNP2YGZPlHp3prSdkG0fqaQWtuOO1PvHc390Ux3L9e3QelNooE5N6BRRRQSFFFFAwooooEFFApyrmgpIRRmplGBQq4qUBVXzJPu9h609jWMABEKeY/X+EetUpHMjFmOSaWWRpW3N+XpTKlmVSpfRbBSUuKSkZIMYpDS0UDEooFBOaBhRRRQAUUtFACUUUUAFFFGaQDlHNPpF6UtUhoKSlopgJRS0UAFPi60ypIe9BcNySgUU5RQdKACn4pAKcKRrGIUUUUjRIKWkpRQMWnKKQCpFFBaFAp1FITimXYG54paRaXFAIB1p+KQU4CmaJBilAopaCxRTwKaKctUgQ9RUyjioVqZelWhkqj0qQVGlSCtIjY5RzUwFRLUq9atIpMkXipVxUS08HpTsaRaJ1AyOB3qdAD2BqspqZW/TpzSaZrGRYUDoMHipVC+gzVdGBx/U1Or+lQ0bRkTpgdhUoHQ4qBWz1/P0qVW4FQ0bRkWUx6VKgX0H6VWRvSpkbPes2jVNFlcVKoFVwelSo1ZSizSLRYUAD7oqQKOgHT2HP+c/pUCvmplf8Ax4rCSZZNgc/KMZ7VIoXH3R+VQKR6DpjpUoYYPNZsdiTav90flS7V9P0poPSnZ9KVxigD2FLtUkEqp59Of8//AFqTdkd6TdUsVhdq91XpjGKNo9Fz9KaW9KYz4FIaQ8hf7o/KmMFXsM/SmNJjFQSS5yB0osy1G5IxX9ew+lVJm7g5zx9KSSSoJH7n/wDVVJWNErDJCvPHvVWTB7CpHfsPzquzVpGNwlJDJNoxxUDAeg/KnuajY1vGNjCTuMIHYCpEUccCkxmpkWqI3LFrHkgYFb0qiKxC8A46YqtpFrvcHHuam1aQbdo6V5+IlzS5TeCu7HP3eNx6dKzZAMngVoXLdeKoSVUDSp2IGUe1Jj2FPIoAqznsCqPStrQ1H2hPkBrHUZrodAj/AHw4/wA8U72Q7HoMMYGjxnAyWHOOelVgvHStGZNml26+p3VTVc15jd5M8pdRgQEdKivyI4hGcZbk/SrscYHLdByTmsm5kMsxYnPp9KOhVOPNIqsuewFM2e36VMRTSKR1kLDnkYphX6VM696YRTAgdQOwqJlB4K8dCfT/AD/SrDCo2FCAhZRjJA9elPtYQWLHpGCenU9BQw7ircKCKzA/ik5P0pTeliZPQqzKuDkA/hVKVRnoPyq9Mapy+1KIkU5AM/8A1qrMPQVbfpx/Oqkg9R+YrZBYruAeveq7juR1qy/PPpUMikDjI/nVoTKk+AOapMBzVy5OeOvpVNjWkUZSK7jg1C3WppD1/nULGtEYyIjUeKlIqNqpHPLcYRTcU9qaaCGRmmnrTzTaZD2GYqNhUppjCmQxhFNNOIpDQSxtNYU401qZkxlI3SnUjdKZEtiKiiimZDSKZUtRsMGgiQlFFFMgKQilooERmkxTiKSghobRS4pKYBRRRQIjoo7UVocotGKKVRzTQEqCn0R9Kca2SLIzTTTzTTSYMSiiipJEpMU6kpCaG0U7FGKBcogFPUUgGTgVJjAwKaRaQmaSlpauxY2inUYosAgFLilxS4osA3FLin0UDsNApaXFKBTHYSnKKUU5RTSKSFUZIxUN5Jj90vT+L61PI/kx7v4jwv8AjWf1qZPoKrKyshKKXFLUHOkJS4oooGJiilooASloooAKKKKACiiigAooooGFFFGKACiloosAlGKXGKKaGFGKWiiwWEpaKKYBiiiigYUtAGTwM1IVWP8A1nLf3RSuNK4xEZ+nTufSnM6x/wCr+Zv7x6UySRn9l7AUykDklsKxLHJJJpKKKCLhRRRQAUUoooASilpKdgFoxS05VzRYdtRFWpkWlVcVIqjBZzhB1NPY1jBvQFVcF5MhF6/4VTuJjM+eijgAdqddT+awwMIvCioKjfUirU+zEKKKKDAKSlpKQBRRRQMQUtIKWgYUUUUAFJS0UBcKKKKAuFFFOWjcBR0paKKoYUUUUDsFFFFAgqSHoajqaJfloNKa1HrT8ChRgU6kdkYhiiiikapBRS0oFAxO1OUUAU4Dmiw0gWpFpBT1GevTvTRqkA9aZ1pzHcQB0FOUetMdriAU7FKBRSNFETFKKWimUkFKKBS0AOFOWmqOKeKpFWHJUy1EoqZa0QD1qQUxetSCtEIetSL1pi09RWiAkFPFNpy07FJki08GmLT1p2KTJRx0qVWx7VCD6VIpGefWjlLjOxZRuMdakU9KrRnByalU9KhwN4zLIft6d/8AP0qZGz0qop54qVWwKhwNVMtg09XxVZWp4bNQ4GqmWlfipVkxVMNgU9XrJwNVMvCSpFkNUg/ftnFP31m6aLUy95v504SVR3nr704PUOkWpFzzcUhlxVUyYP40nmVHsR85aaSo2kPXpzVZpD/k0wyGj2TDnJ2bjJNQtID0qJpPeo2kHr2/r/8ArpqkP2hJJJknt7VWkfpn0pryDmoWfP8AWrVNWF7QV3qE80rHnios/wA6tRSJchWIFNA54pcdKXBJpWC4KK0LKHey9qr28W4iul0ey3MPQck1lVmoRuVHa5btYvs9rn+Jhge1YWpShpDg1uapMFyAcYGBiuXuHJPPrmvOppyfMzppqyuylcHpVN+pq1MearNzXWokSlqRUAU7FCrzTsSSQr81dNoCDzF6dRWDbR5bNdRoUWZEHQ7qzm7IJaRO6vxttrZD1281UC8VoaopVYAey/4VDax73yQcL6D8ec9uteat2ePeyuVdSbyLMR5/eOcnHOPxrGYe1X9Sl866Yg5CnFVGHNB00VaJAaTbUhXrTcYoNSPGKjYVORTGWi4Fcjio2FWGGOlRMKYEUcZkkVB1Y4zV26xu2r91RgfhTbFB5jyHoi/r2pJuc1D1djNu8inJ3qpIOtW2qtIOv1q0WU2qtIMcH6Vbk/rVWRcflWkQK7DI7e/+fxqBuQasNx/WoJxtjYnsD+P+c1a3EzMuG+bjp2qs/AzU8p5OfWqsh4reKMZMheo2+9T2qNqswkMNMNSGmmmZMjIppp5phoM2MammnNSGmQxhFMan0GghkLUhp7cUyncljDSGnGkpmTRHSGnNTTTIZFRTm602gxe4UxqfSNTJaI6KKKDMKKKKYDWptPppFBLQlNp1FBI2ilopiIqXFAp1bHINApyUU6MZNOK1GiwowooIp2OBSGtiiI0009qaah7DG0UGipEFFFFAgoop8a5bJ6ChK40OQbVz3NGKd3orRIobijFOooGhMUooxS4oGJilopcUDExSgUoFLimkAUoFAWpFXHWmkOwgWnqvc9ByT6UoqC8kwoiXr1b/AAok0kX8Kuytcy+dLu6AcAe1MoxiisfU5m+Z3YUUUUCCiiigAooxRigAopcUYoGJRS0UWASjFLiimAmKMUopcUWASiloxRYYUYoopjCgUtJQMKKWigBKWlxSqpY4HJ9KYWG09I8jLfKvqaeQkP3/AJn/ALo7VDJI0hyx+g9KTG7R3HtKqgiIY/2u9Q9+aKKkhybCiilxQSJilxRS0xiYoNLikIoABRSgUCiwxMU4CjGakVadhqNxFWpFGKcop6qoXfIcIP1p7G0YAqAgs52oOpqpcz+acL8sa/dX0ouJzKQAMIvQVBWbdzKrUXwxCiiigwCiiigApMUtBpAJRRRQMKKKKACiiigAoooNABSUtFABT1HFNAzUlNFRDFGKXFGKoqwlJinYoxTsOw3FFOpAKkLBirUa4WoI1y1WqDoow6hiiilqbnUJS0uKcBQhiAU4LTlFOxVFKNxuKXFLinxpu9gOp9KTZpGIiLuz6etDHd8q/dpzHeNqDCA/nT1XbQjRRvsNVcUuKfTaZajYSilxRigYlLRS0AGKWilApopCinAUlPSqQ7DkqZRUaCplFWhWHrT1FNFPQVsiR6ipVpgHSpVqkMUU5RSCpAOK0SABUiimgYpw9qdgTHU9TTVHrTwKdh3HKakBpijiniixSdiRTipVaoR1p6nFS4msZk4PFPDYqAGng1LiaxmThqcGquDTs4rNwNFMsBs09Wx/OqytT99Q4FqZYVsd+lL5lQBsjnijdz61LgWqhPvJpN9Q7qTdS5B+0JS+KYz0wtTC1LkHzjmc1GzUm719QKjLc+9LlsNSFY5HrUZPrS0ho5R8w3g+lJinD+lAXPNSy0IBmpoo9zcURpk+1aVna7mHH65qJNRVykrk2m2jMw+Xkmuq2Cxswo++w5NLpFktvB9omHA6fWs/WLoYYmvIrVHVnyoqK55cq6GNqk+6QAduTWPM3WrNxJuLE96oytnpXVThZWOuclFWRDIcmosetSkUY/Kt7GHMRbaciZxUm2pIl55rNgiW2Tpmuq8OoPNj4AGR0GK5y3X5sGut8NxZuYR71zV37oVfgZ2GtH97EvolMT/R7BnPBwSP6VJrIBvkX/ZUVDq7bLYIPX+Qrz47HiLXliYDjJ5JJ9TTCKkYU0iqPQRHgVGRU+Kay+tAEBFMIqdlqMikMhYVEwqww4qJhTuFyaFPLsif+ejZ/AcVXkq9dfKsaf3EA/GqT981Me5Me5Ueq8o61acc1Xk71ZZSlFV5Byc+mP51alFV3Hb/AOvj/P8ASrQWKxB7evFVL4hbY7cDP61eZcHg/pis7Vj+5QdNxzWsdWiWZUh+bvUDHn6c1K/Xiq5610owkMamGnsKaRTMWRmm040lBmyNqYRUpFMIxQZsjIpDTjTTRchjDSU4ikNBDRGwplStURFMljSKbTmppqkZyGGm040lBkyNqbUjDNR0zKSCiiimIjYYpKkYVHQZNBRRRTEJS9qKSgBhopTSUECYopaKYhlFFFbnEAqWEc0wCpYBk1UdykTmmtT6a1bDRC1Np7dKZWbLG0U7FNqWJhRRijFIVgAz0qwBtGBTYV43U/FaRRSEpKdijFVYdhKMUuKWiwxAKUCloosOwYpaKUCnYYlKAc04CnAU0gACngUAVIoyQB3qikrjHYRRtIfoPrWWzFmJPUnJqxeyiSTav3F4HuarYrCTuzKrK75UFFKBRipMwxRiloosAlFLS0ANpaXFGKYxKKKKACiiigAooooGFFLRQAlLRigUDsFJTqMUwEpaMUoFOwCYoxTsVKFWNQ834L3NJ6DSbGRxF8n7qjqT0oeVUUpD+LHqaZNMZOOijoo6VFU3BytpEKKXFLilYgbijFOFLTsIQUUUUxiiiijFAwxRiloosAAUu2lValVadi1Eaq08ClApzMsI3ScnsnrSbsbRhZXYcIm+TITt6mqdzM0zA9FHAUdqJ5mmfc/4DsKiqW7mFSpze7HYSloopGNgNJilooEFFBoFAxDQaXFIaAEopRRikFxKUUUUCA0lLSYoGFBpaTrQAUtFKoyaAtqOQU6iitErGqCiiigYUUtGKAEoNLinKu5qTGkSwrhcmpaAKUCoO+MeVWEHNO256U4LTwKZaTY1Vp2KXFLTLURBS0VNHF8u+Q7UH5n6VLdjSMbjY492WY7UHU04/vCAowg6D+pqUI0uMjao+6vpU2wKKIxvqzeNNsgVNtKae1MNWaWSVkNPWkp1NpMliYopcUYoJsFFLijGKY7AKdQBSgUyrCingc0irU6pTQ7Ao4qRBQq8VIorSIWBV5qVRSKP51ItaoloUU9etNAp6itEA5RUgFNFSAYFUiRelKOhI69qMZNPWrQCqPT19KeBSDoKeBVAKopRSgUtAxO9OxxQBk07FFhgOKcO9GKUDmlYtMXNOzTQKBU8pakx4NKDSdKKlxLUx+6jdTaKlxLUh26kLZpKT0qLFJgT6U3cdvNL3pMc1LRSYnWkIzTqMc1LNEMxmjGKeq568U/Z61my0RKtSrHnnFSRxZ9qvWtqzkKozzWcpJK7NIoZZ25dhwe1ddoelb3DONqAZJp2h6K8jL8ufXPatrUp47aLyLcjAGGPqa8nE4nm92IpVNeSG5maxdDGyP5Y04UetcZqFx5jcHKjpWhq171VTmudlk565ow9HQ7acVRhqMkbJNRYzTutPCfKe9elGFkYyndkWDQF796n2Y4waeI8HnsecZ5xRISZAqfhUsafNUoi496kjTpjH+RXNIuJLbRkuMduOBmuv8LRb76FeRzXM2yAsM845Fdn4Pj3X0Wexz+VceIfukYl8tJs278b9Zxn7pHb2qhrjfvUTuB0rU2b9dl9FyentWPrDb72TjocVwwPKpayXoZ2KMU7FGKts7LkbCmFamIpjClqFyJgRUTCpyKYy0rjRXakhj825jT1YCpHFPsR/pBboVUmjoD2Eum3yOR3PFU5Ktyd6qyU4hHYqyCq8i1akFQPVlFOT/PFV2FWpR+dV2H500UQ4BbmsbWSBJGo6gEkVuFc1z2sH/TCP7ox9a2payInsZzH1/Goj/nipD700966znZGRTDUmfmxTHPPFBm0RkUw08000GbGmmEVJTSKLkNEZFNxUh4pjUiGNprCn01ulBJGaibqamPFRvVIzZE3SmmnHmkNNGTQ2mmnU00yGNpjDmpKawpkSRHRSmkpmQUxxT6KBNXIqKVhg0lMyCiiigBuKQ0+mtQS0NxRS0UEjMUYp1FdFjksJU9uKhqzajIq4LUZLimNVhh8tQNW7QIhbpTKkaozWTLEpKWipCwCgDJxRU1uuMufoKqKuwQ8jauB2pKdRWlirDaKXFLRYLCUUtFOwwopcU5aLDEApwoApwWiwAop6jmhRUyLjmqSAaE4pl3IIYcDh3GB9O9WVAUZP3VGSayLmXz5i5+g+lRUdlYblyxIAO9LilpaxOb1ExRS0mKYwxRilxRiiwxMUtFFFgsFFFFFgExRiloosMSkpaWiwDaWloosMSlooosAUUuKWnYLjRS0uKXFAXExSqpZgFGSe1OijaVsIPc+1PkmWFSluck/ef8AwobKUerByttwcPL+i1Vdi7bmOSaTvk0tRuTKV9FsJRilpaLEiUUopaYCUYpaKBiUUuKWmAlFOFKBTGhoFPVaeq04ACg0jERV4pyqWOFGTTkTILEhUHVjUE9x8pSHhe57mpbNfdgryJJZlg4TDyevYVSYlmLMck9aKKg5p1HP0EoopaZFhKMUUtIBpo7UtJQJiUooNJQSLSUUpoGJSZpaQ0rBYXvRRQKLBYMUUUUxBRRRQNBUiDApEXcfapdtNLqXFDaKXFKBmquaWG0Yp+KXApXKURlLTsUhFFx2EqeFOPemwx729hVoLSZvRh1EVaeBSgYpaR1KImKWijFBokFAp6rVqG3KkAqDJ6H+H60GkabkRxQhcGQZz91B1NWUhJ+aTk9B6CrCQhCSfmc8ljSOw5AppdzrjRsrsYRgVE7c0rNUTHJpjkITmiiigzE9KTbTqKAsNxRTqKAsJijFLT1jLdqVwSvsMxmpY481PHBgc1MqYFM2VJ9SJI8CpAMU7GKWrRXIkJinKKSnirRDQuKeBTRThWqM2PFPWmLT1q0QPHWpO1MUelSYzVokUVIo45pqinrVoBwx2pwHtQBwKdVjsLS0gp4HrQNCgY6UCnAfNTlFA0hoFOx2p2BSiiwxmOeadilNAFItCAUtKBSgetSxobRUmOlG01LLRHSGpdmaTZWRaGUm3NTeXTglSy0QhM4HqacE/DiptuKesZ9KzkzWKIdnpUixZqzDbMx4Bre0vRGlKl1Nc9StGCuzVKyuzKsdOknYYHBrsNG0TO0Kv4mtbS9HAxhcACrd9dx2sJhtiM/xN6149fFOekTCddt8lPcgvriKzg+zW+Mn77/0rita1Dy9wU5bpVzWdRWKM/NljXF3t00km4nk/pSw9Byd2d2HoKlHnmR3M5ZjzknrVYKSc0q5dqtRRcflXrwgooJ1HJ3ZEqdB/k9P8alWPPapljx/9bvUqqfSm3YggWHIGenFOWPCj6Yx/n8KsbOh/pTlUd6xlIpIr+WOfu/lmpY09c9c9alCe/v0/wA+9SInNYSZoiS3Tnmu28Gxj7UregJrkIEy3HfpXe+EYsb2x/DjP41wYl6HNjZWpMtWI8zV7tj1Gce3OK568IeeRhyGOc10FjydRlHTJOfzrnpOWrlizior3myDHFFPxRirudFxhFMYVKRTSKTYETD8ajI61OwzUTAUhpldhxU1mn7uZz6Bfz//AFU1lqaHixbqN7/yH/1zQ3oOT0KknJNV2GatSc5qu4wKpMaK8gzVZh1q03Sqzjk1RZVkH+cZqFuv/wBfNWXFQsMnNBXQrsMVy2pvvvZj6NiutK4rjbht8shzncxI966aG5lU2sVzTTUmKD8qlj+ArpbMbEMvyjjr3qL609hkZ7mmkdaCJajTTCKeaSmQ0MpMU5qSkQ0MIppFS0xqRDREaaakIph4oRm0RN1qNqlao2qkZsixSEU40lUZsYaaRTzTcUzNoYaSnEUlBDIzTakYUwimZtCUUUhpkjXFNqSmEYoM5CUUUUyQpDS0UAMop1FBNhlFFFdJxhVyzGVqnV2x+7V09wZZIyKrP96rVV5utdDQkV2pjCpGphrCRohlFLRUjADJA7mrJG0BfSmW6/MXPRR+tSYPfrW0FZXGJRS9qBVWGJRinUYosAmKWlApQKYxAKcBmjtTgKAACnAUoFSKvrRYQsa+1TBaFGBTiQiszcKoyarRFRRT1KXZGIh1blselZlPmkaWRnbqTTcVzN8zuYzlzMSjFLSmlqSNoxTqMUagJRS4oxTAbSmlxSUhiYoxS0UDEopTSUAFFFLigYlGKXFLRqMTFGKWlpiEopaMUAGKlhhMhOSFQfeY9BToYdwLOdka8lj/AC+tRXFx5nyRgrCOg9fc0N2KStrIWecFfKgysfc92qvijFLUkNt7iUUtLimITFLRS0WGJRilpaAExRilAp1MBuKXFOApQtCGtRAtPC05VxUkaGRsDHuew+tPY2hTGAelOfZAMy8v2T/GmTXCxArBhn7v/hVIkkkkkk9TWblcc6ihpHcknmeVvm4A6KOgqKiilY5pNyd2FFLSUCCiiigYUlLSGgQlFFFIQlFLRigkSjFLRQMSjFLiigYmKXFLRQKwmKMUUUBYKUDNJU0ScZp2uUkOQYFLQKWqNlESjFLRikWFFFFIoKANzACirNvHj5m60FQg5uw+NNoxT6Wilc7ox5dAoAJpwFPAoNFEYFqSONnO1Bk0+GIyHjhe7HoK1be0AUFgVjx0/ib6+lHkdNKi5MrW1sR9w/7z46fT/Graosa4Ufj61KzADgADsB2/ziq8j00rHYqcYLQSRsVWZutOZs0xqRMmRs1NpW60lUYMKKKKBBRRTlXNAWb2G05VJOKsw2jSc4wPWr8VskY6ZPepc0dFPDylqyhFbHq1WVjCjgVYfAqFjUps6VTjFaCUmaQtSZq0RJi0tMzSg1ojBsdTlNMBpwq0QyQGnVGDzTxWiIY9alFQrUinmtEQ0TJTwaiU1KKpCsPHWpAKiXrUq9KtASDpThTVpy1Yxy08UiinjoKLjSFUc0oFAFOxRcdhMU4AUtOAzTuOw3FLingZp6pSuUkR7acF4/GpVSnBeP1qGylEiVKft5qTFOVCTx9KhstIh2UbfarSQkn7p9+cVNHak4z0HJA/z/nrWUpJGiiUVQntT1hJ64z6VrQ2DE4IrStNKeTGFP8AKuWrioRNVFLc5+K0Zsce1adnpLyMPlPNdTZ6IOPMBJrfstMWMDgKBXm1sw6RIniIUzndN0ILgyLz6YrprXT1jj3PhFFXCIbZc4GayNS1E7TuI47DtXmTqSqO5yOpUxDtEk1G+WNCkPyqPTvXHaxqixK2GGaZq+rhM4b8K4nUb5pZDk8104eg5Hr4bCxox55jtQvGmkJz9KpAFj602NS7Vegh9q9inTUFoVUqubCCLaOnNWlj74wKlihJxVmKLO04wMCnKdiEiBIgO/HqP1qXZjJ447Z4z9fzq35fH88Uuz8MdP5VzyncZVEY4yMj34yKQxHPzZ3Y5z69/wCtWvL+bnv7daQJ0wB9KzbKTK4Q1LHHzUgTNSImSOKyk2WiazjzJ6133htPLsppDwM/yFchp0WWzXawr9m0C4bvjAP6f1rgxEtbHnY+pdKJVtcx6DdynrI+0VgOPmJrfuwYfDNooP8ArZC34CsE8msloRQ6sbt4oIp1JRc2GEc0wipcU1hSuBGRUTCpyKjYdaBorsKmbi1jHqSaYwqecYihH+zmhgyk461XbpVphUDiqRaKr9aryCrUgquw61RZWb6VGyjNTsKYw570xlK8Jjt5X/uqTxXFf/rrstZbZptx/u4rja6sOtLmVRgq7mxnpUUzbmwBwOBU7fKnuagYVvuTLRWI8U0jjkU/HXPpTT97kUzJojI5pO1P600+1MhjCKTFPIptIVhtIRmnGkpEMYRULVO3eoWoRlIiamHpUjCmVSMWRmmmpCKjbrTIGEUhp5FMNMiQ1qbT6aaZmxtNIzTqRqZDQzFNxT6bQZsSkbkU6kI4pksjopxFNpkWCiiigQUUUUAR0UUV0nEFaFgPkJ96oYrQ08fIR71rSXvClsWSOKrzCrZHFVpRxXRIiG5UYcVGamaozXOzcjIpRS4p8SF3VR3NK12BOi7YVHc8minOQWOOnakxW9raDExRilop2GJilxRilximCEp2OKXvSjmiwCAU9RQq1Iq00gBRUypikVamRc0DQqr61S1aXYiQr1b5m/pWiMAEscADJrnriQzTu57nioqOyFKXKrEdLRRWBigopaKYCUUtFACUUtFACUUtJSKsFFLSUABpKWloGNpaWkoAKKKKACloFOApiExU8MQILyHbGvU/0HvSwRBgXkO2NfvH+g96huZzMQFG2JeFUdB/9em3Yte7qxLmbzSFA2xr91f8ahApwoxUW6kttu7EopcUuKaEJilFLilAp2ASjFOxRinYQmKXFKBS0WATFLinBacBigtRuNVacFx0pyqWOFGT6USypBkDDyfotJuxvGKSvIUhY1DzHavYdzVW4uWk+VflT+6O/wBaikdpG3OSSabWbdzKdbTljsFKKTNFBgFFLijFACUlLilxQwG4oozRSGFFFFABRRSUCEopaKQCUUtJTAKKKKACiiigApcUUqgk4FG4Dok3Nk9Ks49KRV2qKdWqVkbwjYZSgU/FFSbJDdtGKdRQOwzGKKcRSxpvb2HWpYKLeiHQR7vmbpVmhRxgU9VxUndSp8qsNC5p+MCloAJwAMmg3UewVZtbVpWXcDhugHU1asdPd2yQCR1z0X61rKsdup2cserHqaR20cM3rIrw2ywqGk2luy9l/wDr0ssmetJLJuqu7U9tjsdo6ISRqgZs0rmmUGEmFFFFBBGwppFS4oxmglxIcU5UqeOIucAZrStdMZgGkwq+9KU1Eunh3MzobdpGwq5rTt9PWMZl6+lXMRwqAn51Wln/APrVlzOWx3RoxprUe5VenHtUEko7dagklzULPVKIpVESs+aiZqYz1GWJq0c0qhKWzSbv8/5/CowaXNaIxch4NOzUdKDiqRm5ElOBqMNS5qkFyUGpFPWoQacDVpgTZqQGoFOakB5q0ybE6mpFPFV1NSKcVSY7FhetSqarg1Ipqkw5WTipVNV1aplq+ZD5SZakAzUSdKlWjmKUBwpwXihRmplX1o5h8o0Kc08LUioB05qVUyaXMUokSpTgORirEcWerbe2ew96nitsg8dB2xxn8frWbqJblqBUSNiehHFSCHP93pnnjNacdoSx6c89PqfSrsGnk8kH8Sa5qmKjHqaKmzHjtchfl3DPOBuGee/4f/Wq3HZM/JBJI5JJBHP/AOv8637fT1yCwGRWjBZIuBiuCpmHYbiluc5BpbOOQSOTya1bbR+mR75xit2KBVHSrKIveuCpjJyM5VlHZGdbaZGmPlBNa1vYgDOMDPpQrKp4pXuQo7D2rklOUjCU5zLipHCvaoJ70KDtOKy7nUAO9YWoattzlsUlEujgpVJampqGpBckNn8a5DWNY6gHJrM1XWC24Bvxrmri7aZ/lJx6124bDObuz2qeHp4aN5blm+vXlY4OSe9VoojI1LbwFuvNalvbnAwK9mMFBGE6kqjuR28HoK0YYSBUkMHtV2KLbUynYlEccOB0H0x9OKnVMAZ64GTjOakVKdt6Vyyk2BGFo28VLil28cCs2BDt9KTbz0xVjbntTgmam5SK6pyM8c1PDH06du2KkWP0q1BFyKxkxt2Rf0mDLDPbmun17/R9Dgh6PKQxGO1UfD9n51xGuOpyfpVjxTN5+oCNeFQbRXBUfNI8mvPnrpdiDxF+70/SYfSHf+dYAHPNbfit/wDiYxxA5EUKJ+lYlNm+GX7tMTFLg0uKWpNWMxTWHHFSYpG6dKQiFh0qNutTGomHWmNEDirF0uCoHZRUZXmpbn/WGl1BvUpsOahkFWGFQyCqRaKsgzVdxzVpxUDCqLRWZajYVO4qMjmmUYniZgum4/vOBXKqCWH610fixztgjHu1c/ysee54rtoq0CLXZFI25ye3SmU4j6/4/wCf602tUZy1GsPzppFPpMUyGiLGM4yD9aQ9OKkIptBLRGetNp7DBppFBNmMNNNPprUmQxjCoW61M3SoWpGMxjU1hT6awqjIjPSmMO9SU00yCI02nkU0iqM2NNMIp9IaDNjKQ0ppKZA000in4pppksbSGnGm4pmYU09adRQJojopxptMhhRRRQIjpaMUtdNjjAVo6cAVas6tHTOS1bUviJnsXSOKrSjrV0iqkwwxrpkjOOhSaozUjUxq52dHQbU9suA7+gwKgNW41226g/xEtTprW4DaUU7FJitbDDFGMU7FLTGkNxRilxTgKBiYpyrSgU9QaYCAVKq80KKlAoECDtU6L8tMQc1Oo4wKdhooavJ5dsIx96T+VYwFW9Sm868fb91flH4VVxXNN8zMpO7ExS4pQMUtKxI3FLinUlACYoxTqKYDKKdSYpWAbSU4im0ikFFFFIYUUUUAFFLijFMAopQKcKaQCAZqe3h3kljtjXlmPakghaaQKOO5J6Ci8nVgIYf9Up6/3j6mq+FXKSsrsZdTebhU4iX7o/qagxS4paze5DfNqJigU7FGKdgExTgKWnAU0hXG4pcU4ClxTsJjcUoWl70ooGkN2805Rx+FO25pcUWLjETFOVd3PAA6k9BTtqxx75eF7DuapzzGXgfKg6KKhs2bjTV2SzXIXKQcDoW7mqlFGak5pzc3qIRmjFOooJG4paWigBpop1HWgBvNB4pWOOlMpMAooopDCiiigAooooAKKKKAENJTqSgAoxRS0AJRilooAMVZiTavvTYYv4m/Cp9taxj3NYQEo707bS7adjewyilNJUsYUUUAZOB1pMfkCqWbAq3GmBiiOLYMVLioep2UaXKrsQDFLS445qxb2pmYYBxnH1pbHZGDk7RRDFG0jYUZ9fatvT9NAXfJlV9cct9KuWmnpaoGmALdk9Pr606aYmkejRwygryFkdUXbGAqjoBVOR8k5pJHzULGi50Sl0EZuKjbmlprCkYMjakpTSUzJhRSqpJqzbWkkzBY0LMewFF0OMHLYrKpbpV+z06Sc9MDuTWnDYQ2qg3BDSddo/rRcXmBtX5VHYVm5N7HXTw8Y6yFjggtB8uGb19KhuLvPGapy3Baq7OTSUe5cqqWiJpJ8nrVdn600mo2NWkkc86jHF6YTmkoqrGDkwpaSlqkQwxS0maXNUjNsKKWkqiQp26m5ooAkBp4NQg05Wp3GiYGpFbmoA1OVhmqUi0idTzUqtmqwanq9Cmu5agy2pqRWqoJOlSq+ar2q7mqpstoasRnNUlf3qaOQZ60e2j3LVFl1anRaqJKo7ip0mXjBH5VPt49y1QkW41xUyp16Cq6TDjoasxypx1FZyxK7lrDssRx8jOKtww+vpjmqscqDGM1ainXHWsJ4p9DZYfyLscXqT+dW4owcZ5x09qzkuB3IFWo7nGOa4p1m+pXsWakMa5Gatx4FZEdwOhbkCplusc56VySm2J0ZG1G4FTrKM1hC8pRe4rJpkPDSZv/AGnC9qVrwDg4rnje4qvLqGP4sUuUSwTfQ6KS/HrWfc6kBnBzXPXOqAcZzWLeaox43Y+lVGm2ddPAJayN6/1fbn5sn0FcxqWqFyct+FZl1fluAaporzPzk16GHwTk7sqpiKdFWp7kskrzt3xVq1tuhqazs+mRzWrb24GM9a9RQjBWR57nKo7sZbW4HJrRhi9qWKPn0q1EvespzLSsLHHiplWkAqRa5ZSYCY4pygmnAetPC9MVm5DGbc08LT1SpFTNZuQrESpT1jqdY6lCVm5BchjixV60h3uOKbHESa2tLsjLKiKOW/SsKk7Iwr1eSLZt6NELOxluWGDjC1z82Zb+LdyWcfqa6PW5Fihjto/ur1xWBpoE2vWiH/noM/hXLHXU8yjqpVGVvEz79du8EYD7fyFZlWdWfzNVu2znMrfzqr3q2elRjamkOFLikp2KkbEppFONFIkiYVEwqwajYZouMiHLD606b/WH60sQzIufrTZfvH60ri6ld6harD1C1UaJlWQGoWHWrUlQMKtM0TKzCmY5qdhmo8c0mM5DxQ27UET+6mPzNY83oOg4rR1t9+q3DdlIUfkP/r1myDK16UI2ihy0RG2Mjjr+lMP0qQj0+g9/8/1pv19qswI6Q07+GkpXENIpuKkprUhWI2HNMNSkUxhiglojao2qRqY1MykRtUTCpiKYRQYSVyLFIaeRTDQRYYaaaeaYaq5m0RNTTUjUw1SIaGGkpzU2gzYw0lONJTIY2mtTqQimQ0MpKcaSghobRS0hpksaelNp9NaghoSiiimSNooorrOQK0dK++1Z4q/pJ/fEe1aUviRM9jUNVpxVwrxVW4FdckYozpB81REVPL1qI1zyR0rYZjPFX5RyFHRRiq9qge5QH1yanY5JPqaumrK40JiilFGKsYlLilxTgKdhjQKcFzS45pwFAAoqRRSY5p6igBQKkVeaRRUqigQ6Nfmp1zIILWWQ/wAK8fXtT4VrP1+TbDFCDksdx/CnN2iVsrmL1zThRS1yJHNcKMUtGM1QBRRRQK4UlLRQMSkpTSVJSGmkxTjSUhiUYpaKBiUYpaKADFFKKXFMBAMVJHGXYKoJJOBSKMmrjN9ig44uJB/3wv8AjVpWVyoq+r2IrqQQRm3iIJ/5aMO59BVKilFZt3E3cKUClApcUWJDFKBTlXNPVKtIQ0JTgtPC07FVYkjC0u2pO1JjNFgQwigCnGlUFuFGT7UGsY3EA7CiR1t/vANJ1C9h9aJphb/LGQ0uOW7LVAks2W6ms2+xpKapqy3HSyNK5ZzkmmUuKKixzttu7EopcUYosISiloosAlFOxRiiwajaCccDn1NDHHA602kAlJSmg0gEooFLQAmKKO9FABRRRSGFFFFABRRRQAUUUUAFT28W45YcU2GIu3tV0AAYHStIR6m1Ond3DFFFFanRYKQmlNMY1LdgENJRRUXAO+O9W4YtgyfvU2CHHzN1/lVhRmobO2hR05mAGacqk/WpI4yxwBWzpmlmQeZJlI/U9T9KhyS3PRpYeVTRFLT9OkuJOFzjk56D610EUcdov7vlyMF/8KezJFH5cICqPSqsknNTe56lOhGkvMJZM5qpI+aWR81CTTCUhGNRtTs0w0GTEpDmlpQCTigm1xm3mnpEW6CrlpYyXDYUE+vtWtHHbWK54mm/8dX/ABqXOxpChfVlSy0omNZZyI4vU9T9BVp7qO3QpbDYvc9zVS6vXdssxP41QklJzzUJN7m3NGCsiea5J6GqrOT3phOabWiSRjKbbFppNLSUGTY00w0+m1RmxKKKKZIClpDTlVn+6pP0FNMjVjTSZxUvksOZGWP/AHjTGa3Q/NI0h/2Ril7SIvZy3eg0NTlJPSmG6jA/dwj6sc0xrqVuBhR6AUnUl0QrQW8iwFc/wml2nvgfjVMyO33mJ/GjJ9anmqMalTXQubVHVvyFHy+pqrvI70okNZtVO4+ePRFrIpQwqsH9aeH96zbn1LVRFgNTg+Krhqdms22aqaLIkHenK/oaq7qcG96WpoplvzWp6zYqqr+tP4apdzeNRdS4kwPU4qZZD2PFZwJ/CpVYgcGldm6maSTH3qdbg+tZkcmeKmBx0pbm0aiNNLkjFTpde9ZCyYqRXzSsbqaNmO59CM1ZS7I6msFX96mSYjvUNGqcTfS86fN71ML3Ix0/GueFwKctzS5SvdOh+2n1z+NIb4/T8a5/7V6fzpr3Ro5AvBG69+cHJqjcah71jy3Rx1NVHuC3StqeGlPYwqYqnBGjPfHnms+WdpDxTUieRuhrTtNPOMmvUo4NQ1keXWxzqOyKdvas5GQa2rSz24yKtQWwjHaraLjgV2O0VY54xcndkcMQUD1q1GvHNNUetTL2+oFcs5X2OhKy0JY6mXioYvTv/Wp1rlmA9akUZpijNSqtYSY0PValRaEXNWFSsZSEIkfFSqnHSpY4/WpVj45rFyJbIVTOKmSOpVj6YqzDDnqKhyM5z5RtrBluldXpNuLS3NxIOcYUVT0qx82QEj5epq5qlyB8q/6tBgYrlnLmdkeRiKrqS5UYurXBaRiTVXwv8+vxMeQgZj+RqrqE2SeeateFjsmvZj/yzt2P51bjZHZ7Pkosxbh99xI395iaYDzTN3NOXrSO9KysSU+mCnjpUGTA02n03HFBI2mkVJimkUARoMMD7UxuvPNS4pjDmkIgcY6VC4qywqFhmqKRWcVAy1ZYZqJxVI1TKrCmNxn25qwy1R1aX7Pp9xJ0whqo6uw7nCXUnmTyvydzE/marv0p45WmkV6nSw2RN/Sm498VIR9c4pjcUiLDCM0hFOOKMelIQzFNNPxxTaLEjG603FSEUw9KQrETVE3WpGNMaqMZDKaacaSkzFkbCozUzDNRMKaM2MYcUzFPNNNNEMYwqM1KajYYqkQxhGaaadTaZm0Npp60+mmmZsbSU40lBLGGkxTjSUyGhlFLSUyBMUhXNOpKBWIzRUm0GigjlIaWkpa7DiFUVc0w4uQPXiqoqxYnbcofetIbomWxvEcVWnFXMZFV7gYzXdY5kZU1Q1PMOahNc0lY647FixGHlb+6hxTh0pbRT9llb+8wWl24rWKtFFDcc0uKXFAWgYmKf1oxTgKqwCBaeAaAKeBTsAijkVIozQBUiihIBVHFSAc0iipkXkU0gJokwornNYfzdQkx91PlFdMx8uFn7Kua48sXZnPO4k/rWVd7Imb0sJSijFOUVikYiUoFOxS4qrCG0Yp23rQRSAjYUmKkIph70FISkpaSpLSEam06kxSGJS4paWgLCYoApcUtFhiClxmirNnb+dJgnao5Zj0UdzVpXGlrZD7dUhiNxNghThEP8TVQkdpZC7nLMck1Yv7j7RMBGMQxjag9v8argYFTJ30FJ9EJtpwFFOFJIjUSnBc0qrmplWqSE2NVakAxTgM04LV2IYzFGDUgGMmkosNDMZoxingUqoScD/8AVSNoRu7DFQuwAGSahuJxGpjgPP8AE/8AQUt1OOYoTlf4mx97/wCtVOs5Muc+TSO42looqDAKMUUUAFFFLTC4lGKWgDJxRYVwxnpTWOOB17mnMdvCn5u5qOpYXExzRtp1FIBuMUlKaSkAGkpaQ0ALSUtBoGJRRRSAKKKKBhRRRQIKfFGZGwOnc0kaF2CrWhFFsXav4n1q4xvqy4QcmIihFwtOp2ykNanZblVhKSlppNO9hCMaZSsc0lZNgGaswQgYZuvam28P8TfgKuohY9KhnXQoXd2NUE9KswQM54H4VYs7N5pAka5NdLaWkViueHm7t2H0rOUrHtYfCuWrKlhpiQKslwuT1Ef+NWp5iT6AdhSTSk96qu2azvzPU9S0aatER2zUEjUrGomqzKTGNTW6U40hoM2MIxSYzT8ZNWrOykuJNiKSewFJtLcSg5FSOIt06VrWmnBEEtydidh/E30FW/Lt7AcYlnHU9l/+vVC6umkfLMST3qbuRvGCjqy1cXoSMxQKI4vQdT9TWXNOTUcj5qJjVKNiJVOwM/NMoNJTMXqFFFFMQUN0oowScDk+lIW+wykPtU7W+wbp3WJf9rr+VRNcwR/6lDI3q/T8qOboiJJL4mJHE8hwik/hT3iSH/XyoD/dHJqvNdTzDDMQv91eBUOznNNRkzF1Y9EWWurdQfKhLnszn+lQyXk7jAYKvooxTNtLtp8i6mbqSfUjwWOWJP40u2n4pCKq3Yi3cbilxS0U7CsJiilopWGFFFJRYB2aAabSik4jQ8E04PTM0Vm4IpSZMGp2fWoAcU9W9azdNGimTBsU5X5qHNODVDpmimWlfjmngjtVPdT1ep9kbqoXYyB1qYMOxqgsppyyUvZM1VVmgG9acr4qgJT608T49KXspGirF8Smnib1rO+0CmmemqLNPrFjU84U0zAVm+caA7N0raOEbM5Y2MepoPcYqFrhj0pkNs8hHU1p2umknJFdtLA9zkqY+UtIlCNHl9a0LbTySCa1rewCLyBV1YlXoK9CFCMEc9pz1kynbWirjirqoAMAVJtx1+Udsjr2o6HP459DUy8jeMUhyjp0/OpV4PTt3+uen4VFkbcf0p4OOvr9K5p7m8R6jnk49aevYColOeAQD2GcHP8AOnocfQfyrnkikWEOD/Spl6VAv3vfHHtU69K55jRMlWI1yarx9qtwiuWZSJ4V/wAmrUSYxxTIl/z/AJ/GrcaVzSZnIWMVPHHmnRRetW4488AVlJnPOdiOOLkYrStLXLDjJp1vb8jit2ztxBD5snBHSuepOy0PNr1+iGttsrQIOZGFc3qVxgEVpalclmZifpXLalPknmilDqx4SjzO7KNxJlia2NCbZo2rTdtgT865mab5uK6GwbZ4Ru89ZZgPwFaVFoepiI2ppeaMQU9elNA606szokSCpF6VEKkWpMJDqMUo6UUiGNxSYp2KTFIkbjNMZalxSMKAKzDrULDFWnXn+lQOtUmNMrSDmomXNWJBUTCnc0RXYVz/AIyl8vTUjzzI4H4CujYVxXjWXzNSigBysSZP1NbYePNUKjqzB6Kc5bjuM0win9B1zx/n+VIeQOvTsK9JlsZ7Uwjr3p5GPUGkNSKxGwyOOtH+RT8UhHpSCxHTSKewpCOBQSyOo261KetRNTJZCRzTCKkamGmjGSGGkpxFNoMmhpqNhUppjCkZSRFjFNantTaaM2RmmNTzTTVIhojYU3FSNTKohoZSU4immgzY002nkU2mQNpDTsUhoEMNJTjSYpmbQ2kp1NNMkKKKKBWIwKcBikAxS13HnhUkJ2zIfeo6VeGGKcdGJnVJyoqK4XIqS1O+BD6iiZcrXo9LnL1MWcfNVdquXQ+aqj1zTR1Q2L8Q26fF/tMTTcVKVItLcH0J/WmYre2iLG4pQKXFLiiwxMU4ClxSgZosIFHpT1HFAFOApgOUU9RzikWpVFFhiqMVPEuWFRgZqzAvzVSQXK+tP5WmS9iw2j8a5VRgCug8VNthtov7zFj/ACrBA4rmrazsZzeotPUUKOakxUozG4pwpcUtBI2mkVJimkcUDIjTTT34phpWLiNooNFSzRBSYpaKVgsFFFFMdgoopV60ILCqM9OtXL5vssAtQR5j/NLjt6L/AI1LYotvBJezLuVPlRf7z9vwHU1mOzOxdySzHJJ71ctFYOblWm40ClopcVmkQJipFXNCrnFTqMVSRLYiLUipTkTNTqvpVqJncjVKftp+2iqsBGRTGXk1KVzQqEsAOp6UrGsYt7EYUlsD/PvVW8uOsUJ+X+Jv73/1qfeXAAMMJ7/O3r/9aqOKxk7vQ0nPk92O42ilxRioMQooxRiiwBSUuKMUWASjFOxS4J6U7ANAyeBmldtnC8nuaV28sbQfmPU+lQ0mxBRRiipAKKKKQxrUlONJmkwEooooAKKKSkMKKKKBhRilooASlVSzBVGSaACTgDmtO1t/JGTy56n0qox5hxi5uyFt4BCuOrdzUtKaStX2PQjBQVhHPFQk80+Q9qjJpkyYGoyaVj6UzNQ2SKamt4tx3N07Ci3gMh3N93sPWtKGE1m2deHw8pu7QyOLditnS9Me5YY4QdWPQVb0jSC6ia4ykOendvpWzLIEUJCAiDoorKU+x9HhsHbWRFGkVpEY4B9W7moJJKSRyTULGs9zuvyqyEdqhY04momqzFu41jxUbdaeTSEcimQyKnKhboKmigLngZrZt7GK0jV7oZzysYPP41MpdhwpuRTsNN3r5kp2RDqxqzPdrFH5VsNidCe7fWo7y7aRucADoBwBWdJJnrUpX1ZrdRCaUnvVdiS1DHNNPUVpY55SbYhptOpKCBrUnankZp8MEkp+QZx1PYfjQ2kKzIadHE8rYjUn19qldra2zuJnk9FOFH1NVZ7uaYbchI/7iDAqU29iZSjDdk7iCAfvpd7/ANyP+pqCW8cjECiJfbk/nVcJTsVah3MZVZPbQjbLNliWPqaAlS7RS4q0jBoYq0uKdQaoljMcUmKfRimIjpMVIw54ptADce1GKdim0gG96KU9aMU7CuJRRRSsFxKWijFFh3EzS5ptLU2C4tLmm5oocR3JN1Lu96jpcZPSjlGmyXfxSh6jCH0p6xMR0oUClMcHpQ5p8drIx4FWY9PkNUqLY3VKu40bjnvWrFpLHGTV2DSEzyK3jhWyfayexgKHPQH8qsQ2k0nY4+ldTb6bCo+4CavQ2iDoAK6oYPuL35bs5m20l2xuFa1rpIA5FbKwqtSAAV0RoxiUqa6lWGySMdqtJGBjaKeuOM5z60Z9ck/Xr9a0saJJAFGO/wCIxS4HPpnqPT2/OjIxwBweD+VIc4Ge3eocS0xOhPGT39/84pOtHYdKSsJRNExc4FOzTKUVg0aJk27Hfp1xUqscDjGPf86rqT15HvUqfrn0/rXNNWNEWU7Z/wA/5xU61XjHy9sZ54z/ACq0grjqMpE8Y6VegX0zVSIdK0IE/lmuKoyrFqFKuwR5waihTNaNvFnGK5ZM5qs7DoYcmtC3gz2p1vDnpWtZ2uSOOK5pzPLrVrDrG1HDMOBzzUepXQ5VeB0q1eTBI9i8DvXOahcdcGs4Jyd2c1Gm6krso6hccHn9a5u+nz3q7fXGc1z93Nlq7qcND6HDUeVBuy1dPcfuPDtlD0aRjIf8/jXKWeZJAo5LHArrdcIWS3gX/llEOP8AP0rOtvYvFJc8YmQB60+ilArG4NhUq01RnpUijGKlsxkxRRTsUYqbmbY2kIp+KDSuK5HSEU+kalckhYVEw61YaoXHH9KdxoqtzUTVYkGTUTCquWmQkcV5pq1wLvVrmbsXIXHoK9D1icWml3M3dUOPrXmSr0z36124OO8jWkr6iY9aQjjpTsYJHb0pD36evIrsbNLDGHtikxTzxwOnbikIzn3qQsMNJinHpRilcGiM9aYRUh96Y1BLRGw5qNxUxFQyUENELUw1I1MIqkzOSuNNMbpUmKiPXFMxkhDyaTtTiOeKTFIzaImphqRhxTG600YtEbU008immmQ0RtTDUtRstNMhoYRSGnGkNUQ0R0GnEUlBDQw02nnrTTTJY2g0tIaZDQw0lOPSkxQRYSinbPWigLEVFFFd55oUq0mKcKYHRaU2+1X24q1IPlNZ2gvlHT0Oa02FejT96Jyy+JmPdrxVF61LtOtZ7jisZrU3g9DQlGIbcf7ANRgVYmA8qD/rmKhraxqJijFOFLiiwCYp2KXFOxQgEUc04ClAp6rTsAqrUqikUc1Mq0DBRVy3Wq6DNXbdeRVJCRzXih92oRp/dj/rWWoq5rjb9YuO4UhfyquBxXFLWTZlN6iingUgFPFUjNiYoxT8e1IRTsAymmpDTGpMaI2qI1K9RGpNIobRS0hqTQKKKKQBRRQKBhVmzgae4SKMZZzgfWoQMnitWE/2fpklzgefPmKH2H8Tf0/GriuoFbWJ0eVba3bdbW/yKf7zfxN+J/Ss/FKBS4qX7zuyLiAZqRBSKM1Mq00iWwVcCp0TmkjQ1ZjQ1pGJm2Iq1IqGpUSlYYFaWIuQsCKYalNMI61LNIobjNV7648lTDGf3h4dh29qmupvssQIA81x8o67R6/4VkHk5PJ9awnLodEn7OPmJRRS1mc4mKTFLRTATFLilpQKAG4pcUuKUCiwXG4pznyhgf6w8/7tOYiIbj989B6e9VsZOTQ3YYnWilNJWYgpKWkoASloopD6CGkxQaShggoooNIYmaKKKQBRRS0AFLSVo2VrtAklHJ+6v9auMeZlRXM7BZ2/lDe4HmEcD0qz0pT70lbbKx3wp8iCmM2KVjgVCTnrUjYh9aYx9KGbNNqXIzCpraAy/Mfufzot4TK3P3B1NbFpbPK6oikk8AAVnKR2YXCyqyuNghJwAPpXU6VpCwKs14oLdVjP8zVjTdNjsAskgV7jHTHCf/XqWeXJ6n3rnlO+iPqMPhVTScgnnLH+XtVOR8mlds1ETUI6mxrHFRE5p7GomNaJGLYhNMNOoC56UXJ3GYqzaWjzuFRck+lWLGxadhx8vcnoK05Z4rWEw2vf70h4JrNyeyLjDqyJVisF+XDzj+LqFrOuJ2YksSSepNJNLkmqcjVSQ5SsrIJHqBjmnNTa0RzydxtFLTo43kYKikk+lF7EpXI6fDBJMcRqTjr6D6mpnEFr/rz5knaNDx+Jqpc3ks67eEjHRE4H/wBeo5r7Ck4w3J5Gtrbhj58g7Lwo+p71UnupZxtZtsfZF4FRAUuKaj3MJVJS8kMxS9adtpcVojOwzFLinf4UoqrCsMxS4p1JTRLQ0CgiloqjNiAUhpSyjqR+dRNMo6ZNMhySJKSoTMewAphkY9TQZuqic8U0sPUVBkmign2xKXFIz1HRQR7Rjt9JuNJRRYOdjutGKB0p9OxcXcaFp4jJ6U5FqVRilyl3I1h9c1IsA71MoqRRk1pGA7kUduD0FTpbDvUyqAOKsRLWqghoiitV/u1aitl9KlhSrKLzWsYFDY4BngVZSIDtTkWplGK2jEaBIwKnRR2pqipUrojEolUDFSrmolqQMAOTV2sUpIdRSilpWK5hCc0lOoosLmEpKUikpFJhRRSE1lNFxYtFNFONccjdCr7ZqePjHGOarLViP7o/LNc1Q1Rch5x09PTNWoRmq0IzzV63XNedVZSRZgXJrTt16VTt0rUtY8muGoyqj5UW7eMjtWtbRHjFVrOP2+lblpB0GOa46k7HkYmrYls7fOAOK0JHFvHgdaFCwR5PXFZeoXOc/Nya5rOTPNSdSVirfXPB54rnb+45OT9atX1xjoawL2frzXbTpns4WhYqX03UViyNuarF3NluDz1yKqDkiuuKsj2IKyNvwtbefqUZYfIvzH8K1LqT7Vc3VwOhfy1+gqHSnXTNIuLlv9Yy7U+vb9anhg8i0iiP3gMt/vHk1xVn7xxVXzVHL5EGzpShamKUba57kuQxRTwKXFOAqbmbYlGKdijFJsQ3pSYzT8UYqbkMYRxTGFS49aYaExXIzULCrDComGelUCK7getRMM1YZSckflUYX5qGUmcn45m8uxt7Zesrbjz2H+RXGhQMY6eg/wA/5xW34uuftOtSIDlIQIxz37/rWORn9eSK9fDx5aaOymrRISMHjHrycU3PAzUpHB7U3GR2q2UMOfQUxjUuCemPpzSFc0hpEZBI/wAT9aRuDxT9vvSEc1NxEfHrTSKkpmOMmgTRE/y1Xbk1M5yaZiqMnuQkU1hzUpFRyUEMjNJjApwXuaGqjJx6kTdabUhHNR0GUhrCo2FSmmMKDGSIqa1PNNaqIZHSNzTyKbTIZERTSKlYZqNhTIGmmmnmm0yGhtNNOpDTIY2kxSmlC+tBNiPBNOC4p/QcU00xWEooooAr0tFFehY8kVRTqFpaoZf0V9t0V/vCt9hxXMWL+Xdxt711WOPwrsoP3bHPVXvXM68XrWU4+Yitu7XIrHuBh6KiHBmhMP3dv/1zFR44qWb/AFdv/wBcxTMfWtbG6G4p2PSinKKLDAUoFLilAosMVRUijimgfzqRRQA5RzUyimKKlUZqkhEkYq5AMnAqugq9bKM5qkCOEvju1S6PrI386aBmh/mup2Pdyf1pwFcG7MJbjgKeq0KtSAVookXG4pCKk28U0jFOwiJhUbVMwqFqllxI3qI1K9RGszeIlJiloqSkJRRSgUAJindqKcBTSAs6datd3UcKYBc4yeg9Sfanazci6vcRH/R4R5UX+6O/4nn8auQ7bHRprjOJpyYIvYdXb8iB+NYwHTNXLRcomJinqM0Yp6iosQxVGKljXNIq5NWI0rSMTOTHxJVuNMUkMdWQp7Vso6GTZHjFMNTsMVC1Nqw47kR4NMZ1hjaWQfKvQf3j6VMqb2AyB6k9AKx9QuftEuE4hThB6+/41hUlZWR1Q91czK80rzytJIcsxzTMUtFY2Mm23dhRiilxRYQmKMUuKXFKwDcUoFPxTgKaQhm3FHCKHbn0HqalAHVuFAyTVaRzK2T24A9BQ9BpDGJZiWOSaQinYpDWYxtIaWkNIApKWkpCCkNLSGkAlFFFBQlFFJ0pBYMUUtFIYAUtFWrC1NwxZ/8AVL19/ariubQLPZD9Ptd2JZR8oPyj+9/9atBs55pxxxwABwAO1Nc1ukonfSpqCu9xpqMnFOJqJ29KlmjY1mzUbHmlc1HUNmTYU+GIzNgdO5pI0MjYH410Oj6Y9w6xxLn3rOUrHVhcNKtIbptg88qRQoSTwABXZ2NnHpsWEO6cj5pPT2FSWttFp8PlQYLkfO/c+30qOaTiuWUubY+sw2FjRiJNJ2FVHbrTmPfvULGpOhsaxzTCaVqYx9KtGchrHmmNTqVIyxFNsztcaqEmtTT7DzMu/wAsYHJqSxsgcPLwgqxeXAC7E+VV+6BWblc3jCyuNurhY4vKhG1B+Z9zWTNISafNISetVXbJppEzlYYzZNRMe9PNIRkVojB6kbUBSexqzFbtIC3CoOrNwBUct6kAK2g3P0MrD+QqXO2xLSjqxxt0hjD3b7Aei9WP0FVp79mUxwL5UZ64+831NVZGaRyzsWY9SaTFSk5PUxlUb0QlJin7aXbWySRlyjQKMU/FJirCw2lxSig+pp2JG4zRimtKi9Wz9Khe5P8AAMfWmkYzqxjuWKjaZF75+lVWdm6k02qsc0sR2J2uD/CMVG0jHuR9KZSE1Ri5ye7F+tFN3Uhaixm2Popm6k3mixPMiSio85pc0WDmQ+ikzS0FBRRSihDFUU8daQU5etaco4ysSLUyjPWooxU601E1Uh9TxrUKcmrMdaKI00SIKtRioIxU8Z5raMB8xZj4qZOtQR89KnWtYxHcnU1KpqFTUqnj2z/jXRGJXMTpzUi8GoEbiplPNapBzEqnNSDr05qFT/Onq2MHsPfr/nmhi5yZcf570q4AwKj3euPw705T19qkfMSCj1x1pmaM560NMakPNNOBUZ+7wCKTd61LRrFjnPPFIT16Hmms2TxSA1lPY1iyQH5ufzpc5pqnilzXFNo6YCr171Zh6g9W9RxnNVl5q3ACa4qsjeKLsK4A9x2rRgXjNU4EG7gdOgrUt4zXmVJamsV1LVsnPFbVnF0HrVGzjywresYcke5riqzOPE1LFyzhzg44zW3AojXLde1VraMKo9BzRcTgLXFL3nY8Oo/aMS9uawL2461Nd3HvzisO8uOozW1OB3YbD9SveT9awr2fgmrd5Nx1+lYtxJknP8q7qcbI9qnDlRE7Zb3NWNPhM06jGeaqKNzfjWnHKlla7j/rCPyq5bG1m9Eayn7dqdtZIB5Nv++l9DjoK1ZFyxPPWoPDdkbTTjPMCLi5IZs9l7D+tXWHNeTVleWh5lWa57R2RVK0hWrLJTNtZXM+Yg20u31qUpSFcUriuRgUuM0/FG3BpXuK5HilAp+KAMUCI2HFMK4NTdulNZaQrldh1qNqmYdajYcVSAgYZ/lVe8mW0tJrhukalv0//VVsjnmuZ8d3hg0xLVM77hsN/ujmtKceeaiaQXNJI4WRmld5HOWdix/Gm+mRn1HX/P8A9anYO0H2pCMHn0r2NlY9G2gznj1HSmnkcZJ/n3qT17cdfSmsOOnHT1x/niobCw0gBiBzz1phqRhyAPXHHakx9KVwI+g5pj//AK6k7ZHT2pD78n165qQIQMtxTJzhcD8anOETcep4FVmG7NMmRGRTalxTG+X/AAp8xg0QyHAFN29zUxQ9W60jCquSQGmNUrVEaCJDDUbDmpTTG71ZlIjpGp1JSMZETc80ypWFRHiqRm0I1MxUlMIpkNDGphqQimHpTIsMx1ppp1AQtTIaIzQFLdKm2KvXmmk0yeXuM2hfc0h604000CY2mmnGmmmQxKKKKBENKBRThXppHkoKWiiqHYM4IPpXW2j+bbRv1ytclXR6DJvsyvdGrfDvWxlWWlye5X5TWNdrg5roJl+Q1jXy1vUWhjB6k8gzFbn/AKZimAVKebW2/wBzFNUVfZnUhMU4ClxTgKLlCAUoFKOlOC5phcFFSKKRakXpSsDHAVLGtMUc1PGKuxI+MVfgHHFU4x6VegGOtNbMpHnq/wCsc+rGpFFMQfM31NTqOK4UtTmluPUc1IBQi1IFrRIgYRTHFTkVG9DBMrtVdqst0qs1Qy4ojeo6e1NrI3Q2ilopFCUtLiigAxVizhaeZY0GWYhQB3J6VAK3NCItIrnUHGfs8eUz08w8J/U/hWtON3dibsir4hmVr1baD/UWiiFcdyOWP4kms1felyScnqetOAzUN3dxdBFHtUijNCipo0x1qkjOTHRpzxV2COo4Uya0beLNbQiYyYsacdKlK47VKqYHFMkrUzuVZO9RGpWqOaRbeFpZOVXoP7x7ConornRThdlHVp/KjNun33GX9h2FZGKfI7Sys7nLMcmkxXG3d3LnJSdlsJiilxS4pEDcUop2KUCmIbilC08CnBaAuNA46UqrubFPApty/lr5Y++33j/dFAiC4kDHYmdin8z61FS4pKzZQU006kIpDGmmmnGm1LAKSlNJSCwUhpabSGFFFJQOwUUUUhgOtLSYqSONppFSMFmY4GKaV9gH2tu1xNsXp1J9BW0qqiKkY2oo49/eiKFbaIRId3d2/vH/AAFK3SulLlR24ejZc0iMnApjHNK5zUTHFS2byEdvSoXPpSu2KizWVzNsM0qKXbavJpAMnArd0HSpLu4WNF+Y8k9lFTJ2Rph8PKvNJEuh6RJdSiOMdfvMewruoIIbG3ENvzx8z9zS28MVjbiGAY/vPjljUUj1xznzM+xwuFjh46bjZXx3qrI2aWVsmoWORSSN3Ia7GmZpWNNpkMa1Mp55pVTLYFO5NrsasZc1q2NngBpKfYWYHzScCpriVVGFyF6VnKRtCFldjbqcKML0HSsyZ8k5p88m6qrGmkKUuwyRs1EeTxUmM1NBbM6lyQkY5Z26CqbsYNXKqozMAASScDip5Rb2in7Qd8vaJT/M9qgudQRAY7Iexlbqfp6Cs3kkliSx6k1N3LYylUUdI6k91dy3RG84QdEXgCq+KWitIwOd6u7ExS0UVrYkWkpRSMyovzMBT3E3bcUdeaRiFHzED61Wku8cRj8TVZmZj8xJq1E5qmJjHSJbkulHCDd71WeV36n8KZRVWOOdeUgopM03diqMGx9JkVGzc0wvSJciUvTS9R7qTNF0S2yTNGR2qPNJRzCJaM0xW9ad1NNMQtLSYoqgHA04dRUdSA8UiojqcKaOtSLTSNLi05etNHNPUcitUhXJEqUVGox1qRRk1qkNMmjFWYx0qGPAxVhegFXGJSkSpUyVCtSL+nU1vGI76lhCVzU68e9Vk6cjnPAqZD3Hr19K1ii7lgGpEJGMHPP+NQrT1/D8a1QXLCHp/WpUPHb8agXGKkVhVhcsKfz9/wBKcOSB9AKhDBee/p696cGHHp0OfpSJuTbsnPrz6YpwPvkZqFWz0z2J9qduyPXn8KRSZKGx1weBS7vU4J9utQ78DnNI0mS3uPz5/wAP880jSOpKSO5wfTHFRs/oaj3cHnvTdwrOUlY3iiQcmng+1RA+lOU/zrkqVTohEkzTxUYHFSJnPr9a4JzOuECWMd+fyq9bLgZPXH8OOKrwx8c8HPTHX/P+etalrF7Z/wDrVwVqvQ6owLNrEc1qwR5biq1vFt+ta9jASAfevPnIVWSgi9Yw5x+tdBZR7eT/ACqhaRbQM46jNXTPtVf5VxTbZ4deTm9C1JOEXANZl1cZySe4qO4uPesu6usdeTThAKOHbC8uMA5PX3rDup+uTTrq56kmsW7ud+cGuyED2aVLlQl3PknmqLNuPH6U2WTJwD/nP/1qYZVT5m/z0rdI6VEtRssS73IGK1fDdg2rX/nTA/ZIDlgf4iOi1i6RY3Ou6gkFsCsefnfHCD1Nen21rBYWsVraDEUYxnux7k1x4msorlRhi8QqMOSPxP8AAWU5b8KhIFTHmmkV5tzx1oiFl6U3bUxFNxSGmRMPSmEe1TEU0ikO5FijbxT8UuKQXIwOaXb+NP20mOtArkRGBTGHQf5/zzUxGKiagaIXGOn86hbpVhqiYd6aYEeOleceK7v7ZrUu05ji/dr+HX9a7/VbkWOnT3B6oh2j1J4FeXNlmLNySckmu3CR1cmduEhvJkRXHGKaR7VIV9PzPNNxnGfxrubOwjA55z1poGUFSYpMYA74qGx2IiKTGfbnFSEetNI64pXERe/tSKoLc8AdfYVIRTJjhcDqetFxWIJm8x844HAHoKjqSmkUzOSuxjCm7ecn/wDVT8ZpDQQ0RNwKYwqRhwRTWPzVSMmiuaYakcc1GaoiQxvvUw1IetMNUZNERpKewxTaZk0MaoyKlJphHtQQ0RU2pdho2juadyOUh+lHlk/e+WpScdABTGOaLkuKG7VXp8x96YxJ60ppD0p3E9NhhptONNqkZMaabTjTaozkJTTSmm0EMM0U3NFMi43FKBigUtemjzEFFFFMYVq+Hptl08Z6MKyhU1nL5N1G/TB5q6b5ZJkzV0dhIMqayb1Mg1rg5XI6EZqneR5z713SV4nItytCN2mwtjJUkGjFOscmykT+6/8AOjFNbI64vQTFOApcY607FNFCAfLTgKUe1OANCARRUgpAMVItOwDlHSp1GKaoqRKYrEkYq7F0OP7pxVZF4q5CMqw74xVxjoV0PO0GGb6mrCCosYlcf7RqeMVwJHJLcmQVIBSxrUu2tUiCErUUgq0y8VXekwRVccGqrVbk4zVV+tZs3gRN2plPam1kbDaXFFLSAKKBTgKYDo1ywHvWzq7fZNFsrFeHmJuZfcfdT9Mn8aqaPam81GCBPvSOFH407xBdJe6zcywjECt5cQ9EUYX9BWy0j6kSd5KJmgU9RQBUiLWdtAY6NasxpTEXpircKZrSKuYSZNbx81pQx4HFRW0XfFX0TFdMImE5WImXAqtNVqbhapzUSHTVyDGax9Yn3z+Sh/dxnn3bvWnfT/ZrV3H32+VPr6/hXP4yc1y1pa2Ov4YjVGKXFOxRisCENxSgUoWngUCGgUuKcBS4pgxMYpcU4CnxpubFNIkZkRRmRxkDgD1NUiWLFm5YnJNTXEnmv8v3F4X/ABqLGKmW5SG0hp5phqGMSkNLSNUjGmm040lIBD0pKWkNIBDSUtJUlAaKSl7UDQYopaKBhW5YW32SHc3E8i5x/cU/1NQaRaAL9rnHyKcRqR99v8BV5mJySSSeTnvW8IcquzbD0uZ8z2GngccVFI1KzZqJj602zubEY4FQM1OkbOaiY1DMpMaxyaSirVhavczqiKWJOAB3NZN23FThKpLliWtF0+S7uEVF3MxwPavR7Gzi0238qLBkP339TTNH01NJtMMB9qYDefQegqaR8k5rkqT5nofZZfg1Qgm9yORuuelVZX5p8r+hquzVKR2yY1jzUTGnMajNWZBSUUuM0gGqpJrW0+zz8z9Op9qj060MjD3PU1pSuqJtTgfzrKUjWEOoy4lCrsXGBWXPJuPFS3Eh5FViMikhyfQhbmmhSe1WY7d5XAUE1HdX8VjlLbbLc9GfqqfT1NNy7GUmoq7FkWGzjEl4Tk8rEPvN/hWTf38t6drYSFT8sa9B/jVeR2lkaSRizsckmmmqUG9zinUctEGKKM0lbRjYyCijvS+vbFWAlKcAZYgCoJLlV4T5j61UkdnOWOapROapiIx23LEl12iH4mqzMWOWOTSUVokcE6sp7sKT60E4qNnpswbsSFhUbPTC2abmlclyHbqQmmUm4VNyB+aSm7h60oINIBaKKKYBRRRigAp6U3aaevFXFCFopaAKsApwoAp6j2qlEYAc08elGPSnKpJrSMR3HKKeo5oA6VIBWqgFxVFSouMED8KaoHGamTFWkFx6df8AD9anX9aijGeD0z/Pk1MG5FaxQ7ki9KeOlMFOU4561qUiwp4/UZ59fy7/AOTUyn8ecD8qrqfepARgcn2461SKLIanZqur++c4xz608P7n8vqatDJw2PWpAfwquJARTg4x1qkyi3v4IBx9KXzTyefwqp5g9c80m8HHNDaAu+Z+WPrTfM5+o/8A11V8w+tIZKiVSKNFEuGU+vv+PrTd/YYxVbzBS+bnpXPOulsbwpss7qUHNVhITTw+Olck8QdcKLLQOKkQVXXJPJqynArjnVOunSHip4E5ye/rx/n/AD6UyNMkE+taFvD047Zx/n/PFcdSrY7oUrEluhzz9eO9bFrDwOM9BUdlaEYLj8K2ba36cYHbArhnPqOco00Os7Ys3P61t2saqM9PSqqFYx6D1xSvchV6+3Wud3keZVcqjNIzACq01yRnJwKzJr/rg1l3WoqM5fk9s5ojSuKnhG9Wa1zegfdOTWNdXgUfMe1ZV1qvykZx+NY9xflsgfnXTCmkejTw3KjUur0nIJH0rNkucnjoPfFUHuCc9aRVkk4XPvir5lFanRGl1JmuO3pxV3Q9HvNcvRBbKfdj91frW14Z8F3N+Umu829pxlm6sPYV6XDb2ujWf2Wwi8tujHuPqfX+VctbE9InDisfCj7lLWRQ0/TbXQ7L7HZjLH/Wyd3b/CnnJNKTn3xSntXmuTlqzx2225S3YzFIRT8UhqRMYRTCtS4oIzUsLldlo21Kw9qTFArkRFGKeetGKB3I2HNNI61LTTQNELdKjapm4FRN1oLIW5NR445+lSkZJz9KYxEcbSP91VLMfQAZzQh+RyHjq8OYLKPjpI/9BXI1b1C6a+1Ce5f+NuB6DsKrEflXq0o8kbHsU6fs4pEWO3bFNZfmJ9z/AI1KR7UhHNW2XYgZfbFIVxn+VTYphGam4JELDNNPepiKYR7fpQFiI8DNQNknNTyc8CoyKESyDFIRUjCmGmmQ0R001IaYaoyZG1Rt1qQ000zKRC3WozUsg9KjbiqIZGwprU9hTaaZEiM0wjmpGppFUZMjpCMU496a1BIhNRtTzTDTM2MamnrTmPFMPWmjNjTTTTjTDTRDGnrSUpppqjJjTSUppDVGTYw0hpTSUEsaaKMUUyRKWiivUPNCjFFFNALilxSgUtUB1OlzedYxk9QMGprhcrWT4elGZIT9RW2wytd0HzROKatIzrEYkuU9QDS7ecUsI2ako6Bxt5p7rtYj0NVHY6Kb0IwKeFNKo5p9VY0EApcUU4CqsMAKlUZpqipVGBRYTHCpUFMUZNToKqwEiCr1oAW+vFVUHertqMSL9auCH0POpl23Uw9HI/WpoxTtTTZql0vpI386WIV59rSZyS3LUa8VJtNLEvSpdnWtUiCBhxVWSrrLgVVlHNKQIpTVTfrVuaqrd6wkdMCM03FPPWm1mbiYpRRj60uKADFKKMU5RlgKpK4WN7w7i0tdQ1ButvAVj/33+UfzJ/CsBRXQakn2TwxaQ9Hu5mlP+6owP1JrBA9K0nvYwhq3IVRU6rUaLU6LzU2uEmSRLWjbx5xVaBOlatpHjFbwic83YtW0VWGXC1LDHgdKbPxmuhKyOVu7KExzVVxubAHXirEnWqd/L9ntZHBwx+VT7nispuyudVKPQw9Um8652qf3cfyj3Pc1Vxil+tLXnvV3NpO7G4pcUuKMUE3ExS07FKFp2FcaBTwPSnKtOA9KaQmIo9abdP5UQjA+eQZPsv8A9erCgDLv9xOT71nsWkkZ36sc/Sm9ECQwDijFOxSVkMY1RntUh6Uw0mUNNNNONNaoGhDSUUmakYhpKU0lILBTadmmikULRRRQACrmmWZvLjaxKRKN0j/3R/jVaGN5ZFjQEuxwAO9dJ5SWduLSI5xzK/8Afb/AVrShzO7KhF1JKKCaRXYBF2RKNqr6CoGOKcxxULmtZO56aSguVDWNQuc09zUDGsmZyY1mzTKKKhmTY6Nd7YHJr0bwno62Fst1cKDM4ygP8NYXgrRxdT/a7lMwRngH+I13Urn29MVx1al3ZH0+UYFRj7aa3I5Xye/Jqs7U52qtK1Qke5JkbtUTGlJpjGrMWxhptLSUhBVyztzIw4zUNvEXccd637SMW9uXONx4X9KicrI1hC4rgW0fljG7+Ijt7VQmfP8ASpbhyxPX3qHaW7fSsbm7RAyF24qSO3GxnchY15Zj0FTP5dvC09ywSMdPVvYVzmqanJfNtUeXbg/LGP5mqV2c1Soqa8yfUtV3qYLLckX8Td3/AMBWSOOtGaTNaxgjz51HJ3YpNNoJozWyVjNsKSlAznJwOuT0FV5rkDiH/vrFUlcznUUFqTSyLF948/3RVOaZpD/dX0FREknJ5PrRWqjY4auIlPRbBmimk4prNVHK5D81Gz0xmprNSbM3JjmamE0xmpmahyIJNwppf0plFK4C5oopQKAEpVyKcBTgKEmK4ikmnUBaeFxVqIrjcU4ClAp2KtQC4AUYp6r60oFaqIDQKcF5pwAp1WogNUU4CinLxVqIIAtSr0ptOWrSGOFPUc00GnKeatCJFxz71ID0z1/nnrUIOacHx0JFO4yyDj1FTBgTxx3qmso9hThLjp3Of0qlIC4D+dO3c4ql53HWl8/mr5yk2Xg3HWnb6o/aPpR9o9KPapFq7NASYzijzfTjms/7Qc0eee3FS8QkaKLZo+bwenTH60vm8nnrzWaJjS+aazlijWNFs0RLx1pfPxWZ5rU7zTWEsSzohh77mj55o8/1qirk1MtYyxFzrhh0iz5ualRqroM4wKsxRk9jWMqzOqFFInQ8VIoyRUlvaSv0Un8K07bSpGxu4rnlVZ0RhFFOJavW8DPgYNalrpiL94j8a0oYYowMAH61zyqNminGJn2ensSOOPUitm1slj6gH3pPtCIOcCo31FBwDzWLux+0ctjVQBDnrzmnfaAox04wcVzk+rqo5ZR+NZdxri54fPGetZ8i6h7Fy3Owm1FU/j6DoMVnXGrqB8v6npXIyapJIfk6Gq7STy9zT91G8MMkb93rG4cvn6Vlz6kzn5Tj+dQW+nzXEgCK7seyjOa6fSPAup3uD9laNf70vy1LqxW5c3SpK85JHLGV5Dxmp7ezmuJAqqSx6ADNeqaV8OraHDahcGT1SJcD866yz03S9JT/AEW2hjx0cgEn8axliukTza2b0YaU1zM8t0TwHqF2A8yeREf4peD+VdzpPhbTNJKHb9puD90sO/sK12vZLuYx2ig46ueFUepPao3kWBWW3YyTNw8x6n2X0Fc0qkpayZ5dfHYis+Vuy7IfczfZ8DgzDoo6R/8A16zmJYkscnvmplhJ6n35qVYkUZIzXPKdzCKUfUpqpPQVJ5ZPtU/QcUhqbj5mQ+Xn0o2YI7+lS01ulIVyHbjH0oxTwOPamt1NAXGMM/yppFSHimEUDIyMUzFSN19qZQAlMbrTzTGpFIjaom61K1RvQWRnr3rA8a3ZttMW3RsST/Kcf3R1/pXRqvPOAM9a858S3v27VpnU5jQ7Ez6CtqMeaR1YSnz1E+xjYxn8+KQjFSkc/pTCK9G567IsUwipsccUwikIjppH50+kxSEMxUcnCnNTMKrudzYHbii4iIimNx1qUjApj9KEyWQtUbVK1RNTRDGNTDUjVGasykRtwKa1OamtTMpEbDrUbVK3eoW6VSM2Nphp9MaqREhhprdacaaetMyZGTSUpFNNMhsaaYaeajPWmjNjWph4p7Uw1RmxppGpaQ1SM2MNNNOam0GbGmkNKaSqM2NIpKU0hoJEopaKBWGUUUV6p5gCnKKaAaeKpIBaKKKYFiwm8i6jfnGcGutXlcjp2rivpXV6PP59mhPLL8prpoS6GFaPUZfLskhlH8Lc1PdL++PHB5FOvovMt2A64zTd3m2sMntg10xWtgpvoR4pQKMU9RVI2EAp6j2pQKcB6VVguCjnpT1FIKkUGqSAeg5qZOtMUYqaMc07ASIOB6Z9KuW/3hj2qtGPlGOlW4AN4+tVBajRxfiSMRa9cjGAxDfmKrQjpWz40h2apBJjHmRD9KyYRyK4Zq02jlmrMvQrU2KbCPlFTYrRIyZXlHBqnMOOK0JF4qjMKiQ0Zs3T8aquOatzDk1VesZI64EWKMUtFZmolLRRQMKsWab51GPfpUGK3fCFqLrWLaNujSqCfbPP6VdNXkRUfLFsXxgSuqQWna1t0iI9yNx/VqxwKuazc/bdZvbntJM5X6Z4qqopy1k2ZxVopCqKsRLk1GgzVuBKpIib0LVrHWzZxcdKpWcfQVuWkPFdNOJx1pD1TatU7o/e+taUq7V5xWXdH5jWjMYK7KMn3qwtcmDzrAOVjGW+prcmcRK0j/dUZNcnI5kkZ26scmuOu+h6ENIjKKdigCuawCU5RS7acopiEAp4HtQBTwKEhCAU5VpVFScQxvM/RBkD1PYVaVhFa+bDCBei/M/17D8Kr0qgnLMcs3JNGKzeoxhFMPWpTUbVAyNqjNSMKjNSykIaYc0+mGoGhKSloqShtIaUmkpAJRRS0hiUtFaWi2Iup2kl4toRukPr6AfWqjHmdgLukW/2K1F2/wDx8SjEQ7ovdvx6CnE1LcTGaZnIxnoo6KOwFQMa6Xpoj0aNP2cfMRzULNTmaoZG4rNsqTGO1QscmnMaZWbZi2FXdIsJNRvo4Ih948n0FUuvFek+C9KFjYfaJVxPNzz2FYVp2Vj0MtwjxNZJ7Lc2re2jsrRLeEYRRjj+dRSPnNTTHrzVRmwK5Ern2ekVZEcr1WY5NPkbJqBmrVIxkxGNMY0E000yApyKWOAKaBmrtlFk5boKhsqKuy7p9t3bgAck1Zkbd16eg7VM6+VCE7nrUIUsSK5pSudsIaEOzcaLuWHToPOusdPkjB5Y/wCFS39zDpdqJZcNIT8keev/ANauJvruW9uGlnOSeg7D2pwi2znr11TVluP1C9lvZvMmOB0VB0Aqt2puaTP1rqjGx5UpN6sU0maTNG7tVmbYuaGZY13SHA7DuaZLKIBg8yenpVJ3LsWYkmqjG71OerXUNFuPmnaU+if3RUXWkpCcVslY8+c3J3YtMZqRmqMtQ2ZOQ5mphams3FRs1S2Q2OZutNJzTaKi4gooooAKWlC09Vp2EMVakApypTwlaRgxXGBacFqXbTttaqANkYWnhaXFLVqKJuN2ilxRRmqsAtKvv6U3NJupgTdKD14qHdxRup3QyWlzUXmUnmUc6AsA4pQfeq/mHHWk30vaoqzLW+jzMVV30b6l1kUostebS+bVTfRupfWClAtiSjzTzVQNS7jUOuzRUy152aXzsVVGaeKh1mbRponE1L5p9agANSKtJ1WbRpomD570maaqE9BVmK0mfohNTeUtjVRS3IwT709TWhb6NcyY+TA960rfw8xP7xsU1SqSNVKnHdmCtTRxMxHBrq7fQreMZc5+pq+lpaQ4KgH2xVewdtS1iIdEcnDYTPjEbflWna6NNJ/B7Z963fPt4/uhB1zjr/n/AOvTH1aJMHjPPHboP84qXCEd2aqtKXwojttDA2liDz9f89K0rfTreIZ46cGsSbXNv/LQnjHpVKTXc9Wye/NYzqU49TaMakjslltoQQNoOT3zTW1CJMcZ/HFcUNVml4jBI+hoDXsxwBgntXJPEU0dMMNJ7nWyatGpIBHHvmqc2uL2k/KqFj4a1a/wYrW4k+ikD8zXR6f8N9Ulx9oENuvcyPk/kM1yzxcehry0afxyRz8mtSNwmT71We5uZvUCvTbP4b2Maj7XfyOe6xIAPzNb1h4V0KzxtsRMR3lbdXNPF9iHj8PT+HU8Whs552AVZJGPZQTXQ6b4J1i7AKWLov8Ael+X+deywLDAAtvBFEP9hQKm81j1Yj8aweJk9jlqZtPanGx55p3w2mIBvruGL1VBuNdPY+CdEtMGRHuWHd2OD+AraaYD7zVWm1GKJc7hip56kjiqYvE1tG38jQtbezs122lvDCuP4UAp8t4iDLPj8a5W818DIj5PaqELX2q3HlwhnbGSBwB9T2q40nLclYCUlz1XZeZ0d3r8aZEI3MO9Nt7a5vNtxqDtFA3IUD5nHsP60/TdJt9Pw8hW5uR3P3EPt6mrzuXbc5LE9zSlKENEYSlCOlFfMaeYxDEoigX+BT1PqT3NNCgdAKdRWEnchK2w0igjinU01AEdJS4oxQAn1ptOxSdqQXGEUw1LTDgde3SgBhx65PfimMOKkIzwfpTGySc0DGMOtRmpW6+lRsKChtManGo2oGhhFNIOePyxTmNKq5YUF9DI8S3gsNIkwcSy/u059e9ecgY5Peui8XXv2vUti4MMGUHue5rB24A69K7aMeWJ7WEpezp67siNMIqVgepppHFbXOkiYcdKaRzUrCmHrRcViIim4qUimgZ60rhYgmO1cdzwKYE2j371JtLyeZ25Cj+tDCi4rFZ6jeppKhamjNkTd6iftUjVG1WmZsjNMPepDUZ71SMpDGNMNOamN1q0YyGMaiJqRu9R4pkMQ1GakNRGmiJCN0qNqkNMamYsj700080hqiJEZFMNSGo2FMzZGaaaewppqiGNpppxphFUjNjTTacRzSGghoYaSnUlMhjaSnGm0yGNopTRQIZRRRXqnlirT6aop1WgCiilWmhigVq+H5xHdGJjgSdM+tZgpY2Mciuucqcirg+V3FOPMrHbEZGKqWaYgnhP3kbcPpVi3kE0CSL0YZpm3y75W6LINpPavRWupyw0diLbThTmUqxB7GlxVWOkAOKUCinqKpIECrUqimgYqVRxTsA7GWqZBUajFTRiqsBKn0wKtQD5h9agQD/69WYRhhVIEY/jiDNpYz46OyH+dc3AK7nxNbG48NzHqYWVwce+P61xFv0rjrxtUOeruaUA4FT7RUcA4FWQuacTnkyrIKoXAxmtSZeKz7kc9KmSHEyZupqm1XZu9VHHWsJHdT2IjSU4ikrJo1EpcUoFLinYYCup8HjyUvbwj/j3tpZAfQ42j9TXMAV1th/ovgnVZsANMYrYe+SWP8q2pK2phiPht3OVVcfnUiigD2p6j2qUgY+Ja0baPkVVhWtO0T2rSKOebsaNjHk9K3LWPCiqOnxccCtqOMrHXVFWRwTd2UbzhePWsW461sXx61jyfMaGa0UYmvTbLZYwfmkPOPSsMDFXdYlEuoMF+6g2iqgFedUfNI7Og0ClxTsdaUCosIQCn4oAwacBinYQBacBSgZqRV9qpRJuJGtQ6g26WO3HSP5n9z2H4VeQrFE8zj5Yxn61mx7mG+TmRzub6miXYENIqM8VOwqJqyY0Rmo261KaiaoKI2PBqM096YahlIa1NNOam1BSEpM0ppppMaEoooqRiUoopQM0DsPhieaVI4lLu5wFHc100yJZW6WUJB2cyuOjv/gOlQ6DALKzbUXyJn/d24x0/vN+FNJ9811RXJHzN8PT5nzvZDajc05jx3qJjQdstNBrGq7tUjnmoHNZMxkxD1ppOKWm5JO2s27K5BteE9N/tLU03f6qPDOa9RbgAAY6Csbwfpo07SlZh+9lG5ye3t+tasz88VwylzO59rluG+rUEnu9yCVs5qpM3pUsrEdaqu3FXGJ1TkRsajY0rNmo81ZmxDRSUoGaQEkQ3cCt3T4tvzf3TWXZR5fpW9Cm2EAjvkj3x0rnquyOmjHqxoUs2SOp5pb27h0m0M04BfoiZ5JqaSSOxtmubggKgyB0JPbiuA1XUJNRu2mk4HRVH8IrKEXJhiMQqa5URX13Le3DTTsSxPA9B6Cq9FNY11xVtDx5Sb1YpNNzxRQqlulWZOQAEkADNRTTiPKxfe7tSTzgDy4un8TdzVStIxOSriOX3YC+/ekJxSE8Uxj71ocMpCsaYWprGo2ak2ZtjmbNMLUzOaKhu5IZopKKQBRRShc0CACnKlPVKlSMk960jC4rkarUyp6VKsRx0qRUArZQJciJUxTsVIcCmEitLCTDvTTQWzUZagY/IpN1RFsUm6lzoaJSaTdUJak3+9ZuqNIlZqTdUJcUm+pdULExejfmotwPSk3Goc2Ulcm3Gk3GmA9c05anmZaiOzmikpaTZdgpQaMU9UJ6An8KVmWkJSgVYis5pPuoavW+i3EhGRitFTnLoPmjHdmUAakVSe1dPaeGmbBf+VbNr4chQfMoNbRwk3uJ4iCOFjgkfG1Cfwq9b6TcyniNhXfw6bbQqMIvHfFTNJBCOCoreODitWyPrTfwo4y38NzORvyK1bfw1GuPMNac+qwR5wf1rNudfA+4R+FXyUqe5SdaexoQ6TaQjlR+NTZtIOmwH2rlLjW3Y8sSO2TVFr+eT7u459KxnjKUdjphhZy+JnayanAg61Tn1pADtOPpXLpFdTEdR7HrW5pfg/WNR5itJ2Q/xsuxfzNcNXM0tjtp4FJ3Y2TWz2NVG1WZ/u5P0FdrY/DC6bBvLu3gHouZD/hXS2Hw90a2Uee1xcuOuW2D8hXmVc0b6nZGjSj1+48j33cvOGHuxq/Z+H9UvmHlQ3L57pGcfnXt1homm2WDa2FvGR/EU3H8zmtTHGCTj07VxTx0pbG3toR+GJ4/p3w31OYg3KJEvfzJBn8hXRWPwzgjx9ou1A/6Zx5P5mu/G0Yp24VzyrykQ8TUfw6GDY+DNDth80Ms5HeVuD+VbdrYWFnj7LY28XuEGfzpxcfWk84CsnJsxnKpP4mXPNY9wB7CgNzksaz2uQDUUl6B3FCi2Zqg2ahkVfSkNwo//XWDNqPA2nP0qnJeyMeM9K1jRZtDBt7nRyaiidxVG41lV4U5+lYLu753MfzpYYHmcJFG8jnoqjJNbKiludEcHTgryZan1WWT7v8AOqgM9y4Ub3duiqMkn6Vt2vh51YG/mWEf88o/nc/0FdDZW8dmpWxgECkYLk7pD9T/AIU24wRjPGUqatSV3+Bh6d4b2BZNUcxA8+Sh+c/X0roYmSGHybWNYYR/Cg6+5PelWDHPJ9z1qVIfauedZy2PLrVpVXeo7kHP9KX06/lVtYgKmERNYXOd1UjO70VqLFmn+Sp+8oP4UNkuukY5NJWwbOFx9zB9qik0vPMT/g1IFiIdTLpDVi4tJ4fvoceo5FQUjRSUtmMxSU+kxRcY2mMOakxTWoAhIP600jIx/nmpSPl5zUZ6+3TigoiY559eaYae1RnpTKGsajantUZ780FIbVbWLz7Bpk04+/jCD3PSrSjmuT8ZXfm3aWiH5Ihk4/vGqgrs6MNS9pUUTmDlmLE5LHPPemEY9+KsMvHb1GO3+ef0qIjjArt2PoGQtyelMxUrCmEUXJGYphqSmYp3EMwO9RygtiMcZ+8fQVMBjJPSmR/xOerc/QUANkGOMDp09KgfvU8lQN3poCB6hNTuKgbrVIxkQuKjYVM1QmqRDI2qM1K3Wo2q0YyIyKY3WpGqNqpGMiNu9RtUx6VEw4pmbGGmNUlRv7VSJY00w0+kagxZE1MNSHrTCKoiQw9aY1SHrTDVIzIzTTyaeaaevFMkjIpDTzTTVIzZGabT6Q0yGMNNxTzTaZDG0hp1JQQxhop2KKYrEVKtJSr1r1keUOpaKKoApwpo5NSAVSGLRRS1Qze8N3O5Ht2PI+Za1bqMtEdvVfmH4VydjOba6jlXseR6iuzUh1BXlSMg12UZXjY56kbSuRTAOEkXo6g/j3pmKlhX908R/hO5foabiuo0iNC08DpS4pcc0yhQKlUY6U1RTwKpIByjmp4xUaLU8Y7VVgJFHY1ahHzCoFFWoRjscU7BctGEXNjdW/UyRsuM55xXmsA25B65xXqViSrc5645rgNetvsmu3cYGF37l+h5rnxEdpGFVEluMqKuqvFVLX7oq8q8VEdjjluVplrOulrWmX5azbpcA0pIqmYk45qpIOavXA5PSqUtc8jvgRUmKdSVFjYTFLRS4osA5Blh9a6nUsw+C7GMZ/f3byH6KoH9TXMQjLCus8VjytG0CHGD5LyH8XP+FbQXuswr/FFHMKKlQZxSKKmiXkVKQpMsQJwBWvZx/MKz7dPmFbunx5YVtBHJVehsafFgZ7AVoSfKn4U2yiwn61LdcIfpW9jz27uxhXh61kXDiNHc/wAIJrVvT1xXPa7J5di4HVztrObsrndRRzOS5Lt1Y5pwFAHSnAV59joY2lApcfWnAUyRQKcBmhRUirVJEsFWpUTmhVqxCmWGenU1SEU9SP8AqbYHqfMf6dhUDClQ+fLNcHOHbC57KOlKwxUPV3BuxA3So2qZhUTVkwRE1RNUrVEx5rNmiIWphp7d6YaiW5aGGkpTSGoGhDzTadSVJSENFFFIYtXtHsH1C+jgTgHlm/uqOpqkozXV2MI0zRQ+cXd6OfVYh/if0Fb0YJu76Cs5NRQalcLPOBCoW3iXy4lHZR0P49apE0HpTCea1k76npxShHlQjHionOBTmqFzzWUmKTI2NRGnMaaelZtmLY1mwK1vCth/aGrxo4zGh3v9BWPjmvRfh9Y+Rp7XLjDTHj6CuarLSx35Xh/rGISey1OrI2RhcADFUpm5qxO3BFUpmGcVjCJ9jOXYglbt3qs7VK55qu5rexjcYxptBOaaTikJsXNOTlqjBzU0K7mFTIcdzW0+PJH61vQxjbubjHv0H+fWs7TIst+FUfGGqm2txZQNiWQZdgfur6fjXHP3pWOtz9nTuzG8Tat/aF0IoT/o0PC4/iPrWJSUhOK6YxsrI8ipNzfMwLU00nWlUbmwOtabHM5N6CqpY4HeoLibjy4+nc+tOuZto8uPr/Ew7+1VOlaQjfVnJWrW92IU1jSMaYzVqzicgZqjY0McVGzVDaM2wZqZmjNJUMQUUUUAFFFSKmaaV2Iaqk1PHHUkMBP0q0kWK3jTIbSIo4elTqgHSpAMUxnC1skkZ3bFpjMB3qOSb0qBnz1pXRSRK0nWomeomeo2es5VLF2Jt9ML1FuNJmsnUZViRnppemUVHMxi5opKUDNIBKKdtp6rSuUosYFNPVfWnqhNTxW0j9FNNRctEUkluQbfSnKpNaltpUjnkGte10QcZGa3hh5PcTqRRzUcDueFJq7BpU0n8OK7G10uNMYUVpw2ca9gK6oYRbsh1m9jkLXw8WxuratPD8a4ytb42R8YFNku4416gfjXQqMY9CHOT6leDS4Y/wCEZq4I4YhnAFZV1rMcefmFYl5r5PCGiVSENyoU5TOvkuoYl6is671yKPOCK4q41OWXOXNVBLJM21Qzt2A5Jrjq5hGOx1Qwi+0dNeeIGbhTn6VmTanNIevWruk+D9e1Ta0Ni8MTf8tJjsH612elfCtFKtq2oM/cxwDH6mvJr5rbqd9LC9keZyXLnJYk1o6ToOras2bSynkQ9G24H517jpXhTRdMUfZbCEuP+Wkg3t+tbajaoCgAegryqmYylsdsKCitTyPSfhhfy4e/ngtl7gHe3+Fdbp3w60e1Ia4e4umH95to/IV2GaC9cksTUl1NlG2xWsNMsLBQtlZwQ46EIM/nV0tnvUPmelI0mKycpPcrlbLGaNwqqZqY0o7nH401Fsaptl3eBSGWs9rlAeWqFrv+6pNWqMmWqFzTaXHeomuMHrxWY1xK3QAVEdzffY1tHDdzRUYrc0WvMfxCoJL3P3eaq7QKQuq9SB9TW0aEUWoR6ErXErHrgUz5mOSc1Jb29zdZ+y28sg/vBcKPxPFaEelIq/6XdRhv+ecA8w/n0q7QiiJV4U9GZXAFW7TTrq6G6GI+X3dvlUfia3LO1jjwLSyDP/z0mG8j+grS+xPNg3s7P6LnIH9KylWijjq49r4dDEt9ItY9vnSPdTH/AJZw/Kv4sefyrctraTygiIlrD/ciHJ+p6mr0MUcYxGgXPpUypXNOu5bHl1cRKb953K8NsifdGPfvVhYwBUqpUioMVi5XOWVQiEdSJHzUqrUgWlcwlVdyJYxUipnpUgWnqtBi5sjWOniOngU6ixDkMVBTttOopom4mKp3WnQz5IGx/UVdopNDjKUdmcxdWsts2HGV7MOlQV1josilXAZT1BrB1KxNufMjyYj+lS0d1Gup+7IoUwnn3pxpvTNI6kMPPfvUdSHt9ajbjpTsNEUhqI1I5zUbdKC7EbnmmGnNTetBaGzTLb20kz9EBavOriQyzPI5+Zjkmuq8XXQS3itkPLHc30rk8V0Ulpc9fL6XLDnfUY1RuO1SnimMK2uegQEc00jrUrA5qM96EwsRtTaewpMU7kle4O2Mj1pQQ0YK9MVBcPuc+3FRwybW2n7p/SqFcsPUDCp5OvFQNSW4ETcCoG6irDVC4rRGcloQsKiYcVMajYYp3MmQOMGo2FTOOajYcGrRiyI9KjYZqU0wimjKRERTWFSEUxqq5myI9aYe9StTDzTIZERxTWqRhTDTMmRsKaRUhphqiGRmmkU80hqjNkRFMIqRqaRVIhkeKQ08imEU0SxhHNNIp5pCKohojppFPammghjaSlpDTIY00UtFBJDSrSUor1zyR9FFFWA5RT6atOxTRSClFJS1aAWum8P3XnWnlOfnj469RXNVa0y4NteI/wDCflb6VrTlyyJnG6OuHySq3b7rfSlddrEHtTsBl9QeQacRlAe44NehFaGUCKnAe1KBS1aRoAFPUUAU9BVpDsPQVPGKjUc1PGKpICRB/OrUQGRmoIxgVZjXpRYRctOoJxngk4/+vXO+O7QJdWt2o4kTy2wO6/8A1jXR2/BGah8UWhu/D8xXG+AiUfTo36VlVjzRsRUV0cZadq0o1ytZlr94VrQDisIHnyI5k+Wsu7XrW1KuUrLu15NEloODMC5XvVGQVpXQ+WqEgrnkj0aexWxiinMOaSszYSlxS4pwFOw7D7Zf3q/Wur8c/LcaZD/zzso/1yf61zViu66jH+0K6fx+u3xFsHRLeFR/3wP8a2jpBmFX+JFHNqtWIlpFTpU8a5YUrGci5aR9Ca6LTIcsvucVj2adK6nS4enHTit4I4K0tDTgTag+lV747UNXlX5T7cVn6j92tbHFDWRhXhySK5TxE+Z4Yv7oLGuquOWOK4zVnMmpTE9FO0fhXNiHZWPUpKxTxRT6MVyGjGgU8LSqtPC07Egq1Ii0KvNSqtUkSxVWkviYrB9n+slPlL+PX9KnjTkVBeDzNRRB9yBckf7R/wDrVT0QiuI9kYQdAMCo2q3IuKrSCsmRe7K7dagep261A9ZM0RG1Qv1qZqgeszRERphp5pjVnIuI00h6UppDUFobRRRSGGKKMU4DtTSuwNPw9p/9oalHG/EKjfKfRRya1tSujeXjygbU6Kvoo4A/KptPhOm+HPMOBNqBwPURr/iaoV1W5IKJvhI3vUY1qhY1IxqFjUnW2MY8VExp7GoWNZtmcmMbrTHpxOKiJzWTZkyW1iM9zFEv3nYKPxr2aygW1s44lHCIF49q818D2guddR2GVhUufr2r0+Q449BiuOfvTsj6nJKXJRlVe7ZWkPU5OKoynnNWp29KpyGtUraHqN3ZDIfeq7HipZDk1ATVECGmnrStTaBAKuWi/OtVBV6yBMi1nPYunub0c6WWnzXUv3Y1Ptn0rz66uHurmSeU5eRsmuk8XXJjsLa0XH7w+Y3vjpXK1jCPUzxlS8uTsBNNoNIehrZI8+UhfpSXEht02Kf3jDnH8Ip7P5Mfmn754Qf1rOZixJYkk96uEeZ6nNWqcist2FMY0rGomNbHntgzUxjSMaiY5JqWzNis1NzSUVAgooooAKBzQOasQxFugpqLbFcZHHmr0UHIzUsFvgVbVAorrhTstTKU+xGkeB7UMQoollC5qlNMW6VbaRCTZLJMBwKqvJnvUbNUTPWMqiNVGxIz0wvUZOaKwc2y0gJzSUUtRcdhKKXFOC0XHZjaXbmnhamWMntQk2UokASnqntVyG1J7VoW9hnHFbRoSkJySMqO3ZiMA/lVyDTmfH+FblvYqMcVpQ2qr2rqhhUtyHVfQxbXShgEjNa1tpyJ2FX44lUVYXC9a6Y0kjJtvcjjtVUDgVYVFA7VE0yqOao3GqJGOGFaXUdxGt5ir3xzVW41BIwcsK5m91tjwhrGn1CWTOWNc9TFRjsbQouWrOpvdcVfunNYd1rEkpOCcVRsLK+1W4ENhbyzyHsi5/Wu+0D4UX1xiTWblbZOvlRnc/49hXl4jM4xWrO2jhr/AAxPPpLp5D1JJ/GtvRPCOuayVNtZvHEf+Wso2L+te26D4L0TRQGtrNXmH/LWb52/+tXRYwABwB0FeJWzOUvhPShg/wCdnl2i/CmGNg+sXrTEdY4PlH5mu70nw/pWkKBp9jDEf7+3Lfmea1cY600uBXnzrTnuzshRjHZDue9FQtMB0qBrj3rNRZuoSZc3AUxpfeqDXI9aryXijocn2q1SbNY0GzTaamNPxzWU10xPGB7mommJ+8xNbKj3No4fuaz3CL1cZ9qhN5z8qk/WsxplH1ppuQO9axorqaqgjQa4kb+IKPamFs/eYn6msxrwDvUTXbuQqBifTFaqKRfsdLmuXVfSmNcotR22j6ncrvZBDEf45W2itCDQ7KIf6VcyTt/diGB+Zo50jCdSjDd39DOa9UEACrltaahecw27rH3eQbFH4mta1ENthbG0iibs2NzfmaupaXN2+6d3P1OazlXSOapiXHWKUV56mSmkRxt/pt/u7lLYbv8Ax48VftrW3RgbOwTP/PSf94f14/Stm30mONN74C/3mPFWPPgi4gTzGH8R4FYyrSZ5tTFueibl+CKaWN1dAG6lcovRc4Ufh0qzHbW0BAUb2HPHSlaaSX77fQdqfGvr1rBybOZyl6EqsSMAbR6DipI1pqipo+oqWzB2Ww9V74qVaanSnrUmEtiRetPWmKaetIwkPFPXrUan0pwODTMWSin1EDUikZpohjhTqYDzT6CQopM0tMAoopKBC02RFkQq4yp606koDzRyt5C1vcNG3Y8H1FQNW1r8OVjlA6HaawyfWoaPXpT543Gk1G1Ozx+VRv1oNkiNqjfpT2NROaRaQw9aIuuTQTzVfUp/smmzy9yMD6niqRajdpI5DWrn7XqEzjlQdq/QVnkU80hFdMdFY+khFQiooiYVG1SsOtRsMU7lEbUwipD1phoQyJhxTJDtjY1Mw4qpeN0X1OTTRLRSaq8nSrFRSDitUZyJrabzF2N97sfWlcYNUSSpyOD61ahkE3B+/Ra2oovoDdKhepW4ODUbU0xSIaYakprDiqMmQN1qMjrUzDmoyKq5i0Qt60xh6VKw4phGKpMyaITTWFSMKYelUjNoiYU0ipGFMxTM2Rt0qNutSmmGmjNkZFMapTTDVIhkZFNNPYU0iqM2RkU01IRTDVJkMjNNqSmMKaJGHrTTTmpuKohjGGaaRUlMPWmQ0MIpKcabTJaG0UtFBBBTqbThXsI8gdRRRVAPWnU1adVIoKcKbThVoBwpcUgpaopdjpvD9359r5TH54+PqK114bnoa4zTbk2d2kozt6MPUV2ikMoZDlSMg5rvoS5lYwlHldxpFAWpNvFKFrpGhqipVFAWnqM00WOUc1MntTFFTRjn2qhMmjHtViMc/wBPWoU4FWY/0NBJYgBz6ZrSt0WTMTjKSKUb6Gs+HrV+A4YHgfWl1E9dDzh7d7S9lgkBDxuUOfatK15FXvGtp5OsJdKPkuFBJH94cH9MVRsjXLa0rHDUVmWWTK1k3qYzW3jis6+jptaGcdzmbpfvCs2RcVsXiYY1lzD5qwkj0qWxVYc03FSEc0YrFo6khmKcBS0tNIZZ0wbr6Eeriuj8cEv4muQeyoPyQVz2lf8AIQgPo4P610fjIZ8U32fVcf8AfIra3uHJV/ip+RiKOlWbdfmFQgc1ct05FCRnI1NPjy4rrdOj2xg+tc5psfINdbZR4CD2rogtDy8RImcbY8CsbUT81blxwPesDUD87Vo0ZUl7xjzHG4+mTXDSt5k8j/3mJ/Wuz1J/LtZm/wBg1xacrXHid0j1YKyDHNOC0oFOArmsOQAU9VoUe1SqMVSRDBRUyLSItTovFWkSySFQOWwFXk5rPsQXiedx80zl/wAO1WtRcx2DhfvSYjH407ywkYUdFGPypS3Jm7IqyCqko5q7MOKqS1nIhFVhzUEnep361BJ3rBmsSE1C9TNUD1mzVEbUxqcaYazZohKQ0UVJQlGKWikMKvaLYvqGpW9tH1kcLn0HeqVdf4NgFpYahqzj5ok8mH3du/4DNbUYc015ETdlbuSeIJ0m1J44MfZ7cCGL0wvGay2p7/ifWojWsvebZ6UI8kVEjfn8qiNSOahes2BG1QtUrVCetZyIYx+lMqRvu1HWLZEj0D4bWwW0nuSOXcKPoK6yTk1meD7f7NoNtngsN/5nNaMhxmuemup9vh4eyoQh5fmVJz+P0qrIanmbtVeTtW6SKuVpO/61EalkPX6VCeaQriE0maDTc0CJBV/TwS61nrWhY/eH1AqJrQ0pu0kZ3ixs6mq/3IlH581imtjxUc6sf+uafyrHNYxeljkxDvUbG06NNx54Uck+gph7U27by4hGD8zct9KtXl7qOWTUVzMgupvOlyOFHAHoKhJopjGutJR0R5U5OUuZiMaiY0rGomapkzJsRjTKWkrMkKKKDSAM0daQVZt4TIelOMeYVwt4SzVr21tgdKks7TgZFWZXWFcDGa9CnRUVdnNOo27IjO2Nap3FwAeKiubnOcVSd+etKdVLRFQg+o+STcxJqBmprNTDXJKbZulYVmzSUAUuKybHYSjFPC+1OC0FJEe2nBalVKkWHNNQbKsluQhKlSImrUVvk9Kvw2vfFbQoNkymkZ8NqTWjb2ftV2G2AA4q7HGF6V2Qo2MnNsrQWmBV6KEDHAxT0X6flUgIA5xXRGFiGSKgXtTxxVaSdU/xzVG51IJnB/Wm2ohuarzqg68iqN3qaJ0IrnrvVGYYU/rWXPdMx5Jrlq4lR0RpGk92bN5q5bIU+1ZU90z/AHmzWn4c8K6v4hkAsrZlhzzNINqAfXvXrXhf4XaZp2ybUz9uuOuHGEH4d/xrx8VmcYaXO6jhZS2R5JoPhrWNflA0+0cpnBlYYQfjXqHhz4UWNtsl1qZrqXqYl4Qf1NemW9vHbxrHCipGvRVGAKexAHOK8OvmFSronZHqUsJCOr1ZUsbC0sIFhsreKCNeAsa4qxgCo5J1UdeapzXuOlcesndnfCk3sXmcDOahe5UVlTXuT1qnNe+/61UabOmGFZsSXfvVaS6x6fnWO90x6HFQtN1yeff862jROqGFSNWS7HY5NQNcMfas1rgLnH0qBrs56gfjW0adjdUUjTeXrubNRm5Ud6yJLvOec1F57t90Vqo2L5EjXe7HaoWu8g8mm6fpOoag2IIXYd2AwB+NdDa+FYIMHULnJ6+XCMn86mUooxqYilTdmznPOdzhAST09a07TQNSusO0ZhjP8cp2iuotxa2QxZWscR/vsNzfnSSzyTNmRmY+5qHVfQ5ZYupL4FYzbfw/ZQYNzO9w/dY/lH5mtSForVdtnbxQD1UZb86fBazTfdU49xWra6PnBk5rKVU4q1eO9SVzKVJrhudzH1PNX7XSXk+/xXQWunqn3VwB1PTFQXmrWllmOECeb2+6PxrK7ex58sZOb5aKFtdLSNdxAUDqzdBST39vbEpaoJnx988KP8axri+ubxszMdueEXgCnRrilYj6vKT5qrJ5ZpbhsyuT/IVJGmOtRoMVYUcVLZTSSsh6CplqFetSqaRjIlXipVOKhBpwagyaLKsBTwarK3rUitUmLiWA1PVqgD04GkZyiTq1PBquGpwagycCcHFO3fWoA3vTt1O5m4FjdS76g3UbvehMlwLG6lD1X3UFuaYuQsb6N2ahzxSbqQuQn3Um+od1Jn3phyEep/vLKQHsM1zJINdJdtm3l/3TXMCkd+GXutAelROcVITULHmpOxIYxqBicVI5681CaEaJCryRWJ4un2xwQA4yd5rciGXrkPEMxn1SXn5Uwoq4K7OrBw563oZlIacaaa6LnuEbVG1SsOKjOB79qQyNhTcU80ymgGGs66O6ZvbitFsAZrKZi3J7nNXElkZpjU+mN0q1uQyBxzUSsUbcvBFTsOahYVSMZFuOQTR8feHWmN196p7ijAqcGrUcizL6P3FLYcZXVmRmm9akYYqM1SZMkMYVGalao2poyZE3K1G1SNTWFWZMiNMYcVKajammZtEZFMNS80wiqMyI9KjYVKaYwpmbREaaRUhFNIpmbI2FMIxUhppqkS0RmmmnmmGrRkMxTG4qQ01qoREeaQ04000yGMNMPWpGphqjNjDSUtJTIY2ig0UEkFOWmindK9hHjjqKKKoaHpwKdSClqkMUdacKbin1pEApRSU4VY0OrpfDV55kH2V/vJyue61zPWp7WZra4SaM4KnP1rSlPklcc43R3QFLjmm28yXEKSx8qwz9KlAr01rqc6ExT1WlC1IoxVWNECip4xUajJqdBTEyVAf51YjFQoKsRijlJuTxdqux8Ef41UiHr61aj7UhMZ4ntDe6DJtXc9ufOGDk4HB/Qk/hXG2fWvSbMgHDDI5BUj8CK8/vLRtO1S4tXBHlt8p9VPIP5GsakdbnPWXUsAZFVr1MrmrUZyKSZcqRSa0ORaM5S+Tk/WsiZeTXQ6hH1rCuRg1hI9Kg7oosOaSnuOabWTOxBRiinAUWHctaWMXsP+8P510vjQY8S3Z9dv8A6CK5ux4uIz/tCup8cqF8STf7Ucbfmgra3uHJV/iL0MJVyavWw+aqsYq9ar0oRlPY3tLjztHqa6yxTLdR+dc5pC/MuPSuqsl+TmumC0PIru7I70ECuavuWeun1D7ormbw/M9VYdBHOa823T5P9rArlsY4FdH4kbFvEpx8zfyrn9tcNf4z1YrQTFPC0oXinqKxsSwUVKi5pqrmp0WqIY5VqZF9Kag5qZFq0Q2VblRJe20JHCgyn8OBUsi460y3UvqF3K3RcRL+HJ/nU8wqPMyqPWxQmHFVJRV6YZBqlL0rKQRKcg61Xk71Zl6mq0lYs3iQseKrv1qw1V361kzZEZpjU81G1ZM0QlFFFIoKKKWkAqLuYV32oRf2d4f02xxh3U3Ev1P3f0rlvDNgdR1q0t1HDyDP07/pXTeJbkXWr3Dqcop8tfZRwP5V20Y2puXfQmC56yj21MWT7x/nURqRzzxUTHipPRIXqJzUj1C9ZsTI26GojUjVGayk9SBr9KbGu+RVHUkCnP0qbS08zUrZT3kX+dYT2Y4R5pqJ7FaxiGyhjHZQP0FNmPH4VN0UD0qvcHFTTWh9vPexTk61Wl+9+lWJOtVZK0sZtkEh5P8A+uos09xzUZ6U7BcaxpKQ0A96VhXJE6VfsT8w9iKz1NW7VsNSaLT1K3i4bdYz/eiQ/pWJXQ+MF3yWM46PDt/EGufAzXHs7HNV1kxYwB8zdF5rOlcySMx7mrt4+yEKOrVQrpoR+0zzcXPaCGscVExp7HNRMa2Z57YxjURpznmm1myBKKKKkApKOtPjQswAo3EPt4y7Yrf06yzj+dR6TYM7Ditm6dLSHYPvd69GhRUY80jmqVLvlRBdSpbrtTrjmsG5uSzGnXlzvY4NUWOTUVq2tkaUqXKrsHbNRE0403FcjdzdDaXbTwtOC1NhpDQtOC09VqRYzVKJREq1KsR71PHFViOLPatY07kuaRBHDVuGDPap4oatxx7RXRCmjKUmyOGADqKtxxYFCDHpUgIHtXQopEDgMCpBgd/w71CWABzUUtwB0PFaXSAuGRV/ziqlxehR1FZt1e4yARmsq4uix61z1K6jsXGnfc0LvUCc7TWVPdMxO454pkKT3lwsNtG8srnCqoyTXqPg34UvMsd14kYxDIItUPJ/3j2rycTj4wV2zrpUJTdoI8+0HQtU8QXXk6bbtJ/ec8Iv1PSvX/CnwqsdP8u41hxe3I52dI1/xr0HT7C20+1W3soI4IVGAqKAKss4XlsCvn6+PqVXZaI9Wjg4w1erG29tHbwpFEixxqMBVGAKezqgqncX6rkKaybnUP8Aa/CuNRctz0qWGlM15rwL901nT33+1WPcX455rPlu2bOK1jS7noU8GlubFxf46ms+W+ycDms1nJ5bmmNKBwTXRGmjtjSjEuNcMep4qMzVRkuQucVVkus962UCrpGnJce9V5LvHOazmmZu/wCVPiheYjaCavkS3Ic+xO1yW6HNEayyNwDXTaN4Oup0Wa7xa25/ikHJ+grq7Kx03SR/osPmTAf62UAn8B2rKVaMfhOSpjYxfLHVnH6T4Uvr1RI6CGE/xy8fkK6ez0PStOClgbuYd24QfhVm6v3kJ3sTVNpS54/SsXKU9zmlKrVXvuy7IvzXrldikIn91OBVXzC3AzUtpp89wc7SFPc1v2OlxQcsAz+prOUkjmqVqdHRGNa2E0+OML6mtq00lEILjca040UDipkGOSRgdaxc2zza+NnLSIyG1RBwB9KW8vLXTow1y43fwxr941i6t4jWEmGww8neTHA+lc3ueaQySszOeSSa0jT0uwoYGpW96q7I2dS1m5vfkX9zD2Re/wBapRLUcYFWohTbS0R6KpwpRtBWJ4lx1qdfvVGtSKfmrO5zS3J0qRahQ1IG9KRi0Sg05WqINzTs0iGiYNTw3rVcNinhqCHEnzzTg1QbqcG6UjPlJw9SK/rVZWFOBpEOJaD07dzVUMacGqWQ4FndxTg1Vg9ODUyHEs76N9QbqXdQTyFjdmjdzzUG6l3c0E8hPv4o38/WoN1G7mgTgiYSetNL8c9faoSx6c8e1MZ+tK4KBJO48iQf7JFc6Tjiti4fML/SsUnmkdlCNkwY4FQsakY8c1Cx5oOhIY5zURNOY1HQmXYljbYrOeijNcFO5lmkkP8AExNdrqLGLSLiTp8uPzrh8cYramejl0fikIaaacelJWh6ZG3FRtUjVE3FMY08UynMcGkpgQXJ2wufasxjWhqB/wBH+pxWaauImJTDT6Y1UQyN6jIqRqZVoyZC49KiyUYEcEVO1RMtUZMmimEvDcP/ADpzLiqJ4PpU8NxgbX6etFhqd9GOamGp2UMMg5FQsMUhSiQmmnj3p5/D8qafarTMGRkc0xhUhFMPSmZyIzTGqRhTCMVRmyI01qkIph60zNkZpjcVIaYwqjNkZFNNPNNNNEsjamU8001aMmMamNzUhpjVSJZG1NNOamGqRLGmmMOaeaaaZmyOkp5phqiGJRRRQSVxTxTRSgV7CPGHUUUVQDx1p1MWn1RQ4U6mCn1pEBRSim09elWUhy08CmrT6pI0RteGrzypDbSH5G5TJ6GuqxXnqMVYMpwQcg13GjXgvrMP/wAtF4ce9d2HnpyswnGzuXFFOUZoAp6iuokctSpTFFSKKZNyaOrCdagjqxHyabEWIxn86sLUEXrVhamwi9anDcHvWX42siyWuoIM7T5EmOwPKn+Y/EVpQHDAH1rRa2W/sprSQ4Ey4B/unsfwNTNXRMldWPP4R0qWReOKijR42aOZdsqHa6+jDg1YxULY856MwdSi4OK5y7TGa7C+jyp+lczex4JrCS1O7DS6GM61HirEi4NRYrFrU9BMZinAUoXIpwGKVh2J7LH2hM9M11/jpP8Aia2kvXzbSJv0x/SuQtR++T612/jRQ1voU39+yCn6hjW0fhOSvpUj8znIxV60X5vwqpGPmrRsVy1NGVTY6TSEwPwrp7YYiFc9pQyvFdLGvyr9K6orQ8es9Srf/drmbrmRvrXT6h/q65q4H7w/XNVY0w5yXij70I9yaxMVueJh/pEQ9jWPivOq/Gz1I7DVFOAo6U9Bk1nYhjoxU6rTVWpVHFNIhsegFTpgAs3QDJpiLSXx2afOehKED6nitLaEdSPSstYpI3WUtIfxP/6qlmGVP+fWp44xHCiKMBVAqKQVnsjmk7yuUJRVKQVoSDrVGUcms2aQKMo5qrLVqYc1VkrCR0xIHqB6nfvUL9axZsiGmGnmmGsmWhKKKKkoKcvWkpyChAjtfhxEIZr/AFFhxawMVP8AtHgVTlYsxJPJNbWhxiz8BXUo4e6uFQH1C81iSdq9KS5YxiGD96U5/IrN3qJhxUzYPNQt92sjuuQPUDdasN92q7VlIlsibpTKe/SmVhIQ16veHl363Zj/AKaCqD1peGP+Q5af79Yy1RrhletD1PW2PP4Cq83epqry5pwWh9hUetypIMVVl61blqpKMY4z0NaWIuV5O9Q1JJUbUWFcYaSlJpM0WJuOU1ZgPzCqi1PEeRRYdzR1xBP4fjcAb7ebH/AWH+I/WuYVK66yjF5b3FqTgzRlU/3uo/UfrXKH5c57da48RDld11Fe5m3zb5j6LxVenOdzE+pphrqiuWNjwakuaTZE/SomqR6ic4pNmDIzTaKKgkKSlpBSEL9K1NKtDNKKo20RkcADvXd6BYLBbm5lGAo4rqw1Lmlcyq1FCI4JHp9qTxvIrl9Ru2lkPPNXdcvzNKQG+UHisNjk5revV+zEmhS05nuMbrTcZp+M0oWuNq51WIwKcFqQLTgvNPlAiC81IqZqVEqVU4qlEG7EaR1MkdPRMmrEceK1UDNyGRxcVZjjx2ojUcdORxzUo61vGJDY5RgVIpqMUpYYzWqSQiXdjvQZcd/eq0ku33NVJrjGeaTmkhpNlqe62jrWZcXZJ4NV55ye9VctIwCgsxOAByTXFVr9jaMLbjpZd2c1u+E/CWpeJrkC2jMVqD81w4+UfT1Ndh4D+Gj3PlX/AIiUxwEBktc4Zv8Ae9B7V7DaW8VrbpBbRLFCgwqIMAV4GMzGz5aerPTw+ClNc09EYnhLwhpnhq3As4hJdEfPcOMsfp6CulyByeBUFxcxW/3yN3YZrFvdUZywBwOwFeO+ao7yPao4V7QVka9zfJEMKcmsa81Isev4Vk3F7kfezzWdPcn14rSNM9Wjg4x3NKe9J/i4+tUJrsnviqDz56GoXmG05PXtW8aZ1xjGOxcaTr3P156VHJPjOCKoy3HXk9e5z+lVpJyc81tGmTKqkXpLrjrVWS5Jzgmqhlz3oUliAM1somLqtkzSM3elhieQ4UE1raB4eu9VuFjghds9h2HqT2r0bTfDumaIoNyqXV2OdvVFP9azqVo00c1bExpuz1fY4/w94Qu9QxLIPJthyZZBhfw9a7ewsNM0aPFpELi4HWaReh9h2p97qEkv+tf5QOFHAH4VmTXB5we1crlOo9Tmfta/x6Lsi7d3zyNukfcfrVCSct0qEFpWwuSTWxp2l5O6Yc+lHuwV2W/Z0I6lC1tZrlhgH610On6THFhpAGarkMSxLhQBU+8AVhOo5Hm1sVOppHREqqFGBilyKg8z3qG6vY7SLfIeey9zUJOTsjiUHJ+Zcknjt4zJM4VBzk1yusa5LeZigJjgB7dW+tUdSv5b2TdIfkH3V7Cqg5rqhSUdWevhcAoe/U1ZLEMDp05q5GMCqsNW0PAokzqqE8dWYuKqqamRsdawkcsy4pp6nNV1OOlSK2Kg5nFkymn7qi3UoPFBm0TKacGqENTg1InlJw3rTgag3cinBqCHEmzShqi3U7dSIcSUNTg9QbqcDSIcSwGpQ9V1b0pd1IhxLIYetODe9Vg1ODUWJcSyGpQ3FQK9OVqmxDiTg0bqiDA0uaLk2JM0m70pnajNFwsOzTWNNL1Gz8UFJDLt/wB0wHpWWTVy6b92apE0jopLQaxqFzzUjGoWOaDZIYx9T/8AXpppWNN6ihFXKviVtmiYB++4H1rjz3rrPGR2afZp03MWx/n61yZ74rop7Hq4BfuhDTaWirO0ic4NRNzUkh5qE0xoRqSlpKYypqP+pX61nVo6j/qV+tZpNXEiQHvTKUnrTSashjWphpzGm1SIZG1MapGpjCmZMhYcmomHFWGFQsOKaZlJCRytGeDx6VZWRJRxw3pVRhTeh44qrXJU2i1IuKiakS42jD8ipCFcZQ0rWG2pbENNPSnsMUymmZSTQxqbUjVGetUmZsjNNbrTyKY3WqMnsMYUxulSNUbU7kMZUbVIRTGoTJIzTWp7dKaRzWiM5EZprdKeelMYVRDGHrTDTzTDVohjDTW608000yGiNqaaeRxTaZDGUU6imRYrCloor2EeMKKWkFLVAOWn0xafTKFFPpgp9bRGKKUUgpRVDRItSCmLTquJohcVf0e9Njdhzkxtw49qo0/tVxbTuJq6seiph1DIQykZBHepFWud8KajuzZzHkcxk/yrpsV6cJcyuc0lZ2BRT0FIop69asRIowOKnjqJelSx9aaEWo6njPy1An3anT7ooaAtxdRWnasRisuLqv1q/bt0zUtCMPxhY+RqCXsf+ruRh/ZwP6jn86yk/lXd3tkuqaXNatw5G6Nv7rDp/n3rgotwJDKVcHBU9j6Vkl0OKvCzuiveJlTiub1CP5jXWzJlM9KwNSi6+1TUiOjL3jlp15qvWhcxkMRVNh7VzyR60diOgU6is0USQf6xcdc13Gvgy+F9DlPOwyRE/iCP51w0Zw4PvXeuv2nwIxH/AC73St9Ay4/pXRBaHJitHF+ZzkIrRsh/OqMX3RxWjYjlfrTirszqbHU6SCVA98V0kQBXngCue0gfICPWuihwAe3/AOqulLQ8WruU78HZz17iucuB8xrpNQGAfqa524HzGqNqByHiYf6XH/u/41j4rb8TjF5F/uf1rGA6V5tVe+z04/CJjjmpEFIo5qRRzU2IkPRalUUxRU6CmjNkkY5qPUBujhiH/LSVR+Ryf5VYQVFMu+/sx2Us5/75x/Wqexncs/WoJBzVlhUMlRJaHKUJhVGZcGtGYVRuBx0rKRrAzZxzVSTpV2cc1SkrCZ1RK7d6gfrU7d6gk61gzdEZphFPNNNZM0Q3FGKWikMSpYhlgB60wVc0qEz30MY/icD9auCu0hOXKmz0HWFNn4U0SzIwzI0rD69P51zUnQe1dT4/ITUraBfuxW6qBXLHmvQr/G0XgV+4T7kDdagkHFWHFQydKwOhsrv0qu9WX+7VaTrWch3ImplOam1zsBj1o+GjjW7U/wC2KoN92rWiNs1S2Po4rJmmHdq0X5o9f7VBL3qYNlAfUZqGTr+FXBaH102VJhiqslWpT1qtL7VrYzuVXHJqBqnk71A1KwDKQiloosK4Cpoz0qCpIzzTC5p2jlXVgcFTke1ZXia3+z3srpjy5l81Px6j88/lV6Fuak1+EXWhtIozLb8/VT1/Lg/nUVqSnH0Jc+VM4fGKY1OzTWoZ4T3IXNQuamaoHrJmT3G0lFFQIDQBSVLbrucCmtXYRu+G7Brq5UAZ5rpfE12ttClnBjCjnHrUnhi3XT9KlvZBggfLn1rltQna5uHdiSSa9W3sadurOJfvqt+iKExLMc1HtqcpmgJXFqd5CEp4TipduKcF5ppBchVKkVKfinqtUokuQ1VqREp6rUgq0iG7gq4qVR9c/SmU73rVIQ9T8o+n5U7ODxUW6kZ8/r/KruFiUviopJKieT1qrNL1rOU7DUbj5Z/SqU0pOcU2R8mr/h/Q77xBqKWlhGSc5eQ/djHqTXFWrKKvLY6IQbdo7lTTrG61W9jtLCFpp5DhVUfz9K9v8B+ALTw/5d3f7bnUyM9MrEf9n1PvWt4R8M2Phmz8u2AkuWH724YfM5/oPat2aWO3iMk7YXsO5r5rFY2VZ8kNj3MLgOV809yxn5c/wjnJ7Vm32rJEClucnu1ZWo6s9xlV+RBwFzWPNPxk1xxhbVnv0MF9qZeuL1nYkk5+tZ011xyQKp3F5gkAgms6acu2Sa3hByPQUYwVkXZrnPSqzzBjVVpahebmumNOxMqli081QPP2BxxVVpaiL5rdROWdbsTtLk0zcSeajXJPFbOh6Nc6lOiRIx38D5c5+lU7RV2YuV9WU7a2knkCxqWJ6AV6H4X8EMVS81YiC0HIz95/YD+tb+h+HLDw/Gkl4iXF7/zyPKofVvU+1WL/AFCSeTdM+cdAOg9q46lZydonK686r5aO3f8AyLD3UVtbfZtOjEFsOuPvP7k1kz3OOBVee53VTaQt9KzjDqzajhVFE8sxY9afbW8lw3AOPWn2dkXO6XIXsPWtqBVjXCgACiU7bDq1lDSItlZpCozya00IFVFcAc0plx0rlk23qeXPmm9S4ZaZ5maqebSSTrFGZHPA7etJJvREql0J7q8S1hLv1/hHrXM3t200hkkPzdvanXl008hd+PQZ6VmyPuPWu6nTVNeZ6WFwyWrHls09DUCmpUPNNna0WYzVqNulUVNWI25GaxkYTRdVuKmUiqiNUqt71DOeUS2GqRWqqG6VKre9ZNGDgWFanq1Vw1ODY71Jk4lgGnZqBWpQ1BLiTg04HFQhqUNzTIcSbdTg3vUIanZzUkOJNupwPFV8805WIpEuJPnFANRhuadmlchokDU7OOlRU7OcUrmbRKrcU4GogcUuaDNonDClzUAbmn7qRNiTdQzetR7qRmoFYVjTGJpCaYx4oLSIbhiVx71VY1NOearsRmkzpghjdaiNPY5BqNutI0SGE0q8t+NJSwj94M+tCG1oZnjg/NZL1wjf0rmG65H1BrpvHRxdWn+4a5k9eMV0w2PVwX8FDW4pKXqozSVZ1kEvWoTUk5w/4VFmmihaT1pMmkpgVtSP7hf96svNamoDNqfY5rIq4mchSetNzRTSaohg1JQTTSashsRqYacaaaozY01G4qQ0xhxSIZERTGFSEU1hVozkRMKaMgjHBqSmtTMWh6zno4z707COMo3PpVYik6dKLBzvqTspHUVGaQTMOvzD3pRJG3XKmiwXUhhphqVk7g5+lRsMHmmjNxGGmN0p570xvamjJkbUw1IaYaohkZppp5prVSZDIzTSKeabWiIZEwphHWpWpjVRBGRTcU8jFMbrTIY0imNUlNIqiWMooNFBJVpaRTlQadXso8LoLRRRTBCrUgqNaeKpFJjhThTRTq1QxacvSm0oqhomXtTxUa1IK0iaIWnLTaetaAySF2ikV0OGU5B9K7/SLxb+zWQEbxw49DXn4rR0a/On3gl5MZ4dR3FbUZuLsZyjc73FPUUkZWRFkjIZWGQR3qUCu9GHkAqVKjqRB/hVJAWIzViM5Wq0Z6/4VYh4oaAtxnmrsJqjH1FW4TSEa1m+GBrnvGGn+RfrexDENyPmx2kHX8xz+dbVu3StC5tE1LTpbVzgsMo391h0P51jJ2dyJx5o2POSPlwefwrL1CLIyR7VssjI7o4Kup2sPQ9xVK9j3Ke+aqSujij7sjjr2PH4VlyLgmuh1CHk5HNYkybc8VzSR69KV4lTFGKcRikqLGosY+au+8MSC48N6vaseTAJAPdTmuCUV2nw/dTqn2dyNs8bRH8RWlM5cWr0m+xlIMtWhZfeXPrVNozFOyN95WKn8Kt2v3h3yaqC1M56xudZo/3B9a6KE4H079xXOaR90fWulhGVP+e1dHQ8WutSlf8A3egHPQdBXP3H3jmuiv8Aoe3PSsC4HzmrS0NKGxx/igf6VC3+z/WsZa3PFK/v4D7EVjKK82r8bPTj8KBRT1HNIBUiVmRIevSpkHSmKKmjFWjJkyCmoudQQ/3Ym/Uj/CpFpkPN8/tGv8z/AIVTRnLYsOvFQMKst0qFxUyOYozL1qjcD5a05Rwaz5l61jJGkNzJm61Tk6Gr1xwTVKQdawmdkCq3eq8n3qsvzVaT71c0jeJGaaTTjTcVmzUM0UYooAUV0Pge3E/iG0UjPzg1z9dl8MYw3iKEnqoJrow0b1EY4h8tKT8jX8eNu8RTD+6qj9K509K3/Gxz4iuj7gfoKwSM4rorfxGdeF/gRXkRMKhbpU7VCw61kypFaQcVUk+9V1xmqkowTWb2KT0IGFMqRhTDXNLcoa33ak09tl5CfRhUZ5pIjtlU+hrNjg7TTPYrVt9vHg5+WnOKoaFL5tjGc54rQfpW1Ne6j6yctmU5fSqslW5BVWQVpYhMqSDn8KhcVZcVXbilYdyOkpaMUrA2JSr1pO1KKLCuWoWxWtYOrfJIAyONrKehB7VixtV+2fBq0J6nI61YnT9Rlg5KA7kY/wASnoaz2ru/FFidQ0xbiLma2BPuy9x/X864NjWM1ys8mtDkkQtUT1K1RNWLOVkdFLSVAgrR0eDzrlVx3rPUZaup8H23m3qkjOOa6MNT56iRMnyxbOh8QzfZtLtrNOONzYrkSpJya29fn+0alJj7q/KKzCldtd80rdjKjD2cF3ZWxSbasmOjZWPKXcrhM07ZUwWl20WC5EqVIq804ClqkhXEoFLig9KtKwCijNJmms1O4Di2BULyY6UjvVdmqHIaQSSVWkaldua1/Cvh268RagIoQUt0OZpiOEHp9a5a1VQjzSNqcJTlyw3E8J+HbvxJqAhtwUgXmWZhwg/qfavetB0ey0OxW00+MRx9WY/ec+pNGjaba6TZR2VhHsiQdcct7n34/SmX2prCCluQ0ndvTivlsXipYiVuh9RgcvVNaayLt5eR2cZLfNKeien1rm728kuZN8rbm+tVp5yxYk5JOTk1nz3WPukntx/n3rlS6I+ho4ZU9XqyxLOBnknFZt1ecY3fTFVrm7wSBycDA9OtUGkJOSea6qVG+rNKlRRVkWGlJOc1E0tQF6jaTk4rsUDjnWsTNJjvULy88VCz5NNzWiicsqzY8tmnxqWxTI1Lniu08G+FptUuAzLtjX5nZvuoPf39qUpKK1JT0cpbEXhLwzPq96iLGSnVj2A9Sewr1S0S00K2+z6ZtabG2S4x+i+gprSwWFkLLTV8u2H3nPDSH39qyLi4znnArinNzZjyyxNrq0ei7+pNcXPX5iT3JNZ08+fWoZps5wars/NCikelToqKJSxY8dc1q2VmEUPMMseQvpTbC1EKCab/AFhGVX+6PWrQk9TmlJ20RjVq83ux2LCmpFfHrVZXFG8Y4NYtXOZwuWvM9MUhkx3qr5go35pcolTLXmetZt3dGZs5+QdKS8n/AOWanjq1Z08ueBW1KmlqzelRu7sJ5dzY7VDnPWmlvzpN2a1Z3qKitCRTUqMarg04MRUMTVy4rVIrVTRqmVuKykYyiXY3x0qZWz0qkj1KjVmzCUS6r1Kpqkr1Mr0mYSiWlapA1VQ1PDHtUszcS0Gpd1Vw/rTw1TYzcScNS7uahDelPBpE8pMGpwaoM04N60iHEm3U4GoQ1ODUMhxJQ3NPVs1CG5p2eaRDiTBuKdn0qEGnBscCkZNEwNPzUIP607PP8qRlJEqnmlzzUYNOpENDs0ZptITQKwMeaYx4pfQ01zxSZcUV5utV2NSyGoSaR0RGHpUbU9ulRMfQUjVCZp0Jy6/WojTojiRT701uEtmZvjkkXlt/1zP9K5rPvxXTeOl/fWrdthH8q5jnGK6YbHp4L+ChGOelJRRVnWV7jhvwquSf0qxd/wAJqqT7imWth2eaTNJnJpM80xMbcjdbyD1FYRPNdCDkHNc/dJ5c7qex4qoGcxhOO9JnNISeeaTPpWtjJi9KZmlzzzTCcNjt2pmbFJpCc0lJmi5ItMNLmmk0yWIw5php5ph700QxjU0jNPI44ptUZMjNMqU96jIpkSGkVGR1qU1Gw61RmxuSOhpwmcdcGm01utMlsf5iE8jFB2Ho1QmmkUWJbJih9jUTKfSm5I70F29aLE3EIpjDFOLnvTWOTVIhsYaaadTWrREMYaYakqNqpEsY3NMp7U01RAykNKaQ0yGMPWihutFMkpIMZHvUgph4YH1p9ezE+eg9NRaKSlqixRT1pi04GqQ0Opwpopwq0UOp1Npc1YyQVKtQrUq9KuJaY6nr1plPXpWiGyQUtIKUVaEdP4T1PY62Mx4b/Vk9vautry9GKMGU4IOQRXeeHdTXULQI5H2iMAMPX3rsozuuVmU49TWAp600CngV1IzHpViI1XWpYzV2AuxnkVahPrVKM9KtQn5qhoTL9ua1rOT5qxomxitC2fBrGS0EnYzfGWnhJUv4l+ST5Jcdm7H8a5aZdyH2NeoiKO9s5bablJVwfb3rzjUrV7O6lt5RhkOPr70qbv7rOavTs+ZHMajD1PrXO3UfJ9q7G9jyprm76LGampE3w0+hiOKYRVmVcE1Cy1iztGrW74ZuTa6pbTZxscHNYqjFXLFtsy/WnDRkVY80HE6jxTALbxHeqMbWk3r9G5/rVS2+8PrWt4sXzl0u95JntlVj6spwf0xWRb9RWiWpw0/epI6nSW6V00B98Hr1rlNJbBH0rqbdsqK36Hl4hakN90OOBWDc/frfvP8AVn1x/SsO7HzVUSqBynipf9QT71ggV0viiMtbxN/daucrgrr3z1Ir3RQOKkUU1akWsrGchyirEYxUSDmplq0jJkgpLcf6XN7Ig/8AQqcOlFr/AMfE/wBF/rTMpbE9RyDmpaYwzSaOcqSLwao3AxWjIKpXA+WsJFxepjXQ5rPk6GtS6HzdKzJh1rCaOyD0KjdaryD5qsPxUEneuaW50IipKWk61mzYSlxRS0JAFd38K0B14ZHRD/KuEHJrv/hZxrQP+yR+ldWE/io5MZ/Ckix42GNeuPqP5Vz9dL47XGvTHthT+lc1W9ZfvGdmElehH0GsOaiNT9ajYVk0XJlWTiqc3er0oqpMvWsmVEqt0qNuvFSsKiasJo0G008MMU+kIzWLFY9C8H3G+0CMegro36VwPhC52TBCevFd8DujzWtDWNj6WnPmpxZUk4zVdxVuUVWkFbWLTKko5qu9W5BVZhSLuQkUlK1JSEJRR+NFAh6datwtVIcVPE1NCNyzkxweQRiuF8T6Z/Zt+fLBNtL80Zx09R+FddbyYIqxqFlHqunyW0v3sbo2/ut2P9KqUeaJz14c8Ty81E9T3UUltPJDMpWRDtZT2NQHmuF9meS10GGkp1JipFYdGMmu58Gr5VtPP/dU1xEX3q7rRSIvD9wQeWGK7cErSuTKPMkjN/1kjsepJNO2e1SW6ZB+tWPK9a3SurhV0k0USntTCmKutHgmo2T2pcpmVttG2pitNxRYCMjikxTyKQj1osBHQaUjmmscUAIW7VExPoaVzULVLZQ1mzULU9uKlsbOfUb6G1tUMk0jYUD+f0rKU1FXZcYuUlFbsm8O6Lc69qiWlqNo6ySEZCL3Ne6aNplro2mx2lmoSNRkserN6k/nVLw9o9r4a0tbeLDTNgzSEZLt/hRe3jSZAb5fQHr9a+WxuLdeWnwn1+WZY6avJast6jqO4mOA4HOW/pWLNKFUk5x6UyeYJknrzWTdXG5jj16+tcNr6I+jp0lTVkTXN3nIHT0rMuLjb945c1Hcz7E9z0FZ7yFiSTnJya66VHW7Mq1dR0RM8m7OTyaj31CX/wA5qMvXYl0POnUJmeomeoy3PNN3VRyymSbs09BkjFRqM10fhPRZdTv4kRC25gFGOv8A9aiUlFXY6ceZmr4K8NS6pcKcBVHzs7dI19T/AIV6dLJb2dmtlYApap1J+9K395qi2W+lWIsbMgqOZZB/y1b/AAHasm5uOTzXFKTm7lQg8Q0/srZfqx9zcZOT+VZ80uev5Uyab3qo77jmnGJ6tOjYlaTJ4rS0m2BU3c4/dKdsa/32/wAKz9NtXvryOBON3LN/dHcmty9njZlihAFvENiL7ev1NN6GWJnqqUfmDSFmJJ5JyaQSY96r+YfrRvFRYy5LKxa8zFN8081X8wU3zKOUfIWfMNDTeWhb2qp5tRTSbzjtQolKkDyE85ySeahZqGbFRMc1okdMYpDmPNIG4pmfzoz/AIUMolDU7NQg+1OB9KzYmiZTipFaoN2acrVDRDVy2j8VIrVURqlV6zkjGUS2r4AqZXqmrZqRX5qbGMol1W4p6uRVRXqVX6VBi4loPmnhh2qqDT1fFIhxLAanhqrqc9KepqTNxLG6nBqrq1PzSIsWN1LnioAacGzQRKJODmng1ADT1akZSRODTgahU808GpMmiYN60/PUfjUINSKfT/P+eKRk0SA4pcnNMHAoB70GTRIOnWkJxSZ79frSE9KGKwtRueKfUUh4qTSKK8hqEmpZOtQMaDeKGseKiY09j8tRk0i0NpU+8PrTTSr94UIb2IfGURfT7aXGdjlT+NcdXf6pH9p025t+rFN6/UVwH1610weljuy6d6bi+gUUUVZ3kN0uY81SJwOpz71oTruhbFZYOAOwxjFUiokmaaTSE8j6ce9ITimMcDg1maqmJFkHQ8GtHOaiuo/OhZe/UURdmRNXRh5OOaTJxSHgkHr3pproOW7Hccc0jDcuO46U0Hp+dL0oJYzdkfzpM0SjB3D8aZmmjO47NITTc0U7CbFpKM0lMm4jU2lNJTM2JTDTs01qZEhrU0jin0w96ZDIyKSnmm4pmbI2FNIqQ0w0yWRkYpCKc3NNpkjDSd6caawqkQxpppp1NNWiGNNManmmtVIREab3p5puKohjDSU8jim4poljD+FFLiigkot939acvPNIelEfTFe11PmYvUdRRS1SNUwFL3ptOpljxTqaKVatDHU4U0UtaIZIp5qUVCtSKeKtFokpymmCnL1rRFEy8inLTF6U8VaEOFWNPu5LK6SeInIPIz1HpVcUtaRdgPTrG5jvbVJ4TlW7ehqyK4Hw7qh0+52yEm3k4YenvXfgqwVkOVPII716FOakjCUbMUU9Tg0wU7OK1EWomq1EeaoxnnrVuM0hF2M/KKuwNis6E1chbBrKSINyzkIPBqh4y037ZZrewKDLEPnAHJX/AOtUlrIa2rNwy7X5VhjFc7fK+YqykrHkMy5FYd/D1ruPFOknTdQYIP3EnzRn+lctfRZQ5rZ2kro5IXhOxyNyhGfaq5HJrVvosHNZzLg1hJHqQlzIiqSEkOMdabSrwwJqVuUzuZGF54MjK8tZz88/wuMfzFY8JFang9xcQ3lg3H2mBgv++OV/lWTD97mtUedSXK5U2dDpbcr6YrqbVwUH5VyGnNwldTYtlf1rZbHn4mOpPcfMjVi3f9K25BuQ/nWPdjjFUjOiYGvJu09z/dINcpiu11FPMspl9UNcX1rkxC95M9SlqhVFSKKYtSp0rFkyQ9alWo1FSimjJkqilthiefHov9aatOtx++l/3V/rQYz2JqQ0tJQznIJBVSZfl5q9IOtVZhWUkOO5jXYrKmFbV0OtZFwK55HZTKElQS1alFV2FcklqdMStRTjSGoZsJRRiikMVPvV33wy/wCQwv0rgl6iu5+GrY1uL3rrwn8RHJjNabNj4gL/AMTg/wC4K5M5zXb/ABCiA1BHHdK4pvvV04j+IzbAO9GI0U1+lPpZF+UGsbHRIpyCq0q5FXWFVpRWUgi7Ge1RtU7jFQtWEkbEdFKetJWTAv6RMYbgEdjmvTNPmEkQxzkZFeUW7bZV/Ku98NXXmWoB5aPg1NF8s3HuezganNDlN2UVWcVaOCtV2FdjO1FZ1zmqsgxVxhzVeUVJoVWFMqZqjNSJjaKKKBBT0OKZQDigC9C2K0baTHWseN+lXbd61i7EMo+MdI+225vrcZuIx+8UDl19fqK4HNetwSYrivGGiC0l+2Wq5t5DlgP4G/wrHE0rrnicGJpfaicxRR3pa4kcZLH94V2ennGgMPVhmuLh+8K7Kx50Mf79d+Ee5pTSbRLZr8lWce1QWv3BV3HSuiC0OatfnZWZc1C8eQMfSrjJUTrTZldlJkxUZXFXGQ1XkX60ikyuwppqRxxUT9ahjI26mo3NSGoHqWwGSHmo6kamn261FyuhHjNeq+A9CXRbH7bdLjULhe//ACzQ9vr3Ncz4C0NL26+33in7Lbt8ino79fyFd9eTlnPf39a8PNMVr7KPzPp8jy3nftp/ILq4LkgHr6Gs6ecKvXBPv/nFJPMFU84JzyO3vWTcT7s8gDvXhK8j7CMVFWQ66uC7dfr2zVCaTapYngUksmG545NZd1PvcgH5F4Ge5rppUzCvW5VoOlkMhz2qBn5pjPioi3NdqXQ8qU29WSM5PemF6bnNNJq0c06g4nNOXJqPPNSwjLY5pmafM7Gjpdm13OqDp1Jr2nQ9PTw/pIDBftlwnPrGn936nvXM/DbRVjjbUbtAYYMMQf4m/hX+tdBqN4007yOcsxzXJUm5ystjsVPnfslt1/yI7q4ySc9azZ5cd+aJ5upqm75NJRPUpU+VAzE5zTc00nNT2MBuryGBPvSOFH40zaUlCLk+ht6egsNH805E94MAekQPP5mq5bnnmrOszpLfMsP+phAijHoq8frVDNBw0IuS9pLdkm/rQZM1Fmk3UWN+UkZ8mk3HFQs9N3+9CRXISs4FRs/NRlqbu+anYpRHls03dTC1ITTLSH0ZwKjDc+1G6hoLEuTxSqajBpQahoViYHFPB96hBpwNZtEWJlNPU1EDS1LRLRZRice9SK+RVVWqRTUNGUolsNUqtkjmqqtmpAcVnYxcS0rcc09W4qqrYp6vUtGbiWgx7U8PVdWzTgc1DMnEshuetP31WVqkVqRm4lkGlBqFW96ep4pENEucGpFaoM9KepoMmicN61IpqBTTgakxkiwDUoODUC9KkU+tIwkiUdqWmDk8U8cHmkZscKQ0f480nYUE2DPHtUcnSpKik5FItFeWq7dasTcCqzdaDeOwxulRk09zxTKRaEoFFNFAy/LJ5UtvIRkHrXE6zbfZdSnj/g3bl+h6V2N8M2cLf3TzWJ4mt/NsobtR80Z8t/p2raDsy8HPknrsznKTNGcim963PZY7IPBNZU67JWXB/wA+9aWfXt/n+tU9QThJPwP1oCLsytn+pNFMz0oyMfhTNB69vpS0zPHPT1pdwpEsytTg8uTzAPlbrVA10NxGJoyh79KwZVMchVuMGt4O6OWpGzGd6UGkpKszHdqgdfLb/ZPT2qXIoYBhg9KCJIhzRmmspQ4b86M1aMmx1IelNzRTJuFIaKDTQhDTaWkNBLEppNOPWmNTIGsaQ0tIetMzYw001JTD0oJZGRTakPWmHvTJGGmmn0jVSJZEabUhFNxVkMYaaaeaSqRDIjTDUrCm4qkSyOmmn4pppiaG0UmKKdySjSDh/rTqa3Y17TPlNh9LikHNLVI2TE706kpaZSY7PFKtIKUVSKuOFOpopa0RVx4qVOtRCpE61oiiQCnKabmlFWmVcmSnUxaeK0TGOFOpop1WmA9a6nwpq4Rls7lvlJ/due3tXKrxUicHI4Nawnyu6E1dWPVMevFFY3hfVRfw/ZLhgt0g+Rif9YPT61tYx1r0IyUldHP1sOQ81aiOaqLViI80wLkRxVyI81nqatRNWckSzThYjoa1rSTsT9Kw4HrRtnxjFYTQLc0da09NW0xoTjzB80bejV5VewNGzxyKVdDhlPavXbOTn2Ncx460feh1C3XpxKB+hqKc7PlZNWHN7yPKL6HGeKxZl2tyK6i9jyKw7yPrVyRtRloZhGKbUrDmmsKxtY6bm54auzbXkEy/ejcN17d609etVtNYuVi/1LnzI8f3W5H865vT3CTCuv1RPtOiader1izayfhyv6Z/KtY7HDV9ysn3Kti+MV0+nydPyrkrVuldDp8mcCto7HLioaXN88qay7sdavRPlf51WuhkniqOCnozIkXcrA9wRXDzIUldT1ViK7uQbWrj9Yj8vUph2Y7h+NYYhaJnpUH0KQFSrTF5qQVysuSJFqQVEtSA00YyJlp1uMTSZ/uqf/QqYpqSE5mPpsH8/wD69BlPZkvWkxStxSUHKNccVWkHFWm6VC44qJIDJulrHuVwa3rpax7petc8kdVFmTMOKrNzVyUVVcc1yzWp2RK5FNqRqYayZshKKKKBjlHzCux+H7+XrcGD/FiuOX7wrqPB0nl6rAR1310YbSaOeurwaPQviBFvEMmOcc155IMNXqXi6MTaejDNeZ3SYeu6uveuY5fO0bFepgu6E+o5qLHNTWx+fB6MMVzo9Cfw3Kjiq0o5NXpl2sQexqpIKymhJ3KEqiq7irkq8VVYVjI3TuiEikxT260mKysMZ710Hhy78q6UMcI/ymsLFS2rFJOOvUVhUXLaXY6sJU5JnqdvJujwetJIPmrL0W88+1Ryfm6MPetVvmFdsZcyue4+5WkqCQfLVlx1qBhxQyolV6ibvU8i81C49KkbI6KKKQgoopM80CHocGrML1UqSM1SJZqQyce/rVsiO4heGZQ0TjaynvWVG9XY5OmK3i+hm13OB8Q6RJpV4VwWgfmN/UelZVerXlrDqNm1tcjKtyD3VugIrzbV9Om0u8a3nHI5Vh0YetcOIoezfNHY8+tS5HdbMrQ/eFdhpJ36XMvUrgiuOj+8K6rw7LlZYv7y4FXhHrYzp/EmaFqeKvLWfbnBwavoQa7ImeJXv3FIqNx6VLTW6U2cxXYZqtIMVbaq8o61I0VHHFQvU79agcVLKIW6VC1TNULdKyYIZVnTbKXUL2G2gGZJWwPYdz+FV0GTXf8AgXTxa2jahIuJpfljz2X1/GuXF1/YUnPqduAwjxldU1t1OkSOHT7CGztceXEu3jjJ7n8ao3E4j69T+n+f6VJcS45JJ7DJ/L+dY11Puf5SfXPT6V8hKTnK7P0mjSjSioxG3M24tn8azp5cZp1xLt4/P/P41Qkk7k9Pet6cBVKltENuptowuMkmqJbPX6Ukj7mz+AHoKjrshGyPJq1OZjieKQmmscdKYTmtUjiqVL6IcWpM0lJTMR6nJFaukW/n3KKAWJIGB3rKj+9XoHwts0m1r7TKAY7SMzEHuf4f1qZu0WbUWovmfQ9CukXTNNg0+I/6sb5fdz1/LpWJcS4z6mrF9cGSR3Y5ycn3NZcj5PtXLFaHs4ajyR13GyPmoWfmkd6hLc1pY7CYNW54VXF7LOR/qIXkH1xxXPKc10OgttsNRfv5Sr+bVNrHNi/4TXcj+p/GkNRfffDdAM0ZA6ByD2oLSsrIV8bsZHXB9qJNgXkn14qMyHJ2jBznk8N/nGaQn5s8HngsvIx6807DH/IVUnPzUxwAO+ScAEUxmG1hgEA5I/PPelyS2Tk/UH/D/PrRYYmV2nnnGajzSqAFO7jPQjke9IwH8DA5B/8ArU7FphmkpM0bqLFC0UmaA1FgHU5TTKM80gJQaeD0qIGnAmoa0IaJgafnNQg8809TUNEtElSKaiBzS1BLRYU9PrUinp9Krg+5qQGs2jKUSwpp6moFapFPepZk0WFPFPDVXU56VIpxUNGUok4NOBqJTT+tRYzaJ1NPU8VApqRTxSMpRJwaeDUANPVqRlJE6tipFOagU1KpqTCSJ1NSA1CpxUqmkzCaJFNPFRrUg9vQ0jJodnikoH9aPSgmwp4qNqeetRt0pDIJ/uGqbGrzjKsPas7PNBvACeKZSmkpGg09aKKTpQBbuPn0qX1XDCq1mEu7eS3kxslXac9vSrln+8imiP8AGhFY1i/lybT2OK0REFo0uhzFzC9tcSRSgh0YqRUZNdH4stPMWLUI+QfklGO/Y1zfp0roi7q57dCr7WmpDetMZQ8ZRu/86Umk7CmasyjlTg9c96Tdj+lWr+LkSqOD1x6/5/rVLPp16cVSKTuPyPQClzx6VHnAzS7hk8c0WBkm73qnqEHmJvUfMOtWM5/z2pd3pTWmxEldWMHoaKtX0Gxt6fd7+1VM1unc45LlYGhaSgGmSOZQwwaqupQ4arOaaw3Lg0LQiUSt3pc0Muz6U2tEYvQU8UZpM0lBNwpKM0UxXEJpppxptAhDTacaSghjaaRinUhpkMZTSOtPI5pppkjDTaeRTTTJYw0ypCKbVJktDCKZUhptWmQxhFMIqQimsKq5NiIimkVIRTTTJI8UU6imTYzqRhS0V7jR8mCdKdTV6mlzTRomFOWmindKZaYop1NFOppjuKKcKZThWiLQ8GnqajAp4q7lEwOadTFOBTgatMaZIlSDpUS1ItaIseKfUYp4rSID16U9ajWpR0q0BNDI8MiyRttdTuBFei6FqK61ZlvlW9iH71P7w/vCvN15FW9OvZrC7juLdtsiHIP+Na05uLM6sOZXjuekrT160ljcRaxYfbbUBWX/AF0I6xn1x6Gha7lJSRhCakvMsRt2PpVmNscVSVsVYVvm54pNaDNGBqvwvjFZUDYGTnHSr0J4ArGSJNu1lPArUG2eFo5AGVhtIPcVgW79K1raXvXPUXUuLPMvFekNpeoNHgmB8tEfb0/CuRvIs5zXu3iDSo9X0x4WwJQN0Tejdq8Z1G1e2uJIJkKyIdrA9jWkJKUQtZ6HMzJtY1Ay1p3cXBrPZcVMkdMWNjba4IrtvD7fb9MvbEfeki85Pd05x+Wa4jHNb3he+NlfwzZ4RgT9O9OJhioc0G10JIDgitqykwwqlrFn9i1aeID5N29D6qeR/On2j4IrWLsYztUhdHS28mV9QadPyv8A9aqVnJxjNW2bK1oeZy2ZnzD5q5nxLFiaKX1G011NwvNYniCLzLEsBkoc1NVXizqovU5sU8CmLzUgrhaOmSFFSCoxTxQjCSJA1PjOJ48fxBl/r/So1ob5Xhc/wuBn65H9aDKS0Zcam05xg80lByMSo3GRUhpjUmhFG5TIrIvFrdmXIrJvF9qwmjeizEmXBqnIPmrQnXmqUq4rlmjtiyq1RmpmFRmsGboZQKXFAFAxy9a2vDj7L+M5x8wrGWtHSWK3SkeorWjpJMzqK8T2u/P2jR19QK831CPbKwNeh6fL5umID0K/0ridah2TNgd69Oqro87CPlm0YR60oyCCOtOZfmpAK5EeundE14uQrjowzWfItaUfzwNGeSPmFUpU5NKaurkJ2djPkWqkq81oSrVWVc1zNHRB9CmRSYqRhTKyaNLDaOhz3p2KMVLV9AWmpuaBe+VOFP3JD+RrtYX3LzXmdu20479q7PRL77RCN5HmLwwqKEuSXIz3MLVVSNjaYVA1TBg3SopK6mdaK0i1C1WZBVdhUlELCm1IwphpCsJRRRQTYSlFFFUInjfirUT81QBxU0b00xNGpG9JqWmwavZeTNhZBzHL3U+/tUEUmKtwyYFbJqS5WZyipKzPMr6zn069e3uUKSIcEHv7j2rV0Kby7hD2zzXa6xpMOu2gikIS6QfuZT/6CfauBjimsLxoLlGjljOGU9q5VTdGd+h58qbpys9jqGTZM+PWrCHpUBYyRxSjoy/qKcrHiuq+ugV4c0blkHNIelRhqXdVXPPasI3WoZOSamJzUMg5NIEVJOtVpOtW5Rg/jVVxUyKIGqJ+amYVHisrXAt6PYtf38VspwHPzn0Uda9MOERY4xhVGAB2Fc34Ls1itHvGGHkOFz/dFbV3KEXaec9ff2r5fNcR7Wr7OOyPuuHsF7Gh7WS1l+RUvrgE7QQePrWTcSBc8/WpLmfP3mHTr+NZdxLl+DkDjNcMInuVZ20GzSZY1VuHwmPWns2DVS4fLV104nBWqWiMzSE0maSuhI8qpU6IKRjgZpruF+tQMxJ5pmFyRnzSBsdai3cUA/4UCuXUPNep/DdBF4f1C4/ikkSMfQAn+ZryeNua9X+H758JTDv9oz+gqKnwnTh1zTRfuXy3FUpW9KluG+Y1TkfBrNLofRpWQjPUJkH68UyR85qHd68VQmy2j5x2/Suh0Vs6XqYB/wCWaH/x6uVVxnjg9iO1dF4bmDSzwnH7+Jkx74yKmWxjXV6bCR9uF6DpnNQGb0x1z6e/XrUUznPXnpVcvzVxjobKNy4ZgDldx57t/T8qQy8kgnuOevTiqe80m81fIHKXGlzj5iPfJP8A9b/IpGcdsEfWqof1o30uQdkWWbLfnzjGetIzZPWq+/0pd9PkGTZpQcdPrUG+jfRyjJ93NGah3804MP8AJpOIE27NKCKhDZ+tPU+lQ4gSg05Tio1NOqGgsS5FOU896iDYp2e9Q0Q0TqcU8GoA351Ip5rNololBqRefyqHNPU1mzNosA09TVcHPX0xUqn8KhmTRN3qRTUKmnqcVJk0Tqf51IpqupqVWqGjNompymo1anA1LM2iZTyKkU1CpqRT6VJjJEwNSKc1CvSpENSYTRYWpVNQKalQ0mc80SipRUQNSqc0jFi0GjNKO1IkDUb9KcaY3SgBtZs42ysK0aqXq/MG9RikawepWprUpOKaTQbBTTRmkY0x2LdjJsmQ+9ZV+ht9SlUcDORVyNsNUfiFMmC4X+MbSfcVcSY6VPUmtJI54ngmG6KQbWFcVqNnJp99Jby/w8qf7w7GuitZduKta1ZDVdPDRjN3CMpjqw7irg+V2OijU9jU12Zxhph6UZPQ9ehoNbnrAyiRTGejfp6VjSIY3Kv1X2zmtfODUN5B56b4x+8XsP4hTW4LRmZ145JHJ9vx/PvjOKNw25yOmRtHHTtz7jA/WmZHbkAAj296Nw+U5XGPUjk/5NMdx5bGdxVR15OOO+Onfv8AWl3ZHP4jHIqLJG7nbkdRj+o9v5daduyvbp0H1/8Arn8qBEjEEc4weKyrq3MLE/w/yrRBwePUg47U18OpDAYqouzM6keZGRTTU9zD5ZyOVqCtVqcrVtx1JSZ60UyWKeeDUDx46dKmozTTJauVTxSVO8YYcdagZSp5FWmYONhKSlzSVRAUlBopCENJS0lBLEpKWkpksaetNpxpDTJGEU1qeaYetBLG000+mkUyRjDmmkU8immrRLQwimkU802quQMIprCpMU01RLI6KU0VQjMooor3T5IKBRSCgaY6lHNJRVFoUU6mU4UIodThTRS1aGmOBpwye9MFPFWaJ3JQakFQrz0qVatAPFSKeKjFPXpWiLuSCnCmLTxWiKHrUi1FT1rRATKaWmrThVoDV0DVp9Hv0uID7OpPDr3Br0oG3vbJL/Tjugbh07xN6GvI14Nb/hXXZdHvc/ftpMLNEejr/jWkJuLOavSd/aU9/wAzt/XP16VIrbWLHseQByPT/I/wzYmihltY72wbzLSUZU91Poap8DduPcdT6Hk/59q61LmVyIVFON0XIXOOv8JAwPU//rrRifJ4PGfQkVkQlhjGQd3rnHX/AB/zmrkLj+HGP5f5GKlobNiFsEda0raTnmsWJs4q/bvWEogmdBA+5BXI/EDQPtludQtUBuIh+8UD76+v1FdFay4xWhwy88gjFc13B3NFsfPFxHkcVl3Ee05r0Tx74f8A7Lujc2qYspjx32N3FcNcJmui6kropOxl1NayFJRzTZF2tTBwc0jT4lY7K8Y3ml212Dlo/wBw59ux/pVaBvm9KTwzMJ1mspD8s6cezDpSYZJCr8MDg1qnpc4aPut030/I1rWTpWirblrEtnwa0oX+XFaI560LSuSzjIqjcx+ZBJGf4lIq7KciqzDrVPYUXbU4cAqSD1BxTxVnWIfI1CQDo3zCq1efNWdjtequKKcDTacKkykh4NJMT5LH+6Nw/Dmj6UNypHrQZ2L8xywYdGGaYDUdud2nwknlcofwNGaDinHVktNagGihkEMgrNu0znFajjmqV0vWspIunuYFynrVGRa1rpMZrMmX5q5Zo7oPQosMHFRkVNKOaiasGdKGYopaTFSMVauWDbZs+4qotWLY4kq4OzE1dHr/AIbl8zT1FZXiCHEhNHg+fNqBmr+txhkLdeK9VPmieSvcqnESrhjUdXLpPmNVGFcslY9WnK6HwyBJA3YdaLuLY5C9OoPqKjFWgDNakD70Iz9VoSurDlo7mTIKqyDrV6VcVWkFc81ZmkXqZ7DmoiMVblWoGFYs3RFRSmkqBh9K0dMvDbzLIOnRh61nU+Ntre1ROPVbm9Cq6cj0OzuFlRWU5UjIqZuetclot95EnlufkbofSupjbctaQlzI96nNTV0DVAwwasN0qBxVGhE44qIjmpqawzSAipKcRSEUEiUUUUAFSKajpQaYWLUbYPNW4ZKzkNWI37ZqlKxNjVhkx3qPW9Lj1q3BG1L+MYjk/vgfwt/Q1DHJ0q5DJzitU1JWZnOmpKzOd08SCzlglRkmgblW6j1qX05ro7q1+3yebGFF4F25JwJVH8J9/Q1z8i7CU5G0kYPGPam1Y55QdrMbuwaVZAfzxUEpx61H5mBSuedUplstxxTGNQiU/SgsOlMwsMl61Xk68VMx4qCTrUyGQ+tEcZlmSNersFH1NBOK1vCtt5+sRswysILn69B+tc9ep7Km59jbD0XXqxpLqzt4IltbSKFBxGoH5Csi9m3Mc8AcnnP+e35VpX82xeOMnPIzXO3koHDE818Unzycn1P1GEVSgoroVbqU7uT+tUnbnv6c0O3T6VCzetdUYnJUmEjepqqxyakdsioq6aaPNxU9ApCwHUgfjTZH2jjmqrH1rQ4Gx8pDNxmomNITmigkM0vakpKBE0bYPXHNeo/De4D6Hf2+fnSUPj2I/wDrV5SDg8V23wxvlj1p7dzxcRlPxHI/rSlqjpw0rVEddcHmqUp5q3eAq7g9qzpWxWcNz6Ry0GyGoSfSkY0wtV6GTZIG5rQ025MM0ci9UYNWUDzUkblTmk0mK6tZm/q4C3TOn+ql/eIfr2rNMhz1q9bSfbbL7Ln96nzRZ7+q1lvlWIYEMDgg1pSaasx87SsyTeaXzOKgzS7q1F7Qn380eZUANLmgftCffS7qgzRmixXOT76UPUGaXdRYfOT7uaA3pUO6lDUmh85YBPanK1Vg2MU9W5qHApSLatkU9WNVVapVb/EVk4DJ85p6moQfTpTwayaGybNSKeagBzUinmoaIaJ0Py0/0qFTUinpWTRDRKpqQGoRxT174zUNGckTg9KkFQAipV64qGZNEqmpAfSoaepqWjJlhTThUSmpFas2ZSJVqRTUIp6nNSzKROhqRTzUA9alU1BzyRYU1IpqBTzUq0mYSLK9KevFQqalQ1JhIlHSim7uKUN60EA1Rk8U8nmozTAKgvF3QnHVeamNN7EGhDRlZopHBR2Q9jSZpHUg70xuKVjTDTQxynDCp7qP7RpUq9XiO8fTvVbNWbOQCTa33WG0/Q1SJlp7yMGN8HAP6VqWFw0bqQTx71mXUZt7uSNhgq2Pw4qSF8EGqaNpxU43IfFOlgf8TC0X90/+tUfwn1+hrmwc131rMpUo43Iw2sp7iuV8QaV/Z0wlhy1pKfkbuvsa1jLob4TEf8upmWTQrEdOueKTNJ1PNWegynqVvx50SjGeVx9096olmB5J3cDJOfp9R0/Me9bYPGG5BGPb6VmX9r5TboxmPPHHT2I/L61SZKfQq+oUYORnJHpSbh3yR2JPUev+fSm7u/49On+f6/mv3SB6ccjkdev6/rVDH7ucMcnvuzk0hNMGTgcng55PHrRk8n6fh/n+lArjiAww3IrPuIfLORynrV7PH0pGGeDg9qqLsZyjzGZRVieDblk+73HpVc1omc0k0xKKUUUyRKRhnrS0hoEyF4v7pqMgjrVmkYZHNUmZSgVTRUrx+lRkEdaoycRlBpaSghiUlKaSmSIaSnU0igljKRutOIptMQ2m06kNBI000inGmmqTJYwim4p5prVaIY2mmnGkIqkSyMjminYopiMmgmiivoD5AKKKSkA4UUlLTKuFOptLTLHCnUylFUmNMfThTKcKpFpkinFSLUIqQVaKuTKacKjU08c1omNMlU04VGvWnqa0TNEySnqaiBp61pFjJlNSCoVNSqcitEBIOtOWmDrThVDOq8H+I30qcxXH72yl4ljPb/aHvXc31vGqx3Vm3m2s3zRuOnNePoefp0rs/BficWDGzv1MunyYDJ3Q/wB5f61pGTjscGIpOD9rS36o6FD7jOM9ux/Qc1ZjfrgHA554x2wal1Kz+z4eGQS20g3RyDoRj+dVVOCG29Bg+oyT/iK6L8yughUVSPNE07d+QOeKvwvg1jRPh+fzHf3rRt3Hc1EkXY2rZ61LeTsawYH4rTt5Olc04lRZa1Czh1Czltrld0Ugwfb3HvXiXiXR5tH1CS2mX5eqOOjL2Ir3RGDLkVjeLNCj1zTjHgLcplon9D6H2NZwnyuxoeB3EfHSqbDHWtq8t5IJ5IZ0aOVCVZGHINZtxH3FdA4sfp07QTJIh5U5FdTqyrI0N5GPkuV3H2bvXGIdrV1ehy/bdLnsycyR/vI8/qKqL6HPiFySVRDYWweK0YX44NZMbdKuwyYAq0x1Ipo0VbI5pjUxHzTs1otTltYxvEcG6GOYDlTtP0NYQrsLuIT28kZ/iHH1rkCCpIPUHBrlrR1udNN3jYKcKbS1iDQ7NLmm0UjNonsmJS5hI54kX+tKDUVrJ5d7ET0f92fxqRhtcj0OKEc046koNOqJTT6DnlHUGqtMuQasEVGwyDUsSVjGukrKnXBreukrIuU61zzjodlN6GZMmRVZhV2VaqyAg1yy3OqDIsU2n0YpWNBAKlhOGqOnx/eoQdDtvCFxhtua669Akh/CvPPDs/l3S5r0BG8yDjnivSou8Ty68OWdzl7+LEjVlyLiug1GPk1izLUVEddF6XKuKfDJ5MyvjODyPUelIRimNWWx0b7jr2IRyfJkxMNyE9xVGQVpRnz4DbsRvHzR/X0/GqDryaia6hF9ym61WkH86vSCqrrmsGjaDKxFNqRlphrNo1G0tFJU2AnhfPB/A10WjaicCKU/QmuXzirUEnAI4YdazacXdHo4TEWdjuywIGKY9ZWl3++MJIeexrTzmtYu6PXTUldDTTTTjTaYxuKaaeRmmmgBhpKd1pDxSASiiimIVTipUPFQ1Ih4oCxbjercL9jWarYNWY3qk7CaNWGT8Pepb+0GpJvjwLwDGP8AnqPT61nRSVdhkyRW8Zp6MzlE5m4ypIYEMDggjoaqs4HFddrGn/2nD51soF4gO4Z/1o/+K/nXEyEhircEHBB65qJXicNamTeZg9acsn61U3ClV6SkcMoFktUbGmb+OtN3elDZmwaus8E2+22uLg9XcIv4f/XrkHPB+ld/oK/Z9Ats4yU3/nzXkZvU5aPKurPd4doqpiud9EN1KXMhA6Dp/n/PWudupdzn/OK09QlOCc8knmsKVsZr5+lE+1rzsiOV8H1qBmyaVzk0yu2KPMnPXUWqrSkFgB361YJqhKcSN9a1SscFefM7IVnO73qMnNFJQc7YUuabnFGaZDkOzSU3JozQFx2atabdvZXkVxEcPGwYfhVQUopMqLs7o9n1CaO5ihu4DmO4jDgjpnvWNMfmrM8EamJ7GTSpeZEzLAfX1X+taMxw3NTHc+ioVfaU0yJjioiaVm61GTVD5h+6nqfeoM+tOBosK5bhmMbBlOCDWnLt1BDImFuh1HTzP/r1hZqSOUowYEg1LWt0VdPRkzEhiCCCOMGgNU5niu8CchJv+eg7/wC9VeeGSBgHHynow5B/GtoyT3MpJoXdzTt1QZpwJrSxKkS5p26oQ1PBpFqZLmjNRg07NFy1IdmlpgNLmmWpIdmnBqYKWgpMlV6kVqrU9WxSaLUi2r1KjdM9Kpq9Sq5rKUDRO5b3elSK3NVkbI9alU5PFc7jqBYVsDPWpVb0qsp45qVT8341m4kMsKc08GoFJxUoNZNGbJVOMY+tSqRxx7VAD0qRTx1rNoyaLCmnA81Eh5qSoaM2SqealU8VAD609TUSRk0Tg09TzUS08HBqGjGSJl5qVTVdTUynvUMxkidTzUqmoVNSKc1LOeSJ1NTKarKamRqlnO0S5zS5pgpc0zMdTTRk0UCsIabStTe9AFG/TDBx0PBqpnNas8fmxFT36fWsnkHB655pnRSd0FI3SjPNIxp2NEJTkOGptJQO3RkOtpu8q6U8kbW+tZ8bYb2/+tW1sE8LwN/F932YVz+SGIPBBII9Oa03RVF+7ys0YZCDWijR3Fu8E6h4XGCp7e496xI39auQyYxzSJqQ6o53WNMl0242sd0Lf6uTsfb61QBrvmEV3btBcoHhb1/hPqK47WNNl0y4Cv8ANC3KSDoR/jWkZHbhsT7T3J7lLOBTs7htI3BuCOxqPORSd6s7GjPvLQxEleYzz05FU8YH9c1vAjbhhle4rNvrJkzJBynUj0q0zO+tikxA+9kc9enNG/I4B9j2znpUeTuB6EZAzz/L/PSlDdSQTgc559eOP8+vtQxd+5CV+bjIxzQSd3UHnHT6Uzk/Lkk9M8dc5+nekDcAjp1A9Bjgfy/KgGx2d2ePbA7fl+PrULxiQblx+ByKe/KtznqR35/z/nmmyNkkkk4yR3NUiJJMgK468UlTsucg9RxURXFXc53GzI6KcRSGmibDaSnUlMljSKaRTzTTTRDRG0YPTio2QjpzU9JTRm4IrEU2rJUHtUbRjtTM3AipDTylNII60yGmNNMNPNNoIYzFNNSGmGmIaaaRT6SmIYRTCKkNIapMhoiNIaew4puKtMhoZRTqKYjGooor6E+QCiikpCCnCkopjFpRSUoplJ6DqKQcmlpoocKUGm0tUikx4qRaiBp+atFEqnmniolqQGrTKRKppymowacDitEykS5pwpi04GtEWmSKamQ5quDUicVomMsA805SKjBp6mrQyVSKcp2tkdaYtO71aE0d14L8TpbqbDU8tYSHnuYz/eX+orq9SsGs3VlIkhkG6OReQwNeOxsVIKnGDmvQfAvieOOH+y9Wy9lIeGPJhY9x7U03F3R51ejKlL2tJeqNZPlq7bv60anp72Mo5DwPzHIOjD61XjbbXSmpK6NIVI1I80TZgfpWjDJhhzWFBLitK3k7E1jJFI3raT1PFWxWPbydq0oHyMZrllE0TOM+Inhk30LalZIDcxqTKg/5aKB/MV5LIu73zX0kwyOa8o+Ivhk6fM2pWUf+iSNmVF/5Zse49jVwn0ZVjziZdre1XdHu2s7yKVSRg8j1FRzLuFV1G1q1Q5JTXKzqNSiVbkyR/wCpmHmIfr2qOFscUmly/bdMe1PM0H7yP3HcUxT6Vpcxo3ceV7o0YXqbNUIm5q3G1WmROBMD6/SuY1qHyb4sPuyDcPr3rpc1Q1qDzrMsoy8Z3CpqLmiKGjOcFApF5FL0rjsatBS0lLmkQ0NcZXjqORV2ciQrIMfvBu/HvVSpLc77d07o2R9DQjCpHqPBp6niogc07NBzSiS0x6XNNNJmditOvy1k3ScmtuVeKz7lMk1lJG1NmHKuM1UkXNaUycmqki4Nck1qdkGUyKYRgVO688VGRUG4zFKvDjGKMU4dadgNGwkKzKa9D02bzLdc+mK8zhOMYNdtoFzmEA11YeVtDjxUL6mjfLuBxWFcJgmuhn5Wsa7XDHiuiauZ0W1oZcg9KgbrVqUdKruK5pHZHYjyQcjg066AlXz0ABzhwPX1/GmGljk8tumVIwy+oqRvuVWFV5Fq7cRhH+XlG5U+tV5FrCSNIsoyLiomFW3FQMOTUNHRF3RCRSU8im1FgEpVJU5HaikpNAnZ3RoWs+CHXp/EK3bO7wo5yh6H0rlI3KNlT9a0rO428jlD19qy1iethcQpKzOqByMjkUhrMt7gpgg7kNaCOsigqc1qpXPSUkxxptLmmmmXYQ0lLSUgG0UUUCYUtJQDQKw9Tipkaq9PDUwLqOatRv0NZqtirEb+9UmJo2bebBBBII5qn4g0gapE11aAC+UZkXoJR6j/AGqZE/vV63mxjB9xWl1JWZlKFzzosckcgjqD2o3YzXa+JtD/ALUjN5YLi+A+eJRgSj1H+1/OuDLYYhsgjgg1hJOJ51Wm4vUn3+tO31W307dQpHM4kzfvCEXnccY+tel3n7ixSLgYULivONLXztTs4z/FKufwOa9A1d/nx6D1rw84leUIn1PDNO0ak2YGoSbpNvUAGsmducVcuXy7Gs9jlq4qUdD2MTMaTTScUyZ9o461WaQt96upI8epUcnYtb125zxVO4YGTI6GkDYpkvK8dqZhJ6Dc0lJmkzQZOQ40ZpuaKCbjs+9FNpc0BcWlBpuaWgpMs2dzLaXMdxbuUljO5WHY138d5HqNkl7Bxu+WVB/A/wDga84U1qaHqj6bcE43wSDbKn95f8alrW524XEezlrsdYzVHuomKlVlhfzIJBlH9fY+9Qlqpao9Nz6om3UoNV92TTg1FgUiwG4FOqurVIG5oLUiWrEF48KleGjbqjDIqoDS0rDuaASC4/1DeVJ/cc8H6H/GoJYnhbEilT+hqp8w6VZg1CWEbXO5P7rDcKpOSJaTEBp4PNTRtaXI4LQt7fMv+NOaxnVd8YEyf3ozn/69Uqqe+grNEWacDwKipwPFVddBolFKDUeaUNRctMkBpc0wGnCquaJjqKSloKQoODUiPmoqB14OKLDTsW42wR9amjbgetVFPSpUJ9D9ccVnKJqmXVbI96kXiqiN2wRz6VYQ1zygDLCmpFqsG5qVTWLiQ0WAakVqgU+tPBrNoyZOp/zmpkbNV1b/APXUgb07is2jJk6nnmpFb8ahU5pynis2jNosIeB34qRTVdSKkU4qGjJonzinq2TUOacp5qGjGSLampUNVkbp7g1MrZqGjmkiwDUitVZWzUqGosYSRYBp4NQK1P3UWMmiSimbqAc0Ei0lFNNMLBms2/QLMHAwr9frWgTUVwgljKnr1B9KZUHZmXnP170nak5BIPUHBFKapI6wpDS0wmgQoOCCPWqOrxKJhMAQkgyfY96t54olXz7d4u/VfY1SCL5XcyFbr9euasRv0/Oqm4ozA8HP5U9XxjHQUNHRJXWhpwy4I7CrmIrm3aC4XfC45GenuPesmN+lWIZdppHLOFndHP61pMmnSB1/eWrnKSDt7GsyvQIpVeNo5FVo2G1lPQiuZ1rQ3tt1xZ5ktu46tH9fatFI7MPi1JclTcxgfSnBsfSos8cUuao6mire2IceZBw3cf4VkSZTcpBBHQEeg/XkmujB5AHrUN1ax3K5fh8Y3CrjKxPNbQwiOucnnGQc+3+B7frSbun0A4469fw9qlureS2J3YwTgEDj/P8An0xBkcD6YGc9/wD61aoroB7dvf0/+tTeo6YFPA6k5GD3/wDr0NjH60xNjc8UzNPamd6ZlIQ000+mmmjNkZpMU80lMljCKT1pxptMliGkoNFUiGNNN7U4000EsaaSnGkpkDDTcZp9JTIaIioppWpCKTFBDREVppFTEUwimmQ0RUhFPYU2mmS0RkU0ipiKYRVKRLiRYop5WiquTYwqKBS9a+jPjhKKMUUAFFFFABmnU2loAUU6mU4U0UmLmlpM0tMq44GnCo6eDwKtMpMkU08Gol609TirTLuTLTxUQNPU1omFyUGnCoxT1OKtMtMkWnqajBpy1omWmTq1SA1ApxUqHNapjJlNSA1CDUimqTGS9qWN2RgynBFMHelq7kvVHpngbxXDJbDSdabdaNxHIeTAf8K3NU02WwmwRujb5kcHIIrxqN2jYMpwRXpvgbxZDNarpWstm1PEcp6wn/4mkm4O6PMr0ZUJe1pbdUX43xV+2l7Go9U06Swmwfmjb5kcchh2NV4mKsK30mro1p1FUjzROgt5elaMEneuet5q1LeX3rGcTVM3UbcuabcQx3ELxTorxuNrKwyCKqwS4I71dU5GRXO1ZmqPEPGnhyTQb7CbnspTmKT0/wBk+9ctKnPFfRmsadb6rp8tpdrujcfiD2IrwrxJo0+iak9tcAlT80UmOHXsfrWsZXAzNPuGtbpJVPK4/EVt3SqHDxHMcg3D29q588GtTTJ/MjNs5GTymex9K1T6CatJSLKNhqtRtVIHB6VLE1WmKSL6vwKecMuD0IxVZWqVWxVGVjmL2L7PdSR9BnI+naoe1bWvW+6NJ1HK8N9KxK5ZqzNB1NzzR3oqCWhTSwvsnHPDfKabmmycjA+tIhxuiyflJHpQGppfeiSL3GD9aQNQc8okwPNLmoweadmkYuIj8iqtwuKsk1FIKloI6GRcpyaoSriti4TINZsyVzzidMGUXHpUDCrbrULisbHSmV8UvenEUlBRIldBoNxtcLmueXir9hL5co9Kum7SM6keZHd7ty1Su1yuafZy+ZCMelLMMpXdujjirMyZVqpIpzWhMuDVSVawkjpg9Cow4qNqncVA1Ys2BWBXy3HB6H+6ahkXacMOaVqXduG1jyPun+lS9QWhWkAFV5BzVt19agYYrJo2iysRimkVKy0wipaNCKinlc0m2pFYbT43MZyOR6U3FLilZPRji3F3RoWtx5fI+ZD1HpWpFJjDIev61ziOY2yPyNaNrcY5T7vdfSsbOLPXw2JUtGb8c4kHoakrMRw43KeKsxT8Yf8AOrUj0IyLFJmkznpS0zTcSlpKKBhS0lLQAZpy02ihCZMrVIjVXqRTVIVi5G1WY3wKz1fFTxvnvTTE0bNtPhgQcHPFZPibQF1JXvtPjVbtVzJEv/LX3H+1/Opo5cEVoWs+0gg4IqnaSszKdNTVmeWZ7EEEdQaXNd34p8O/2nG19py4vhkyxD/lqP7w/wBr+defbipw2Qw4IPUVzSTi7M8upTcHZm14ZXf4gsh6Pn9K7LWHw0hzjAxXHeDfn8RW2OwY/oa6bV5MoxPBLccV4OZPmrJeR9Zw+rYaT8zEuG4PvVNj3qe4Pz1SuXwpHc0U1ZFYuoV5ZCzfSot1IxphNanlSmP3Uuc1FmlDUEc9xv3WI/KkzTpfmGR1FQg5pmMnyuxJmimUlArklLmmZozQO4/NLTM0oNBSkPBpymmUopFpmvo+pmzYxzZe2c/Mn933HvW9Ou1VeNxJC4ykg6H/AOvXGCtPSdUeyzHIPMtWPzRE4/EHsaW2qOyjiHFcstjaD08P60141eAXNq/nW7d+6H0YVAGxV3T2OtVOxbVxUgfmqIepVeixpGoXVepA1U1kqRZKk2Uy3QVBqJXqVTmkabkTQ85X5T6inw3NxbNlGJ75zg1LgHFO8vNDt1HydixFrEUvy3sKOfVhhv8AvoVcjtbO4wYbhoSeiuNy/mKx3tg+c4qH7NJGcwuVPWpsujFqlqjdm0u7QZjQTJ/eiYN+nWqTAqdrgq3oRg1Wg1K8tJAWG7HcHBrWh8SJcAJeosg6YlXP69aXPOPmC8imvvTs1qiLSrpcxF4HPdW3r+R5o/sWVs/ZbiKf0XdsP5GqVdLfQ0v3MzdTs1LcWdzbECeCVPqvH51CvpW0Zplqz2HdaByaAOfSn4/KquMVeRzT1GSx6YxTMYA4qSM45H4+v+c80mPoTDhDnjAJ/IdP5fz4zUyHbgjkVAn3cZzzjkEEj39e/wCfuKkByxGSDwBjqOnP8/z96gV2Tq+TUqnFVscg8en0/wDrf/XqRGrNxuO5aVs1KpqqGqVX9awlAllgMRTleotwNLmsrGTRaVuakVvSqqtx+BqUMM/Ss3EzZYU1IrVXVqkDVnYzZY3U9WqBTUqmocTCZNu9OtTI35VV69KeH9KlxMZIuKc/WpEbmqyOD9KeDzWbjY55ItK1P3VW309WpWMWixuz1pQah3UopWMyXdSFulNz0pM0WAU+9N3UhprGnYRU1CPDCVOM8NVXca1OGUhuhFZU6GGQoenY+oqkdFKelmGaaTTc4pCaZtYdn0NNDYIpp5pCcHmgloqalFhhKn3WPPsapg1rMN8bIejVkyKUcq3UVRvTd1Zkyvip0f0qj3qWNsGpYSijQSTC+1XILkqevPf+tZCSZA7VOr8cUjknTIdX0JLgNPpwCSdWh/vfT/CuXdWRirgqynBBGMV20M2CM/Sk1KwttTjzIBFcY+WUf1q0zaji3D3amxxQNAPfFT39jPYS+XcIR6MOh+lVqo7bqSuiRgGXDAMvcGs2803BLW/TupNXwaUtTUmtibtbHOMpUkMCvqMUnHrn2rfnhjnGJFB9x2rMuNPkTLR/OP1rWNRMtST3KDccE0ZocFWIPBz3pBznFaCfkLSGlFLTIZGaaae1NNNEsYaSnmmmmQxhFJTqaaozY00hp9MNMTGmkp1NpmbGmilNNoJEIptOpDQSxppuKfTTQQxhFMIp7U01RIykanYpDTEMoox70UyTApaKSvpj4oWkpaKAEooopDCjNFFAhaXNNFLTuMdRRx2opoq46lpopRVJlIevFSdRUS09TVJlXJFNSLUIp4PNWmMlBp4NRg8U8VpFlJkimn5qIGnZrRM0TJlqRGxUAqRTitEx3LANSKearoamFWmO5OpzTgagQ81KDkVaYD6fFI0Tb0PNMpRVp3DRo9L8EeLIntV0vWCWszwkh5aE/wCFdDqunPYyqVZZIH5jkXo4rxWN2jcNGcMO9ejeCPFkawjTtVBlsm4x3hP95fakm4O6PMr0JUZe1pbPdG5E+K0Lab3qPUtPNmVkicS20g3RyryGFVY3x0rZNTV0VSqxqLmidDBLjA65rQglxgGuet5sYrSglHHp0rGcDpTNoHI4rI8T6Hb67pr29xlSPmjkHWNvWrkMuMYq2pyOKw1iy9z5z1nTrjSb+S0vE2yp0I6MOxHtVJGKncMgjnivdvGXhyHXtPKMAk6cxyAcqf8ACvDr+0n0+8ktLxDHKhwQa3i76lGmkwuI/MH3hw4/rTl4rKtZjDJnOQeCPatNSHXKng1ogtpYsI3FWFbmqSmp42qkzNotMokjdGwQwwa5W4ha3meM87env6V0ytWdrdtviE8edycN9P8A61TUXMgRjdaKKK5xhikNKaSkTYW3OC8Z6H5h9e9OzUTcYYHlTmpCQcEUmYzjqSK1OzUSmnA0jFxH01hkUuc0GkTYqyLkVn3CYPStRxVWZMis5IuJkyLiq7rV+VOvrVWRetc7Wp1QKjLTcYNTFaYRilYsbU0ZIIqOnL1prRiZ0+jXGV2k1rMciuU0yXZJ1rpIpNycda6YSurHLONpEMwznFU5BnNX5BwDjrzVOQcmiRcCk4qBxVuRaryLWLN0V3FQsOKsMOKgf8Kgqwbt/B6jofWopBSsDSZz1qWiloQuMiomFWGHFRkVDRqmQ4pCKkIpuKixQzFJUm2k20rBYYeaWNmjYMhp22jbScbgrxd0X7W4ycr17r61fjcOuVrBCkHI4NXLe4ORnhvX1rGUXE9TD4rm92W5rpIV7nFWEcN9aoRSCQejelSgke1Fz0YyLtJUCS469KnDA9Ko1Uri5opKKBi5pRTaXNAWHZ4pQaZml707hYmVqkVsCq4NSKaZJbjb3q1G+CKzlbmrEb1VwaNi1uCMHPzDuKzPFfhtNYhe/wBNQDUQN0sQ4Eo7ke9SRSY6cVoW1wVdWViGHQ0NKSszKpSVRWZ554KZ08QAMCGRGyCOhxXTaoThB/WtmbR7e51E6laqkd7tKyRgYEuf4vY1haofnH06V85mFOUa93sezksPZYWUXvcxpjlzWdctlz7VfkPzEmsyVssx9acNjlxUtSF2qItTnNR1aR5dSQuaXNNoqrGSqEoYGo5BjkdD1pBT1OeDStYpvmQztSUN8h5+76+lKaLEKS2YZozSUUWHzDs0ZpKKCrjwaeDUNLmkUpE2aWow1OzQaKRd0/UJ7CbzIG68Mp5DD3FdNai21hCdPIhuQMtbMeP+AmuMzTo3eJw8TFXByCDipa6o3p1nDR6o6aQPFIY5VZHHUEUuam0nxLBeItprsauMYWfow/GtG60JzGJdMlFzEf4c/N+HrRz62Z3xSqLmpO5lK1SK+KhcNHIUkVkcHBVhgigHFUNTa3LiPn2qZH96oKalV8UjeNQ0FkqZXrOWTNTJJUtHRGoaCtUqgGqUcnHFTLJUWN4yTLPkKaiksY5AcinxyVOrZqbtF8sZbozDp0sfMEhGOxp6Xl9bHEqF1HetZWyORT9qNxgE0cy6on2X8rGWHiZ4xhnZR3B5H61qx6hp96v+k2sLZ/ij+Q1kTafBKOVA98VQk0qSNibeUj8anli9tCXTa3R1Q0uwuBm2u3ib+7KMj8xUM2h3kalo0E6f3ojuH+Nc0txfWp+dCy+orRsvETxN99kb60fvI7MXvL4X949oyh2sCGHUYo24/wD1VvW2vRXSgXcUNwvqw5/PrU5sdJvSTBJJasegJ3L/AI01ieV2kh+2cfjj9xzY4AA6fy/HrUykNjOM/XBJxx+n6ZNalz4dvEy1tsuo8cmFsn8utZLo8T7WUqw6qRit41Iz+FlxqQqL3WTBgegOduQMe/8Ahn/PNOU9cZIJI/E9PxJ/HgZqurFc44zyM/lUysD69zgfTIptDaa3JVYf5/CpFNRKMkYI3cYHfOP8evbmnqeCc9s5P4D/AD+PXipepJOrVIpqDpTlPSspQIZYBp+7NQKaetYuJm0WFYcVIrDNVwemPXFPU96zcTNllTx6VIpqsG/Onq3IzWbRlJaFtTinA1WV8iplfNS0YSRMrGplb1/HiqwOelPVqloxlEtBhTw3pVUN6VKrYqGjFxJw1OD1ADk9aep70rGTRNuo3VFmjNFibEm6m7qaTxSUWFYXdUdzEJ48fxDkU4nFN3U7DWjuZbZU4I5HWjNW7yMuPMXqOo9aoZosdcZcyH01qTNITRYdhc1WvY96bu4qagn1pgm07oys4P6nPFPVh6inXUflycdDUOefrxmg6dJK5ODUiv74qqrkgHGM81IrDvSsYyiXEkqwkpA/Cs9W9DUqvSOacDRkMdzC0NyoeM+vaua1PR5LYmS2Jmg5Of4lrZSTmpopcY7+3ammZ06kqT02OKzmlrpdQ0uC7UyQERTd/wC63+Fc3cRS20pjnUo3oaZ3wrRqLQbmlLcUzdS0FsbPBFcjEiDPqOtZtxpjqSYGDj0PWtM0A8/pWkZNE8zT0OedWjOHUqfekyDXQSKsmN6g/hVGbTozkxPtPXB5rWM+4+ZGWTTTViW0mQ/dyPUVXbitFZg2hDTaWkqiRKa1ONNaqRmxKaRTqQ0yWNNNxTjSUEsZik6U6kbrTIG00040hoJY2kxS0UyBjCoyKlNMNMljGptSEUw0yRKKTmigRz1Aoor6a58SHelpKXNACUYoozSGFFFFMQUUUUwHCikzRnmgY6lptOqkUmOWlGRTQaAaaZSJacppgI4pwxVpjTJQRTxUAqRWq0ykyZacDUQNOBrRMpMmDU9TUQNOU1aZaZMpxUyNVYGpFNaJlFlaerYqBGqTNWmFywrZNPqupqVTmrTGSCno5jkDocMO9Rg5pc1VxHovgbxitsh0/U182wf7yHnYf7y/4V1mo6f5Cpc20iz2UnKSr/I14grFWDKSGHIIrufA3jF9Nf7LeL51jJ/rIjzj3WjWL5onm4jDSpy9rR+a7nVRvtNaFtN0pdQ06P7Ot/pj/aLCQblZeSvsazo3KmtYyU1dBQrxqK6Oht5fU1owzc9eK5y3n960refGKynA64yNvIYetcj448LRa1abo8JdoP3Un/sp9q6KGXirGQy4rFXiy7nzZdQTWlzJb3MZjmjOGU/jU9nPtYq3Qn8q9b8ceFY9Zt/Nhwl/Gv7t8fe/2TXjc8E1pcSW9yjRyxnaykdK3TuUnc2aUHFU7Sfeuxj8w6e9Ws+tWD1LEbcVOCGXDcg8EetUlNTxvVXIaMG8ga1uDGfu9VPqKgzzXQalbC6tty8zR8r7j0rnwfUVhONmCFFFGaQ1IAehpIydpU9ulHamHIOalkyVycGlB4qMGnDpU2MnEfS5ptLQZuNgaoJBkVP1pjipaF1M6ZOaqSJWpIuapyJ1rGSNoGcwyajZeatSJzURWs7GxBilFKy0gp2HYljO1gRXRWM26Metc2p5rQ0+Yq2D61cNCJxujfY5qtMOeakV9y5FNcVqzJKzK0gqq4q4wqtIKyaNUVXXBqGSrTioHWs2jRFZhUTVYYYNRMOakoZnimtSmmmk0WhrCm1J1phqGjRDaWiioYwooooGFNIp1JikIlin2kB847H0rShnB+8QfcVkYp0chjPHI9KznT6xOyjinH3Zm5Sg4PFUba5BHfHcelXAwYZB4rO56cJKWqZOslSBs1VpysRTuaxmW8iioA+cVIGp3LUkx9LSCimWOpVNMpwNFxEympVaqwNSqadwsW42wM1ZjfHf/P8Akms9G6Cp0ammJo2LefBBzyOai1bTv7QjM9t/x9qpJTtJ9PeqscmKvW8+MEHBHQ0qtKNaPLMcJypu8Tg58gNkYIyCO4rLkNeieJNFGrQm5shi9UZeMDAlA7j3/nXncwKlg2QwOCDXjVaEqLsxVaqm+YrvTM05qjY0RR5dWQbuaCxppOKburSxz8xKG9aXNRbqUNSaKjUJsgjBqJgYj1ynY+lOBp3bnmos0zZ2n6idelFMIMfK8p3HpSq4NVuZczWjHUUZopWLUgpRSUVLRopi0oOKTNFTYtPsSBqdmoqXNFjRSJCAetaOka1eaVJ+4cvDnmNjwazA1OU0mk9GXCbjLmg7M9Hstb03XIwt2iiUDo3UfQ0y78P4y9hNuX+45/rXneMNuViG9RW7pfia4tNsdyWdB0cHkVk4yhrDY9WljqVT3cQrPuXp4ZrZ9txGyHpyOPzpocYroLXWre8jwxjlRuoIpk+l2Nz80DtA57DlfyojVvo0dksLpem7oxUbNSrIQealuNIu4RujUTIO8Zz+lUt+1sPkN0wRg1pdPYy96PxIvLJnoanWTpk1mhxng81MshFDNY1DSSXnrU6S+lZiPUsclQ0dEZmssvTPFWI5c881kpN61OkvpUOJupmssgNSAjis6KXGPrU6ydKixpcucH0qCSxgm+8g+tKsnFSK/FK7Q7JrUzZNJeM7reUqfSkjur6zb94Cw9a11alwG4PSq5r7kcnYTT/EW1huZkbsc4rpIdYt79Qt7HFcrjALcMPoetcjNp0E+TgKfY8/lVQ2tzanMLFl9qh04y1RhUoRlq1qdrPoVndEtp9yYnP/ACyn6fg1Yl/p13YErcwyR+h6g/Q1TsNcmgIWXkDsa6jTPEEcsXlS7WjPWOTlT/hTU6kPNGV61Lb3l+JzscpBG7jkD8O/9PyqVXBI9cA57/5x3rpbrQrTUFD6a4in7QueD/umubu9OntZpI5I2VxwVIwf/r1tCrCfky6eIp1XZOz7Eq+vYcAdMAf15/8ArUvTGfSqccrBjuwTnnI5/H1qwjArx+nStOU0asSg1IrVDmgHB7VDiQ1ctA+lPQ/NVdWqRW5rGUTJxLCmnhulVwacGx3rJozaLQfGakVuKqq+KkQ+9Q4mUkWQ1TA5qore9SK/+NS0YyiWd1PV6rhqfn0qHEyaLG6pFbNVVNSK3FS0ZSiT5FO3VADShqVjOxLmjNR7qN1ArDsj1pCabmkJpisO3VSu4dp3p0PWrOaQ8gg9DRYqL5Xczc8UlTXEezkfdquxoN1JMXNITx+NJkUwnge1MYsqiRNp/wA/55rNI2OVPHatAtg1WuU3DcPvCixdN2dmV8qo7gdKcG65qAEjg0obn88/5/Ok0aMtK5FPD596rBuOppQ3P4UrGclcuK/NSK2feqIf8hUiyc+nvnpS5TnnTL6ycfpRMIrmPZcRh1xxnqPpVVZeOcD61KsnPIPFSc/K4u6MS/0mSEF7cmSL0HUfh+dZuecfga7AN6H8j9ap3mnw3WWA8uX+8o4P1qlLudNPE62mc3nNFSXlrLaPiZQFJwGB4NQg8ZNUjp0eqA0Z5ppbj29j9aM81S2IYGo5IY5B86g/hTyR1GT+FITTRJSk0+NvuEr9eaqyafKn3cN+Na26kzn8elWptBdmDJDIn3kYfhULda6I8rgYOePrULxRyN8yqfw/z7VoqguYw6Q1qPZxE/KCO/BqCSy4+STPXqKtSQuYomm1aa0cd1/OojbyematMV0QmkqQxOOqmk2N6GmQ2RGm1IUbHQ03Y390/lQSyOin7G9DTdjeh/KghjTTWp+D6UhB9KZLI6awqQqR2pGH86okiNFOPB9aKBHNUUtJX0p8OgooooGFFFFA0IaKDRigBaKQUtMAooopjFpQabTqAFzS02lzTQ0x1PXpUVOBqkyyZTnrS1GDTlNUmNEwNPBqFWxT1Iq0x3JgacpqHPNPU1opFJkwNSKcVBTlOPzrRMtMsqetSK3FVlPepAatMZZDVIrVXRqlB9KtMaZYU04VADmpFNWmBIKcCRyDgjkEUylzVoDs/BHi+40a48t/3ltJxJC3Rh6j3r0W7tLa8sRqeiv5to/LJ3jPpXhOa6bwh4pu9CvQ8Tko3Dox+Vx6H/GlqnzR3PPxOEfN7WjpL8zu1YqavW1xzU+2y12xOoaMQGAzLb/xRn6elZWSjYOQR1BrWMlNGVDEqej37HQQXHFX4pQfeuat7gjrWnbz56GonA7lI2Gw6etcl418KQ63bmWLEV7GPkk6Bx6H/GukhmyevNTFgy9M+v8An86zXulpnzpPDcWN00NyhiuIjhlbqKvW8omXIPI6ivVvF/he3123LDbHeIP3c2P0PqP5V5Bc29zpV60FzGY5VOCp6Ee3qK0TLTTL6tjipAarxurqCvTFSbqtMpxuWonwcVk6vbCKbzUGEkPI7BqvqfWpGVJoWik6MMfQ+tElzIztY56k606eJ4Jmil+8p6+o9aYevFYWCwvamnpRmikwsIDTwaYaUGkS0S5pQfeo88UueaRlKJJSMcimZFLmlYjlGN3qtMnerZ61Gy5FZyRaM6RMiq7JzV6RcE1XdayaNUVGWmFasuPWoSKEWNHFSQsVYGo8U5aYzcs5dygVZY8Vi2suxgO1a6sGXPtVx2MZR1uMYVBIKsNUcgpMaKrVAwqxJwaiYcVDRois61HjnmrDioWX1rNotEDDvURqdulMYUWGiMGm049abUtFpiEUlOoqHEtDaKMUYqbAFFFFIApKWigA5HQkGrVvdEMA/wAp9exqrRUSima060qbujajkD/Wn1jRStF0JK+npV+3uQy9f/rVjyuO56lLEQqItU5WIpoORRQdCJlkqRWqt2pQ2OlMtTLWaM1Ar9KeH96LmilcnXrT1aoVNOBp3KJ1aplYcVU3ZqRX9aaAuI9WI5MVQV6nR/WqTJZrW9wQwIJB9azfFWhDVYWvLBAL5RmSNRjzR6gf3v509HwavWtwUYYOO4NE4RqR5ZGc43PKG4JB6iomNei+LPDyapG99pyBbxRukiX/AJbDuR/te3evOWzux3HBFeZUpOk7M8uteLsxppKM4pm7NSczkPJA60A1FS5IoJ5idTT1bFVlbFSK3pSNYzJwaa0W75kOG/Q01Wp4apcexspKSsyPcQdrDBp4ankBhhhkVGyMn3PmHp3FCfclxcdVqh+aKiDA9KcCR0pgpD6KbuNOBzSsUpWFFFJS1LRqpi5pQaZS1LRopEgNO6jFQ0opFqRLEXhffAxRv0Na9jrzphbglD/e7Vig07gjmplFPc2o1qlB3pP5dDurTV8hSrAr6g1fN1b3a7bmJJAfUc/nXmyGSFt1vIU9s8Vo2uslWAulK9tw6Vm6bWsT1aOaxl7tdW/I7CTSIHUm1mKd9snI/Oqc1heQctFvT+8nzD9KrW1+GTdHIGHsa0bfU3THJqeZrc7uSlNXiyhHJ6fiDUqSetaZntLr/j4hRj/exgj8ajbS4W5trjGf4ZOf1qua+4vZSjtqVlkqdZCD1qvNaXVv/rImK/31+YfpTEkHrT9ClNx3NKOXjk1YSWstXqZZKXKbxnc1o5M1MklZccgOKnST34qHE0UjSEhzUivnpVFHqZZKlotPUuK56cYqRSOMdM9O/wDntVNX9akV6mwx81vFN95QOOtUns5YPmiOQO1XlanBuKpNktEen6vNbtsYkY7Z6V19nrdtqEIh1WMTR4wJBw6fQ1yEsKSj5hz6+lV9sts2UPFTOCkctbCwqeTOx1Tw63kfabIi8s8f6yP76f7wrnWhkjO5Pnj9R1q5ofiC4sZg0chjbv6N9a63ydP8SDfamOy1PGSn8EtEak6WktUcbr1cNpV1j3/zOJjYMOKdVzUdMmtLho7iIwzKeh6GqXKna/yn+ddMaikro7IzjUV4seDTlNR06hq4MmVsqKetQBvanBqxcTOSLCmnhsVArU8NWbiZSRYVqkVqrhqcD61DiZNFlX45qRXqqGp6vzyT+NS0ZNFtWyacGqqr+/FSK/p1qGjNosZpcmoFcH+dLux9KVjNosZpc1BvpdwqeUixLu5ozUW6jdRYVh5OKTJqNnxTSeOtOwrD9wPB59qpXEe1sr92rGaQnPUU7Di+Uo5pCalmixkr064qsW9KLGyd9hxOaYx7etIx5ppNBSRWnTacjpUWKuONykVTIwcGkaJ6BmlDUyigTH7u1OV/Uj8DUVGffiglosK/Hb3wf5f5FSCUf/X7f/q/x96qZ4PvTt/zfpmpsYSiXkm555+n+fb9akE3uDWeHwSM8e1P8zI46449v84qeUwlAvsUkXDjIIwQayb7RsKz2bc9djH+VXBNk9AB0GeKcspXH3u3cc/5/rxTWgozlB+6ctKrRMyupjdR0bj/AD+tNbg46fXiuouY4LmPFxHuGMhuMj/PPtWJqGlzW+Xh/fRAn7o+YcVaZ0wrKejKO78DwSD2/wA4ppbj0OM9cU3PfOaTORxj2qka2FJ54xz0/wAn8KQtz3/Kmsc9RmkLdweev9f8/jVBYcW9s+39P8/1pGOOT0zk/r/+ukLADGAe/NRs2Bk5yAckdePr+FUiGh3OOeo6n/P5Uwtn096D949OPT+lM/hwD0H/AOqqRLQE/TH51FnrT2PzelMqyGBph5pzU09aZLGEUxh9aeaYaRI003sadTW700SR1G2c1If/AK1NPWrRDI2+6ajPNSmmMKsTIitFOJ9jRQI5WjFLRX0p8QJRijvTqAG0UppKB3Ciig0BcKKKKBhSUtFMYlLmiii4gzS9KSimhjqUGm0opgmPBp2eajFPFO5SZIppwqGnhqpMq5Opp4NQBqerVomUmTBqcDUQNODVopFJk6mpFbFVw1PBq7lXLCmnq2KgVsdaeG4rRMLllWzUimq6MBUqtnrTTBMsKeafUCmpFbPStFIq5JmlpqnNLVXHc2/Duv3ej3sc9vKUdeA3bHoR3Fes2V3ZeKLYz2SrBqCLmW3z97/aX1FeGCtDSdTm065ikikdCjbldTyp/r9Kdr6rc4cThFV9+Gkl+J6m6vFIVkBVh1BqaGbGOfxp2i65Z+KYlhudkGqgYWTok59PY+1QXEMltIUmUqy9q1jPm0e5yUq7T5Jq0ka1vcep59avwzbuprm45SrVdguD+FKUDvhNM3s5HFYHirw9a61a4m+SZf8AVygcp/8AW9q0YLjjirQcNWaVjS54PfWd1ol81teIR6MOjD1FSqwZQRzXrmvaNa6tamG6jyOquOCh9Qa8n1fSbzw/eGK5Be1Y4jmHQ/4H2q0zWMrgpx1p6moFPzD656U9W45qkymrhf2/2qEMo/eoOPcelYfQ89e9b6vg8VU1O1D5uIhj++B/OplG+qI2MvFFJmishgaKKSiwrDgaXOKaKU1NiGh1LTQeKX0pEtC01hTqQ0mhWIZFBFVnXsauNUMi1m0Uii68GoSKustQMtRbU1RXxSCpCKaRTsMF4IrTs5twwetZg61LE+1qEJo2c1G1JHIHXOacaqxFiCRc1XYYq29QOOKmxaK7Co5FqYio2FQ0UkVyuKay1Mw4qJgagZCRTMVOR61GRSKI6SnFfSjFKxSG0YooqGihMUUtGKmwxtFOxRilyiG0U7FJijlYCUg4ORwadijFPl7j1WqLMF0U+9+dX45VcDtWRinIxQ5Q/UVlKl1idtHFuOkzZoqnBdggB+DVzOelZbaM9CE4zV4hSg4pKKRdx6vUqv71XozTKUi2rZxUgNUlbFTLLinc0Uy2rVKjd6po4I4NTo1Uii2j1Yjkx9Koo2TU8ZPWrTIZrW8xTBBwex9KwvGHh3+0VfUNOQfagN00Sj/Wf7Q9/Wr8b9M1ftp9rDkj0pTiqiszGrSVRWZ42xIJB4P0pteheMvDYvFk1HTUAn+9NEowGGOWHv6156eDg8H0rzalN03Zni1abpStIKKbuppOagyciTNLnHSoaUE0CUicNUgaqwanBiKVjWMy0Gp6tVZWp6tmpsbxqE7Kr/e6+oqNo2Xp84/WgGnq3pStY192XkRAg/4UtSttb74z700xf3D+Bo5iXTl0G5pwamHK/fBFGc0b7E3a0ZJRTKUNQ0Wpj6KQUVLiaKYuaUGkoqWjVSHhqU4brUdKDSLvfRiqrRNut3Kn07Vdt9WZCFuVIPTetU1anYBHIzmh2e46cp0nek7eXQ6GG7LqGjcOvtVy31AqRyQa44RNE2+2kMbexq5BqrL8t9Gf+uiCodPsd9LM+X3aq5fyO5tdTIwMn86tObS7JMsSbjzuX5TXHQzLIoaCQOPY9Ktw3brjniosevDEqSu9ToH03vbShv8AZk4P51XkjkhOJUZfc9KhttRI4zzWpDfBlwSCOhBHFK7RvFQlrFlJWxyKmjk9c1Ye3gkyU/dsfTpVWS3mi5IyPUGi6ZXK0Wo3qdZO1ZqSVYSSm0UpGgj59alVyOKoo9TK9RY0TLavUqvVNWqRXpWKLYbjilznrzVZXweKkV6VhDZIQeV4PpUlpey2zjcxwDnPdfpShqZIoYUvJilFSVmd/put2mt2yWmtEFukV0vVfY1l65o0uny+XPteNuUkX7rD1rkY5ZLaTK8juOxrtfD2vxTWv2LUf3lm3AJ6xGocXHVHj1cPPCvno6x6o5yRGh+9ynr3H1pM56V0OtaW9jMMESW8nKP6isCe2MeXj5HcVrGr3OmjWhVV0GaUGoElB6/hUoPpWhpJWJVNPB4qLOKUGpaM2Tq/Snq3rxVcGnKcmocSGiypp4qANgU5XrNoycSfdjtS7siot3WlBFQ0ZtFjf+IpysB+VVw1O3UrGTiT5zS7jUCvmnBsUmjNxJgaN1RbsUbuKVibEpbNNzTd1JuoFYdmkLc00mmk89aSCw4tVaaLPK8e1SZzSZp2GtCmeDzTSatyKG5PWqsilTzSNVK43NV5V+bNTNTOootoUV+9FOK4zTaVihKQ06mmgQA0obmmH9fpQfvcc0END93WlDYHFRZ9OtJu4HvzSsZyiTh+cqc8Y/DB5/WneZ97sDxg8569fX/69Vg3al3/AIfTt/n+lJmbiWt/y+vOMdMnn9cj+dPWVRznA65A7Z6/5/WqYYYzjGe/oc0u/HGQBxjPp1x+Wfzz2oRk4jrqziu8lhtmPBZeeenNYl3aS2w3OMoc/MOnXvWysh2bm67VJ7Z7n8//AGanCQ8jB78dc56HHrjGPrjjvSZUasobnNbvQHPXPX/P+OKQn9OOvStm70+KXc8OIm68dB/n/D8Mi5t5bZsTJtwcZ7GrTTOmFSMyNunI9eOn1pj9/wBePb/IoZj+P6n6evf8+1ISe3Y5/wA9qtFtAev9P89fWm5/likJxx36emKYTxVohocabQTzSZpktCGkNBpCeKZm0NJppoNJSIYjUwnintTDTRI09KZTjTCatEsaaa1Oprc1RLG49aKTNFMWpylApTSV9KfDi0vWm0o6UDFpD1paSgBKWkooAKTvS0lAxaSiigoKSiigQopaSjNCGLS03NLVXAWnA4plLTQrj6dmo80uadykyVGwRUisKgBpw4qkyicNnrT8ioAeOKdmrUirlgGnA1CpxTwfSrUirk4PvT1YCoA3rTga0UhllTxUgPPFVVNSq1WmBZRqlVsVURqkDYAq0x3LQbpinq30qsrCnq1UmCZZzS5qJWpwOapMdy1a3clq+6MkjOSpr1Dw34sttYtY7HWZArAYjuz95PQP6j3ryenxSPFIHjbawp3u9Tnr0I11Z7rY9ov7KWzl2yDKHlXHIYeoqurYrB8H+MgIl0/VEM1pjAUn5k90P9K6i8sxHBHdWsguLOTlZF7ezDsa2hU6SPPUp0pclQSKcg+nvV+G4Pr+NYoNSxykVbidsKh0CyB1qtqFnBe2rwXKLLC4wVYVUguMH+lXI5g3Ws7NGyfU8v8AEHh+40OQyR7p9PJ4kIyY/Zh/WslSCAR0xx+tezyIkisrqGRhgg9DXn/ibwo1oHutJBa36vAOSn+76j2oRtGfRnNjpx9KmjbH+etVVkHUetPDZpplPVFLUrMxt50XMTHoP4T6VRroI2GCp5U8EHvWTf2v2Zt8fzQseD/d9jUOPVCKtFJnmkzmpAdThTKdSFYdRSU4dKTJaENFKetJilYVhKawzT8U0ik0Fiu61XkX0q8yg1XdazaLRTYU2rDDHNQlaVihlFLikosMs20m01dz3rKB9KuW8mRg0yWiwTUTDipc0w80mgK7DvTDUzDpUTCpZa2IjUbjPapyKjIqLDSIcYphB96mI5ppFKw7EBFNI5qVhTSOamwyLFJUhFIRSsNMaKKDRSsVcSjFLRSsMSjFLRSsAmKMUtFFgExRilop2ATHrUsMzRHg5HoajopOKe5UJuDvE0oblJB/dPoanrGxViG5ePg/MtYTpNbHfSxiekzRoqKGZJOhwfQ1LWNmtztjJSV0FLmkooKHgmpFkIxUFOzRcpSL0c3AzVhHB6Vlg09XI71SkVc11bpVmN8GsqG429eatxShuhrRMdjYtpypHOPSuX8beGxOj6lp0YDjmeJe/wDtj+tbKOQavWtwVK89Oh9KU4KorMwrUY1Y8rPFjwcUV3Xjbw0oV9S01QF6zQqPun+8Pb+VcLXnVIODszwKtOVOXLIKKKKggM0oOKSikNMkDetOVsHioaUGhlKTLIenq1Vd1PBpWNozLIang1XVqeGqbG0ajWxOGoKo3bB9RUQanbs1LXY2VRPcUwn+Fs03aw6rTwacHIpXaK5IS2IM05WqbKt94Ck8qM9CRT5u4vYPoyPcKWlMB7Nn603Y69VNO6Ympx3QtLTN3tTs0nEaqDqUGm0ZqLGykiQGnHB4IyKiBpwakWmN8rY++F2jf1Bq7BqbphbtMj/novWquaXgijR7jgpU3zUnb8jchkWVd0Lh19Qf6VainKY5rlgjxPvgdo3Hoa0rXU0YiO8Ty3/56KOD9RU8p20cbry1NH+B1FvfbcDNaUF2GHJ9e9ctyqhhyh6MvINWYp2TvmpcVLY9eninHRnStFFNg4Cn1HFQGF4+o3L6iqNrecc1pQzhuh6VnZpnZGcJrQjVh2OamVqGRH5Hyt7VESVIDcHOAe1VdD1RbR6lVs1SDYNSIxHWkyrlwEetSK38qqK2e9TK1KxSJ1f3p4NVwadmlYZITxzSRyPbybo+ncdjTN1BJoQeR2fhvXIZIRY35zavwu7/AJZn/Cl1PTzazMMlkJ+Vx3rikcxtleldl4d1Zb+EWF237wD9057j0+tYyhZ3R5GIwzoy9rT26oxbq1LPvi4foR6/55qnHIVxk+mQeo/z0rpr21aJ+Omaxr6yEwDIAJPp16URnbc2o11NWkQrJuqUHI61nKxVvnyG756irMb8fjzWykbTh1RaBx0petRK2akBoMWPB9M1Ip6VADT6lohk2R/SnZqLPIx07f5/KnZ4/wA/59KhozaJt1OBBqEUoPb/AD2qWjJolFOzUeaXNSQx+6nbuKizzS5pENEm6jNR55ozzQS0O3UjGmk0ZosKwuaaTQWpjHIosFgJprEHrzRnFNJosOxG6cfLUDA5qwTTGGetKxSZWPWkapWWozRYq4ym05hzTSOtTYdxh+7xSdMilzTWpiE9qTr+NITRmlYTDODSbsd/bikPXgD8OP8APamnv0P9aLENDt5wc/XnrS7xk4z17H/PtULe+M9OlJnPc8nvSsQ4k/UcZGD2/wA+opGPyMBtIKk45HTPv7n8x7moS2CcgcdsfX/6/wCdJu+XHTnp2HPFCIcSy0jbiwycHI9uv+J9/wBKN4Zem6PoOMg/T8PX2qqWy2c9OBTS2SSeSepPJqkZuPYZc6csmTA3lnONp6d/yrKnikhbEibfT0NbO/8Azmhn3KVcBlPUGrTLjVlHfUwAc5oNac9jHJzARGf7p6Vn3EEkHEi8eo5FaJo2VWM9iOkzigYzSHvVDAmmmjIpueaDNgTxSUGkpEMGqNgR1qQ1Ge+MD6DFNEjG6VG3WpG6Uw//AF6tEsb2prU6mtTJYjDJPFFLkc8d89aKok5LtRRRX0p8OFFFKBQAUd6WigLjaWlpGoHcKSlpKGAhopaQUhiUUtJQCCiijNAxaKTNFFxi04UwGlppgOzS02kqrgPzing1HmlFNAnYlFOBqIU4GqTKvoTg05WqEHFPDVVyrk2acDUIbNPU1omNMmDU8HpUOacp55q1IaZOrH9alVs1Wz/KnBq0UhlpW5qRWqsrZp6tVJjLQapFeqqvUitVXC5aDZp1Vg3NSA4qkwZMCQcjg9cius8KeLJ9LlKSMrRvgOrcq49/T61yAb1papStoZVIRqLlkj21UtdTtjdaSeFG6S2Y/On09R71R3YNebaJrdzpc6PFI6hTkMpwy/59K9M0/VrLxAikvHb356Hokx/9lNawnY86Snh99V+Q0Pg1ZiuCPpVW4ilt5XinQo68EEVGXINbb7HRCqmro24bkEYzmpg4b2rCjmP4VajuSOv5VPKdMZXMrxN4Yjvt91p+2O76smcLJ/ga4N1kgmaKZDHIpwyMOh/rXrSTggciqWtaRaaxDicbJx9yZRyv/wBalY1U7HmYanK/y7X+ZG4INT6vpd1pE2y5TMZPySgfK1U1bNI0TuUb20Nu+9DmE9D3Hsaq1uI2OCAVPUetULyy2fvIeY+47iocQKVOFNoqQHg07NR0ZxigTJO9ANJwaKQC0Gk7CigBDUMikVNimsMipaAqsPWonX5TVpl61CRWbRRWxSYqVlxTGFIoaBTkJB4pADR6UAy5E+7/AAp5IqkrYNWlfcM0E2BuaY1PbtTDQ4lEZXFMYVKaaRUDIWFMbpUzCmbaVh3IiMdaYw596mZTTWX0qbFEJFIRUpFIRSsIhwKTFSlf5U0ilYCMijFPI54pMUco7jcUhp2KX60uUpMbSVJ9KNvFSMjNFSYox/8AXoGMxilxmnYpQPWgBmKMZFOx1pcUAIBjFTxXLqfn+Zf1FQ4xSrSlBMuFSUHozRjkVx8ppTWcBjnpU6TsOHyR61zzotao76WLT0mWh70tMVgy5U5FOzWPqdiaeqHA05T1plLmgZIp/GpFfaagzT8/NTTKuaMN2R9/kVehlVhwcisNW7VJHMykEE5rRSC501tPj5W5U8etcR4z8NfZi1/pyf6OTmRB/AfX6V0ltdq/DHB6D3rShlDKUkAZG4II6iqlBVFZnPiKEa0bM8YzS10/jLw42nyG8s1LWjn5gP8AlmfT6Vy6nNeZUg6crM8KcJU5OEhaKKKgQUUUUAFOVqZS0DTsSA04NUIp26kUpk4anhqrbqcrUmjWMyyr07dVcPinK9KxrGoWAaUGoFanh6lxNY1CXcRTw9QhvWgEVPKbxrE+4N1ANJ5aHoMfSoxSg+9KzRanGW47yj2b86YVZeopwc04SUk2g5IPYiBpc1KSrdRmmmP+6fzoDlkthAacKjII6ilDUmVGXcloIDDDAGkBpaNjTRqw+1uJ7Fy1u2VPVG5BrVtbuG6wIsRTd4mPB+hrHpGQN7H1FJpMunUnS0jqux0iOQcEFWXqCMEVbgnKnrXP22osqrHdguo+7IPvL/jWrG/yh0YPGf4x0/H0pep6NCvzfAzet7kMOTVrO5R3HpXOxyEcitC3uivBqHDselSxKejNDbg8dPSlzSJIGHFKf1qTq03Q9WxUivxVfNPUimCkWlfHFODVXVuKkV6RSZMDRniow2aXIxRYY40scjROGRirA5Bz0qPNISKVhNXVmd/peopqtjl8C5jGJB6+9VrmDYeOlclpt5JaXCSoeR1Geort45o7u3EsfKt29PauaceV3R41ei8PK8dmYGoWgmBZeJP51lK7IxDZz0IrqZYuTWZf2XmruXhx0x3ojI6KNdPRlKOQEjHeplfsfSs7kMQRtI/Sp45exJGR9cVopHRKHVF4HIpytVdSeq/Wnq2avcwaJweB9M04Nn34Hv2FRA05W556UmZMl3fl16/SlU9jUQPSl6VNiGibdxxn05FKG/wqLPpSg9KloyaJt2eaMmo92KOgqWiGSZpcmo80mfelYQ8txQWqMmkzmiwiQtTN3vSU3NNILDiaTNNJpueaAHHpTD1oJzTCeaLBYU9/8/56io2HFPzxTGoGMYVGe9SGo6VhoY1MPNPbpUZoASm5x1oNNpABNNzQ3Wm0WJaGsSKPYAnnpj/P+TQaaTSaExT1PT160w8ilNNNKxLQuabSU0mmibDycUm4VGxwtJ1PHNVYhq6Jg4zS+YNp9Kq5znrnFJuxnHXB5PGf8/1p2M3AWa0gkPHyE+lUpbOVPugOvt1q00mDnjGCf0zQJSG5PtmrQ05RMtjjg5HsabnmtWRlcESKDyRz/n/PvVZraJ8mNmU5x6jNNFe0vuU6Spmtnz8m1/8AdNQurIcMCDnHNMLoQ0ylJ9aafWhCGsOlNpxppqiWNprU40h5qiSM0UpJHb+dFUScnRRRX0p8OFOptOFABRRSUALSUUUAGKSloxSYCUUUUDEpKU0lAIM0hFBopDEpaMUUBcXNApKKBjs0tNozVXAdS03NLmmmAuaUGkFJ3p3AlDU4GoqcDVXKuSg09WqIGl3VSY7lgGng81WD1IrVdx3J1NPyKhBp1UmO5ODTlbtUCt608HNaKRRYDVIGqrnFSK9XcRZDVIH4qsDT1Y8c1SYXLQbNPDVVBNPDVVwLIarFndy2sm6FiPUdjVJWpwb0qkxNJqzPTPD/AIshv4UtdYDOFACSA/vI/wAf4hWzfWjQIJEdZrZhlZk5Vvb2NeOq5U5UkH1zXU+GfF1xpjGOUq8L8PHJyj/X0PuK0jUaOCrhnB81P7jrGJxgcc5/SgS4PercMdrq1ubjRixZRmS2Y5dfceorPbK8EEH3rojJS2HSrJluOcjvnmrMdyfXAGayDIRjmnxykHg+9B2Rd0bUvk3ULQ3MayRnqrCuM13wzJaK1xpxM1uOTH1dP8a3kmIFWo7zbg80rFqVjzdW5p6vt5U4rtNY0W11NWlgIguuu4D5W+orjL20uLCfyruMo3Y9j9DSsaxmmVLmzEmXgHzdSnr9KzjwcYwR61sBqZNFHcD958snZx/WocSrmTmlp1xC8DASfmOQajzUFDgaeDUVKrYpCsTEUlAOelBoFYKSijNFgsMYVCwqw1RNyKmwyBlqNhU5FMIqbDIMYpDUjDANRkUrBcSnq22mUGkMshtwFB5qBG2mp1ORkUxBimkU6kaoLGEU3FSYptIRGwppFS4ppWlYaZDtoIqQjimEUrBcjIpCKlxSFakZDikYVKRSEUwIcUYxUmKTGaAGUuadtpMUrDQGlpKXNS0UmGPSjpTsUuPSpKGUp5607FFFhkeKdinYoxQIbS04AGjABFMBBwcrwanSf+9xUOKMVE6cZGtOtOnsy4DnkdKXNVFJXpUySBuDwa5p0XHY76eKjLRk3anZyc1HmjdWR0pkqmng1CDTgaZVyZWIPFX7W8Iwshz7+lZqtzTgcHPSqUmhnTxyRzwtFKBJE4wQe49K858WaA+lXPmwAtZyH5W/u+xrqba6eLGOR3FbCPb6hayQTgPG42sp7VpKmq0bPc5MVh1Vj5nj+aWtXxJosuj3hHLwOcxvjqP8ayCa8ucHB8rPDknF8rFJpaZmlzUhcXNJmkzRQIcDTqZQDQNMfRmm5pQaRVx26nBqZRQUpEwanB6gBpwaixSmT7qcrVBnJ4pdxFKxqqhYDe9O3VXD04PSsaKoWM0Z9Kg3U5WqbGiqMmzShqjDUoNJwNo1mTBgetJtDdOKZSgmp5TT2ie4YK05W9aTNIRmlYd7bEoOaBUXKmpEbNDRpCopaDqkt55bSQtCxGRyp6Go6WpNUtbp6m3Z3cd0P3Y8uTvGeh/3f8KuK2DjuPXtXLnrxwc9a1rHUg22K8OGHCy45H19anY7KVdPSejN2CcqetaEcwZaySjL3DA8hgcg1JC5T6U7J6npUqrWjNTNLuwcVXjl3CpOtSdV09UTBvenq1VlPY08HFKxSkWVanBqrhqcDSaL5ifd6U3NRhqXPvQFx2fTNbnh/Uvs0wSVv3T8Eeh9awM+9LHJtYc1Mo3RnUipx5WejSAduR1FVnj71n6DqHnRCCQ5dR8vuK1DxXJblZ4s4ulLlZk39l5wLIMSD9axfmU4YEMOorrWUGs7ULH7QpZOJP507nVQxLXuyMeOQr6n29anjk3KOf8A69Um3I+1gQQec08N0I/CmpNHXJJq6NFW9afmqKTc4NWFf+laqSZhJFgGndaiU09TRcxaHg07NR5p2akzY7NLmmijNBA/NJmkzRSsAE8UZpCaQmpJF3GkJ4pKTPFMBWOBTCaCabmgBSaSkJpuaAHZpjGkJppNACnmmUZptACNxmo2pzGmGpAbTGp3amNTsAhNNJpaaaQDSaRqDSUiQpmadTKAENNzStTTVJCEJ9Kb14OOeP0oNNbp/OghoUtnpwOuM8DrUbHj8PTp2/zj0pWJ5prE/wCRVWE0I3T39KZmlbls1HmqsS0KTjvz7dvWms5b3Pv+NBptFiWgLZz0xjp+NHnHGMnHoTkUw0yqRNhxI7oh/DFRssZ6Bl+hzTqY3Q8kcetCAY0S/wB4gfSmNGvPznr/AHTzUjc5zTTn/wCtVWFcjaNR1f8ASmFF+XDHn1WpSOD/AJzUfTp+PvTRLYzAOCNxBAI6DtRTxx/9fmiqJuzjaUUdKTNfSnxAvekozRQAtFAooAKKKWgBKKXFJSYAecUlLSGkAUhpaKBDaKWkoGJRS0mKBoKQ0UtA0IKXNIaSlcY+im5paYhc0uc02nA07jFpQabmjNVcCQGnBqizSg1SYyYGnhsVBmnK1NMdywGp4aq4anhuPSqUgJ1an7qrq2KerZq0x3Jw1OzUO6nbqtSKuTq1PDVXU08GrUhllXp4bmqqtUitVKQiyr56U8ORVZW9KerVakFy0rZFP3cVVVqercU7gzU03U7jTp0lt3dWQ5BU4I+hr0HT/EVnrahdQKW13gAXCjCuf9tex9xXlwb1p6SMjAxsVPqKuMrO5z1aEamuzPU760ltJAkyY3fMpHIYeoNVc+vI/nXPeHvFctrH9lvAk1qePKk6A+qn+E11P2eG8gNzpchmTq8Tf6xPw7j3FdUKiktTBSlSdplYSkU4T4qs+QSKaTWnKdcZ3NCO5x0ODVhpYLuAw3kayRn17Vi7iO9OEpHQ0rF2vsU9U8OyQAy2LGeDGdp+8v8AjWFnDEHgjqPSuxhvHRuDxTLyystSG51EM/USJx+Y70nEpTa3ORZsqVIDKexqpcWGfmtjkdShPP4Vr6jpdxYtllLw9pE5H4+lUQ3Ss2jVS6oyOQSGBDeho3VryJHMMSrz/fHUVn3FlJFzH+9T1UdPrUOJakmQhyKkU56VX3UoYg8VIyxRTVfcKdRcANMfvT+tNPSgVyMio2FTGmEZJpNDIWFRtUxpjrUsCGkNPYU0j+dIdxtORtvSkxSUMCyrbhxS1WUkHip1bP1qGhpgeDSU49abSGIaSlpKQhKYRT8UlKwDCMUmKkpNtIZGR0pOlPI5pMUAMxSEVJ2pCKQEeKQrUmKMUDuR4pMYqXbSEUWAj20ucU7bRjFDSYXFHNGKMZoGR05qXHsWpBijFOUg+xpdhqbFXGYoxTiCO1GKAG4opaXFMBtFLijFCBiqxU+1Shg3TrUNHQ5FZTpKWxvSryhuTg05WqEP604HPSuWVNx3O2FeMloTBqerc1XpQxFSbKoWgxqWGZo3DKcEVURqlBxyKcW0y732NxlttasGtboZJH0Kn1Feba5pc+kXjQTj5eqOOjD1rsY3aNwyHDDpitOeK21+xa3uAFmHKt3U+o9q0nBV4+Zw4vDqouaO6PK6KtapYT6bePb3CkMp4PZh6iqleZKLi7M8bXZi0UnaikMWiiikAUUUUAOHFOpmaXNBSY6im5pc0DuLS5poOaWgaY9T60oNR0UilImz6U7dUANP3Ui1IlDU8Gq+aUE0WLUyyGpwbNVw+OtODZpWNYzLANLmoA1PVqmxqqhLnNJSKc0tFiua45W9amBBqtTlYiocTenWtoyejhuDTVYHpS1PqdN01c0NN1KSy/dyjzbc9VPb3FdFGqTQC4tnEkJ7jqPY1xynselWtOvp9NuBJAcxnhkPRh71NrHTRxDp6PVHUqSuKsI+aW3SDUrP7Vpxyo/1kR+9Gf8AD3qHG00M9alUTXNHVFkcihW7NUIalzke/apN+a5Opp2arq3NODe+adg5ifOKXdUG+lDcUWHzEuaM1Hvo8wUCctDQsbh4nVkJDqciu0s7lbm3WVT16j0Neexy7WBFbuj332eQZP7p+D7VzVYdTDEU/axut0dVmk/nUYcHoc08EGue55bKmoWCXSZGFlHQ+v1rnZopIJNkgIYdq67NV721ju02yDDdm7imdNHEOHuy2OYBqRXIOQSPwourWW0k2yDjs3Y1EDTO26krovxzBsdqsKc9DmskMR0qWOTA5q0zOUOxpg8c07Iqmsu7mpg+aasc7RYB9KAaiD+tKrcUyGiTOaM5pm4Gl3elBIuaQmmk0mfWpAdmkzzTc0maAFNJnFNJppNAhSaaTSbqQmgAJ9KaTRSGmAZph6UtMJ60gEJpCaCaaTSYMGNMJoNNzQAN1pjU49aYaLCEpDQaQnmpENP1pDQTTSaBCMabmlamGqEJxSE0E8cUhNMQh70w0pNNJpiYjUylYikqiRDTWpxphNAmNNNpTTaZDEJ5pppW602mIQ0w04mmkUyRKYafTDTRLEoooqiTjaBRRX0h8SFFFFACgUuKbSg0AFKKQUpoAKbmlpKGAUUUUhBRRRQAUlLSUDEpO9OpKAEpKUikpDQUUUhoGLRTaKBDs0ZptFIY+lpgNLVXGPzRTRRTTC4/JpQaaKM1SYEmacDkVFmnA1VwJ92Kcpqvmnq3FNMaLAbmnA81XB9Kk31SkBODTg1QK1OBq1IdywG5p6tUAb1pwNUpDTJ1b0qRTnGTVZTTs9qtSGWlbIpwaqytTlarUgLStTw1Vg1PU1aYixnjnvV7TNSubG4SSCRgVOQQeRWWD6U8NTTaE0pKzPR7DXbHV4wt8RBdf89lHB/3l/qKlu7WW3I3gFGGVkU5Vh7GvNlcqdyEgjoQcGug0XxLPZAxS7ZLdvvRuMq3+B9xXRCs9mczpSpO8Hp2N5qYTirUT2eoRhtPZkkPJhds4+h71WkQqxVgQw6g10Jp6mlOqpO2zG7sU5ZMGojTc4oubp3NCG8ZRhvmHTDDIqteabaXg32xEE3XB+6f8Kg34zSrLg0nYe2xk3lpPZPtuE2g9GHKn6GoVcg5BxXSR3hwUcK6NwVYZB/CqVxpdvOC1nJ5D/8APN+UP0PapcSlLuYk8EM4yw2P/eWs+ezliG4DenqtatzBPaPsuIyh7HsfoaYr4PBrNo0TfQxckHI61MkmetaM0MU+S67W/vLVGeyljBK/Og7ioa7FcyYUlQpIR71LnIoGIab0p5pnekMY1NNPPSmUmBGwpjf1qUiozzUgRmkpzU00DCjdjGKSipYEqSbuvWn1VNSJJ2apHclooBzRmgBKSlpKVwCkPSlopANPajFONFAEdGKdRSGNxRin0YoC4zbRtp+KKBXI9vtRj1qTFLigCMLRsqTFGMimK5GUoAZenPsamC0baWgKQxCrcHhvQ04xUFfUULvTgfMvoahxNFMYYsZpu01ZjdX+UZDehoKcdqQ+YrEYGabirDR88CmbOvFA7kWKQ1Jj1FIRzQFyM0BiOlPxTWX0pNJ7gm46okVg31ozUGKeH7GsJ0Vujqp4i+kh+7HIqVJc9TVdvakLYNYWOqNWxoKQeakhkaORXQ4YdDWdHNtwD0q0rgjOeKI3TNlNSNjUrG38R6eUbCXaD5HPY/4V5neWstlcyW9yhSSM7SDXfWdw0Eyuh5B/OrPiTSIvEGnfabVQL6NeP9sf3T7+laVaSxEeZfEjzcZh7+/Hc8ypKe0Uikqy4IOCKTaR2ryvI89JiUUUlIBaWkooAKMmilpjuFFFFIBVNOplFA0x9LTM0uaB3HUUhxSA0DHZpwNNooHckBzTqhBxTg3NKxopEoanqc1CDSg+lKxopE6tipAagVqcDSNYzJwaKYpp45pGqdxVOOlSq2RUNJuwwxUuOhrTq8pZpVOOvSmqwYcUvas3odifVFvTb640u7S6s32uvUHow9DXoNl9j1+wN1po2TouZrcnJU+o9q80B7dqtaXqNzpF/HeWL7ZEOcHow9CO4qWjalVdJ3Wx18iNG21+DTa6S3Np4r0v7bYbY7xB++gHVT7e1c3NG0chVgQ4OCDSR69KqqkeaIje3WhWzTd1MJ2tnt3qi3In3Yo3Got2DS76LD5iXdxRuzUWaNwosPmJS9XLCXdmM9uRWbup0cpjkDr1BzSlG6EpWZ22k3hZRC55H3a1Ek55rj4JvuSIcZ5rdtLwSoD+defJWZzV6SvzI2d1GelVI5anDZpHI0x0kaTRmOVQyGsC+sHtm3Jl4j0bHT61vA0ob5ccEdMHoaVyqdWVN+RydLWtf6ZnMtqPcp/hWR0ODxjrWiO+FSNRXQ9WI5qwkvIB61VHNOFIUoqReDU5TnpVJHKn2qVZAQO1UmYSi0W1bml3elQh8Uu6mmZvclzR3qHfSh80ASZpv1NNLUhagQ4mm00nNJmgQpNJRTWIzQApNNJzSMeKQnFAAaYxoJx0ppNKwCGmk0pOBTGPNFhXDNNJxRmkNOwATSUU096CQamUGmk1ICHrSE0ZppNOwhCaaaU01jTsAh4pO9IaSixI00hpe9IxpiY00lFFMQ0000rU00yWMNIaU0jdKCRpphpTTTTRLEpKWkpokZmkNLSGrExD/niiiigk4ylpKM19GfEi0UUUwCiiigApaSjvQAtJSikoYBRRRSEFFFFABSUtFAxDRS0UANpKdQaQJjDSGnU2hjEopaSkAUUUUAFLSUUAhc0uabS07jHZpQaYKWmmMfmjNNzSg07gOBxSg00c0tUmBJu9acGqGnA1QyZWp6sc89Krg0/fTuBaVs0u6q6mnqx9apSCxYU08H0quGz3pysRVJiuTA0/dUQalznpVcw0ydWp4b3quDShqtSHcsq1SBqrBvSnBqtSAsg04HAqBWp+7Iq1IGW7a6lt33RuQfrXUab4iiuY1h1BNxAwHz8w/HvXHZorSNRx2M501Pc9Fe23x+ZauJo+pI6j6iqrCuT0/VbmykVo5GOPeuotNZs9QULcAQTnq6jg/UV0Rqp7mXPOm7S1Qh60xjjFWbi3kjGeGTsy8g1VbpWlzpjLm1TE3ntQJiOlR8imk0DuXo7vKbJAGQ/wsMj8qgn063mJa1Ywt/dPKn/Cq5NKHIOQcUDu1sU54Li2P76MqOzdVP40xXIwc8+ta8d2wUq3Kngg8io57W2uPmjPkSHn1Wo5examuplSRxTf6xQD/eXg1UksnU5iYOPToa0Liznt8ll3r/eXkVAHxWbRafYobsMFcFW9DTRzWjIVlH70Bvr1/OoWtFP+qfH+y/8AjUlKZSJ4pKklikjPzqQPXtUVJl3EamNTm+9TGqQGNTDTzTaAGmkJxTjTTUsBtJSmm1Ih6uQfapgwbpVY0mcGlcL2LdFQpL/e/OpQc9KCri0UUlAxaSjvRSASloooC4UtFFABQBmgU4UCExS4pacBk0CGgUoFOxT1WiwmxgHpzT9lPVKkCmixDZBszineVkip1XAFP20Ccim0AYYNNIdB03rj8RV8JRsyKTimCqNFJGVz8p57juKChqxJbh+vB/vDrUTCSL743r/eHUVDi0aKsmV3j/DmoytXgBIuRyKY8XpSLUyiVpCOKtNH1qFloHzIgZfSmkVPj1pjAUBcizSNTmFNYYPFZzgnqjWnWa0YzNSRSlOD0qOmnpXM0dCnbVGkj9CK1NKvTbzdfkPUVzcM+x8H7v8AKr8b9xzThJwd0dUaimiz450QSxnVrJRg489VH/j/APjXC16t4evUcfZpgHRgRtbowPauG8YaG+i6mVXJtZvnhb29PqKzxtBfxobHn4iHJK/QwqTApM0ZrzjC6FwKbtozRmgWgYpMUuaTNAtBKKWkpiClpKKAFopKKQC5ooooAcDxSg0ylBoHcfRSZooKuOBxTwajopFKRLmnK2DUQNPoNVIlVqkU81WzUqmpsaxkT7uKbSClpGl7jkYqeKsKcjiqtSQvg4NTKJvRq8rsyc0opKTvWZ2J6mjoOsXOg6nHd2jEYOGXsy9wa9YuobTxRpa6npWPPx86DqD6H3rxjgjmt7wV4km8O6orElrWQgSpnqPX60mioVZUpXiasyNE7K4IYdQeMVGWBBzXceKtJh1SyXVtKKurLuKr/EP8a4PpSPXp1lVjdCqxHyn8KcGqGTO0EdV5oV+OOlUPms7E+6kJqPdxRmgfOPzSZpmaTNMXOamlz5JhJ91rWgmMbcH61y0bmORWXqDkVuxyCVA46EVy1Ya3Nac+bRnRQXAPerkc1c5bz44NaMU+cVzWMalM2ElzTg1Z6SVKslKxyygXt5zwar3lnFdDPCS9m7H60ivnvUgf070aolXi7owZoJLd9sqkHsexpmf5V0LbJY9kqhl/lWZd6e0WWiO+P9RTujphiL6SKVFJ0pe1M0bHq7DrkipY3DDg1D0pCuT6EdxTTM3Ys5parb5I+oDj1HWnrKrdDTuRYmzSU0HjNJmncQ8nFJmkJ7e3rSHkf/WxQICaDkUhI7Uwn/CgB/HemZ+Xn8aTPWmlqBCknv170w0buaaxoAGbikJpKQ0CDNJmkpM0xC5pppCaaTSADxTTQTTSaAEJpDQabTEwNNJpScU2gQhptKTSZoJENMPNONNNMQlIaWmmgQ0nNNanHpTTTJY2mtTqa1AhhpppxppqiWJTTSmkNMkaaSlpDVEsSiiigRxYpaQUV9GfEi0tIKWncAoooouAUUUUCFpKUUlIAooooAKKKKACiiigAooooASig0UAJTTTutIaGMSkpaKQDaKWkpAFFFFAwooooAKKKKB3FopKM4ouA8UuaYGozTuMkzRmm5ozVJgSA0ZpuaM1XMBKGp6tUOaUGqQE4anqarhuKerU7gThs04Gq4apA1UmBY3UoNVw1PBqriJwcU7dUKt607cM00x3JlepA+Krg0oarUhpltXpwaqqvTw9WpAWcilBwcjrUG/pTw3FUpBc2dN1u4tDhjvj7qe9blvc2d/tMLeVJnOxm4rjd1KrFTlTg+1XGo0ZOmr3jodjIjRnD5Hv61AwrLstali+SceYn61qxzQ3K5gfJ6le9dEaqe41NrSRGaSpMYPNNYVd7milcZmlDYpCMU1qLjLEVwyMNpPSiRLe4yZU2Of4k4/SqufSgMRRzdxp2CbT5AC0TCVfbr+VU8lThuCO1X1lK4/nUpkSYYnVZPQnqPxpNJlqfczVkIqOSKGXkrtb1X/Crslgrj9xJg/3WqpLFLCf3iEe/aoaaHfsVJLKQZ8srIPyNU5AVbDAg+4xWor1J5m5cOFcejDNRYpTtuYh7U04rUktIJD8uYz6dRVSaxmXJQCRfVTU2LU0yrSUNlWwQQfeipZdxrUw08jmmVIhDSUppKRLClVivSkpKBFhZQevFPzmqmaVXIoKUy1SioUkHfipc/Q0FppiilptLTGLmikpy0CFpaSlpCYtOFIKdVCFUVIq0ij6VKBSIbFUU8UmKeq0WIbFUZFSKvrSqvFSKKdiGxFTNSrFkVIi1Kq4HNUkZSkQiEGkNsD2q2Eyf8/59KkWLscVVjNyMafTg3zRttk9R0P1FVJC0TBLhQjHgH+E106wZ7USWaSKUkjDKexqHTvsOOJ5dGcuyAmonj4rVu9IntgXtQ00Q6x9WUe3rVFSHHH4juKycbbnXCqpK6ZRaP0qJlrRZBVd0qWi1MpstRsKtOlQsKRSZWYHPao245qyRUEqdx1FZ1IXV0aQqtOzK7dantZyp2Hp2qux5qNj6cHtXO0bxqcjujoLWcxSK6dVOa6/UrCLxL4c8v5fPA3RN/cYDp9DXn1ncblGTz3rr/Cd/wCVcG3YjZJ0yejdq2oyTXJLZnVUtVhdHl1xE8E0kUylJEYqynsRUZ4rvviZou2QatADhzsnGOh7N+Nef5ry69F0puLPLejsxaKQ0ZrGwri5oyKSkosK47NGaTNGaLDuLRigGigdwpKKKAClFJRQFxaWm0tIYtOB5plLQO4/OaQCmg4pwNA0x1OVvWm0UFJkgIpwOKhzUopGsXqTqRTqhjNTVJ0RdwooopFFmF9y/Snd6rxttYelWCKzkjsp1OZC0jruH+0OlGcU5TxUmt01Y7b4aeK2066Gm3zg2kzfKW/gb/Ct3xtoIsZvttoD9llPzD+4T/jXlD/K25eDXsHw28SQ63pbaJquHlC7ULfxrj+YpNdUOlWlSlf7ziyfzqFTsYr17j6Vr+J9Im0XVGt3y0THMT/3h/8AWrGm+6COoppnptqS5oku6l3Cq4bIpd1MSnoTbhSbqiLUm40C5yYsK0dJnBDRH6isfdUltOYpldT0NTOPMmioVOWR0m6rUExHBqjuBG4dDyDTlfGK4mjueqNuGbPU1YV/SsSOTFXI5896hownA1FkqVZO1Zyy1IslI52jRD5x0+npUiyY6VnrLnnNSiXpSsZtEtxaRXGWTCSe3Q1lTwvbvslUg9vQ1qLJ61IXDx7JQHT0P9KdxKo46GLmlHWrc1jnm2O8Y5U/eH+NUs4ODwaZspqWxJmmMgPPf1paQmjULjcume4pRIDTg1IVVutP1Fcdu4o3c1Cysv3fmFJ5nJzxVICXOBR1Peo99BP+FAhzHrjJprdff06UhOetN7cUBcU/jSZopM0yRKKTNITQAuaYaM8U0mgAY80w05qaaBCUlFITQAhpDSE0maBMDTaXPNNzQIQ02lY4FNJpiAnrTTRmkzQJhTTSk00mmhCN0ph6040lMgSmt0pxNMNAmNNMNPNMpkiGkNKaSmIbSUppKoljaKMHtRQI4sUuKQGlBr6JHxItFJmimIdRSUtABRRRQAopKKXtTGFHekpaACg0UZoABSUUUAFFFFIQUhpaKAG0lOooGhhopaTFIApKWigBtFLikpAFFFFAwooooAKKM0ZpAFFFFMELS02ihDHUuabRmncB4NKDTM0tUmO4/NOBqMGlzVKQEqtS7qizTs00wJgafmq4bmnBqq4FgNT81X3Yp6tTuBPupytmq4b3p4aquInzSg1Bmnq1O4ybdT1fBqDcKcDVcwXLAf3p4f3qtupwaqUgLYYd6cjsjZRip9RVQNUivVKQjZtdWcALcLvHTcOorShnSVcowYencVywepI5CrbkYqfUVrGo+pm49jqeveo2Wsu31I8C4G4f3l4NaUM6yLlGEg9O4rRVLgpuO41hjNNapvlf7n5GomQ1akaKaYzNGfQ0hFHSi5XQk8wipo7njDDcPQ81UzRup8wFiSC3m6Ao/qvT8qrTWMycpiRfVf8ACnK+GqRZ2HeldPcOZoz+hwcg+9KrYPHH0rUZ451AnRW9z1/OoJbBX+a3kx/svSa7DUkU3KyD96iv9RzVaWyhf7jNG3vyKnmhlgbEiMo7HtUYfmpa7lKTWxTmsZk5UCQeq1TYFeCCD71tByDxRJIsoxMiyD36/nUOJaqvqYdJWtJY20mPLdo29DyKpzWE8YLACRfVOalplqcWVaQ0HjrkH0NFSMSiikzSELSqxB602kobAsLNnrUqsD0NUaXJHQ0KRSmXxSg1TWZl68ip45UYdx9adyuZMnpwpq9KcKAFFPUU0U9eoq7kskUVKoqNKlHSkQxwFSqKYtSpTRDY9Fqwg6D1NRR1YjHIqzKTHIKlQZ601RzUyD0poxbHovPpU6pjmmxqSRVqNfSqOeUxUj47HtUqoAeKcoOKmjXjofxFHUwlIiWPj6VnanoEd5+9hxBcdNwHDfWt6NNvT61KqZ9+1DSZmq0oP3Tza6gmtJzDdRGN+3o3uDVdhmvUbrT7e+tzDdxB0PI9QfUVw+vaFcaU5cZmtSeJMcr7GsJQsehQxcamj0ZgSR1WkTmtA8iq8qVDR2qVnqUWFRMKtSLwarsKlGl7lK4jwciqrGtN13Ag1mSrsYqawqQs7m0Z3VhI5DG4b863NPuMOpU8jkGufNW7Cba2w9V5FYJ2ZvSqWfKz1W3kh1bR2huRuEi+XLn+f9a8Z1zTpdJ1Oe0n6xtwf7w7GvSfDN5hihPysPyNV/iJpK32lrfwjdPbcP6tH/8AWrfE0lWpcy3RnWj9pHl+aKQmkzXkHJzDqKbmjNFg5h2aWmZpQaVilIeKSgHNFDKuFFFFIYUopKKLCuLS02iiw0x1GaTNKKTKFopKKQx4NLUdOzmgaY+nKeaZS0GiZMpwasKciqinI4qzGcrUs6KbuOoooqTYOtTxnMfv0qCnRN8xHrSZdOXKyY9fxpykd6bRmszrJCNwxRY3UtjdxXEDFZY23Aihfu1HKP4h+NC7BPbmR7paTWnj3wqMlY76Ic46o/8Aga8yuoZrS4kguUKSxnaymqfgrxFN4f1aOdMtA3yyp2YV6h450eDWtLTXNKw8gTLheS6f4ipaszfDV+X3X8L/ADPMA21ivpyPpTt9R3HGHHbg49KZmqOi9tCffSbz61FuozTDmRIz+tN30zNJTQnI39Ln823Ck8ocVcz0+lYOlzeXc7T0bitrPNclSNmd9GpzwJkerEcnqapA09WxWbRqakc3HWp1k5rJSQjGKsxy5NS0ZSjc0g9SLJiqKyEVIJKmxg0X1k96eJMjrVBZKeJaViGjQWQgggke4p0nlzjE64P99etUll55NSLICOTUu5m12GT2rxcrh0/vLVU1opMU5Rh6H0NI8MU+SB5T56j7ppqQKo1uZuaXNSXFtJCw3Dg8hhyCKgPOTVGnNckDEMMn+lBIb72DxURNG6mK4/yhj5H/AANMbcPvDFAbjH509ZMHn5vXPOaLhzEeaKftRuuV+nT8qiaNwPlw+PTrTC46kzUYbnnj60mc07gPzSE8imk5FNPWgB2aQmkzSUBcM5ptLSHnNAgPNNNI3TFITzTEFNozSGgQGmUppuaABqaaUnim0CCkNGaaaYmBpppaaaZDENJS000CENIaXNNNMTENMpTSUxCGkNLTTQIQ0hopKoli0Uw5zRRYk4ukNLRX0R8UGadmm0ChAOpaQUUwHUU3NKKBC0UUUAFGaKKYwooooAM0UUUAFFFLigBKKXFFIBKKKKAEpMU6imBGaKcRSMMGpASkNLRQA2ilpKQBSUtFAxKKKKQADS5pKKAFopKKAFpabSii4BS5pKKEwHUuaZmincB+admoxS5qkx3JAaXNRg0uapSGSg04NzUWaXNVcCZWpwaoAacGzTuBOrU7dUAPNKGquYCwDT91VwacGqkwLAanZzVfdTg1O4ifNODVAHpwammBOGqVWqqDTg2KakBZD1JHKynKNg+1VN1OD1SkJq5sQ35LATDcPUda0YrgSr8hDj06EVzAepI5SpypI/GtI1COTsdLw33Tz6GmFayodR6CVdw9Qea0IblXXKMHHoTgitVNMV2txxppqUMj5x19DTGGKotTG0ZpDSHikVceGNPWQg9TUOaTcTTuyWy9HcEcE5HoelJJb2twclfLY916flVQNTw5Hencm7RHNp06cxYlX1Xr+VUclDhgQw7EVrxzFehI+hqZnimXE8av79xRa5SqdzDD5oWRgwKnHHatGXS1fm1l99r1nT281uf3sbD37VDRakmPaRZRtnjVx6kciq0ljbv/AKqRo2PZuRTs4P8AjRU2KV0UprG4jGdm9f7yc1UrZSRk+6SPoaV5I5VxPErn16H86lxXQpTfUxaK0zp8Ev8AqJih/uyD+tU57OeDJeM7f7w5FS0y1NMgopR70EVI7iUUuKCKQripIyH5SasJdH+NePUVVxRSuw5jSjlRwNrDPpU61jc9qminkj6Nkehq1IfMa69amHSs2K+XPzoR7ir0csbr8jg+1XdBdFhetSpUK9alWqRnIsJjjpVlBVWNsYqzGeatIxkTJ1qxGOlV4+9WU5x2q0YSZYjFWYxgVDEKsr6UM5pskjH+cVajHI7kAZqGMcD86soBkUHPKRIgzViNQOTj8TUcYzVlOKm5zyYoTHWnMqupWRQyEcg85pcc04fKD/WkRd7o4TxN4aNruutOUtD1ePuvuPauUbkV7MT8pHUdNv8Ah+lcR4u8OmPdfWC5U8yRKOnuKho9PC4u/uTOHlXFVJBWgwyvrVSVeuRWJ6sZFRutVb2PK7wOR1q2/WoyAylT0IpSV0ap2dzJakVikocdjTpBtYg9qjfrXE9zVy6o6bR7nZMjqcDqK7uzmR12MN0Ui7SpHUHtXlelzbeOhU5/Cu80i5821T/ZrsoS0szoTUked+LNHbRtamt8HymO+I+qHp/hWLXr/jXSP7a0Hz4QTd2gLLgfeXuK8hIw3NeXiaXsp26HHUhysSilNJXOZhRRRQA4UuaaDS0MtMXNGaSilYLi5pabS0BcKWkooKuLSikzS0ikxaSiikO4tANFJQMkWnVGDTxSLQ5etWoehqpVq35zUs6KL1sSUE4paa3SkdDEY5pFODmkooJvqW88cUmaZEcrT6zeh3Rd1cehyfansMgiolqVTkYpFp9GVvunBr0n4UeKvsV0NLvpP9GmP7st0Vv/AK9ec3C4O4UyJyj5UkEHIIqmrowUuSXK9j074h+HDpN8bq2X/QbhiQAOI29P8K4rpweor1bwXrcHizw7NpWpAGeNNrerr2b6ivOfEOkz6LqslrP8w6xyY4kX1qEzrhUbVn0KFGaZk0Zpl8w/NJuptFFw5hyvtYMOo5FdDFKJI1cfxDmubzWlpc2YyhP3azqK6udGFq2k4s1g3FKGquHzTg1c9jvuWlapEkqor08PzUtDNBJiBUyS5PNZyScj61Ir9KTRlJGkrZp4aqCvipEkPepsZWLu7mnK59aqeZk9acHoJaLYkx371MsuTzwen0rPEmKcJOetHKQ0acM5GVGCp4IPIPt+tNlihlUMh8tjyFJyKpLIemR0pVlPbjJ7VPKQ1bYJYXjYBxjPOeuag5zVxbj5SD3ycEUPHHJkp8p9DVIam1uU93AxSbqfJEU6jFQtwaZd0xwNO31Dk0ZoEWPNzw4DD3prJGfukqfQ9Kh3YNG4UWJHNG49x6io8+tOD7ehp3mZ+9gj3oDmaGZFJmnMIz0JX9RSNER91lb6HmncfOuo0tSZ5prBh95SKaG4oHddBxOaaTTS2O9LmmhATTc+1JmjtTEBNNNBpM8+1FguFIaQmkJoJuJSUUhpkthSZoJptAgJxSZoNNNAA3FMzSmmGmK4E80lLSUyRKaacabTEJSUpNIaCWNPWiiiqA5SW0K8xnI9D1qseDg8H3rYpkkSSD51B96+jcex8MpGVRVqW0Ycxc+xqsQV4YEH3qXoUmhKdmm0UDHUUZopgKKWm5paBC5opKWgAooopjCiiigApc0lFAC5ozSUUhC0UlFABiiiigAopKM0AJikIp1JQMbSU/FMIqWAlFLSUAFFFFAwxSUtFIBKKKKACkNLRSYCUuaSimAtFFFAC5pabS5ouAtLTaWndjHZpQaZS00xj80oNMzSqaq4h+eacrUzNGapSAl3DvTlYZ9qhzS55qkMnzxShqiU0oNO4E+6lVs1CDj1/EYpwNNMRPuxTg3NVwaeGqrgTbqcGFQZp2aLgTbqfuqtmnhqq4FgN605ZCrZUkVX3UoahMVjThvyOJRuHr3rRguN4BVvMX0PWuc3U9ZChBQkGtI1GiHE6Vdkv3Tg/wB09aRlOKyINQzgXAyP7w6itOC5Dr8reav/AI8K1jUTM3eIuKKlAWTlDn270xlINXcpTTG0YoOaTNFxjhTg2KZmloETpKR61aS4yu1wGX0IzWeDTwxFVclomlsLacEx5hb2PFZtzYT2/LDev95ea0o3PQGrCSnPNDSYKo4s5nPNJXRz2dvdcsux/wC8vFZd1pk8ILIBInqOtQ4msasZFCpIp5I87GPPryPyqMjBwetFS2aehK32ScH7RDtc/wAcfH6VA2luQWtZEmHXb0ag0BipyDUuz3C7KTI8TFJEZGHBDDFGM1rJfErsnVZU9HGaQ2tpOpMDmF/7rcr/APWqeXsHO+pl7aTbVy4sp7cbpEyn99eR+dQhcmpaaDmISvpSbaseXR5dKwcxXC5pRkdyD7VP5dJ5dKwuYfFezRnk7h6GtC31CJuGyh9T0rLKUhUirUmg5jpoWDLlTkHuOatx9q5CN5ITmN2U+xrUtdZZWAuV3D+8vWtY1FsyWdFHVmOs+zuobn/UyKx9M4NaEdbJpnPPQuw1ZXrz09qqxHpnPTscVZX3pnNIsx9Bk/pjvVlBVWPpkZ49auJ2zSOabJYxVhKgU1ODgDFSYMkHWjNJmikSKSffGeOaRgCpBGRjBGM0UyRhQB554t0hbC6+0Ww/0aU5xj7jen0rmZlyK9R1WOO4gkimGY2GCK80v4Htrl4ZfvJ0PqOxrJnr4PEc65JboypuGqL1qzcLVTpWbPTWpS1BcS7h/EM1VJzV6+GYc+hqg3JrkqKzNY7D7Z/LuFPY/Ka67w/PtfYx46VxT8dOtdDpM/Mbg9eadGVnYunK2h6RpU+2TB+63BFedfEXw5/Zd8by1X/Q7hicAfcbuK7S1k3BSDW20MGsaXLZ3S71ZdpH9frXVWpKtC3U1qx5lc+faStnxPoU+hai0E3zRnmOTs61jGvElFxdmcgUUUVIgooooGLmjNJRQFxc0lFFAXFBp1MpQaBpjqAaKKRVxaKSlpFJi0tNp1A0xacpplOU1LLTH1YtD82PaqwNT2v+tpPY3pP3i0wpjVI3So26VKOySsMooooMySE4bHrVjaaqA4OauqQQCKmSOijLSxHTlOKUrk008cVFjdMlcblPvVM8Ej0qwpqO4Xa+7sacdyKy0ui/ompz6VqEN1auUZDk4PUdwa9f1KC18Z+HYp4MLNjdEe6P3UmvD0Ndh8P/ABD/AGVfm3uHP2Sf5T32t2NEl1KpTujImjkt7iSCdCksbbWU9jTc16N490A30H9oWgBu4hl1Uf6xOfzOOleZh+OanU15iXNIWqPNNJoSFzDy1TWM3l3C56N8pqrSZIOR2ptXCM3F3OjDnvUitxVG3l3RqwPWrCt61zuNj1Y1E1dFnPSnBsVXDU8NU2NVMnV6kV+lVt2KUPzU2Bsuo9Sh8H3qir46Z/KpBJ+NJxIZeWT1p4eqSyZqTcB0OaViGW9wNLuxVVZKf5nrSJJw2aXdjuarh6N/FAi2r05ZSDVQPRv60CaTNFbg7ccY70MiP9z5T35rP8zinrKQamxDh2JpIWQ89PaoiKmjufWnZjkGc4NGpPM47lU9fwpucA55qxJCewz9KgZW9D/WmilJMRjx+NJupre1I3UgZGDjntTsMfn/ADijf9ajDU3dgcUWE0WBMw78fnSGVG/1iA+44quTz1/Wj8P0oFyomPksOC6frR5O77siH68VDnA4z+Bx/Kkz/k0E2ZI0Mi8lSfpzUbZA5B/KgMR0LD0IOKcJ5F6Oce/P86eo7sjJ+tJn609rgnhkjPvtpvmR94h+Bpi5n1GZBpO9P3Qnqjj6MDQfIPQyD6jNMXMRmmmpNsXH7xv++P8A69BSP/np/wCOGgVyKkzUuxP+eo/75NN2R95e/wDcNMLkTU2ptsXeR/8Av3/9ekIgHVpD9AB/WgVyHsaaTUreUOiP+LD/AAppZP8AnmPxJoER5pKlEu0jYkY/4Dn+dNaeQ/xEey/KP0pgIIpG6I31IwKPLG3JkjHsGyf0qNiSeST9eaTtTJHkRhfvsT6BetMcxn7iAD/a5/wppNNzTsK4/efQD8v8KKhPJoqrCMeiiivpT4XQKa6K4wwzTqKAKUln1MbfgarMjRn51I/CtakIB68ipcSuYyaKvSWqHOz5TVaS3kTnG4e1TYq5FS0n+cUUrjHClpqmnUxBRSZpaACiiigAooooAKKKKACiiigAooooAQ0UpFJQAlLRijFABSGlxSUANxSEYp/FGKVhjKSnGkpAJRQeKKAA0lLSUDCiiikAlLRSUALRSUUAFLSUUgFoFJmigB2aM02lp3GOozSZozTuIcDinZqPNKKaYD8+9OBqPNLmmpDRJS5qMNS5qlIRJ070oNRjmlqrgTA0ueahBp6tjNO4Ewb3pQahzTg3P407jJQ1O3VCrY/KlB4qrgTA04GoQ3Sl35NFwJg9LvqIEEUtVcCYNTo5GjYFWII9KgBo3UXBo17fUfmAnyP9teta0NwHGSQ6/wB5f6iuTDVNDcPC26Nip9qtVGjGVK+qOq2B1ynIqNkI7VnWepq3En7tz/EPun6itZZVbG7Az0YHINbKSZi3KG5BRVl4genP0qIoRV3GqqGd6cKMUAUXK5kx6n0qVT61CPapB70EsmRuanR/WqqmpUNUmYyHXFpBcr86gN/eHWsi70qaEbo8yp7DmttDVmI+lNpMca0oHFkY6001195pkF4CSvluejL/AFrnr/TLizOWXfH2dRxWTidUMRGXqZxFJnHQ4NSGmEVmb3JoL6WE/Kxx3HarBks7nHmL5L/3ox1+orNYYpO1HN3E0jQkspUBaPbNH1ynX8R1FQKM1HDcywtlWIIPUGr6XcF0CLlNsh48xOG/EdDTVuhDTK4T1FL5XtVz7IwUvCyzRd2TqPqP8KYoz0pWMpSaK/k0nkVf2DjpTxGPSixDqWMpoPSo2hYGtryM9qa1uKTiL2xibWRsqSGHccVp2Ot3FvhZx5yd88NSyWuelV5LXHahOS2K9pGW512m6nbXn+pkG/H+rbhq14z2/CvMvKZGBGQR0IOK2NN8QXNqwW5/fx9M9GArWNbuZTp31id7GcYxxj0q4v3u/wCNYmm6lb3sYeCRT3K91/CtSF88cD6Vd76o4ZprRl1TTw1QK1SA0jEn3UbqhLUbqBEzN71BK9MaTiq8klIRWvnG38a4vxEnmoJBzJHxx3HeunvpeDXL6g/Woex0Ya8ZXOel5HrVI/eNXZhtZl9Dx9KpycMaybPdpyurkVwu6Fx7VlVsdRWQ42sw9Diuestbm8H0I2rQ0uTCY7q1UDU1i+JSPUcVhF2kVE7/AEifdGB6VvWdwYZAw/EetcXo1xtbAPeunt5ARXo0pHXB3Rt67pNrr+mmC46EZSRRyp9RXiGv6NdaLftb3adOVYdHHqK9s0u62N5Tn5GOR7VJ4h0W21uxaC6UZ6pIB8yH1FTicMqy5o7mc6d9j58orX8R6Fd6FetDdL8hP7uQD5XFZOK8WUXF2ZzNW0EoooqRBRRRQAUUUUAFFFFACilzTaWgaY6lptLSLQtLTQaUUDTFpRSZpRUmiJFqa1/1y1XBqe2P79PrUvY2pv3kXXqJqsTVA3SoR3zGUUtJTMgNWrZspj0qo3SpLVsS4PfihrQqErSLbUwEGlY9qZniosdN9R3alYb4yO45FMzTu1LqWnzKxXU1KrY6VFMMPnsaVTV7o5k3B2PVvAPiD7dZ/YLlibmEExH++vp9RWT440AQSNqFiCYZDulQD7pJPI9jXFWN1JaXMdxAxSRDkEV7BpOsx61pokODuUrNG3Kg8ZHPY0rHWmpI8kzRW14q0Y6Teb4QTaTHKH+77GsLOaTQnoOY0wmjNJSJuXrCT5SuenNXlf1rGgfZMD26GtENUSidtCpeNi6r5xUitVNXqVZKzcTpUizupwaq4bIp4NS0ylInDc08GqwfFOD0rD5i0r46U8PxVQPinB6ViWWw59T+dP8AMqmH96er8ilYkth804OO9VA/HJpd9Kwi1uwaUN71WVqXd1pWAs7vel3e9Vt1LuNFgLG/nrQJCo4quHo38UWBl9Log8+tSCeOUEPxWZu5/GlDUuUzcEzTaIMvykfQ1XkQqfT6iq6zOvQmplu26H9aLMn3ojOvSm7u9WN8T8kBW9RTXhyvyEPkduvT/CgfP3IGOD603dT5RhjuGOe4qE96Y7jt1GaaT9aTPNFgHbqTPFNzRmmkK4pNJSE0ZoFcKM0hNJ1pgKaTNNzSZoFcUnHvSZ60nekzRYQppuf50lJTEKaaTxQTTSaYmxTTc0Z5pM0xBmkJpDSE00iRCaTNITSVYAaKKKBGRRRRX0Z8MFFFFABRRRQAUUUUgGSRI/3lB96qyWf/ADzb8DV2kpWBNmW0bofmU/XHFGa06ikhRuq49xSaL5ihRnFWHtT/AAN+BqJo2X7wpDuNBzRmkooAdRSUtABRRSUAFLRSUALSUUUAFFFJ3oAXNFFGKACkopaAEopaKAG4pSKM0GgY3FJSmikA2ilpKkYlFFFABRRRQAlFLRSASiiigAooooAOtLSUUALRSUZouAtFGaKLgLS5ptLTQCg0uabRmmmBIDS5qOlzVXAkFLUYang01IBQeacrYIpgpaaYEmaUGoqWquBMDS5yahBp26ncCUEgUu7FRA07P400wJN1OzjpUOaXNO4yXNLmoieOKXP+NO4EoOKt2l9Lan5G+U9VPQ1nhqdnOKakJpPRnWWF+k4xGQH7xuev0NX0ZZAccEdQeCK4ZXw3BrZsNWyFjusnHCyL1H19a1jU7nLUodYnQlM9KYUPakjn+VSxUqfuuvRqsAg+la3OZycXZlYLzTlFT7KTZ7VVxqoMUc09aNtOVcU0xOSJENWI6gQVOvBp3M5MtR/h06flUyoGUggYPUVXj/HH0qzGaLmTk1sY2o+H45iXtcROe38Jrmby2ltZDHcIUb9D+Nejx8/Sm3VlDdwmOZA6nsf6elQ43N6WLcNGeYkUwiul1fw1Nb5ks8yxjkp/EP8AGucbgkHgjgg9qzaZ6VOrGorxZEfak6GnkcU08GoLJILiSFwyMQV5BB5FaUV/FM3+koN5/wCWicN+I6GsekqlNoTimdF5bBTJEwmi/vL2+o6inxyg9xWDb3UsD742ZSO4ODWpHeQXWPOHlS4/1iDg/wC8P8KpNM550eqNOPB6VKFBrOYy24DOQ0RPyyKcqfxqzb3QOAcZ9KZyTg0WfJB7VG9sPSrEcgarKbWFGhg5uJizWnHT8qoy2hHb6V1JhVqgmtM5xzUtFRrtHKKstvIJInZJF5DA4rpNJ8S7CI9Q+U9BIBx+NVriyzms6e1Kk8UtVsb3jUVmejW10kqhlYFSOCKtq/SvL7G+uNNf90d0RPKHp+FdfpWtQ3qDY2H7oeoq1O5x1aLhqjo99NL1VWdW74oaUetVcwbJZH4qncS02abjiqFzNx1pXGk2ytfTda52+k61pXkvB5rDu3zkVEmd1GNkUpj8wJ9eaqzcVPMc5+lQScxg1nc9OlsRg8VmXQxO4960lPNUL4f6QfoKyq7HTB6lUnrRC22VT70jUxuBmuS+paOh0uTEuPWussZsrzXD277ZEbtXS2M2Mc8V2QkdFJ30OljYkY/Kt7Trvzotrn516+4rmIZMqMVdt5mjkVl6iuyMjW5s6tp1rq9i9rexhkboe6n1FeMeKvDF3oVwS4Mlqx+SZRwfY+hr2eOcSKHU/X2omWK6geG4RZYnGGRuhrCvQjWXmZzhzanzx0pK7fxh4KlsC91pgaa06snVo/8AEVxNeNUpypu0jlknF2YlFFFQIKKKKACiiigApaSigY6lptGaCkx1FIKWkAtOFMFOFI0THCpoDiVT71BUkR+cVL2NYPVGtN9yqzVZk5QVWas0elMbRRSbsGqMhpbNIDhgR2pKKDK7NBvmQOO4plFm2+Noz1HSjpxUHbF3SYU5abRQNNoWZdycduarqatKfWq0ilJMHoeRQiKv8xIpxW14a1mTS7wMD+5biQe1YIb1p6nByKbQU6jTPY2MWp2rRSATW8yndxuPTqP8favN9c0uXSb0wyfNG2THJ2Yen1rY8G635ZFjcsBGx+Rifun0rqNTsodTtHt7kLgksHB+4eu7p7/p9Ke51S95XR5dTWNWdSs59NvGtrlcMOVPZh2IqoxqTJsQmtCKTcikd6zasWkmAVP1okiqc+VmgrVKrVVDU9WxWVjrjMtBuKfvNVlanq1S0bKZYV/WnBqgD0uamxXMWd1KGqDdilDc0rDuWA30p2+q26nbvelYVyyJOlO8zK1VDjvT94xSsFyzv5FLvz1qvuFAfrRYm5Z3Z707efWq2+gPz7f5/wAKVguWQ/04oLgL2/z/APqqsHI6GjdTsFyyW9eDSbzzUG40u/FFguT7+KTeag3nHJPSl34JosK5OHI708S471V3+9L5lLlQi+l64G1iHHo3NPD28nUNGfbkVmb6XzPTr0pcorGl9nZv9Wyyf7vWq7oyfeUj696qiU+pz61YS9kHG7I9GGaLWJ1CkJxTxPA4+dGQ+qf4GneUjf6qVSPRuDSC5Cc96TNSSQyJ95GA9cVBTAcWpCeeKbg45/GjNOyC4uaSkz/OkzxQK4uab60hNJmmIcTTd1ITnFJRYQGiimE0xDqaTRTTTSADTaU0lUhCZopKDxVCDNFJknp/OikBlUUUV9GfDBRRRQAUUUUAFFFFABSZopKACkalprd6TGJSfWlpKkYxo0bqoqJrf+6351PQaQXKbRsvam5q7mmsobqBQMqUVYaFT0yKiaJh6EUDuMpKU8dQRR0oAKSlpKAFooooAKKKKACikooAKWkooAKSlooGIaSlPNJSAKQ0UUAJRS0VNhiGkpaSgAooooASilpKTAKKKKACiiigAopKKAFopKM0gFopKWmMKWkooELmlzTaM0XAdS5ptLTuA4NTt2KZRmmmIkzS5qPdTg1VcY7NLmm5oquYVx+acD/9ao80uadxkmf/AK1LkVFmlzTuBJn607Pp6ZqLNKDz+lO4Egb607NRZoBouBLnmlD1FmlzxTuBoWOoy2bfLh424ZG6EV0tldR3MXmWzE4+9EfvL/iK4vNPt55beZZYXKOvQjqKuNSxjUoqaO+hnVgPT1qwrA1z+n6lHfEK22G79OiSf4GtCOdkco4KspwQeoroUrnDOm47mkFBpwTioIpg1WEYEVVzBtocq4qQCkU5qQUXIcmSIOvSp4xioVNTL2ouZtk8Z/z/AJ/GrMZBFVFODUyNTILIAOKxta8O22oZdAIp+zqOv1Fa61IrUPUqE5Qd4s8q1LT7nTpjHcpjPRh0aqJ5r128tobyBop41dD1BFcJrvhqaxZprXMtt6fxLWconq0MZGektGc4RTafTWFQdw0mgEjpmkzSVIy9Z6hLbcA5U9VPIP1FakfkXvNqVhm/55M2FP0J6fSud605HZD8pqlPuZygpG+J5beYxzq0bjqrdq0Le8B71kWerJKiwainnwjgZOHX/db+lWm0uV4WuNLk+0wLyyjh0+oqk+xw1KVtJI3obgNjmrSsGrj7e/ZG2vkMPXiti1vwQOaaZyzotao1niUiqdxaAjpViK4VhwamyG61Rkm4s5u5tMZwKz3jeGTfGxRhzkV1s0Svnjmsu6talo6adW6sxdN1wkrFcna4/i7GtpbsMOoNcbcW/PIp9pfyW7bJCWj6fSkpWCdBSd0dbJccdaz7ib1NVBdhk3KQQagnnB75qrkRpWZHdS5zWTO+WqzcyZB7VQkPFZSZ2U4kUhqMNlXX8aHOaan+s+oxUX1OyGmhGKp6h/rVPqKunrVO/wCqfjU1NjeO5SNMbpTzTT0rjexoXLdt0SnuBW5p02Y1z1Fc9ZN8rL6c1qWEm1iufcVvTeg6crSOstJsrj05q+j1gWcuMVqRydxXXCR0tmva3Hltg/dPWrvmccHj1rDSSrdtNgBSeO1auw1I145s5VvTH1rk/FPgyDUQ9zpgWC5PLR9Ef/A1vk0+OYxnnJTuPTionBVFaQ5RUlZnh95aT2czQ3MbRyKcFWFV69y1fSbHWbfZdRhjj5ZF+8v415l4j8KXmksZFHn22eJEGcfWvLrYWUNVsc06TWqOaopfWkrlMgooooAKKKKAClpKKBi0uabmlFDGmOpc0lFIpMcKen3hTKcDUtGsXqa7cwr9KgbrUwObdD7VC3WskerJ3SY2o2+9T27VHVHPJhRRRTJJIJPLlDdu9XZRhsjoazqvwv5tvj+JeKhnRRl9ljCcUm6hqbQW27kmc0kw8xPccikBxTgfSiwaSViupzTgTTJBsk9jzSgg0zC7vYngl2tXoPhvWPtsSwXDE3CdDxl16ce9ecVcsbl4ZVkjYrIhypHY0HTSqdGekatp8OrWhimIWUf6uTGSv6dP8a85vbWWyuGhuFKuv5H6V3+jaimo2u7gSpw6+nvTde0uPVLXB+W4TmN/T2NNpdDSSuro86zSxttcGluYJbad4p1KyKcEGoieKVjDmaZohqeGqpG+5QalDVm0dUZdSyGqRWxVRWqRWqbGkZloMKUH3quGpwalY1Uyxu5pQ/NQhqXdSsVzk2+neYKgDUuaVh8xOrCn7qrA9adnvxRYLlgNinA1W3GlDkUrCuWd1Lkiq3mGneZk0rCuWA31o3cc1B5mKA3HWiwXJ880u/NV99Lvo5QuT7qN1QbqXdRyhcm3Cl3cVBupd3vRyhcl3D1pdwqHPrTd1HKFyxuHvSb6h3UbqLC5ibd+XFKHAqDdznJ+lG4e9FguW47l4z8jMvfg1Kt6W4lRJB6kYP5is/dzSbv8aXKI0TJbuPuuh9QQRSmNWGYpkb2J2n9azt3FG+lyBcvGJxn5Dx1xUZP5VAsxXoxH0OKk+1Oc5IbOfvKDnNHKwFPX3pKcLhWxujXrzt/z9aTzIT3dR9MgflRYkbSZp42MTtkToScnp1/w/rQYmPTH4np/+o8H/wCvRYCPNJmnFT/dP+NMP61SQgJppNLg9v8APXFNz6dKqwgzRSZ47e/NNLjBIIwBnOR/n1oAceFJNRSHg8cf/qpGLeuOw+bHPb/Paj+LgAc4zn27n8uPamgHKTjkA+5//XRUJIPJJGfY0UAU6KSivoT4YWikopgLRSUlIBaKTNGaAFpDRmk7UAGaQ0UhpDENFFGakYhoNJRQAUUUUhhSGikJoAaajaMdxj6VJ+BpME9RzQMhaMj7pzz0NNII6girGKTFFwK+R6/nS1Jt45x0xTTGM8ZFFxjaKNjDoc/Wm5I6j8qAHUlJuHc4pc+lMQUlLRQMSilopAIaSnGm4oAKSiigBKKKKQBRRRQAGkpaKBiUlLRUgJRRRQAUUUUAJQaWkoASilopDE6UtJRSAdSUUUwFopM0ZoEKKWkpM0wHZpQabRTuA7NANNFLQA7NPDVFS00xElKDUeaUGmmBJRTAadn61VwFzSim5pc07jHA8UtNzRmncB+aM+9MzRmmA/NKD+VMBoz9aAsSgkd+a6DS9VS5VLa/bawGI58cj2b2rm6BVRk0yJ01Janbl5LaTy5hhsZ46EeoPpV2C5yOtctpOrKEFpfktBn5JOrRH1+labmS0lCSkEEZRx0YeoreM7nDOlZ2Z0cUtWY3B9KwLe56c9RV+GcHvzWl7nLOmaqmpVaqUcuRzVhXpmDRaU1KjcVVV6lVqZNi2r4qRXFUw+KkV6Yi3nikaolkp28GgRzfiDwylzvuLDEc/Up0Vv8AA1w88bwzNHMrJIp+ZW7V69uFZGvaNb6pHkgJOPuyKOfxqJR7HfhsY4e7PY8zNNq1f2U9hcmG5Qhh0PZqqkVi9D1lJSV0JRSGm5pDHZ9au6fqE9lMskMjKwPUGqGaTNNOwNJqzO8gu9M8QoE1CNILzoJE+UN+Pb6Gs7UtDvdMLSRZmgXkkD5l+ormY5mRgVNdb4e8TbAsF6S8PQOT8yf4irTUtziqUJQ96H3FC11E7Rk9617a/wA45q3quiWmoqJ7VlikYZWRPuv9a5O6iu9Nm8u5Qp2Dfwt9DT1ic6UKm2jOvS4VqJMOK5q21DsTWnDeBl5NNNGUqLiLdQA56Vj3EGM1umRW7g1SuUBzQ0aU5NaMxFkaI+3pUhuN1FzHjmqbEq1Zt2OlJMlkfNVpGoZ6iZs1nKRrGNhCai3Ybd705j6VGxrO9tTVEsmA3FUr7olWyd0Snv0NVb3/AFY9jVz1ibx3KBprHinNTGriZqPtGxNj1rRhbbIOe9ZKnbIp960ge4+taUnoTezNq2lwRWrBNmuegf5VNaVvLXVB6nSmbSyVMsnHf8KzI5OKnSTit0wNu2n8xcE/MKl3VixzFWDKeRWhDL5i5H40zSMrlpZShyKnE3mLjt0INUC1AYg8Gi5Rh694Ts73fLZ4t5zyRj5Cf6VwWp6XdabLsuoivo3UH6GvXBLmobhI5oyk6JKh/hYZFclXDRlqjGdNS1R45SV3GseE4pN0mmtsbr5Tnj8DXIXljc2chS5iaM+461wToyg9TCUXHcrUUUVkSFFFFABRRRQA6ikBpaChwp1Mpy1JojWgO60HtUZ60tm2bYj3pp61j1PVveCYyTtTKc1NqjF7hRRRTEFSWkuyYZ+63BqJulMzSauTzcrTRpzJhvaoqmgfz4Bn7y9ahYYNSjtdmriUucU1ulIp9aCB0i+YhHccioIz61ODUMy7TuXoetNEVP5kOpQcUxDT6YJmlpV/JZ3CTR4yvUHoRXodjdx3lqk0J4bqM9D6V5XG20+1bWhaq2nXHPzQvw6/1+tJPodNOemp1mvaPHqkORhLhR8j+vsfavPrqCW2maGdSkinBBr0yO4SRA8Lo6NypJ9vQf19Ko61psGqwYO2O6Ayj4/Q+1VYdSHMro8/hbBqcNiobqCWzuDHOhR1OCDShs1DRnCT2ZYVqerVXzinK1Jo1UiyGp4fiqwanBqmxopFoMD6UuarhvSnbqmxSkT5pQagDU7fQWpE2aXdiot1GaQ1Il3+9LuOaizS5oHcl3cU5XxUG6jdQK5Y3j0FG+oA1LuosFycNRuqDdRvoC5YDUu4VW30u+iwXLGfejcOtV/Mpd1FguT5pc4qsXFG8UrBcsZo3VX3/Wl30WET7qMioN1G+mkBPuo3VX3/AFo30Bcn3Ubs+3NQb+KN9FguT7qXd/M1W3Upc9sDmiwXLG7NG/6VW8w+1L5nFKwXLHmdKXfgg8jHp/n2qrv9TRv96dhF0TOOkhB64Jzn8P8AP6UfaHAGdh4xjPH+fp6c9apb+OtBf3NLlAveeG6op9cHrn8M849OPalEsZJyCuepHPf0/AflVDf703f70WEXd0fHQMff9P8APr+TgqsDhxzn5jj3xn0/ziqO/jr14NBkHt7UKIy60efTDDHBJ4x9Pb/9dMZDycf/AK/r1/8A1e9VfNIGF4+lHmv/AHzTAmZGDHK/+PE/0oqL7TJ/faigClmlzTM0Zr37nw4/NGTTQaKAHE0ZptLQAZozSUUALmg02loAXNNNLTWpXACaSiikMKKKKQBSUZpM0DDrQaTPFJQMKTgdAPyozjOMfnnvTf8A9VAx2c0lJn8M80flQAmc9KOuMd8Y/Ghv6Uh60gDPf8aQj+eOKP8A61HagBuxe9MaNe3FPb2puflOaAGbWHQ0bmHYGpDwOfpSe1A7DPMHcEUocHvRtHrSFR9aAsh2c+lGKj246cfSjLDofzFK4WJMUhpm9h1Apd4zzmndBYXFJS7ge4oxQISilpKACiiigApKdSGgYlGKDRSASilNJSAKKKKQBSUtFACUUtJRYYlFFFIAooooAKKKKAFzS0lFMBaKSjNFwFFLmm5padxC5pQabRRcB+aXJpgpc07gPzRmmZpapMRJmjNMzS5p3GPopuaXNO4DhRTc0uadwHZozTc0U7gOzWvpOpqsQs74k2/8D94j6j2rHpD7U1KxM4qSszqJBJaTbGIIPKsOjD1FW7e7/D2rE0m+SSMWV8f3ZP7qQ9Y2P9KsSCW2uGilHzDnPY+9bKehyShrZnSQXPvV6K46YNctDc//AK6vw3Oa1UjnnSOjSbNTrJx1zWHDc1bin9D+dXc55UzWElPV6zlnz1qZZB60GTiXlbjg08PVESfSniTFO5Ni6JKd5mRg1TWT3pRJQFhuq2EGo25jnUezd1rzvVNPm0248uYZU/dfs1ej+YPaquoW8V9btFMoKnp6j6VMopnThq7pOz2PND0ptXdUsJdPuTG+TGT8j+tUzWDVj2YyUldDM0maDTaVykOzShiDkHFMzSZouM6HQ9elsmCMd0JPKHp+Hoa7NZLXU7MeYqywP1DD7p9PY15XmtHS9UmsZtynKnhlPIYelXGfRnJXwyn70dzY1rQZbLdNaEyW2eV6sv8A9asuG6ZMc/rXX2OqRzW4kRi0OcHP3kPofUe9Z+saJHdKbjT8LKeTGDw309DTlHqjlhUafLUKEF9nqasmcOK5wlopCrAqynBB6ip4rojualT6M2dNbo05uQazph1qYT7hUUhyKJNMcVZlQnrUZPFSSe1QuawZuhjGmE0rGoyallolhfKuh7/MKhu+YT7U1H2Sqe3Q1LOvyyL7VW8TWLMs01qdTGrlbNxpq9A2YR+VUKs2bZDKexp0nrYiRowOMbSfer0EmMYNZSnBq1C+DXTsbQd0bEclWFfisyJ6sq9axkWX1epYbkxNkcjPIrPEnvTxJWlwudAsqsoZeQaQvzWPa3Oxtrcqf0rQL880mzRO5OHI6Uu/1NVTJSeZilcqxaJ9KiuI4rmLy7iNZU9GGaZ53r0pd4PQih6isc3qfhWKRi9hJ5f+w/I/A1zN9pl1ZNi4hZR2bGQfxr0gv0wfpTGcMuGAZT1BFc08PGWxm6SZ5bikru7zQbC5yUVoHPdOn5Vz194eu7fJiAnTrlOv5VyToTiZSpyiYtFOZGRsMCCOxFJWPqZgKUUlFA0Opy0ynCky0y/YnKOKc1Q2LYYj1FTP0NZNanpU3emiKiiigkM0xm5pCc0lMzbDNFFFBJPZzeVKM9DwavTJ3HSsqtG0k82LYxO4fyqZHVh5/ZZG3SmVNIuKiNBclYM0v3lINNpc0Cv0ZAPlbaetOyadMu5dy/eHP1qMHIzTMfhdh2TUsT54NQ0dKClJpnS6DqxsyYZsm3bt/dPr9Paup35HyMSrEYx0PGc47+v449a85jfcPet7RdW8tfs1wd0fOw5xtz2+lXFrY7aVRPRm/qVlDqcHlzcSAfI+eVJ6fh0//XXE3dpLY3BhnHTlWHRh2IruA5bBB+9yDjPPr/8AW/GoLuOC9tliuE+QLuVgMMmfQ+mB/wDqpuI50ub3lucVmlBqzqVhNYTBXG5CTscdG/8Ar1TzWbXcxvbRkoNOVqiU0uaVi1IsBqduquGxTg1S0WpE+7il3VDup26lYd9CUNS5qIH0ozSsVzE26lDetQ5pd1Kw1Im3UbqhDUuaLD5ibdS7qhBozRYLk26jdUOaXNFguS7qN1RZozRYdyXdRuqLNGaLBcl3UbqizRmiwXJd1Baoc0Z96LCuTbqN1Q5oz70WC5Nvx0o3VDmjPvRyhzEu6jdUWaM0WC5Juo31HmkzVWC5IXNG6o91JuosK5KWNLuNQ7qXdSsHMSZo3Got1G70osK5Juo3YqLdRu4p8ocxNuNIWqLdRu5osHMTbqQtUO73o3ZosHMS7v8AOaKhzRRYOYZupc1W304PXsHx1ix1pc1CG+tG/wCtO4ibNGai30u+i4EmaM0zdRuouA/NJmm7qXNFwFJopM0mRQMXNFNzRmkFh1JnFJmkJoGLmkpOlGaADNGaSjODz0oAO9Jx2pM8UhP9aBjv8aTPUUgPzdutIOn4d6QC/nRTc8UZ/nxQAtIeRSbv84pM/hQMVjlj9aT1ozmkP86QIXP60lFAoGH59KD+NJxijtwB+VACU2nZGeKSgYhpMUtGaTENKik5HQkU71pMUAG5h6Gjf6g0UYoCwoZfWlpm0elJjHTIouFiSio9zD0NL5nqMUcwrDzTaXcD3op3uAGkpaKAEooopAFFFJSAKWkozQAlFFFIYUlLSUDFozSUmaAHZpDRSUXAdmkpKWgQtLTc0ZoQDqXNNopgOzRTaXNAh2aM0lFO4Ds0tNozTAdmlzTaWncB2aXNMzQDTTAfS5plGadwJKTNN3UuaAFzW5ptyt9bi0nOJ05hkY/e/wBk1g5oVirZUkH1pqViJR5jbVmRirAhgcEelWYpfQ4qus39oWxmAH2qMfvB3cetRI/pWqkY8t9DZhuSOtXIrmsFJcVYjmx0NaxmZSgdClx6GrEc9YEdx61ZjuK05jCVJG6JvepBNWMs/HJqZZ/Q1VzN0zXEwpwlGKyhPUiz+uKZDpml5g7Gl8z3rPE2e9L5wPekTyEmpQRXdu0cq5GPyrhr+1ksrgxy8j+FvWu1Mox1qjqcEd5AUfr2PpUSj1R1Yeo6bszjW7001JcRPbymOQH2PrUZ6Vgz009LoaaTNFIaRSFzRmm7qTdQMvaffSWU4kj57Mp5DD0IrqLW/wB0Insz+76OhPKex9R71xWatWF7JaTCSM+zKejD0NXCbRz1qKmr9Trb63g1ePcu2O7A4P8Ae9jXLXEMlvK0cylXU8g1rC4V1E9tkIeq55U+9T3DRapDsnISdfuSn+R9qqcVLVHNBuno9jn1kp/me9Q3UMltO0cylWHaog9c/M0dFk9UWXbNQuaaZKYzUrlpCMajY80rNUbGkUhrcirSkPEpPXG01TY1LZv87Ie/IpxdnYpFJuCR6cVG3SrFyNszj3qu1c01Zs6Og2n2zbZee/FMpoOGz6GpTs7kyNKpVbmoQcqDT1PrXXe5VJ6l6F8irKSVmRtjvVpHqos2LwanB6qq9PD1pzCLG6rdpck/u2P0JNZwegtgjsadyouxtbjTS9U4LgSLg8MOvvUm+i5ummixvpN+05zUG+ml80uYZaEuevFIXqqXJpPM5waOYCzvpd/p/Oq++k30nIBbm3t7kETxK3v3rGuvD6Nk2smP9l/8a2N1Ju+lZyjGW5LgmcddabdW3+tiOB/EORVPBHWu93fSqdxYWs5O+IKf7y8GuaWH7MydDqmcfSg1s3GhOMmCQOPRuDWXNbTQHEqMv1FYSpyjujNxlHdDrQ4lFWpO/wBaoRNtkBq+/wB38awe52Yd3jYjpG6UtMc84oHIbRRRTMwooooAKdHIY3DCm0UDTs7o0yRJGGXnNQMKhtZvLO1vun9KtOKi1jrjNVI36kVJmhqjbrTJbsSA1DINj5/gNOzThhlKt0oIl7yGUUxflYq1PpkJ3FBIORUyt3FQUqnFI0jKx0mjanwsFwfl6KxPTnv7VsbtyK3B3Duepxz0+o/IdO/EA9CK29K1I8RTHr0PrzwD+NbQlfRnZTqp6M2i0csXlzAPC3Y9h6/hgfSud1PTWt/3kB8yD17rzjBrbebqMFs+vfjv+f8AnJoEzhTk7wRgg+n+f51coX3NJ01I5MGlzWvqOmBt8toMY6xj+lYxyCQRg1zuLjozmknF2Y/NKDUYNLuqQTJM07dUWaXNFilIlDUoaos0uaTRXMS7qXdUQNGaLD5ibNLmoc0u6lYakTZozUW6jdRYfMS5o3VHuo3UWDmJN1Lmot1LuosPmJN1G6o91BanYOYk3Ubqj3Uu6iwcw/dRuqPdRmiwuYk3UmajzS7qLBzD80maZmjdRYOYfmjNR7qXdRYOYfuozUe6jdRYXMSZpN1R7qN1Fg5iTdSbqZupN1FhcxJmjdzUeaM07BzD93X1ozUeaM07CuSZozUeaTNJoOYk3Ck3elMzRmnYXMP3Gio80VIcxWz70ob3qLNGa9S58wTbz9acHqENijPFFxWLG+jePWq+aXdTuFiwHB6GlDccmq4NLn6UXCxYzQGquG9eKdvouFifdRvqvvpd1FwsWAwxQW6VBupQ/wA3t3oDlJc5/P8Awo3cVDu/+vRu4oHYl3UZ96izRu9KAsSZ4/8Ar0ZqIk0A80ASUmelNBpAen0oGOzRn/Gmnn2/DNJ60rgOzSUhOR+NGaLgLnH4UYxwfp0pMikzx+lFwHf5x0pM+9Ju5pAcGkAufWjOKbn5QKCaYxenNGaTNJQAtGRSUlIBxpM/WjNGaACikozSAWikNJmgBTRSUUAFFGaKAEI9qTkdCadmkpCDcR1GfpS7wfUfWkopgP60lMK+maNxHXmi4rD6KaHB9qWi4wo/KiigBKKKKQC0lFBoGBpKKSgAooopAFFFFIAooooAM0ZoopgOzRmm0UXAdmlpuaXNO4h1FNzQDQmA7NLmm5paq4DgaKbQDTuIfSUmaWmgFoopKAFopKKAJ7W4e2mWWM4Kn861LjYyrcQf6qQ8j+6e4rEq7ptwI2aKU/upOD/sn1qovoROPUtI1Sq1V5AYpCrUqvVKViLXLqSYqZJfeqCvT1fFaRmQ4Gok/rUyz+hrKWSpFkrVTM3E1ln+lSCaslZSOhqUTe9VzEuBpianecKzRNzzThNT5ieQ0vPpDKDWd53HJpfNouLlE1OFbhCR94DrXPMCjFW/A+tdA0me9Zl5EGyex/SsprqjppSa0KVNNID821utLWVzqRG1JnFK1R5ouA7NLupmaTNFxl60unt5Ny8g8Mp6EVoeaOHjOU7H0PpWGrVatZ9hKtyjdR/WqUjGpBS1Nl5I76EQ3Bww/wBXJ3X/ABFYV1HJbTtFKAGHoeCPUe1XJPkI5+U8qR3p7sl3F5Upww/1b91PofalL3iIrlMvfikZ+KbKrxSMjjDKcEUwmsjUex5ppNNzTc0mxik0iuUdWHUGkJppNS3qNImvwDIHXO1gCKptVst5lrjvG36GqrVNTubx2GUw9afTDWLEy7bNmIDuKlB5qnath8etWia6YO6FF2dyVWqRXquDT1aqTOkuI9SB6pq1PV6pSAthqXd71V307fV3ETrIY23L2q/HKJIww/GskvToJvKf/ZPUUuYuDsam/mk31CW96TdRc1Jt9NL561DupC9TcZL5pXryv8qcJMjIPHrmq++oyxU7k/EdjQNMub6N9V0mVhx26g9qXfSuMn3ml31X30u8UXCxOHoYhl2sAR6EZFQ7qQNQ3coguNMtZuVBjf1Xp+VVLixljTjDj1Xr+Vam6jdWMqUZCSS2OeIx14qNuWNdDNEko+dQfQ96zrjT+8Tfg1c0qDjqgkmZ1FOkjeM4dSv1pmayMxaSjNMzQJseTSZptFBN2HertvLvG1u3SqVKp2sCKVioTcHdF9qhbrTo5BIvvSNQdTd1dDaKKKDMSQb1yPvD9aYrcVJ06VHKu1tw6HrQiJ6aoUtSE+9J1opiuSRvg8mpwfSqlSxv2pGkJ9zd0y9DERTEbjgBiR+WT0+tae7vjOB1J+nfFcmrY5rV0++HEcpx2DY5reMrrU7KdW+jNYPjkEdc9ufz/nVe9s47xS64WbGSR3/zz2pxPXJGTyc80m8gkknOOuTzVON9zZ2e5gzwvBJslUqwqKuhmWOddkqg+4rHu7N4SSp3R+vpWMoW2OacHHYgBozTM0uazITHA07NR5pQaGh3H5pc1HmlBpWKUiTNGaZuozTHcfmlBpmaM0BcfmjNNzRmgrmH5ozTM0ZoDmH5ozTM0ZoDmH596N1MzRmkHMPz70ZpmaM0BzD80ZpmaM0w5h+aM0zNGaA5h+aCaZmjNAri5ozSUZ+tCFcXNGabmjNAXHk0lNzRmgLjs0ZpuaM0CuOpM03NGaAuOJpM000UwuOzRmm5pM0hXH5+lFMzRQFyrmkpmaN1dlz58fmlzTA1GRTTCw/dS7qZ9KUU7iH5FGaZRmncCTPvRmo6Mmi4WJM0uaiyaMmi4EuaM1Hupc07gPzRmmZozRcB+6jdimZozRcB+6jOabSZ5ouBJk0bjUefejNFwH7jRuNMzS5oAdnNGabmkzQA/NGaZmjNFwHZozTc0ZouA7NFNzRmi4C0uabmjNFwHZpM0maKLgLmikzRmkMWikzRmgBaKTNJQA6kozSZoAWikooAWikooAWikooAXNJRRQAUdKKKQBupQc000UxDqKbmnA0AHakzS0lAwpM0tJSAKKKKACiiikAUUUUAFFFFABRSUtABRRRQAtJmiimAuaWm0U0IfmlptGadwHUuabRTuA7NLmkFFAhaM0lFAC5pKSloC1zRil+0W3/TWIYP+0tNVs1Tt5TDKHHbr7irUwCOCnKMMitE7ohqzJlanhqqhqkVqNRNFkNTw1Vt1O3VSkTYtByKcJOKqh6du4qlITiWxLS+bVXdRu96rnJ5S35lL5n+c1U3Zo3Yo5g5S15lRyNuWod9Ju96OYFGxWuEOcjr2NRq24Zq1IQRg1RfMcme3esrm8H0JGqFutTA5Gajanc0GUUlJmlcB1GTTc0Zp3AuW825fKfp/CfQ05jsbDcEVRzVkv50e7+NevuKT1IcdSaYC6iA/wCWqj5T/eHpWb061Osm3kHkc0lyBIPNXG7+ID+dS9hJWIc0mabmjNRcqwpNNooJpXGPtm/eMh6OCKrtxTs4OR2OadcjEhI6NyPxpPVGsGQGm0402smDFU7WB96vZzyO9Zx5q5btujHtxWlKWtiSUGlzTaWrudEdh4NPDVDmnZqrlE2c0oNQ5waXdzT5gJc0lR7j6mjJp3AuW0+PkJ+lTl81l7sNnmrccu5OKLmsZdCfdSbqh3k+1ISfWmUTbvWk38VBu9TSbvelcZK2C2ehoWXJwwANRbqQkGkO5Z3njpRvOarByOCfxpwfmlcaZYDe9LvzVbdS7qLjuWQ9OD1VD0u+gdy1vp28VU30u/3ouUTuiuMHGPTqKo3FgCMp8p/SrIfNPD1EoRluDSluYUsTxfeX8ajrfZVcEfp2P4VRuLJcZX5T+YrnlSa2MXSa1RnUU+WJ4zhxj39aZzWTRl6hRSUUgHRsVbirO7cOKqU+NsfShoqE+XQnpCcUbhimMcmkbNjtwpdwPB71HRQRcQ/I2D07UtL99cHqOlRqT3oI2Y+iiimUmSq2RTgxqAHFSqcihOxrGVzRtL0qNjn6E1o7gwGO9c9nFWrW7ZPlcnb2NbxkdEK1tJGuOKXOVqusu4cGnqWAPNWbORWurIPlouD6dqzmVkbDDB962N7dxTJkSQfOvPrWcqd9jOUE9UZNKDUs9s0fI+ZfX0qvWLVtzB3W4/NGaZS5pApDwaXNR5pc0D5h+aXNR5pc0ilIfmjNMzS5oC47NGabmjNA7j80ZpmaM0BcfmjNMozTC4/NGaZkUZoC4/NGaZmiiwXH5ozTKM0wuPzRmmUUBcfmkzTc0ZpBcdmjNNzRmgVx2aM03NGaAuLRSZozQK4uaM0maTNMLjs0U3NHekFx2aSkzSZoC46im596KAuUs0UmaK6TxB1JmikoAXNGaSigVh2aXdTc0U7hYduzQGptFFwsP3UbqZRRcB+RRkUyjNO4D8il3VHRmi4EmaKjzS7qLgPzRnNM3GjNFxWH5ozTNxo3UXCw/NGaZuo3UXYWH5ozTd1GaLsLDs0ZpuaM0XCw7NGabmjNFwsOzRmm5ozRcLD80maZmjNFwsSZpM03NGaLhYdRTc0ZouFh9JmmUZouBJRzUdLmi4D6KZmjNFwH0U3NGaYDs0UlGaAFopM0ZoAWikzRmgBaKSloAKKKKYC0maM0UXAXI704Jn7v5UyjOKdwFII4IxSVKsmeHAYfrTvIEgzA24/3TwaLCIKKCCOGBB9DRUjCiiigAopKKACiikPFAC0lFJnikMWlzSZpKLiHUtNzS0wFooooAKKKKaAdmgGm0uadxDs0tMzTs0wFopM0ZpgLRRRSAKswN5kLR915WqtLG5Rwy9QaaYmThqeGpsuA25ejc00GtCbE6ninhqrq1OzzQKxYDUoaq+6nB6AsT7qXdUG6l3UCsT7qN9QbqM0AT7qTdUO6kLUBYlLZqGbk0m7FNZs0DSEjbB2n8Kc1Qv0461IG3KD+dCNEMamZp7Uw0mx2DNGaSipuA4GnxuUcEVFS5p3YiSddrbl+43IpiPtPqOmKkjO9DET7r9agPpQ9gsJIMNx93tTc048jBpnQ1DYC5pDSZoNTcaEJpX5hQntxTDSoco6/jSuUhhptOamVmxsSprVvmI9ahpYztkBoTswsXqM0hORmkzW7Nab0HZpc0zNLmi5Y7NLmmZpc00wHZozTc0ZouFx2afE+1vrUWabmi4Jl0tSbqiR8r707NXzG9+ouaTNJmkzU3HcdmjNNzRmi4XHZpAxH0puaKVxXJN1G6oskfSlzSuNMk3YpQ1R5ozTuVcl3Uoaodxpc0rjUicNTt1V91KGouNSLCtTt2RUAagGi5dyR0BHGMHselUprXJ/dcH0NXN1GQevNQ4KQpRUtzHZSpwRg+hpK1Jog6/MNw7HuKozQMnKncnrWEoOJzyg4kNFGaKixnccretPqGnq3Y0WLjLuPopM0tIoKSUZ+YfjRSg0A9URqaeDTHG08dDQDQTF20Y80K2DxTc0maB3Jye4p2QRzUKtin1SZSZZgnMbDPStKKYSLwRWNnNPjlaJsitU+hrCrbQ2ScUm/mq8M4lXrg+lSE88VpY6FK+xJ1ORVO4tg3KYDfzqcMRRvzScVLcb13Mx1KNhhg03NaTqHGGANVJrYjJTkelYSpNbGMo8uxBmlzTenWisyB1GabRmhBceKKbmjNMq47NGabmjNILjs0ZpKM0Bdi5pabS0BcWikozTHcXNGaSigOYdmkzSUUBzDs0maSjNAXHZpM0maM0BzC5opM0lAcwtLSUZphcWikooFcWkzRSUguLmjNJRQF2LRSUUBcCaKQ0UhXKdFFFdJ5AUUUUAFFFFABRRRQAUUUUAFFFFACmjNJRQAtJRRQAUUUUAFFFFABRRRQAUUZooAKKKKADNFFGaADNFFGaAFzRmkzRmgBc0ZpKKLgLmjNJRRcBaKSigBc0uabRQIdmim0uaBi0ZpCaAaLiHZozTc0ZouA/NJmm5ozTuMdn3ozTc0ZouIdmlzTaKAsOzRmkzSZoAfmjNMzSg0XAfmjNNzRmncQ6im5xS5pgOoBIPFNzS0XCxbS4SRQtym8dm6MKSWzfZ5lu3nR+33h9RVXNSQzPEwaNipHoapNPclprYjzzzS1fL297/rwIZscSKOD9RVS5tpbVgJRlT0deQfxocWtUNMiopM0VJQtBpKSkAUlLmkoAKKKKACikzRQA8GlpmaM0XAdmlptGaLgOpaaKXNMQtFFFMBQaWm0A00wHZpaTNJQIWkozSUgJ423Jt7jpRmooztYVI3DVaYh4OKA1MzS1VxWH7qXNR5ozTuBLmjNR5ozTugJN1LuqLdRn1ouhWJN1G6o80maVxkhakzTM0UXAGojbD4PRuKTNMbmpvYa3J2qOlVtyA/nSUMsaaM0hopXAXNGaSii4hwOORwetOn5xIvRuD9ajp8Z3Aof4unsaOgEeaRqQ9aSobAM0ZpDTTUlJAaWI/vMeoxTTSKcMD71IAe9NNPf77fWmGkyhppKKKkZdhbMI70uaitW4YVJmt07oqApoBpuaM0F3HZozTc0maAuSUZpm6jNAD80lMzRmi4EkbYaps1Uz6VOpyuaEzSD6D80E03NGadyhc0ZpM0maLjuOzRmm5ozSuFx2aTOKTNGaAuOzS5qPOKXP1pXC4/NGabmjNO6HcdS5pmaM0XHck3UuajzTs0DuSbqUNUOacGzQWpE26kYZOV6/zqIGnBqCr6EEsIc/L8relVGDLwQa0mwaikUMMMPoaxlAxnBboo0lSyRGM89PWoqzsYa9RwNLmmU4GlYcWLRmiikUKORg0wcHBp1DcjPcUIT7iUtNBp1OwJhTkbsabSZoGnYnzilqNWzxTs1UWVcerFOVNW4rndwxGemapA0dDkVqnYcZuOxp5oziqkM/Y1PuBHFXc6YzTJN3NGeaZnmkzQPmCSNX6jB9arSwsnT5h6irO6jNRKCYmkyhRVuSNX9j61A8LIPUVi4NGbTQyikzSZqbCuO/KlzTM0uaAuOzRTc0ZoFcdRmkzRQVcXNLTaM0BcdmikzSZoC46jNNzRmgLjqKbS0BcWim5ozQO46im5pc0BcWikooC4uaKSgUCFozSUUDuLmikooC4tFJRQIWikopDKlFJRXQeTYWikooHYWikzRTELRSUGgBaKKTNAC0UmaM0gsLSZozRQOwtJmiigBc0maSlpALRSZop3GGaKKKLgFFFFK4WCjNJRQKwtFJRRcBaKKKACiik70DFozSUZoE0LmjNJmigLDs0maSimFh1JSZopBYdRSUU7hYWikzRmkFhaTNFFMVgzS5pDRQAtFJRmgBaKSjNMBc0UZpKQDs0CkFFMB2aKbRQIdmgGm0UAPpc0zNGadwHZpc02ii4D81ctbxogUcCSI9UbpVHNKKpSaJaNCayWZDNYEsP4oieV+nqKzwecGpYJnhkDxMVYdCKvN5Go/exDddm/hf6+lVZS1Qr8u5mUE06aOSCQpKpVh2NMqNiwooopAFJS0lAxM0ZpKKQhc0ueKbRQA4GlplKDRcB4NGaSincBwNLmmClzTAfRTc0ZpiHUUUUwCiiigAqRTlajpyGmmDHZpc0lFUIXNLmm0ZpiHZopM0UBYXNGaSigBc0lJmigLC5ozSUlK4C0hooNK4wjOGK9jzTzUJODkVLnIoi+hSGmm5pTTalgLmjNNopAOzRuI6dabS0xD5/vBh0YZqLtUh+aIjuvIqHNEirBmkNBpDUABpO4opCen1qbgPk++ajNOkPzGmUmykJRRRUjJYDiQe9TtVRThhVpjWsHoOIlGaKSqLuLRSZooAWjNJmjNFwFozSZpKTFcU1JE3aoqVThqExp6k+aM02ig1uLmikooHcWikooC4uaM0lFACmjNJSGkwuOzS5puaKAuOzRmm0tA7js0uaZmincEx+aM0ylzRcdyTNGaZmjNFxqRJSnkYNMBoBpl3EPHDDK1Xmi2/MvK/yq0cGmEYPtUSjciSuUs0uakmi43J09PSoayZzvR6j6SkFLmpsWmLQDSUUDuI3FLSkZFMzTIvZjxSUA0UFXFFPBz9aYKM4NAXJRxS5pmcigGrTHcf1p6yFev51HmlzVXGnbYuLLml3dapgkdKlSXI5qlI2jU7k+6k3UzNFMtMfupc1HmjNAcwrIrdR+NQtCRnb8w9qlzRmpcExaFXpRmrJAYcio2i/umsnBomxHRQVI65pKhiFzRmkopiuLmlzTaKAuOzRmkpKAuOoptGaQ7jqKaKDQFx1FNzSg0BcWlptGaYXHUU2jNAXHUU2lFAC0UlFIdxaKSigLi0ZpKKAuLn2opuaKAuVqKTNJmtrnnWHUU3NGaVwHUUmaM0wFopM0ZoAWkzSZpM0rjFzSUUUAFLmkopALmjNJRTAXNJRRRcAoooouAUuaSii4C5ozSUUgFzSUUUAFFFFAC0ZpKKAFzRmkop3AXNGaSii4C0UlFMBaKSii4WFozSUUrhYXNFJRRcLC0UlFO4WFzS5ptLmlcLC5paZS5p3Cw6im5ozRcVh1FFFABRRRTCwZoooouKwtIKM0UXCwuaM0lFMQtFJmlpALmjNJRTAXNApKM0AOzT1bBqPNAppiZqR3MdxEIb0FlH3JB95f/rVTuraS2YB8Mjcq46MKhU1dtbkBDFON8DdR3HuK00luTtsUs0lWLy1NuQ6MJIG+447+x9DVas2mtGVcXNFFJSGJRS0lABRRRQAUUUUALmlptLmgBc0tNpc0XAWlBpuaWqEOzRTc0oNADqM0maTNAhaTPNJmigCaimqcilqkxDqKTNJmncB2aM03NLmmAuaM03NLmgBaKbmjNK4DqTNJmkzRcBc0ZpKKQBSxHMeD1BpuaSM4cj15pJ6lIkNMY040xqbAM0ZxTaKm4x2aUUzNLmkIkjPz47Hiom4Yj0OKXPOaSb7+fXmqewDc0lFFQMKb3/GlNIv3hUjS0Fb7xplKTyaSkykFFFFIBRVn+FfpVWrP8I+laQGgpKDSZqhi0UlFFwFozSUUrgFFFFABR0NFFILkoPGaM01Pu0tM0TFzRmkopjFzQDTaM0CuOzS5plFK5Vx+aTNJmihsQuaXNNopXHcdmjNM6UuaAQ7NLTM0uaY7jqM03NLmgBc0tNFLmgdxc0uabmjNIdx4NFNoouO4ZxUEsePmXp3HpUx5pAcGk1clq5VFLmnyR4+YdKjFZtGWq0FoopM0BcfTH60uaCM0A9UIKWm96Wiwkx1JRSZoGKrYNP8ApUdKpoGmSA0oNNozVXGSZo60zNLmmO5Ij46mplaq2aAxFVctTsWs0ZqJXzT81RalcdmjNNzRmkO47NJmkzRmi4cwpNNZFPTilozRZMVyJoyPemcjrVikPPUZrN0+wiCipDGD3xTWQiocWgG5ozSUUgFzRRRQAuaM0maKAuLRSUtAXCiikoC440lIKXNABS0maKB3FopM0UBcWikzRmgApaTNFABRRRSAqUUUVocIUUUUAFFFFABRRRQAUUUUAFFFFABRRRQAUUUUAFFFFABRRRQAUUUUAFFFFABRRRQAUUUUAFFFFABRRRQAUUUUAFFFFABRRRQAUUUUAFFFFABRRRQAUUUUAFFFFABRRRQAZpQaSigBc0ZpKKYC5ozQKQ0AOzRmm0UXCw6im0tFxWHUUnYUtMAozRRTuIM0tN70tFwsLRSUGgBRTlNNNC07kl6zuhGGjlXzIG+8h/mPQ1Fe232dgY23wt9x8df/AK9QL1rS0seeHgl+aNlZsHsQOCK0XvLUnYzKKDSVmULmkoooGFFFFABRRRQAUUUUAFFFFAC0tNFLQAtLTRS07gLRRRTEFJS000gHxmn1CvBqUU0xC0UUU7gFFFFABRSGii4C0UlIOlFwFopKDQApNJmgUGkAmabnDqaU0xu1K40WG61G3epGqJu9UwGg0ZpKKi4xc0tNooAcaV+UU/hTTTj/AKkfWgQykNFIaRXUCaFptO/hqSkNooNFDAKKKKQBVn+EVWqx2FXEaEoooqgYUUUmaBXFopKDQAtJmlptIGxc0ZpM5pDQK49D1p9Rx0+nbQ0WwtFJRTHcWkoNFAXDNGaTNFIExaM0UlJjTFzRmkooHcWlpopaLAhaKSigY6kzSUtAC5ozTaKAuPBopopaLjuOBozTKdQNMdmkPakopDDPUHpUMibTx07GpaaeVIPpUsmSuQ0UgpakyClFJRQMRhRSnpTRTJHUUgpaQ0FFFFAxyn1paZTv4RQh3HUUi0tWIBS5pKKfQaF9xTlkI602koQ72Jw2aXNV8kNUqHNUXGbY/NGaKKC7hRRRSFcKM0UUwCikNLQMTg9RSbAehxS0VNkxXI2UikqTJpwAbqKhwQEFFOcYbim1FugC0ZpKO1AXFzRSUtA7hS0hpTQMKKSigBaKSigBaKSigBaKQ0UBcWikopDP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data:image/png;base64,UklGRpjoAQBXRUJQVlA4WAoAAAAQAAAAfwIAeQQAQUxQSBUGAAABEUdu20gSrPhW/39xL5Vy9ayniP5PgP4hvaLqnt1WE5LdVHOyU9TDcQpStBN71dPQoh5SRgjq3kdyjlNkp8j2nN0i2VNS9chWSao7aysGQvhimBSc4xT4fg1CqqJqrAMQ48ZYcn5SdDFFCn16E3glusVzQIIAtnHbCP9/NLr7SKxIIEhETAAkSJLbNieh9hIgF0FEgsnPdZHfJ/5T/Kf4T/Gf4j/Ff4r/FP8p/lP8p/hP8Z/iP8V/iv8U/yn+U/yn+E/xn+I/xX+K/xT/Kf5T/Kf4T/Gf4j/Ff5p2iP6NQGx7u8ZKAL34rwYZ2V7tKh7ftzFpxvf9TEqxvbFCI5r3N0lD8xhGFppnKQSheaJCCprnKjTAPZ25f80OmLvXbENx6dxmmAvnNsRctmZTzD1zO2OumNvd94I54TG0z+0jPm5ZJBhIfNyiQY4uk7tA5tB3HrpETnqMBoc7H0DpHVrXU1JNlWWbYMj5HBRYKzmgchn6lGT7pb0D/SzFsEehkR/F+M8mCZLvwBAG5e48GGArdZ75WMxQt5VI100E+kb7BcWMTeMXCpgoftwRAvyv4XK/eoPGl2mzZSH3w2UAROobc96dBO2vBZtZFryOf5frGWZkar2pzsxrbuKHJX7EjL9ppd9X9aT44el+uEBRo/bUlD2WEZP94cSyRK77znjHOF32SAHOL9vUl2/lGyaYsyZgAvy/8rbfybP5r8cEnaP/NPyJ0H47S2eZh9WMLbYWAfebxQD5VRIVHaBQe+jyC+LLUJBdXUuiSw/Ul8ugwCG2/KDfnMozjgAZoHPkg1IEMEDn4Q8gftwJlgR43hPRwcNBKH7KBQ12hRSYzSDB6PrLYRDgYHwpcwam48cVnnBUkNB+CibAbj0U9+x3+lBBUHsp4SQcUYGXRR8Ck+jBXiFk4StZICNBJRGpL1IfPhjt/kr6/4fzQFdFHhTY3IDOvOilzToY1zwDvb5k6Cw+HbtIH3GLas6B3u1vBdn4Cs6B7uzkJzqKDUj68X9fUJqGdBP/8oBOYYPJ0IMOu3gdkT/d0n5EHyttuqVa8HNxegh0s1d8o102wk/6kvQGIHDogXa2L9Idz/1JMNDGtoYeGHpauGuGtqS9boXubELc30H5C7p8KBBsICjgN57J6cH0sKAKxYM4dShIc9zvPCyVo8X4NGR9Ix3zu/ln7n0mUYi+b7GVfXX2h9ljqf9C6de7/crjnyV+eMZ/msIpe99rOP5/lvh/4CWAX/gt/tMS/9f9L5BAADqwzwC4/CuAiPHfsQU5BpCICViM/zCFQwBxjiDOZICv42CAkIFVE6DPCBhlAoQRcPIxgoABqiIwGKCYgKEB35Md5r9r0Ix/cvu1pF85fjyDR/vF/jvrGP9jjt8x4++0d/y3lL9l/Iudfi3tF+MvBRAa/1Zdj39y+7Wk39jpA7OvTOljwWH6wPThnRvkBvwvKey9YVl6MIL96RwUqXvaIf9eoRdm0TjusoaCTDEOeB7OgqsNocPqLBAbryNZ5Np9deksUvS1+lSnAbTHe6ATOBqqvJiQ+haVCVZ2soJCcqpFoZWeTAUvcu6lsveJ8PZ/MCnr4J+JycIFEVlAfWY4gi1PVxfA/k72P3/0/2aP/PFx5skYloOb+JwDyFNLjvz+fmAmYxYwrn4wfORqjlra+wgbIMim6aCPPMwFUxH75jPeGWkPeWpzbPAxqXZ3zCHjDC2aQo6/316Wk02nZQmWZaE5Y9INfKXnQ75ooCqZ9bYPsYUuuiH/6/SQ6VisuMdDAmxTi+sL7tL/J+Ne9EA3IcpPFmCgyrK4RH1Noi2zpMxDObKwKLOivC3ZJvrM0Jlvd3iDOwLJz9JOU6XPih7SdSudMz4vZZRQaHUyyW+SRGUBrsoXQHnyyziqj1RPvcAKvQYtHNnl0ABXHIoPQJdFhRTo7SCG0jnhxBjEIvMmj7tuFXhMk7hpJGuAQpKlOVcgsd0CWpedpHrYryqKNdjHYpraQhKZ3WUM5MmH/NQ5OCUlooMMz5WFVD2pNLnnLCKBytQ5vamoJh3J2mpmcJO+KykYfW1iyLjP9qS+elwalj74WQAAVlA4IFziAQCwlQSdASqAAnoEPj0ai0QiIaEhJ9a7SEAHiWdu10Z7f/1eN53R+u/9D/Wf6P/pf3n//93//g/4fLf7N/sf/N6l/53/jP/D/l/2w+FDi/3n/j9Uf6s/zX+O9Y//DyzPP/+t7gv61f7T/Cfi778fNTkc/l3+U/53su/9vu89c383/5P+f/tPcx/PP7Z/vv8X+8vfb9KXEX9AyenaTyR+1H+J6qlndnfNPjL9wv8fpDji8J/hv8y/qf6u/2n/if4jzb/6PuJf6r7gH8T/jH9B/pP68fzH/k/6f5cv7NxgH9D/pv+d/t/7lf4j2q/5X0A/YD1Hv53/fPyq+Lf8+/un8z9hT8Q/on+y/t/wAfxb+Nf0v+l/st/af/v9T/4X/Uf5j/S/8v/OezL9I/u3++/wP+X/43+N+gX83/pX+Y/tX99/5X+N///1S+y3+zvsbfqJ/0f7R/sPZ91v5lCiv57D/xeeFyz5UxiP8fZh7h/3vOFff/7XrU/r//F9hT+l/4b9oPeb6b/ND+5/q7+nP+6+o//aP+t10v72+yx+4nrH/nR8RX9e/7vpif//2AP//7cPRT9aP7j/gv1s/aD5Y/G/3D/Hf4z9m/7t/1PWX8a+h/vv90/y/+m/uX7W/Y59s/5H+l8jPp39N/zP8v+9fuh/HfuR+L/uX+X/3v97/cb5n/33+c/zX/I/03qL+c/xX+x/yH7o/4/95vsI/Gf5r/gv7b+1/+A/bb6wPpv+d/pPyd80beP9Z/u/81+4X78/Qd7H/Sf8b/fv9B/uv73+5/0VfR/7n/G/uh++3zX9j/97/o/9F/2/8f///wB/lf9J/y/95/cP/B//7/i/fP/A/9HjefhP9//2/9d+S/2A/zD+w/7H/Ef5b/t/4z///+D8Xf6j/i/5D/S/+b/R////y/Hf8+/wv/A/x/+h/9H+X//3/v/QX+Qf0b/L/3P/Mf83/Cf///yfeH/5fz3+jH7kf9D8+v+v9nn62/9b8+ze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00ZqSz6OOX/Ne6UgIhs5P2xBzNGP1XX2hD07h+ftxX4oa94ymsK1ZTiGtpPwoGsK1ZTiBYit80bHe3uZz7Qne5aUf6miSEh/eKWTU/7dlEs6nP6F/xLvko6gtjLFdrjnN51okSUoRRr77n+HZiidKoO6Er6TpNYVqynENbSfhQNYVqlkvRMcqR9LfsoIIu298OA32W5NLf/z9yonMOJ/IPP33gov/73ZD//+Hk9LVRiBI6JggKlEI5ep5FR/AZu7uPkBoKrLtbp7G64+kdgqXmk/CgawrVlOIa2k/CcMMLltdZidld7QlPNiV62ErGYmr2+GgGfdmCwnfIf95Pm3pV32sn5fv/yw2HuQa54FA6KCNcnnI7oJF0jGJXuthdhqasQvTEiSJXE2ZzQLREqNOiw9xDvH+WDNy9NmihCvGc3G3hDSawrVlOIa2k/CgaSuWay5QVyBq+Z4rGbfjqVd2qLRo9nc/V+AvgPcD4XRoU5GvjqlpN0+BbZb+r/IUHjSuKTDEJ8Fa2AM80WZF+jgnoWu2ejgEwHgYZgrV8vJv6wjD4o8nBoxVBy6t2BtwKh9GtpPwoGsK1ZTiBYdrlxLYZhHz9zbPeG5P/nhyqWeo/8GBPjJURwfyCftjaqC3dfpmJHKl0d3vnpNXbGu9kf7cyQ7je/64GuSnT3vrLqYSBq77ykRFZ0kgS86U5NYHOddV9heDRkxNti+IF+eqynENbSfhQHDNJ0mmo15TQqOVfk4/HQJXzqipiPGrmcc1C5Irl7vcDYC+srrJDtmZYXk64C+5vGXYO/b7hggnaSSU0OanlMmzPZTlorN6g23+xwkYWcyyzDYw8eQ1GU3W3NyQi5TuoqA8Xh0+XCgawrVlOIa2kxJ9XjqTO147NYQ/wNoFUBANYuViCWxjdbQrPL5SpnQe99YZzV45ucQNW2jifnzMdgxY59XDK+KRu7wpJrQzExaaEhsnoUAUdgRvvnejPmPEyEpqr4QByMhrcCBrCtWU4hraT7/n2kv38kLdJD5UPkihzTFNAU31ANrKR8PyZi7L3xGL3+u5wtOEDye8d9/o+u0Y5ZvluUfnf631dPTCo3F7cYRqAufWz6h+GGvLtAWAHQhOXqC6NzLDuQcCbHfLp1f124Q6Mx7gz6a2+Ae11vvub4UDWFaspwCrFfx1PKwRQx9ndNjsRQKdZxNnGchIFwt10cAnnVqCFTRF9ctXk5ermE04dDSHCIl8Hp36z8wxQP73XBdE6YDx9FRPb60cZ8jVkUoUH7+LuOXS5aVUJVsPRh4stothL8vdm0d26PB3/pifnJ35TmsmvrUX5IxHg5eR3blNc8mlvLBHO3eQ/DW0n4UDSNHq/kQwlQSmNgrPm8vYqrCK9QEvnQgLZNiS4yhIvj0CPpk2cgJPDbhmSvDXOndY1AGeM16a9iXqtin6UyTFKg/zQ+wSj4nBiVwfD30eilFV1FQ6+ujzHb2m7Oh65BYzGj/aPnAPdpMLW2vY3CM22vd7QLlNsY3IwXzkhXbvIfhraT8KBpGpbibhDS1u0m5EuJn3HaperUy1pnatuUvSLvYvx0bBo9I5QceiOxQp/ia6t8pP8Bl5ovPyIQUXR2QsYJI4ND0Ep0ir1rQM55g1xLZKxrjZVNdivqNdQE3HZ7BD/wO3P1u4aO9S8g0W2W8ztGcAQDWFaspxDW0n4F5YMCuITSZ312NRbX2/qwNW8mcO4xtTxRm1Fm3PTfSNEzw9AJgH2+Dt7UFlulLKyO0kss100GoDE5J/5/8aHHqRAZzqjGq3wVv/rbw9fqWvkTAKLdDNdmTCYlByVGDDRVf90M9dUBk/CgawrVlOIa2l7rnQvHR73nhSpzplmbS/4oKgUEnw4xkXGrm0nxqbI+qAv8BQNtCKrr++FzTBPupJpcB2iiZIeQ8C7k3n6XkWoy5d3E/+i4fbF+MeAyoq0zwJXTJee4yZcOIMNYVqynENbSfhQHVZpToPhdnkNBlkjb2E+HpfQK7D0FXle1m7CY8X+fmDx7fAZUOfQ/t1BL8Xrz9jBTzQExca7I3OS7k1zTayX+jkx5txfKn9oN1eTgC6/0/CgawrVlOIa2k+XYKhO+Bh1XGSoOuHHfl5L+vm6eI8NAZv11ohpBhiisvEBDDsR7gmQUtfxcbxylaX6Xyey/p2z4/i3uZus/m/Wxfc3woGsK1ZTiGtoS6IjyMDx0W2TXi5SU/8rBD/0abUoGut+IYNXXSwXvL707KeXRl4kAiPdryVYQCziyMf8n1fwwnWRCgecyohM4fc5FTtUje0B8Xxy93tPVtrDWiXJKL6JdwGGsK1ZTiGtpPwoGr4yb2qn2SZfMGcIB7mIj8vU1eXtm3Sb6rXQ3k8JK//YVf5xrf+ekkw1fD2+W8APa8SzWssWaed7axr8PTy/NzGA4BM66my3UCXh6bSIqmeQKm/zGPP7VYcbRYTSJ6SYRR58H6uk5Cq9VlOIa2k/CgawrMd6xpgwD0TO6k4CIsrFT/9DdOrZuHxxgHyxB/PryO3Fnn2UODFvXW9IP07Yw80e9bizC/b7/RAAunfdP/V0j/XTQz/1M9wUgX+6HaEfrtlE9DkBl8WxaROYU/+ySn+xgOiAHiHOry6re+lVkPw1tJ+FA1hWrIUzOFY6fYVL3W756qeSM160zRoFH+85K/MMp91///Oyhhe06D8ArrMeqGUZvmobTlqTz4ow3P3g4lGa2swhAKDaBi1b3Dmefp4bTDYRvb8EZWD2Te3DlKatX1VYdxPO1URbBc2GuvL7H/Iv2FaspxDWz3qfe/zi38c/IQJRrLzzD6igVGaJgtYrSupQIw68Muh7AucD5n8GEirSY+fYvAR+20MjwP//0OODx9M8LV2EteJ8uydEn4d+y3LkY3lcVt9IRI3GWq4SLKv7DUkZNFBwN2u/DiZVST3/mRf2oWeDx/yrMjzUg+3X2y3xayzt/Xep+FA1hWqiR91vimWEsjLnHLL2C5jZwY0RY+i3hLNevY8lK3xIAOtVbvTyPZB85Sa0dQwZNCQ4AflBWm46jUEOEL+pKBX/DRBZ5NoLgBosDNULALZeFDh8bLONV7o64DnozwpUP5hMZs67EtrGxQGYgmo8s1SITtL8MM1vTPN6dG8ubXO1hE0bBBVJOYKXYWOWQxSRCK8tDhZ74oz4QM19Yhn9CaX1jfCByQY1WUWnpHIUeu08T+SsXG2ikTieFXRldE5Pk2R5lFrEdE5+kL7k38kSJKpLjpUr/b2tdynf8UwrA3zRPHnROIZaqZ4wvDhlnxUMMeZwFCtTRuSpxVPqkajInOCqAkYWuVaycdkCYHuaLf55TagmGLetNbfFAwSu7yCJn6ALv7E9S63/jYMWexdfjlbizT6RhRGURNUgjQD4+IzKcRYOpzbKAVhUSd/eNsXbQOQ/ziSpv7b9U/f7SHcHMQhHcxKpUgW/Q4kikw96i7h3ocE8lLROFIZnP8CU4YXL4qC/nKDsT1Ag+8OcJYyqTGm9KbUec/qmYwXFiKFh1Ae8b0AWO/Rx0LfTHv1+6RQ7swO8cT5OYoikBYaREliA2Dk9sT63VNqNeIxrwOd+dHRLYl3px9t9/7fxpiTXDrd2kSA4WA0SrUEnpixlej4QVQkjOr7x4dBv1agjEuYV/biRtlKRPnPZkw9iiMf1PWrXZwVIZk4zRufm7ehmBR/RqmuIt9BljKmRoB+Z9+EDHqDkRrG0I7cKqdlqTES7LGJkYsVmh8gG/FXgy+NPufI/1tCZ5OcnLZ2QijDNtc62ldi8f4t0PIRWPXqrEg9vW5Hc5SWg3k6zOXdZIx7tEk54Ilsje0D/0iClyY4AjgBDfGwbKVVx+GcVSAbI2UqbRcmuRAQVPC/nV2IE/m3yZUu0ptnKo3DRzltyscqh0mWqS2OMlfTPC3MpfnUbu0BneyoAAAS/DrG9hzJz06TOv8ER3haB2qSBnTKLQi6WwmuOhAQKL1SgVOxFO+U8i/4vIXLpXgf/L6PyUrl61cPil7LM2+beZ2XNvi7qIXDT1O8Sf8h8mev7AVj4OV1f1OGWztZNSeHgMt3wVVojer68D7dkVtDGtrAOL4H1k1+K87AtcrEbb+D2t3Egnrutv7pY8/bcZPj/kMVJFUI4/f/+ignelYUJ1VYeIFugxuP6mOiJaLM33MLCr/haBysweS5KW8AN6vhcBvSQoDgAab+5IEJDcC9zHa30+4N7/TIXS98HTLNU3x819h2b+RUeNpwCH9xq5rugOBwAAbhGBOqjaOeUXyvt6ioj+UsYmcQjgCXD8C9SZC1Yak6GjsXubgNNODHNAawUBUoi3am1rOZOkCWgSbvXrLxhxb4P2ftb91CHtRS5t08RKvWLkGvMFbnAvi46FbVODzMUgRoAQROvt3Q7vp6g3zO1plfZbRZT+Hrt7yb67VpEy8nlCt6sIrCyBsbDHh2beC5LNeiWVc58JZzbGVmYtJm5hiirgYaYnyCE8Qbvvfas4fvkmpjp/2S2vpJpyFFAbbuS7raV69VfJzo6ZZTVvtgnZihvHnEhxpdoNab3ESrCEsf62usLph6IBu6Bt6FglFuA4MluTqplt89prow39PtCIfxq8bK9g3duD+DEG7t6XR+p0n5JuZwfxD+gI8sZCgtSsmg7/gfzFy99F8ipfsA1CGUGo4Ao6GqwMT7xyqG1T1NJvSL1OZ7gAbFgoeDXdv/96fGDRBg1K1Rrf1VATPACUMtfGvsb2nS4m6De4eQgGCSVKJa6DWkkKnVlV3FYRW/h6aL7NrmD4OSOYVshi4JJaoX//80Lfb81yGewxKU+3USRpOJSqVjmDk3ECH7EjyTUzVTSshOC4k7zhQRwQFAoCXEfoIao6uajTSpLvNHQsPsCEwglNIX4pPCF0erY/pv2a8e9+dIRmPx6z2HQlANYR9PbuaF1SZjDBRGlI2obnLVYszJvc7d7OErERPd+JykKrxDs2SGGdsyuBnNuUb1yNTJb/+tji0518eaZdF+lUgQ7+Y7Kn+g4oYMnaL0Vaqri7R1g+ZrFKnW5CHbugPiDHTmWwvc7wZdg0di3/Q+v59Hf0+cZDuAJhgK2OmN9KSXfjxOdoKaxdjwYTUmLFQQGs9KSMr4Lt6UqubzXKg7GYqHLb9w2ByzTB+hBkBvf3/or7JoEZ8RdnC2AbjN/zv+TyaTbTTKpZrJzv3JoJ58qaUszhOXlCgzjDG+7TDPvqDrxdXQ0Tga0mQkv+jr1PiYvQ88Zme7djknSibIAd2t6D7q+pNwiEFoHLk8FvjYncn6cXcz1ocRfbN83wYrVVlEht11+oxGZ5tl2GDI71XZFsD8AugXSPXW9DCWa/3MEL2BN/gkL5BEdn26/gcBXHWl4zaXtg+wzquWh5GbPNxKGHC0BxbBQC0Dav4FjFKdD7W2aj72J6+xsnMNbkpMi2ujkK3v1pjo36qYeNh2EL8bc+w2g8hrQ9G/cjPjw6kXUZ5mswiwUBHSL01+daE69WO2vgJs0HvegirJWr5/RksThEevOyOlR7M079LqL6HYi1wB9Y6cdzDCPALXpzodRd7pRozLvqdJMYaCxzX/b/Us7P/2ZPaX9Nql25QAG6vinyTc2Dj8J4IlGnRgMIs6Ii9MqcBckd7MPIFqvdV5jJLhrJPkrkuUlaUK3GF48aXY5M41P5HhaW2JCbbvopQzp1bQU07XKCaGgPLJ789jDc/iqSXRdSgewh6qMYYDdzTgbFROihGqvmfhsYTBCyWyyfTOo1y6+L4U5s3QmJ3ein6O17f8sov+xKEOvdu7Vuvos0fjfFg11KSlpyzpmB3vSzQY/Oi2GjOM2tkfhT+SESVh8wPFJerwOqNZC2Gr8QPmcyrxGEDIgnqQl88IhPnXNfSe6WZbuEI8U4D7V3+cEIpPW13F7BXYaU/pHTLVFxwPaRcmR6PDVYDcKNvGmDmAlIPfpG2hl0WymsC4WUwHDWz7lIp6csVv6qwEZJIu15PLeXvkCvdXXL7nFF1HD8PJMktZMyI0H374pLQ7uWTZfpEdF+9mHASNUUAY0l6obYEbFbhcs9wvRLjaQz0oOLjksPWV/p34+/nAVL24aiFxl7YojJOpkS6WmAbGhOFCJK6I3m8vC/IEeOmN5kxoBcyKvaScQxTigfmdTMND/ZwoKhVkkirNC1Adqri/WT/iC7aMSwJgaFnUHKnqzTS0308O4+caWPd+jvKbqCWSC6kga5T2iSZldYYvKsM9U6GOlBW7pNlr4TTe/GIJkIZEEDhr8VbkJg+iLYKeu9v6HaYFQRw5ocq0qTDBp5ADvXxZTY/xeHXByk7tFI9ZjWomIeFVdZjFa/GRWlg+6Ua1gx3ZKHFw9+VRyW2gwh6ck3nWH3zvTN5LoGFArYzlL78DVjSrsRBvT3pEit+UsaKE7DUYL44HicEkW75KE/8+3BAQK2Uw0XRYO/P7WajAzPYrqvpRdsLiR+/najO2vTsWBGmqcAPp0pj1hJrYxPFJKdxf/uaf6w0DrjBk+cbF2gmBCsu/b9zC7J5+sf4Kni5J5I4u9SYZ5vFcUt34i/6vc0qixR4WRW2ISJvekuPlNjuRIbKGGB35XbPwPLqwIUKDH/dV1R5rjYSIC5nApwplB8hWo+EHO1MnXhlZPo8dPOkHyOENgL9rX5peKFSu5EWmAvzY9PVG4A2ROr0y9a1W+6Yw0GyOJGeEVU8a5hBfouM3fjs9g5HWw9MEpt2+YPqLE9qoLSqcFGMbUSg0eeJHzW8jIx4uUv16xBUPoGu9yf4vBH6j1Qprj2q1aNgaUXA6i5rIrCaOW6VLGkiGvy3wrrDBorn3qr2eHhE0va1+Z2N0BgxjT6LWpcL1HBWalzgtbiXuEL7qGrWxapW/DOYxACY5RWswsB+8b3ipp1pX8wEVMsdiQAgl5LpiuPo2iCXvlCKUT1j/vscPRImiAfJew5+vvqvHZSz6tBfRYovM882t7n3iUsEkMZzvbWXKoK6v8xFZ5fWpXua/HqPMrQPm9OA8JUOrdFCk6suOYSdp9Pp/28rnqxW7rG4+XLsZ1V9sEZhOYeaYbl6lYkoF+tuTLxse4lNsjbrNcdHaY3cprUt4Rqd6XRGMcVKgizZQQq9Z6CZSIJf2ZXqy/iT+GCbufHom+9v5yoVVaXRGjauWwEVLvr6MdGLAI4cZwpvCYVJPwK/9F8Fv+Va9XT/f2mriZUqVkob/gF1eykQ+ooIi05pQehaHrdawh2DcZe/whvOUSrKtAqWm5ZnzqFThQp0Bn36cP38XlsXglBMcmtQv2rmN0sCXp0tly74LJiaOFDEG3/obX5Uhrt0Ez6Yvv/ikaY6If2/uyLNKR1bTOvWdlhCa5kv8yHqquIzrMjM5xUg8iSMvDkmME7HEPh8g9dzhjW0evuYgKyhQCJeYh+povt0xF+uEk9F0KXCCDGcxvDIwgDX3HlLeWB+O/rHFR8LJAXW77L21qVzVBoJd3IJltwe0fO0VZofzH50jXCTuGWPauiCfoJY2Rq3LJEUNGV3PAkDldaV4yCGbNivgOfjFtD+WM4VcLKGwcXPMdmxRGH0WV2Wi8TrstaBfLO8N0n5KKWBp+EztT7z9+e09YfEAyzkOZBiFuTFc0a026PL4gRqCjW6OX4wemR9AcTGDJmmVGlBjft+vSI7Fs/EQU7+2zrXrZbOyJzuLgTCvQLu/77iq/hcVyuTojdHJutgg7AgBXEi1GFbXrpwAaF0BiHZGP0JBoEWYYTv+zX71n//h+b006/kqUaU0sXk/+YvDD/nVEsc5XaofnFArg0OdBLBACW6cSNN5LtxDlVnFRs4w07WQjjfufuJ8Y+RHJuu0BCBPMytK3hmBxwus8FoPlKxC1h3NPqSb0SY599t4GNxUF1PyjRHL99sjtkb7hooVr4DItYdyvZx+Wz2Sml8mz9Te2FdbJIV5E0aECVN5qQtbJc//8D3//ipE5+rr/MnaZIRuYy/r3+9NfeqDgeoXKEvzSNGqsLfoyHTkGmbiPYEXFypAV2jK6J3YVHH1CVvGUKcNWk6BGhN1U2ifeNzdwGOCtrY06/kaUWkaAy7uAMj4EZdd/asheCHexuuysvSenbGQspAcObgOM8RYSDgzW1xbLRkJDTwmDakc/q/IK9CdMqqcTyhDywUkN2hFLr8juDu/3ct/P2jv30Sk2zcRfrP1MwYuRfnJOStJw0q1jafthJ5DFy1U/97NDoIOj9ogXLwrjPmxQoc0Z1f/7GvBdv/b+y303J4HpwoIi1Tu+56JOd8QdX+ao6kxZdb3AopOH3k7UE447JrmivFtne8XWvHAeGT6PwfOkvJUFi02n73GWlKDkyLR6upzSa3YRHlp/K7ruDwr6ZaQIMs1yUfX8yuZdlmEnk8kmkWT//X/tcSEImxyvkgZ9i8mmtBP3DcijBN/VfZknx9lyau6aW9SnaQy+SoMHvFc/lXhfM8ixtE8OgyOcTsjlAuvnOs1Sx9t2zUDYEFmjpjV3d6mfHaDVznTz778PVTkAW77PeoQK+c5AvMLpVEPIqOOTjcEQpc8Fs9UYQxh74Wz+anBH4notD6s3q98L+PjLhCiikE7OXreG3k9wjeBlBfoBg1xzDLxmxD3e6LgjHbgNoyVUq7qVXlUxw7/7B6S6seskfGVAzaDgggWz+ceNs4hGd9xTG7xAZcNC0NUFh8kPUskIjOiOL7UaBhqvDUBqBFVYtPhug83t4K/gN1F5SEbEPLQ8lljkeSix0spZp7OAWbZocwwdK0dhTxAKmN2ogY1TNTpinFcIWm+e8Fxx60zLOcpoPscEsAWLuauCI0/WvsTxrq7G+KsCo8ZGSczmFqutQRyYQj7OKu41bmHtgBQv7dWBDanTZwyzBh6Q5kfLjV1PetgP2z1qUco9Yrij/dEZDGBJK1Hgm7IQXToDYatV3TcFl9cFZqG2OFjsUoGgOQIjwaU8MqitL/52fw2gdOYnAoTt4qYruAnxszro+g9lmwYhD9Q37Zup7m7hZ9rPCvLQ3u12w+7OdQUflX6f+P/rUZksAFaSnRRwILQ3pgnl/fkXnbQMYa+qSGs9EVQd/yNPfGKnagpBrUHqqPxr8/CFxjl65q+yo+HjQom6uGt5Mxw9I/nHuB/77LQHv7t8X8ZcrVCtkHlmJtB7giZTsPUYKKxfeOCikkXhnjzebMOHT/JcgzdMVx4pmRGoYulMkxW60oba/x3A2W/vIcrkdHe8BxYyOcK2jyBMrJ9HsfY1EoM4jjkEDM5g6lAc6y5Ih71obBscos5z+OAqYTQM9/ueClR4A1RUVU9c18PyYDhLdTdJQdmvQ3s8WYBztXGLUDXdB9/XEApBD7QXUEsRGcp23kVXXvf9HZjlSMJSZMjFTtafT4ZZD62lqDVWOBqFxah8XZkMwdzcy0L1a6ECpzZF0rNecgKq8nIPEX7vtaSqt3jfzOFi65i62NCsBpnUqMavg7rKOTnSLod0mAznCYXPKGcPHVvq9/jKI2E1iRZLBOMPYOcVXK5LtHbf/udi6JPVZT4TBE83bJRgmhDvrCBt5J1JVe+M4wKfprAa0ja0jRJo360rjtE0/t+cq+h8afi8qt2M1ljAjTQwl7nVkVYdHRx0zBMcr5Tu3//MTIUnZhX7JHL5qgAKRcBpbRX/5Pqi4CNoFFgtP+xb8vgj38cPPYNAkjgHPmFwQpyo2box4sAtaNxkmy8C8138Q0sIXiy8+N075y75K+5rs87xcWE6N5uiUZSOwZLI8Hvpu1T6036XSr5OIQh6DnB5ixMDH8Xo35sKnhGNhglXc+96HrZmSU+cdtR66C0frQSEs1giRezH9ABWe5VGf3s980sYcnZUAgthSQdyIWQihsFM6dR5z9Xk9xoUKBxzg+61eEAjykHwvFMFlCJ36dcMAgCHgMoPdz6Nre3VsJs0D94eaJGpnEI8xyR0+NmFGX34BAd9oXTDSRcjMVUcZyiZ5ZrB23HTNAn75bxEfiGW84T4uIVUD7PFP2wPTiUu8qLcyffXEpckarFzmdqHaLi54A6imD8KaYF8m8pRsd4E9zU0z8qzpcSdxl+ZPAQtSRl4mKScOyRbY+EmrnWy1AwqBO7KH/srwiwETJrkIwkErzvgn5PY8fcGJzm+K9A7UG3C62H2nqLIhUrkRFYaIY+1sw81WRkRnBxDALYbcE0YriKxJ+IFzCmv5f/zhU1/Xv7nkCD0RZMpth+DOyaIIo7GdO4WpaItwcAnUtZbTeGU9Jok6kRWRCBadAx21+NUwXYszxb1FXiHkllQADxWb3qKcY6NjKFZduN8qDT4MGRwT8ukO6e3G6Om75nqL40BjNMM8v+00CdJx9YqXJM4KA69jWc0iZCWJ/ijkQ/8bt1uBvUW4gtdjhYxF3x3/z+VdpkC5jdQrfjG0AQzQrdaLUm+DFaGSNnH5nkOZnOlV6BUIU7ypaA3G2hxMomYZQ8HPByDwZ9WWLi9AN07fSBPzez33nyvMJ8HzsD4RdotHEH/frj5fkwEzKlkhfVA43wB085eikiCIu5egjVyOJiHo/gGz855JxP99//p38PzxwGOEGgcC+/V8P9QNpy+FRBE62rRFFrlMrl2ZiCPrIMrByfQf2FbNpeXb8YefUqYrCoBbJMEQb3svsWOuik2udN2tX1jchBQFWieFzHDiLYbxjiDwn/A4MggW5H0E+P/EAIWtdMy1RBOfr/CkSLvSSv9MVFA3kZa8G6+4EXFNGiaXqxZR+d9VEVCWdBPjIKZn5Bo/L319EFTgP8kQkg6ytqlY3RfjwGEv9L4hh3BjDJWkZuBu44CsBCqqTSwF6XXjkX828bjamAakyDG9kyxKabRAyt9ltyH2NbGUqUtjx+lGlnKgnrmoFG5RkRxK3z1sUSb7f827yZ93ieF0ywZYM5wsbxl7t8u4LDXExRllHLTRtf/03P4GzmVEtB/w6G2Zm2ZmseXGrbZ+/VhinSqF/0ZSOs5twOPhxWrYm2Qx6xlRKSaVoGX5Ubroym/4yNOZ4QA6iFkH4RvWrZr+2FB4dFqS3kC0H9e6xbk0QmTgvF+HLwd5olnOlh/8pmx8O/t6RFkMV6bBrsPrdGVQFTCU4L4jAmhyBiLEwWBYeUss/WWS91bOY5zVjAgW+QzR1/GTDHXKQNmELHzLtWdqgZN5HCRN0umjwT/Hu3RCVpl5WC5oTTlaE7LYAD+9f+gAAAAAAAAAAAAAAAAAAAAAAAAAAAAAAAAAAAAAAAAAAAAAAAAAAAAAAAAAAAAAAAAAAAAAAAAAAAAAAAAABNWe0Gj2bVoN5q1PjRJNhNyXgf68QOjj1QodgFGobUTM6UAIPTDe6fVfO0vjjPvbBGO1xcmn3fOmlPhdubwzuw56Ve9RIbCNqOOMfr2sf9edySZY2j4Tzp9NL1iXY1DTFQfrD5zZKb1nbAEsfOJ5azPfOZVDbSMFkIi3dGS0BwaL78fLhypNUi1vQ/06tf6JISpmdVLXA8eSo/QftfuyFxs8NGcxzvT6YuVG7z/NfUroyrJwKfsG0m1JJZm3ZgrDvnasO2hCKFLLda9djNFg6OlaG2/SUG93SDVocmQ8F2JFszOGypp5Xw8EMnxXnWrYjL6apoS76qGVkRAETgW8U5fTFMhMNx8byvvejBu616wEcuTILAbgSFHY086h27YiMxcbK39jMFZNeMkJgGbMFY7H5b4Q96424EwKPk2hYFVyMuTdhzzlFzNyzn91S6MMbxQPPY94T+o10dAXEpONMLC3Ny1N3AM+NESIO7LMas9MNLgLELjtPSJyyRf/y2GKkX6ePw5hcpOACjAgMaiZpQRG7L4POT0VJH/Ls1HWPgskVMoMu5ZcwC+D24JGZH0DuoDI+4cVfLXltXTvgaoDWikWjr/KJQUIINql6Qe3t4xV0ORXOKXvycnoQ48v5NbCNLIuuQWSERshhidSoAAAABb2enOEVyQnveEwynDtx3cFf0/wa4Ybz4MX0nQ8Y60kaklORVHmUMEFUu6iUkBIvQ2iKQglEDcLH18mdd8ru2KN8BFYr/GwgYF4znBXnYQ94OUTu0rCHp1CGsYZ97ma5+CcvXhzXOip8xtPge/HRCSh1zBOPJJUPApPXwZWA6sLG3saUt1fqGwUhdZeByIJSN67nN2+0H51SY6B6dp13oUOAEuoztKHnzlga1SJMKth+ix4i/XmUsX/skDTezMcnLCjhCGvoSkPztYyYyppPz9vAZ1i8aU/gSJXIYzL11q9z/BzCjLDSctMk1MNuPmcJT143cTp85AG0yFHmli2H0WIyOIk5gszx1L+w88QxYdOHLxLtZpwoLLjDkJ6mtcn941NTTWiKTUTGPI/N4O62iJFzeH/XTg4o4VJOBl3K0ZyLGvRhn+BBrX/1LKfsh6oBFlRNatMUqje6daUMHUx3uB1dgBLmRkwj2eevwKOgn1b8C/bd5TaJqmhY1Pcx/wL8XmpEcVGMM6aaYa87jwm7rTYNRpOk+fwnJIu7hJSfVgzqpCaVgAqQsHcNC4Od5b2CrLv9HuTgjtWAZPvmHTv3+T4cIhu5BVhtwxwkNxpwum01s+xhiVvcNEH6PMhO1gqiSL3ouuHzFBwXirRvj0XfvGyyjGtqPe+NPcZI8SNwsWtWH0oa9z3xPwH67hUkjdWyaGsE2EKD5UZP/s0e0uWWePpKU3XWpU/twAaFopU9kWMLCvOJkITa9GN7q5nqvLItzZCxSrlpqnh+Xe2XnrVOTFZu9xoTUk/+oInYsliQd5CSXO5T4bWAvfu4pS10Wvl3eW8t6nSNNsVWHFcScxKKQ3ntzDbxCaCkJFEfb72WH7k8f6x6+gzaWk++Q81OIFC0nkf2ZnEm7CAdkLInY0fZSXS1tk+s+yP7vM91PCZAvPwXYfPdf5JxA7GfQn6NcSZZcT6YzL80sGV/nbogNecT8tPlHOTwajuz/sdWuLi/wcp1vKRHRorUXhrW6YsS6SGgEEZsdmW3JcNEdkuPMAAAAAhv5SOHkM8FMBT7kbOYeiL55pGNJB43xNiehAzxeydf38gDAqfeHPJnVCFUKyVZuSwsy+yHk4veJ6Tj+jd/i1Zh5syRCjsj2KMGab+LhfxEoaZYCqYkTp8ukz7iePkVyVY6vdm+4Ujz4SrkvbFh3jeZSIpWe1VRu5W028dB7pOtwOyWFnkjTZaGx2ZVVt9AdzrGL3Z6YvhOSYXNvz5cxxg3jy26bGdriJl4WkMT5+htq2WHP07d6jW8GV6i/2dd4gFmPz3Sh+Kc1sQkQbQhL/QvTFzyt9oXl0gpMRi6eD5NHqlW7LfLWqwNmy2e4YmY3vzx2FokcN8BHLQEIhD8sI4AlB9sD3KaigUDyesxh+H+Av0SPyEzJT6c61XFeA63Qb3RIrEUcs8IyFQnkC2INSh2ejfsiTYHFO/u4W5NdIgVsKTLd5ZFv7cRaR+TyVxblMcLIGzBmcIM5p5ZCt4zePLHjil3xU+aL9oVoAC/Ymal61nWG0zNdfR+llNZE+oI9jMBaxfpZQpQtvYrR4BhTwkQFsoYgx0DNQPTW32Cga4+imrTnsF/uo52yX+aa4wppNRV15GmRhWRvYdd84xayPqX+oF6aQ01SuaQk90uP4W+FSkB65OurDdjeomH6Iyxz2YarVk+QRdE/5qAGrLmWb8vRTzEmDvQFi+La2JPRAEfefbyZfTjheLAfCkztt3F35U5vs9ZyFOcMym6H0hsaUdAAztYUg9exFLlaN3sJ3SUOx2cyiu0zfUQneLHPw+W83JBKPCaVyupjhLX/OpUjwnFDz1Hy/tn1YRWhzWdYgh6iDTjDg50dTPQZCemJMgga9VCV+h8EDPioiQQPA/4l8oGJifa+KCSeTHegZav4whzu/41oqXK2L9/he1Y2RCRGHOtaQnWqCR3AAZGB1wqPWC4l977jmVrA4MTn4O37v4p8qBEG+FYMM7NLV73eWwOQlwwb9r1mYdjgyCn/cEUFxW49V4WStWM/XCpYKLu/u5hkZTdQrRCXjYvXzTJy178nOjDQoueYYZQTmqmsFRQnViJUra6FN0wQVlf41FaxWeL6hXMwSr9UE7NsrXMt5qpfgV7EiEhO3ZJ+KzIx68XBJu1exkbkydSOJXFhrRmqKMk3eghkQIVCeBrchEZdQ0BU9sJ0+Tvn+xefbn20tXjhbFH5yj1MGKnF2B50r0PNDwhbmsf2ukhgBXSqvhPbAft9OXmtd0qSwZtfi2vXWGtfSBWIwSrWh73v5Ue0I1IGXcgbIAAA0/xNDkE5h6tq1L2/+SiO38lsZ6jZchgwxnVdCfF7OTD4zjaq0+mfrQvypqkMBfa3UCh58dFGOWwF7IzLqQdR6B/UQJMuHrPLSHHMPUNOU7sSNfJFNd3RMiSGQEI3brn/ujn9Iy7wDBf9YYTYGCgATiX0xMEgTiomvUszkljW4QeOvLJvhLfwH0BNKkyXcJaRGgrUBP7a5AYu/Y0EGu+JFB7WjwQfoBk4m5ITes8fOmIgoyGNMkZVcw6NpnaitzVOZtyPZ4VVUa49tK7+ODCXQhKzUR69qf0r5xKWqZ42j+yHZDoKrwUFaUwn9lq9GwT4E67NpBdG4St5FPfp7nS6C7Vcyf4XZ8c7yGzvgOu5K8K7PNk27sJvLjxBKUbPC9apjBDg27X9mkscAnyzXG9tlfFHE4BIRLR1kOPLJdFdjjL86thILDV1OJ2MBO8VglP15oM0X/sESPhYl+w2qB54jvtVO6VHzkCpxgVxi6OJTtEBzUnlS+gsg9dGp6cu6dWzbX9y9D4c8oj/b4VNWeT/Wcj68qVWp0paaR5CodoWjdASAHTawB5kvZOujRqyTKuK0ty4Ea4nwiAwItvSuRaRJ18CvQOsBN25HzkdjEALHmc8BCiDzfJzR97yvjkz7CxfpWE+2mbSJwGjrPtGEgTuDbFcPkL81D44IscFw35EOjgY0P8kwly0nSqxBT2se0FbenIIrvAIxJb31XpemRTOUqM4eHjre0d40s8iTBYC4kgBeWd3dm2x97lvR0lnLnSUbokhIxR6LLX5+2OKYyynZGTqVcjM1gFWeJ+Awh8Yz88JgQnvOvXNFAj7EW24COyWTJydhFW+1Xe/S0LsX3D7TD1BvgQwROydGnmPc3pq3ud+eKeVvFPS+YaORJcfGuyxZ3iqhVQD30Wm3x/b/MCxeuOYu6srrLRscAj+YNwSK6hMXoxM3fxISFHBM/gz7/096vhDyhfmQvPuPpKQI3cX3Bxsxlp0YYshTz4pNoQn5tPE1Vah4ruRuHBVKbgNfa0yWKI0p6pNfPwZUPEn0dri5U7YyLsWGJmD/UU271CyUoSpDZ/65W9BnEU8s17Xk6iXQWUy4r/mE0lSukupqSz2yvSi6D3ck3kwIaf2esVTCpmpiAyynMJgbZz8lw4+gpafvVlTj84O+tk6LPCMq27otBUkSBv1HE57ZdtFVThZN6/g/k470oyoLgFu3uQv2bkCAbrAKRoN+mmHaEN886P1xh7sP2FZgLRpwOWnozNQgKkMimkEsgxBm2/it0MobzLhuWMNgMzQHN1nOu6nBhojhH/EHSdntZ+Ow3UxFOwUc2poOKQ5RmwSxSSCkoiS5sPZgu5fp8TMBueOxceQBpbVRqsyoqYPD15IFm2tbN7vy4+x1ESOYFHxX23yGtTeXP/gME16NspltoQW8eh2uw6get9vfNpnGpoxyscpADeCypv//UtmMJSNSE0wDTvBCAT2E1Qau+xlL+V8lY8E2gTAMIkxjvxQfk7O9B4E1PQNjpZHbRSM/IFpsQ+yRv16YzhaTU3+wZjb+HlFz5J17WTdXHU3200yNmqjUF2TF8mv/GbFD/CZESh1DjNcjR3klTLqtF9NMjqQ8Z5NS3pjViMXBcnDYocCneZQ2EW8NPOa8sp6F8+k3Mrsk7HV9eqI/R+wpOWPND5d+awdY0NGY5RDmy2iknqIbBq0tFYw2IE2O0aZNtKMeETAwpM8xMW5Iy5i3p9Ol31hHLwo5SD1M4vfZv1bEoAaBzPbj+HyIWqsHYhz5bFxeq9aOsHGkK6v+cEksg67WdEvbvZ20ZlRJAAA0f0oSRD5MnBNuFBFnVNGAC8mQLlR+7uEj6W/H54Q3NrYj/hLNmEfj7cHXiHp50H0/pxd2Pro69UeZrIMoQDQ+lH+GVtvOqMZ4QVEjiY7aj2hI43D5sJhietyOHaf9wrm3PaJfQ9Ngc0JcjL6A+ax507/2oUvmqe0WJnO0NzXzfXBx+Je5Yrllt999rUKgMyOyzdXasld5KbKJzOXYih3rblLBkeVjOhG9UNk0IZZTrzp9GCgYVXcIHOv/odmb8Ocyn1dACVI6yzAJ2Cr/6R8IQT6nQmEg4TsKRPlJc3cC4oEsSqRSUCnCYncaX0lq+Utw5ogMxxY2zDavVoF/tGXelWGEtdJi540tURkh0oz5HFlNDbErkA+nitNaUPeO3RihsTedKQQP57aOmdrjh6ovJ0Xo8FKLWdLnobZMKLOjp13I8eO74vm/Ep0nhVzWY8vgjWFTR9Q5vdpk11j9KVse1dwRsoUO7UuiMaduSVEytiV+/r92W0ph/N8Ztp0m6bZJga1V8CgQ0/YrbnSg5eWG74hlCtvCnjZkEPtB3u+TaPbtiWB2cPnPDmKxFYXHsIPWdxEGgVl5fTkSmMf3WDA5FzHWZrHxK0LUVh4RSAhi8c8wJL7nchNx3dW0fMkhCkllZhx2uncqWPUqN4dg30RKDg+s51nsiGUC1sJX1IgnUBNb5mOKVjYqrqLjsBDuOoY8aDwkpuD7nzZbY07FgI4zDbUMpi8zdnU6YH/RWGRcDaxj75p6X2B84iHxPbG/mvLC533zZSHSZtQ+IsraQse4UHtctoBCF2NapZBivqmb01xgszHm1X5a4jFh26fOd0L7KzsEmg7raykSUtOgGUCsThV4//E1VkATqDjEiMdfc9+7Hu9QSC0lVJ1ofxT96j6gh2tcmgOCn8tXMC8l5goajqu+8x4D/C5s5ZZRtdxvmBwSsZ70ky2eSaZ7sgHly3DkFTsSF727y07up2lfQLfDmPmC7iu+XecZnVSK320c+hgIT0ffpvoJUj3nvIvtcUYAdIpCZ+Y/U+dKAAAABcU4J2g6Xh3PSzD4z6JrE4bSjgda7rr7+QSrGFatXvcwAi1etr/rWQjlNr3FIW4dH4ctJtomSrODw4/J8uUgBw/cZJP2fmb8gUnug4Q3XmyduceetB8SiB/u9ifbOoqE1wjz9zr9xHOknZWCLhvZz8+axP9l7DpCE1M/LWWDiqnLn7/wXvf0XygKEVwc69KGyl76LVwZQWJ+KBpJgOdlPGhfEPeUWScwLXNJjBC4nw9hN2AebpwHqEIjU6TJ9PXrbTyZP3J3Bgo5jOtbjx4TEbB5uL7N9yxpOZD9TNEZuFcpaDg9zDJybYA3PioUZSqnAMxNyy8ZgVr3wN+CysH3eXJtOa1SlJFjUQtmsgadZcgref3Xfccp238UXb5RJjWRCnx7V1IbL1NckNfPyKTijvqBhOTp2Bcv/83SezO1Nd9NBz8XQztaR5atTzbYQfv3UjMPR0Ux3PxwEYyd+XZr/rIyuuZg8HqnhR12j7UVaKe4+zaKKhTesJeiCoKDr7svyXZyRiVS9O1u/hLofeg4wRXOtg2xgLjXqrRaXa9h2wiQOsKuY143/bMyuCbhGysvSBsWKgvWlDnqQmE8sB11TtESA/IWphWt7ANmqEt8lLtJlpbMm/n/H20QB1KB+rhevSrM0fXXM00YvCbcCbG34WJIu7iAKRWqTEKWTq8CsIpup990srog3P9jTbtQv2/8S661vx1DCudWKua4llYddqYvH9gG/5n7pUojZlYE9+GLKe7YOj8j2czjbRNq0twqeT66APxy3wXb0pk2ezSoaKAWkOMZbXlMZcEho4F95YV8uOJ0ilNtnxC4EFmGmSzJlQI6yAiGGTs0UVXkPumN21fSoPN+XUtrDyINKqZPkWeoQABb3wIr+HULHoO+DBTw//LfrjViWQc0htovKOdh+of5F1MGbws4w4YvqrbJqc+upiVtSoZrLl40vzlZk0dCUYRqBEG26Eg+op4ST7JEo9QihROrUYroNrFx779WN4d8INOYoA42BGMEAnVjetLh9AWOUZIFdJ2nxS+TdNWnUgtKWMWvjbSDjHe7UGZitsBTnIzciIREiGKjYltYwOdRBo9QFOufUeZngw5wgE4Sdf8bmXUmOK09WMMpZjB5Hs2UJzbZy1aSH8AonyKmeJAEt/icJcZkO8hGikGjv8iZGhWgkUvtJceZVFRrCkvnCqI/VPMe/tsjMUX5EWbjc+4wpgMjX4NTV+X1rdIuT+aQvnx1JI7rPJ0xAmX99pJQvVdUoMaBzsyn59FKD5Cs4ebXPQ4m7u2066WQ+SKe5sH5LuKQDLCnBdhPfxPoGqbwTvH8PgwoJqIOBfG2X8cDZbIVtdFXpIqwYsiZdxEnrHbmiAsdCW8HEFZPkpjRfDDLkuPcPRgC8ZIrvlSI61lk+KKU4P38r4Qi1uSlWOfun+gKOfIUBX56N/kK0AXkXc5VPL1uZhicEFkzuoX3QO9wj4nHK4lxsV6ehlhtKnHgjMktP5/EKM9YAYtUZU/gL7EmZbzL3p9JBiaBtjWFjMQvVHPA9edkXHuJTBD6VfcAxiO35B0x04rAXnLhNTp5Pbmp6S7i39cQTEyUQG3kbPoPukFRQEePGJtVsNMP0LuyNzM5LmERWrBsRlFNuiMwBzatMPE+E/mTL2HRC/Vxd1wYOcaDtQtJb4TdaNu7jzY9Ia+eOU30JdJOKB0Q22Y/5Nd8SfJ63Ies+AxTFUPy2I3BF+5Mky/gT5xqiucfLZ3fM3ZF9CuqzPnXircT9AoiGe3uDJKdAwUaiMroX9VAUeP30xDQZCof5XYlYBGE5u0EQNKHKjkPtkuZJnZyhS99MoPcPh0y2n0pcXoboTci2tW6lXingjHsEmB26ggAh8AV1GojcSV8J/nCJskwjqrJtqPIRwnNS735j1drW8qkflU87W7BiPyyBzgDVSyUJxV+qm2FtAn0fLkUx7aQ1YF+CjfR5ZIY3Hd7m/9eHaeVrOPaISdoaWuCTrvEbNHtOVxUF206YIO1XedlaZdTOPyP5VP0UucHA/pSIJxitJblwXK2O6Gjc9BMT9jH9Ey7lrVNqurO8YFOf8cuRK5tZAkE6l+4c9ZZoU2Ul1bq0OWM3pJ4zCt86OpB3Ge88VibD8LzQQOwlaI07A9qCMjqHBBXjqgO60laIxzavOJhSSpI1LjOl5QPfE1/OLX5JKEDCr7sW2QYGAsTeDI9rS+Qjc6U297giyOaKOiClFb/u6rb4PCaaZQ4QnP/fjUMhsYN4KCwJDRsQrQ5VnCFjgcZtYIl0EXcgf5cmGVBJKOZoB5HIqn0eypk6TyBxBndaosGkfU8L3bAsHw7g3NlRBlEZsYCGnTu0vLX+b0fwXq/57BTMObE3R0yaiTAGnl8s3PsdoXYBkFB0BxgevLAbPzWg5VFKTTRGg9geClv7uzsgrW2bsbr8BuwNW9Nxk7Vp5HCljfEGDdGxVqKqoL8Iz4vJ6DZMzl+EL4j2pr8NSrIdtRT232CnNZyFIDPasi6ckFNjw2bmqanuxmYOECG92M/xO6d3YG/P4P8R7fIUo2fYW7uqZvNMM7NeHjje+lXAi9aTi11r48o3r9U+G9xB+04okUBSc0VaNzAjtDUw6B920svjWuPPqj4gakjqDxF18zwzPNKyjDqwYp3/MqrsZcgAAGjWdte/AOaUXbsvXs4YxEcNfCq/4noezrFPZlZItEnHBZk8cmz8zY/7f+Ml7Yir7gCHt3aDOOgCnrz0gkDi327Dpl1xFI307WG6bVzm+xwMS/6gCcnOiAgSbaW8Qix/MDTR/CUmbK2JerMywpq0HqKL7p7FWP193pZdNvAwY7y0kJGJE/d9qnN0QouH10bl/bVVDXCsFnXg2MOm5JR+ilZd9wFZ0G7YqfhqDZ4KliAAySH2L0uX9wS2yZ/wIxrVoRQJUyHw+Cn5xZFDaq0tmrr4SyZRqUv05qfsbFJqLKyNfHriy4W2Ek1bTs/bxvUwUuQchm/6WabeVvHHr2u0tF8lK1Ak6HZhYOkByryPegL8Z3jpOv6O9NtR8GY9XE3HN9IGDgBXbSvMbX9rTP7ImI88kXRJjYiuKDQLA/pfFWvdRS30pY0ojwQx4GQFiGEW7x5nHYEBROvZ4lmZzcz6GSZT+azbkRa99O4Xhn9g7BGT42f7Wn6kRFvo6c+qxn71UqtI0H7eBxEVZLttY7DckhRf0N/gn7Go8QE34phJbBqnZpnbfYyioPoWLCzlXOgytIUlPT+mYfpYuUMdGCXntFuJdsxpHs/adCCZU97UHz3IR+XJbA4ry9SFkuvPbFhWksDpahpkJJZAH1GGuP4zIsyVN9uCWGdXxzanWo8PaoAdTtI4K6dBAz4NdFDvtnY1P5ooE59b+Qj8PyZKZDkiFh4oF/Sj8Pa83J4QMq2QN7VEVD1nwdwXvSn+rRU1LEM31gliRD8c0T1vcVG1atwC+egDu8sryZzllyRkyHHp34haOky7epmgvbnpU9hFe/g8mDT1BVgMyJM2j6KDm4J5z+afRd4M/zb5EaMj4n3KeCxfIndK0ujovzNMR212tlbB6SNEflF+tK8Wcm4N0E/F6lJRjIfo4vt2ndv+dB3dBq25E/JnPRPMIXZMS7RGou2DSukHi7AAl1PGKXPFABh182TGsEskIYC0AJxT6O8yN9jOwnKGlNPmAEsAU9qd0WzeLbwkoL8XEpo10WCRY7/wL1ZLEUxfzGg4qZzqgozX3RKlTUFfl66fWAZEVHHHFXKPG/AQaazeBKtrGHvDAdUkvazIofCM7gVD5iQq8jhsgaX6XI463VldIsOJVj3Kr1TqTzltYJe+0MwEmeKyt+MaT79WIc2R6X6b6SF1sXal+fIU6DwfZLOB+4dGBPJkflROnXDtL2ljRuA1nmIKjAb+H3YEMjG7G2OqZJ4RfZsAJrYM0LBN70ibWyogRyhwlVQfHYu7/jF/CCHKkQ9+jx5q5Zxry5EpM4LaGlPutzgOb97JifDj/rf86I2hYIWAF8ZQX2dRlPkYUq6NU4Cl7KOysc/LfPTlZuyCL+ZglfS+aB2xThLAy1aijS3GFBmqGYSPvorsWG/+zwOzwV/6H/qI3jQam4oDeDlWYa/B84pN0cVN2+VqMHwErXMKak0ERlNuebj0cSHw6lEZToAs4q6zljQ9WvdhE5fEQ497JcXzLtQFwTWWbuWBEYFjkwp8kmXtp5JbG92CxaZU6J6N+H+m/Pa5rxCUhPD1TH8CUf7aqcdzlrKWnRnVoGCxJHB8gtVSMthsSke/dsJ/ZxnE0LfpISw96YOTWGcdm5xRBcgXTp5W6kaYf3xnoUOosRif/izZLDlAWVGDY7s74LFwM+o7QbPdbvpg0qzD2lig2hqZj5RjOyMHgEjWpFsSfmGCPodFqAXpquldQLsN9uuKmFDWmaXu/U9Xs8ebOSlNORuQgW0wLwctFm/fiUqQbZ0oX3aAlrFWEAjxhWcxYuHgdmRl+U3DAAVvchOxfta/oUWp1yDwxrvG4Dd7RpZHgbs+ZlegrAfn/hO0OJS6B4xVWbUbqWH9/JQiJgdphyCMjMkrU2UgIgF4usBLa6rtoSg3Bw8I9PnC5n4htl//h5Futkwn0/dILUI7avC/b6WqhkzMdo2m4q1080FZlIObGm5T725oNx8TNB7rErnbOBVCjFIakP8FDcbevS/Y0TXLqkwBT5ahcv1YsabOXzYiKVkT4X3TDAndj63KT6us4LtFArAddaB7AJXmcedwU/IZ5w7EE+pp7+URyx/L+3Pg+ZU776mKFVj05LgrfA8OVHY7NSb6J/nkXsB0lD7d5wK9auU4sQwHBZT34Kt7jfArefuIt+azs/mHwsEOEcllkala0HeTMayv1kMXuZCk57EI4o1gcBskl5zwmHRDvJNEKm6PgKAdwMa0pNmy+uPsgwfgZCcnGJLaGapG9CC4btiKNXbI9kFBjyrmgz8jeY7OpaHssARHXsknVaEe9g5bIC2now02ceWONpCKH7W8UHgbmIMv+5CCgBReRvUQrYRaXS4MBcFVNG0/Qwr458A5iBK2Cdqr0KJOnVSev08MLJvdNvJ+9FBQv/EkaK9I/sBo2xjO7Gm3LcUnXQRb/bIvSxE22dj0awmaiFrMVuMygRPv3KuwBI/ZPXZBRudIv3/jBjADefTty8z/RPX0NOxrnIvV0DIFnHBoJlT8g+NGvifUBeW3AVrIRZ4MEIlTocVgkldfeG21ro5GVke030UyZy/XgYBWEWEsGZVWUN+lN3ykparEn7Z7cGE8dXpSVGThBp2DTEbXeywAACmkPe3YpNB1+KforDRHXS5Y03msufd4h7VkmJ3PGNQwzOP8XzM32C1GvCISqnHM52pJnWSU+vS5Yxb7WsLEAorRa7UGUUXkEiH6fDBeIC4Hns5KVPtDt3J01W0V9QwIPspvRtsMVDMpWIvFdDPUVO9XfEoEzK2HzmTFBeqFS6x/kWXLGbcY+Tlie8aUP7LpjTxzVn+WQVkQMgDLPAI7B6LLz7tRSFncU49lu0MM/yPcBWq1uHMRALazuOV4emjaxRy3J6FLb20yl2aUPzkz573aVj550DPwo6N3sqZ7ayFikje0FgRG7MbybaCexlq+MDJbG79k0RBnRvIQWWbhPlfB8F6avUi2ZUibq5KjSWo+8l65edfKvnUcKL9r7LTZe/0FU+8ptC84u49opcPfLkyS4PY2A/WNiArRIKZ2ZStrsyaK19+npRVN6zdxKXu8lrCKtfoadcovwwtLoN0Jliiyj3bSkVcOc3iRiGSzsKClLjurAOMZa06YNg6WDaGZrYxrTPz46HtQdAOrG8XuUxUTe3iXnxhOtDgyLz+cjoxaM0HHnmsyZTOCiwgADKbcuB/vA8C2ixzgsA3sLPT2Cn76PhQ2948KPNQXW8bNQmtPdkxLnYSe0EZBf4KmgLzFmQRbLqDq02bwK1JUJ51CsI148fSIUcCOh/TXTf+fAxi5D6zHBSxss5UW6XA4/tOWIbYRXatYyW+yr4BGN6znkhYWJKVCmcHJlmilbAUz8qOaT42ozAeMMeBUrVRyZeDS/SFoVg4fHc4xij7yMCR9KTVC0OS1lTYulPJsjYWBHbu7bZ5cr91EkvYUoqwyAa+LvANLW9wT29xJbqL7DDSPlxIbU6vJRxlVPIgyvaOtahl3BUo3/uqmmNH0QbGry0Yg3saxGE7lYM8B8y/w+gj0xcijtbEy3g11wH00gwIyx/Ok+BvBzWscwKSaTRfT4cybPevbBA/46avF3JXcShLB9mMINLKI7XkPL9zjv5RAAAjYJxtSMI20mTgLycF/Eoi5B7ICG+6Hzl3dIc9b1OzY73vSRkelph/A1o/rQI0SveLtUC3Yz210bG1dQz4pWE48JvioKmSdEKqueHOLqQp9lLjLk8a4OY+fdjD1IyAKOUGSA7JeeiuyNKmaOkrRog8o8vPTXF9R7xoEfw09oJC+9zOtj1CmPy88UQ9lFq/GhJc5NGRFKULxcTSoEsAgPBV1E3grFncGuZSol2tTxRhCAe0B+nJ5MbFxBod6XQXllPjXPCRjdzqnIeE01jaJRf6DxaW9vPkj14h/D16t+Xxjj1zYHZ16qrQmfJx2dcHS4g+ZUNaSVe6ltGjGN+VuNqgYM8bNDowLFDaenImW0bhWjQ3Z1tkcDtybJcKN4PfGudkC56UnqdJF/uLrMjkGOMnNqrsenJqwXPpkxZwb7cF2CsVmPbW8/T44BXqQL9sZBlMZwlsLwluw4vD6x2yfLEF/8/Uda7WHR6dTlXZpvzE4CSnjh8+0GLW/jODR7Bz7xs4tj+Saydrdq/6CJv7LckRYbyf//oSaK65rftERK62ZvLRywlsMAEab8HoyZMvg0za2+pVS7ojFWJuLlKXvsMUAljmhaTP6zKjGyQgLxcgDvttfRKONosxsCSivyXoL8XoKykFoMsfsvkshPDBLmCnQYl9DgVUUKu7pgKbCqpiyNLiDvsGk7U5dXmeIIWDho6gV+WfogKSSA8aOz+94t2xMIdR/miheunm+uiXTf8JFIQK7LQXHlJ3kpHZSHJkyXtoYHgPg3RlRMagMF2WiFkbBbSdE/64tW09VcwjLkCi/ydKXbXpZUeu//Sc9sAeAHCdWFoe2N9mWr1ki4dGe9TirXqllK6z4bcfaR/9ycm3ms+1k5YMLBQaoQ7gATAbWOHcNgZuyUdo8gZgP8zPlbo6+x7o2TI6kWMuc391RNLSR/qjrCMwTDI+7iJXgs1cbJbWZQC3JuLDYAs1pLFB4o0eaIZRb7smz552ry+RYmEchOgLXaxbNelWgsgEww+g4ZlrOKh5dhS3Oe60zOrZRwjR9GA9xlDextrRrnSfIcV8hASE0+rYCbNcwsOILwVtaylbtk/0Ber8SqKtjIG3hwv5FpurKkvKLJFmBOwmu0/bmz4I6tKW85QlM8QqmbC7OqcLZel6L1QhTbNAW+uLsECsiUpG4shTJLtjDyiWVDVlFZrNwq/3ReWnt1RLod8ANYWMxElvwf1lUKIkd7+DOgOfpHzpWFMBQtS+V6A0eFK/woabaSaYFvUJy7DcMod/8iAb/hM9bH927T8IXC9fxRnVZsqeWeLpjEYeiL78CSDiMoz2/M7upUrEqVN3Sh8hGLcOPfEkYPigaVs5GMjZeV4FYt85bYum9tJftyYA1ui/Og18WunoiTUr5Js5+gouPvFZ50yCaKFjr0E379uT9QhF8991q5bo+RHxcU50qUBM4ZQ8wR8DA0sE7uTu2f2S84sibOPNBo6z8eKVujby5bEbvIutcSvSSp4VQC3KHjURFHOR4AE0RXdKmy2ScH09uv+ujSeu/kQ4ru33cdyw3c50/TLlYeSwdHdQUU0dS3mPqGJ/BHw3ZL5l2d5HofFCwvWd7S8lHCZRulzS/l8o1dEQ2Erag8G4ZcXvEO0Nx4gs3N2I6GSnm5AH7Z3da3sY84mKNRQ+t+I539n5klU9ZKNuCOpgQurPWDXgXxCRkCgoriIQHYzWlZyrxtkTV8nOCEygSOIQQJFTv4DygOTWkoaBgZgdFFRnErEFr/lv22BVI06Gk0aKBWXVBTmaQjVB7DpVAAuYjTeqiQruXDIKR8GWAW8NpIDrRQWRQ08Q4ZtBzbDbB746dOdUyifXnTtb0rJMq1Sr/O6uujsG/gfITVdswxR1Bo+EXABRrnBthpSwFKBRSZzAMW/v+iYl+ZXqxLhrhagk6ET78VYa7X220xYtAID6Udf7D/3tcuDkD3+R3R7Gf02+tCJvCY3k4x/QSOVfmQ37JkZn+FWxFMLaUMhDXgl11+bw+vyvDncW7VvT7XVy6BT8AAABb/h1cQNs7WmCiDk95FgCOK4Q0uJj7rFtqjGoUtjyE2cWwktwmIQeWMNqvq5dpdCWUUaUABRqnbpFtJgCgJ1MEYmbRuGp84FJEGM/r/4WB1M/DCOkXAZsVsPoIWMStZMVvgIayTtq8L7G1i2SXs3tZ63GhVVmRKbT5wHhN2Y3DSGNeXl0B00s3WczACH6nhcp+GS36PZoCLlyIeNIbgC/c9hU4HBzpHmnPb9jeqmfp9jRNm+YMK1vIvjXq4xiKPwHqKwlGY3WBIMKuFRLVmw7B6dV6Wjf2w+nwB8Xztg3iI/p8EHWholRaijsE93kYzbwPziiQxLCjlNpLrHjB/E7TLQR5fZ+nTsHG1qHo5dtIRKwfAFV+Z4+DMtMRtX7OWiwg0IBAnfPAMnpK2q6UGL99UB00KDFe4kdUSz7o50JrDtGtxo2yLX0kUntXlKDLpqVCwlo9xHqxNjZrtHUgY3+DB6/0EltkWr1c3UQgRtZPyk2ctmtVb6sdTVrjwPiN0x/BU+sFdeOmt/AByCnJCxH1VQJfpbRZgXo5NCuujb9B3Vz/bDxHO0JEYX9p6Z8vvZkdz1ivKfgQ7FoBtjx2cu3BaC9OgkKds6eCO2gjxbqIk76jEdI45NrDY+FYUFMm8WlqwfMHNoApN5lu0uVYRQ692ZU+GV3Hj2A1LBlu+M3YJ4R85JCTnX9VrrP0MiJ90L/lvARL9mTkiUrGQL7DZL/lvaWk7Wk4ALxbexePIpgf/mQDXow4vEJ/UGGAprLnZeYKN82gteuUqXNCYfvbcV8BNHZ25XtoBScg4GtEDSEyMwwzdPR2S8PDnglFmCYFHo3ekW4RkQOafm1yDQM9I/b5SwdGKU/TlLbW/i8Gl/pkw6vU4GNURu1pTzAMCad2cKj3amSr7XI/M24R9PaNeqFjL4GU9GmSqTpl0WcI8CEP05Lm8otKPjDe1tzHlJHAqv5MLvkl6amz295qBw9QYMEX1r8iayx0ly/mM7hyXFKDABnlehtW903lqWbKd8tk3XoTHLlerC9IO+SL57i2OjxbzeljQPuVRsBY9pIZGPubnqfPI4jm2fnWJ7waLKyViEQYLgKA4YQeEI1ekelLTqEvBUzod+LBwrprPJmNnYfSUpBrvb+mPkyY9iDLRyGiHop3hzF/DCa8oyJrxAPXYdLXr5ubmvlJOBtMQJslDo0CqNgL6T9dmKiVr/YHpLtfiDU5fGgXiVwgFkff+34l2nw9Rp1yskqI2RHY//NSOhRNtg4V5mpyYE+9gTYUMGOeRilDy39WjMcgLaXSQtmHZ9wRNQIMZSg4BU9ZMxV+bTah+Sz1gd4jtGZGr2fy/jaYTOwAlUboFfcngkli1s3Yp4hiDKyIBswg0I1aJI+bRaqLzNOpLFik5M6HjSgdEArhyk06Qb4+cj0pZv7Bv4yVCY2fJgt5RUbVuV9xh/5yJcvxMsNaoAlbC4xu+3dasV5IjCEA+tolz8KyF0hw/1kkVQZzpCysBZ7uMc2/4DGepS90IchZyWSsGibpyOslf9rKKYhMecxd/wOYF1qNTdz1f4E0PRu4GJyOYJ8ueY3/u+UmP7KnvqeznFO6AwNoxjJXGZbxvCCT6t4kijyvXA2f3nyBYgZnCHp4fMesEd/Mv1JYKqll4m+Zc4m+94WS1LFriBtTV57CPWW/rLBw0t3mhO5E49TL3t0miLZ3FjrbXvA4tB9qLvAecaiLN/lFaVyhahVHOgceVZ8OL0xjD9TUCD0niEPGb5+jmxGdRcqIo0OHLDn5HV3UXpdooc6ogx1WPSNnm0BP7LgbVBkbjHjp8QuoToA4Q0c/cUMbtJ6dRE+bF5YquipIerb2WuBkdCXz+4ypR99pP8TXVccFWI+sabHiWpcGxtBHOwrEZqmMDM7hc8Ukv+vjo9yfQqbJcdJpLWWMr6RGdfYnomRv+5Rmz0tdeFY/GRTbYzGXX8/LBJop/Wc3R3KLKVN058xIHv2uRUBsYiQGMB0gNTf8ZNSSaq4tPkAKRoAtxJdcLhX4TSlz5qdKG+3ZV80hQSz3stvqKLUShvfj+U5nJVlIMvFPqQFlR5zh8/TpAdYFgRbXfklJU2YwZorEm2FVdEETqRX9/7cSzAmAdV7DGw20ZJkD1glWXSGe4PX2PzaoRMHwRSXCzV235Z15JmL7gP5KPLEHSfO46bdXK3LQ1OV6POW9aksdimPLTCqdnmWmzf6U9aI9xec0VB44qkuZaStYnhpNbiE+WoYol7o9U/sgWep2bUTOi7Ups24hRQ7XRqxk7M3ZEBL6BXyK1vxBD/EGv+2mUZia2spmw/226wo21mLgDWUepzPZanYvRm2ude+rx+HXlYgiPylj7RDRmg0GqSUAFpL27mjQIqbP3QwM7eBu1m9yUYZ4LflYj6rGS4++jbYmbBiRWs/QqwxfvG2FUN7H/DLtL9LBQoNOwu4oVrEfOex9EFSFPpCPsBLLtAej6czw14PFV3IHU1PlT5ZVgrP8+kRfLjlPjqceKFiI/wqHh7vulnKy9j0A2vWG5LgSm+OvfCyPFK4tMQurs99AFatdsGkMyI3XdshjBZ64hQO9cSujF5lcYpbJWGjaNpeHTHKwYdBOdg4uiSKCZPc3th5WyaJY/25nfNzr5qYWoshac8ETbNsHCslHdUcsFv2ZzpI4Guw1+a6kKP0d+R8Udf42G5X2suyB4aMgXi7y2ZwCgiqkqrd2oeLRTjEJg5erNPbEZu0xVwH9dJ0DVV1q5U9bQuRfE3+YxX+JoLsk77IE7A0cCDeJxAZXtojiHSjHQAEulO4NbJfOLN51DwzBt3Zk9rq8n2NQ7KbSYLGRJOMMHtezVOhiR994IW9QQdUebRa/BcYBLmTImEH4mhg6c0MfHlXAFzAsTrPw9lG1mfGELgArBrHJmHkAau0gS5rmYjjEw2oULKAhZ3TdmpGAXiLdSZKxBBzaZG3YydHcxODWEG9EA+kYRB97aOaX3LoDaC+O7HGFnxaVY9DVGjwT1I4BMfYg19pqzIF7LQFeF02xmMU7FBkjYtzQ4e/V7xFdbVwUWeUJFhdRwVBTLahIo0pGbU03aAExqanV6Mc+MVQH6cfVbxJuCeT4TWpgsNmz9WO9hWo9UExpN4LxUJCp46d2XBukS//y4zEjkJSuiovr/nC5HueTe7pWdvRfcYcbeCkSHnX13QVJiWmTMSQCWc/OE9mOJsaS4O2MmgIbvqInL3evq9hq4EjaLDyi9ZqubfcvfAtE96bfcHxqBnUscmXH0zhlf5K48DOre/FvviMY+giqPhna23FwJUsNYY7Crkhd+UpCdU5Rzu+/EtnZTLjnRftp9LxeyOWThRMRxaOk7G84N0r0wYbri5lgfNeZkVyWyTjUbcgdmzdKHqGDHqVW1nXxPqN5SzzkOupPcsP0ra2EQjnSg8VqWQYAN8huFeRYASZsxWCQXkNIezHId40Zp1X1+0UGV2tL16+b27JnFryCX8Z0gI/xzfae62daQ8cAXjqvNMK9NORDnvO5fWmu5E3Vw6Ygef4lOn1zPIGHGqIdrskVlHOPCbLHWn8rlD/U9xN0IxIewmXdw+ZziPb3FIpzQm4uTA9BOAEPigwB5dXr9nOO4/9s7oI7Zvel0TOMJTBr8SxjsUKuiB8UeZFq7EnrXDXsXfXFcLI8b9AI7MvhkPRszoUG+YnXtD1f+0jOa8cPlxRxODaW8+JSsWkADpxd/TZLHubWKaPdWHEUR0JYLbsHF132ZCu2Vrmv0XZyrdG09ScpZsWeO+xb0PVRsqyXGc0FSgobBfL9Npt2ZG6YnCdpsOshNfUuQzfwKO1YyRVgRRlAJ3UqxpR6goZm+bL4i3O0CV+dh9IHF5ybhou+N75kthRYtMh1duXyIOSnSBv64IHreW+AGVv2O+95igKvDHCQUU3pLshG0icDXYbTR2sdzdpRrc7XxzYvdDbkyXVYOEa5b+/vMyf5WZxTfd0slsxdwha6SvQ3xWzbyo6b1Uod6jjaCMonvb12q/UmWLXfrY4BgZ/BXWi8h9BXSPPaL+0A12PT7XjBzXgEyeyIXRZlsZgXacRBaj6LBIOXQnoDcoh9ATvKDDI9o6TsmmTXfFeG1XaCHOTE6H7XxBMzksFJ0t3RgmBDKckZndR9sRPtE9HNzNDESg8B1jFU2F6llmscVewBx/ic0pbdgUk1hbW56vJAQAe4Qb1ropZDwzwl3h9dxYoEsKKHtepop2KaHDt7aGkHLirqCoLi8S7lTGlJYJr7DOqveYWFHZspt2cMEg2ZS6eP5ErS0xM9cY5BAwZorPtBuc9wPbya+JjsZP9YUUfSQ3wFLjHTya+GBIDRc9O96V1t8G1TvwINRo3rVlDiUcLP8HFPnaIBl+xlaaTpVsxrKn246XbunVQaZrgXnlwzFQgnB77GtMzHdMhFe/BrRhulg20nRchYgR4id5bYjeW4dnFZeMjsyRUlD5eLcAj/aDKCEC1zAT5gUnZuxRvlQ+XO5oKwlQd9HpKrewSUh87mNg4lk9HOsjTWQ8dKLJGYfxYf8F497PlnTY+3oNLEajp0epf1dOdMFSGIilqg64ioYBuRFbaODLC8Y1SqDgVST0DRQYT+glUaC4H3zHXnltpctgigWBdVhX5GIfX1KL3h7ROUdob9hjlEWMKH/ZR2YDOIdmbJPVuBFc4GXOV2MmqxLTlvuVgmzb/3r9tQd2HXPFlUatiIoiMMAonXDfSimibB42/S2uSU50gfqdJAGJWE2TutRIOCJbjBDd9nchEizKKa1teY5/1lQUFTMPR9ryIZJC1V1iv32Ew3Gp4p7JU501Zx/cLRe/3qJykz88rOK/7Ev5LTCmKnizGFpuMdp1bkW9zZuYnkVtcSr57GuV6lBzLWIN8KJ0UsHbn/3vNPjcN8OmQmIxjiRlaII5rd8+cVNPAPMNN2fNRkz8KEArSsOk/0mvr3y9DrcWjtR96V4oo2y0UXjMcyWNd3WNITBoQjUucY4eTOmzifcv8cChgE2Yj73qszmtuaHWkdbDd5h+hf5W23QSRyadnN39xTkr26/zQTe7bKSg8Woss/abQzWXbc2rGf2f+mTk66CaNljowgIXAU3qvm++fAILEM0ZMzxjYAvQvKBBFtmxbrPBPzvl7uQCWk3QAAX2h/FBCcXwGcIu4QBm/ssgxpAfCO+Yk/xbnz9O/MS4RagBjh2pgyVdMOYjKnzp6ko6glxgr2k7Qe5SuvwyaGSxWwFTyY3/nZ85MtDzCmI1wRf51UIpPdhTl+90PDDaqXZ6fOx6e9BJLa175oL1x3/53bCaknoyzPsoMNVwEhrSX3N+Hk3DqK3g/J4RpsVkdduAYwmWHEEubiuJ8lQYxHuGDG+oCZityfOp7wXI60XrM9xvalXjsgc5GaP00Xy/xD2mG1knFkoZFAWGhSf8ghSJ8TTfmtJ28IoTXjlnTlUD4lxcus8OWAP1aKYxKmdT4RBc9a13Buv0CDN0b3IEYOQgGaPNlkHeJJql02VonYZAzohnY6nUcEEB0jjso3SidTcLJyU6F6u/6gHptPgx8sRZGrLRV1Qe5/B2ELFT+FS2cuB1r4iF2tHsmX5p83Hnmv/LCa032ujWOAR3QxcZdCody8+B2uZUhh9dmlKFoNBby3kSlK5UESqpT8+Ry3RSeh3IGZD01Ow55gQQOvJ+h121RKbO4IcSf7xCV1+o+MVRNK3eVgSJ9ZIpqgc1xmGxQUFTROT20MdTOEdmOoPPlwsR/FGS/S/i6fiOS6u0Q2HHqIze8+QMCdOLGdORECPdnY2FppmOupO90IcCExdk4Jl0mmc+ChVWK2ulQaj+TPh/yT28Uj0I59PwZw3O/mxURDEhCHyMQLPATlTqvdOd08RGT/BenT7k6Yk3LuVqWfi6juB7ZcZJpgf+rBMSjrXyEGNqdqiRhFdgaWn7KT8QAIQK47gJs9aLtgPZxd1mmxiqgPSYDdwLUfFIWLzvGxtoQFn1TifyjOilKMd6fNPY5P2NxSLwY1O1nDz56ZlHz0h9hDVVcEiZwQwEAdsWDkEn6znQDE3IUhrYHaxUrp6eRs2dsMWqvqk4rWLoGDN0zFmhHnz018tVbLPOWdvzpq5aETie6TF7QWg8TtrKoLQn0bCxx69EzMtcie5mi+ETb6mH+MJvBw4hs1se4vMxLtYajq1IyHQFV8VIjhZnHOgG+A8gOofcV9dia89eEFMH8lNmrmCujVPkPkzgAeEtVkXzkCc/sN5OH6dSACiX0SGxQ9ivAwC6R6W+y0Ykrge1pzHdSLgOdI1L61JUIaoxV4zKu9fxH4wXJnOEbkzF4Rd31CWE13So+LLW0eZf+VRlWdH0RdX3fC9wPNFFMvhemmQkiscCxEAh5f8E4D2MvRK32ZuMqMqVL8OX7PEB6n3nRXdAzwbDqpI2EGr3kqplL1IIVyWXIw4+77TwjDVH8ErI7j7A9zCm6G1aKkF14dF0qdD5gJ35cHvK4ocGVI9HOVXaH+W4gqlipcQx6DO72wDk1hc7Z/T/D3U4dN5rIjzSCVtHXJwUyJMaSqnqiRWXAiTzsrfr5XAN+BRlsgVj9SYDfdQQxlzTgRHumVIzUIa3H19MauAkADoev3ss3XpKRV0b0eBojOJTAYXnis80FZkIygdFpbkdxVM4kR0NbRj4Zx/JE0YeyPY0huUBDXG6l5B8MvLwnc03cWsEmm/nNWGWOWhOT20DpCo/W+e9XdF3U6bmCoa42ZiVqiydmAyVrI1+HYawNndWsy2Y9JOiE1EXAc4dhAaEFM8nCohWWHZeWLofBBJ50LGvERaIjmiYha7AdtoweaWYYZw2SWEp/XBf5xpMjkUAprHe3okfOfB+0nlui/D/sdWBW5k6HpJ+F4Q9ve8CFrWGvkuTUh3DmxjmDqvszjsxiwHKRlrPjrWcTG7BGMyO27QGPNHQrHylafDThVbQloBvxZQzhVODhjqEcPMcQdydjcxUmx6ObNW0SI4gOIE9dfRPN+S3++rRH3bYziUqlR9YpeQcBWCB4UQO5QiW9nR4SiMcJlksGUfoH90vT+MrPQ7m8FaylPjUuSnCBfxLc3KkPhR4iWuGFd0O89OK0LKK51Y20dn13RJkbfR5MKuDc9ONc82Bte0EvsM+HuWXBwUnm4Mbqt4zXMH2gyae4xHD/xbddPHVjChC337a22Udksef/V9YvfOfWtdbPsruThfFlebDhyCnVcvIxuvkgAAABjX97sx4aVf7++vGDmSy0MHfo/MlKuMYFvrebRPTw85woEp9AHjV5BP6dL5MuUhLvcSK66Up39uVSD+sgs6Z13zax4DdQaKHa3Uy+upRMfBKAbgbnsqjE7y5Jjm9ZtXH4UjW1oEPv14WCJKGpwiJAU/CZ/DrpMdu1WWKjwNK/C0Nj8+FORIy1Xgq1EA/TAhgPgTyjHJypQ0rgFuYvglrKEADxihB0DAES5ILkdTaDsgvziseb3BdKON0X2WrIquGaRrrhOXZhZBQ8eigDHtudDSZogtN/7QhCUZobh6ZopU2doAItqo8iVNS3oNYFXOzM2N/cCLZHG/U2HZazfB2FyoCZi4UtqV5yLITkM7ZMtw+DQLAHtuXjPDyemROyzxMdrKMTBpwfIX+7Fyg7pMGI0Zz+s0tPrJer+b9nBPdBabpvlmrsWADNcE99iaAfLIQH2My+QiurMY153ca6O0jivKBZTbL+ByWXZNhsfIXi79wNME27vUm7t1Ja6sAS+fKWwYhzBmLFfmMbNhKDw7ZZvDVt5TAoVQGdwagJEvPE4YABLcFPPn+B21GfANFJ22jmxjVvB7MELPW4NKoM6+Iz3pgF4Zh/W/jXD+dmCo9mBRqD8K3IhhtoSWEyVionOzc4T2z3136bAgBHxDvyMnMv9XdncBla/PBaUd7Rapx9pfWF2ZNBchiQFxrg12nYHnJaFnFuQSsMMXGap/W6oBnfHMf3A68G0lTCM7NFa5Uh5FOH/CD80Pr5QQUA2AgAbgdUheo9sq6atRiTRDM2MutSO/70lwTznHDPME+eG1upMtd9uruZ+qx8NYRU3qkilFeIMSziSHazzahEP9sv7ki+GlySEGFkhOwD5N+oNzJHpdP3Tw87Ht0lAXWKwUmIH11rxVVH4/+JahzZ1rpzuQVSVUmDQlridkRNM13aTc6pXEG50bIRaFlW/cjQXiL2Cf80UJFM8TJJdBwnAuGClvCv2fSluKEpEhEaFDrMj3cv8xeGWMGWxSZ6u14vLly6AbLNtNqGNsVUxC8Kkqi2ZOs7Iybq/QEIFkEAQDK4d3HWL16dP8a8ygHWyO42gKDXP/2l3XKI6BRxTmg395irrsMFJjOh6q25/0oh7rBPw/NXBFoZjdcU+k9+0UNnesWTrMtZRtU/8JaY7/OI2u5pP/t4EEM88+s9m5n64KEoWOQP+XT3+VZCqaw0d2wDy2FbbiuzmUA64eeU7n91+jz0KxImtX7LW0KNZzEYjMwHYSjiB9nIVGjGO/mLUfG/I5DNbqs3OJyaiyFQaCWkbnsD8YkUvbOUVQes5oDUaDDAfRAeNz8BsZ2+iUI2/wYNOnX/r8YpQiQmrxkG64947b8spBBkJunJcuQl8e7KnTAaDpKEWSlhOZqtKGCxK2lx+bu7TREXtHp4syBflJYTIclHtlQKQOkwjHSRdgefzLZpInPNFEokvpT/R3D2AgzFdkqBCkIOzY+buwd1rIfTRuS1a5u5oZTMwu+jDIc4ZMKp3wdLXOtGwAl72s6P/QWv7hqDQL7P+gA4Yg6QOtUvs2jOwP2ZtFd+3qTHHCYnBFAOBQ6FQk6Lwcvtjuha6oIWSXpbSASiT+xc9kdBpoEoI86oZvOoYPenL9uuiGLIoYB0M41UT0na4Jrd/OhWrp5iFnBTYXStAGPvaPyVpkvHldPjIaWfRkqOWSnf9I8/CaUZaHq0K+l5XnLHyror6W+uBphfnMbfctIHXYO5ghV09xfiRrV5uBYnoq5uR9v9PBxitswK5vpjnh6jgP/P5TrhpwNjW+PrSmuTqEG6tTcxSKkIv/Z3S+UlEA1+k8nhwTfUDXuvXOJ5FWT/nx846EmencYlJMG7vjLdeTT8fJtrKJxq3fvlt0DkU3/CQ+oGwOBZc6vCvI/r4tDq/r/INwi84K4JAAAEzgD4zUMPoj1OYy9TWoLM1tVkB8LnkFbOd9Tpv7chNKRiXJDfSbJO6Vfh7DokOH3J1pTZg/rMlbHErp6Lv5qzOF2gEseRuKzVexnFjhcYQemQwH3JbtGTYRZKfpk0BBSSKde+5KKWyTw9IfiQDBNxrAjOaYgnc8gkiUfk9Pgteg82/nGPO27DZnR1M64zI4NMU86IGfS5MwEBYGNwktj1/86X+JiMCoBQpZgtE0N6eCI6xRT8AHzHxRru1K4y5LFU1RfQUGeNdA8+GlEmEGDKCDFYwR9HefdYVlgttEJsDjeM+2rId9NZjz1jeY/aKQqMDlU0rPZN3Cj91E0Y8QfvM5UZ8SAas8CJTl+iBta8K8GQOd1txHSWUsNHpG++XN2AG1pMwjAbdYJPrbfsL5zfHd902SgdmTjHbSZVBB2Xk0+m4mhAWqWbTwK7YUhmQloQkG6+iubep2qoSph1XiG0vlqkqTYbmTLdaY9lQQbULnoWC2SZFNV/gW9easefdbjut7FSKvqVSLnYXVg31qzMqacOh6TlxPN+XZMQ1a2/K3zYqGnZ/3bB9wogh1SFzYyqTbdWg1h1hzAKUbLyiFdLZy7RPRO0DzIJdvJxYTLdoMiYMqP3sLdjTBp5aIh4sRJtABYFKxMyRkTQR6J4F13xEsR5qycXDT3MMHQj0HKDaNB7qoAFb5nZS74yvp9A9KLsItvhCMbhWaKJfkff+g5JbCk9QbFixYccx8LqE6UqHw6chG7VrjWqipM2qmE2D2eU7LszyO+oC8LqX9K52EuIJY7q23PYa4tUwycDLX3W3hW3NWehj/XvS7ngIREVflkTxNNZDZF8B77hqNAxB+X0BJOIwlyRF3US3OjZ1xou7P87q+x3mtgouMn4vSKbwIxuqV3mHOkHZoI4FfZzUmKuY7N2o48fCYjEDxGZShViAhFVbZCbmHd/tVuqXRsRfm7ZP/VMc83SAW6pZFFH669QWgNDkeTqKYyPp2ZKs1rAuAsCzKhAFAx6G/zvw6ZUNEw1idCIFAV5bGjo/GzCMdAjSFFmAwg7117p11w9/QNchF/lCOEsP8/59EBTJB0HCNTSbO5t7ihcrZzOYzdBAQgu7ldFoIWWjH8L9HFyM9NdnjQfO/wsYUeQoaM7ven3vSJ5XQOGGFQ8uAlTIyIl4vWinXo9kx0JPgS3CqSP7mtRsXSkLeQOTQKn20Edx6xRBwZrbdVqXuuS2TUsXe6DR+gkple3n4PBgoQXTfnL6IEHPspxA16gOh0aXObtiJWzrmiVE3g8NeywF9xDyNL0YaFshti4kEsrvvr0p/wLtrvJqYuqX01REHpemUR5uqmI/oKn4PH0ocsQEnfOO61RNEtQaOpBSYU7uj6/gY3G6VNN+tonBbP947hebCkHI66WMfNvnz56X9l2/EY8srDl1vmiC8b7hwRLEluJ5mPco9UXWtbWRvN8P7rpyOjhZeYOSZyucBSz/qYuBF8S/ltCHUAgjl2dzOZ4EU8679kc8YbvJtF5QycRBaXABf4Xz84bp0mMl5UQT2ocNGek865JJ1mbJ5Eefbb5zK1ePlFxT3nPl3H/F9PxOLzIVSQGAAAAJngpTLdoVU3P169dFDHLiOWiPNUrjOAhtK9B6QlWLoydAU5N7m2DV2dqJhI+rOoVFfY3MlE0ldfvYmsSzNzdktVU/pMFRNNgIQiCp/hzq06Ba1e3jxgGblf7VAx2RaAaDMQyRiXt3P94cQMlfpHTHWNt+gm9iDVhGnxbKcucrACcZBIS7htmIwXIgFGlwztLFLa+hegdF4Yd64BBLYLfDrMkRoH5NFOEFzuFzQtr/pWVqFxuc0Mjo3ixye7Rqr/vhLngNDX9A9azs5labH3m1jLE1Ct3wcmH2mJfXB5KJLeXKaW6Jv8tnk3VyjDHsBYnHqSMP+f1BmITGWfWY7LneKISndEIL7XdS0QFGbplCNtiCKUxDkv5lUGt1OuIaadj6LDaspmK59uaqPYnVJs5jfQueUkWZlbebWIso4uYvnKCI4RctPziQAHyGDSHoJ5j/2kKOBhXHbjOe6mywLJDPPEqL1EGWs3oBSPTssJIvL7XWfWiCpB1YeI4/OKBsNYsvLr6vyxUHSWK8mdYQdvF59ceGZogyvRjX4NsIfVJ+fIOSGPk3Pb4FOglLEZvQEcb7rFaYQNUTtfuYj3eqySz+mHoejJUHjPTyYdyb6pw3Hzz95pgpLsOytgGf4lAHFWnCS2YQPTf0wbiweFbGenrWIFx5jGI4BgLhE5wQfr4SQzoHJh0yFsg+DeuI3SI56hA7qHPSLtTqJtAydrBGH3AuBcWvME78h6Hz2qUsb5FLJPUb52s0y18Nqkoe4DdGeFz4PVCZ5mTE3kAogb3gYUUh3TvWFoJiTsyU4Hq9BXmsGcXX4SaroYFvyC8pvbXlPscbp3F0vaVkmbc43B+mVNj+dXeN5ZxRsQRxH/Fyx72clowcM+bJTDAIWEYe203M/ggV11NSg2NXSQ1pjMNluRQKdT/rIrg15JxeVrhtsqj4haT/x/h4lvl6rMSpo9rByqy4davB1RbCPHMPvxXMNPFq0XI3MXWKcELN7cs5JGBCd9HNoNSc4DhVjnwN1Rj6aArTfjIad4tNnWFh1on5pCcJipZPmFaccP7NRn4fWYs89tBtQS2dO2srfov7zO2M3hEWctLMeRMgakSOeXXNMp0VyuxFx32h5gGWjOTC4+i+X70vNVsVnywjmH+zr9b6AkuVh/tbjgem5kEK8xRzz13b8qL2+J1K/qveM0N9SjTqrueTQJQvO6aTMSmGnaSMjw3afkqyittVB4Ql84x4n96O95qdUFC2O3HzMxr9yRX5olSMzo5G/9sS8WRykXfb3xGJZD3bfRmqkq+UIoa9bOPhamtgOdxC7TYaglAH7m5Htle9x0ElIHUhPRLdl83XTlZU1QGuarZjfHA0T/RfXf7Vl0JpKFtC/zl0qdZxqZgXh+g9TsjNHLCnZKrr27olqYg1Sb1kacxMYgwAL+9JaEsJZNgG2U4A89iyKGY2ca1hOwtEHL5oMNe26isnGeS/sGNsXGuMTcG4AAAeqriTIDwaxHuDl7SqWQQd7KkhfPOHNxeoAt1QFlMKAjOTqG1fNPV3nIruLLR8+xZzIMu8vwIlAHX42e1Wsa82ns5tm1ZY4BakZeJ0RrDcxOH5X3mhggnKAaqYZu22ytK8ywwsjxZAWL1uaQnanovSHH3kkYvvZgiy7w8+7rAScPR+w0B/JUzbuuljj5FyoT67bgyNqf6VuRPsM4vH9cuQbF4cDJOfkQ02idAXR7cCVFlrsmYmchQmNuRdZSyAOdrZUTnugIdj5NfAnjTjqbqLRHBJbQ1oRWfkheU6/0ACMIDjjaPmg83ks0/rzrjE2eD7CP3/4OguypJwMxzFFt1BJCcGMZbbvcH81WmxcnHKJMKSsbNb/3PJL3j+y+rB4Swu2aiDpuTjeoz59PvASY2UncsBjrDdGoQKRlpHwiqR6o2dpdxpDzGAOPDWMu6sj6OPNs45FJ3ocsLZlMhLko915Uf28mutXysmm7kbASISpYuYq4FqjupsSJ3DwQ00GaTzQsQhdKuHG3YTMwZly+CDtgcrccyMcHR8Zu8Nl1S//bMY1fqzffdk0EEz1LO+VF+8YSFMoc9lmzeY6a9LoaNf0mizPwib8hKChURTXvksICEDOV0DqqYFS88Ctw8nj1gzdDymWm+TJJomx9ax4czrmhQOdhRSStnG6kGQSgImuY/rtRur1/FteIV2nsTTIniJcRkrYtLvuk2fLF7Rgxglgy1T2bQo7biWfYPKhKLFAegg/1iOv5CZH//4ByB+VwohE3SUyQKhdSsYfrMZRQQKQ4KpaWs0T0CVU5ouxLa3G7e9t/M7U2Z9oTYtLy+8vjxtM+1zO/hN1EUK+Nxs9K06xK4G5XfD8TJXm/qJOwddCmK/+t8tzYdg3DM9BKmgdXF9BDNOwSo2zkF8kU52f5zxsAmLCgdO1fZf9DwYEzTOLTaAjQpbnt2YZBRntIQ/pSQbC34x9IM4f+wc2qHNikoW7geklSlkYvdnGnbV3VNa8/83+da9+Vgtso7E51RnOFu0uj7GV7mHeS67HHSm3rC/bH+YlohHWOv8yBMXXRD/YWBtoxiM215T5/KCR5wvND5nF7kCocRJtUlFTG+lTeBhj5rsVlm9FuSI6EZNBe01lliptRtBgsjv7GGug7+u4Hxe5W9k3zqhO1b1LcsFHBabKEA2px6yxzPwNvx6D+YZBXSlLs7YobcI+G/wrYrTp+dsCY4bcBvumR9Y/Yb8NWI62Kd/8qbmbMExOaGIjJy5bY+oA9XFR9p5/C1md8LkMuikQ7jdm0PBzFt2/WeoXjYkS9ObMVbF4rj8VRKf1MqaZnv32fR4e0I9krnqArOHCk0zZp3s8Jryg8hiDGLY8p43j4yzpg1QrS9Dgqi/YrXW3yGSkYRHNfG6vpRyS5vxCkRBQXxtv8cGRHUSTPfzLyXo9UU5JMLJd0uNrIXg1+2eD3nkvyTE+WBJIySuALaqUGg6iH7lnLcKg7aazQMBZ1xsimningvpRAAAAASC/BWTHALUsZ99KDxsVAKYqvdrcE6Ot7ni+mhGSpl01zHaOsQ0srUxPFjsvl9DNujZ6VajzCuBWvb2fn9GqUSzkOiSDh3KaLd/X4WLBUadeLTANECWUNdEeMhU96Pg+AJMAapbs5jsiQ9HwvF5N0aw3hdNXounV2WUjriyHTG+nRk3sT9x2x/nLNpECzsaNWcGLJrN47FIBunlqKKZ2tMysrSPMnHorwfstqy3tHDLqjDEptfxFJphn1ZClF0q3YzD3xDlCiIdziBexiGYuyLsVT8yq37ez+uuhT7hkEDvHovCl/mxRqZWjMqQ18qiFb4ZinSBWdj19nd49UDUXqnGR2slxsWghCxY8G9hWHAleGWf+6zlMNIhzjRLF1zpWxHo4EP7v+W7dR3c+jUd4KQuinFPb9yw5dPlqAXNnowZU8bcw0p4CX4c6VAMaFDtOzOzegDHzzp2UaoBKfC0fGM7fUA8rBg8hJcCNmIK3LaF0tC/eBotezEruX161R04j7si4hrGdPbPfkV2fVI25T9o8QfpP/YEGaa0ZXYjD///33MX9juF75kM0LzMjkgT9nCgE26UPOdLbcHCQ2Efuf2OTT+4cEzfD6KmS265RGWybWP3XNu6QQlKbhid4/SDTtcrdiL69RhNWrZDukbAv2xmt1VZSmsP+74bs2K6sOeoImuct9oLbZqgWnhYJbLp5BUz4BAsNwPPn31w6K33Ato9C8y+4bEQCINvV99VChtZYoywTfAv6md2sQE+DiDk3xuOQk4ZijYZSID/QCS8MysWlvqhsxzUD1adoDNWc4euzolx/tDrEcpAxWroPdzoSdtamHpqLRWhHDKJqsC1N+FyjPnLlTYGN+f0GlMYmErUP2oV/s6Xn2akHfTT2xzYPgYvi9M/YmpnEmfg9bx4Iz4zbAN+pnR6CBBkkTY/hrRb6oPMsErZO+87HNVeVr3lHuh23oP5zqk3HW6xWS+Ffw58asGwWkKUaUQnkSCVyhyR7DBbPt1FcST9qu6eyQN3qwecPOZf4+f23P/gQl86yWKF0IhEn+7AVI/OquUpm3PyjedhmugxLq44rXwbpeUIGgaeFUahZUwfF7lFTkUJCv9npkEYkBacmlCXZhMXq+VKO8Xb6qYNkhERDVnLGr7S8g2dwaoM7RdEWe4Rbirh8lokz0TfPzGYuTz6ZuHfdzpvvdJMYAynzTk8y87BghjqyZ9sSe6WWTWlluMRAevOtwLbHmLa8TD3tHzElQHZRprHHY8UV2k4zGdwAAsk1Y87IXTX7A9klc+6re9kAi9hVuZ5ZM+rraCKFqJoAoKCx7uBaVEzBrQyQD1ptReMqgYjBN02lexwCSbOiJ6/ebCkqhvIKdpv6Q/K65lVdDar2RQ6K4NTbZo7WoyoMx9EKeGdkVDNHu7vgYMuJTZXtYugOmI8dYi7ZPklSSUHYaO9scmQAVeFsFwi5x0lSLXqovWS7in0EYK97yvvxVEELoS2TxzU/JQJF1qmqb5PyV2w9CzyZCiVEedj7EhNXRwauLPShmZkUHyGBPLeciaWHjrvetcoTcsrdPbMNJjxHc9VnPkcEctIsNkp56CxwzYwCXd3EcNLEdNmErtc9pkfGXF6DZuremCygNTLM9VN+JhOABoVi4t1cWBaemLpNEhndcw7usBA31Ltb+IvHlSCnSJ8iDZlawo9fvQMrvYlZYfJgowWj0mYByHfqf+d+Jq1MeLtcYmuaoEUGL7UH3eW8jkmWSi5PTD8nWw3bKSG2J7DSpJ9PD4CTy1EREg5VctZb7AKB+9dLgi7amP5KdxFHcsjyYWNAdjRZ9sDn4kwiG4xVe/vI/JDYRGEfbtTnnuEigTioemyVGePCKUHLy9RQAAAdQTpqglbCA5G60OJ3oVyGy8ZbloJ/lk1fNzyIqq7Q66am0+MD55EmtLyYe+6ZZL3Ol9l/yLLBVt4ZRpJiaGfrrKLxNKdzhAv3QFWNh5L1TDtSit1FbaNjeWxIRC8nF6DthsbMorE8ZHuxfpQ4dBRDHOJFGbTHf+SH58hWOdAy1wM67A4neMVx5+B5gRWCfYzrX1tOXrl5f63xUMtZXMSvgh/VLstw17MMaoIckCdgUPh8VdqTA30IT1Oz41rvom293tK6M987Ez4+H40scbXt4H2s/blut5MKj02tfQnCFcS/fEFWl/f//OjDYc8EO0DqzWRuNn3jg9YSmXRn/dUrZVl1OQ5Gr0Dj0qn+LmrQdTBEAbWDkRX0VlFrzQcEOWk9uEs0/e4cMZ/pmKTGBKa0UOyw4e1QDb83pYEGp3CYqlZnceryZ2PRkqnWZGOjCxv1TNfJ5/H6cSxjlBXM8jt3EYinR+3BVh9zaTrTcrBMGsccETPTzherQP0AWA+xnl6TcjchHLw5R7uWHek/Hm9+SCxbYtDfHI1cb/N0aLIcdgKjZHc9zx/Tk3KBGWCN2blPOSDEihRtI5P58/yNqRew1MCQNTH65WKn1pDLZCpt5nrz/P167e1gVXISUidUsn5NqdPApIhTtynUnn9DhmUXrtAqjPnJjpe4uzh/sCj3oLWM69OOjinUJsBEueGExTR93CD7ANzhImA0saa2iCsJKEyoUjTpJEkIoEvme3xm2saI5V8tCMEpsf+lHA7zBCZT/gG0k1Su0wS6Z/wNnkC7WDC7IQNXAcIsALJxbB3FC1EW+Q5SE+mCzz4eOei0/wEfXY1hAAjF19VJoml/DjAvMxzPs+wDTYeH24DM2vVL9KmjfIoY54AME3YPGIbMI3v8JzayWzEx6JnK4khuGsSZRLa5vPZTeLwd9TdZisZ4v4wRp5gLClLcFYTbt3dwVoX+QsPN2ctA/iflVorx7O+LGnwROtW7PBTxfB2/Hfhh4FcN3QVo4Xf6ju69R821/hVwHfZ/0hJPpCa8xy0xugPq4o1f6duycb5sYVArJ+YeRp2rnwNDCCBAi/jANML7xap8F1qt9CGa85mhJCorPyjL2G5h15p1fiVxVeyKKP6NlTfsORIOKwgVK6DHnFCkj4xekdbgG/KPDtWJNgFIG4506tomLfEhz/w1AL0DMIbsjoKUoReSYZ1htYO21AnVNJCOdSds+dZNuUc1CvjK82w4619hxxDFu+ieugJP6k/dooZsgBWzJLOb5izSuz+eLivTXKdpHwyPvNKAuaOvGoXdYvyDUsundeF+DvyBNqp9YTs7SbUvUqLWu302Q5hFBoG77WOrjv3JE7Wt0nem9+A/bVb5K86SepznrC31NJ/1OC3esbmwrHxG+o74yW9lmmNn0EEgM45618BcfPM3Xfm8l7C8Sa63zG9nfM8CJwez93U4vufxOj8It2s0y4S2AEY8odaaqb3cg3lgYuebxuzc8FvssHEnSpx+ya13gHzOqejwOJZu6z0ysSOi1yoaDBZa5Gl4itIz3NsbmPubMz+qeothkjaUcLKYcickYeVZCzulvO6Swm3U9dFGGFPFYTTIbVyhpW3G9iHs+CgjMx8Xa2FHhgL7hXHcD/JsF5DDFpzNOv+4RhBb57TzxGjsEuWv/yhyjiNJhexGQH3rnwy+iTKDXKaKJwNHMe5BbYIn1pyYd+UZWUnhKxFeeWyvXxAQePoYrAVshKkLWCTn72n2WiHK7QsB4C9n/77PDIN33gcJsZt63S5m4BNOsKReBl7quh9D7OiAIKWbri7cZyWKqmTFZ6cvxojdO1b1N2BMlKgyXYwB6FbbUUhLiccd8owWtj4U3Ex8NX2Hl8ecxqt2Fp5V0lM2qFAIrHMl2FDAw7iaAAAMePKgpIQ+bEngJ5Kjf1WRxEGE1KivdTsZ8KCIe0X1mBcZeZsfbYTTW46FJEl4T/arqTs8ARVz1nfzkV/6C8EkzbxZjdjBjkeVAMO7Ogx7sfQfapZ34OjsK8SbGTwvY/VRuY4RivyEesmLdfrYnUP8iUnCIBw3ejrLK5qRvGTnnu8lh/erc70VByWUqz1RVtJsnpjG2fCQEWhoZ3UA4nXcqkh8LBGMv2NoZrkajSI1hzL2UB+x/zI0QQdbtnp2kOiZP6quncyayqKX/6FkktmE4cA1Ok4Aqf0sK8oPV2Xqb3bFQBwy0hVFBn32VoekU4lhvMrkuDpPQaY8PXiaw2MB82aidTzDEPtPwcF7smoasMeTmRUcsMuAMpccOTalhOB52iagiqoXNIiLP79Hlu2GDg4AcHHMIx0NgGUNWUgls5I17i0SjeKCrjX3MggBZQoUdpc3Ma9UMtP/WbyGWZkVQ54A4OGuRv2pyCuFbNx4TAHGX69XE0pQ9y6kWOJOLqMZQJ40CksBFxTs/zXawgIlKctlOZ/qukWVKuL+XzaAktcqkP41bWbaO1tIm7y/18m62DfYrHBNzmoMNRQjwVPhrSuKqC7ajITK1I6oz6+WjnVB2poIBCb8mJU64CtnbzHSrBGCYkNTlCZC4caKwNsyzJtZG3R7H5WLAvdiLIxfptH5fo1h4/alOVMkb2DwlRIkgY5YuBKZThHCg3dk4ktVJBhIuGGYAgW30WGdSaTPu+oZknIiTxWN6BOv6pFFl9GT73BlS/kq1Yab5b01XcZ26QFbQKDxpu78hE4CW+IN9DEtJoLM5z2oT8eXlSPWCbftFxC7ggvNcyxy+p6gdkEF+TkUQEYETzcmkz3I3NCLrEVTN/PV+TRL7fF79dZAKGXHuPzy6tpeY6PcKKBAtptwYqF6ugh/pyrPtqp/28IbXDvDX93p27je1LZjgdpwqGqHa6CpVWqGEvdDzBsOb5RFFUUicM/M/iDy+HLAfojmjNhkqUkOw1OfEozFTReVHyanFGKs5Z4miOh6gqEKNtaJRiQf1l8spdpNu2NOEsg/pv9MvT8DBebHGjdAPDz030cJt2Ss+Bf4evpHP8dMuEDyJzJKIITSbX4tFIt+mgRhx1L7zrWLZcy1CPVjez2SvRHcDNTEcpCJKKHEvzwCfOPCqlCVlMTAXZ70Awx0ubQqIhvFVJ/ffIRwELPIEvABTKeiyPKSBY7aVUjKo6w5NhOcUtgCJmgx7hNloXUjdnkA/0aJ38kxMkvQRf4gFReuRQlExv/H51O7BLlvwf4XUVnzSvr6JIMy2OQW8ATl5IvAewFs3rMQjeCmkEqb62cxZKiMearN+USApJ0GWTnjAyiaQLcAbke4CW/ErSgBZjU2L6fWV/Wd8y2FYM27ZYUdLrJg6LRWsMjkb3LeO48FXsz6pl1QvPDj7koTTHVUsbBSWlp8RienBLqv4EkcJ8YjYyKUBsKoniw7ypcwagbKtJqcJO6i0E5wlNlfTLpmX4ixxUur+Igy3EGEXXXB8Rxivkqed8jQPfwm6g8SSNyGJ+XKQkW3NDqxiMowr5jhiEX+h2DNctm9848W0l4YtQBQ7ej8q2I1yst9to62WNbYCMlaV+x2shSWBY+BRNXj/rpLnJOTUw42F0DmiEny96m/AFP39l3jHw0HXkah1RfeGYVlQTZqt/PfZnCHi6ETC1OyAgmU1pCAKhV88g4EuNOr0LTU2F9qCYDeGDX0nSMI4QWybbenaTy5czUOh0AM31zeSe03ffirN634gajYTbFtQ08kKDIr2LyMIXy9/Tx2BuaELIFNOQxlk0Qb1jQvqAgsoNsaWaET4KQl+VeyZRfNn8vygmHRlPT+Mhumxh4M+Uiex8NudBGfo3So6YV4MBDsJC6Plu0kjl3RQzQUSpCn6OFXJVLufr764BEF6laOIIYUKi0/JnR6KpTtroLwU/nRPAO9pfMdgqW97Vpl/acQVRV/cSxyL8DhI7on/P3POaV6r8CUAx/LZ5ojo1+NOYPORedtpDa8HeqjjB3Vqi6qTLRc/uXHJIiQcZHpCdGNALYcwIDs889l3jREugHSuc4g7e2Chav0u+1JpDsU/uX550cFO4Jq8KM6FcaIpI7nfFhICj3EIARgR4ASxxYPBTbFle6Jmh6QInd8qV8acp4spX0Nm7DuUowH82Www5fBAt4zYfxNg93f0/BqMBeXFs2SZo6CfRbATp6/nurlYirQY9PfaTS/AovIAADPlDALjZAycUcZ14LMMIbwNdnxA7hIIu2Mif1dsvGI2Qvizn6tnfxFPP1JFY52OL8d642O8mE1wtQqjt6dankoXQfndizbzol4LGRXm7Rt4nRyy1vvtDgP2+E7/El7YqUnEoVV4iikdzmhYZ/8jcA2DQd1+2O4dE7hgOjq5eJKkG2so2xj9ncNxs+vQbEZtK6+fVoU5hwvtusvZV6kCavfybS5+4WoWwYVLcpkhdrK/i6llm8jut0KoyK9K1WsyenTHPWX0+oK5NIzIGs/QO/jxvjnfCdRWr5SNWMaHQ8K5FRj6bJ+tHDjU5Slf3f66tSFP62daCYecFDJBWaimyY3yN4zhq9ljSnIgxYtqy2svsqBe97DmBEcXsfOiUqXjcvw6SrWcv5nDGSZrudaPC0OvhZ5AOSSVSzEIUecH70Eg/AmlCHO7vnueT7Nf/WNQ0UIyc8tKoviWVHFGeldxmABkQ/N/eb+XIuNizlxnG4pafW1WNYVY2+udrctYBd61IajJ1xCjG92gdA8lenhQFQaYowt41R+fvyd4s/HTLaHLmY9hOcxawJtsq8vDw/lEpJqQ+t8vIl8jnh2h3Pyo0R45eJuSApjo6EueeUXSn7F4xCe30bXOG+f2c7Cj12fUsCwNKAVpwfnR+5C7pXW3ptHqIXjGSPCwQljt0HXKaY+VWhJKdn0KguwDZSyonElqYWearZ3TEa1vUZ+zq3NphchvyDfytV/7UykSykgXiaSy2q6vE3ki9ZTECQ8LHjAy4JZb8K8kzRCvZ0/1i963ksrdPYY5lUFDwzKkyWg9Dx4bu4Pc2aPuBXFSE3r3/JD7zW1BfYZlhTnix7VLaF7RsIDSnTgFX5tT/7fdTGEksbEa2/K5tCLRbS9KlbA5N9qxtvyghUJSbhB7XNQIyW7bhvF32r6EGkdT9ZjWO2UsL288xvm0DSRsbc81pf7/gAxlChucFljSUFFbI5KW/I6KkWW7VBVQ/bw1wNR66ebfuPJe5+GO1W0KFUOwmlD0XXcfyjUCzNErMyt+mhtYUk9/6tnrrD8hWDTfeDLT/wJAiFQCfgYred9odhGOKeDsEFbPIeUlO2H+uBQkBk7QMEs3xApvg5YqYDGJnPgkHWVnjjVBcBxBCDMLzn+HMX9PNamzcYyu98hl+SLA3ZVCCbbHua0znKvx+TCOX/6PNqpfIbauMz8ZrwYaV6OavsmsAQdAiUvE33LAvqOKU55pl++XJiMCG/gkDJ4PCMEalhJFKkpACNDh5I+7BHF7yJnNYwqanco2v3roKNFvbhvQ3FzQVuqyzoU7Aen63sJzRU2ePd8uDmIcuitwLubZrxY2SsJa32ITHj1Q1jPw6yC4BDnlp+GQWOYD13mdNUiHJqEqjVsgQynJgw/Dkie2mxQ/HabRi0eK9l6l7gN2K8rAZLgaZg0/oJXBjpwtPhKW3YBhApKAY3ieq6ULrBScWd+56Wxoeq0OIbNBlYk7nT2tCYtk+hPh1OSxOXBQerE80sfpw6+AE6y1G2nWfa+nCNT4NzMYyYhXCi4e5p4VzHsni9WRAeFzgEYpu9UQLmdq6ATqCaVVrjORsUYjIMkc4vDM0A/8fXYHUC+8OcYjSvBcjkt3isfii0F2Unlz+30rKwpLKib+T7GsmQUSSGxxTkdegI3K/90hYpKERL+p9XjfyxnFhN+4bdMpcYcxsHMhSG5D7w2smJsopKLkImBuftR1uQzFPg/OykgI3JdSE7OySjGuYtx/ujdS8+nnagJPilnilEtoP7GaSP9Eu1jEGqth+4HGCPRSmXT7MQ6BP6lU/GPqa8P3Yxms6zNEd2H/8kkYdJqoGDa3mW+jtxCSi7ZfC81Hr0CHc3DkywmuW4pRVpVAALx5wOtkOEyh0Dsl5VG6VNjn/gU9Z8GzMcDIi0iwXqeQCiG6LCF+m45NZy2Kb/srqlVKJdkXo3j43n7e5JNtRndbRi2wcb8dJNwj2BOut51VPcW55i5PGZgACUxrhdrQoxhSAoNp+L6u+X7VqkdRpNbHiUqfqnqYhmGYOs+i7QpbJGVdlU8CLV7MgHH1i3CdD+Stp7fhIwkx5ODXgy+CRpT208n7Y5fc5QOGeQB5LHbiWu2h9qoXX8b7t6+hF/5T6TdgCAoAJ3TPCMJ2vCHSTN+pUM+s7du0a+6vXN0XU8RqvA1CATSjZ/+YfqRYEvafpNVAO1VEUyUpidfsmlGHm+Ge9Il9mJEyMvf0w6n20qinbDmPcsJYMypcW5YajYVyaSAAEN/F94iYiItkUOPOZxUbA1vysccr9qtDIhjrakLWWL/MjwZ4Obw3q0dx2HnV9/ijynmSYOkspIKWfbnzOUZNrz2a72DSCm5WAAv1NlX4rAdwxRx27f/n/h7CKJrguIHuSI7sZQaItEEoM/qdF6RYtNXFWQoJSX4n3gX89tGUYLOIN8x/5hpNsdpruAY2XctM7Yab7bowZgjif0EN9Os2RSL9WsGpPEqC9vAccVYoGEozCNXO1oo9V2Bo+tq2pXq+7OImf/V4iiuzaaaGtNg21xrCBUNouARHH2WZy0Zm2JPob6BkqAI9CaJ2kglod9D9V07/mfUBhTa9qEg7EK0O92JHMExcfRbYnGeV2bprx1OQ3xV4sHEwR7tWJ1ffzNmeCblnLf1JjQxevI8R0PSnrDKFOdgJlI3Szy3W/3Z85LSgfhoS8ZC4d8Cv0Q7OlYDLEcIPM6YN2CKEU5/cVTEuRNTY6D8xAdLT+6v0FyEpD0oEoJenreBID6iBf6L624RUMz/JTjvLtFd6OWDEwtt2tuTkynGWNXupv7H5Ml3lj243moNGBODLHq7fOaeSB0LPmIR/walvJClUHv060uNS0tf1YWqTCy9bU9pl31kBkpl3fBfe5ySDB0Bm/Zwd3UwG/hk8Xos8t7heoZcFsGncd+wyAPiGK2F7NGlR8Uq80PpEsZuv1XhiQpfTnx2jnTpqEpjbH54oZDM6fpvHd4Ol17Tz96hdWQYz/4SKBaUNGTHcuEcf6P7b8Dbl9aN2akU4qS9rjH5w6Uo+swtAJZDlat7Nomj5VTkUJphbj/GfVjt/b49MoK3t5T0K2yEfJ0Ah5yZOs7UpmNYixIRP8z9+la4h60D/7hLdBBocd2fLhFjvTbxfhOZteUsYvEj999kEZ37hQDuznJZCFzSqcMceYhLoRd67DWU5f+1cd/erpNgHA4ryfWjzbdqoX+XP1xGo0CG7/Anw6rVqXe0DZr5m2kdhmhoEQffcdi/SU/ds21UcYxHyIgzbo14hsBzYCKdRGRc868XFuYSuFeN6y4FZdPzXXC4CzqXghHm06m3hIf4CcgFHxMsnoCfPpYxmsl7cRfm1Zte2KBLuh+Bfvx8S/kWQ8lLfuu7JRyT4uHqeCbwe6Qyvz/TfOv1wryeeeyAS6UcEyyfdxVrfO94+l52uySqJ+STsMu7CSoOqpBGJVPI6iLQSO8uDSSe3ZXS7ELHth7Lk23V0xBZmf8EJ/rPTCuBwbS3muaGOlxpsEnodltJ0CyaqgDnnCRe94LsJZ6NsNW8nJbUER90F9FItu2B7HTa5LBVAUO/rRjcwlOAQjlIxRULl2VPTKn+wU4V+b36xmAmzk7qEL02loIssKaxWf3f4bFSuArL00mfmAMsZJvZHPIejcZyupE7SPCQsXYxmE5K+vHKTZtwaynu1VpEHdMck3+/Jq3NQQrJSmoA7B3xPelKbph2jvF+g5JT7zf7sje54bpZ4QvX/QfIpXEd+n8EHN/tBlOEOU0te+1GxQM38MuEnXj+N0XEfhkKLA3Kfl/fqoIH08RTcOrEOSrtrGkCSWArh8jeGnwGR4Sv9EcSajoU0H2AH3R7b6Hez1Hc4v8ev1kPaQZgd8pCKrRWzgbFgpO5OWiy5Mkdq8OJRdIWEGbBFsYomKP47QfeJFNqzLS2NplZnogvxxLbRs50KxHM3t/wvurk9uZTf7IoDhf7gnV4TtdnqviVSJ0eiErtmug/j2yhMQufqPfGRKn0daHNMtCob/VdpgkGNYkhT7YwLyWys5PTqTTqc0ZUmb+AggpGpfUqWPrVjusIzRp7wjpNVS/ncoS/broUT/CuqjZXLTGKBO6pH0MB4JAJ7ST+z1utkTa4S6qb7/IBGIsar+DUctsD9pw5dDpsPQFfG1J9XpzAj/hprwf921RKStLpTJkG/rwkB5ITqjznf29XEzKovpl+/ZHLaEmhzPPxqy9/8aXlqdy0N3oVXnZWp1LGFMAM23Pjj4qKGK8b1uNcmRxMAiYJGqHfZse8bvdykdv/2jQ16T1Fm1PKpntWqzwVWUbctpyfeGUHFXvYoqaUB/R3HRznYXic1zDIlJLJuvu/g35AWtsCCVfwAuRqeIsw3+e3AKtpoNGC7VlwS0YarY8cTeia3Wj0zRQxilARVJFLEvWCy6Uah4B5RpnoF3sWKLS0OLzKAItp62SPlr3pe+IbUq0t93YaYwfgzWAHcWteBdhCKdww7z/CmQ7iyJvMWOaSLPqU7qArJr50xxaEEhNwSHxePQFs1WtkWJQ3O9YhRr6MMt8uh4bN2mwRt7mujFYOltrR3YvjgO0eizVq55gxdDVDkPRstKjVb7iNoniyrBi3il6tByaZntAfqrRXRzoSpfzq6Q0YBGbdbBIjuOLgdV6acNIPzXd91jhUo3cdjPOcR6nnO0iU2etW+5wPyvhOjLTtEPkAPbdn8Nd+2vHg1bFKOVD2KV8c1QMc9N5BdZzSuAKwLKZVr6Ik1u6fzTHch1OAb98v896N2Hq2pc7lRoPzlkBp+lVKiPZGRxNLFqO8nJetpVO9A2ekZBDyE5aOr7Ep9bQqyz/L9qALGhGR0zIMCMo+X8imY4Cb8BQanOt4MdxjpktoWOOvY+jPrHORWtgVv6HGfOLojJF2b7U+OQIjHQmW5eR2PjACxgjCnUDcME6PyadzoqbjEfTAxaPig5kK+IaR6H0WMNITyD+Px3e74qTzeijXQ65isa1HYMWrYS7jdPU99cQ2JR8hkTwqnlJJB+CZ1xjbwgm8PRF7wiscMIkZSZ9iSBUwauz+YHPQLT62vzDExQAUNbNH5oHVQ2KsCNlNCErQfrrFZjgL8awWAnKui4rY3BAKIlCuza1c+aQYl0pFLBwEjFl8PVXImU2jvNomak63I+5S6WGDt8pMxCO/cGxzt/aTr+gpZ3j1niKBbg1VE9qdyk5a0mFXdE4/D6mZxg+yfWogOhCLvVbvWimRIiZLSGhfwUBjBqL+fz+SctkoeKpjOqs3KzRMSPqeGw3p8YVzqBgma9pYz2tfkXT5Cemdzw2CnkHQIPA5rEFTv6bWORiqAZ0jqQjMtVw9LbcMVF6O4hHdi0BKMMK+l6q9ipagrlpPOFuuh5wE6N2RqvhNW6WKXtPdrueBHVKsJcguhfS+wyOnezDpWWOjEKCU3g6uzweRXove12l+ZqpKA1DBFZFQqGwC8tGTb7v9eSxVhgVxinSSiXWx97kGaYxH/yMzc3cvZwhFdoocObC7MLxaeswLYjLr7ngIr7oX6CUQ9pxKDtjLPRy2wvcT+J2epNYcwxptkMMgCUVbh1ps+Q0+39gryHy8CvSHvtl3qWT3T99l+G5859iUgqWgoiU2Okro6yKT+3gzKfbLAtMeApYJhQ79fGZWQEKyYMHGxq0Ytlq4oCJO7C6gZ2smE30fZBWfEf3CXV1GpOhCrtRnJ+RsJm0fSb7wcHg/1jBtmMss0I5F9GjF4DEs+4W14H+gXKKRkEWm/4RsHIlxXY2FBo/hDxYY+fE69POh4gWCeNfbdDFjnyEyq41fWRVf+zdzUw960+oppZYtENSqaiAqHtrpmwhk/N7W6Q/CH87U4v8hSJEoNPGIPjLGPk91vTH/swIAS5NyzYu6v4boz9KG2lVoWrCB5t9V8qrV3X2VPvvXTSvIT13sK4mqqy1x8h9AtuhLcM1MpEeYQNfFYXUmNShAqO/UsWgplxt6OPhwmNVEvS7nPfElaTdBI1slKLsK8JSL6tlACWykTLSr9wr53C+udCCM6Ts/i8H432qnhxlcKU0Ure7jNafo3mC7+JApLlGKKtAUHwZKgcyyYtsGDRzZ/xVXcGKP8qfGmJg//y9fxy6D1oWa9dVFvVa5yoFhexnyMD4mDYmFtv7vwLkVBN1xs9IXE6o/VG2NDkI37dafdvbr5jZtaWzX6ED7CH3tPA3ETsXOj6n/5PvZO8dni2lXpK9wqLNLBXxKh75RvmIxeQVmNby80i80Iz3VHXrGtltARQgqkOy4zG5ls0XGwOf0yNIKb6ptqjGiKEM7xvsQA6zFezgzAOJ5ijoDfnwvWH/pxeaMuNqVodoMlSFhz2Sgk1PAOI61jdR9ID2a13ERanYD2iLiDQ0pffU5z5hsREQE2xH6dCkndDETypt9YhyCpKEovUrKBlafM6s3spF1DPzNYAASTGKgPyCD36DnyxEt1MMd8qpSidpcqpZ0gzaUHXZf21pktGv0cOVUjb2svDDTwxD5eSjkCr2q4K/7ohgxRNPIzyaT7DsrjnfxAeZnWRiYho01H3oPoC2tQP1lptmX4jqar+8VgR4/egDOPmE0JrKfndWGzgob4/7TldS4jhMIi23SYfGmJ3jTt9v5ZelimobODyz3GMjrSGHdn5KigdWgf2sN9hJ8lv6mhqTLEK4Z9G4Ij9mPyfCimWwAXev0GOyC4HMRb2klbs6XBhf/uLHiOQic93zSRiRjb89oRnbmxLDa7rfNueqtQyt9tGYsYFmB+cMvt9DaFaD8LDYO6VfHmu20Igr93vFigaMZX/8mVsdU3njIPZurzWIVlP1aHerQdLdF2icRnSywuaO6nuqmPT1lCdSY5yKQpky9Wo4bjPSwzFhYtGeHuiFnofVRu/6LCIxuNbO274YnALcWFAoY785RJxI7bRvS0ieL6cgc1nwEmrk/UgLhziw3TVoev5/C+oROTVKlcK7Dj6sbU7dzZfsM2+c3JYFKxzRVKRw9AzaDBdHPtwfj2Nr2DNqw9JK+5u1wJqkY2Fh3EfJk6d3QdSkbTmlRcHBojVO4tpDHMWbMgldLXfTpdHin8NOG7CYasooV8D7+h/GEZJWeVhMtqZREDvGjtkLVwWhouzchfInVfx3+JL7qR0wiuxrHOoG6Q+lieQ6EBZr4YJ7lzqGX/JbSk9za8pj4lg+WtYD3TsxJ4iuXcrZZ2Imenh8nsOrbxpq0Bd/hZX//0hHTBZMXWNGZhuUUp5YlwNVKaYFdF21t/Sne6aF2/21l10bswkKtMe0lEvo79dAi/o8RER55g3XNOF9vS+QAr/ETzsmuGBPQR0aWrQnFkhOQSdrG5OKenZqy2aNWEi9pEGr9VhxxC11A4zPcP7ltK/sBWjWCGdcGQSNhj8r5Af7XcadMagbCe208mPn4k9PI5pfnK5WZ0x7NIL+BKpFxBEjV7DA9zO9rehORqkDlu2c+0vTijHo5wHx7KY+tKE2KqbCeGoDPqDr0Xnce4+US6pHOj6bdrvAjLGH9RQJBtktfmV6tWfnwi/SJRZKj6JUmAsimVZ3dy563y95+IVFnxhWoa9Oyrm2uONuYv4On3LnhMLIvkGTvNw3I9VZWFfdNOTiBfnJBSj37ZyDTX5+dptMYrDLj3hqUScYr0vvG+OKNuF2KN7+e1Smd5UN6hQnjZ2Yf72+xbsigZW0oFU5CUnJeCZeFK+wZ5XNfqdd5wt3I1KRRHkDIFR8YlhkkGzqsro/aCUqHplHiuCHJ7WCAdcKGlPzvn57a4lloq/lOjeQirLE+diJcpKHQafoQpak+JRYTsSaKiQaJBG3jWWDbUAcgj4LzoxNLymOB22pJOabEKq9muC32sIFYd8SHVHGAHFPat84qjdKAaUYp0sZ7EyxNpB0F40spl2PUx2H+UbNaQPVG/A2aFP5ubBblPEd9d3ASvdk9/XHc+vezYXFudJTYemrKbwE/Qe8x9fTg5IvawKfH9jsOzWSmu/pwFZOg0izPPQ3TAchiuJgag1zA3yNaVyTBbSI517zMRIBXjIroYOs+r20mLmtlwWi5o+SZJsGRjW4evdnD5EJMUVOLI3DKkI/k0DauTiKxL/KmFMG4HbWSokiNzDOmvxhdpHVQKQ2bJnNz8INv3UFbBVQgRIUztPeFSKe/CIjI3oiz8eIVeO1vSTKdJz2b+DjAS5j8wyW9e7cfna2Wkzr2/kmb+ekCGMT542U52rw/pl0TbN1L3ojNQ3MxscKt+Z2a6Sw6OBx6AObB1CylXfBi/wC5tmpBfQVbyXBTenMYABuvCRmno6PDp6KmeCH+ZZAtqdwDCtmfvsRpsUA/0Br4rW2OVD4byRZ+JnEFde4j7QDnioR8UaWz7iDADHRjcxFj3yT16r6YgGvX06sT+WR2WqmuvLGWMdDMvpm0Js/lpICoAYdSnonk5cVXYZQul1WpOc83CpnduLDOlKJCexdor2u4v9CS+JyX8X3jE54cHtICDgnDlj8dKkcLxyLKVASgD70TV+GvV9TXBDPO7npWnzIS76cOFy0hYvlIB/0QM8DWiCbnyJv0XjUAQH21MCojN5BdyJOk47JxNSSkAEdzF+ePraX2nBQ5iHx1sj+TOlEGnc4audIQ5IGAsILg3GFY7NnVHJ2w3hTY67l+V/FDBlfYMiKZT0IaHwRUKkY1jC7V5d2rI6BDyfiU49/THIQUG1IRKjcyAbkDCvCu1uvXcJ1TMQjnq8A/mWpj87LpYNQrEfVS1lC2ySnuk8Rh2x7shutxjRkg0QgNjKZQpDVDizZJyiSy+YBGepSQ0AJGYRMCZGpS5bGUsp/DTORgBeWq2gYTC6delrNFZmoNTO8Xg9bbldyqY0oldF2haLkhYW7RJxWJIJ0manzTcdmj2OQz+yMsW/x0V9aj047Z7uR2iHAXul2+Z2Z5V1ZhwCbwC9T320HyEV9eMwpKZ/LtoEAhJF/Pfp3VaNeYe3LMxtVE0Vbb+gBiBES5jE/5eiR1fQfUC0FwEGLjSD/9PvkKN0+DQY8eJlSiWLXslxVH0gnkXBQePmuuT0DftbrZQLJoRilYXu/oenCWU07vYMLRBx4Vlo9xNrmEaBPLsHELmYOFcQylnGl6PC6bdVmWfcJhWyD6vbVNaxhP9Mviul9yJKDA7XALap0preKT35ERZ8LD+l2QJPl1ya2DO3Uju66He1xF4gN5Iy9LSYyE0aP/BEeiptu6vKR2qLbh+E6D8tfycFWu137ZPhpCnXzdHcwcuvPrxigzYWovLRwS89B72+GM6JKsZIg+sj5Zsrh0pWgWSecEX8HndbV7WPubTCSc83ojRLUujFuz/IraK0wfR2fDQ5nzy/bpvJtpvkISl0wQx+6PkIOX/h31CuVC0A9gAw4P+Yfd7yfzmImee8fyP5zxjfWqOUqB2EOFloYYdRL+PoDN7sGsSp8ZVPOzDAqxpHYpLFmu1nZgPe1ILBFlXKiwAK9Hq3hau6xFycOeoSeH0X/fYT2rgTF04tUL/ooDzZJ/uOeq/es58yZfI6rf56FKngWWQhVrFDb6ZsK6FCDzbYSMX8gUIkl6hEGwUWCxjKNVv52L89sjqBkF+lcNfn5l5AEZdD31TELci5x9tec7oFuPfYJx5fQ+vuJjL9zShZY3uya08reRCoAFqnn2hC8M4p+1GGmZN7Y/E9PG9cjG287kJv5JEtNAm4Q+z0jOWYR3QUHyW7Bp32R8TZidG04VfpJSZ+G0dgH+pOfy0kHacuqyg3s/wl3/IUXhsd64JqXt8sypCdX7Wnq92jxc6FbYS+RxpK5nk4fbNtiAFGdnY7lkIUFlxrNDa2cAfRrBr2DmZ+2EaKFAbHvQV7/BMoeRzDrjBIHFTjOG2M+ne1CLVI6tG7yeAz17pVpcHmMNgJRJm0wsF3Mh2V5EE9JOdebnEEAn21PTXBzB4ENdiflMao1QM2SVKVKB5dC6YUKIxhtKh6mDwY3S2bzpKKYSJya7R955YPlUSLrWxg86sPuhmTze6naDJP6WQgDzUHRE+0D4o/s3Ts1hWMDV6/UtsoADzUnQHpE+Yzxz9o5w+tWjGT3lRjubkJ7UeKTyed7y80g0kE6Vzd0Xfe4zy8MYiCSBJfCKV56MfJojCj6Rils6wjjEjMtaral7TdVbkLuHwCr4Gcm1RA4uHjEs1Ov+qigEPevMLura6B0cyhq2WAYCh786hCZ3VWBh7Y4IAHXvZOcd32dXtWID04UNhn/+kT448+zm/7sThwc8q5XBQ2Bj6Xv4t9lbptFCNZn5WbzhydaRmrebmSzxmaF4VJEdMkx3QuzaEyq+LHBqMhTKxOCE5EVoqg0JRNmffqzkKGFFvlEYTwL4oL0C4AQGFbfMRgZNaSwo0XZzB/8kGC91ZEFHD+o7qwwdMeznRENaA0OWJytpLFOMjsfAkHGbYngTJsEzBycOpv3e+5vV4ce/7GLGEdUEMx6DINS9t4ecq1wtAQYm0wbETlVr0kVFSd6k0YmteJ4CETZEjim+aVT9GedmqfiQQtgrAktQ2WtVNqMJR2hHhKegvmrkqJBAsMdumR5rE9pEVUXKiqg/pbsw3ijJPDhmGunZnTJRP++L5vuhfmPm+NKutHu1O+B4eGtjuruzqXq1QnNMA/Q6M2Wx/j1fjaRnrkYobRCIjdrjhRyvAFZmZaPthUAhZVxcv9gRqs9wMZa3rJJ4uCQAOA9NNXM9leAJGUE8DoYD64JBUTKCvomEKE0JRpGELAUrqkhke07JZaHvQtNFVJ8vQuCyNpqRDMecmijj2AuxRbwvDgpeAg4zKykThgS9+mFUjrDMxaDyP1AnJISnfeDxJ6P4hrWGMBI+qNIOwggSLJz+3rkpqNWV0LlWWm3L0bK1XkEOlKaSYRJpia1m7ijC1iwHgWX5IFPJGscP3MiU0NzHoFTt0rN6BfwJh0qRRnfC8YAVcbM6kAbdhsBD1IWbWnhmqbxB1On4GSxPkiIdi/QvG8CGqB8ohVN7GRmRgZJKECjJ8vOUnY9wSbxYGxJOtmy0vxMDB1IDMJPzaue3cZp//ugmWh/0d/qwbKN6BVVlsQTeoT5i2WXvc/w+9BUXvcrT6mlPaWwD5PdrsE3Kme3jYPAtxrhblfuVipxrjseH1RwesOcccsDqZoAs94XQe0UqXaDRVp0mV3jsL3Ns1+hz7fQifo/bMlre96xIYzEay3Eg11wsouf9X/vy4EN7tbrZcPU+2imK4yBOhk/abKWNjfwDbJABgquZ0scbBe71Ou6kvy3irTuUOm+SiCwiIsNbnAjlTY/OGeZQkwtgWSn5bybFXdEXLVsXfWmP6ctLGiTX94seBLSWZ3haxG+hQhZPKf1eqRCMFSMZOTjf/kjOYRWTzQYlI1AOTmeVjWfR3vHJVGl6L8t9l0zLs9gJkMaXdKO3vi1yRsYk4R5gvmlYUwP1vUl03yDoyUm4y2ObhDEyNRwwmKHRWjIDlaA7o0IEmvrQFfKg0TySlGOGSMl40VpTsWeKnFvMWQCvskCALQhzsOWzOdmkEtc1spUmrFRpVQuW+jn8mRCBoRasvWL9uQ7T1Mzc7fVKocw+Cle48ONegJXA0naNGr9K3O3i7ZoukIThBiLjb5iVZuEPdlDtOg0TUcR5rXjuVe2Oo2Wq9r9S45BS8IhiRzD+aUGqG5AImLWkw6WM/QAi1Pl/r9sOjbWXampOXNdyvg97Ohvo4bfkVaMmCSmcGP9daWaKBq1Lo9npdOs4mZyG5z944nak4DG6KSWCmpslc2nROeQesmr2qWT1pTT2TFVBZoKKNw4OffqnaZADNi23etKlgH9/8R06n0ZNgKaPh/grRoked1CS+Vf3dThPGYq7esNP9pkjo3yb4/SEJO1LgbYfPpvveK74a5kyObIUJMzRlJTEmcXYV6KaCAx3ahJNS9wzvMeZhcfI4WG5firbEc1A6XQzDJh/VHOO/+ccyB+j1/eGXtNL16tU02glVYraUFyUmzlT01XdaYJAn5uLVdWXcj0UOz6Jm1zc33EHNgdlVU2Eu9E/Ol2MFisY+asEVuFP8VEFEnUV2ng+BoklJGBFsAhIeZXdlD70aSQfuAaiLfFgeKGpoOsoG3RSpX3wDPAHTuAC7cW8REVTFlhaCoTjyOJ7S2wBUTMPXbD4O2iAGszsSopyPLftG+WvE9L20qE6lP0vVTMbrp0Vh0dMo4aJaIu6q0BGYTd4FkV7FTbmgRI51+fmNDRZzs65ORrxHakYAnlwdBGnewc+S+x7QaxaSCYUHfPrrmD+o2KoaLoxA/mWlxMK7wConIvIiu6Mld3TmY/eiW3rFpp8Lxnavb7pwuZ1VluD+BgI5b4+9xwkCSSYoRsWisnDnwH17pUj++3LOXOJaBRa6cu5/7/bMbesPP+KOnMQomWysFTyRGfx493Mqn+mWnZJkRm95s91L4QZpXB9qf9bIEcCjeADxY0pJpp/oA0fgsYxGh7uiwke378Ef15GXgGqmlbwwoB+So6qDsGKlbVofHETlNc0qcqbjPVGE8wG1Jv5VidQ4EapYRHa+ho/+9utA3Nhg3o9MgE98jWGyEUWVT+r0SG/zft+JwRj65XmWiLQ7hZaWWHq7YmiAQF61L+Oy1vnPEOaKHmmlu1dkX4aSY9xSgbUsqzyjaCbcE5DQywWvYvHUyTt9xhQILzltLnkemVsX+wTizY3VOCXUU5XQbSnyHEou6mmoHBY3NS3EkYV0eI3FhLnfv2SHBbilGah3h7VBQCrJjhRpX8b1lr5mkXQEZf/RudQqF5SkbvDCIDsg/kvQiwbSSATPla4IQK8DGO/zYXVZCN/nr0mA8DWKJItrhPcR4ZEEsuJaJ4I2i/xUQPQ2aSBtxT3GtTNLd2N4DiJdfRVklothNmIJvO4vP4WicSfTNe15vITV11rVj+wP7wQI7U5WMe09a6Hyk1mcpvlOFyeixSWEwEqm1CkK3ooGIDur7KeGDCh6rrh8zJteb12zAzZkkFBptDRK/MrPpuLDjzTyANgeGACRi/sESCee/ssRM+6roYGnsCzptadWr2oVSSIll9PD2TUZ334TBOCI/DWeA4A+3yBYlQgkDBD5+9ObtpEVEfhodEooGwjm2Drl1JVkjC6VrZ7lUUunQap/6kv1/i+oOszyA4aV+Q6nR4dXE6JK3lBrrbf4TpYruYapeEhMrMP9+VkHCgQSpcL/ycREAz8B0yzYRAiSjZ8vBovzGAmwbcrY/xNqkYUncsGWyPlOaneaH79jJns09MBOHfZtflCXQsPJSTQm66fl+HndnAkEXATymT84RzWDtl+qEXXHxecWBEPacz3GAppv3Yec/CK3uONzjGMGfpI7bYZBFXymlWwGeV0309GDixuRZxJnqnVGbweFs22zKtFFVzGtq7O4MYQ5a3A44J1My8IVL42ICN1LDW/goeHuqrWGIVJMcfBrH5zNVOMxn191hiwqp9UnnPFwDSVlCsKbyu/bfL7nDwUn8Bs9NsMDxLcBfNAeNntNw+MzIdsUSYVu5qzZCKNNZx8ORSAqNSEffX9QK/BoR6XmvyalpevdMQmM3naSRMT6VpGk2x7tYVWOwAzeyYhYILV+aYdrq4+PfHfkk8mDa4V730PkToCHoTl+X0dGH8EReYdVJ5PHydwjEkGSLHCnDawTW93xpD8YUaM0cfIya5DsXkzqBwe4oPhYefvIE+K8uRlFC3bD0AXTJkYoUygVDrSljL7kC+MY4P1Eh3u2VDn+hATjUaCPJYc9FtzXEw9AHODGadzRYEvzbzrbbKIYg7QyjF6lrCrMvRP09R2fE0dlqpCI2EYPTTXM+o4jsBrhTG/+CPYbkxxAWYwSgp5RZw8Sj882Q92JMeicN1Kze+5rOlSAJvRc7eWl2BpitLTgz8SPnavcQeGDHJt2RveSgCxYiOrfiH8Xp94FxLrffBxKZSDyf32LUZo6DQY8lJ52w1GgoRN8u1V0UiGvTvyc/WYvjH7d/na3rYBNxJC8ylFBEJ2O+hDW5BM4KVYfYpIUuz9woVMA5LPHkcJfpzbaK5CH6/YTa0GdCcKhcCzJ0dw2hAiyZfJuj5hPpbLIJoqzPpjUUYrYa999fWOXLWjOkO96HxeHFtEnZGrD/X9mcePc2xgQ5Z3Q1h1NXxyyWVnoAVJfU/ZL1gmi7R3OLDHEJN7a1R7kBdF4/u7qoWtYJZUVkNEt+07BRL+2AK4ZMci2LTl9EBic9a+Z9jjxNUfJ1DXxqFj4hCUDqqnhMA788gV8xMnJa1t16qAxfc/fxuj22JeTgnqMNfTfKc+izleTNtzktUYKmk17FnN/b7n66ssGKMhqIovo5bg60Rg5nH7jLBHBujSjeofUm73Hb/BYlB/vmuOqz2HnQFqb5eTnu0xIiH/UDxIcHqK2dt2UB1KF+/VtVHV7U8OC0rOM25/+rhzlSU10IcgH+us6ek06pdqvmkQgc6PUCGD6G3MgPxRJGrqPrxa9YOTDrb0Jza60mmWgE9cmGQYAudFHd/rw9Sf4PzbFizXu3lmbPrHmG2O4lRcVdUJQkg5rQJP5wNvmBQSilUkJVyyLIUl+kSBMisewEuCbH1XbtNWIrpj2gYmnvolnB5xFL2mNsx5m1YEs/YDFxnom6hkiLM6p+sJXtR9X8p7pSkKdRbKPXXapZysn+N261Lihd+OiMzL01U/SZq2qLs0aoGQ3mZGUkrv6degkO58/s7ZM99lCc4IYW6Xanbqygk5h8cxlSJ4pfyvBOM7Z5wcP72Xp45xdXiciwVB31d6304HKjtQvy7G+u7N6ZMdfoVzMnKxMrVOLEhIkRndkgS0y13JfQ7YsWyLj7jN1qY876poI6Prcyez6x4/dO3qmQoy1NIzG+Ahxev6Idv04leQn7dTEJK+s73enlVhTYsYCoDYVJO8o2v8/xQc2PDl/N5tQG7+YsHjXQXn5FOWfA6VTzSKzRbSABwizEaPkND02Rv7Yqo9DyZOmjBAu8I3yH0YCcgmfUwgc4NsZIR6rfrijEVkjwj4rpwSVUXLIuAfMYrdrBXH4uvm/B3h0G8W9SgVKcfpoADJOP08Pl5wVn7MGl4gGNKcxhkD2l3cXvm+Dh6X+A0g0+6JRHpuQ8HMGXWE2WamA4c1aoX91RoaL5fO0EQgE5QcCToUAJmoKpWh+W4uoZ7cgj3CtbljG8bByJUq9k2S1wOm6TuADMVfjPePnb4+3yKYTWbn3T0xDM3mGMVt0AVKtDBm+fmODDuePtIeEU+efzwxQN4KA9agEoqpi2v0kWSIqX61jMdlDn80SHsDbiLoBIs4eZx7RCijZDTxJVREh8HloJMi/QddMFcZf0RgboR7B3WzL+aOYIhC6I0KsI2MmvbM7vusv+WMFPeMGoPo03qLZAenc8rI/mOKyd0iTPUJ2SV/UUqSvh42BT4o8D5nzLjswS9RfYOGPPMy3DmZHUirY2QFN9amqslrrjc6D8brJke+n2CL9stM8f6AtsRN7zoNDUsShLOYO33irfYnk6wI2TrgUXJLNosLeXHQ3YegxtewHbwBhmtaFNLYybHzPmnItBM29gFm7N0JiAc51eLhwQDO0p8uzKFMze1E5hwgFQVnoYy3Y4ijDtdLhHIfKPxuKcflotWiY0r6aqGdJo7vvqquCtRabT2Xhr36QL7513ZjQXPIYRovaXwxMGR8q99HI9A0soh93qXItscE6n6YHEO0rhJWZGXm4Pk31oZk4eB0opKult2VAAPHTPRFeQw0qvXdk8XYJX+CbB2ellaYa2KXZj9BpRO1M4vMGNrnNOyNwa5fkqBLyCeS1sACoiAzp7c/NtLYUTCIj2lPkFhs21Cpa8tvLz1KZ+aHcySb/a7pr2UZVSy+vSPO+tXMCxO+oRwuwKSRoDf0lBakOPrjWZ+OWejUldDY+35LTM7IW0p5Eytrpw+zHq9zo+Ioa9GF/Da84EqHKvfGBopajSNbtuM46R6Ofs4ADPijs9f5k9l0aTkFfAEXvPRdG3UgnoA8PFAUJtEUIGugYSkPXg1siZlE9Sg27S3TEYfAIRb00+p3Z71Mqo8mqkquHS/oc0M2QuA2b3wlS8MR6kZSYwde5xCLnE9OU1r6VoV5vp03eyiVZxxtCELC8ELe7GAf7vnCPM3V5IIBSqfFScc/1yN/7pL2QSqKdjdgiqta8U+abTVdpC3Kf/nRgoquRYISDG5LOfS/yxkUAouDdn1dzFM8QcGtqMLaFmT4t/c6Go5V7M+7h9ta5Ro7MNhNyeIPHjzFlwhMzb3Cqa2RoR7sAI8cC1Mm6IIE54XuYZ40k7haFJLZG0WV2edgar/3jXURVdbs3Qxzkt5K3/7/vjx0dm1bz3DxkqmedVE+CEy+VWz3xQ8EYMHW+LCPVz/ZCZgZnH0kVNN6kTVl6NiLMu0YocYxDUuYxxJKFbCX4q2mYruy5KhI4dtx+Dr86at+XVmiX74sozrXZgm245uVjvRousPUKEF/gItq+lV4Co5RDLAhL/r/+5QRN8PwIwmibtbZTmDQ9ttK2Rz34xzYZDnu0DfJUCU4paR6BT6hXGewiNui3YUvfSzJ9vYSxnyKZXKjjP49XG0cjpWFix94lmnl3EyWUIjTvNxAVZGMHnxNNRES8kaJs9OBqUHfdn4lEbsVX1pS2XI2W7PSFHFnHGMgFxk3RoR2EEXnfRUOAN9D6Ze22CYyRX19Qd9ZdbnYm+JW/qxuaulyvym+0/WO57R/37t0iMNjJ1prPdO5ZXXDSzeyYvEHeAr0lkfNoWE4iZqLDZsyARTIfSzTz3yIO6b7RV9zkk1xVPkrYS5koTDUQE2/rnf+WaaSFLF3uFJYuKF7FUX42FfDW1nS+Iloz8MS+JkTqYVZiT2N06bkReP14OIc/93D/EPHBjglypCltK/TPfSx9QTFc1NTVSLgkLv++3Iu/zi8Lm76iAL3vaGAoT/XErEvelxmjTufWyf+rdjezTCTNbOqB2Sq3Ski4fkoA9ALTQY5aqjwFao8MQ/0oMFjamsVHd9Yy6FlOgmyy+ek+99X2CGfLyNsxzkNRBc8M7I11+m+E904fSHKKeZCzXYyihIi3SpJgC8hyCNA+MUGYYevUrx6rgfjHhPeoyimPrTNBVnARwSg4MTNIuJ2reGmLPKVdgC2rid9tStKywgzzzNeFLnBsYqW9w1G748O45GHM4DZ2AtjUt1BTIA9FykX/w6EzD9CnFQyokKYY6nN4sUyssqKcY+qXQC/fkW/krLLJUKsBCxevyf3jnTtQ15r9BJiUp2yv16shCb+5912w2XJKmjC0JzvnjfFD3jfCmSgtSm2whymtGLjcxBvwfG8KhBK8SBjyiOpDUFko24VFsDV9qpT65irTwn/Hx3VBSusnZWCd4kZ89vQrdAQMsp6LTbmRxGVBPEUWkxqRIbfD0jLefg+OAeT6iMm/w/ZmZDoETA1fEb1zj3uigTNt9PZqlfHW8YCpwNlLsXeYRMYr9dPHznwHG9o4qfprgCmevDTYI/8xo1R5NycE0FO5yjpWwnKwcfTCA+8V0ujFS2haVSaYEgC5zocm2iv2muf0DBnmJtSmXFYdEzzK6eOjOPX95ZRrJbx18aBlvGl3xC8tjd946TeSKPFp1v5hBlJdwvAekkW98295M5Od/EZzOqJ3lh8ZJuG+QrH2PHvQiSlpOrDVnjUlqtrAx8MKHi26cPSNm/WTvEu0/fESVdtP5humrXI/2p1Zcqim+VGB7W5nzXeKFu464D748a3Qq0ob7fr2bZdXD+ezvdrBQTxq295bLcvODGeetQxQmBMndD61UnhgNMNzUjJvNqQZJZ1Sacg/1lr8mnhq5docGhU8Ts1kBasVB0/FsMmrEVmK63nHxiuDsO4W4KDmojvJHH9//qr5CGbAhsmN6RXr+Z7+Z+7lqtmxyY7+YHiakhxYuF2gG95TOBM526JOf6tn2+J91yfDihZtjkjkL8KhGD5NNz78l2y+pgLOCVJGWQLl3NyAo1OYw2cxQXs0Ufh3yoq0kGmd1s6hxfHkEgUqQf1h02v4zF91AAOFQT2gIbjxuoM8TD7gmd/A9fi3g8nln2nL2hWAprzh/dat4KIyOA1JZKn4QjlQo3/DFEfdPTSwelVa/5dNADTeqBowyhFiEE1juaa5K+hadUqSRI5T+viGqgO8JvEGYjAJspB17Dx9+ALYfNALY9RTCk7G2+2eo94LYHawo4yU+XsIx32Eg4WP8gSnJdzC4xcA4pYUWEALeEkuJDjPJkcocHCltOTkljSX0XLHcSt4vcsFUYyQNkdPDcb5kV7RG3L0vOuxwiHYCvuVFUbElesZjcxBkonBwhGp5K1HzbFAPxVyPn9DSMBOWRsBB+ryoJr0/HUFfGQgHdVNSeA6DPD+X39T3uHmXvFMsoLgi1ppZjRKXOGVHvudh0cBfP7OCJX7qhDEsm2asQpwVKfTKc19RyBVjKSPyO7IvFI+ZYN2EtEhtYgEA0B9VqtcfPC7nYV0L0F3WS8XDAEZpZFL5Px09X13ktX6VtH9bz0hZIYCXrTi+WxcCzm61hlguMm+51mDDRJZZ+d2gW3YA/OylzhLCGYBbVNi2ALLQyH+MT0czLrmTGAhR83abV5rS+gd772870sSEONsqvLCGS0hPGME49m/1OQ+9a5vHD80rMeEcbhJjIvizsbt1kasjD37DXh+vgxaxy+JW68hThSrUwNqlPuw/n2ISNo0KS8iDh4KEimi/84Q6ZZ8yrgBlhr0BV/gd4D2uet8BtHSPdY8x5EpIz5gUnRA3nZeG1cybrw1csggaWvINpNAOvx/5N8//JzBRfkBG65LVm5uTO8k7mmS1GaCSjs8tneCuDOrUoHIjAL17S3p3y8YMsTrjYUJ8GXM8aFly5iiXgkW52oOa7vUyzNq4hMtjpHSuZrRu2cmVmz6d1IFl7M67EJaDyDlTaqguLSDk56rAWFAUkaxoFNS2pw3XUFTDkSEah8iuTWJfcFIBD7IlLfVzVMIqj4zhykjmIuvZ8Ojzs852xRqxSV0rswNaLB4DFM/h/vVNyUIIyU3N0+21M85Xy1cMvBV/NsiavMT8wuTOlGvEXXUltT1782LmFbcqcEaeLDjGfNCe765YoprRapLEsd2uhl8p2ddNIJcDapt7jLrM4AqbsLwHVCBwITmN+9Ui0EDa2Mnb5vnzCIvZDxJC3JUtD1za7kh9izpnmfqlICqZUdQUlOuKXk7++rSB7951438+M3iCbvQ0cwua9a/GWnC3qV6k1fmpc7Fuykd4OS11r29ZFBgWIWwQD5c1mrfZwadrm6cfR5ARDOAwee1jdLHQyNfYBVvOYq8RGjKXGEJHuZY/KYCOo2XeIygRS/Nv7ek14dHTa6iuNe3KMIn9TMIHJPhtwISpHDimigNz5bB2113IH3RgFvtMqmQN68iq4cjBpmO8he4PJtakBcIspVluSyDfuOppR/lNvwos+wPTiTtqo+kiuQoTXe/IfOMgIF/DORqBlhmTNYUKJdhH1yR9TnCkrBxmAiLsjiaB5VV+cltBl84QclXXuiIvJZ/wbFkCL7CufJD5rJ8ESchbe908zpnlBP7zr2aSnAGgWCNUL35FttIC35douvVR3xakq86lado7+f+J+0vWrp/k5cjygWcDCGRM9CAh5EmjBo1LeZHFYlmFZmyjWf3SVRCfMWfGjcZ1hviYWxLMy+CGlxsKqVWA+7UHBJT8mwbohnLKa9Q3juKgLOyEem3Mh8zsaToqD9isg3AQ3gETp4A9NXFIIaCtY1AFh89TZ/gTN3GvMY7dkyxevieV9T9yzZ6hZax+dvjXDJpB+VKefutBMywMFeLPQc2TYpaSwmYEbOrh481Ju163t8ifpneZLsM/dvbIThSkGLOjmkDH/3sQZJl8kE3VogO6uaqzUkuv6OpXWy859M8tLDSeDm1O0uNGaESekwSn7UPceRBTUhUmHZkxOQBtbmJ3UpcP+fmjKaZdJ2QRCdkalOsQbRr4kmC4Rkq00/AO+TR2DGqW32byPUO5DvNtKeLH2RNl9UoX53JZ6Yn4RhaQ0lF7PFZvtMxvayhsuABUfrJya2Y/5iuWrsLLRrYi2g+qzJF8abj2cNAOrKnE0zuncGbz3MAZo0nCCwaGmV+XF3aWxGXtOUFnWjQjFot6FDRIWx9fQElDgiCO4Ypx45f1ckiFnA8tYDMWQ8jSA3Ydj0Fz9MtHQNdzIUPIh4RavYq3N7GKfehM+1pus8UA/gCMKk9CdopQa87sWMzpcfeUgQaz1dbWYzJIK8OwDnfRpn1Uv/RpQi+lIzK2MXSgwGtcfZZ2ltIQlzC0g5DihIiCGuv57ry7f7ZyeH8dI94YW0r1PceoCusIsn3+bga4tXWQ5uzujxggIHOJO+VQfYiM3Qg9K3zvnlIENGgrshm5odQAj8lnAwitAyrfJMOISHQccRbTkpNidD8Ec/Xvp+fy3XjLoEK1n1FMdEXPxhfdjw92jtaaDTguTQMb5rY4cWkazQlXJOvLBAYk04X8fBCW+EaD/3I2lN0nikEvWK9T0sDC6Eo+RBr2MbbWVgh1NectU3ecfylGeridPxru3LYueuW9BQBPtY+Wqq8eb6pHUb5Aj8SyzSCj7Rh+0CO7IdWtOf+AMlDPPgzYTfLWUcqKsqKJ2arw/D+1YfWBR4X1c5pGVGlI0sVwF3Oyy4RLoK7mRHCBnso6SkIvtnDFgQfIxV3UjHjTIGr9yBwj8fA/IkvXtWwCjtHEY2YjmW6dA6fOgeyCD+jKDRQHkV+Odio6I5oOIEKuZYnlQ18+70DnEgEafPwnuEfTl8rKFc8xxBfwLud9ZyETaxBmiIYaH8g9fWpo5+KmVBTgtbzWo7DLd3jW1qRG9xENJQVtWa52UwNbx4Uxt0fI99p/UqWraE2YpvQHojNJonXGXlLkiUBnK+zcoW5gEFERJHQod7KYy4R6eeXj/1i0/vtzHB8ZZdR7EfkofLebeGnlHxbmq29uwOA1pgVmxiTKH4hHRtytdMYP3o+0rAvhZTV1wNkJ9NyqwX4J8Q26MiqhkvUwKkotsYJxMdtRrVripzFCIPW02zqruEiuh6deZKkPdKzRK0pjkigsIu+FBqV+gKPBFTNTGOo1mtKnZERphEY6Ilo8TGfooYrpLzS11KMrjVYN2JEoawmm91H1bL2Zg6F9ZthIjPWwDUUwntS9faReB38c4/8Et+bA/fpi0kUtxCElXLhv1/fEcbZC1nl7p6thepVytFxT+ImIZJqfrqhdL4ID0WeELChCXRo53O9lUhMlZiAtmX4lBFw12ETwRIwBZnKxTymxC5ndKR90uriIT/uiPP2VzAqi4RaKYqU4gpVdFgBfN37Remxq8UfZJwoQSVuKEh0UZRd4oZsw1kdMYQWr7r9MfuSrwdkBW5KXadD6e06oQ4GEKOGrvbzxmSk5bQnW2Gjhswwa7Fn39Ivhh33DUDiDZgbY3HW6+gT3f4HXhsYegfuaqsnozFjK7rt7bOk8pvIR2XSuGE7vpxWNk+beQ1t3MNvfEodVS/YqwAg1J8Ew9rGlpLHv14fawD2SzrTXA864EHHU7o1pPMQvnSxTkixMEiWrRbVzXNzLgKLbA8JHjY+/NijDz55+e4ulMu0KHsS1S3EPHz/2/ZFhJe83uQgWnUVlajEmsM+1W3a2aA5Auvfy8FEp0Hkx0XaKEWfuzdERSNGqUqRkDpZmFJOivwLFGrsavCSYchBln0G6mKQOUXV4OEX8ZHmc1+xYjdD7epNhy8vPAotu8KDJ3UTv01LiRU4wbG/uR6rMZBaFED5xHurz4YnfFI7VgiXH2ftTAqMo9j76di7U2dPs10rTvSIkXi0t81hSaJgPQCqwEHem6/b6lGergxEn4NEqEDEkHUrYoLsjHq7c17Gjp2Iwi+Tyxpl5Y/zr4QpEDVkLwMJwmeUhrILO3GyWNzvLpOKiHycTxLlT+3PwH2ltOv6fsEuAudttCnrOneSd8mBEKKER3HFRrAiH3j2kCOcGMgBT8ztS48ihFNfgX9jZSieX0skGS2QRKHeUdxNa1gG4Js6B8oqnR4hmaghM9OCbfGj0TVFboYyoIwBBI9E+GTT7LQL4I+5Np5A2bMv86NbfyzsGV9bBSwTksXebw8rF2bmQ+aqx+/oPLk1wbsh/j/Ddbq24jcA9fzz9F697xIHjZxRFe9xUktspaMhcIr8DfV/q6pDUsW1RaBA0sEiEkh9uBdmE+M+E4CHfGocz8Tv+/aRtaksVwW6HPHwSHm84KnE7R63zvov5/vizi99Rwtw2eEtUDOGjWBHYAJ4q4SGFavinijeQyPFg36Nz6xB83N8JGQ9omL1h8NpalxUew9mO3JF9nLOybGbBPxMCsShoBQW8uPC0SpbWw3cy2PgXqseWbXussNWRByZqlrRN5uNvPuFB7O49mi5t9Qfllw2W7sQUmBMllgjWl6QK6nM9pbrRLZtnE08swBYTP3Ils4j1MYHjRbedrQQIzeULQsYqrKfIjto0Or7I9iokyFML8xuoCMV+2Th4L9nch0IKdDRDceBwZUWi77KuCTiOTz+Cl6W6pfhbaw8AKOOLdk+OZZK5e6kRGJqaZryrss2tU6GusrL4hNoyTmm3mIVIXAMK3AtihX5z3vFyea0VfDrfRf1zhuSFtpdh1D1Jq7u00Kgd7h/oRoHjEdD30pCUmsymOwKI7fxy6k6bKczBsgW7VBuMJ6LoS0QOla6Qd10c4i2kM0lvOyDZs8Nyl2crcmOOgwsG+lVd/5E7FE/zSK7LCDlw+zA4jA19UPol73Woh/S9hnZOt8JLkWPUEO4nWsV3Alh4ZPaRZw58H7eYVRWr3On3kobNDih7dgtTfzwcL+SpuVLMngWbyXKOf1f14CPdsFhvLEtGSg7c+TcplQDD7FeuWVao153VAbUpnU4wkgzwhJ1QBI745JiPZboflu5S2SMW8VRuELn1jiVbRHZpTfm7GUeQo7s4/Sk6Z84jVKWHpy7NlKTg8YUVRPOVVSRVDdy2iB8Juninn4pL6b3heCnO+61EfuVgo//vqp4vxUSat+Ei1mCfUs1nrJouSZ49jy78ZLTfjUgHVmz/vkNB3DEgXY6QRy72XbRpjjgQuGYViVMFBpdBoIzG7z4w93e2bRy/53yFXzkA0XcRHFnY+nftYqms3cAhbTPvHtkzQbYWX00H0d/FczbYmydeyy8hcP2KVevrWYrt/K9wGRUIcADPBUBfeLZvZmYtcY9RphK9vKZDl2rWw3TY+/r/Kddtciv5HIK7pgkLq6nWmiVmExctTA+w4biWrEpDteL9g6rDeHorwD3hqPeU3pwbGDH1lrIxlH+zgP4+h7roXROkLSzzvoj3MjNNpfBLdvsUcWqdz/yMW5kHYegpw/Q/R6y0cD2r5inCUeeRYdzmEqVGePdP18VUQJFJS/RTKeQRXPgWV+75KW29hLyo4OCvGHOegQkBOZrR19DSVOIZyKwi6dtrrSqrr4AyCr/BFwWL8RjH4v7rW1PMVZXPTyc2zCbJ3nIoni0R7VSSmyHeM3yDJrwVcfqdjsT4VASJDr9UreaLaXr5HoUyPjL5aH8CIh65h6i8r+s0gae53MAT1BehfHFenlkVcF0/fWoKfHpVheeB10CMwzEZyRzb39PCwwQiQIcJGMm8eYssGoPA21XiFHIIFsnfe2yJZJnM0YppQAHNVW9oyc6b1KUlf4sanXDDZN42PgkQsbFAdIz73KCI9asy2G/anIopE9yBiexgCau65xQHiZfZ9P3A63aCpPnU05vvGFKlBCXcBFOvkkZSleRwdTDn/YwwFDS8JTMDD23gdv3e5ZynlyCnDAPvtMfAHnnYf5wMVejBS/fXxceG24cyBJUhYHnKxh9XEwKvAAbb3IBcaOuVuTp0tbXiQTasDlljkiqxaPCBoTyy4FkfPsWWXcM/7AqYfQNtD8XwIM2s2zJ5p+fol2YQqaqZIWNPxPMZmdNYUByOuxuZ8oCJ7xj+tZ4bGzM8Xoew+v46NiQg7q6u1EC7vXMq2yIXJTZKXHNM3lio1Mg4S6OBKDB+Zq58oVroBzJFHJyCZJwMInf2EkkX/NuxRCenrL7/T695mnr7t9n5D7gXC1l28YcgeHpaP85ptxbQGPa1kdpjo8oBZgF6bFpFOuyXABmyPLoVu7Rn3NCMtd9otML59nH1uDRocTBXeC35GEmRL1oaOxtT8R/90K/ZW2lez0P8PrMI6asMUP6fbjpB/B1r+StEq/6ln9jyvHlMt/aE02vCnu4RQ4I268c2LP+WNSWLTKBjUaOlUAkSidMDn/dj2w/44M7u+AU5gqJCCv25YBDFqvjTzFe2LDXhQkPz02gOQaN0TrOTvrpksZaibh6acO1eGXKC6wZqWQ9LlKgdDN6LmcUPWnZdsjmvaEwrkD6Xus1rw0sBAKliOTZaDzTsGMflSp+Hev0MaIL9KNJMzR9aSzAFgYg3LyEKun4QWY2VFq4e0O5urFBjBj1LztT8Xe512eChznzv31qyCnOHxB2S/ROmJQlOemGmptxFS7H0vyONRDcW+V5l8SNwJ6+ZfBN/DIg/e9sFvlcJIM4vD9ErdXpLdGEwld222ehCyN86QjnVP1H0GEYMEnvYfgPLo9JiRgx84p0pATSSxwAlRRksHJdTW5Jp2aDVR2zzwQ2LQ95UBkGlje1qf7+UdZUjdTBM6Vy77EcZMNZn31Z6q3Nu6r3F9pxWPj40fiCImxD4k7IkzHzs8h/Hv0EzmF+EDi5CXrqV1KhzBt6j0SND9Lgf5dOiIPS4M1gDEYikmujBeieR0Gn3gz40vpwssJrtdmppOYeCKOyeeBNVzTn001HIXc+zJh1yuyjx5UAfDLTdQC+cwUD5FffAZC8oEH11GhlM5qWzMo5w7VTXoFgdtv7ccPCEEJ2dc6HGQ5KL8U/FVs6PQwfY4Xs9OMFUjv0+FQht8khCtxenk1WGn9p2tgWfRIisxdiIlSJNI612/+Ky+CDKlCHayaqGrWznM+qiLYMafUOcb71fhZlUlCm5LfqJsJp3o2nCgdrfzKYJCC66ML4ar4hXEaCHay4v9ewbXVyV09m0cozehmB/3Bnk4cfImXlWj1ZDSVRu5brxpgmFwtCjT7RXqRaSD/jFTYnmOogkaHf6yA5y0MwA2YKzOGaveoUlovsTH6RF5j+Eo60ecnqt3YUhldhLYu/CpjkZ2Q1xgdK2JpssjhYc2fRLO5PppnINnXUX5/u6MKUrPLylBG0+RoPZeMR0rKaQVOVqycQTD+yLH+xwJkTIko5TN1fFynE7YfS3yYCsttBtE26HNtjlrtjih1jwRL1PZE5l8TkAaQO+EUmYy5ID7UNtaoEJ20CdGCCDj3NdNK5DD1t6IJ75gdwjFdCMT7VgzM6B5eipBudNlnS0P9gWFf7vmVhr140/kAt4nH3AfLdWrAIwFXNkVY9+S1PnjzvQr7wHYBXRvfiz3/aL5e8VXEpscdR3BN9LikdrRM5jyTCg24+EMvnX4o95B92hQRcm+WMUV2g0Hpsxr02JBe+9VJiFeUSnwoNOTyOEENpMEBskHcUMdSrpylypVNMprF90yCJR2ap8LaHSYAcgzvn30a3mt0XSamOVGPMu+OLWXQJCuPCFgawPH6N8I53gy1c31e/x75OTlv1NgNXuO7EKLO0QEKBI3n3Y8ut5eK4c+6KibKkg4j6jrdgP4SOkBQmXoWgozucHxExls4uRyOsv2YwpdU0NzImY+bwlBxm4Osf+MSI3iL2NBiAveDegiPu5ZPOPNoeOx4PmNzUrsInCutnmwKS+BXOSTFap5p1La0pttGZszd3/4nBx3sCFICH2bUsGvY19vy8LR3pVRWxCt3AtrRBZevt1qXQDGwLnGcKN1cn636zYZulMR+AGYFvnAjHra6mmbPsO6jn4aFp/kIayTeUDttLWpq7IOmGsJ6ZZwOIJcV26hsPJysocZf7dxmbEahTLcmeaUT9SafU8asW6Sbz2la26DE2SyoYh9eCR/oxNXoYaGfSXx57zLWen+5nTVi1MQoYXpJlwsXop0nCYUGZLExO4YjRZB7ePZMITFUbWTg62MtmMCA/jhqmag8UT4wQcx9lo9DCSkIN+vEXwXGi2QA4Ha9boGLcooV+hUYHAK1RHwUQ1L7W9zW63F54KaX+JJxkC0gNFzVk7YzG1HrjLJK/AwpLpZDUlIS+DEw5I3nD6oE8blpCUKBB9Xrx5KG3poITpyf5cYDy87Vk9PNUiOY1bT7NfqwlaqqbGZNDkucAXXbPOpy14ln3tDIjsaw/A4oiauTGxKJE7mYMFG8PhySmQ2YCS4zXwkI6Swwz37pX/jjujSooM4au8/ge3XlfRH/wvP3ZBT0SIt7uzNd8vqn0D9mCqUyQvhVJeYn62CKRCxdKmK1srh/+6hVgkobSUyt9lPHISH79VQQpPGfs7t+2XPc1hHdRgLU2pXupsyMfy461ZSuS7zgfi+mWVzlTrI6kSvGz0CXyqg4uZG6TTeHq3m8h8EQeHOrUb1iNQi/w1zCEoBwzQSJk2hpgyfy1T6XpE7prfx5sALZ1rj5NVqVNQxQi8K/AwJXIDQF0Fp7uhOERBGkDv0sXiAbm4eEPwEc0B8CSn4ncMTUDbi1NcrrFLmtM3mHWl6c9ehZhP0bhUGjkgvnVY0WSQpKnZfp7g3HAym0rz6yTQp6whTGbgXZr8pA5r0s1aPJ6gy9zPaiYChU+H5eG7nszUbm0kcI254K5v+uET8oQwLwPTE5LCrcU5/fOi1k58aQjPTQCfybXo88j1LJIHxLcG8+ksG827kkO1PQYGf//yxRduu6USVCWcl24WO/V9nIYviZnI4IYPttR/g9dZNi2PksrW7uRWijKSJm8Nsua9e84ulhJfKsceSnVCxOIQNUiUUEATzKKaBzwQNVhZS0fMh+dfZlN0SecHRPE75Uquk4ws8XbYcUljNDL1IHvrgrGODLcu3KitfhKNZAlV31KrlsB6tnKcCg8q0M0K49kX96gJZTaKMGzylYKq+T0wCBxNL38tgHSwRo+hNmTCA9b1BR+UESyOeHMX1Q02O96TNTXScsTlc+WUcFE16ZrNgNKsQkcj5rxcAcoz4OZt+GcS0N6FrUOJEztVaZvKsuFoGptGjXC6zf3XCzA29dP9RzmPLibzOU8N7ah1xuIF0iXwmLunBgmZGoDiIXr8imNq8UsPFT/3yeqWe7Rpv4++ffk2P4MCi5e5l9ORE5v9IKFQSKv+mvcC4M1GXlMLSvy5pPslUIDdZd88KE9wWe++dIGdNmxkVQZKSqFQ7vmxW7k3Bu+hG94toaEF7SzoMD6nnb6n7Q4wtDBObt1t3FwF3GAsrnfNBvfq+EWrK3EkGvHvl8hgamB+BhC9lVn6ms2pq9BBkIOl7nHLvauBpqQKdQk69MWJl2VPceBJjVdD/Lj+dhm4yXORXspMmFwQg6HloOQUOXl5lGZyjPTmH+UDWH+zZciZUVQUCV1W4Pr0uipWzDw8bem6XPGwsjB/NLONVkzWuLAtqJn9XYD6xZSipUqPizIlgck6ENm/FuVmH5QtdQB20FKcbc6Dx4fJPl2gpmxYlXp0YagEinS4rcAhF7hsuLR2UyliLt5EZTlXndi48JLqSnrckuIv2IncsQbAX9R1bNmTTAaG1256UqNSUqYQuEUYctH2kLVWR/JsS/vUPiER7be5xgTIbHQrrZfVPCcy53AyS9Ws1mAxgqKrz4AG/670c5z2DSh+59RSUB04ICyvHrKpzTtgCPPr5QdSgsq9uWOqx9P2SAf95oRvaGh273Y7gTcM9neYH/I5EBeLAx69iLTfaVDsHYrcHZAVFGxXWwEFqRusBkf8cSM9gu0hMuMpmvTilRYoCAanK0Lk8f/8Q2xW+uLWYZZX0xPj2deGPMBgyDermQD7O0ka4z+Y9LKmkB2pqcOXeuaHRKvmBw3lqkz+H29/bfBqyIPftLvDSPIfUnBHnCKyTVDfCvE0vScOiwCrWJaBWqqL5XYR71NJo6WzL8gNqWMGUuzdNAuDQVdU/22nTnrAZG9Kx1w2OdiTWzMHGITUSpDxjQWmOhh/TZY3El5PKR0y7i9/3UlL6p46053GkykNAhgKi8hkPAZjwAyw6U/X2POkMnMSUJH43ej/ncBDhA3nlZc+qkGiNRlK8beSVAqCDmjTfzXlvYGED+hlq9zJnZ1a3qAkIaI6oy61lOfo3PizI4XfrjFJRPTZHhNLz6XlOd9sCPbMAk5x6HmmD++bP9H4b4X/XJMwkZ/0EhWX/ECnEwIyR1bgQihos49eM45XtOUlWe8H7hRq0/4FnlVKSD260AgHLJIF2oUmk8OAjCJsrw9pM4ht7Y8LuyfUlesWptbB3keq8HKHFWO/YjiPLjcbYAQuEAZ5LbhnuEExzYImp9ey5B4iV+1mdtvrqM40yOYCuGLKlJvU+Os6bg9Ny4A98UfhJkZ0KpHOBWibgg+R2aJ06uGYPWds5Bu8Hwu1Q/xpZgzR7bvPIA7FNBNzr+ni/TyRJ6nKOZMTD1pHlzKMqvJJhQeVEcXj0BdrKXoAhlm0VVM5nepMusVQYFYcz+hiPL+J3u7/kUA9xygsDhk49mGDIKRzsP8FeGiQhFG5cA++/oTRaVBE0I2WupxcTmd/I515Gexidkpimj9NSvu2lAels8uE2AhjkMfEaPHoSVxNAusCTM1MnVidIKHjvbjvAxsAwxJHhOk+sdrWZfnqsqvPx6/QmhlA1ZhIGMsQ/4tRhecYCZFWEv6adF+9s1Q+n4yVl/Xwsfu0CDyms6W/cqwgaCHiRrSEH9QoFaQQvT1zX4AALXnSWgMcoq7U+244amvX72o7RpdxdF+64khPAH4q6d6ABJQOU22JE29JaZ/bxKyC4jmhxBOfbq+WW8VCX+W8Oj+8v5cb3tHK9rIRZM/TELM4OWN/kLeYHlaYM9A0s9zmMQI4RYfvV6E/sfr9II0/rXchp0Jl3/sfNeO7uz1MKy5AYjAxLKy0n0UT5Y5pYPXnsyfVMBJl2Nxx0DnJAhiF9ITuQ9JcE5oBAcVDe5Lmk+c9pIWmrXXELZfBgsCd6PpIy4MSOL71enPUUkdpKkClXa8Mvu/3sby4/vdHQs3M/5RibQ7yda+xEAxdQnnBLFeD5rCmQRL3n5XoUyrL8AIK6Gh2zK621aD0oKgWbMlDTVjqnZrZQxm+zcQvL0bEj0hpixC71Tke19WSVBcnjFo1Bs4Dh3Jnmyg7mtf6Pz5YBy4+Z7BltV+63Oj9V2ERs7QV1HWxKWiIS819iiYkZ8CRX1GxPjrBQ3DAFFc9D1fN1ZORux9zRbF9E4F5kPFfJCOjM49qoUMcp4havEG4wZGp0dUznMdnaNsFtJvwfOzKG5XB6qZuOF5mawlQ/AnOQdO6cpy0wXub+N8HCAhtsie4B/vgrMeS3j9H6qTlA15pcBb+FlLyqWJo3rb1y22wicxC41t8s7aQTKLdTCV0j6v1+AJ119wGbo7oimMUVjBurzx/Dvjicag/mpa3T/zz1O1608yKTuE/Ozf5cUkuv7nU883q6rVBA4kBxSJV0p3PtYZ1VxBi1Jg185shbd0BdS+K3fOKets75mvv1tvdsoVyKaOFUaEwXjNUXUz71+LxaAREfQvLplcXTxrcjkC0bdT2Ua6kMgTozTudhflXiZhnGaWwTcyFZQsz4Rlf1yF+YGldQTpHD5LbeYExppsYSSiT+GAiJW6j3G29/VSo6DuEfvCSZCyWlhLtmNFj6BrE436d8xFeX6xNj8A1vJ84bYrIkRtC8EZpKWYs3jS5zFhPXhVOJHmXD6r6nJZ/1LxvV4FQxbKaj2vzy+3kmXYybNcrWAgsPBc4TriJblm5oaEpOSygLb0tGvFtCVvYw7j+P9IcmWuWHj0BIgn/7Ls8r00gE+wrH9d0iLGOjmxZdqZv7F8oDjcUom4tuyx+WUQVc+dXJdUR8mtXU0MKhbaa9DNP/JokTDfROlqUG9AxJ2CSAIHQ4WH7lczX6lAO7b4HzwtNshxMY5YIdj3zQELmTMcR9zPnACg3L3PisvriGrpaSM4qS1JTwbhSPkFaXLZQt0y7LTV5NqWZqtFxOnMFKHLQdqwnEs954Wy3GY2PinSJzOud6AO6e+WnCbeTeABkCNwvLbB3YdOWZwD4UcCxL8mWz9Tp89OdxJRIeDSOd8V0g1z5UgowEggBYpLgn+gM98yLq+cuJmi+0blBMz7oq5UpBaqCEFGGtaqk5WuBMOcXHu42eOt9mE6Krls++yiQXVp9Qu4U5bs9QNgM6loBW9U8bE5ZC4N0hjcPy+Is/2cxjjkgHCfXjMAN1zI6Mm3H83e302xS2Mzr6TpbTt89OedfwlPm2arh89zJx8SwDwAcPwF4GIGRMATYjjwWyfHBgq/u6ga11NPyq/97PvX0XnFwJ2lbsgsEuUM/naPEX2kzeaiaeKizCGK1sOuW4y+iC3YLDB1hjI+8Ao6c+RE6I+baSeW687nIb4NzhmUexwDmuOszZdHqhp9rvLaX9xe3NbJCIpM/FjTkHKBgP8A66Y4bcqJB+7aP/vcWkDx5KrJw/PTa8HH/L4XmwH2Ge3ETewYmNqV2t468SvpB3MpiewQPI7NMLEDECMYUC3nCFLwtbRnsn4TrcG0hu4WVHxh8UhJsOyWqPaFoRFsOqi3hZoH6NHm9wdwz+JDLhfQo4pMfSkeFooPfrIkCRos7p4forfS96GRJmmaMQucTvvbZKiEH2zOYDSgfdb+kgyFP+Bhx1cV2FTJc31WKoIvHZX8t2ywZSTQGUfdQWkDjRilcxfxtKpFBDCGmkNxQ8sqzi7RFfThBWawoYq/218cATHJ2nwrz8HzhoOZV1IVMe/jb5H7B7LI0JXsLan6KTl28VjAfnkO32XSAdUqSmjf3SkZAK9RtFyf7VLLj4MtyA3TA+8x7qqJ+ZVFJsObfZh8dbcxP9eoLSEw05fprODjUXrAFw8CzP0ppCD9WBcanT8V+OzK5ZjIlchK3CuDhcYpnJ71Tl6lDldbyhOTW6hF7jVF7Dt1ppPFfQhXin77B0Cm1vSW9qjCTUA6mHc49d3RS7cLvfXW/W1nO0QshI0tH9wp6L8jz6eaYz5D1XQlPB61nff7rWd+vCbq8a7aKWcIjztzTaJbkrrQd2kI+KtKhq62eKkS4YustE6fbHHsmjzYyJvbJ3eRUZyPQllYUQ1hLPxPduFPkEFVLSg6QazWfKVOlmrbnFWjll9+Bn+sogYdas6XI/lZNWbYJRLG1i46/0LG3OEMMLLStp2f+K0v7Tk3RtRp67PYUqMi0heQnnOqrejBaQUaeQ8QFC6Bi9D7mkfAq4Giei5I3v0GVt/8hBFzixCA0jiv5Fmt7fXvo0ufZAZpV81lPcvMVTX4OGeL1G3l6eUxXoqNErYHtmWY8SNiagUvd87ZiIYRW8oBfN2slmUVkPr+xIjBLWEF1pBH8mpv3dgpTRoPBPryPhK/nWYSTAeNKEnO7tkFgfj45JJbG2h62TC+Y1CCiWHgF8XdpL22xs1E8aapskRRgj965c/BdplfxBALSQOMKC38B+Qo0yAz4rWe9SEQYx6HtRmio6sW4smgVUvvzLC72FOvz+GuXNH3Yfhsb+Pmjj45R39lXYhNH2ThOnK7qpDk84P1Ww93NITxc/cgEPoRLm/SG55awe8iv0Tv3XfM2YBCLpSP2K5Ny9Nn1cBaf/GzzKDzAYEVOAQMjDRsUkp/lTAHgv3lvNDvkbfoYS9TVDAWRuGt0FYFujoJ4rLo1N/taoycX+BQFmT3K307qdwC80KLJ936RDrlQMCk572o3bxgmLrIi8Nb2tieoCeUz/54Z8Y3C06w+NzvSoyIn/MxYniM31vA1lbPf2g6MshiuURrmmt9j/dBTSBhed0w+MUewAey6Gt/CMB6K14McPdtR2tRX5/YdiwCrHZV1M7Q8WTem6M3QgCmUJdPp3f/nfaNywWEE74zkTD3zdbjOP0p3R+fc2YMNmpyiE+0eF5SMJVlsSDe8cd/2x2q4Y/w3m5fgmNTY321736PK9mgk853mY6kACJB5bJneZPX/bZofJFJWoe+CjN3zelwwJ4LQHSkPJfyPpYoLk45a6YgItmCS4hdxv2rDfdZvSuxlav0bJPrKgXBvC1Mt6M/fxHC0W9aY4nJc6MPWyzHEJSSJk1RXY/Lb+jjI/866otDcZwnfEhe2chwl01SlQRVlKLplyEgM9I6MFE6/S53FGGPnJFDlwghY0G6qvMQrttgRJlpdxt3xNauf5+5pxqNGnUHNpzOktlDa9iMOvTf1UFYf2nskgSMRvuj/oTEfaxo9Qy9VztZJmoyDQ9otosS78K9kUei6Jd24bgIkwETDRbV28OuOk90nNffqPkudo5onWRsCuzzRi5SbyySMKraPV5QsL4BTJrxTD3mPXZWSx8OsHhaADYSFVMdPVWXWXYsAG/c4XknV8/x8V441SVo4kYBBbEP4thRM6WG1gO1PP7NLqSep8szfT0fNJwMoW2I+vhd6xJJRjby2GHnvQy9b3hqzBg5Y9C6aBTB+/fvAHE0mgkl85QmA2Qx6y6EaDKpDdlxp1eJK0mv9p6ZlZm8HGwlD6OkdQnEtQY5yXH2URk9ztAMaglOymKDwJskVsbhEl4cYMCwNc/ssfGvgeWpKgnOZ7v1Znvspu0YVgGtmlNMstDugtiJFPLo8kPntB/Ma2meWB8CuMyLrl6h0MCHreGJV/WkMf+omklySpgDElzySJe61K6CQe0FKT5nM84A64A6THFhAijn+ihv8emGCeDPe00W2y8E7k9KczrSkm8SQYsD0pRUV5yOv6HNBxbu3UGRBly8k6+UUHgDBx+iOQwWPK7Xy2ksm/469l47EBT7CTjkm4WeMNAoFN782tU2ctAEbrB+C3vdvfiuY5/sIrHlTAHvk85lf3pvSklIKX8ib77w0egN31K5o3ccL1vRwvD2HpG8nekbHzFmt+AsGnRdzTS1uwJf4jR8/EG/wiHnU3cZ0jaZGDapzbyiEILDwQMzlHmddnmveyFZ1lLfSj6jYdyBfQBJNVr99v5oleAHEmxg+fIY1qRmKoFtrbn/6Kze7wgkeCrJU+6RVfostUl57G3VY1uGjeARih0bm9LXQYJXqI3ZlCBs2xGrfVdVCtAWT+i3iItLN8EU1SAG2AnW2NyrR9jQLNwcfnX00x5+XVB+S2YCjigV8AfBGAAppfj7i7AdvtCEEArR3CCyGfjPT8Dr5ha2MiTh0G2n/ZWMF4Xsc+pLFhknji+VRJMAV1kKD0+Fxbpu1aHVRvSpEASVtiZEK/UXZVq273uXgYNd1XGRLeV26VjlCcZ9xixh9O7e8XoG1MCSudP49Jvn93AYkUXf4NRb+9z2RD8lsp1+CsRLunxRmXjCET8ep7cTpxKkh2GUsfU0dJ46EoMF1KZGxCbLC644XYgeUVNGUH5ZUjTol3ziMAaTA/xHf8ML4XBkt7z8IH2jyBoCNjALCtxjG4PJqTQ98t0lUDU8GG2eSa82uH+uJuAceurwYhFawxtQcd9S+ojqWVDYpCTLB6CQFQDVOMcZfbdqim3eBtU0oO14suEBGSu36QhWF0yd6tkTNZDF32wWsroS3gtfvxSwV6s0j2flD01I07yECoa/MGjGolA0UkxPOPE54QtoRk9VMGKTVnQzrUf2611qgBy3tB+8n/REQyfAdMt8W2DZ6O7IZoCf8Q/02+k5yd5eLjbM5BUAZOyYvlnkZRb/eNXNvIvF1S1FYVNPTB5PkRl0UOvn77e4N0pokn68Vim9qWaixcuQLiakhpHA2LhT1Bdyo/rGWl4rLBg9PF15jle3svivgR5Mz8+p2qVom4G8PQoFHbfUyuaAWGcJld3hMiiaz8HLSng3aRO3+iDZXfON06mqw6InjwUqrTYLdPjmMshhDSxVEyDZuHw3czqNTjlEdPbbwQpb1DtiofsyteiWefN2f1w2nRrukMP/kYJ3JVatlyiDAGJEV1Di5N0sBjVeDLGpP7ineT+bHrqHSdDgUnRFa87mDiViff31jkNDC0ph5reoVxxGodtGrNC4Y9eiWVZugoWEsU5CaMfC4r3e9TIIhGhqtF5Se1qrjPxy/oJ1WbuO0kRXHRtlU2QIDRsWeK01eVm53WK9zNBa3WkOMp2O6jLZUQOOqr/RLdtgHl4f4MF0cDLrVEQZQQbxwssk8IXCCovZAL0eyOL5xccaSkbq6rUnhLhxot1RF7Ga9JI+Vq8TEuS1zb7MQSCXD8XPtix2jkeEy46jp9nCT4yXkQ0TwTNAkzjTVuSGL/cr12G4WI/aLlW2De+QZJ5Dh3LwSu1UXf3es9eA/p6ruoSbwmgUBk8sCfRqI888AKEXid6uHYcllsj7lqat8ghqGDTPwnza8qbMhGGW6In5DUPho+SAa6iWVHJsAwQ2U5ZLFhrOWDiW7hvALqM7D/kHrDAB5HVZoAj7MpAFzxeduIWiaDKa6DAcCKG34hBZje7RIUkxJnKOKcOwL7Yw9Snx92AwitNWkIdg4BMX0mN4n2JPeuNdc6UdkKMZHq0UajjhiRZ3PfTj4gd6Z8m775c2TUqbgBp7ogzRcbJwKD5QsI+KLuJ1H74FjtvsZzxxgpavJwTX8GJMOfa0rvb45c/7f82L49orgMdsMKuKDRnJLiLKcj91tPidk6Tn2t0L+jD/x46xfYUmadpMEXdMzAzuiOUR2nElT7chqRekaf6k3etsUJTQQ8r05DMsSQB8em4Qpx7niWZBsRuiOOVNSsQ/s4mrdB3rmS0fyxBNQreULxq8pUfwFBnDeYycbJLdlpQRMai99gf3vNDGz8Zu92wJFjZw+xBrGmVX4Y0fDv1RMT3hGc1K+ndkLC1Vh1u81ghx4Fdwz0DwPrjJTE013c5iOvmZ9S/wLg0luoGuZps41Gyx9ED8oRO5UJFmtRFv01DlZM9AP4hZ/zSDptP3QMj3v2QPiyq/5vk17Fh/WLLBuWlLyUjddkhNHk/Sj2R+DGWTZYnoOhjrCGbuq2tbAIU+iIYnX52xeFUZsRP95opHjogSg0XyiGbDbMXPfCSWFzemgohlXCwjoaMIK06K+io4iZVUnaO7XD0RuSIGuwi7W7DkhhqdfiIr5WYKjVKNtCNgCE98UapDC31lHEFX1Rx5EUAo6IIdWxqNZGOwsHWE7EQBTPwwT6wj6qEBMcgjpltvIkfM8rUBfKatw/NFCmvtnCA1mde4IDgrZ58F0fl5fsmm0HRKmjhogdt2LS28VDImTExE0SzQRgKv6GcZzabH/AiIIBiiflP+ireEBwoe0koiDxN2DHq+X0TKvA7mFph9VZoOh8BrnAi1TPQxFmz4miv1dtpce9mFMBPpVsLzD3w2rpvDAk+PvS2HwIrlicmyoufRL3GtHuvmbAexDsa+N75n39XTzK5v6qzM/gp4COLP8KeMxqktNRECO1dwNSWCKLSNCGUN7YiYOKEftqSuxuucfFcAUYsW0wah0GLIjH0luuiSYyhuQiypshtfR07AxGpkx52BKzS5xYmkoHwXcv2k4xE42WjFC0WxPEhILcUp90CeF3SmsGMhJyiBBw13KL1kxJOZ1/um4bSjB31KHOt76lwIpYN/Y9I5DdEE04KdONePC59wAJXRrZ5NsB5ZPmnEBVhsnTHv14H+75tltXXmRhX0x2jArs7xchpyyyr2TeDbBptQhD6Z16upKMwoHD0sElHfZDO52j3WmCp3acdB1y3ToQ3jGzCSGcHCwkGaDRLR5JQjEzxf24bTqYABvv24djm87qRHntJs9t6t6VND7RsFaJzt6MwHW9Z1iDUzUXsfMkA8bDLobxD7to9JahAmoshYUYlpz98bPFV6ZAioiXzTZZAp60xjLOiCkpTfHv6ahIjpTv4inZUvCfkoy29yJwwIX4pl0jL2fyb0Rm7kQYgPip9nA/pJtsReQD10dQPetOU6+PGBm1it5b8Thd6/psOwsE+CBx4EHtocy6YsVt0v3FPe8w4jEvdF00xY/+2lRYYDlzaZRrOQg1/r+VWO2uHP+RYId1Ip6dWnMdQ33OSN+ghbCcYU/SoRxR0cs1fVaYkfpB6luIlhivw01ya1GlMXLFljil9eWk/PNjyU0PMdahuZmLcuyzhy1FS0rhWuPNXxvuXC9CcesCBQKkstxxMcpsNe15HpKNU+BnrTzJ4jmrfbYPORFYOSUQjE2sO6MYAvnZlFUd0ALfftUWnf02xMNm7jnLrOwRQCHO5z4QVlPkU1WKQbrrLVd2WNPpg9WddWY096Bbd3hahq7EyptD7VJgGzqEs1T8w3wDwxiX8QxU4H5WdBrtJXzlVEJ+8YnKCw+uHNOTMmNPQaN3e7t/Jy8QYmqaK+AQEOjcfhoM7O8jsSoyKRvtpPtIbguoVc2qS5trCm2BSw2bm0JipxLTE4K1l2Xl/gmszywAYjYeo4mF3FkcGMHT+JzKj05/paVn5FBvwLFmWIWLLcLa3JjGxI9Mp6J//gLi08jm41YgJBXfPrD78CYd/4h07fkD+PwrrPwLuSyWQ5VmuLpv19ZB+ve19piiWTqJLPIKVCoV2/1wY+T8mIg9x4DQlEkaNjPN2LSPYx/Fb1HDck42l8ECI/k3PSPhVUt/w7Y1O0NL07atqVfZkwpkYhZclGaTRnqv0m7D3MjZIY7wOSQncs0lwuwdaUAg06SWAp1NHRLgCEut0epdysDYEk8KB1LUCJGUnCVGRDX0QZNPr6S5KYMMjLceAekutUXOqckw5Ex2+6PqHMQkNS5hOvWE+8Q2nloT8WVAmkIHxA1Ph6/sEX/xFdyy5wmVG4KofMjMGGxRX2mEOaEc20mT7B5CeHNsGePW3LuGaWLiz2DYxzlTdjRpQjZ+zcLu9Vssx4Ir8bqB90vknHtbYKax69bHBInd2LjfZ3HEuIJjQMPDuviIglILz228UsZfJMCqOit85TkodeOnYZf26q//sfr7r+qOa8p10ABMK+p666jeBImYD5QQjOJmiMUwIRDK4kFEiavNxvCcxn4YZ6Z/s2sy4T0GNw7wZGr+hblq/9hLFQyAjrIFyKH1VD+wtYZcT94kgig4xhXmqy5e6n0KReKpqHYhM4EnSjwrei6IVQtJGcXvdk2imDoin2XpyjjVu4g7d8ev5gTZwNKoXMIkCCPprrIDKEz3NFEyeEFoQPuko9mMNk381fnjBz0q4bHNpjdfLY27Nr75GL+TVSrTcsi6Wo0rRVi4vdWqbmg1l8XCeb3yPg6xAAUfMmEBNPMFrE+ql4jDHqGbqj2XiamL3zVaQdzvySpl+S6J0gJQaf0fJiOO/dZMCxgN6wW9eGwNyATEWxUBrriHnyHBr7NFPyMpIdc/cM8BxbtwLuIfs2xRBZgzR8kWsnnOZGqOGK7nVrU4JTr5V7LWu1p7LOUV36we2YUTrOUD9pjuXrXh2V4OGB3Qgqby4uVZg3O4sh2mNjNXy1xdfcbI/BOKmPI14UHGTXsiQ6Of+IvATYyOHObMFJqEFHUVqqK3MaQ4y0icp25KlKlFFzMeDUtyE+XDWlD8Kct8HBFVNG382e2sVoed6EwhnT5xd0zxLH8TUHJ8m296ZA7a0kz13EsbWCqXYmNRah8tb7BjiYUKf9kjdqUVs4fHM2SLQmfJC9ldEsAT1KjTA294NMPUR5aR7PXWRHJdZWbHSWisu57C7M/3c1g3OXDu9aL7UMWLeG/KxX5Z2SW35DhMa/QkAeupdpxbmOCMCTBj2RaZCk++rYlLlL2PJq9zN/dVwNm2DsSRTWL7d1/K6WgMNpKgNuZHJIhiwzkylgr8AsYbxoARt64/1kI0Qo00pNxkVnUIyc9P830F5Kie5Tl1HxJMLWdOQCwMn4QTDMi/P/fQcwMwWZUGbvej4MAQjHX2bgPYuqeX1hiO1oOuYGHrDLeYW2tMm+VWJnnLAQuJB8ElHkUHNx8RQl4VGf82MEv275BY+52xvlx6q7O1CSss4oyorLQ8SbS56dRnN2AO8WWEA/7RF7/9gU5rp+LELqY1+UXZvhBrgent4SiJR4jqSe3BNyGo4+SI1zAJ4cUJ9P2NQuSQKQTimmfYes5LlTYpbz2gASoBmJdiTr6mnfX9hQk67OBwb0yS+QAwVRv8j9HDCC29uUBC5HwLXOS6KZGSemwi7ZilU0CnE9nDPyh5ckvg+LxIEoYEz3IE0CYOusskpLVuxps9G3yPidSpOoddNn8ayM667ybLtU+9bab4Jtcx/JQ/3wQZElXYjBgFSPHJPLFDtyI1nQtSQu1Dp0cbHyAk7DQdED87XZNxSKvE6FZo3HVhXiCKDxkbIZzDM6o3uJEBQuBx3sXGbojLGL77UBugQ7sC0MjaDQ5IWSLHjNp65+k4o62OcXYG6tEQh1R6BEz26u6JGYjZtNRiHquiLTNmuRM2uZ8N5Iu7VkUGaJ4LuBL9dxznboBbEsMk3qWPoazPhP7sAbS1Zf1+M2hDwAWVEw6du0/cI14RLtFWrYkXD5Nd68jN5hJ0Rnyk4wS1zl7anA6BbJvZm63emoEWkyQT//nYN9H9mmcVkcISmCpqSrz/8bcZ3/Pu5s2/wk/lDLQ8EV6+TzAcuOQEX3u5xxLHg96VAMn7LEUzG7WNBIS5AW/asLbwP1XECspis68KoAl4gPopHBPHEnrYreMf0MyYQsNsXsLH5WDxxtGtVO2daOdnpQumFHXmk8OGNwGDt02Ps5xCaUw1Vxbaq6mOAiH2sy59Sz/m2D9wrGtbpefuEfe3N/BONjV/K1rvbri/SXQlXuA0x0S7XcAaqmoeZNIl0znwPB6EYd/z4HRVzktlASylNfbhpsARgTePzNQrBzy/8ToRod0cLSqxL8KyUK6IQAnoDVGCNaqZmjZpndqcuONOjowDb3epmtxmIO2KE5997xzTcIZ7k2Xzgz7HYeDWgdZtYtLzP+DPYOjn8i8ivAg6D2HKPT+CW6qBbFCgC3iNRCfGxN+sSkKkO1dFJPpzIobrCnsIsF7vOmXanRZ2AGGPZRHsO5b6z6zkxz4Q3apCzo23EVqplqxJpEkEzZQBb5MYfZdnNSd3glwt1X4H1Ok/K0DNgBlf0JLhWg0sKBmzJPcgTtCbl62DVE7lo8+ZBIzXbDitRiIWuuFiswop23k3PfSgjqX75VX7iE00p0OxDRnBzIMi3QcmyIV4B6IoBeAMiA/hHdQGdQXJz9W+AMV8/sKO2HeZxilqp9wR4jCmQJVuI+IYiK05IRwdyIOagMmArC5bffCCd0Nm1wnkJsS9dJ6gAhfpBZOv3iZupgrIkjARXhuxiSlR/khz1wwFdjeR9NZ75w1zC4IgVdfaYZbqwtQECJYkhGRTAbjWCCKwwyTF6SqCzepvl0x6KfOS0nu2QZntviNVcPhbs5JE5yi7fKBaN1JyLf7m2QHZI7A0wMzSXs+zcWFdW/2aYwrBYNkmc2HyRo6Soth/oYKFnrSJWkMiloa201b1koRhU7DOscKRtCkDqJZTUwTCTJJu/USceuz5XkYv7JDkf1aIxw9j2naUXWsDg88jhM2RFVJ3lsxWAjqU3JZ1PG4hTgL/3q8Mn8jggSPHdi1xneIHkcgdkK7ZMndJJZNMteFC2HdfbLjUTELjnjbrdJtbWH/tQRmTVi6wUwoQhSmel3ivLtOnZ3LW9N+MI5eRqVDs93HIOcsNvTclTTGUoX1MWy80po8HyXoUZTKsDm6CChPVj33COyDUgrAntRjk2mg3OKlXxqGiqTChNWa4ttFiYVWlQbsiIRW0DHVVlbc31nrX3buRvb25g1iUFXQcFkHUU+PWswCsQPkV7uL1+JuXWw1oCLHy5UWTJwHJJJK3BTBJttHGo9CVrsq8yzS5iJiYC2FFCsfBBuOYElXhrPPwVxOEBaUCBS2xDv/8HM9wFgfYvHlvthUPpcrWv7On4q0UTGfM9imWKhjC2KgwvoHyAfHpGnvF35AEAj94Ey3JIhjdA3Wk9fIsQ0+T1dcaC78yatr0h2SKMOXH9oqmg9k0VWciK+POzYfdzk6nJ1kC11PoVhz1LzDYQM/mRZvcA6f5S/GJgaAKa49h8yVB8VRfrFmUbIGCGkl/fA3PqtRfP5sSqzGKKl2kB42WxQ0Bz09vImthPZpIUfNWM1/GJPevzYgk7PeSt4xNxm/Y3st71Carwux8MiWzhayVH6pcZus+is3h29WNjzLUBOFrl9lGlYNphhlGdygwbsyIv20nrDx13SURn1Y0o2U3cd8HtBFYM4dMFW84WmyOxn8MLESUdjdqH/mjowAPeXzlvk/GFcEQCAdsAD88JnH7gQtdSXNgZUSwjBHoqWl9c6GzNcHy3IV0KLRsf0/XUL5aY5VNHjJqWXM8IG5+VU0Q1/kkcHPaDH5/FG1LE+AkWwvsf8Rm1bL0TwXxRxpJ4LVaMTJMC4QQ/rfeuDB4nJdsg0Qq3Uu7QZ1gkyL6ZDep3BxDpc0DjdKW3EwAS334NYv9RjME/qnlar3SGwCFMzkBx43JH4pGOrNNGEGlkcfKUaq9oR7LPudle5NM/S6xy2FSaVy2tUAwWgMgBj14rUEgALhtm3fzboa62N6rbjekApwRode/sqhc4j3UipstgBXUNbJ+G9pmEQ2bP1l6FTKp6pf/CUqZfCtHYHIC7sP+cgg4AQ4GCxEqiyCAhCLsZOZJkkbcMQ34cRikXElkyNsafeQ60Jl+7uRfP7g1tpLx3rO2ujUa3LaaKNJQ1n2aIRCUxdxccRTi9lFYWyUInvudKFL40YPp4mpijRWoKnh2DBXkAkxXBJS6AdHB+FnT33o3aCVWTFNuF5qifvA5cS7rwJy65H1fnmcZsFgK9UZwfMGZAIkPNH2VU/cVIIt3p97mkurFVQ1rvHEYEwne58tgmrWIPkVnd0YLo9YTibONT8bu5GxBzsbxUAs5CDQQHH1lPWKd9MY8xhFBHKUJu5aCU6tYSywLD0v47kWU09sLG+sOm5vRxevxaH9nC3aX3cvzTIS6HXckEAEtUwcuD0x5xbice48VwjxoYXY2+zWnMphL45aFZFd1yZDdzNIQmQl7DXnBOqfCef8QzFuLHVlFNhW4OjpJJbyBYzQFIDIZ7NucGKhZPcTeMuShAUV1wbaYJqU6GMPdKdhXSWaQ958w37xo66fK7D9Cyz6wtz+RXwTaaiG+C8FXSuhKv1JyqBrtxMp8jRJOLszT8HtmfaO5p0V5VO3ra3BElo++TURmoL8U7L/Pe7xzCpFwNvtODei3MSifr4cALjVYBhVfNkR4f1OTLQseOT75LCpJjtQjSsendfw0hfDUyn+aDttoc7izXuYbf/EHYKh7N69unuaCTqv0m1aQVmtITyKPDtsU5MsFOaGqm/ptZVlMRy1gp841BhKXOXLprwqVgWhHbXjh2xUp7eNFYn62RgrJiRcV4SH9vye+uKoCKnmDJZ2YO7VpbgJP8mq7KAo3wKDRYF3ucLAUJ1HJnJaTMEBSTNq18Mm/Uz5yOxDN0dfeN97myBR6UemvHDpJLiudKhmMNEjcU1FJtMR00e5Icl/GCfrMoIJ1X4QeBr53PDFSqB5JdpZk2VqizmhW63SIWfWKAz9RGhyM6cF5KfGSr1c5tHP44DyFpF7EwtQw4PE7JY+I4rYOZ8RJkjbLuP5hDGTHBS/6jXFQp8zOso8EDhTIcpkdVwNdvCBH3EaXMvtXN/zjN8w3jyeEMAjOOJjI8OFuP5oe3SeOQ+NY7nHEHv5o0hD7fO79D/ssI9xXnRfPIfb3AE62pLH+pPIMgQkADiN/DWvKMBv52o0dyYcGJHBUzzEgM5xUpHB+JkoodzWO9TI8+1v1RkCpQ26gdZtG98MIn7zBIOISC+aMvbyekApCnDGG5YFy5f+RWu3rkadL1KXOEaHjffPt/lLfi/zlHX7zUZGshedUz082Nm1avm3eTg2EhzhnR5f36I9nkEe1eVmtPhOkoxzcSQeOw+cwZTW+Kbmoty+JdKVCYqPhpGPOUrvz/x+qEa7GAH1xBMT9z4Kzq4Gws88+CLsT9U5XfIQmKq+/7gp3KxCCd4vN7cjWdK2ounH/xuF4gfkCwNzvEgd6BU/ZWnEYqvxlWY5xpBTB/JBUr6Sul8KRKnBlpHjVwbePZxv4uyJblovgfrJlvhg74oJFDiXCgobTVAfv+DTkP+JRjk7VH24iKidr8tcOR2fHWDDZ5kHgvXlKdSuU8rLwN2BnjkRskayopIZuY2k2AkCTLWzci2bDkGpfl50x4TU2EmuxRd98Mi5hC+1COIpXUhX7nitbxGekrtuDFx9SLlyx87oZsks4mdUP+TU7wl6Xkn1cshjHlOfazQBKMW8vysk2qjSId4mdfFDqSbrBdnQbO1Apmr8NxRzn+hiTb6btntmQ2qtgosE1kbB9/R0pS6C59UeW4dvrtFw5TAhtShYHeu6PTr7DAkQG+DIwCux4MBDzZnBxiHTvycwwaX8x9XNrL0jY4NM/XkLQxJYKkctfTATpM5/zaEFE0zGewjX71ieZuejDSGpo01c97tTOjtcA47t8hSBO17NJcXw3owmzNWWOfSL3VHIKCsZdo/9jeHVvjw2dPopyp4wywiAheSyVjUCm4GQVAM7y2BZ1CFkcLZh4x5nz4+3XrfVRidwGvqsF0K5idzbFhUfXy8Gw3AwWpUBg4oyXrdQK/6YCwVKHA3U5LtmYekQhgDcdZeVo6fdHjfcfalHpZn84nvnCWRIcqTdByZfEZVL5/GQ3cmxAyfKkTgPxIPN+EBbREGRq+PGjTPG/VQf+em6ErVbvgPJ+AFTb6B0Nz2ouv76Yx876BXMM6HaQbJxrHurPyr22ktOSIfS2o3B89IjGJzyea9RNs371PrcoRa2/5Ai3Q8fmmVJC1lCm2nTlvOFwG69BxdFVidaRmOWInDM0nmzZa34ymgzK5sAdvCFpG9wGv1jujpB3sSB4ecAC6+TTYdSzkAVxocpNvSUfWk4NkTWMgIgsXZklLQChP9VHBCrZmmu+qxwJAjHSJTtLQrw6gR3twOdL56wW3/8DXWd4CH1KJwzNcSa83KGaw7lW9AVKWAU9p0Qz8npQZ1hgGhryh+UVlKvhIf9AUBM5wRWUPjUZeKndkXNkLbhKtdsS0ofNrwUkkByJUGGXNiB1Y2duRLO8fn8vDBTcfCWsPZ56YspNKo3TT9R5pm6xw8ei1kS3vgI5Xy9/5sC6DJ1Y/LfUsZZ6G/FbvhAuO16zU6kJkcP2W6IG+ScL1eQnY2kKaJpzuNKnO3QkNGL/euLwsVw13v8GfSjAj67kNieLTBhX7/ToX3J+TYBQSGPy78CTIqK+03wNtRLaDgIE/acYLySTJYUa1l5SyjIo406ej09Rhuou0JW5yt9OdqQbR44IAql6nf6noQGvoLbOSZS/vKgC/8JNiSe6/umjc6Zmbjt9lH5UmpLh0B2Ra4Z95p+OUQ8zORCSJR0NR7PWAIxZEs334ywknLUubvOwAUZPWPYi7Uiypv2XdBnv43s87KENa90YAJJYrl6ANJegCv2hpNy3uLkufq2wFRlxdkUjZUsQgn+Vi4T7rzA/abTIfm126VomcKs2YlwHuXkX+faibz6Q7Zu3L8Kvv3/pQWX/ouY9u5UjMGdNakVtRF+g6sFmP67a7UwkPyvKe3CALQZ4ymauwdEmaYoG3h5FqSyglL2tWPvK/TvqWTZ1fWWjMTsMY8E5KdBo1dQw6/RlmOHO1ZLPxkxBvKGMxbJwdXMkN7ZZE2i/6/BUwnBRqlXE+WjsuO1q1xQJNcxxVDdOxHBL2/kePmnz9jv6Mp1OTF6PP70ZwvvEQhpaBPk1pddQQDj1IahFmDw05bSceK9Ll8KzkdoNOwGGwwFbLh0KxhmGvXclBw+OQV1EJI2mqtqtgasw9g2t7k3dg1Gc1YPU+Rt4Dc39FfAEZuAW53nDBR1jwdBybfjl51edZvXwCHQlAubRT20X7j+EkMZ1NMeq3cOsh/GNdIhMy7sZw6HriAWTevWr0y6jYdAQ7kMAd/9M/BsTaVVC1Vl7lkXPU6oU6wDeHsFvLz1K41v7SnpbtRBhn4A4owu774gFjzW6G0LW0QJncPajEjuESemywcvnEsoKTTk2nuJp9FdHhKmZg6OCD6NFhpw4qemFZIhQwQ/KTGu1OwPBOA3KFEcxqycunrBx8PKgCYn9Lmq2jf0D5TOX2AC/lRWp8X5QMUXi489AQquAD1u60GkjZJm3mfQSTVxTKzmZP7EctmV+4tS59PGxGFZ9BvsUI9/N3dXtCovFB3ssP68KE6k/60mZZhN8qFHp53WCOhmk//qvQBJzZ0+daIxVm01936820NqyL8KT2ePAH8ReU8rfflRL0exMYWUAG2KFqq17unfsAABrT3umDinEp78LkYLeIYQ2wIyr90B5cS1WmqzVEJLjQHHLgUlGz9YM7SWnxAxx2Lf+JHzQvwI8WPW+8z9OkXd/v9Fg4n6sT6PFslqlpgXKumUNapJJAuqQokDwMUKaK7EzhbgA6aPhBGBOi1g5CNvaiKJ23HcXY9u7MNLRPof9keSOC+z/BDe5fA69rJvPsmZ5/vPKsE8U0a4+ALHR36uIuCJkAcL0Ccx2SK5gaFlAz7UJz739QGsB1oanDH/YyyzFPJaMu9G+G8kLxb4tcbKAYmrVJgEzwJNzM2NGjjZYV29axkUd0eQJ83CsLSwYBksYLKP4ahoV7LQmx+mpM/NBO0sY+8V60zJPYy7boNfI/u80ZAFcCEPRV7EMyFnLoL3dDOJeO6qCAUE8WUb9J1l20OkL0++hCDQNZJEZInSjZvJD2MT2dJpTCQUsZtXLf1++VAEQdVdGyINgltgTk5NVFbIUZIRv7BUsHb4XU5xsNW8ug+VTDchjak1TRvti18DhzOvnBpTWVjkgfEb5gs28ukpYVHzl2OXrFdijO9yYycYkPzP33Jshl3kaqFXAIRX1xXm7O2AQn8AMnLevj6uUjrjxmgIFG+0ROoX5Uqc8mHk3dho8FFGb2mrCz/2snqDMPk7AUskhtY8KxVrrhEW/MgGpSy/ET3DKm4hMdtaL00mAF/MuKo+9nML3vCgOlKkVKzGSQawHPDkYLJ+ki53jdwEwme2KFHKm80HU39RpscFu+pLL1M802Z65HPKqBBj0dBtw3+gdVBFAh/e58B0873obG0loSi/qEH0fGmuF7ICrW+bisERb+INdTCXcFbky6rcXI5NbkMH9kB5uBie8MPsXwq9IDY8Zz0G4Ojkyi9RaQSs+57RHu8BJqQSjMIrku0rZa9SSGCbiIYwgUg8DuAP1gfAXXdSmydaZ00+U5hWE3gREDRG1u/LJxDo+kw+NdWAqtGSdGuEC/F2In0891Ig7QDAdRrwrob8xbFiggwOmazr9I3WS70kBjEzs85DaeU+o6sFJuepz4nKPcgf/U17mh3lQEWAts8JedWQQe3SLKoxqWmCxNSBSKaS+gphok7lsYtev476ywFMF0PNWaff09R1NL4rWmfMsFlA0gRkOf9w4isNVlWBvn7x1xqs9dZ5Wck5cBQ1OtPM01lhjw1Z3L/2iR2O7mpEpvJsTeT7aJAlEv9f2WoLjtkMNQGvr0TxwZCBOMgi9O3V2evgt8rlAYr78/oi+s4l/EWVcQmk+eVtgFwK28+kYX8kCORGrzSPEhP6BolRz/82eTUq17D5rq4Ich0H8/2hiWXM7/MLwjWkMXd0qGMIBDYzDOeYNiUlb8o+n/Vhm+LwxYmvTmS958iBjnHqTKtcfiT9iNeNeQgN8Z7bnSqkenLmWcd56O4VP8Nj3ajPLrttskhPjwc4pJXMJFXZZVTeVR70+ZdMgfkLpUdPx/RlsZ48jPNKPXA4IayVq5v+8lAIP5pHP+y0M+R/mZRDgQs9G043N3MCd40gfaT7llN/0jWHmlLiZwovtyzE1bfpt4zWwV/E0SNrZ2masNowhGpgkYcLgRYsbw4WDD8dwE+qvXumlfpwIWo1QqRgcigoIJFBmoCzZn+EIz7c3LVhRt2ZeLSe58Vz3gQBAdLXXrUGhrQ9UnLSvAZCvzU66ZAfe2Ea8e5JUa9A/IlNqY/xMFMrQ4i6dp9FHaVK3zns5NJp2ScCXIrMxhTKm9tFxjlYVRxDM1YP/0HAbrmydRDfzEw2d5ljbHDTBeL99bRZWLmtJG1Enokj3n2yCtjV1Nj/sLg7dkeSfQppGDjLPJGdaUX4EbheISm7FnixL6iMYemGopWi37DQ53jFwSx8Fympd3dkKFNURE8+ihW68tbP47ggmfZpyl9vvBi5AZJ8MTn/M46ya8cps77ui/BsTgqe1vxKnrPPrBy/sZJeH9trMecB2FSvjny7honLK/pAbTXuneLkh8gZnx1HR07uZKnGZzj6fsgpZXC3GEMpHk8rZJIjdKyCPvWb7+iv2ny5nFlOgQ6OhKJ4b/zyvRjEXNpPmXnhDys9AQlAtV9I412WW4aYk+6Bhid8LijKwlxzWvZ7qZ/C1at2cKas766Z8SxSYpoStW93eIFhgSBnUxt/eXgWSO54b32LjYwIuU300T/hq9L2XCkW8vLJJ3nNjpQVh7lOInj0cks//T4hISMD78//DEZ42fFGkAYpnpXiQHKSSGJMvY1ezwJqZaOfExSe18wIA8o9UcJAWGJqIczrKFkNRvYMoOHbzue2lEyZ3Jaq+iNRJm4qfaNQ5dO6UgjZKXm1CNqIOJJymtabaDJC+WFYmfnKRCLOn3Eebo+Hr9QKsWyYtzEbnFEjkSGRxILTjER2pFMgMl5PtwUpnpe3SP3j+cMusveql0LNhLqa3O+nDfETYBfa/p3fscp7pPA67XPP43gnhWEVrVTUHV+fD9y1GUkdJYNtj7HQnKJCM8N3XWWsYNbNZZ47fmNrl15RZzBzpp+W3/wddSc0XDtgLXMLd+9jptHo/Xj49M43uuAN4/bU+hl+S57vUDzA81psC9VzNv7fCqB2OXmBZ3M1NhoYGu1RpYMNKx5L13HaJCcdr7JoA2nPkRJjehp1E2R34mUMmJSxorK7Ls+Fxw8SND3XHr7l4NhQZrpPxQUgH2AdGXJMEKdMHpUauBDuGL1PAnCKe/dOI/c8ThJLRviDUVfnDstS/6MIqV82zMSHHQdCstVz9MHfAPd2v8osKPF51lWcrOCqB5uea5u8gObGqqbJreCUZQ+CwLx1UL4arR4/UyibORikzVV6cflJCUyOMHdz2Sl23Rk9bKdqQVMSGdKCf5d+A2x12q+FxdRIYyzP0KX2I0G+Qdx52z9EnOCCI0YxRo0nbjPxU4olF6Sstfc0oYJOhmk6gB4/ZhQjF+QL9QSnFAHHQUj52lDa9Z5gB/PhFFfTLgtc1tFKUppIhHW42ejnd+J9m7yVsIxuLdrvm+c5xOjlUmO2uSo2FE6Kztk/hyDFVclYxMGnydkx7J2hz0fAAR1f0c0BFKHg0BlgvZcIF7F2M9E7VStMZwHS5Cu8c9bKDnTvqyqagh6LmiVc35TSKwfgPiBMUTEw5UKWJDEW6gz2nz1LiDVBb32jYz0RWIKrg7Mpk7rdQt7lz3ZXrrfCVUBUxTMNEdjlOFtBxyVYAFaxWFayZZc0CX2W4n/N6Lg2vn5fW6viAHqzFXms52ewM5PRdJIG7rTPWKacZ43xG6yAacX4nsQ+hrMcQcekYf87K5UMfazLUFUR8JFF28kyeh4LVDMwYZirg7Jl6O9Mv+ZdWAGLfpkB6TngfDNLywJPRf7sS6oeQjvazcmnpBHN/PIbpN41ELPXzkktsqX6p5sFjWa2WYto3R1gGt6as8/FjHc5BGwkgd3UA+NE+0GnbpB736iM63FXOgvrNf016fXuc29vUWaqHV6ocl0CdOXBhYdTZCY+JTq4PMtyoAW8PpUcNWqed8aj7Pb/Fz91kzZIeU4FrlqMR/lwiOfON3Kyo6IPGpe8ULYWhTE6V4T2Tqtw2NbYNhXsZCBMCiYSOBlEmttehcjT0aOWPaG49tL7o/rDgfyo8yAxJagjNaeeYQ150jECuuKc2ydNqEKWuNbY+okq/RBnn30VLculKWkxl2xluq6TZ/RDgGW2wMa87ttA8RKXAEQ3M4UuZcjFdSogI0fEWMUdooY/AAdYHq5BOMMbR17Ue+iRYU6nr2rFamQkZm1nkUrP+7Sc83HZkr1SLgdJUjtBeW855YeIyzujs+VkbSdSfYLXlsmI1lL4QVtiNXlvpWvYJI6LBOBX9M13QPGL0JZn3EAjDXNAza7lYnQfrNv54Zw4JBnhd78d+9w1n+uol5kZsicEjMFTKf7l3MGPf8yzYuuYf9JWZ/RbTPr8E7NpemEfR6ODptjnpay5oLBgEVUS63Z7gFRE7Rim+pEgIVOwFChFA3cFTfbQVbSP1UAvEwN0kRs/BhQvUJh5AQgtS75XWxxV/cNUC3IbMQA9lNq7ZAgTYA7R6IOnnogVJuDg0ZV81N+SRdVtHaKQagryIwDdJFe2pk6abV4fJzwGC2MVTFqDtTaO5/Ufqo8vguFMDLEi3DtDenAhC6YRQlW5W4DT7D5lau03P0V1WgdKRQbThDgrOq+ERSi05Bi7vicKMk09466q0DHW/QAAhtBk4yLsS0IPrX0Uo+0rckLENJzpz2hJguhVKoX02qMd0h5wnkg+2HEOtFW+b0NiOnq0V8H0WKRhtRWjKr6K/T460AT30HSFnd+7H1t528bSLTlcZ7oWrfkE0NVyZakItcgBXxgL+B7pnqpIuC1dTF98QwzW7gEM3uyLj707AkKGdUMt8b7FOXoCSJVZLZt/QLL6GPZlKlXOWUaeNt7VkvedUcwehaVujIz7IAszVWIxzjDFiYEX8WAu/x0mll+lzOOwaW11d1BCgdNkc2W970uXx/BgruPkL1viXEWY2gqnl70THb4WtuNvCysovaViJY0i2Gv2zBiPqyAPA6Ku1qzXgl1pqNYalDPsnquOqpzO0xx6HWlyxpSBiEXC6Q8xtUt7retkhtAbTd6GRt6nqEwWxl/7T/uY+MZyn335DdByKOlO2D+GEYTHoBhLH1bRxk5Re7OvoYzBh755edggtVG6+XPbP6C5u0uy+EOH1DRa41ZDRrNLuj1OVurjnjg+6TVho8R2KK/fufR4FhneesKfUDV5z5QpgdyRtf+Bz3IrvrWUrR82TiXqQu6c9EkjRrh/9o/hzE3CrnWBWVjgd4vtR7R0jUHy/EYuVc+m/8sMiFIMqvMjhluABtazb6oSs4GVtw7atRi2Ap7+1X38xmBgwm/9xoyKwwwNdNVunykucgy5pXtaKD1Q3DK0EuXM/Em70xXDkQAW3UgNLV/a8wlt/CpyYCQfAZil03ReYBQRjjmAb8G74TBs2VMwGkUql5qsWQRM/TxYBjiUejuQbyWnLynfint8lXh2k2y448oN85uxO8q4VPpts9Nz0LPIP0IT9M/HhcR4dH0i2XZ6FNkIhnjtYpNRkA1e1asbwnlcVQTZ6zzU3tJg53BN4YQKNFAJfwLZInqyT2KzjAGZE+Z5+ZhptCSoyYxGZ4gYFC48hp+x1z+1+jzQkAsefDQv37RsvXTQrgI43S5J0eYzkDPfq7t1pqlW1Dl4krSQchzn5esTry2/Vs+AxLLyu+lVUQXNoIhfW7N7gLSM/4+u4opoMsZWXdlIgj6IJmzXz0DDh7pTozxk6L3rKC2eCt+GF8KwVi5NXDrkiPdADKZ2PZSeetEWeljOOLRqO4tNn5Dhi8JP5PfQykgG9AGVi7ouxrLEIGw/i4QhpsaaXctB1qyZAeW4Zbomfp8ILH0u7iDGgX7sO8VO5pbapngKw9NLsKKkirmnfMyddQCf7nTcAq1dYKb0m3IwUBg6d/W0rm5wY3rsS7N/PFmO2sYd79svuzll70tg3wIWEbrMNeFkUPTY+hWfHbHRJrq/wQSLBfM+yNTKQp/ByI6OQG1gh5CY4vaGJL3px02/hCtzipJ0nuJA0UxfbaHXT/ZcuiBBphHciTKuzo5jowrQ3kVxd0s2Jps50XUQ6cwCDR18NMYP+k20GrniHIBy8O8n1bIEuw5B5yAdRE74ISJNy5kg94aHcAdS7bUfovIqe8/ifjDaddgKNpvbrvd4IjnNOQDgFDGrnGfwLnWuKVHfe1Oo6nM5NK1fU3HVMcTrsUOjuPxqZPbkf2CJAe5RJYAKYMPk1EEsNbgz9RObjn2TschflqjWo2O9IB0awNvWE+6/vWNUbif/8MSBdkITllCk3SoMG+qIip0eNEyoEza8+YO1TRhhDJ8iU+6cn41QeKHvyM7Y1iaNH2pvCdS7BWvFqgJGb7W9eIofCTBRVgpunPGJPy8C7aUH0+S6HnfBhRoWW+luQOJtcVFe6GYnuKM6xTNx/LiD1CfJxCYXJiM2lwMlSiD8T6ljYuZLPsO9VlZyV7SuZYHmHT3qxffMt/1U4KlYDyjBO3Lab4hu3N1l06JrRwfhBVM7SujXgdZO78fqXwn1bfMVSXw8FOb36RKDLBHturokQaKkRF8S6zK6EbObb2M+gLfpI5yy8mhVTBZH30ymUWvCj/z37MJ/6DgQhKGN5fYmaHKvutebSzyrM9BM2mk4TuJ0J+Vpfqf3HRVAJhUyI3r1s1+q/AjrBKb4nja9uNr+v8t9VlxtGhT52H/M4/AzioRGWtyT9Q3dMqyZaPhzhKEy3p3iXnKpVmFR2cjmIT1ZQb1DqkOVsBQ31wR2kb61HJ2LIv/B4U8mnyH0PJKDlq+5RwtoyMNxz6cz/fbC6t4QiQol92jzsflZnVMRSv/QZxsWAiC9j9grxt6LuNNWhP+TuIl9dRhX8slN9skebdfJMCf0RhdNjltrYj3MFHpalyMb4ik/9p1cQdYVfNL7XTqYG+uhVL1E3P43lwZ+nnSUK6ULTPCsIJN06uxQetXWuSiGXd8oJvpL4D8++fRtvbEpnMsIhWaZq6BV9qzCXIEgpPQDKtPq8S/Ddx599Ft5PQ5egW5zPmQI5gua6GYez1AB8m3JJtSOzla1+nzPHkitl5td05VWQQngK83I0rwz7JriwSeWPs5yZ9rGl+kiDDixna0P6ayP7wjB+g0+V8zz120SiSvy4RBHAFfgHtKbYPLwAYx+2mLJ1Zga0GfKxB2J198Q0JqdGor68QEXJ2Dmg3IgL30DXpbn2JHrGGr/lRUgq4KLST34rU04JOWTr4khDfwLxHryIMu1gDgNRUsxxkSt6YD7Ws7AWiRM2bnhBwS5f2L1FLqUksbiGTInItVuItAdCxRggycp/xseMoiiiSUF0oTpHMGwOfK5iuksHzSvox8TXhOcKf5lhjsXbi24b6EyVbnfriD/ypSqsQgbQ4u/m64weJZuPvdobHFtdgkjHdEpsfuRXCmzFuIlKlSnjeykrjESGIZsxCVKD61r3Tp3me6fXsBcR6iSHPoJRE826EZywhvL4ugyvFdPi+HfQ+mJwRUCsfZe594i4nEmbU8Fipt5imbpCaYneK4XY9gTUaOhkE8v+AJEAr55GNxJ3748TVXDU47Ey+8v9Prc+JXtYkd802EHRQ03uvm3bn65gSs6n+o35nqkva27Ia4Dvqx04SSxS4ps9CPTr+JmozMR0GSLzy+ViVnPgex7/lKJLNPN2wOD29vWn0blhzmBBiKMxbHAbXtmaXwnkAqn3azKwVcb/EEkw7tVOL0THTqQvDFVFwLdm5JqZIIczYBLHzYrvyN1Lua90aekYTOgivnWcB9tneZ+HweYMxLP5TcoLkDMSxpLOWkOouWSgdKEwvmwWatBLNrH/r/SOnarkWb9PLHINGKbSzZwXK4EZyRRntShHDXDAaXIE8mAhZWkU+KTJ8BgWqiwU0TQP+zHQdLL5IU0gmg5EMA9SG6BdznUjTKA7H329xBfFX/CkpmqYNm3uiP9zlXefvj6vGjNaVS6bJtU8cf3KZZ8DwCfDIV9FdCAZTttO/MjZ45lb32u0sPIgVrYrgYaV6Z0fHHkxw4HarjMKV28HqTB0g3Ic1mf2laWveb2Axt+CtX2UvKkC/2xa3AlJi+x82/HVfQnz46nXT30hhO2mndBLyprAg/fnla5U6g+c6pv9K8eRTpfHaK466OqgFcZ6QwSaIwieUoROXJ+gURblv1lwNf+/Bcdu8hTq/CQkdrh4QyflFy2vzMNeUCB/zU702vQVVFMg+XQVQrMEFmwrHbS4p9XQY7BPxK1cZI79hyt+UH10AavCvJsU/xXfqgH2/gm1rUYOtWtYPGJOPmKihROl2zLaI86u9zznL4mINRVzMBLfcQs008+y87k6eNxVwc+gY7MB4iHnLbbF5pmOO+2hGkFgayJM66yH9DL5iVZbZbL+7PbeZ6qzfzRdsbRG4PjCyj7ot+kALB+yuRNCMwgcOA6SyHZtdvt2v7ojuj7rQVdtsnSNtz5zlfQg+mS1MVEztVyORJgeLvq5ftts8SqFD3d1Zf8KDAGWE9Ci3UQd4AxgAuHmEFA7TCcyqI4cvxF2kz15bFUW0qwPw49h57rRMaG2Mar+5nw1qOMsIG5Ve9AyoFQhPdDAmJIGwlRR8y3IKkK95C3aGF7mrGzMe25ydsXn5lDRyFWhoQkYVZHYzQwFjCVKyhwPMrBjZ8X7/sWgSQkL2s7XVMgJkTXEkHKdNf7APckngQOprxpKn8JrVvbOWewMLK5XWGLtkk1zGw9MQ2toarWUUxIZZZcIVVx4+yVjJBHbjQp8y3lzHpKKespVAn9A1T0/4WTSRr9S8yQG+2OD6mCTbhVYgP7Lj8P7RbVEheo5rHcNsNQKfXIqmONjvV+JMoKIwx5nGsTstsKPhgUT+Ir19UjGZGjIqLZodEwQbpEcphV39qg/FK3i3rPaAZv+ZPtTn1b3E8Bpl0fBDs0DV+EPiRXKILdmRCshd6M8K6VCb2KvtrqoYwB2QN+bCcMcRbLJu0WFUlFyAwzi64YVBbkQgl0tKGGtAtWCGQ7jrQCVmENwU/Z2VslKiwLjr6DtnewJraFcVrc8/7nKRFxoqiIT02Nzv4A+x0Fe27yBt/HKfvb44sKXbQZq3ue2zZEzBk6t7C8aoV05k3sojzKfBvRJ8m7UoX/UU3BqG/+eDueDGGphdCRrQwL0x+YE1j3FIg5KIbEW9/9G/fpayp9bAxu9Zg6CsgvQFVy6+VxvCOaRe7zLEgedr66VYxeWyxJamWGVLQjI9AVRZUGtfdZiPBcm5fiL55X/h+TsQMmO7d9vlZd1MQAb+mPf+TfvZe9z8xxJXtLrdjI5AnAE71lmIVIRK3rb8k1iB8U6U9skPNz1oej4JJBjJ15YfnqxBOtNhoar14M5Asy6QYipOxfG+4GhhGvrJ3HcGtKokG5MOkySN6KDeVHSlVD1h2HIlVJBEYJ0QM8DOO/XEbMFks13dUfWKSTotFbx75PT0D5tS2/uWZX5Jil7forNpC9Ld1/eH0IYZ6mZ17KQ1Uf5radFVTJCzpy2OFtX8FwIsmsxZWD2y8N4j4KrPUPQLnsMTQcb6dZ1yOzJ4ChOSvqz/1uq3/pLN4B8twq7y+SzGlS/xM50e0kzrHA3F3slYpIlRdC9QEb76CzjXRbtIXC+VX+9glcDSOFo2tla7OLwxU9CzBzimmB6oXRZ2wdd403yrh1w+GlM39op5tt1cHHKk0xmZAfUHZaX0AFLpqcCVY0l/uOh+tdaOhkcGq93HeWUdyafZ9J5P2jigg3URne9nUvDbhdFSQrrAJ41mc9pBGfJ+LjA5a3KDAyBrFmdUFkpgbMOmeufqTu5QpZmhtvENfvcQPoPk4RuQ0GwBePZOqEukKwpc6sVEjR7Ha/sfKBuozfrlx8gZ44i4PgV0qQ9u4QUzEA82HPY3AwokQ9TML9qOtGAcwT8tCfp1UaNE6zoHa0q7cDI4+H24c658lP9wQ66/EWhFX8bfm820bWdyZ6CikWBjJXbVOmtQqBn6iFHovyhfm6Z0ckv93VwhmQAA6KeUXxHnr9GtmRxGla4nxft37XB9KCvTZubIhLSP1ZFYecIdWfCdVM8YS6b27VgyblO3pd4Bnr2Rt7bhv0uUIZkTBhuxGbPx76oW1NMyyGVcozNytkakW2nbTykEPbNgLgJPP0d7616lIzOjh9pxMnWoQFkMCbRqHMWA9ROuMpPGT2Oiyc4Ihn9inwZ9bYqyiue7I4e7LjMPtoNFU93OLpSxzhkfKOVOKcvWnHhKhvqrSnYJ36rAUwvDYkBxCjlmMvaq0+0Lyp7s+qex8Q8EdY7Hf0Q+pvwUUhhAxvZ2B0YX+tAhOX3orcEyEDAAFhu2XqukbmkjEGqSpevdsgRBSRyJtvXHvzXz56Z6ryFOjIyKoosm0ALUsHp9Evr+k21KOj4CbA5vTVy+0xbmKwPQuaL77yA8HlPPWivAojv26+fbAFjD4qRNBbIKq4Hmpd4cbF+H9HfhZjLTeVnCWVECV8rJY/edkJXKKDIJYaV4g3qIJJqcTDgSbHVKLQzZV5EBaA5YjxWcvnwbdngndcHKo+nzEY1d+yZacJleDYFpzuKIbpW9L/lvBdd7Yv675BSZ25+t1aWemma0Rge01bgDI5vH12d676xjb2Zej/SjYP+FJ7z/giWYJM4EbK4Fu6wPYm7k0QwrXaqYta2/nLMhI58ghw9MgXheplpPlH0lVYHFgMr6dgrfTsLk+VnRuHE+RPSkrx3D0ZlUEriwCE2G2ef3B1FGRwACh0Ii5APH+e3M7dH14/0dUiKdE/oM+xxteiD1jVRgspX9/Gd0XPQUX6np8PVjIK1mUQDG1AqRz6B+cKQ3j5LjeqRHX8PocTCSwvdoF5IWEbTnnpVS8AVL9A3jDJi1w5DdOtltvYKBO3lDBb52pwvaXERQFe/cZr84oXfoxsQhJktBzt06PjBKHK5qHfhzhNxcalcsSdSNrBZLA65QpQzrM+4fFkG7BobxAD23JUeeXpOFvZHoKYRP45FmQ2REiAmp/mlphivZod7kfI+jj54mQi/zFgv2e0I4fhTG49gsB9mDHI6WtDyvBWutUZrao/CNoaiOiGDKUQccmL4zQg2GASYXwuWD9da1JP/ghtuno0UU7vPK8xGAV/xlyVYbchvXn2WhJgzyjE624nlUP6dbVHJqyaTknprqZsaX8hAMhAP1mQ5i8ZAbalB8S0XacBwfVppgI+e1r/5n0MY7PcdE+XkQ1dSSocp1fvNlxeDDVJqVGwLKSJzCYh+7a+TrWuL3tkCFuvIOAODY5AeUsFgaJsE71tmr3A2xSHHmG0y+P41tfMXImYAGWqqaxq4xKivoDxYbZr6I2lYUcXP8R+hCzk2CLzu6f92N84WCQc5xfhZ43E32iwT1LAf3mKjSZ+uFoJmAD2MwBhgP6drz59a2F6d69puhS7gxlaqAxLslDLkgeU/OJtO/GCIzMqcQRJlcnNMnmO0qRll4t8KA1xj/OhxgkviCsjIbgRJQHE25Yx9UgD+FHhMDJ26VE1crPXwZia9dK6QU6F1IBqUB3qQG0/QM8YNmWmdB2vNLtCHpwuWW8m9ZNBqRh193AJsFJlboz7kYZGk4a9zyf/dcAaVQXU9BXq0AaJ7K+8tQoKHT59XOBW3qz3mtIsOoMbhb3XvjGylK9zP3wLzbGgmq2GFGL54DIEBoKNns5FJieXiMPszYqO77VQOvP6F+Be6CkdWqF9QNpTWfbqBe8/2ev6fo97Szlx92ZgeXtBsyO4OEMc7fOaivk+/JPo57XsExPttVv8WZPUYFQ36t9xTZ+Eu0/G+2BpAFLtMMWcqBIJE5YF+YhkC/Cc3BhcpZA+LmOD5pRfvc8ikgr31WavjXMARqaslfEkmYfj8SGVpbCD6bJ1ceIEUmTs0I0eNKjZ+rUyd8sDvXSil6E6VLrzSr+8Wxt/JnMMeLFqHfR32a7R7VAZaD0ATjnb78F9rY1NuHFWrtgHYi08pORhTKNMb8lIAyno8jYgV1K1I3KG2lzvlofAfiywXOWMbSQZO6LVNaG48LZvMcaZ07P4E+qmmk5fFxoi1jxgB0yEkIsR130rSvwUufAfjPAZTgEd4HM/oQdZTKzdNUZ7c7VGhmz1/jqP5ujN2jreabumCnIF9m4qt1400pLgMuVX1Sj6nWl+3nzTHJCQtYzVvaGhoLsIK+ph7csfPApIJ33vhzMOvMidNRZH8q3CihMLmqTSnYX758dzSJnMCZj84K/B9+GMx9vmjH49KXlgD38zIwfUkOO/t/0UPMsys8lK7i5iGgra3g2NQPmH0MscxtmvU4C7NCRyUZv0vNRipUNGHj7i2zoJTB07x5pFUENtyUAfhFk9pExStJNanB8A19k+powmXAQAJKeV4hB+bSAufkkRRMK8wVJu6neAK/TKZldVhxWh+fj9GbOoftfZwq/yaafA5YH1WKlKCHvnhqd7g4kxsiCP/qIv9cqC254lqnuSGXjWt9aw0NjRLvR7sZjZiku51QytspalwmR16gHHKj+N5TZ9MlWCMDqHqtBvHEFZ7ErNW2stgyrPtZHtsc5yQ4AEfYbBhXj60HFo1zo2WPB68KXe7aDqww2ux/ZzmeB/w+WTm0o0JqYHmEP+XR5e769EoDQlwulo7DaPbCaJHp71dy8pArKSB87uUU2ExO1Nji5OFAJbQC9RHSoA2Z7lhdIy1oEbNMQWz3EP6iOxCrsCoNLEjCcwUK+A/BQ+6vGUi94j0AjX9pTNrFPvqRDAbgJ641yZSdTVfRGMjxcMQK3XyUbhp3SGPp1idx4XYiGt2kX9ktC5j5RdxpByn7J/GYg8E8dPhx6VNXKcwrGLh4p4yJakd+wk3OljhdhZ2VDL2GJx/OL/hjrhsDvNNgwkxevSiDRoQXx53URfmSpbi+rArxm1qwoKKwfXEzAM8Wb31nW9mQWAzBNV2eJyvj5wtiOYx+CKTgTXlc0XsURZm2fEw0qsfp/2jWB98kAo0+hvxOJzoJNKZKet9nmVzulmRa64qAeqWcX9KMN7CLwXgB3K8yYutfgwW6xbkrTf95H4N3FOztE02xWy+2P+Ghq6BRIPgNy80BGT4IPS+Sp68dKp/R0N88xO/IQbyD4wNTsARJPOLZLDXOw02FhSNHnsapIgp4NJF+IOUcMJLsxqJDlpvtfSTbERkLVO7Hm1wgfznldFpAIqu1qw4HT7EmaEPxtIv4JuT5i/uQECkXyaBfWtR8qjrOyTzc/ZFei8GK8GZN7XrHuQ178oLleuOJGZR+Dk8Klm4+SK1R2udIO3HLw7VXMSbPrOvlIXLgxAyNY3tokHANmdPnqCUrGhjaLQFb8WYPewFe5i349F+mGBHxYovjY6JGKYaCzlWcqgFrMZMwa/xYYJThVaPeZdl9FA8VAi0+KvlpjGnlN3oqgqHVKUg6DP0kZzOurlcfekB+OqE41f/ALvjlspDw4flrtttH4nf2AfffzxB7n1s/gJJcDx+0fiAIintODBL2o8smfPHKT250xGgFr1L6/yVTFq1PO1BmSVkgSFX64mZgREMMIKOo8Ehnt3tQT4ZVfAn/wQ+nYza+dP+IhmfpJ1ynC+sYl6XC0pgxx+/GvjW5oCbT8Cs+TJLIhgevTsXMAARZVM1daKqZ37YnK1SgkVPQD3Uao68nap0djt1eG48/Cp7KfsAAH79EHdp8whmaRZzx/F8Cc0su0+UEG+4Q2Jlo8FjJPEwDQkpYRcPL0HLoZ+fnOQaxQJ7+7m2P6SL0zpY3ys4F36J69myQphMKEbG+6yvajRBNBdFUAMSfKkhdKaDJeU7RyFgM2BEALZhg4n/H6jNFXY4nnInqwH/00aT25LEXxbxd5siiIX8Iw7vc0nN9U2JBkHoUWQP9vC6Oj8+W6LVy0GXmIMasW4UcCp8FvLcyXRIklSNkicpivD7ZcPky7R3ZeTYcaTqMlQdendIjmeCblaA1YQxj6vaWYdt3kRKGKdcNRGjDcYriQlIzT4ai06IOU1AH0WPgOJc+WTAuYBsbpX05zmt2+Q7XQzOYrZ+spCtnA2w4P5jd8LI1aLSZdEq6atWohBid+m0jC6/dOt/rwrdCHkEPf1jUmzuano73edkxB6k4Bl201zcT5MICBbFNnRdxHkX/MWH0uwsQ8cAM3AonAehRcPqIpkeTSr2D9XwNp6VwBLPVYkp0X4BY7+sG8uFra6paFPfNivItvSl2YGPvaw5/i+XVJNrDsq3m9PfnROmK0c44T8mDGkLTKFLO+ZpRgty/rJ5nA+2xNVQMPMJPQBEKkEuHzt1gsg9Ir2SYycd6rxMyuCZycp/Xwhh8xklSv7ipT239iJTik6uQpRRDLr55uyA5uuC+3BQHFqsAlN63HgVz5d5DlNUzKWc3CD1y1Bn0vti6RGsDcDcINhjSjcWfEyO3EXUhu2sGZauRbIzF1msYRv/thnauNOXqbAbfEhn8GpKUsEh7ZGnkVp1UIn6eZy+WTVUFEiyawYOHThO2cCUGZA//CjZFBGjgOLkm7+9GupOBpGiekrk4iydZU4K+H0ryVBAfU/7lBQqWv94AWwp86YfGgGqlmiE9sPd9DVWTDRt5sEtjdMQOiml3dJQR7iWdDGbVZLe4hZ7txk3Pc19Nng3lkVSM64LhJlYkHR0TkwDxyH8stC5Ru04EU2pCPXkyLXEnOBrjQBioX0xl7Su3QJuerdttMfucQqkgecx4ot0Ij6bUrppW5fU7ROW0cZ6xS9cOEtTbPeTxtuEcd29kPxvpnfS4xDONisM36wrr2F7t61FPjMybzuawuNZnPT3Q1uhjqw6ewqmlIhOpla8h6+yUGw8Ti/GD48ywNQDGs2Q2scATG2O/4OqyMli1kUp4d0lG2NVHVakH2KAPfss8W+kGyZUCTocHjE224dRCavb7ZpLM+KsPDh8TIHvvEH0WBkyNlsZLwyu88ewRlGvnBAUpg12OoikThHfMk+cXvp+9U7f+mqN4llbfGxPlE4S4IzhMFD1GNuZUore0M1rrnqlgHuMITxFLhBlcCQOt++Aa6/wgAnvnMWOTSVBRdp1dFP9F00Gx+Y3pYesGG6fPTVVt4OuPQ39XEOSOvjdWGDlO3E078mebuqxeWIrIg2e4iANv/LdN4cc2SU1K3I1GpJJdaOj7iLRS5iPNGMQFpM0CbFpwLTjsQhENRfCtFpwclFJT86BFmhgKTMUxW/VZcdueCDcPDZEFF/Me/ErXM52f1J3v0MRLMHwnx4PmzehkX5+EQaNKo8qOKgjTvVj/5u25k4nEDstcPw38OUEe9G9qj62WsUQCEyupK1a8i2fO/uAs7M3n+LkLMm/cxFOuyfre3tOR/iHNJb+VLw3meUm8A3zCGgPA9AXaIr+8+U796h0zDENS55Bq7K+WG0+0VnSraOHnOjrRXEDdI5R4BLLnsjh5ZHB990rPe9dAkstJSNwsjutK0hvkYn13YjNWOl0eZ/pSjDRRWcRMp7HVEkgZvmILH6vEg00KXWWpEKJar5EVnQr73cBs8DmnALrjpnQuk8cNS02+9vMB0JkaluHbZX8NfgqfNvIPDDMM8JE22U8oPNOrWageE2lJPyFpbW8T/cVLxQ15Sp6w0YORkLeNP7keu4Arn6jPnrC6W/C2a7+PDgFptbdllmk8WMl4ThkVL8ixIGVD73jyJcqO4Of3FHwJ1zK7n/fQrYOJvHJp9oPJRD+ooZNx3J4OfN2uGTEtctvosV1mNglURPhBVxGbWhRCTUopFkPl4pYfxgzbOdRkbG6Znnb3r0lJiBzAGjlje2DSWyAlsP9DKn5geP5erzQsrnUSaR55haCdRRdpvp91LR9vaDRJFnQTI2+WUsUmNI+VKBSeiGRqFiMgqLngmfNdqW4MB9QTmdgDZJY80CzjB/Zp7RQXPac3WMbH3NyWEP5kNStT55xa5dVAgwWL47aNHeQe9vKRKRjVd6FkF5eJUv5pDY1+H339cHSiCP6ZVEhmWh5MblyA3isfOC1U4vgxLRyiS5OogFB4kklFyX+3hkWVbNf2DXOiV5zOGOnOPVw+tuX1gamAj6qrPp6CqYR1Ld9064YQoQyzRZXw0UD77XFQtIiQ2OyKbVuJjeYjuNIjYx1x/PepT5oyTUiI4NEQ7FNKBGcqIEUY/rC9npFB5VmX3iXmupfOjYvoagFVew/v+QB/Cc4FnuGwHUqUiouX8MYOsd4rMwkTHdXNb3p6OGX6aTwFm+87FBlyjt8gqvXT3bRkp5rnCy6mYO0Wcy7QN9nfGBvQiIGK073mTvuph5F+KmtvN4EUmYLYsrs+0GYKg6R9GEuPjdiHoKKiaryJOcBMtsG4f1bqXt6k1naG1a5F3OMNFSsWmDFEgyTDck6tuL1ov2Us0ivKO+40Yu6bNHLHbGYJlllmikEfJBS/egL6Dyw1zmq4YhUrMZO1jD3s9E0AwTRLxfmlWq20zTl5PYCAbr95L9sSu10HCvcjfzhinhdSalN3WuH50YZvOCzhD1dpbLflhztJpMAvXebOrCFK/dOD/luTDTzhO76272+A8vujd5dmvcCVIi3tTjtaiHbSkEF0QRhICxqYCMQKcWBGrhNye9qSd+ZbDjRARsJzGxdCh8wf0nVWMXmSeMEM/Jcb7fLHKWwqPMblA9efWxVbrULVBaEXFYZo3+AdMO6iXeOV6uNhlVMU1XX+rd7+XaKYywQICWIygLnpmtL3vFPM8wSw67oY7g9Pjm+c6Rf5whKqa2VbX4sAkIUbwV6wBVar9dvzZbGfHQxvM28RU/YFyBU69S759w90e1YwAUg0/2S8WyHasio6ovzyQc2OMfpx1NK2CJh1J+xK3SMF/QziNPdlXeueiuuEp3MvH+4aTfkq2KOi7RyPixzL2PGpGf2u1ILdmXrdEEguRM9917avnDfLlqkWi4Go921La6PL/Neg/FK5d0OGxebyLfDccXj62JNJvUbv7byuKxjsBJTOk2n5EKsN2NsM2BvsggxnW3rnGFoKaSYYMxZzjLq8U7nRL+/hJ0Vk3KXVGpEhERnHYh2AtvsoSUSwKD0YyoK43cOI1TxEHvak71sRpjscAkoCvjoM/WC/gzdqTc4NphO7XWt8TmGg79C1dh2Kv29Xd/3nQk1IVr5jdS5GqnHU5yWRmEJwPMERzOapxCg6gAGjC6Vo5bfrNh/Tr0zrMcYLdmYs7Jd9orx1yOWNl16a2jf8RnaNg0CUv/HW7bSK/X7dwNcIG1WfzYB1OVCO8q4K8uAzGOwKzRj31pWJUzfvUz5AqCQ1zZLEvKbc2GvQNEW3uZ6izayNVmlNSh8CcBHVx4swP/STDSbQTwnSPaTbObuAANJBdbIAamaTYiScc+OeEjE2PhRp4iqb2ohqoF0z0M/O/J3zMuUy4ayeOugc4nJQncgCJsklTpNk9DbzO8tEkQnE7ZYpQVbcgYohZp8yYRoeWu80esENXMzYYlQAB9GnwRV2yVyHytHYbh7hB5zyF8xrOWAtz7ucde16jYz+GIRaO5Kz5OMoDX89VXIpbJjm/FJwlHDmoqeCaQxQ2YOSTZcsXMPS75762UKwByEWSUlouY0YaEtcvRL89ZS3KHi1aEFwEsyIEbd6i57dVvj2mCfiY2jocmVAK3mgRq50UKvKci+7nBrtDHBsvcWTVUJeuDmXevhalX9xwLBWkXPep0BjsMlsQ9LDeV++PKKnWDW1jhLpu1cBTna7PPNvNtBRKDgc960g37PlkXJY+YHLf891/fr4oDRmsstGhpZdsehthesGHQG+QXZLm0ifeH1cNNbyWAurQfFXxL75fTLiXVHd8K8N/7iAtKUv+DHxjwZtyNu0TzCzLoU6fma6cZ2kb6N0qIZEqB6hCwDSRUvwM4RIFsua/6YQ/ia5wb9LfXpX/S3oNdOUkgLkZjXD5DcCK2NoRvSPbgu7FYJsrdLwJ4BTW8Gb+++lVPMOKPLpwGyOlTmWzqbVmG8eAcQBtmxOd/Y9M9reN88CtBaDNOAZ0v5hNO852jy6z1+g8q5XDLkmi61nbgpS0S94xIFYU652Hn/a/aLMo4Ge9CyHeLnwq9YwGwsame1FP6OpBfPUexWTGnKrNzM3pFYt2K9dq8+1Ia0mMS2BFSPmw6ushv3+alrGwn+RFDuG4f7GxWpz6ZfL8m/DueAfhE5W2Ca/fmPS5/DaGc+Ex/U1Fb9f/Kt8fIAJEU6ixyW3kY8rNBQGj2q2pCjelh+j0nanxb7oIaYsIIVyjKZzWhsb7EpmsFlTwMp+PaFvyRJdkCigtp6zCjD21TKpuhdpskyL8JWT1cSshuR0uOb3YdBjSL9FutaoZLNSACPT4YUHlQFiGF1Ef07sW27eQIbWGLYPSNx5yWlfzwtEVsF5uoqNWwDNQwpdOJdkpuS9/IEYCYqaQe81huDYgD+8cP4d4aCCNAt9JKT1aVtbVbxIEfMq2qfq8HSI009X+ZeV4a6agfa8sI2aKo6NAI0zHAN7yGmMadaNT7BQQq+OcDGR2NBjGw3NPXW2Bf2UngAtyyHmwPtvqmXZM2+tr/IHdZfCep+PggjopnkK1+M9FWxg40EXUISV7qUIxEVfHa9J8roZVh9pQx48VYNOEMIolfQEcPSqTXcdhE31t5V2MaIhxjNWPbl04cfSCvVCyZAY25IjZg98FiEN5K5aUp3u2rHJpRNqhM9CNGFdiHBBww4QoCBQ0q9JmCFtR770+f+zMXcwcQP2dGsUYQkoLVq5Z9ZFlBhCuGsEGQFHc5Cgo667La7fNqU6pSbo0uo/05INQ2zgTam4IziQsqvUEaDAPgfLyzk+tL0A8wJj5ueQV5fwCNRiZ5eGfHfzRJJ4QMo6ONXm/GgRU5emqtRbSZFDss8RFPzuuOyfzv/qr5+brcYBnTwpbUuBHval0pfht2h1q/dGI6K613My3+K4kVdckfjCANSA4HcYbZstIzafEYUVLLIwMlCiCyA3fnsJIp1Wu7/nfuB/ZII6TuI7X3AGrhYjxLg58dZj6kRDmsP08QU9+Sfyfx/wqQ4L/hleTOTAz8aqeFOdDHLWgOQlK5Y4ZWgwR+VgGwKG+YBnGUUmQevKpWaV5UemyeH//prZdyA4ObfQU+4eJ134Pq48xKFYvh8BbWzvhKINRs4vw7EvCMa1+zSVosCvz5HODejUAgHUsg0/ViqCcBL6dhQQn2ADcE39RgYHEuM3Prc+wmGCa9oiA9qwl0JBVnDlEXtn0/YrPw5jQNh+r10L7PQ7KeZjhYPWTxMbXhLBvbOI+c32P0L+1zVZ7osD0Ex/vyd9U+7qLwHkcSRASFaMQaCxtMEiLca26VDrDY/yA5vUXd9h4owTiR7kJYJ7Ej3ZZzHSA8LLSOJhiDxUuYdBP9M/HuQO12pd+MvhGLzq1QQbiWlb8z+30NjGQGmBbu1DzIjWaqnz3vFEyGDxALLLb6r1HaKX1b1eEfa+gk5y4dgy8k+w0TedcgCxPboUDh7K565N3gAytALxlqRG4s2MExDg5eVPTY6ZNm1cygZnU+K4CtePtHR8BaThkVyKDEeG50Kkpw1ETzUsaxNXjBGOBI1+vuHUpcGQUfvgRQRqHXQBIiChCCACK0PtjWBgO3JUMzpaZ4hMse7jnPs3pwU9W6KYwTko64gB5OW3arHe4iy53siSh/2wecle17LPR/S3O6+ZrYlyfpCL67MGW8scO3dv8QShgUgkzWolqBWGnUXGZOcC8zMT3r3k8cVX9iDRSSCNqkmgQfR9yymZIBQkNq5CkZaNORYBUt9ThQeldMdKdziJDik4Tw6bjJ4aCDpRF2R2lo0fUHDxAAUkSfg3QgyWE34+wcKo2puzaNaZi7742YK6VqqY1TFNPCMI8O/r6mPufgFHDaQLCZCXKz0KilxVpU5QfWyg2BYKHFaFLYSygqXpTdIUIf0vTtGUSGsQrevRxbaeY2kKU07Mz1rdE8QHJCaKFGnysmTo/GOJTQoMVZ6QrWZgn9BV+EqvYbs6RsU84uaGwzjlq/hXc7C3tY02ZptEBRJWbU0aHnAHDmwsQWShWFoWAUIBXgLoB9+IFMhncE82z2ekSMiVNepIvsdpWatUACVCb4W0pv2e8B3bmW3KPUhPtW2sF3hJYVlOjaotu42OkGhN/QHSIu+1Og++Oh+WKIKB+tobx1yvwvS3yeJoPCWNXHKd5xLYBmXnpS4NrHLRT7scqWDgmXtPyVjsQrjeAJWDGUyyqcdNqcrYUpUqMqY+noUcaoB47Wu2fcYyO/K35BMWRixr+rhWgbUYb+29DZetV5WeAsPBuUn1/9UquFgkqMB8gwOnwEuy/3EO3tY21jbz4YORGKr80prpbkW8dontCw4WziNPPK8D9us9un0J4VbErcBabxKS7yELB+Ugtqngh2DLPyf25xDhm1qXglLV6RUMRQ8K+Q2Jg6t9P6Ck8fJ8crOy7dVks6a5E0ZZRD/4jUop94oJ89WItdlWKlxS1o9nYd0nqYJQyGNR7hZ7s1mlhYcZALAzkHqOI0/3h99bb3WFhpX1ljIpt5CAnxXYj6RRx34hqq5kUyVd9OCH/xAIUVvt7wOkTxTN74ZbAsRPFfSRuFG9y9+/tSIXXi8X8Wp4ZG65WX0WlsjMouUJCo18zPkmefWwz2ZfF6tcTukTyf0fxThHMZQA1SSGuvtuDBI4QXi4ssl4Xl3eecc6C3itdiLuMo1Y44nI+CwwAat1HrJX4aXAed4JiB0Pg+e77AfnwBJvyxzeHgMA/yVj9UnyfzHCsu+O0mNv8F9yseAOogzsbBD6jVcjWBvMOcsMNAfmeRtaufAr2rmriL40uLrQY0/rQgxV5YBLpPOs2j99UyAeyvdoloynHpIxXKU9R+He3av9R44TY3HhqsyDDg7ICrlmMkSOF5XUu9CUDF18hAVuG0MTUkx+Y8lLdaLmlFzAEvG0fktZsf2vKMgd/tqk461YdL+V14X6iTq5vIULnoGd9ThK4/CR9AUYvIBgNJhqtDIjmhTiDhwNiaDlcAkXMVG2WUBuJoEzcfKwyyUXAE25Rsgwn4ICeHuxwjV0noUN/OHDxIxTXHmwaA/qlaqX7/fvJDfJdpxS8EPE2iOqfK5DTGBiLwME3/qGh/IB5JAGj7CnZBJPH6yXGb51CJJ++j9rPxL568CZW3gxr6CVp60LjNHA+r4EtM178prWnTmsBGQntySBAlxloVz2DZC/6G0X3Moy1Yn3jeoKmQ2QVEcV3s9Bvzs1EI+yb5+yM5BNOrV3jLwDHDfqJURjPENA6/IOa7be9lQ0bqGiDSZZz+F81+rFoB8AVfLhRDD/3YMZJXwVgDaRpQ89g3TvWVliH8stA7wzw1SWIlBPKVl4g78fAHyfbM280Vem4eU08qp2Fggtk0jUCba1zaMik0fIdYl80FlMOuJv7EoML31ESJCGyr2+2XvOF0pWYikBjpOQN/6U7Obmr+w7PZuNQI70yO5khgmPxLqOu+DYqAfXjWog+UVOyvTMstVpgYECyn4LldmRNW6x49wP3RLKIBLxW4XJft6jFTtTa1aUjDH9ZOjcrFiHqm9b/1k27VgBJo299UCUc7asrU4dZ2C3ljWFYtKii7vtA3eISzABEMelXjCBwfZgAGAgxEC8U/40tStRaBikhL5bf3SU9LBA6+uoQxMJ7iah+MInMyYfzH0iUK0f0OLYDoKJLq+4zhmvFjA2lWBd05A8hCz6EZu682V2B6FoYu4YiJokBpcRq2Iyw5OvgmTHO1VLTF+LdfCpnI9DdWX6hLFtmMq3/XZiWgH+/yDKC5K6aAs+B/cfXzGzDKwHU5RlbCVi0UDvY70Is7tAsucePDD6RgQXcm557IGSXcxrGZ/d6ErRHQS7ky5kJGHIy5xbwZhBd00W59MMT8V//mrjHyRnwWZS+mFV2vpujmwsCaqLpgCcCCpGbvvCtAutMWibomrRkDoehCzQFHfHv8C/TfGuNBuDB6LPZMX3vm5DEoX4c4CTHiWoiIE/sghzv6h/xTcojJ+ANvguIVeKBArgjh6AZ5SOICbDeb7p5SF7zkjCWfTTIv4gG4rKsY2nkAgUaeBBT+njROt5V5mc92b38Ui7jIUnxY/9LBJ2GlyCSFA6MNCVX5wZtOivgf40qaWNN1an0Kp/jqY+9i0IQYnuuJlDE40lQAqtbQDnL/MTlX8At3wcaWbce1IMBHLBDP3wL6L+lc6I0iQRe5PFHB+o3e7Xm9rVAAR7I5f/MyOmsmjHlN+Y2jfK2yqY+w3LcYtGdPeOWwf0PMpnNEF0XQM5koL36jb/yKlcJJMx9a3xi1lnE/R3A55wSC7XlXM2TqMpXehT+Dl+B5R6gin4htjYb8sNkVBd/Q5a7xp0Sca/4Ag0o1k90XSaFL/xBgFM8TEDk8T4bsu00wgwBzT2RzvP2kQvLj0ZRnJZgbf43bfL0b7vdjliKEjT4BhysiMpIPBI1yFDPMFmetjbKxYduxoumaD5qGyowZ3ZFJXLyxztVEUMui9h+nNVNeGJNI4X7Z29aS8BMxW91hjWSRQ2rLOPZIdCPDmW7E064R9cQfSh+R+940hYtwWd+A3vUM65g3rG8B4VxlELdVd1RNjsi7M1LWOlW+hWWY7kn1NnVLdIejjo08OQXcmmfb/JA9djy8QDEhZl/PdO8kwrncTsir4WGEmuB/lRNGa3OET5QHgBeLo1ZtyymYMrQKOSbphstAouQuRoHLvPcQwJJqd1P1IR+4QnH2m4oBpONSxPbh02l2VrVa9c+dpmCigPCNbMqCHjLQkXM633wjnjPxF4hghBb9oA3fr8dksc37HypUyaVL3oOvk/CRFCRkC6RU/rwtoMUuKJGebh8NlSisuM1euzNS6qXiqQ+JoTFPGUjNHpzcH9tGm7vwhMZPmb/w6et44dYyFSaiO1i7BKh1xmxKtrorv69Gglm88Il3wtvaY7NYthiCLB/rSP7Eg1Y+F8cv8qYRCz+voMMedMp1xec2LfzQ2BinrZFCVBtOn7e1MUhCJ8YEP0Z7TubnZNTeFubT9wNcWcGR0iAqHctzHHYq10cVKJYg7yXDmg+0mY0AKg9l/yYb/VYzH/T81Qk5ctRXpgd9LDsZrwnXksRY++S0mF9/sQAti0LxBR/DElJJtNv+B08XnF6Lgh6Ad7Dl+E4gmSrB++RiwvD0UeS5P7OPOr2rLCZgXoOXKTrgh+eIYJa9t3r0NJ7DBR8cPxN4Hp9Nh42jQ4n8v3u5JtZnuVEwK+TeMH4MV1lGOOK78JFg4esvavpn+2IgXNKON/wnCG+PadlvZlX4V/iSds1Ec40SxvHApaqyaImy7XottcS9lHUS8jmAh2j8EqocbK7IpqlZfujSW4pfujU5FF4ICN/9MnpKqxzuTdkpLyNoJ8/Hjnc+YAwikGQh1yoloMRqpAbxiQrKNEwbhESd3CN940fA9A6f5oYK9rBC1ybgODo7VcX+Q1uQM/Ypgxp11I+BOwi+9dRIq55ifBFLxYObuqZp3yBFM7U28gkJw6noPL6t3DopGttWJbJ+a/5Kiy/6ppuXbPaMvuSaBD76kNM+X1nBPEWXc3bc9jyfotv3jhDvtVLGXMpUgM0ttmm9jUpzfTobLEWZ0767/N9l3PREnKmQN6q5Ns0womK8BXAL4kvfJySfzsTSpvN1DgwCpWyr7+hMlAsTRb/ZC9e7Q+AVExZY0rZ5EHumDZ291U5PNblAGBpB/vI3WcaW5IhJ+V7HjGH6zbGHQbxOZaTKFhaNieRxJND0GiP1W8oVnbt/WOXS1dc74vXXnXuU/QZ7NZhJkcUzESTGo2M2dMjvz3u3MaEeYgeN4F2s6bzxwQ92jLwQvgy/MfuIpMjbbbhOxLZC7Ghr3/hXY0FTVt/2+5VE9Yce4J/kOCu1xX/zQM7QeoadBzKVMK8tjYKkECxxcGE6Ls6+3NOYW+oDWBmLuZwDawkESfW2CxCnAGFX/KnAEbcNyVdSsTkpfHQ4JwKqFMbwVIEvCaLe6dqClpCTLdLsh7TmQTUSr67eOJN5ipE+JNdLHptxcVJR7AMorVTP58MKZb1GneEa31KHEfcQm8KUgSbsv6XjQQKZjk5nr6funmZ9/4xHq/cwBEkfi08x16KmBV7KFLLe1HktyP+x24rlGCsqXDGtobuCCg5l6TuGZ0RAtfy44u4Tu9R2xDA3VgwfnoER8G/FBRwmaA70+1/XWKUZGouw5YWKS5RfXzBVi/9qPh+JTlTsZsB7JCY6+ygQtrGMWxqB6jfxpZxb3RY671WX9m041nFm4+QiWqRkEFFlUw1oHY2SAw6O5uKY0AaAm8dDvDL28EzkrACxJcfbKZQRtoWxqG3S1NvTEWgPVcpdK7RCUZDdYaQf77Si1h7ki2nG7QCvSHPC6qM2HkynM1MmNrbO7cWBxuWp/BqTHRwWrNQqfHs2FLreKsC3cwYkiqQcYCbzNmH1oV02H8CMSwjnKzQ/GDCR0po2pedrNUDv2b3kBSCLF2Y5/+a1Kk/O2TEGkygcqx9sflPRkaoqiGg7Hh4WLokowmHHi99gWdCo+kB2rf4LOfA9GCzu3oF0UBsCBO9eu06oizOVBOrm3RwPIepAmXfeZ9K8I7rU9eyxJllWGXIcG/jvYNdUzajjy9mmAGywRPcBxuum63vcn+gEzI0BrLb19CtAzkncC37hQnO5mBIE+Q7wNCfDn9c5vwfHoOQPLnYBlYT2zeUWtNYBV652+HOHpv/lIEqKEEzWOWMizgM7j9YVR+IkA4LGSAo6lWjfSkONYYAjejmba4OBa1w9JPHeUk6tMmwSd9928FDp2VuAaEKAXsoqLSyqTWXt+ivoVtaEz9hjWhfOjpNZshtCl50KgAxn16MRjhIfPQYG0hfFiDvt0YDj3g6I8vlMXUsnj6WA2Ig7NKUGEPiqsDZ8EWBt3teYTfBwGtGyizSVjIAeyiwpAoAO7cS6jm9Cgbe19lQjV4jq/sLy1XN0SraT1XW237+eToBa6FwN8LmX5ti6rykvrnzw8kBPhTNhIyoen2Y7tVkDSClBp+fcUJ+5qRb/ucAjkJHGeFZ9TL8LipYDhLBBGdOgA5n6Ux6t51p3a37VTRCfJ9gOppCdEJDmlhILAmRL+oFmzbND7i6fTrbLST+dIteAMO3YyiPX/Em4wEr2qtX/ZpDWA2IqYELVXV3LkVQBopM+oKDWkh9UaYruMqauGarWRm9GA8oFTG2Jq2ROvjvHNihxqO0RF2iQwE7CgPkKU/7pF6PXJvqyBe4HEtma6qZ6Wac2Gn3l7TOqBxlebIL8IcpI55afREzogY9kZUVX7F0suGAQLFNaLeRqzTZwE9OnAWvXCBoDV+7BCzCO58yuANJS+RUXldGyarYYFeQBUXHpS27ss7swLvcN8tWDG/T115BMOdisp2PvGWI3k743Mr9mrlUO3U5BI29w6xEMzpaOCe1978jxMH+JFDdMGdCd8iSqLrwAwI6H/zLRlnwcfQCKnV0Ys6SrH/T2YPZRbpq7TAFRKC9w4rv45N+d17Z1ZaJyMpP3qlPGtgz5j5L6o6CSC5CuIYDNAxZlrlcMk+6CF354UijZnpzNTlQmijGATyaZJW3s+25iHsatq+2bMh/Zhr1BtBwpvff1VQqKYprkIkicuIPy2woBy5362pf33jZ0ZwjRD0BZ8pmGh8mnc9Dm1fqCD46HK8cwXKDHAdfHsJ6Ahj9Ehj67i2cKzHN6UK/QLuesTuMCxErBXMlmBPqFo07pG1PCpXyO77YeK23Ief2cdNBRA/PkmR40ksjrJs4fXeVym67xPujJIjUpeNEiX6nKUEMLJgdZZIuNKrrik3fmtjzmqmkHHG9y32+fus/LmITd/EKf/2i4gxiuU/JMdeDnzYglXW6256KDyESea60hHybARmGG/RgVbNongS4wcXL2Ha1IMcJjXDRLpWpw62lWGrpFsZrEuayFxxwPqBQU7fH9LuruTQ9HdY9AnB9PHodgauCq51Nvcy5sGUGcN6Hs1j/HvJd0RdKl0V970PScXwbSPWabxj5takI42Lw5p8onHLw/CcLWmjyFAnkvX0rWSVUikLEQEImN5HBqRGtkOJcxiVofBOjsMjIxaUFYaY5P2s46hvVcbkvIDoIf7NZrtp/1M5m1GhSJoc5RfmeYnupzGVj5FPPA6XQ5ozoZFQkemCbqpe5QYAdm8CNwxBL6hOimfH+0WWposzWv/cpsS0JanH7GAsqLqA+BzwWOJ3MDnSv19JD4+7FJWg6va3Fa2dLx7SCUl57YLwvGLjimJCklEsxri4CnX4dWCb3QO4szqnpJa3kZxYO/t5XPcEpdB/cQKiKQderOdjOGN3QdF6Yn5xD4XyrHkRb78PAgOjGZAK/LJFaTHumxcs6XSNatEkbfQBniDP/aOJCqjDQzqjh9gqXzXPeZVKLEG1QwKFJvku9q+S0zhc4a1KCWx0bZ7No5jihWyn8D4rHqfQjt5d6L6dbZeBJzsRhkJcu8ArVVZ0xE5gvWssGTju6CeY5WL/g/rlnHTIntXXcag8awrgARBWJ7kGF9qBD1BYPfCsr9S6yBIB+NVp+cxxdIeuc82h0F5X0rGz8BXQCFZNxVYsySI2FIy+1HfZskH1vZdexZFlUyVWhFl7OMFhkiehZOLeFvN40Ujr4JsOD3DpYzacirSc6fjiR1feOx+qT+Sa+VdjK5RnW8NrYTq1hK29WFpJkYcj4coPv2z7/jJOzPpoTu4Wt8KGUJnI+ADOYOo/eDnDFMiePHOfN+PyNXdHYL31QjpXGphNUMjEd9xB6dMgjIe8jlr3w3eZSr1o04gTx8+9lpuECFhIUy4juINlAPTOwBMnqeAkS1lrCNvtqrB24xU+rwog8fpw2oJYE6ItFV66ijWc31QgQs9NFvDECzsQP96snu8j9W5lGjFs+pGJzK9mki/NwMgwQ4w0BPplJAITYxUehwZDT+0PfCuk9km/2lpo0MCxs0xHg2RWEhFP6jT+EPlnmVlYmeXD3/kpTh9Fwr8TOW4Myaj8vZPYso36maR+vyQjJ+08i8STQxjbPWj9sqRz5IehlG7Fzdu0qyUFcOobu/PXk0ij0kg93AZ0pKjKdc8e5PFhATUJQv9xWP6gQ1uQvUj/BtejwgC2nuZSn/UFfFByA9o2uzO9HPVFFoIKiaZbS2rpXJYdrusJY7k8bct9EnWckT0AB8qd1Nkl2TSW2fjihn03ncjfMplsx0e3HTxzudZmHI50yUubiU/7AKW+Ofa/tUjX7g5FSQNO5rLqD3XjajyMq8bYA01pZCRfXMRTHIPRc5NV6z+rPXErSrgZY6uaKlBu3i0CJvQOqPnisJrNVjJAix7urSepwEilgV1KPn5zW57YOSFQ3j/VuvpXM2krH7GaE1WiBc6v/UIdwmG+9QP8hLZUTI8vN6GdlBOnUjbLksgsxkge1qHsi7WM0TXngWsC15sKeSDbpxR7UoHvhF9GMByM4JpgtB+wZSH/MfsXAtOZQ41bkeP/D3xMpb6BMnVo2CmXKwbCgGv2uY3OxX9bsdYoR/7d5UxrdlMQObAc/enTjRhCHrmxKzQJr9X5GSEcCQo8w0Pkfiu++Ax8m9KJnTu4Yfa/j/ID3zI0NkGbczJSWgjGXFwQH76zzEkjne6/TmSOCHf/6AQ6qC3u2n9zw//OTE72EeGEghAu1MwWM0NKAd8wo8K8jw0JI+ummjDaKYxwyUDxAnQJq0RGjioruS5blheFKj8yMzay6aAsLeGvMs7cabpYxh64pCNvTGWIlCjtKDzNhtRyfJpDSTqVkC+Cc1TOz+oGvixKcy8jq/KznGI9zdurwTb8y/ianYQROAve+EiEufBGAg8bBfwvzAmbcYpThzrLBLgMOaeWItCKJZFbi0k5FqBVWRxzkv0xHW3mHPrOYzFMEuB190GB3AmKS2JfOLwh4AAYh2M8YUcIaAcaYNPoMuPC/ywTWJxVXUBxXcaswnKP0lzuMfqIz8mSIuvtvpPmdeMZQDjvqUUut2fn23QTJ903TM8StEYHSll/PQPpHhG0f07QI+6K+6qhNrb/4D7P4GR5Rx31/RAF/KXKCrRViFtfmUgIEEgOzaJvcv35H+cRGVVzPcp8SyJi6WvTGl0mOz8HR24X9oj6+5REII16ROJE9EOWRx156E0XyWUSSHgqPllVLI4r8F8C/ROgIynXLii7p2BLResJTnFNTIncdwvS4g4KWwECpM6MgIUHysfjt9xssJ4Rbi9tXJXBaJrhIPJ4Je3qYbdfVzucA8sURrjEwbg2zeit99VFjBC8ZNTEt/3H0/Lq/IB38oHrtn15su8Kzxzm1q9KmwiQQf7UsE2RAfGOHd3az0HP5zD9bSXXz2BGOdjlOJrpzWVUSLqFlr9lhLZ+n5dt/c9UIpREsdbzUFqpptQAXi6ezr76H/GUykpM5NC74EIwiDh6sDeRs4cQLgBOJinCANP9vOwg9VRXCa686C8LTjlKpwq1yOObLhmZN/Jnx0WyMGePoZzhHFxNWXOY08UWGpzIQUzYFu8NvsPuaVD67MhVLspzO7khHeAx40DK68Xtlx2KNThiTMpMF9FFHRrTyk9vK4ehhajK1LIjAYmWIlrGtSRS3dTklKttWUN0Y/xJj5sC+lLmrHtWtalUUC9D0Hn9+nZqCMUTebxLq9Kbn+PXX6Df3/8NbBr6N+GIKY0167rkq6EFH+AqBmpBIn40BY5D3YbxpQidczk0V6gi4DI7HM6ryI2/dv4DUuOV/j3sdEH+23u3+irc40mV9uvnfdGbYlPGHjIk9C1758vOI/VIYKPngZmw9pglUlBCZMIrttuTkzxSpNjuTZCQghqG5hOnAfKbe2G4DZm+xmPEiqMESw7T842ngXycGBjq88XD5MAAZBLOW/M5aVt8D9IAZXNszVTxzCo2V7FLCkp4zXN6JzR/KYlIHY1zeUULdht0/KJDIvXJIQN7LucyCYuCRwT2tO/rex2xBAWnpOiBN3x4HFbMJs772WRRpGVFzeAxV72bPDx5CsZLgMh+vwHfGQvF+0Tev07RBuh6w+YkzCPxhM/IPY30dJ/5cQpCuEOGX5BkoFmDj6A7bq76KeeqhRdcfGNnvrRFMo+3+WfWZ6jFJ3FfBrmDGKLNPlokrNU+JO7OhVkAhaFz3I2rlmp2RKE5YKEkEegdH+tcpJSpx8TfnNinUKJnnJ+eJd2nPDo71n8v2qK8Bx8tU6HeEBS1CN4UTet0o3hf7BXFiN8S5AEI+4CWvYi+U6LVt8ZLNjm/2XobP+6kgxUYDBIEu7IVXNhHg3vptx5Sk9BcBaWSNCKSmV0ABunhjkTHDlJJTd0l1pTcuUDO/FYPqu5/o1OcPk0vhq8ZrR4OL+VzYorms8ACAnRl5aNJg4e4ajS4WmkAJjpMww1J10+4JCvYX0dxiomoe6BUnj5nJaQbIBA/MYKo0J7i0hASgQAMRmaDPFDJetqAXPgQdjX9OAU5yrCtsWjFDbgN5NWmvv8TLD2He1Rh05RB8iCxc+7/wyUQ2nKW79nJcReAsT8M729BATq9b6SkiCe5BvaXbYhGax4CDfeDco1rOHp6OH0WH/+tSU9LeJRJi+JLZHehA95jxOXavhEnOTH0wBMX3HuCSjRZAPvaTQvMJQzlRSfDM3vjpITcXUWY0KxJtIaagsmyRKpQqESgbE5XA0HSIC2b7+b2eAAoDx1ZcO//kHvgRjp14xN23Mp0YvH8OLBHfJi1SgCjmUA+HJyo/jfwnpIBR4Ufq1KS5wS0RZD8E7K9EUxqJtu90KopN4wpTSjBVOtE7fSX8L72aD7Xms84XJ34FcxLUe4RheafasvkHmE3ShplP2nKUo7SmcNje3Nfc+xJ0yoYfhriF3aGuJFdDmRtaFjIUZR9lhUojuLDIl+HiSbuXWFvSf6s6m+svxMcCJ9Vnc7Ru4w6RUqN/bj5Ei2RBhpeMQLst79RCIwUCqIu6od9L4LrYAV0epagqs2nNtSoolOMii53zWm6g+BO6CUaPEq3Re9BtfnpPStqiXsxQoa//VJtAee3qZtfGIjtKnTWpKEQqxFn/9hs54RD2TFJOmU8lN5bbhwchwWXw4fouezR1+lTsOFu0C2iIpzEeu44Y1scS0NdwTvB98kQuckBlp2afVM/sph7s1EH0SU1eX4fTX0VYFRuacR36Dlxb8jTtwE3juT+CKaaz4GYy0celOYwP/kpJB9+kPAYYe3OaMc6wW2RtjcUjHd229kEemII9Xlwwwtv4BRGwJNK3iePC5tAZgnt9VGtlF71HLnHgpqCYXHWiPJge3n0uwrADrJEpXK+mTLarn6CByFnwXYnOObX71lGbBCUdZd3nd0d5w9iBbT2VihRCKxvUD04E3FScNWUmmpkWK0fQ8RbYyTpR3bSBbt+glDEbhs2hNL4l9ncw99AfUUAlPbEXAPtqb43DxjtMMXG5L22IneQYVfwOCrSKiByEayaAQEVIqhSdlnibui5AVSL4FXgSMsm83OTNpybxOQaddve8Ie45vXEkItfUWjiKuCmK3th+3ZSQoAH/5xK9LJZzsgHXaQUDznmoJneK4wSxcMU2nh/Cr3FF2HGROafyWnNex8a2VjmtDfkD4+XnUdk8qqdAPoIAzXcIC7r7QfM7BI8Mbyd5TPCh1H+Vd3pFP7Pq5L+M9dsuhHXjny0wwAAvGTCI7JRjpt3Trr937OXdZG02IKVjE8W4HumwdG82GbtuXbGmGVc9Wh0YNja9vWEzHiJvcR+jn+hLN5ZN8hSaSDAY4i1YWrXyX+UJaiEkmhUkS7L3Weeb2lr/jcVPYdDL9/SvgUhLk7yDJGzB428PdKauTPNvpKS8a2vT2cr1IL2JfiI8rBp1136oQzXSVNAlKfL+tbKo2pJSTNW9Lhj8UoAc5CjJp6xaMPAkLYVZ3KOhpgVKHlYeQSQPWIwJ38C9qrpsR4lN0mXHPZclSyUKpEFOo7YJ290iYB20HGXmjDzfYMnBSxbjuVdHlyl66mqvGXvVqOglsdjehTGvql1Ye1x5N6J+BHLuByPSgCBljs1Aap6IhBLNmg6QiIW5YopxgLbPuGHeyiUaLmZ4SxdNnGeYMhv88NWgRu9ZNdbgt9StCLI+MHH3qcHwn8vuMJ5rHUZn0gj8nPLTpTA3iQw2frcMAgfDYiKs7ZmRJWRX3IJLjVfiXfHBmXqsBy5hHds7VlKMzVAtWV2IQ70O8xYafizekHOaSINDwon8cLPjJixIZxktvtTKvG7dUAyL2fVZiGHXUgVgj5GRvpSOgm5ykpJ1Ef9oGn79UWietuWBJoh7WseYrfV9DoA+bFx9rL43Yuvk05guZrdK7W8ZLq1QtnHhlFK3faRFUwIVDo2TfWYqJFA+QrW3GcU3eWx3X2SA3FcHip2gnwyssPCeRGf3TcqGgdT5CbvO66WqAoiE43JGSy+ohmCq+n1d94ehChJlDGugiO2kbc6acs3LVuYXHZDNoPbS6Gqwf6pv3S10aExfRGoAEnohg35M6oqwFx7rjf7nw6ehn6cUOTrridDeE2fCvlP//9HkfcH6eaTC9XC/4k11sF5AehIIcZAX5ytcM2pzAcxTZX2obGaZzCAOtSTdRBp2ZfBtju0onxjh9wicvpuzU6/ol7fN+p4n6+uJJ3pJJILOeO5Y4FvOzlq9khJClXu8X32a7COJeiOZ2rh+1JN+oe1aj5j3QWFW4OKtz3vZngq57pYF/s3Hi6stVwKfBt5eM7zw64biYzMmqL7aTU+v1r8Hos+6LeSg/6RQu7YJ4nwoofeDw2nVvVAeFWa2EUJZXVPbVXBH5bB2dUKIsXdM3vxKcm/mINk8WGmmMk8va3Tb8FvXdLNy8DoOvOvgdlyvxK66ixCYVNYyasrW/P1TCOc++EEHcrk1nb0D65AOj86NNgPHvkoNmZhMxAnzDM838jZ2LqiWF6mWGaMoANWmUviuF8uCdXTnSzRihMgTx4/i3ik/4bEhrICiTcoCvujgE3gmbm0/M1YgWbgGz2CS56DNIo4IK8Vdp4P8C+Aequ6EDEQQyqmhSoMeBSgVtV+pxhu12FXqTPzxC85KXOFnn5t9gNaNX3OXLpfgZgpnmYBwp5tYqgOFRMkTF9kg59eD3zSVR6OmJzuh3MMZgGJffDwDfLwz6+bZ8l/fwMxy8KgH1s6DqbTHGyH0U6UCROAUC2f86/FiOgffCjZVuajfVwHim3tiUGrTAVlg5HoCES2DuQLb0ynDRyVNwnok8q5Kdo8/altJZvO79J/jPDoXVUkN0ZF6e+KC9D7ITPEzGMI+nmf0aLVGly7wsQLK/cKfqDf2Uwnr644evQ3dyoG2E6mXJjeP4hK5XCON8Ux9vrJ2I3SaQlvf/62L9rG7T19mazX2nwAprrRFwXO4TJOMp68uaP2avFMNnYvIb9QIrnbZU1Lei9Qttj9DACffgSAoCOjfyClJ/m4cSSYv7mfkZjassf8YG9cJoYrhg/4AfIj20M9mTCBN53hFuCeNiXb/TP1thHsexj+UCChX4nh1Sw/uQwv2fjEa7o0+lPpB3yS9QDm+MTWZ4tE6oQfTlQuJp7i2DVNT1CTTscDUibqLpviu9tyWTTmqBs5AfKgzMW+jEr4mrxw0362/pg3Abj5+pfstpjGX64q9LWLqrx3+qgJFHwrerId+QjjqdDI7fxjY41Aptm4afQSfn4gEyiPn7NyvSjFhH52O8ATdzuSu0AB6/0NjZq6JcwEKbrjZz7hwx+SOp6XjktTBQjEz5Ddd1YtCR/FRuxpoV7xC1O9Y3sDE61kdKHc6SStkZeXB/1bHTxQrtAm//lTQeHO5Zpk6Dt/x/h7RGLDnwgONQPYbTsWOxWgMU4EWTzrJgQIYirNU8YWlin8rtT/HCRZBI+uK51Hm9kC2J7ROJSN8V8DwWzr5IpZ2nU3nlkimVSPpl74/gADUgDFlVzkYv664xBvk6eM3QhlDRfxQjcKK8TT6Y3sR8LtiNaj9zt/2nFwJaSzELPsAtU6lDYjut9Ysp5G3ZE6RK+Qng+Qn2PmCyAOVRGM1/7WcmLNzu9WNekNRBEc+xP4dILzVcPEEByWUFtVWaC+CxmPgAUQnaACwJ5kRzybGqD4ZgLT+N4N7kQCvAoY87sobDPLYroiTYDLuTMu+1+p/R6PtZarw2JFymRNb8clgRSsYg8XjhvKvnpJ/X7Qjq9HeFb0ykNmRAdjjPDDYDV79ca7l+2/E33n7bA58nUko5uBgnJ4MpclnBNcL97gl2yB2WD4kI/eY2nnNR7J/obGJvOn4JKV/qoxk7XOcKBp0j4HbO/cjr1PA0ZhV/+t66NE4Tcbpaydt9XEbJuYyRIIKtXdreaRvi3uxnK+luYa27SfHhRIFkLsA73jr76NjhJNXo0yu2IaebgjK/z4jC6AWA3weq6xqfFeWQu23WzGhl+tGOYB5mez8LisAdijY5VLZbkpJTJAiaq0PV1xL+9aUci7ZwOgOxg4727iIzTlLwHeojtxfzK8imtRGqINEpko4iVdz0ei92X6wOePjB0pJu+Nke70XUi3hI+qzSR3SsDlRtloVNwWVHVDhAGhBdhghSR2kFIxbUkt+Wvv16GrZbS/oXKh8aYROsHmqkeu17goVcCPwaLfY7xRwYAn/mPBm78yfohAO38FtfA+z/5fhcip/yvnYC3m9gjuRrBlhhrWwsonkMcoW/8bn03xqKCoVVGHV377sh944FrwtO9W2qRlooT7+LBP/bNfItsCia3XuZljC/+3+yY71lYDZ4Lxb/+w1OYUyMloeqZ1cAOCOjfxLO8n0ZtnmSmxHMettQAIVhDziUD9pIowMXX5QTpJAYSYOKmBGWkE/P+t/44Kzhdn3+zE4iTjSbFPFeAtZtBe8j2nSKEWhYVKqI31biMvLF7SbV6PwDbOFKz2GA1Eohweau3ji8CoL/MnLnzdKehSMB197luosRU8HJSXG2nHjUUvJPb0seM4hpGfFwq7qSEPez9SFvMllIb274+B29ncE0ypI2XHZPEp+GSQ6iTwhwaGYFXPswZaBM4f3rUkFOIifv9wf8P5+0Tuv995b96Q42qu0VQhW9W/deowItWNf1dmkzn8FpHDR4F07hSv4apbajyhaIBKDDKcp2bf511JtX2J9yJN4cX+M6Rb5ek7pE9F6oYccIIGr5RTD6iINPQuhCiIr1ujLXrhlEsTxV47xXxIc6PavqF/r264yD1Mc4vccX+N1K8rrPvLz7xC5bqY254XocLdbwdwThdqH4C9bZnNNWmqFW/Uug3pS1gC79BPktgrYWz7m/03W/cDODmbunHS4uZMRubQwOhjkfZB+EF6+pTkP8+wlrDt76fliznqGzxnnJh1+d5k4kzTI216MasSL8Ut9tWbzQpeQM5XtgJL4xh74bEFAq6UAtr36j1xhk7M9PPULpZDvShty5WrY8T7a4vOPRW/e3dAPIC0Ta7UjQX0hJEXWbeGZVt5BxLhN/Bln/LsOrCrwyl9RUFZTFMG2I7Q0nu8jTBLgwAXey9UZx+rtQxwNUQd2XvQkQdZejKkRI0qgv0TGFo7b16UFiqtiKb4L9MmXfQ24EeutbQduocovvjharhy3Hu6kjJEr5jKQL2ZBf/JQ188OdiDVzsBdSF6MIzundTf4XWzZNemzJvBtgKnj2TMB9HmobcjlWRF9LRe+MqLIsYgni6wJpnul33AyHtb5y8V5kpW5KCtZQF0J+zycNuzqKNOEzZIX/q9qTXBy+u5YhOHtW/3MLBmnO34Z+OQyJ6nQJ15e7obtwVxA6kTpx9AI0ZuVja20QvXN1PbvdI3LdHWA9/GrJzgywg8wZniMcB8E/9m4ONBqtMtzT3+c67Ff/h0Z9bOV6+gNSv8bX2lDZShKNQ4ed9pqJ/avTjt0E6jPJ2Yrmm0sshQbwgNIaeckTcb1Zt3kDjO+DX/rsChsiGKC0JglEVYO1y3Af46YC/sLTtO91fbj5OUeroBl12Fb71OeJke43s1WXJ/PUkJM/ZoF3RXD+6nyigSGkb9plrOAhFAq76tE+D1M1A1JaxWblYjdjLutQv11YSirvyE8vxAaq8rFatp+PrRVpqx2TLFXNblkmG61/BKZRSc4SbKZ0U4fKlJ9vgbMEfLFEnzELp9yJRV3yF3wWUdhhohE+pZ81Wwo5ilPxsVrxnOlkNoOO8O8PBmqRa4GuNpuv4c+0fz4PlSKLFMKIUgdBilvMF9pwhjZM1SG1WOrI+Q1Jnk4p3eiPpRcGkH9fnjFL13VtGYyJRw1PtO95njwjQtcBQfedZ9+u5/7URm7naEMusnaYLZbiIRHPPNezRkXOUvCkc2l/1mVCpl66TJniRcTyRRcjaGHiA6djJ2WbrI8RPzdK5c1e/IoNhs0DqqvAm2Kxh/GMD7ELNo6JXqMqQPw/KQR60PVpP/+tz2yEjk4hRczGfY/frILRulHZ+xylNjP8oOvb63uxnhgmGUDPHrwme8AikkcBDzOyklg5IVpWbvuyeAmkC8aR0nUdAjxQsbPJxfZenPIkDAez92pwZ/ry7Jm8AolhJARvvQnSx8ZzopjvAZ1OOXBCleR8vqRuRwTPv5q5pbAohw4zNcnVYMZ53w1wRPZnlfgDDSsCEcvr9M5BhB1/o62/gApjnJMnpjccw34D5NRnJfeV1+h1Jw83G7oS8cVC8QnGhVxziRa6nDZvGC6quGRz5l36r248iXgfdT56q2yKds1fk4nHaeGmbC1GSq+Bhb097X3rpGLmDLhj7EfKpLMmp+oYAmMaGnwQPgKuoNO5YrlNq7NqWqyBPa13kB00Eh+Jkmc2QbKs8s2vWABr6imPzVhy3CMBWTR9qt+S20UB60O4pg/tfOJKdwgqFKivJmmyP7cLddHJrGrkWmcEuUO9fs3GDSE3zZkhayfFGeF6JSgvxtZcwuUtXcv7YmMKFKV2ui9gX9bPJ94gwzKjpc9x3KHPpJg63p6WWeSmZ7nGvGnRKqY2/vGbAp+b8JwbROIl/jVNRYzkW5tpCmwM8SC/N00YF7F2vtUbgCyqE4+B5ueAIqRnj+yiqyh9ybuAeWxLPNBJKzi5AYYY1OPqLDiZFLsPSfKhlyqsPwJSfNlvObaNsy0hCp5WV0oSQk5oHw2D3rmYZZWIGaWzfdLaMyBEARnjPRh/xhfLD1ec4s+eMlQqMM5R5ICRBMGydkvMBiNl5aFvvRp1KfSK9GeC8BYAUUA1MyeZM3sXN6tgtwZM73vWGw30AFLy6/fr8MuQM30bYB2enYL03vfX/zHu7AIlQsNSim+e+0vpU5ugHrVqDsWa/62aYUheKaJoipMTwRxIDvMa8mUtoJoG401zu4pQVNVdF6dbfEIzH3lPrrTgoJWQHxU1O1Twm38T+hGyAYkRqTMkfs0dObC2SbJRn+5fDVRylepmVr2MZ1rhg3sJ7GXmesN7FzXL3Xd+Pyu5VLyqbhroH4dP1g38QmEFSRrmr+wv1mVhyF5rY7nyEr7SK5rbQNjnmIhUFi5LUM2NPQCRUrmrTgpXaXW4Yf372ZDav9GC0K9PRYn26Edk1IeAdcxniIWyDx+hfvxrTRK6z/7MMhtyAQFOwtJiWI/JQinXsXAIkJ26uj3xzBlCyYab1vx7USxYR1oNq/A6hXNlePuC1OV4U4cL+Mqwctt9WvyhpnFm5E6EaaO/IrOyEbU/TQLe0sOUozV+WV8ziTJ2Wv54izLHsSJvl23anYR7Pl/W+CpEosTALIlSpRvIYFMS4o0jLV4Eq02NdynSaJXZfui4O044XVE1r6xsPZ/kWOdbqWDplFsFPV9eXEZ4A9h5NrvDHyfc2UeERW815Ges3LO9U0SCD9AwBB2nTAWz8sA2QGKP2xKimvOI4syjbZz7kNjZFSkSXJnRHK5dERt6zW0XZPCsJzb5X2nEmr3ul7pECAIzZL7/JsTdJ1i5HT37XLMUwsll02qRqL91T9BF395NukbIP+Dry8ZR/XhJNd/TZIdBJOJYIfB7FH4j8dyYduxMQO69R773tevGrgpA+WCvxc34oP8yNBcvuHgRIqA2arAOabycz/YZumpheo0N1ETGr0SfEw0GFaCdxcLfAheqwxkcqwHQwDnSOxZDXTGIlDFDBfVTGiCwHgBQ9VKJEZuTqmyZOFy0AOX7ogpKj547hL6RXgT/0Oo90syKnaMkYbVZvezgwxjsa755Xv9KQooAizJzEsTuOxo1ntwLtd5PprxBHftLusSBeTUjLVBtIsQ0OJBLsro/8nY3b2GSRshHprmqIaMM94uVU8Dxrf8lzmEUlOuI/a1ewGUIm6SpOrJWHJX4TzfxWz+Ue9qaGEoT3WGfGgOf872s0Dqt2AeIUx03zLEZzP2eTnE7gQkqQMLSBEIbPpVlK7VrYgZuKeWpSq6CecWMj3jiRp6+4dy2JWkyJaXvJqDQsS16K3MDvcK2xQjvE33vEmS00ZuxFM0qyDoqyQhRTUNhGw94xGXyRx/0fCsZBfpS9106+3OG1/MmL3zVS5lb1wSdE/zL89Fv6SOj2tbLMnSvg723/ewv4M7MNM2Yx1+aWsJ8/Yl65ADNHFVH2t1PuVWeXIixogoai7x9iDuHZAgLuHqkDQlNrfGgXGaP7NAVX5hn5g/EDXDCedwuIlBMB0zdJ6Lwe2pTxt8V+GJUQtFS9si+cWCJRRHvhQnITfHd3L1YbLlPZjwgb1GPY5wtpLa6+bChnJ48r969nr+JzY3xIdzn61e/DosixXt7f6prt5aCJ4jreMm/e0mCaWjbF/QkmK08w40rgKSrqOTuNH7/HkiR2UD7RkvlstPoU2WsugWrg11uiDlMn03JhoKtxphX2WUEfkdZn7tr0teCdGyKrd+0CP90kRNE4WfYQ9Rm4d6hDsFGcnWu6nm6TgQKPCQLmU/hcTHJzquaRgdOFyohl8Nhff/PM0Hy0D+Mu7+LSO/dJO6x2GaQkFuarYj40j8y1cXEYFlgHon2s+qOI2Ajovg1AzHouX4iaIrdf9fvlGWItVI6lD5xgqqBiQw7d9ZIKJmf2wUeXoBmPxEf0vyBVbSfpERuzH8rX5ANZUsae7pS6+hkIPhrPaqvfcIBd9Ij6pMyKEIW7mQM+4xuGjQAzde8TjXAUXgwv8XMnuM6M3yRGsDiimg6TEMzVqrPEe65eu023ByUvrcmVqwL3jVjQkn/gBFxWRg7AS5sY8PLS5DAJIlEPky+4CVRZCdai/A/32rm8P6gI0rsZo2xyNoQaC7G1RCL88ffIPBJAizEzodnQ42lHGu3/McAThi36BoSGkebW1WAASBhkO4WUnoEfmPH6ktER8Ofu4sZLnW35+aFnTKVfHiEh/yKtjGZtCDVhbdamteZgTlEk1AvFQ+tCCOM2HR0yUZgc+qipTKW31S3VfeEkSuYUCM4hTsHHdEtC9zXlYdzPM0Lef/vA2pN9/MPNCqaLHQh3c5NFQkgHTaWNGNnpD5tBm88SOue6cFxWVESHPQq9NjT4g/oNfObyAQ1K9v5/YXOA+ZCpPeh96sclDZhXWkbrXGcNA1Bx3prFEqyLnHct8NfiZqKjrTEEd/JLOXFwi4Dce7bdBTYXxhODw0nqz7dkb3Axgut5PLvBP+KMGDCloUHj3VhMFVngbWJHlCzso6SJ/XNob60jcyrqoE7UrCsxMGYXIfXOysfLh0+b2zzvQvs9GOMpe/Cz3CbbiStbq4Zrydap/8DaNC8b2QuZSmkVEKX3F+Yjk3LcRO2ouO9qUVY4YrDxfpKalsv5ScoM/VqnfMStqdcmlXjygZVkb3jWeGQf/uewl0IvP61oxjQoYHaSFypYXE052zZmxARPyqHJaa3+PTMDpWDBkAwUJAMycprPgD5OZ4ZXmGT7JuuG5BpVAWWbHjq0zSL9KZ0TX3s6Uta0wRnpyfnVQn+MbJ2nmouNpaVExGggo3qf6UDLmh1eKptSZhY5OefUXXjTJ7tqNLdJwT+KFFU9G6PaXsPpSawkVeIPrU/Hf2gpTUUp0exoxF+CO1Q+onyqLG1fQ1mTTLOYfDpORC8oPUC1/SzKxnO1EYpSNBhgeOYUgmUBqOSG06cCW3nd5cMqbaYwsByypNR3XzukdBog2tfaWIB0jdGDDoe4d3EqElTuu/DfygJK/pZIsaybtnjqyBqx1Lt00lJ6fvg3BqOGTiCTaucdktO225JilkkQcitk71KecSyp8NMs1YwL6rVfTEO3TuPi4nSSM9vK4ksB70Bzz+yPHa8vw+KsrE3LsKW7J0g9JfKzZeqsdmt8sRss+wrWsz6l5keQVgVLXbjCfryCYCel911GYTtwF27LwE7qRBpvSTDGNlfQgPAEBzC0YT9FM1ZLYW1NEb/YUyxEA9UcYwn+h5zAe6/cDm9znaULyLwvBlXCHctVvxSTqDEB4beX39lHAOOB4xmIT9dseP58A03q5knU8WdahQh+OCXftmqZrXdrcQaogm/Hj0W9REdNkWRFCCkpGLpRk6Uc/hwGGyy1IDVxpIdjpYOAX0aZDoe4WWTj2Oy3BTTAaVdsTniF36BeyHL3NC7zhEPc4sBvb2n6rrg0kg1o3rJRrCiKSSEdIYk6yvY+L7+we0XTqIFixSkdyRwyziaf42S9mTEw9zipIPXH1HyhGledAK1G2Nt9LWlHdE0i0J++tMijHbAJYYQYoDaaKYBO8qNT2g2/2rOLfPza2gvEuKy6vn4GW/rnXMIzdnPAZHBpFTQXUFlL7KiVz1/0/gh7qgxRPMdB+b/OzJyPqQEOSXoyiJmK1rsHMHOMV5aYwNdNn84Q1C6Xp0xHv3VeE5OSCZNdC2/YevtlaB320O9j+OiJedKBdSBuUoNwnTmM6SoKFZsGbO7r9aLO5LpwcfGFV+ImqaT3yn2VDpLLB1Sb2f5WVUb0yR09/L5Lq9/Hm0+zogIzQE43MibeiKrYwjkRN6qufmv1zhFg279nxPdqbUl3+WkP4588T+9sO+ULbs9KDBPcrJeoWI3+ZFplHkUQb5OuL4QIBXb4BpUTkot9uoHUDHjeGY1XiEvQspnTzwlWUS5cvUCWbWjA/Zh1fRWia3pDiJkks24am2LX6Ktqpk8rwC84Ug7i7PBeaugu8JY6pYXeSYPiTKo2ly8Si9Dq3Pdcpj24CM/7vUbxhUPcFQl75uONDcRdTAn2wZAkKHX4dIX0DviuSd2VbOGofgGdQB2euvgCrbbCzhxJKbjF1GzZTXAvQLjrpcMTBD5q10Jg6eMvc2c49Whb3IpHyetOM2LHEBWLJmTGeP9vsOPdLvLzUL6jeutpIOdKSkZda+W903RU3Fn/JJO63OUAKpAH+RZrHCTPxXU9PhJ1vFzU3FiN+AJMFrwgfrd8Ol3uhacpu8nH8LzP/KOusz4TAJe4DzGzCdNs3iMsfy9hGJN0KOY4R1UJyLVHd6ne7udF8UTjK3afDevuPlDlwdt1WcOFt7QvQa+Z1NJ4PZC1m6TBTNFS69XpYQGrmiUwhSwzExXQH5FqnFisvXmpUHh6IcgUQOtCzuMkmqzck1RHQdn2Yv4qMd04RodTznNB32ePwVxp7TCJLxA/geZcPtJrWORv5qLno/4+WqBsJE73/yqwjkAvK4WAFzxlw6jQeU401eV17Ndy7N5YKLF5ezsaTuc1Yb/Tt8utMFdbcjo0D8ZHMgJh06KfA4kU8LHwo9qNURZ+/sdIOIPOTb9LflmiN7UiYMv3tksfTpkALRPJCArPqoDu2UuZ43sgntFdsM+2KiWqE/4024EArjPlAEyEqXw9FnQ2VGPaCnRaRWqOAP3TvODLoXWZ30/p6CvUdudz7x2UAP3fpDKbPid6QdxMuMX7kA5qyp3IdUvpqFiSV5eDu07u92Nej2WlBJKLAjD52TfpkgRT0LgYPrpOqES/73AAuhwaf0fBNpUUz9d4noIYAAAE4gB7P7vicCdwPF/4WCxJQNNILgF5ZcvzgaJxyo4Mmngurv8Jqn5DVw8ZsA97zkmtYRg5eCYWrI6jmWwhQJqxHKn6eIhe95ELJIyTpt9bkCK3Unfgfj24DVx90T4SjNHnkDDhoK/3qoyk8myADcgaQVWQHKLcd+870ZFgKOMW1LAmIDfO96SZt7VB6cKQI9Lu2N6KatXwsF8ZvyLZr+py05r8tCUilTfhMp+xsr2XPkRVv2f1RjG375pVD+e/2hpfjAdB3LEyp/59k36S3pXn+7Fmst6yyZJy3rdrZMlMcWnwM+JJ6SYCQyt/3EYKdvWaw6x59Hw0hvtbapPrOBHE66IhbtQi5nKlIkAwSmR20UwLhdGXhSN8iZt7qO0czWwt9sp3Ea8YH6hpprEjRn1wbHoPtV6Up5znhinsUAUKE0aIRUEWJ+lfil+1b3p+rpKOfK/vynzrdMhBK37jAGKqtY7WnwVYDtor8wbchIMw67zjAHXCWLRy0bk4MMH5fNrdjgVvSPim4U3R7qaixxQAZKNmB6ZPuqiTtyqZPVa53TLJNbm2voBD8VoZc0ayhCU7ueENieA/ZMp/4gEKsvBcknQV98Y/FKFtPUFidRBoXrvldVgBn236ixxYdCH62GmGmFdfd5yaodch4ZmzOAQ+4NrZQg6vgBWWSnyacqB8sQg1B1dR10TiPR9KQibtxGwVrNdELm7qLegOoy3c+EEBlg2GaoRsPqRPlgjd8WZTZYZupGWOme8dhhFXrLZOe6f77wy6TxB39nYM90PRzVnSQvSi9msJFM4VxuGeasfVdXIOEPybfcgIxmNjPQLcrdxMBtzqES5C5HXvrkZ4g0M+X1TMl+/3eY4smRSNZDniM0Gk9VUw0CndkXFQVtKt1E30EG6La8VjTBVM515+PaHFHE9U0aVtQgwTSKMHf9UP3fQwiHb2/2CVQ6qf75UxaqRpn7+AnowUIwJyIEYjBidvWmpHGw79quFIzvgdUSUmVgNviclDpPt4hX7gO5r82KDrb0etufFndiWkyXzqvCLuNE6EhRCTjXAxpzkVDAuG92hzAAuQsE4lrgRyRO1lXmV3P882vFS/pxX/KNfdyrqTbAdvp6pOdYi4Ni4kCiIu2vYrDvvNHN1tYbi0AWytAyCmd3Iof5D4D6SQy83gHH/eiqnzd+4J57GQ5wiG9qL/Cc1ZTNDjlIrluMgMY0b/GQzdYXNZLbKQe714Xa1QnYUkKZWd9AN92c8E8A0pJzCd9eSITwM7Gb5sJ5Ttp/2TxrxZWWEEZz/x5LnYsEfUm4cSdr7fAv5Y0eS/jE/kbldbUzBA5RAmrYXH4zGl8T26LF7QjYjUKDVvkvH/AZHdReF51gYywG1u1UCqNUjRIJxcqNyuOd7N9B9vqIrh5Yf0jyP2hKushL76YNx5abarYxZZbNiGcMDcqTRhuCm8JLdhMQg2MjADlfwAIympPrJQkytlD7CEv4HeMX43Dd2ezyk/MJ1VdWhXwrTvWJf2PxjcAL5OU0hgnlKkW80SCLS3I+l/HQ6DwOhcEGxUgURV2q0bPworMSxDa1QV3Y9HZEKTMPztN+emTfx/VPg7gUst1uCpefQBZL6PhUK1Qi3TPqBVdFxrWp7VjZiaCGoSgjAO3llELbAm0JBPz768eZt70gX493i/jUtqrL7z869vQIHcBW57eudQy6Aq8I+ahAEXPYZ8VUHH9Ucg93yoQZX4+MNdvWd6+WiO3RqjnHLHDc2QIZZBhqttUFqbHodqy80KNPymCvQTjNtVUmcIA+d7MYGaLVtS4qtid8P1jeD6n9ByHqPFVTjsn4Micwch02WNbA7gX/qNORBePhU40e3iwuK0pQRrMYPxUySokgjOkhPlFba10xuiHB3loW0L6s8potru9FZfpbK9kNrY+6y4Z26gZt1kdEDkB+vDsHdtxDkN0mCeUjDbb/nxsXrzLmojN/IFQzgdi7kGC2rUQ76VFlqvNjEHhn6pb2g+fQ13DOyMisHoNvWB6Al6o7eNd1WLiP2pLdSJ3hEkl1Q5bzKXENCkkDJKOUcRU+KPKMZZjMUYDYbBF2t1Nfq5qPZOhqCxyWEuM5sh0kq2JfXd0Cf9WWQze2anxAga2SwZtnz7n51FGeG0dJjSWJGh2dLPC0KlWyT0yqgr3gwRUPJCmndbNFEo0syx0Da5m37QdDabQxmqWSdWCEqAKxEhLSkLC4UaaM/JczN9JD1Srrf6uzf+5BhGutc5HJ2+HIMn+YwLvu6uHBTa+3RgfqvaH8GEZfEEZJY6+Twg3yHxMFKz3OlxLuqOaBwN7W8dB7lWZNWwFuwsDUo3rqgvryv2iol6ILkGbie2Dm6gWH9K/24GvcBvtDjvEUkiU9MsssbOJ2GtZDfgh9UEQeqR2jHyU5KNAmdjI+C7IywnEtqGLbY59o4wRVDPjI+eVITbX69+8Aw7Tbu4QPCSAIaneZol9HlJlW3O6PW65papJoy9pk3bP4izEjjE6MYRQ5jk0kwTGt2Zxy5XqScyorqUyUcIDuQMC/k87CLRRjp/g/ygr/EmG8sMJnuoSaJ+ddIGMa6M4tcStUnfKpW3hnmfouj6TlAN0QaWPA2fu7wtNnVUCjPeEM01UKunetKAwviEZfay9lIst6qsxM29z5WNQshnUAqIx6iYY3Hu8nDCZvvZezWnCF6X2ZEmhk7RISgKnHI1jwxFFRcwyfM+lKtCQHC9JMfXOhPTTGUqwlLYZLdqAmG2OuZEYuakOz+sztswSXOifJruCVrYis4Km5/ma4FenvtjQa7ZfnknZQor0hcKsvD5wz8maV2pfjByc4kJCA6wa4Re7aun6VQPslANOKUy6Vu0t8HfHncIYix1qdYjNkamBEenKYc7BaRKwcgBPfTi0JFCBUs6OrMwku86dKdb12NSE5pOsSkj7fMzrnpxwFiQs+8zD+TiBdu2WGSJ83nNIsvDjicomQcc2O7Cn2Oc73dt0gPtw7i2v+nA0ALmuQWjCZvyf3NKODIcp8pH3h9pkaqEQR/YOpVInUHMspFVPPK0A5eK1BRvb5p4IJBrveI6XtwBbqDP2DfuZTwuX7Lv0Bb3P2w6rTbBtffSke52xYqRBpMt0xmPCipHAYCPh/K/efjjjXFAzHyQrRLp46DrawZXTiQDfgoK3GapDbPkPO/n1K3fB02nn/Bh8ewYDdXbbq4+6GKpudI4dGUtoAoqBX5qwC0LnogKFV7zZs5WRsfc9ARrBoJP1rNqWR4s+DiQ391IVlSNQ3anwfeiEgJri9568eoyOeEY+PlfMsX6D0mQIPtugx344ZelUtt/d/yMTJZi1cqkj4I4Eq+f1ZkYnoGHMRea4ttiQUkpWyGj90zbTi9kT2hQdEJpczto5MNucyuzeB4KEKKSpo/9rNR+QhWH/vA/wOWcr5C257hkaH/C+6qqFmMhHQZ94tbQpnBd95KNs05ODJjAj2+Uxlh9Oxk4ON9gQiDm8QmymDUHRF9q0Hq8V6iWtR1hR29ett9AF2UadWWSfn92gDEEGUbEU5htgfwtAVxCMusk8uq1QrnaqyyI/Tm900Ao5OUfpbHaUQW6zaMmWgIepxnEfhaIIqg9RGb2Aqt0FkeCNq9j+z4yBf9NnYs6NfdrocJoJAzwtwADMDs/o2YQAOg7R1gCyZ/B4ZhTv7fjAmiZMPSN9j0/zf1xCNnfdpcLUcJ/nJlJ4b/tyJjqbud8kqaeacXqvZQOjgdzeyWxwHHFruXf9mrONejZ8YL+WMdMnADsk9wUIrjMjV4hPJhBBbr89QIfZGGiq8p8zg+4HyeWJUi3DN/19vhNehjYdpBIcVFTB8GrcWRnriLe4gjFiHl5Qc7Y9KndgiDC4EIv/2lhPEXrBoSzRs4hlQ4fRDCjvBMlZTe6ONXLOwqt3s/FWkoNrrnsCduWVRR+0+33d9qeAb6HhuluR13NoDajqqPed+CN+0N3DDuCRRlZhJClZDu4gS+iUTCM1pj3y7MuBwiyxnesk6xTByavfvYWNP3vONEACRaYfWsrdmVQp4+VX4ucOwKv4ts0NkLj1B8QA960NIb/vtldj71PbrZg3T5YwdzJhp04m/0J7C+WctpfEIOHNKnjiJwsLy70xApwZku3ArX55HDvDwdHkkDIBrQgOh9ZcyThuYIChivBtpmoRo5njRJrX0HAjDdp4mM6ZHhLW+GekxtU2CY/Js1Ly0lIIs7mK5j+hR/Ej8uXsa9zNIyXuT5uD+ufox20NpWJ5ogNdzl0s7jfwN8wCsrreJ1Yni202JxXbGxKWl6jxAUGi4OeDmSqvt0PVyAWhlht2tpvGCaBxkUOtPfRuReXr7XfoedNrD2+V1w5wJQ+3806sRR6bxVhOB59JLMEhMP3aDFrZm6GmegKRyLsPpuSwDHBhQ7sY3NojsLeAgW/Jd3Zq5s6UzKX82ZzWDw1d6TU5c9vzt/7Li2zEUtMjSgXL6L9nax2pVWNUX7vWFWeS+ebTy7ynNhPbBDVLvP28eN9JiX4v+AuNDVNLxhVlAJc5b7j1s8uXlBmW7DoJGB6ruhBKywnPGrU1yV28uueSR/FcryZzKfH+p7numaC3XQendH1MpUTU7etVbRWLwRs4c/7S9o+A7iD/3F/rIzZQ1HIXI37joPQWSM0eVT8RlpGVg2iLz9E/qx8nhvzgO9VLngUxu0HcjEqhCPKNl6uc+CMnh/BnPAAZi+8HaTUQSYYI0U2yIAPlwc1XRRxOfeWQBjfNiT+VR1NmVRYKf6hiCSWF7u5yBOORAWqDXJHOhJup/5Kv9oKn3Q7KSTpRSm/0V8E6bxD4S/46S1ka0f9LZWCxAP1ftwTFnV5FWsv/3lePmv/pxbhuUQ2xPRJFk9gMJ9GylFMzLF4vVsvhvnTqnCeoctKHJ6k5ZR4hqIjFrz0h77eP56AgymYk9zv5qMdjHYtXDJlMS2Mk/fdOLxV2z0D0UsADVamkJoyFJf5g8/uv1Yk0QjC2b/cWbNJv5gvXw1MhldkaYg3N+XMA+Qro7VdVRVA4fFsu6WmTnjOyisCvDEZoGVMvhugDP6pZS+7wJQRbOH3L9sec/79NyrYktK6fN3IKiflvq8slZQO7TUDsInwxc06WPiN6RFOJWdMqxLUhxfjxD8iAggxh6dca0xBvf1bHSWQkPPS215EgCgVQ507FDGoLnRBkD4UdyVq6Fw/JKGpnqFib5r4GEa04LUvWuOXxZPaAw1mmJzaRlP41H80IOXmTd950a5btYfafymIyPWFQC7/qHldv/+vW8GhAwffI/tKJrFeR0DBuMa89HMKG5SDdEbmH1/yKq3U7+Pzx+/cS6ppa7KKW7FchpB81lj3YHoIgdZxt3sI8IfWN+bIyAh3/T5VyIV08I31OpwUiP3CzpLYipbBmWwPFdea13t62949g6bVc+SNW/SHXU3dAV9NTq/8cccYixv7GQjfaL+UDBEKsaInu0UejY5Z5OtYXD+OlWIrOw1q7m0sawa4Z9frrMqt9QwdmmS2TbCAACqAJLt7Y5ie44AHU8XWo6fpZYx2v+hES2K0E8ID3o4JSDNelLZTbiYuP4XgQpr/Uawne6WgxQbON6drF+0Q48r9mW08GzvF5vt9HOgczwVy0GLztRy3ZSFWkFwNEEqoVnUnZUyMOXFCVk7hNhI1iRywxaokZWcrF2/gmN1MGbbTppxmmJXINjZ0++GtL24pC/4tNPC62YS48Acfc3LlFif2p/nuMyagpuUWAqwwbHiQlLp/MaBdylb/t9HnaTRuKwWh2n2VJUE6h/M0MIYkhYgmyKAsCKmco3kboCrCnxtS3Rve20fXOR8lnaIDllMLZgIkoGTCiCdRvOG/VpOnxjWieyuxX6VI7mSCWvIs+Hj+FoThIRwzzCEsKA+aA+UGTOwn6lPz0B80OJ17EYQz+C3p0JNXVNNyYc0lhGOaZfV15I3dRdJbA2NECGjAVXsAhJvODPTWecT0oi7lZ4xOKO06AFOpJcwsmvaXXgA8raa/Jc9ZJAOUmUKlmCoa/Xz7sF7UE3/TbRYkYY8gASMit6dvOFFJryeDPRveWBxHgB6PD+1rAcB/M78D/DhyvtaBffZgSE1nyru6wNByn3jG7hyAoaU/0fHfTBmm2aJy9sx+PB0EgUuUCVVejHUA58h3UClU9If1i40ieQyvUN9sj7L1RssNqMmIjKTBeT5OsMcOBETCqDk6hpHDziouTuASv5rM2iwbxUAhkOKAB6lFE7608HQdKk5kYyy6pS6A7eGSjPN7gLBmpz1oyYNLY9/kWo/s5dZ5tfOIxcxYeRdLGgGCMoBuHSDfdfH1Q2kUz6e+t0pdNDdfAaql5Th5XP6psVRR2TUJCmfiKJZBE1A2ESFzsIbIAzU+b2KPyRmC3JB5QTtsWuKgTb2141lKu52tmfnw8Ou4uypHtkhvBrXGZtqXZMEnzI95ez443JKg1GVStV5POD3GzlSf6aHhaTIMw/50bvTunODTpI5iZyKUaM/Ix1FPZN+qxwuZH+Ixd2yF7Mk5Q84wTxPzO8girRCOkUmmpyohShLzZrzMy6oyuyIAW9wzQD72TLZt5kwpuBz7x+/l4lJdG82AbbuSJldG6Jvkm4Etw7di45Mf4qdCBjLf10Pt8jImYzVWjTdg9mvVq6VUxmr+nqoRDFNtEqSg6oxsp4w8wZOt1LhLGdEnYWVVM7wJeh8B9FdKScND/SKXo7Rk1S3UScJCb6LJfrWaI8SpuON+WgADsAoTRZBmVyWIYM45XoMmIe73+RIZTt07ERl/g5AOH+MO8QUdcfOXDkTQnyvRYhSdLxVMs8KbQPVH3OuW7HnpI9MoyLfZHl0yfkQeoAYQMw7xPTPmaJnt/2Dgh7aS1NsOAWgKHp3eFdsGDgCf+lDOnibO2mmP2eRIsOiEyXnLYY66+4RY/sOabOKs0a1n2Rj0lE66m/hm7W02m8UF5guP6lWyPT6dRmkiAjBF+wu1pOabjA+poWsM/wNMFpNpZlDrBa+dsqjVKSLjrz+d4wT+1gkhNLQbu1qevAhAUddWZLd56RDHPMw5MKchZs3P0aPsI68AKYqLL9DaV0D8YAlMkGbHbogi/NBv07LLHSq24tFzPzvrdtu3xRRY1isSZnr1zYZVG0xdiKuA3NQGckxl8EFSAT1kJpql2NUIIMRWcx2MNOY49qRHWf7ZARWM9kYRWpma1eB52wPRiUb06c3TyPjstey+Z8iTAXI/KccwEavoxUPp2Qp7Ow+c/iOeTY2ROOSxSJ9sz4tGRO/9EoYx4cUaxqK28f2NJIEq7ZWLBR7hEiQKRO+cr8sFVmGS3MFvdwXn38PRMwvPpXPFQMUMDQjl3hkZ2QGgsseqEnleaMdfZPcM3MegHWf3ZPxrHzq2tcOEzTQ0QdxgXgcCpi1ArCJKjfBzdy1XB3X2or+++jbpRhkBTptY6z8ZaJhY9gF8+2EBuk1/3BXg+s1Esc+S/6zxxW7TMzTEACAJ5lXvR/R9440fiPrx+sc55ECzYdGh7tiYi18rnv8vlEf7w650CQTRhM0QjJFpHI0hKzJicAj9afAJnjs6b5LsR8pHHbCwxmQ9D2yWkbXgXgpaieodvw/UCKAhYEulg9aK3+pDWUQu/lUP7+dd66dOtfp9nTj0u3ik0YNCbWkzW8Syawr7zj0oMCzqeDxM2xzl2cCV2MlTFFL0FhS/NB6Tf1lrSUn9cWU7u+Cog8OZjhLTkkrYpUasyPLx5wjdiXf91tU2xMi2Ko3NefkI707JStpp8ehb4qKidrs4cQFIe+2KLvu/LkUQhMOjNghyfg3RPtD69Gq0tipNZTch6RvBZ/4PumkQzCjdnqFa58lNFn4NZwBhcfgS8U5SczD5Q3W0T4QG5HNathZtmQziFuZscwwuTyrkpsSGXT4rBUVDIhVPI8P8KXOgiwCdhXBNN5sHLmJYGUI0YzW8MJTfs1W/gFBI9LVpCryb/NlFnGmHsctWNyXwYgRHXo+2Zwntet27dJODqmnkMq4qt46rB7NKZ3rb0XX7afu4ee+bAk3pSWKH7aZu33AYjH+VNOSIPVYBc1pUsKj3hEwRxv2jen95Z1GyApC5j9XbyFl/+CUCbMxIhfbA4mztJ2l04x4P7a82W5MwNQPSOyEme6CCYENp6UxOFYU1LiXAuqcV07CLjiGeJRCanEWI7pxyHbubbvZZnCYDg+1eWShNUFuCX5VLZ1GgtcaqspKk+boNsu94rWxtDXGGMJLH8B7JJymWGW+YJEU4afrUcJFr7NMYGDelxpNCkZ/SjXYx+p/GLLBlecdSuJFuI39JunFOofvvCEh3E5sI1vdYb6k564i9Bd4AfMfJaW+HjAqyjV94jidcUI83dVr0SUPephg1jibrEIzUl6wP5AjUjXR1wTR3Afkp3NLuba4B2ca6awagPerArObzryIL9OTRfmPRwguQCx5OA7B6swx23jYQ3eKyYZc1SKk3kYrwffb7TS5UwaSSE4XZ2I72F/TPlithiMztI91xIqVZMQxyFrPqZjVfUPJEQC9GVkYmvIBz1dTM8FOIXaNhLbrdaVZrUPMyVF5C8PByqfI/mXzm1fVYm2mat3zP2xAudGhJOYQ7ujn6UeeW4tyfXrSbHCsvKr/v0SpoVqcHXOlfBlqkNS8sFDrZBE+/HV7WXn88yx5eDvsWckTB2yhlEhyWzM8hK0z9kBodikVhqgR8p6I11fSrIormmq7rG9IT+xddcugVlss3JzMvlyH/xf3Uukczr5AcVYZWKG28jfoTJ9ogy0b/zE5a75wqwbnwkaa0mUH/t2jek3znWkAogMPFpTsHcOEv3DoIRChDfAQWfkRVOZjemnQ5dxrunAukpcu9sQV8uPtdc03qp5pFxOt2Vv+B2r/IMHYWXl3d4fOG7y1Or85AFQLby6tVEuiFpjtO2EzYQPik05IO61OW1Etle11dY2TO0RYhpdwvWXbDgaeqWBR6mmwi7ZzdorGlHtwEEVAl0396Hxqg5GxlZB8wKZi8hajkTGK/G/9+u+0c16dp8/HpMWoANHZxP7LiQYfQRlqXU18uR8LkwvWDhnNykyvBKW2XLPH3AUWUJD/Ys5iFyLfIKpTWvGH+RRe1Qy6WH89vpiMi3tMrCEZrVGkKsBy1TVEIi1oe461a6OKAEF5BRLMhq8fHu/YL3/DHCFvNDLrJktg80IPJzGHIKIBjvnWz0+nRNfykQCiowakEXMqRJOEu05SfmoaVS253usaw+t8FF2qAY/Cyytmno1Ayo5iNc4SPHUcabSvfwSxpIH/cvS+R5mPE2QIiVWnrdYfbKDRhLGRWsz/LEPwZ/dlaRmMx4Kq6K29tNjzj7QiRiYFIsJiJ8/vtZq69+a/M/BLM/ue+ayPRQn/RJyvhP/80dzGI4Q9D1HmaRU0yuPyh4rO5KghEwTDGY8jGX+jjTlSaITQUx6+WlUHcPmFydryL8p/DEwn39Q9W4ZF4BOymMPORMuMLrjiaoWOoiAcgbAeUMbR9eTh0IUpdTx1nDjIEJ1yxih0ZPJf673ySKCf+BcZo/+FPX0x9g+1Y7nShHHBttK4EmAAAfQS972O2XJEvnwH94L+Fm0e4SFEnETq3WgfJCgI2xA07qrtqMIlkiWFA9LpJFvZZEJe4YME0ubz27mVmeyoUtWaHmwph+fLdlJ2ZiGzb5s62FpOBJvOv1ifoYkrU/HKJBar4HHilZzh5KkQXr8zWP92HkhA8S8TeNWHTni3LTxx5Gh3D2dh78dQCoPuCtBPEL2DLqD9U2LSP2mZwAT4t7WuqI8hEf6MfZp5mPB896DMw7Qi67cPz25TNlEnJYSkg53ELr6xXxcKtEn5gteKmS1tJ+YILbmrEIjoE+JMFV/LUB+R94OKdwsnnIK+RCFqiSBZmhtlb2nz6EMQpJJgGo85LGtnEYY1gjaTUT+CVXXoz4fnzQr3dUuJwQBCCvB57mJhOAAhVuI2a0Y1BDnycw5BPuLvIsijP5ziUHajBMP9RLszcXkrckbZAiCza0G4EJzQ8+bWKcdH/JqsnJUi5E8KLT7kRbahKw02LvjMvPcvBx05/WB2pe+w1WQf4I0I1Ksqth3P1PjytguWhE4HTFhdDDqVd1jVOk7BYt9FMB5DcKPnF0D81Sek2kCA0tDDKsbsUq1RQd0wYzacOQTs7OarsluVYwNY4dlNcUkizVEPffCxqETEVh44i3rc3VztzTH0iImr2gXwFDUXBMUKnzbS2D1UwarLocBSTjAR35bwQfO/ASLD6huQDPywdRYOoKbG+uqD5hIRAV1RVmmv2SpZ90rjhC8URfGT7lwl5uPVUslcUu5f8y0zk5xd2M8DJAH1KYma9DM9WaKGZCiyjuO8C8QOgDPIz6mlcWOn4RM8RJrdsjEtdBVpMk+NVkmvSnCp1ovzkUgXSy9nAnZOSzdtw05chqIQ63dpohb3Ys+ds9ipkFemcDj4J+9git+eFOb2hR+vZqVikPDWIygXb+SJGh7ua1X14I2Gd8l8aEMaVe5QmQLcxxxcBoQHQf7AAE0Y3LuOkHV5IlAlX0OA7VhTvj/AgdQGlG8nkQFn+OHgwhyDMI89GAkwupgDOxa+CVvWcZWI+9mTrml/zq95mp4US5rEf5GE975LEJxUHLR/gEsAIV38Hj2zUurYJYBbrFXoJ9xBYP4EPS0LBcTjFZtwXyRMXOM4APnQoVsMH1X1Vlt/iat5ZZ5KYyfLGJ/Zxp8ufVa5goHWY2dmoqI43tsPfl1HUKQf13wYSRQ7zTFJNfGOM71tetXC8ayZCn2K8TfGdY52M99e/p/p9IBbIRzctiLr4LOFihWD/qicY9O5diHdjc4YGBHti/xxzSkeHNPx5K9QM2JwtBcXSP1qQB1FLadTnP/FKDCR+n7FFBkLcscLDl28Fp/laYzmfM4O/4GX9uPmOxACgBZ6sAJQn7K5sE2ea7OSzE/NoazGd1nEM8i/EitSu98RQMzFjDVH+Z4mGqnmWTCJDGHetRKTHiKqKVTRx3FCFXw1Y7hhFfWgP2Jx+c/xEZ3xsr+occBL/dN39z7sx1in/ikoGKHwEUF4xbH/iaG3CZGJBo3B6slYYr1BadSWgbBg7FxWgo9Koq4ur+jTTrbSydl28ZYtwiXEwzWqCPMe/f7VJacNDMZfmOTM5ZgPvhbqdiq3HkYSnRLKdEICVh/Ask8Q06uuIVdUgHVRlW1/Ey7eGuDQSmK8v36xThp8gEw1RmCk9xvESSbIC5zigRJRzmJSkMYKkUeDGBUPAZvVyhIa+ddp5n6vs9Rt+0UjKAWA08cOOfF/dgMuIV6sjbwQe+mtRvh3CgW9c6dNnZVLtZzT9BF+5zbOl2a2+A0CszlWEUNjZKcpwP191qw/Vs66N/fR3UvFOx9sKLR6/dzRxTGPZIDw6Ac3ZT6trLhN+Vs8BeSq95ztlWLUhq6ZvvYhIcHiUEpcgUXwdnw/EdyhrXWRxHcQj1wf3QUM3VgTq9HgN/+uDh6Jt4rG7IEQwSsYxpDqslKaEZ27oq2dmettzBYX5oxDt9rGdrf7iw2ERr3E30+1i2uOFUOu6zd/2k8MdtFJ8+fHKARBPlue2eRXd7lSHBhztw+THt2WPOiZT7+FFLpvrCzDlcu3GPPhc7Junyj8wOrck/81VCoWiojmlcLBJSf34cR4KKHSlHnP4cyvQ536dTJqt+iYodewml92/jZ6gQGsDta1IvEAMxafwFDGFKOj3g8odbgqrq4oEJk8yQUZ2UQHQ9aWqjORzciWoa/Ve7vj0sSeNdtRfhNU5lgdmWUyesl3sUJZRCXs273jwFYvZuLkdPBkuLm9fHARn4sMRszk97siJ5P+KEVBadDTi9aIMboEwUgp72LKe2a4SpOfFb9Qhy2soT6CwuV2ejPXBrgwaFDZIw4RvYw+5ZN/0HxwEZjLu3bbDx6G87G+Zd/17cnHuBsv3J9o+CiwSt+IDq7Ta7LnEroXARzF1Z++ULI6C+X+4NMCat/NT+uySFFJHKnQg6oiQ/KRbPAS5/tZiNKAjOz+w6G6GhLQ6PvaIhaQIBM2eVt2wzi9MQK5JbANX5cJ66dnq2mMQ5WddDnmnEGjANwaLQOay1bi1KCDmDzgPZUkrRz5SNcPsLVXf0402YfGts/oDQY5u3YAdLGhJDcXySDG9Z4PmAcAQbDqDCFeoAjhKBvXpANzeQak51hlHJ7VVgv4sH8AncOWp/imnZqmJN5wrKEcKrTQcx6KT5AhFIhvpxM3WwhvcXXg6UkR0BXmL77m5Wuzi8pdROd0mBeu7SZRlsoB7KLVOPLeBWBlwHhLpqNUdUUrtKKJq8Ulv7/epdMIcZJBQEgN+sABDsCX+tHiqpZKNuw0BK/aRxPYTkOMYpNAEh4+FUCqsNB79grMRzxquL4H4UysDu3ZqeZERgnfd1aW6z8wYW/L9H0kHaGV8LTnJNNGpO7Oxpt3LK0TxRQtwHHqk36CAaXbNu8UB2RaL04LwOp5cUr78Vaaai4r9elod30YNwgacSXS/OxWuyTYjqhh2MVFhGysAwf4x9odFQRV/n3+VZpH9WyJx7NDcknt2EgpULfur2xE5ej2ifa7w3RuuFRVze15oDuafD+IlEtK2IJtzlbuOTchRcmXfXEH+jsYwWoEltFFzEyMtAbyY60fA/v/xCLCxCJJ/lCXuV0WHCSXWVUFuczc6Nmlc9oyntvKJJ4AmnDJXN9Em/1gkUcYQ22BxAPYketsgpnhrvO8Zp7aTd9eCGfadbBQT5zfxUhLj2Z3mJuZg4sa5OpJ+tM1zGm4ENs+eap7jVyUXo5B5FI3GcKfy8Kp8feqpqMNe94p4KxJF6+QTnbyhzYXkPs24dVKagnaTCJZlRRZlyBi1XecJyf2vsik2ExyENs3FwPnx09A8YqjeQa5C9G3cl6toa+AKolu+TBT5bVcs/XHFcZC4cs0zyAo9caEfjWugPQhQOzpiEvQjKD2sj5UeHUbKDuW97ZtNd8gAH0zVZVAZqq0sv8GJywzGKY0ih9t+RUXpBg2h227BxWNIGKCWPAY1BgXgDVtXaAIC6FzrxRSED7DrTe/wyUuPn7iOFMiMWFisJSIxYkauMdsvb2TWLboQjH2KXJvjJPlHyBzcnNjPhSF9Z0/mP4mrgEdWMetP79XlQ+jgzsoCogwY40bpGdj/LscvoDwmWAjqJ1ekKUzhzKUDYbHz3A4MhVNbmEIgOekpkKmN19asltK+gJTc9mY6mLZVnjrQg+rAK3gDOYl6Y8p/DPw+hbIPKQ3KIG2vTcaDI7dwuHe+BUKr3ewObcRVQXAcSUcFtkw32Pth/eh2FpdHREt8kN0VH/yFvHVFsZ6me93OjwFdK7Z7L2tm7gxvj6H/49rprZR4Jv++UVaMSoJdVW3domvZWV4Euw4U1Wqck6TRCFJbW9neNiYXxrdVbwW5vahjHzMXRA0eMukG5yUSPpv7yWBUF7UBzPN5GTGmaDcPLAEkfNsXojqksaESht7qkxkmiQdUCqgVnwK8E6mg23y0B96avUxRky4qBumOImGmSrRfOlEQzl/4gG0mO2JcLG1RI4EGyGgKRDXYaTF9HEJuxiAfOB+MZN0XxdWPOBzqjRVc60AFNvSwm6xeoipo1n5AbxlezfJo6FT4XC5W2nv2/ifdJwsujuVqX/VYXIQopj9Wfzvyv3dog9pxlWsCMe9z22q+I3EiLtmtIHPZpW+vs5hZTut8N6AAGtmbrqwqM0iigpU/LrRAR4cRHtK+J+1g/kJTClSoRcblGLXSuvG5O4Pkf8NFpzkgY5o6ZN0YCMtgj/2rd1bUxUYTNHdpH6Zbmgp6krcPYOnwlqI4APPZHbyIqhkAG4mx05/MsSucvTj0DL3ezUOES347W68RfadXfhGWNFgefVwFxNwO9ZxiOXp+i5CBJp5EcIGCmxz7F8rUf2iULZQFc925bhMeukZgBc8L0CFWNBU2Q7+aexCqMGb0Vlcmfk81AM7kluULeNvwAd0Z/InmAQICm/fVRNhj2OtK04JarBKtIposlPXSqw+W3WGQqLMGV4ErVhO/u8U76aCnDzmOpVNy+PL1+81oBY2wBRaGrA8/GJ8VeyVQSf61vngintgxInU8RuKb7eCzxkS5IZfxNSpF2659RZQ83PSfqBomCdM4teHiAaomf1FmZufjda3i7mj0uGNwY+RLcOSbN/llj2Pq96ZvLOGhf13YACLGFfDaA1ZYMNfuMfPa/1DqT9467sYheDY//DG8Gd2mXKbM1zVDSQJ6WdIhKY9wBCUYLJZpwwT8+Hj8mCTP9yZT9GJVYvMFNqHfDsMZJwaHNXXuH2wUbaOKOVJxrhwAg73WPV3P5nfGA2pPtwfoZVIVL9QJt2qVi2PNRi4/sKVHZYO6VQfwN7gRQxXjtwo16cfrD4N/CiIf5OUlPFg2Q5HuKBdV9ehmNrYF0YlanTGbW5Nfh/NXsINi2CtIHaZvk58cxXnI6gyau+hXQmiuFsVCwV4E1Pxzi+yU8tkSA0tLEczcrFYkElOxxhgABSYH5OO/t+22gr6wCrLNu6a7b9ryJ6owBE0wqulS/BGGQyfwb2kREvSm5DD+vBHKyufQYxvuWuiZYbd1YA8gcaV4+VJYj+vDma6yFJ9G45gSox4lKJxgLRL28hgFl1L2wVwCIAu/4Tf/tgyWLwuJIVw2beYolbiikgQopdk+C0NvZQCvD0aW5usV/NLe5RG+Aa6TwQSDJX9he+AeKcn8tIW1yLE4G18DaB7BAzl2o+OajD0KM/Zb0xD2edQj02sSoiyioqDpuHs58paTi2Wwpe1r4IePXZTGFK07Yrh9+gakVbzc0MQTSxxdyMg224b4BkPTiEx+LSQKI80H9ataPZsSaDo1YNYvBGYv5vaNl/52iTNUyBAFODbcH2NJAIf49FeR/8MQZ7qIClCZANmkCVlvZ92WcB3dwj5NHarlvuCe8Uu4unTetr8WBxLOO0oiP/BZ6YOqqpMc/YXrB8lOgA91sXoakhq0zxqGJK4zd0fqRzWJdJlMZSIR9c+QWjTJp/ZTsSUWASJeod+5oeEtm2YdJhIWhCMuFpAPqN7A+lgBAdBea6kCj0WN247iJtrtNzDiGLyGR1AlB6I+nCygKGftmYoGof1Ta3s66lhveCuAACs/Qn8rglQdpFzgTxjJdF8I6y4sC+pWTd259BzW2DY3RVKQfh9ZOa6/w/Xq6q5ShCAEExAPn09OxLuTxcfxZ+YktEEj09nTIE/JKQ59PP4+Uh7QgB6MpoVG9N4epfgLW1V2KOddQBSn3VrM9B3w136dm6f406KHvN7QB0FAPDdv4/cQYwMHbjZo7XdPeIEz2HPvPvmuTfBidFIitLQ7xMG09TP6v/GGqFLqw9GRdz3OZP/56KJdndQOUY+OLAAru9VnMJigK7i8ZkHpgN15QbgyXnRW1WLvatgvL4PHlp8lAsLo0a5ovXD1l9HImw9dPxykOGN/YNqP159geH+lZ5INDsU75Yh8cCEAyKjNCATtoeoErt/ij82tGgf6GIn3O0wMcHX+M6lfkyeIjZDClNOKs5EjF6Bszg/r1ahc0w+jlw1CZCZVy0mR0Ynw55ZD2BqLMG0KBaO7tv8p8xAc4e5psy348I3BgaIdl++V4S+1ildrbP20iUl9NpGP8t0l+XXpuvDV+UBx+XlqXxBcTvo9EDchAXDpVTs91y1bfbT2IPaDlDTj3xs/jnOep4EofIYPBRmMCsss3iK0C/ziDcP5bQiIKrlITxUr1OWx5yqMz5ciO7FQIiKnAaOXwACMEYSgEZAxhRcANgB0wJ6oRsWb4p9a4cAtHR8G1xKPSwXINOfZgpPIArfUXXWyBugUEQxZ4o/PdKaId4kGlxQlOIkm5ZuHsjAfoS7q6RtUXeOr1dz5d3Fhtpwnxce1+5Vy3DxxiYXjnjgU8JZJgl0gvJW0a8dCXI9RQIkSJypWw+kHfz7cXbavZ14yx0WVrrxj0GqvXfrHbsAtOh7mkEo8TRtkwuMXBo+zUh7HqfGh+rShqN6RoUYmecVu8tAT4gnQlOg9eZLPwMy5rdex5nlFUPq7HJQiHu9SZiiS6ZfVC20tIXP/sCDsHUjidU6xB2L59VvV3y08r4DF6SeXNu+9nMpwYbNCemcSsAuqHqMgrECRzo5lA5reAxI+pResrY0lNu9qIXMyjys/+rD4rBu6Oh8pp6iPg9LoDLeigQkflAy8i9NH1CuOzflVZks3/Zp21QZcNQnyPa1XbGAA1+YG0LwjzURtaNPLGrst+ZAqrkbrnyAzmBQWX1J+ebXd9A+GQQaS1e/m88u69PVQWcXeSDVCb3XLNDCyqct4sbcFjg2r2HOgS2fBYDWw1j/zMmRooRfbP+1P+YPg4R68YDtxcfXWvnvXuo0ZqF8q14umWIrXFLy9Hr5WGPMPKfP3CqkgmRbhFv2hKPXaBZlzrGooRrjo+DVccgrQXtbODDQvS//IbXMrKkFvqGbfGcZxLsd1sd4miiMoOfbJBJVzzNqlDn4+PtchRoIZ9i66YNC9nsy0L3ES/XvLLgf/CUGfmZxBELKeR9QPaGlKkuLliH5pZjZMjPYkLB7YNiWKqwWOZiA3w2XylOb45EKxu9pEkW1EQP5wmznCKceW5JmAvVt1G20HRyv4Y7IXw7Delshnaoo9uo/fDjkKONworlbQ++OIftDq3ohIg7mQJeofkaqTYRZ+hDM7sUSOem7AJyJmRJhzu94Cnodgy8zyKXUcfYH8jiw7ImC0Sl7LQa7bb/hu+ptJN1R/WSnw1QAuQj2Ji5D1jdapTyQm0kl8+FNBeeYPU5B9VCoTzA66tr3gyACiPXQYb6hq6DV6rjtKPuB6xqUuYlxAp4JnQ5AidV6ptVNqaCBkPAaslZl8Ogqi7t5Z1YfDaas7i2Y8KRR9ajE35UhwYloa5gjsw57LEdltIniTWpOgardpUDZt2G9jMaxY9XJVUFOtKifv9rr/T3ToZSuWkz79vPz3x9kD75Xx70Y28QiZ+vJ+neFQTIOc8LCsMo+EBydJYvlBkLhQq7ysmOS46VdOIw7gw0N+dSsTGOfRYweym3ufpT9omJPXI9no30cMU4thWYMFLqBWyVe6du+gCVVE5XIXuHP4SrMIKPezp6dVuEhjcAeGnMOKiEEgJbLTsyGgz6cQ64jDDwAo1A8pcGDRg/V4/TyWPLaa1Rw8wYliTzBpVT7BlS1gHmbeViZ0mOnjIeswhsk14Y1h5mUpWzEFfJla02KTNgVbFo/zEmJ/Yif6b12TBvc7i+9nHBi49WjhCFhUBSwj2qdOAFGIbZW7ZMQylrmx3KUGDwnIQYyrGbV88M7mcrOB9+TFtcqOqANbUBPBc6BloH9E9GmImjyacs/tcG12wOs9KB3lsAetWQJr260OmVyCitdZ194sWk7+P3zSzhqpdW7V2UvYAF2XAN8C4glAMW5TGnLrbANE5sw2djLQdtZkxdC+AmpWcwPU7Jh/+ECoCjR4n0QIvkWSHvA4UBz4UEgVS/85AIm80NH/59T1AZlEmhM9z2aRt8qX6URXKr3YOhK0OIQZiqKrYpNb+vDzh6sK+KdI/CLkijqL8xf0N2j81umrfDEpjNdiml92jrSYPpJ3mhhjm3p88Cux8U3uqiZaK8eZLE7T6x3n429mEKPCiikFuxwAXN7F1u97zBzoDiYEczLOC02psObZkShRMkFwUWDz324uDNX75GnKa45v6a/9i8vG/HZx1Z11ZPKyQUMN1QmNydSqpVer41lZYx2keGtt7Wsa0O+Wc5UoylosR34UzKKt+nQyzGn09FK+JqxpqGZjP6O2cfAa1ksMVrlvhOdG6s2ucwRn/BaPH6ZgriYdmXiiNdUfEtvvxkr3AA3oZ7V34+AQ3cNSHSast8cggBp0fd/yRjQZokVrDrvt9xVt3X/yBOIJiSOl0cHNueF8J2Ni35F1ny5SJcDGq93xuTTtPcYaz4bNpWaoZmvZlO508QvJ95L48Puw6+1qNU5Wg/6LQXV/JHFwUc/L1pK4Q+rZ603psPbkiCHiO1u2HnO0pDIlNhmJ1a09+nHqLNl760jnBAOxPEDGA4hW68qiRd9DyMi1pcDBa24BgruW1r0S96+dk9RuGwzhdBoHAVA3b4G6p92J8qqdPXDyOPUV8YiIZE4iT2Z67lkKSXexoiVnM0IZw5wRmtW+05EpKZ1r/WvHd9mpcBvNFlESNAHRk2FTWcl6Au4F8fWJb1fkKcDlKIn2kdwLwEEasyz4w1egOEGl82JYARHmbT3dcgFPqqXtMfxrWwkIsJaRE1AordTCZBok4HXb+Dy02bdD+tCPg0MnKDgL/pcAQggDg672BnibyXApydHkxnHi4g2e1vIAQgEb2Yy7GLx8vmecWS/VOqMP4SEdmB1Q1Q5aPKBCBRXM1iakisFSDL9s57Fft95p1kpDAGqqzKzYgXlJykcqqWXf691X6yKpVJYSlip8bnlHMoLTuNEdj2WUvGpe7JrrV/I17Xal7QrF+SaMcfM/G1moAeJ/s5aV/YylDy5RZu6d1ymcOBgvtGdbNOa1dObiPoFOUTDKeK5UJj6OJ160vlpe1ER+nGuSDlbpdxQwWAk7JCMZDbCPQjQT8ifFRpC6gZiN2YiBncZmsRQFE7cio+7LIC5wYw8y46iPm38WR3MS7NN2G0Rncua2q+8mKmNVRxyEHym3KbVmTxdaJ8hGe0KNviWK5ixT+eLsgX51FKvKw90oNcnlrx3UVHYISD0XA8xsqC4uZno+CrrE699DpibsmjhBhCVJroMPbIemsDiZDClW1Yw7wjfXYXYSAiQiqtPbdd3YcLTiFMxO8dIOqMLIxfqtYLzbp8USSlWNslt8YZ9MW/V2D9qyuBY4XvgCcMIpfW2oGmsJ11eGlSKyPqJYIqcjOaRsiHCxfsdtTwm1zoLPH8EtrdCiDtjAUwci8g9V5QahCrMU93Eh8qfIqDkaTZwavVID5LEeaAG2pbyzVfMkrYh5uFOUY7rMYsCkHNAP8+vcsT28w05WrNMUf+/Eut5LPXbydf6ZMnJS0WPTnKyW2QSXak+P3gku79yx9glbIlM2q7FiyCoRmCItfele8P8JpyNvTgXKclQ5aqHL8nabJOAN3X9vsSvkJHruvtAhiGVprfPPy0K8qTCDhkX0WmLpjIdJf6F94ULWcxZRPqqZUiftoNe6aO+ia7W5TmTEYS+xFqKQDNdPE+/qL2XkP2b0hagHVuTZmF5eoGg6cE25xLig1isZkuOPyXIKaVXHLa6K87azjxbZ3rB813MH+XkMWz7lvx24f+k14u08PHyEnTcPOv7aNczfD2L/z4h3+NjKQQ3nH40N+tAYBS96+kxbH/6GeLBRp+nFU4mrjrBIp3TiZKRkS4HkQSQEpSxnjxLMF0at1OZKWAI8BRO+oWaOlmYvKGSMS+BQ0j6qLowBQK4hke2avS7WEf+58YPkiy40DkmQ2xGJbSt1YnunY34kruJg5pHyEu8hUAXmWnT/yojs/OEa5jepG4HJdz8f5Yizu95PRAPxRK1M8e7M77+yuCk1GEoI7BN6OJunM/psZa1LP72SjJBVO325H4+/vBo+G3lXBy5j+IhtueESePcfhoujZjzP1ol29IgQqpjTmzeMNtBixQIdxvRmFLaucMpC9suAd2WPZCWSnSQiqbNkALeeHlUNkkNUoj/MoF+mkTOnMAmkMMIp/WPNVhzM3bAJlsY8/zxtcWyW4TFLBw8gzzHI9xFmd1EvYG8C0nD/MrxhSmxa38WXUycafp0ewejtGjP+gnE5i+TujJmPTaFbMZW5MV9ybzNQfnk3VptbBCYLYjTuSn3etT6neyc+PtOLuVnaeeXw58tiYHveSd+Qij0L9FrQogdlwGopbNQwXHofcSt1BbWkgQwtMTf37zeNach9YSBIa2hOH3EixSmDswKbUdd1q0XOvXQjk6fv/gc9Gt0H6spkLaALA3JIBtuAt8tkc7bB7oIbk0CiqlgZ2ulbEbxQ0ZE9H5LCjffTG+zb5TQP7R3EIKexdMw32D++DPYt6zfIupiGtbpEGRa8g6jxPMU+loHj05BLfrfpApTgRAqOo/eMe2VfU8reTamTb8H3cWdQtrsSPnau22gn/B+r7KnMRkTong5cvoRNtdEAFdYh0LvQNZAaeIuNI6676NsEY2wU/s/CaoaTTLtQ5VNZTP0DXJUQkZjlqmw/lb+Hj5zup62NiCmchwj+iSDSeUpJw8Rq0gGId3WgLaSdu1YQXZt5KzKYZl5x1TjjAo3QPA5++K9SZQamdTkJ/jdrLJMNvbZLcAmdiAbrUm42N3cQVgbQThqzQ8ml1VsCbFMzmikyuY+oMa2d1QK2CEeFsRO1eNJw+DOvt/BMywtusworLJlNoQNB1aZY8eJBFqClSivLmWhJfUnpWrOCiAqKXv1naEAh5kuoECjZyJOtX0knM1yrpae+qGR9seSSb4aDGr82m7+/YlgFL0JrgXbqlwYXfikW4pWriN/ke5L6SQzYGMmnxXL8pxqowtdQyRICLp6WcmFeSQxWxTsdEeFs8vthljegt66hVrO8Ej6zGrxnCGov2+RuhzLGnAtP7UYehsvyeKd7HhJE7hF7ZeFHmbxkalrXZ2BYEcOJDt0HjBnH0ZtDLKG6zRzjh26fnOfBDzTGQs45eY9asA2QxU+xY1pCsnMxaNuTTuj4vZbs6DL1mo7uZs5o+MysoRXWaUhQ6s3BdWs5jF7gT94m10Rwq6Vv9zyVnqw7dS3em4UoIAmJUVCQNpk0fAbbkB9EN0x2olAwJdXfKR1zmIuO7ftqp1zPdOdzF1U4Mq4g0blDaKHR1gP9OE3FD/39pAD/Y8nvzCSzR/50FffebP935SyPcQQP3lDP2ZRFX9Y0mlpeQeAeQE/As3avmtfHRFwonOlDwkRm36EZLZtBPOszeIpPL0oH6DX1DGVwrnxwtCYoEGvUfv5nL+yApH4g600khLdpskZhk2oA3VRo/X5frENnbLv1e09tl5bovKBEP1ABX1V/jHEdZ1X4bAhFAhIqlpBOJ4DyFnFxWnYuaECGnAYOKmAQNGPXvzVImCNTctVfbcu/Ag2aek6N8oR2r+yPW3onmnVUOdLCaJAFd+UvQrkwqYty5wdfdyDgoCcdnHgyhDM0kKVvzodDWULAN/U28UAbrP+9kDcVskEzWMXHwLMQRB/Fu9XQfFZNJyknqHXf2QQQ9HZ2MLcgaU+gEKdBD9hA/FNk2EjMFvKAr/Bal7+Dy9GIhp5G2zrtpSDwd038iZRWoVbtLU5mA3vpyfa3uk7MeQmPP/eE5m2l+MRGnPKu0HFj+YQX12dbdc/37FdGa21oXAmMLr9viO4oUnft96GDNX3D75i6i3xadYB+LFOOp8sEYREp5iDCjaa3Zg/8rnATgAFuqrLwKuaFQM3VMuF3hnujHE1WZ1oj9bByIKmpp5UiGQboLjWVir5bvBZh/odmJqVbI4/TFLsEWaGNJebj1XfHeQumm0LI8PrRifytC14dC9hEjTURVIayL4tGZpq49MyjfweE+JDEx4sA2AXE2z1VuEtELR33gEa3fvBmwqoLINjqgAnQ58mQuPEXwfj5zpID3G+MQqIRTlVQVei131kq6EUWTaDiUIOhg3mM9pu+9tyacQBEE60mLIolrZEpPlZ3xyn6CClySicb54CSyNXprWZC2En6tdUZQtSgXT4Q5BnFglYzamLTj2u0zeNrwnh8HdwxT3XDQxfs8rxFQLgB/G10JnzX4bC7CD9q3Bj4CDuk+dyXcl1Lw6tLcIpxJhQmHOtKpF5ITogaLdDxggfkb0GWkTuyE3kZE6MdDrYgBhZsYWDgbL+8RFyxXA8GIqEM9xgGIi2RYjrHC1RISFy9or/WFCLclIXT48nVyPRg27llOGHpmdbA5zKoKPstjDQ0BtZMBA/Q504/Ktu7/asc6DzlF9C2+JrjwGwzS7fs1RAu8Jp3oREBFqEe4+t09kxb3TqMlEwB+Sp3HBVZzGWi6rLFCro3paXB9ezM3S6P47CzA/h//RwSNkHDKw2n/eWH7WdjtUz/+NLCErvjQYUq9OYi9EFawDE7fko3CyQLsZ9dw7hTkVku/betbe6CWFMmelc/BJlAEJ0mnxzZgnuBNl58FPP+7DjOYVct9eGN3Y2dXTcDxr+g4bsb3n1S3byn8zBopm6f++cy+oQnXNgdssEwdgKLAudYWsJZ5qMGDp5Zb37LziaMkGBNYGJ6U8m/qiNUXh7aAcCqIoOOLdqWqkAyIBZ0Y0xI93YfH6eZPMdGzjAViWpRzkVb+AW2/yfpI71Vm5jDpZUO6Gunn9MWoQ1c/SIIJdDkSL/SKfZuLbjXj2p8TWbpKGKibo/reyVl7QlB0R8RTTK/blwXu49lHpNK1p0kBSdujUxWeFeT3/yb4xQkmA1f3RpmKzNYWAYuMNVtx1LR32nKp1nrWLYxyjsJRQZ2NlyjNZQAIg+e7X5QmuT84+E2vhlCoKd84SbQFlkDyGGjdK/8DLXnMFifWEXORrwGziCEwmXFEihTvtgnANfbYUZvvSOcQEEr4Xe4eW/VqtKxrSHJ/63zU8A5MgcRm5OXsHC2kdCD8uCE3y3Izt3H+GgIdQidFsZ5NCTBf9m4O50bswL4f5l/hfGm25fkarwFs2N2bzgw008ziMynO4jZMx8N5kni5rvjbngEoDQQg2J34Zn55x2bJvRhI8jhshYFdg6ZH/df7TMkhvqYdBPZyDpzoxTRUABDlpFlbjguxumemUrvKgj1hTCSn0RKc5r0ZslEmupSqLp0+TBFXfvumHedRMQB+OsV1LHGZL7gSS3WwtbaEhBVgJgjp8mhtwrDHi0e/B6E32RKmMdfi3j/hpHVyaTKDv77Bru0bNYn2b5+JPGrpWgUxCcjYei5cpE6P383amZIAQlkYoP/SAUWfp/sXvBnyUchASpeJr4xuprOY6pEsGu0CLxs/A4ZV+B+8WlY95jNPuN168X64ABUjfzOthS2cRpTMhRxG28YRg2KVnRsvR0X1/Fhd5wuGxD4FrjjOYQ/lBQFkJ6lKpKnaeZ1HeqmBexbgNzqbET9LAv3GnhITItYnS7747ZeW+oy7qh6igZPwGb67r8WmoSf4UDo9V7Q5XeBuKJrDYxrgDTCnbW5uu4BzF7IUknNRjG61iAc+PEzjjVXCdNYtnaoBAoXEZ0vi+/5+GvhGucpkmeUiJ1XUJsR7cWqxzWYfNpQlETOD0lX0Gs5ZChJGbq6NYSMavDwmBIBbpQW6FF41rCVq1xNidk9mgs80JfZFJ715Tv6cEbGP7kTQtGrIzpQBbaoG8AG19BXwbVHc4JHeY2GqzoJr8on/yxvMFLjnoosSqh6qsGCKeVL0ruQ/PNTn+t4LEx2k2XoH9BHcFyOzsztz1NTQMRIZovu9AbAKHTmyf0vWzR2onSVwelVyM4st3r6NI8AR2CcNNccRhKc5YP2UY5YvrYSOcV6z0q4Uo+smSdM1cX4rhh01PBlpKqANDqL2+fp8ck+lwz/5QYTNITvMvmpRYdKdWjn2NtGexHlkvQXrJmvqK+AX2HQwJdvKwmPgSGasud+/k63bmg5E3I5FZRP628SMmKAhrZe77fT+acSXHovxIb6v1+R6ULAg+QYi7j63z62JKcQ3SfP5nkTuVTiu/WRqBHdkP2FRD8Em7NfPkC+oroK4kwGQqiSSQUzNJbYXIH0RZYRH6S8OvrU470WDNRyXAIc4O5GYKxAIkPhtXGoSyVLFJU0Ezt+/aY/qGizJ3Sqb0EZmY6GhXPMp7HyziD6NQ7LVMoBUqvxGS3omPByyW7B237Fst/3TDv6IKU8v2oKbTLhpn4JzOIV8JM9asFclTjUVuPZO0iuvqV0+QLbyAHok9+hx6C9UqVXYBL+w/tM2RO+cvQ40mccB+THELv29NW32yHKdeZnk1kzgFtZxCKXitKKE8jasqfKCHHnNe4+O3XvbysSUWAhgJfDhnxAlmwUJuJB2+4RZCtauP8C8X07jDtfs9QdakJb6vaaJfEzUqdai5zMjhh8DS5QE7O/zytxaprhVtgZyI5gWZ6t8dAYSkXbcS+ESvVxWsBWf74HOVHO/Zoylw3q8U5D6oMOrAGUnBqSEHWcqbjONQmRWyXSxiVZENjThB+9gqkBFKSDAmKpWDmXmi9++dw08t6DACxkZ8bTZmIfW70A71l6sHomO/0KpTTcHrsI3oIJ9dcIXmbWcrIDxOKOSPoImPAjW7AnYO8RSwPCy5bCPJU4yLn0FFqRMJo4oiIWHRdzuTZ1TZtNvOaNLETmeQo7ts6FTm9FQjLZfmxTj+E8KK7gSxdpwB89565eVC4tHJ8GBVG4EBsw+Bjh8fQ5G7mfrrccVTFLU3F6b4hjpvi0vB46KgOTdaJ1QORgqRG10ddWFph6fkPGFRARojCjkEpkdYAoPwLLRRAdp8JN2tpK23reZUZGytb2tLOk7GTEdKxin/d4nBN9x6FIaIfQ7sps3NlbjunKLEeMoGp9jWGV3NawllIQe9oD0P/lr8Uf1zZdOhOxJAxu7yzAhueicBF0ithmXx/d1KAshWcSRGsOJ3/5/wKRCVHHSf3qVwnjfEoQXXDwjGyFgqXTNRgf5NSydIA9KEuaqETPX8d//3YP3ZHH46qghZ0T9yLzRtFXEcfKNKJzfmhbWXKyZG5CzIQKkPEMRSVJsXyev7WCce/0o6wu33peK9JE8ixqyoN+xfbS7nFeqTBq8sSyYn38D6ygZKHyQL+92zCx81C65QXwc9YGjys/sOrpN3oxt6IzGK+fOBU5NkVve/Tf2gVUAxN82OHEWoPLzTG8av/TzXFf6FOybxyQhl5eqpo2mkdYH+JrYM7vSt8Q9nJgj42NH1NVfxV7QcW9fd+rwvGWMRg3y3dJlQYGj6A7wD/kR/Wl1YxLhFi/uNGyZbH0Y0F55lqkL8v6+0H//lQIpDMdPh5nbiU73kz/bgDfq3uZWDqqgS2VuXmR15i9ODM6QxcwY7qqz+ez0+mDfyvtAmba9S2fVlTN7ufb3o+7pFMb0VoV6gl9IRT+Iqs4ixtMuKyXCnzWeC98fauAAo7PLMiffiLNaeBNnm2rJgAmgJWxPhhL8g6myxb/46gY1N96V81XKqcxg1iXfV/beC0SMbKB/InUiWzzTZmKRuEHwoNi73UMZpGJVuMmVgnkNb+7Uyb0ttjOksfg/ei3mLUXuVOigCMLlhZrS66ql58O8dGqbJDv0D9yX06QQ5nYPL/t2OfpFCbM+Usryuv7VzclhATrXoJTAG9dPuJxnarfxY1zX8BBEdyGAY54t11J40sPSIYTrFt24FVhQ8qzvIKY+yUxyUE8UbpIwnK8alKYxE1pdH0gfoUSOftIVhkDcPgE7FGwCsIBGbMrzHHsAle60kU/v6kRnzzfcmYmXf/qfwaZTAt0mxerIdase6boR/LQ+D8IJlmZV0mGrWbpIVoQ00PX8ZIm7tcD2cMUwIG5vRlxl5hTsb6r8KH7HJnLIBhd3/6BjBYCTIH+mq6FaR23thyMXTictnlMm4Q21EM6Fn9QJU6AmN4PT+ExntuK1f0HXlJWEvdC15X/HHUEFCEtHnIbT17Q/q429vk/+X881Lnwq+zualkqF/WgYaJQ/ma1V/KWoDw+0tvw5eJZLaoCObXIc08vLxUIlPJYqvO6f179diNOIN79i4BqPUEDEokpyXsOPHvGfz8JaL6dkENRoNU1eKuKg1HflqfU1Vf6YkU53nNKrFMLaxv/m5lLN85mSPOflmCRwvUnAqhzd1r8ddXbVy6gyj//E9cdWaHIWgQCx69x37zt5EC5EVJgB/Kz0yXyf58GZpTxFqOVWVJcEKflNkjOlHmhziZ1ND1nwKXT2T0QxKA/nI5p7U4nYNKTsZ6xmLbOp3ToFF6YFkKy3h9lkQEVUyTvF2gAEuWk/46HfQv5UByIOEFsyJhZWi1dZQw6RAImW3owsm/rDF29jdx/S/HBhp/owvM7xeuBj+u5dE/erDRJHbqDSZdpGn6gmwPs5YG7KCIEudSTvbnrZr1GqZa6rEV/mAcoy1oW7vcgmfrPZXf0shVFHXfwblMJY8eSspUDzUqJRxyKwtuouhyE3f44ifq9QKrMGyuLSi9DsGG3GOWlcb6J/Bo9NbO4JR0Q5xXUJN0CKCKThSGugX31+lygZ3pGgXysxxyBspivb4mlv9p98lvUUFUPbYCayJEEYy0n70NMVOSZe2wKd7RJq3ryCcHeD0ttP4qQCuF2n4Zhtea0q7qYp1Mnk8iJZ3Kf6z1iucux9hYEMauyZqwnG4673Zj8Qyl1DRn1Is8dg6H2leedOEsrXeeiFtP75tREUjuzU9Lzwly4+CCBUcY5f2rWRDzTxUw1SIyCwWV8AM/6d8MZ9G+DYoeCh9b0N58YABvbD6/90g+492VmimpIZeqJ+xIqPb6epRp5/w4uhJIY1EhTMOWfUvOoMLLLsnVtLMosIqBqJfT+5w+6tUsgmh9bu9wXhoqOXrksuWr1hUz1sCDOdO08oIuqMOQTA9Xv3lfosLqrIXDk9D9JgCQGwXvb7jTEGp9rdm9EA+5AsQxpma2KLYXqKTBkpjGUTONdJOCtIQBMjeYhP7SC5fcIxLwww6fYcPbFFSdkE+SOyJ91yr7GTvcnZtNtM9NJ/lPCDtf74pAZ2pBxvgrjUlCU3VcZR6JycBVRLBgbCgOFFuAuCPvpi+Xm/rHxF4HY3Zzt2PV5T3YF2NdlA/FjNp+ijgIaMaGTJyfkFhmvcJsY52XJmBjfka73MzlADdm6ECjSrB1hriCrdqgFL9YoTVAd1VXk25x11o0W6kBz4DSVj66VJ8BmHxBhtc0GpkINhULg0XVgyT2dH4hzs6S/HKg+WTNKkHjkYW4hkqFigLo3ddLXtKQzV4xybOTe4m1wgbp1bHpUC9WSeJdaRwj3MXOmvi5x0JEP34xasi4PtPpeHOYEWR4z8/Ss7VPskoqp0ZGqG38WLvNvFuKPIhVo6BysVEFtfT0fJIOZDG3VJcjFfj4DJOP90MrEVAoW1kMYY+T/Yn2o+2Dfh97vPIxqrPldXXSydKeUaZzrqpjrhAMTrgpG/jUJ4BDO72NHzQX88taW66Yfx4a2KtS5lUJxYAY4Q8hX2Ir1fh3cFbnwky2DuRfAvFs8JNasePs+hPfNucW+yiTBJ/jm/Cx6U7vCry/HDxAuwHrJg6OTqM7ABGDdKKTzQa3S4Z5DHhJmf+Du1X8ClUQFrvhRmex0XI738OfUKHB8Gs0QS1hBWJF2EAl3aKf9uls+/2qrYXnfO97AA31HN0q2nfEK/2SxN36j73wdqxZna4VDG49kmoLc6SY+mjp/kEawCDO7X7DaZ69+BnjPpT9KowEofnGV6IEBmY+TA8fIUX8geFivwhOSgGaNWUCndCPOx5Gz37fNa9lDAykEvp5X+zCZEApwxZwK29I4EKIJvXnpfFnRx77aBtCJdv7bHHyxU0bj57P5HVPvadF6LU5eDABM6HV9tjbFZS7Hc0NQZjk2lotI6MFqOo1PHXRN2I9vr9nyFhZ1UYZyRcIECYnlyC+Va4INnE5dDX3bW8uxkRXb4leUVbdfGnhyjhGh6Npy6LbT0/Ip5xfD24b86URQB9l8KjvuJ+H8wjfkeDYNvnOC/8qKpeQ9W6zluWEKJp5eXOHjZ0Abc2wD0FQbiIUXggPXxNGA3/g7FQKJBc8AFoaM5Ov/GEUpj/2r2NmxZkzLVxh/ic1UdT+JL0LHo/70bIvCNULKmoAFnPsKLi/LRLZgCe1cYntmHNxTJwrJmFqnDrQxwWj82p4q9P9oEknX6CQoXsz1ayx9flUCvOcqNeaKOZRhYVSifh1/HJXRRu9yaPcdRQ+X3t1zNnyRZ5X9ZeBRGYBdUCSly0iPQeAOHdPRc1Sr10StYA6IIrzftgVwwCaBrC5y1jGpUVXdpThzZoQNoX4mrgNFo3UzqArua/rbEjKpFj7gb7YN26txSNgOUagnCawLK7ud2bkVbbv4jmKcI/aWES3ObuNXLa2fWTG/sSZ6hiU04GdKvByYs5cwFcR3+lIUIN9iKRoCDq7ha/EvBZk/ZQ30KDi95E/CfEzhw/0ThIXg4pm1YQssJhdE3FRC4hWuV/XMjz6CXAYb3DQIAsqT/Wpibq4KAqax8GsOoQeyzxCC9gEcKNCE0UQUJXnHcDLj1y2zrHDDq66eQ8pcNk1tJbZ1UvtvLkMlOosiblU8W0HwJm5I1AdDF0pB4WgkCG+ybeUEiCCGecf4hZSlXjmibxkd9EoawWitCOlV1VsaHjGZOTt3HCot+pIWuz+iKDXUkSPbzV4wY7Tn00PdrIKnQ/gGsqxsVNZM6l9i/eA429fgA2YhaAeR5eHHEqQKo/NLVw7PD1/0NHzV68htb1Z1etWCpsf8YXzNmUZYF7xrVJvuw9/mt4MFxmm3LG4tqzwTH2dLCxku1UYKkoym/n158swHc8wPQE+h3fSlOBGthlrz9mtto2jyT9UecnmN+LBnSATVktUG45iC0sv99HszNdM/pJKNp9nwE+43utlYsEEHS3adbBg1PukEgI7fChDavtbbKSmHapskybjTHcar/IUDvJPQkbvWfUmMI+kVDSXOx4qgSzaKLR2DuReU9e4fmtNBJohwh9qnCABKIHUTkPfMJkEXc8JXO/hk64gofdR95C9OxMfVg1Zvc2+jtCTAdRMsXZU5o4S+ZtZm0NnECsU5Glw3G24jeZDdalfq4a0E+Is7rwqa39cqWFfDU4m26UzVVxaQODPMO0UMoniEBuYXmX28LhGB8uoRklYmE5Fp2yoyclMMCL77dSM0gMkZqxlYj9F9ImHoJHmUgy/RP29syx1G11wTG5JZCsbLwwmYOUGk/7NFO+Vu62yJqdlW+r6JKoBv+kaw9MAFj8Qx7n3ZzNWB6DLA/DvzQ4z21eZRPX0yXpnSlweaiwJvf2AFl4BLLR15uwoeHyRdSdRSWFaFtZVO97v3Hmc5UDzW0xgVoayng+9e+GZoc+ddqdCSpj1qMoqzu7I1COu7LnEKL11tPvgt9eKUzjALF+hFWAibZcoNklRcANcQV6Iw4exfUcEfMwqfCULJlZfgWi2apLfQZyY3G/zoOnurbPLz6Y3W4izgv94R40Uy2c2Pjwd6ckp6VmvYYkP4CG3iIgH5rlGum34tev4O0c/dqzhgU4fleVQZQe8a6Gqh2pIeq5k6kCVSZlixKlarE5Mc7bQaBWqg8fMQdTQ6gbrL28Xe1bUKZDYsIqj6zqS/jtFE6VYx0jLdg4KP3DWj3dxsTztEnwNaVzRTinZwtx3bHKPZ1yD+jk3Ob1jgT6Y1rz0owoZbUyVe7m9GGxIqqo9OMDrZ8UHJSeQvamIIhUn3wwbq4wK33TIbhLXGirmyTFChv5D9bucvuYD/vpqJtkSXOjMUrrnpVFSDVGiGy+mgbz21oBGTwMtAwiZcV0+wLpPO2kRt1/7uaSH5LsM5wJOy16e+DPougI4LFBNWBHFwEnOe1KCW2fAwqyktKXcb0rbQSZoisRKgp5GrCvdixRUcIv4xDC2SkyZ8mFlszdYHF1AWh8NAUB1BqoyU6wkDcw6q/6XOdTJfmhKI0hZxqlvqfz3p+34g1R3RiSXDHjQUD93zY2qm+l6/w5m+70uiWchUZyMIWELXWSd2haN1ueRkD2N4kNbvv1XruESD9II0j1GcYmi642FbAYTOSn6Fj/9pVfTYIt9EDf4XLckzXKachsxqlgkqHPrWJtshh6ISbL5jB4F03LO5QY8G8HNoWkIse6Wjd+U79nR1cpzX/lQ5PvUj0SvUgs/Fh37F6hP5f2c/y/7hF+33QIiqgOsB+b3thHtd5yareEas4Pqpvh70GOof4Mpb5H/7/UyDUX9w5VFvGIMd/KDQz/yUbLNLwb/MlmCrTpmeBve4gXyPNT1/qUOCDOd74V6/1W3RBS/R74WO3wEVAqg/NyUmweoa+YI0d3v6rRpU2tw1MjXKyPd8qHmXUPPKCVPxGIeoY5aQohKfCiNSc7Z69nC/aKCMvUruITioJnF9Ii42LhVQ2gqxgkspbLSPebOy0DGMzJVghtkxfU3mlZwVZmNISXj3nXTNWXui4PRvgDX0mLI33s2XM5ad2R3N28fQ0f6Ss1jLNlD/S6/PeERkeH/7D3eEpm0DWs6+Bv4IJyLeHb9MksMwk1h9NkqVPqGreAQbXTA6ft6OzEV2/hn5kOmJcweU1PrSlNHr9Go7f9Be0XuE1GdDilj5QzfakhtQjU9V3ZPNr7xEnAxAVQjbqVXYx+rfhOIp9SlXQ+00xj+Skxxl825bWjQrUXXD2yrtRlzFQuYW4Q1Qu00W0vjM4CMu3GKWS9RpNOkHzgUjJ/6AXdnSXdUScOxgpyr2jnH5ZGH5rZideYlPZ3EwjnBVhdVIYnqM4KAyzS+A8lI2DIWvjjW8bv3BqsL77TTmD2kcXnePQ2Fr5NXUAUm1oFIrmOCcTEeo8ioIn6lVjjCoGFTbIMsbTUgmVQS1zkaYnHZEz8Xj9HoggbJb3Fj2jDNHnc/2cteguADPrSK0QWvfITWGVsCEJ7sgLlEG5NE853S4lLIkTH46tpWISZu6pbq1kgbk6pW0rq7QGMiMoq+8RKJI2xj4DTO9MdRogT77axtY0jW89p3p4Ek/9dwiX50RaTEvlMwMqbsq7TCfGSYFLNKu8eA3IwL5Xan53frDN5UtFId5rqa0pYTVuOT27NtMYQYg83pH2Z70BGWhPA8WnlTi+YqIQuUv/5RexAjU02I0Z4eyNJHnOKO0KwDLVUhzhAGqDq9hwYtToLB3uEkI5H7LdvARqGEHi2VJia+nqMW5/vLPU10prmdDdqnD54rpKAhSgYbfEgco+WBMbOfPCSKQg5JzMeomAGNzFbdSAuPsz6d7GVhwAsxTAifECKdy/FrRP74XggflFxsHWlEJh4JgVDO95goCDkQ/hmUSUPgg0rHFfL51WvHuPFNX6/qH8nqxDfB2WCFcZ/Sr32H/uB3l9jLvc5zfXWCQJ4+4VmtWZuR6WC8cdXvfCSQWSr1ljk0UxlNEjzvHgjOB99/uLL3HnVJU+I5yPEMyawe6FpJU1ZX9KY8JZyy+ZYAkEa3rA1CKq3rrmItdBfZDEKugiVs97JSAQ5B5BIRcbP0eIor5lfyzt4RqgviGGwmbvYHCbjXq8E40z1fK/s/dnkpSuh2h25msl9XACoblyuuLxVaKe0H3Q4ekUHBQPi/SsiQCLzgEvslhE/iqgdUHBuTWjX/DrXIoGXU1nvaMxp11IPUeatIokQn43AIa72BWlW8Ojp+8vAgOtBEDb4rN+ey7IFAfxGmg7JW8/IQcBmILIa8Akf/3CYaEgyhvRoZHEgYx5udO9gf9icBbvHQXvXJD1wMy582aJoOuy3b8zqnUxxIckGg3Lz+qwOh6t/lsjyQtw1mkUeMcCZsIxrNVSTNjW9tR4mNuXxJM77jQtGyE6b7DWh/2EV9ZqgsT+Ajw37ucOzvcPsTiyXAvCdT7DytSpbq0EnZMp1Y/JMW+uCBLT4CZpMWZWzASVBjwXkJH7X4N3otIZWZsCvzPOvMxfcPGlb+DZRYFXpkmXETQgDCHARLNmVO/fxiDVtylT4vIcusF2vXlZNiZ4Kc/XhX1IcK12/tt81qaQX4mQPTnyHxpYNRMMdQsbhfuBgz8ep0tSrzWVNOck7AyfDZrH4/W+lmohFZrRk2Dc1AgHiT2OEFLWnqhjkrkEWRTpsAGsx+ZRVHtDXbwb8ed6uH75Juu7+f+bBwg8kyvHgjguJk7U2LMI9Xb1cxUMQa3lq2EjnC2nSohFt8/R0i+XbRKxE2z3uz/kreVSCrSLOmU9nexNOeGjJEe5KwO1dWCHEJnezYULhX660Kf4duZewf6S9UOZL6YxdBGXxb/G069Q2jCPh6K5Qai/4RKMIVLVCeXoxMrmIpD4dNhu777Z58NHjVPWiEzDSRcrWHUOO39RMMyMGyK1e3VJjhYw49/quZiBqnRsE/JC9nEHA7Es1pB12zsUGy3jPESpAqDmLGFy41kHlAXPPGKh8UiEmo4ILVSDj8tOX7KCkw8aiYKgrp42aQp9HtN1kiLbHkJTBQqPUYVJisac/n7WcZHBLcNC/P0ZacUnlRcs71g1WNPwAnzkfXviBTQawWKno+JgkNojgYYy37LEwm31VeB4K2nqdmUhNbgYnIyoSj+bA4DyiIy7EEX3YiBG3XMnm4NxaejeCRNu0PkByJTb12UOHqoYwDG0VTndG0geSluGTDOBV77Uyv0qnrjwmIxdXYFJQZRGvIueT0k7SeEdtKIRpeA/TGBRbfXkvxyKIXTTUZqxaTBq4J5iRL6H0H6glJZJIn45TFzqiXUBM4PJHn6zpwGqAsGH80NNwzhL40TU4utd79S2He3dWxXuEDoRRdnnDWur6ifTURVemqzJgGTRX5VDx8gAKjYEip0HchmyZweVRHEWhtFE0PAS9AL9YE0i72My9HP5pdS1bytbIcvALkVfKhB/L+AUx/bUfZTo2XSEJA8fNRJk/H4bMB2w26P1IeuDyAjKBj4N/0dpM47DKzqqs4qMPkKqGOzl8j+ZnwZBJC0jKAZtk4J9Sf7/A+QHlMrjL4lWG34OCfNCPiifka8vhVHUjCUcb1ZVB3qVSd0Tm+O/dVxBffCXAUlDLSdlWrZgX40Z9thk1NgYRdY7YP0PeP0TNHkG6MGln4afStMeFCWUpLzEvn8fgryF0QMvnOTr4TWhtAKf5fQbCSR4l2fpl69Pa+XgxMLENzBG+xjnuttlx28zo9cMD9wiWO3zigPwru9LUGk3vBjNl5J5ZJ+4efsFIgqk4ahy6qi9VwlvSs+RblPuGpEMWB0y3wbYpu2iWxwpokhYdKc20QfQf1Dkfb3hVhOLb21L97bEKa5ckfbjxf+Bd7DehsvPk5EMgGvHsQRiV96N8A4J3AuURfW24vtyE/EVQ/E6+xZ2GOW2yeWHMzSt/82JTCsfHOlwMr2pURLUqAvuv7FC7bUxs8z2HqKkeO4sbUThL7Pvq+a6+ppNKOx1+9y2yQh4F5IFhCI3OG0GPRGCuuaI20GTw3jEYYdx04ZRM/zE2NXloqoaq7GjpZ1LU7jKAo0Ue5dasBw1QNwOOOXx0i0BXtQDTyxgoK6vsjTgDnKwENplHM4xWDTwDSti3+V8QW4DJ+WewYyHaJksw1KsKhEZcr/62PiC/zw1n5gPRu7I00o1wQMyF60tmRab2rx5viDo6xc0xwQU0lDXqpzYL7By4lASOFy38vxh7BIfP2amZ4CgjZVEH+yGHGPoPjdJotRGfD7Fk49OXKTn0dWYDLhKCpA5RlWozbvyFgy+fr0z+xZcoh1I3P9oxGKYKCrI/WCBAgq5/2fh/DK5i5OpgVmkb3lUtKnjfuTrMUhDNVK+KWsO7kMS1mL0CNBAAA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870" y="0"/>
            <a:ext cx="287213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Seamless User Experience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848309" y="966509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Frictionless payment process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848309" y="1341425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Advancements in face recognition technology will lead to a seamless and frictionless payment process, reducing the need for physical cards or devices.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5349293" y="966521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Personalized payment experiences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5349600" y="1341425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Face-based payment technology will evolve to offer personalized experiences, such as tailored promotions and offers based on individual preferences and purchasing behaviors.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424976" y="966509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4925959" y="966509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848616" y="2771546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Integration with IoT devices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848309" y="3164738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Integration with Internet of Things (IoT) devices will enable seamless and convenient face-based payments for various connected services and products.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5349240" y="2771546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Multi-channel payment capabilities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5349600" y="3164738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Users will have the flexibility to make face-based payments across multiple channels, including retail stores, online platforms, and mobile apps, enhancing overall user experience.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424976" y="2771546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4925959" y="2771546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Regulatory and Ethical Considerations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3553358" y="144768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582376" y="152083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10842" y="966509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with data protection regulations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10842" y="1506424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Future developments in face-based payment technology will need to comply with strict data protection regulations to ensure the ethical and lawful use of personal biometric data.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4859272" y="144768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888289" y="152083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889958" y="966509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Transparency and consent for biometric data usage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889958" y="1506424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There will be a focus on transparent processes and obtaining user consent for the collection and usage of biometric data in face-based payment transactions, addressing ethical considerations.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3553358" y="289514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564088" y="2986580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510842" y="2771487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Regulatory frameworks for biometric payments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510842" y="3311402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Regulatory bodies will establish specific frameworks and guidelines for the ethical and secure implementation of biometric-based payment technologies to protect consumer rights and privacy.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4859272" y="289514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888289" y="2968292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5889958" y="2771487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Ethical considerations in facial recognition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5889958" y="3311402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Developments will address ethical concerns related to the use of facial recognition technology, ensuring responsible and ethical deployment in the context of payments.</a:t>
            </a:r>
            <a:endParaRPr lang="en-US" sz="15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Global Adoption and Market Expansion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3553358" y="144768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582376" y="152083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10842" y="966509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Cross-border payment capabilities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10842" y="1506424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Face-based payment technology will expand to support cross-border transactions, providing a convenient and secure method for international payments and commerce.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4859272" y="144768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888289" y="152083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889958" y="966509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Integration with global payment networks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889958" y="1506424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Integration with established global payment networks and platforms will accelerate the global adoption of face-based payments, expanding its reach across different regions.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3553358" y="289514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564088" y="2986580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510842" y="2771487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Localization and cultural considerations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510842" y="3311402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Developments will focus on addressing localization and cultural factors to ensure the successful adoption of face-based payment technology in diverse global markets.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4859272" y="289514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888289" y="2968292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5889958" y="2771487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Partnerships for global market penetration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5889958" y="3311402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Strategic partnerships between technology providers, financial institutions, and global retailers will drive the widespread adoption of face-based payments in diverse markets.</a:t>
            </a:r>
            <a:endParaRPr lang="en-US" sz="15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2wBDAAYEBQYFBAYGBQYHBwYIChAKCgkJChQODwwQFxQYGBcUFhYaHSUfGhsjHBYWICwgIyYnKSopGR8tMC0oMCUoKSj/2wBDAQcHBwoIChMKChMoGhYaKCgoKCgoKCgoKCgoKCgoKCgoKCgoKCgoKCgoKCgoKCgoKCgoKCgoKCgoKCgoKCgoKCj/wAARCAO8Bq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5Yoo7UVYw59aO1FFA2PQVKBxTEHAqStYgkNNJSkUlKwxKQ06ikIZRSkUlBDCiiigApKWlAoGhMZqRRgUKPWlppFpAaBRRVFBRRRQMKKWjFABRilApcUAhMUoBpcU7FA7DQKeq0qrT1HUngDk00XFDXbyo89+1Uc5OTUk0nmvnoBwBTMVDMasuZ2QlLRRSMwooooAKKWjFMYlFLijFABRijFLQNCUUtFACUUtFABRRRQAUUUUDCiiigQUUYoxQOwUtIKXFAWCiloxTsNIbilpaBRYYYoUEtgDNP2YGZPlHp3prSdkG0fqaQWtuOO1PvHc390Ux3L9e3QelNooE5N6BRRRQSFFFFAwooooEFFApyrmgpIRRmplGBQq4qUBVXzJPu9h609jWMABEKeY/X+EetUpHMjFmOSaWWRpW3N+XpTKlmVSpfRbBSUuKSkZIMYpDS0UDEooFBOaBhRRRQAUUtFACUUUUAFFFGaQDlHNPpF6UtUhoKSlopgJRS0UAFPi60ypIe9BcNySgUU5RQdKACn4pAKcKRrGIUUUUjRIKWkpRQMWnKKQCpFFBaFAp1FITimXYG54paRaXFAIB1p+KQU4CmaJBilAopaCxRTwKaKctUgQ9RUyjioVqZelWhkqj0qQVGlSCtIjY5RzUwFRLUq9atIpMkXipVxUS08HpTsaRaJ1AyOB3qdAD2BqspqZW/TpzSaZrGRYUDoMHipVC+gzVdGBx/U1Or+lQ0bRkTpgdhUoHQ4qBWz1/P0qVW4FQ0bRkWUx6VKgX0H6VWRvSpkbPes2jVNFlcVKoFVwelSo1ZSizSLRYUAD7oqQKOgHT2HP+c/pUCvmplf8Ax4rCSZZNgc/KMZ7VIoXH3R+VQKR6DpjpUoYYPNZsdiTav90flS7V9P0poPSnZ9KVxigD2FLtUkEqp59Of8//AFqTdkd6TdUsVhdq91XpjGKNo9Fz9KaW9KYz4FIaQ8hf7o/KmMFXsM/SmNJjFQSS5yB0osy1G5IxX9ew+lVJm7g5zx9KSSSoJH7n/wDVVJWNErDJCvPHvVWTB7CpHfsPzquzVpGNwlJDJNoxxUDAeg/KnuajY1vGNjCTuMIHYCpEUccCkxmpkWqI3LFrHkgYFb0qiKxC8A46YqtpFrvcHHuam1aQbdo6V5+IlzS5TeCu7HP3eNx6dKzZAMngVoXLdeKoSVUDSp2IGUe1Jj2FPIoAqznsCqPStrQ1H2hPkBrHUZrodAj/AHw4/wA8U72Q7HoMMYGjxnAyWHOOelVgvHStGZNml26+p3VTVc15jd5M8pdRgQEdKivyI4hGcZbk/SrscYHLdByTmsm5kMsxYnPp9KOhVOPNIqsuewFM2e36VMRTSKR1kLDnkYphX6VM696YRTAgdQOwqJlB4K8dCfT/AD/SrDCo2FCAhZRjJA9elPtYQWLHpGCenU9BQw7ircKCKzA/ik5P0pTeliZPQqzKuDkA/hVKVRnoPyq9Mapy+1KIkU5AM/8A1qrMPQVbfpx/Oqkg9R+YrZBYruAeveq7juR1qy/PPpUMikDjI/nVoTKk+AOapMBzVy5OeOvpVNjWkUZSK7jg1C3WppD1/nULGtEYyIjUeKlIqNqpHPLcYRTcU9qaaCGRmmnrTzTaZD2GYqNhUppjCmQxhFNNOIpDQSxtNYU401qZkxlI3SnUjdKZEtiKiiimZDSKZUtRsMGgiQlFFFMgKQilooERmkxTiKSghobRS4pKYBRRRQIjoo7UVocotGKKVRzTQEqCn0R9Kca2SLIzTTTzTTSYMSiiipJEpMU6kpCaG0U7FGKBcogFPUUgGTgVJjAwKaRaQmaSlpauxY2inUYosAgFLilxS4osA3FLin0UDsNApaXFKBTHYSnKKUU5RTSKSFUZIxUN5Jj90vT+L61PI/kx7v4jwv8AjWf1qZPoKrKyshKKXFLUHOkJS4oooGJiilooASloooAKKKKACiiigAooooGFFFGKACiloosAlGKXGKKaGFGKWiiwWEpaKKYBiiiigYUtAGTwM1IVWP8A1nLf3RSuNK4xEZ+nTufSnM6x/wCr+Zv7x6UySRn9l7AUykDklsKxLHJJJpKKKCLhRRRQAUUoooASilpKdgFoxS05VzRYdtRFWpkWlVcVIqjBZzhB1NPY1jBvQFVcF5MhF6/4VTuJjM+eijgAdqddT+awwMIvCioKjfUirU+zEKKKKDAKSlpKQBRRRQMQUtIKWgYUUUUAFJS0UBcKKKKAuFFFOWjcBR0paKKoYUUUUDsFFFFAgqSHoajqaJfloNKa1HrT8ChRgU6kdkYhiiiikapBRS0oFAxO1OUUAU4Dmiw0gWpFpBT1GevTvTRqkA9aZ1pzHcQB0FOUetMdriAU7FKBRSNFETFKKWimUkFKKBS0AOFOWmqOKeKpFWHJUy1EoqZa0QD1qQUxetSCtEIetSL1pi09RWiAkFPFNpy07FJki08GmLT1p2KTJRx0qVWx7VCD6VIpGefWjlLjOxZRuMdakU9KrRnByalU9KhwN4zLIft6d/8AP0qZGz0qop54qVWwKhwNVMtg09XxVZWp4bNQ4GqmWlfipVkxVMNgU9XrJwNVMvCSpFkNUg/ftnFP31m6aLUy95v504SVR3nr704PUOkWpFzzcUhlxVUyYP40nmVHsR85aaSo2kPXpzVZpD/k0wyGj2TDnJ2bjJNQtID0qJpPeo2kHr2/r/8ArpqkP2hJJJknt7VWkfpn0pryDmoWfP8AWrVNWF7QV3qE80rHnios/wA6tRSJchWIFNA54pcdKXBJpWC4KK0LKHey9qr28W4iul0ey3MPQck1lVmoRuVHa5btYvs9rn+Jhge1YWpShpDg1uapMFyAcYGBiuXuHJPPrmvOppyfMzppqyuylcHpVN+pq1MearNzXWokSlqRUAU7FCrzTsSSQr81dNoCDzF6dRWDbR5bNdRoUWZEHQ7qzm7IJaRO6vxttrZD1281UC8VoaopVYAey/4VDax73yQcL6D8ec9uteat2ePeyuVdSbyLMR5/eOcnHOPxrGYe1X9Sl866Yg5CnFVGHNB00VaJAaTbUhXrTcYoNSPGKjYVORTGWi4Fcjio2FWGGOlRMKYEUcZkkVB1Y4zV26xu2r91RgfhTbFB5jyHoi/r2pJuc1D1djNu8inJ3qpIOtW2qtIOv1q0WU2qtIMcH6Vbk/rVWRcflWkQK7DI7e/+fxqBuQasNx/WoJxtjYnsD+P+c1a3EzMuG+bjp2qs/AzU8p5OfWqsh4reKMZMheo2+9T2qNqswkMNMNSGmmmZMjIppp5phoM2MammnNSGmQxhFMan0GghkLUhp7cUyncljDSGnGkpmTRHSGnNTTTIZFRTm602gxe4UxqfSNTJaI6KKKDMKKKKYDWptPppFBLQlNp1FBI2ilopiIqXFAp1bHINApyUU6MZNOK1GiwowooIp2OBSGtiiI0009qaah7DG0UGipEFFFFAgoop8a5bJ6ChK40OQbVz3NGKd3orRIobijFOooGhMUooxS4oGJilopcUDExSgUoFLimkAUoFAWpFXHWmkOwgWnqvc9ByT6UoqC8kwoiXr1b/AAok0kX8Kuytcy+dLu6AcAe1MoxiisfU5m+Z3YUUUUCCiiigAooxRigAopcUYoGJRS0UWASjFLiimAmKMUopcUWASiloxRYYUYoopjCgUtJQMKKWigBKWlxSqpY4HJ9KYWG09I8jLfKvqaeQkP3/AJn/ALo7VDJI0hyx+g9KTG7R3HtKqgiIY/2u9Q9+aKKkhybCiilxQSJilxRS0xiYoNLikIoABRSgUCiwxMU4CjGakVadhqNxFWpFGKcop6qoXfIcIP1p7G0YAqAgs52oOpqpcz+acL8sa/dX0ouJzKQAMIvQVBWbdzKrUXwxCiiigwCiiigApMUtBpAJRRRQMKKKKACiiigAoooNABSUtFABT1HFNAzUlNFRDFGKXFGKoqwlJinYoxTsOw3FFOpAKkLBirUa4WoI1y1WqDoow6hiiilqbnUJS0uKcBQhiAU4LTlFOxVFKNxuKXFLinxpu9gOp9KTZpGIiLuz6etDHd8q/dpzHeNqDCA/nT1XbQjRRvsNVcUuKfTaZajYSilxRigYlLRS0AGKWilApopCinAUlPSqQ7DkqZRUaCplFWhWHrT1FNFPQVsiR6ipVpgHSpVqkMUU5RSCpAOK0SABUiimgYpw9qdgTHU9TTVHrTwKdh3HKakBpijiniixSdiRTipVaoR1p6nFS4msZk4PFPDYqAGng1LiaxmThqcGquDTs4rNwNFMsBs09Wx/OqytT99Q4FqZYVsd+lL5lQBsjnijdz61LgWqhPvJpN9Q7qTdS5B+0JS+KYz0wtTC1LkHzjmc1GzUm719QKjLc+9LlsNSFY5HrUZPrS0ho5R8w3g+lJinD+lAXPNSy0IBmpoo9zcURpk+1aVna7mHH65qJNRVykrk2m2jMw+Xkmuq2Cxswo++w5NLpFktvB9omHA6fWs/WLoYYmvIrVHVnyoqK55cq6GNqk+6QAduTWPM3WrNxJuLE96oytnpXVThZWOuclFWRDIcmosetSkUY/Kt7GHMRbaciZxUm2pIl55rNgiW2Tpmuq8OoPNj4AGR0GK5y3X5sGut8NxZuYR71zV37oVfgZ2GtH97EvolMT/R7BnPBwSP6VJrIBvkX/ZUVDq7bLYIPX+Qrz47HiLXliYDjJ5JJ9TTCKkYU0iqPQRHgVGRU+Kay+tAEBFMIqdlqMikMhYVEwqww4qJhTuFyaFPLsif+ejZ/AcVXkq9dfKsaf3EA/GqT981Me5Me5Ueq8o61acc1Xk71ZZSlFV5Byc+mP51alFV3Hb/AOvj/P8ASrQWKxB7evFVL4hbY7cDP61eZcHg/pis7Vj+5QdNxzWsdWiWZUh+bvUDHn6c1K/Xiq5610owkMamGnsKaRTMWRmm040lBmyNqYRUpFMIxQZsjIpDTjTTRchjDSU4ikNBDRGwplStURFMljSKbTmppqkZyGGm040lBkyNqbUjDNR0zKSCiiimIjYYpKkYVHQZNBRRRTEJS9qKSgBhopTSUECYopaKYhlFFFbnEAqWEc0wCpYBk1UdykTmmtT6a1bDRC1Np7dKZWbLG0U7FNqWJhRRijFIVgAz0qwBtGBTYV43U/FaRRSEpKdijFVYdhKMUuKWiwxAKUCloosOwYpaKUCnYYlKAc04CnAU0gACngUAVIoyQB3qikrjHYRRtIfoPrWWzFmJPUnJqxeyiSTav3F4HuarYrCTuzKrK75UFFKBRipMwxRiloosAlFLS0ANpaXFGKYxKKKKACiiigAooooGFFLRQAlLRigUDsFJTqMUwEpaMUoFOwCYoxTsVKFWNQ834L3NJ6DSbGRxF8n7qjqT0oeVUUpD+LHqaZNMZOOijoo6VFU3BytpEKKXFLilYgbijFOFLTsIQUUUUxiiiijFAwxRiloosAAUu2lValVadi1Eaq08ClApzMsI3ScnsnrSbsbRhZXYcIm+TITt6mqdzM0zA9FHAUdqJ5mmfc/4DsKiqW7mFSpze7HYSloopGNgNJilooEFFBoFAxDQaXFIaAEopRRikFxKUUUUCA0lLSYoGFBpaTrQAUtFKoyaAtqOQU6iitErGqCiiigYUUtGKAEoNLinKu5qTGkSwrhcmpaAKUCoO+MeVWEHNO256U4LTwKZaTY1Vp2KXFLTLURBS0VNHF8u+Q7UH5n6VLdjSMbjY492WY7UHU04/vCAowg6D+pqUI0uMjao+6vpU2wKKIxvqzeNNsgVNtKae1MNWaWSVkNPWkp1NpMliYopcUYoJsFFLijGKY7AKdQBSgUyrCingc0irU6pTQ7Ao4qRBQq8VIorSIWBV5qVRSKP51ItaoloUU9etNAp6itEA5RUgFNFSAYFUiRelKOhI69qMZNPWrQCqPT19KeBSDoKeBVAKopRSgUtAxO9OxxQBk07FFhgOKcO9GKUDmlYtMXNOzTQKBU8pakx4NKDSdKKlxLUx+6jdTaKlxLUh26kLZpKT0qLFJgT6U3cdvNL3pMc1LRSYnWkIzTqMc1LNEMxmjGKeq568U/Z61my0RKtSrHnnFSRxZ9qvWtqzkKozzWcpJK7NIoZZ25dhwe1ddoelb3DONqAZJp2h6K8jL8ufXPatrUp47aLyLcjAGGPqa8nE4nm92IpVNeSG5maxdDGyP5Y04UetcZqFx5jcHKjpWhq171VTmudlk565ow9HQ7acVRhqMkbJNRYzTutPCfKe9elGFkYyndkWDQF796n2Y4waeI8HnsecZ5xRISZAqfhUsafNUoi496kjTpjH+RXNIuJLbRkuMduOBmuv8LRb76FeRzXM2yAsM845Fdn4Pj3X0Wexz+VceIfukYl8tJs278b9Zxn7pHb2qhrjfvUTuB0rU2b9dl9FyentWPrDb72TjocVwwPKpayXoZ2KMU7FGKts7LkbCmFamIpjClqFyJgRUTCpyKYy0rjRXakhj825jT1YCpHFPsR/pBboVUmjoD2Eum3yOR3PFU5Ktyd6qyU4hHYqyCq8i1akFQPVlFOT/PFV2FWpR+dV2H500UQ4BbmsbWSBJGo6gEkVuFc1z2sH/TCP7ox9a2payInsZzH1/Goj/nipD700966znZGRTDUmfmxTHPPFBm0RkUw08000GbGmmEVJTSKLkNEZFNxUh4pjUiGNprCn01ulBJGaibqamPFRvVIzZE3SmmnHmkNNGTQ2mmnU00yGNpjDmpKawpkSRHRSmkpmQUxxT6KBNXIqKVhg0lMyCiiigBuKQ0+mtQS0NxRS0UEjMUYp1FdFjksJU9uKhqzajIq4LUZLimNVhh8tQNW7QIhbpTKkaozWTLEpKWipCwCgDJxRU1uuMufoKqKuwQ8jauB2pKdRWlirDaKXFLRYLCUUtFOwwopcU5aLDEApwoApwWiwAop6jmhRUyLjmqSAaE4pl3IIYcDh3GB9O9WVAUZP3VGSayLmXz5i5+g+lRUdlYblyxIAO9LilpaxOb1ExRS0mKYwxRilxRiiwxMUtFFFgsFFFFFgExRiloosMSkpaWiwDaWloosMSlooosAUUuKWnYLjRS0uKXFAXExSqpZgFGSe1OijaVsIPc+1PkmWFSluck/ef8AwobKUerByttwcPL+i1Vdi7bmOSaTvk0tRuTKV9FsJRilpaLEiUUopaYCUYpaKBiUUuKWmAlFOFKBTGhoFPVaeq04ACg0jERV4pyqWOFGTTkTILEhUHVjUE9x8pSHhe57mpbNfdgryJJZlg4TDyevYVSYlmLMck9aKKg5p1HP0EoopaZFhKMUUtIBpo7UtJQJiUooNJQSLSUUpoGJSZpaQ0rBYXvRRQKLBYMUUUUxBRRRQNBUiDApEXcfapdtNLqXFDaKXFKBmquaWG0Yp+KXApXKURlLTsUhFFx2EqeFOPemwx729hVoLSZvRh1EVaeBSgYpaR1KImKWijFBokFAp6rVqG3KkAqDJ6H+H60GkabkRxQhcGQZz91B1NWUhJ+aTk9B6CrCQhCSfmc8ljSOw5AppdzrjRsrsYRgVE7c0rNUTHJpjkITmiiigzE9KTbTqKAsNxRTqKAsJijFLT1jLdqVwSvsMxmpY481PHBgc1MqYFM2VJ9SJI8CpAMU7GKWrRXIkJinKKSnirRDQuKeBTRThWqM2PFPWmLT1q0QPHWpO1MUelSYzVokUVIo45pqinrVoBwx2pwHtQBwKdVjsLS0gp4HrQNCgY6UCnAfNTlFA0hoFOx2p2BSiiwxmOeadilNAFItCAUtKBSgetSxobRUmOlG01LLRHSGpdmaTZWRaGUm3NTeXTglSy0QhM4HqacE/DiptuKesZ9KzkzWKIdnpUixZqzDbMx4Bre0vRGlKl1Nc9StGCuzVKyuzKsdOknYYHBrsNG0TO0Kv4mtbS9HAxhcACrd9dx2sJhtiM/xN6149fFOekTCddt8lPcgvriKzg+zW+Mn77/0rita1Dy9wU5bpVzWdRWKM/NljXF3t00km4nk/pSw9Byd2d2HoKlHnmR3M5ZjzknrVYKSc0q5dqtRRcflXrwgooJ1HJ3ZEqdB/k9P8alWPPapljx/9bvUqqfSm3YggWHIGenFOWPCj6Yx/n8KsbOh/pTlUd6xlIpIr+WOfu/lmpY09c9c9alCe/v0/wA+9SInNYSZoiS3Tnmu28Gxj7UregJrkIEy3HfpXe+EYsb2x/DjP41wYl6HNjZWpMtWI8zV7tj1Gce3OK568IeeRhyGOc10FjydRlHTJOfzrnpOWrlizior3myDHFFPxRirudFxhFMYVKRTSKTYETD8ajI61OwzUTAUhpldhxU1mn7uZz6Bfz//AFU1lqaHixbqN7/yH/1zQ3oOT0KknJNV2GatSc5qu4wKpMaK8gzVZh1q03Sqzjk1RZVkH+cZqFuv/wBfNWXFQsMnNBXQrsMVy2pvvvZj6NiutK4rjbht8shzncxI966aG5lU2sVzTTUmKD8qlj+ArpbMbEMvyjjr3qL609hkZ7mmkdaCJajTTCKeaSmQ0MpMU5qSkQ0MIppFS0xqRDREaaakIph4oRm0RN1qNqlao2qkZsixSEU40lUZsYaaRTzTcUzNoYaSnEUlBDIzTakYUwimZtCUUUhpkjXFNqSmEYoM5CUUUUyQpDS0UAMop1FBNhlFFFdJxhVyzGVqnV2x+7V09wZZIyKrP96rVV5utdDQkV2pjCpGphrCRohlFLRUjADJA7mrJG0BfSmW6/MXPRR+tSYPfrW0FZXGJRS9qBVWGJRinUYosAmKWlApQKYxAKcBmjtTgKAACnAUoFSKvrRYQsa+1TBaFGBTiQiszcKoyarRFRRT1KXZGIh1blselZlPmkaWRnbqTTcVzN8zuYzlzMSjFLSmlqSNoxTqMUagJRS4oxTAbSmlxSUhiYoxS0UDEopTSUAFFFLigYlGKXFLRqMTFGKWlpiEopaMUAGKlhhMhOSFQfeY9BToYdwLOdka8lj/AC+tRXFx5nyRgrCOg9fc0N2KStrIWecFfKgysfc92qvijFLUkNt7iUUtLimITFLRS0WGJRilpaAExRilAp1MBuKXFOApQtCGtRAtPC05VxUkaGRsDHuew+tPY2hTGAelOfZAMy8v2T/GmTXCxArBhn7v/hVIkkkkkk9TWblcc6ihpHcknmeVvm4A6KOgqKiilY5pNyd2FFLSUCCiiigYUlLSGgQlFFFIQlFLRigkSjFLRQMSjFLiigYmKXFLRQKwmKMUUUBYKUDNJU0ScZp2uUkOQYFLQKWqNlESjFLRikWFFFFIoKANzACirNvHj5m60FQg5uw+NNoxT6Wilc7ox5dAoAJpwFPAoNFEYFqSONnO1Bk0+GIyHjhe7HoK1be0AUFgVjx0/ib6+lHkdNKi5MrW1sR9w/7z46fT/Graosa4Ufj61KzADgADsB2/ziq8j00rHYqcYLQSRsVWZutOZs0xqRMmRs1NpW60lUYMKKKKBBRRTlXNAWb2G05VJOKsw2jSc4wPWr8VskY6ZPepc0dFPDylqyhFbHq1WVjCjgVYfAqFjUps6VTjFaCUmaQtSZq0RJi0tMzSg1ojBsdTlNMBpwq0QyQGnVGDzTxWiIY9alFQrUinmtEQ0TJTwaiU1KKpCsPHWpAKiXrUq9KtASDpThTVpy1Yxy08UiinjoKLjSFUc0oFAFOxRcdhMU4AUtOAzTuOw3FLingZp6pSuUkR7acF4/GpVSnBeP1qGylEiVKft5qTFOVCTx9KhstIh2UbfarSQkn7p9+cVNHak4z0HJA/z/nrWUpJGiiUVQntT1hJ64z6VrQ2DE4IrStNKeTGFP8AKuWrioRNVFLc5+K0Zsce1adnpLyMPlPNdTZ6IOPMBJrfstMWMDgKBXm1sw6RIniIUzndN0ILgyLz6YrprXT1jj3PhFFXCIbZc4GayNS1E7TuI47DtXmTqSqO5yOpUxDtEk1G+WNCkPyqPTvXHaxqixK2GGaZq+rhM4b8K4nUb5pZDk8104eg5Hr4bCxox55jtQvGmkJz9KpAFj602NS7Vegh9q9inTUFoVUqubCCLaOnNWlj74wKlihJxVmKLO04wMCnKdiEiBIgO/HqP1qXZjJ447Z4z9fzq35fH88Uuz8MdP5VzyncZVEY4yMj34yKQxHPzZ3Y5z69/wCtWvL+bnv7daQJ0wB9KzbKTK4Q1LHHzUgTNSImSOKyk2WiazjzJ6133htPLsppDwM/yFchp0WWzXawr9m0C4bvjAP6f1rgxEtbHnY+pdKJVtcx6DdynrI+0VgOPmJrfuwYfDNooP8ArZC34CsE8msloRQ6sbt4oIp1JRc2GEc0wipcU1hSuBGRUTCpyKjYdaBorsKmbi1jHqSaYwqecYihH+zmhgyk461XbpVphUDiqRaKr9aryCrUgquw61RZWb6VGyjNTsKYw570xlK8Jjt5X/uqTxXFf/rrstZbZptx/u4rja6sOtLmVRgq7mxnpUUzbmwBwOBU7fKnuagYVvuTLRWI8U0jjkU/HXPpTT97kUzJojI5pO1P600+1MhjCKTFPIptIVhtIRmnGkpEMYRULVO3eoWoRlIiamHpUjCmVSMWRmmmpCKjbrTIGEUhp5FMNMiQ1qbT6aaZmxtNIzTqRqZDQzFNxT6bQZsSkbkU6kI4pksjopxFNpkWCiiigQUUUUAR0UUV0nEFaFgPkJ96oYrQ08fIR71rSXvClsWSOKrzCrZHFVpRxXRIiG5UYcVGamaozXOzcjIpRS4p8SF3VR3NK12BOi7YVHc8minOQWOOnakxW9raDExRilop2GJilxRilximCEp2OKXvSjmiwCAU9RQq1Iq00gBRUypikVamRc0DQqr61S1aXYiQr1b5m/pWiMAEscADJrnriQzTu57nioqOyFKXKrEdLRRWBigopaKYCUUtFACUUtFACUUtJSKsFFLSUABpKWloGNpaWkoAKKKKACloFOApiExU8MQILyHbGvU/0HvSwRBgXkO2NfvH+g96huZzMQFG2JeFUdB/9em3Yte7qxLmbzSFA2xr91f8ahApwoxUW6kttu7EopcUuKaEJilFLilAp2ASjFOxRinYQmKXFKBS0WATFLinBacBigtRuNVacFx0pyqWOFGT6USypBkDDyfotJuxvGKSvIUhY1DzHavYdzVW4uWk+VflT+6O/wBaikdpG3OSSabWbdzKdbTljsFKKTNFBgFFLijFACUlLilxQwG4oozRSGFFFFABRRSUCEopaKQCUUtJTAKKKKACiiigApcUUqgk4FG4Dok3Nk9Ks49KRV2qKdWqVkbwjYZSgU/FFSbJDdtGKdRQOwzGKKcRSxpvb2HWpYKLeiHQR7vmbpVmhRxgU9VxUndSp8qsNC5p+MCloAJwAMmg3UewVZtbVpWXcDhugHU1asdPd2yQCR1z0X61rKsdup2cserHqaR20cM3rIrw2ywqGk2luy9l/wDr0ssmetJLJuqu7U9tjsdo6ISRqgZs0rmmUGEmFFFFBBGwppFS4oxmglxIcU5UqeOIucAZrStdMZgGkwq+9KU1Eunh3MzobdpGwq5rTt9PWMZl6+lXMRwqAn51Wln/APrVlzOWx3RoxprUe5VenHtUEko7dagklzULPVKIpVESs+aiZqYz1GWJq0c0qhKWzSbv8/5/CowaXNaIxch4NOzUdKDiqRm5ElOBqMNS5qkFyUGpFPWoQacDVpgTZqQGoFOakB5q0ybE6mpFPFV1NSKcVSY7FhetSqarg1Ipqkw5WTipVNV1aplq+ZD5SZakAzUSdKlWjmKUBwpwXihRmplX1o5h8o0Kc08LUioB05qVUyaXMUokSpTgORirEcWerbe2ew96nitsg8dB2xxn8frWbqJblqBUSNiehHFSCHP93pnnjNacdoSx6c89PqfSrsGnk8kH8Sa5qmKjHqaKmzHjtchfl3DPOBuGee/4f/Wq3HZM/JBJI5JJBHP/AOv8637fT1yCwGRWjBZIuBiuCpmHYbiluc5BpbOOQSOTya1bbR+mR75xit2KBVHSrKIveuCpjJyM5VlHZGdbaZGmPlBNa1vYgDOMDPpQrKp4pXuQo7D2rklOUjCU5zLipHCvaoJ70KDtOKy7nUAO9YWoattzlsUlEujgpVJampqGpBckNn8a5DWNY6gHJrM1XWC24Bvxrmri7aZ/lJx6124bDObuz2qeHp4aN5blm+vXlY4OSe9VoojI1LbwFuvNalvbnAwK9mMFBGE6kqjuR28HoK0YYSBUkMHtV2KLbUynYlEccOB0H0x9OKnVMAZ64GTjOakVKdt6Vyyk2BGFo28VLil28cCs2BDt9KTbz0xVjbntTgmam5SK6pyM8c1PDH06du2KkWP0q1BFyKxkxt2Rf0mDLDPbmun17/R9Dgh6PKQxGO1UfD9n51xGuOpyfpVjxTN5+oCNeFQbRXBUfNI8mvPnrpdiDxF+70/SYfSHf+dYAHPNbfit/wDiYxxA5EUKJ+lYlNm+GX7tMTFLg0uKWpNWMxTWHHFSYpG6dKQiFh0qNutTGomHWmNEDirF0uCoHZRUZXmpbn/WGl1BvUpsOahkFWGFQyCqRaKsgzVdxzVpxUDCqLRWZajYVO4qMjmmUYniZgum4/vOBXKqCWH610fixztgjHu1c/ysee54rtoq0CLXZFI25ye3SmU4j6/4/wCf602tUZy1GsPzppFPpMUyGiLGM4yD9aQ9OKkIptBLRGetNp7DBppFBNmMNNNPprUmQxjCoW61M3SoWpGMxjU1hT6awqjIjPSmMO9SU00yCI02nkU0iqM2NNMIp9IaDNjKQ0ppKZA000in4pppksbSGnGm4pmYU09adRQJojopxptMhhRRRQIjpaMUtdNjjAVo6cAVas6tHTOS1bUviJnsXSOKrSjrV0iqkwwxrpkjOOhSaozUjUxq52dHQbU9suA7+gwKgNW41226g/xEtTprW4DaUU7FJitbDDFGMU7FLTGkNxRilxTgKBiYpyrSgU9QaYCAVKq80KKlAoECDtU6L8tMQc1Oo4wKdhooavJ5dsIx96T+VYwFW9Sm868fb91flH4VVxXNN8zMpO7ExS4pQMUtKxI3FLinUlACYoxTqKYDKKdSYpWAbSU4im0ikFFFFIYUUUUAFFLijFMAopQKcKaQCAZqe3h3kljtjXlmPakghaaQKOO5J6Ci8nVgIYf9Up6/3j6mq+FXKSsrsZdTebhU4iX7o/qagxS4paze5DfNqJigU7FGKdgExTgKWnAU0hXG4pcU4ClxTsJjcUoWl70ooGkN2805Rx+FO25pcUWLjETFOVd3PAA6k9BTtqxx75eF7DuapzzGXgfKg6KKhs2bjTV2SzXIXKQcDoW7mqlFGak5pzc3qIRmjFOooJG4paWigBpop1HWgBvNB4pWOOlMpMAooopDCiiigAooooAKKKKAENJTqSgAoxRS0AJRilooAMVZiTavvTYYv4m/Cp9taxj3NYQEo707bS7adjewyilNJUsYUUUAZOB1pMfkCqWbAq3GmBiiOLYMVLioep2UaXKrsQDFLS445qxb2pmYYBxnH1pbHZGDk7RRDFG0jYUZ9fatvT9NAXfJlV9cct9KuWmnpaoGmALdk9Pr606aYmkejRwygryFkdUXbGAqjoBVOR8k5pJHzULGi50Sl0EZuKjbmlprCkYMjakpTSUzJhRSqpJqzbWkkzBY0LMewFF0OMHLYrKpbpV+z06Sc9MDuTWnDYQ2qg3BDSddo/rRcXmBtX5VHYVm5N7HXTw8Y6yFjggtB8uGb19KhuLvPGapy3Baq7OTSUe5cqqWiJpJ8nrVdn600mo2NWkkc86jHF6YTmkoqrGDkwpaSlqkQwxS0maXNUjNsKKWkqiQp26m5ooAkBp4NQg05Wp3GiYGpFbmoA1OVhmqUi0idTzUqtmqwanq9Cmu5agy2pqRWqoJOlSq+ar2q7mqpstoasRnNUlf3qaOQZ60e2j3LVFl1anRaqJKo7ip0mXjBH5VPt49y1QkW41xUyp16Cq6TDjoasxypx1FZyxK7lrDssRx8jOKtww+vpjmqscqDGM1ainXHWsJ4p9DZYfyLscXqT+dW4owcZ5x09qzkuB3IFWo7nGOa4p1m+pXsWakMa5Gatx4FZEdwOhbkCplusc56VySm2J0ZG1G4FTrKM1hC8pRe4rJpkPDSZv/AGnC9qVrwDg4rnje4qvLqGP4sUuUSwTfQ6KS/HrWfc6kBnBzXPXOqAcZzWLeaox43Y+lVGm2ddPAJayN6/1fbn5sn0FcxqWqFyct+FZl1fluAaporzPzk16GHwTk7sqpiKdFWp7kskrzt3xVq1tuhqazs+mRzWrb24GM9a9RQjBWR57nKo7sZbW4HJrRhi9qWKPn0q1EvespzLSsLHHiplWkAqRa5ZSYCY4pygmnAetPC9MVm5DGbc08LT1SpFTNZuQrESpT1jqdY6lCVm5BchjixV60h3uOKbHESa2tLsjLKiKOW/SsKk7Iwr1eSLZt6NELOxluWGDjC1z82Zb+LdyWcfqa6PW5Fihjto/ur1xWBpoE2vWiH/noM/hXLHXU8yjqpVGVvEz79du8EYD7fyFZlWdWfzNVu2znMrfzqr3q2elRjamkOFLikp2KkbEppFONFIkiYVEwqwajYZouMiHLD606b/WH60sQzIufrTZfvH60ri6ld6harD1C1UaJlWQGoWHWrUlQMKtM0TKzCmY5qdhmo8c0mM5DxQ27UET+6mPzNY83oOg4rR1t9+q3DdlIUfkP/r1myDK16UI2ihy0RG2Mjjr+lMP0qQj0+g9/8/1pv19qswI6Q07+GkpXENIpuKkprUhWI2HNMNSkUxhiglojao2qRqY1MykRtUTCpiKYRQYSVyLFIaeRTDQRYYaaaeaYaq5m0RNTTUjUw1SIaGGkpzU2gzYw0lONJTIY2mtTqQimQ0MpKcaSghobRS0hpksaelNp9NaghoSiiimSNooorrOQK0dK++1Z4q/pJ/fEe1aUviRM9jUNVpxVwrxVW4FdckYozpB81REVPL1qI1zyR0rYZjPFX5RyFHRRiq9qge5QH1yanY5JPqaumrK40JiilFGKsYlLilxTgKdhjQKcFzS45pwFAAoqRRSY5p6igBQKkVeaRRUqigQ6Nfmp1zIILWWQ/wAK8fXtT4VrP1+TbDFCDksdx/CnN2iVsrmL1zThRS1yJHNcKMUtGM1QBRRRQK4UlLRQMSkpTSVJSGmkxTjSUhiUYpaKBiUYpaKADFFKKXFMBAMVJHGXYKoJJOBSKMmrjN9ig44uJB/3wv8AjVpWVyoq+r2IrqQQRm3iIJ/5aMO59BVKilFZt3E3cKUClApcUWJDFKBTlXNPVKtIQ0JTgtPC07FVYkjC0u2pO1JjNFgQwigCnGlUFuFGT7UGsY3EA7CiR1t/vANJ1C9h9aJphb/LGQ0uOW7LVAks2W6ms2+xpKapqy3HSyNK5ZzkmmUuKKixzttu7EopcUYosISiloosAlFOxRiiwajaCccDn1NDHHA602kAlJSmg0gEooFLQAmKKO9FABRRRSGFFFFABRRRQAUUUUAFT28W45YcU2GIu3tV0AAYHStIR6m1Ond3DFFFFanRYKQmlNMY1LdgENJRRUXAO+O9W4YtgyfvU2CHHzN1/lVhRmobO2hR05mAGacqk/WpI4yxwBWzpmlmQeZJlI/U9T9KhyS3PRpYeVTRFLT9OkuJOFzjk56D610EUcdov7vlyMF/8KezJFH5cICqPSqsknNTe56lOhGkvMJZM5qpI+aWR81CTTCUhGNRtTs0w0GTEpDmlpQCTigm1xm3mnpEW6CrlpYyXDYUE+vtWtHHbWK54mm/8dX/ABqXOxpChfVlSy0omNZZyI4vU9T9BVp7qO3QpbDYvc9zVS6vXdssxP41QklJzzUJN7m3NGCsiea5J6GqrOT3phOabWiSRjKbbFppNLSUGTY00w0+m1RmxKKKKZIClpDTlVn+6pP0FNMjVjTSZxUvksOZGWP/AHjTGa3Q/NI0h/2Ril7SIvZy3eg0NTlJPSmG6jA/dwj6sc0xrqVuBhR6AUnUl0QrQW8iwFc/wml2nvgfjVMyO33mJ/GjJ9anmqMalTXQubVHVvyFHy+pqrvI70okNZtVO4+ePRFrIpQwqsH9aeH96zbn1LVRFgNTg+Krhqdms22aqaLIkHenK/oaq7qcG96WpoplvzWp6zYqqr+tP4apdzeNRdS4kwPU4qZZD2PFZwJ/CpVYgcGldm6maSTH3qdbg+tZkcmeKmBx0pbm0aiNNLkjFTpde9ZCyYqRXzSsbqaNmO59CM1ZS7I6msFX96mSYjvUNGqcTfS86fN71ML3Ix0/GueFwKctzS5SvdOh+2n1z+NIb4/T8a5/7V6fzpr3Ro5AvBG69+cHJqjcah71jy3Rx1NVHuC3StqeGlPYwqYqnBGjPfHnms+WdpDxTUieRuhrTtNPOMmvUo4NQ1keXWxzqOyKdvas5GQa2rSz24yKtQWwjHaraLjgV2O0VY54xcndkcMQUD1q1GvHNNUetTL2+oFcs5X2OhKy0JY6mXioYvTv/Wp1rlmA9akUZpijNSqtYSY0PValRaEXNWFSsZSEIkfFSqnHSpY4/WpVj45rFyJbIVTOKmSOpVj6YqzDDnqKhyM5z5RtrBluldXpNuLS3NxIOcYUVT0qx82QEj5epq5qlyB8q/6tBgYrlnLmdkeRiKrqS5UYurXBaRiTVXwv8+vxMeQgZj+RqrqE2SeeateFjsmvZj/yzt2P51bjZHZ7Pkosxbh99xI395iaYDzTN3NOXrSO9KysSU+mCnjpUGTA02n03HFBI2mkVJimkUARoMMD7UxuvPNS4pjDmkIgcY6VC4qywqFhmqKRWcVAy1ZYZqJxVI1TKrCmNxn25qwy1R1aX7Pp9xJ0whqo6uw7nCXUnmTyvydzE/marv0p45WmkV6nSw2RN/Sm498VIR9c4pjcUiLDCM0hFOOKMelIQzFNNPxxTaLEjG603FSEUw9KQrETVE3WpGNMaqMZDKaacaSkzFkbCozUzDNRMKaM2MYcUzFPNNNNEMYwqM1KajYYqkQxhGaaadTaZm0Npp60+mmmZsbSU40lBLGGkxTjSUyGhlFLSUyBMUhXNOpKBWIzRUm0GigjlIaWkpa7DiFUVc0w4uQPXiqoqxYnbcofetIbomWxvEcVWnFXMZFV7gYzXdY5kZU1Q1PMOahNc0lY647FixGHlb+6hxTh0pbRT9llb+8wWl24rWKtFFDcc0uKXFAWgYmKf1oxTgKqwCBaeAaAKeBTsAijkVIozQBUiihIBVHFSAc0iipkXkU0gJokwornNYfzdQkx91PlFdMx8uFn7Kua48sXZnPO4k/rWVd7Imb0sJSijFOUVikYiUoFOxS4qrCG0Yp23rQRSAjYUmKkIph70FISkpaSpLSEam06kxSGJS4paWgLCYoApcUtFhiClxmirNnb+dJgnao5Zj0UdzVpXGlrZD7dUhiNxNghThEP8TVQkdpZC7nLMck1Yv7j7RMBGMQxjag9v8argYFTJ30FJ9EJtpwFFOFJIjUSnBc0qrmplWqSE2NVakAxTgM04LV2IYzFGDUgGMmkosNDMZoxingUqoScD/8AVSNoRu7DFQuwAGSahuJxGpjgPP8AE/8AQUt1OOYoTlf4mx97/wCtVOs5Muc+TSO42looqDAKMUUUAFFFLTC4lGKWgDJxRYVwxnpTWOOB17mnMdvCn5u5qOpYXExzRtp1FIBuMUlKaSkAGkpaQ0ALSUtBoGJRRRSAKKKKBhRRRQIKfFGZGwOnc0kaF2CrWhFFsXav4n1q4xvqy4QcmIihFwtOp2ykNanZblVhKSlppNO9hCMaZSsc0lZNgGaswQgYZuvam28P8TfgKuohY9KhnXQoXd2NUE9KswQM54H4VYs7N5pAka5NdLaWkViueHm7t2H0rOUrHtYfCuWrKlhpiQKslwuT1Ef+NWp5iT6AdhSTSk96qu2azvzPU9S0aatER2zUEjUrGomqzKTGNTW6U40hoM2MIxSYzT8ZNWrOykuJNiKSewFJtLcSg5FSOIt06VrWmnBEEtydidh/E30FW/Lt7AcYlnHU9l/+vVC6umkfLMST3qbuRvGCjqy1cXoSMxQKI4vQdT9TWXNOTUcj5qJjVKNiJVOwM/NMoNJTMXqFFFFMQUN0oowScDk+lIW+wykPtU7W+wbp3WJf9rr+VRNcwR/6lDI3q/T8qOboiJJL4mJHE8hwik/hT3iSH/XyoD/dHJqvNdTzDDMQv91eBUOznNNRkzF1Y9EWWurdQfKhLnszn+lQyXk7jAYKvooxTNtLtp8i6mbqSfUjwWOWJP40u2n4pCKq3Yi3cbilxS0U7CsJiilopWGFFFJRYB2aAabSik4jQ8E04PTM0Vm4IpSZMGp2fWoAcU9W9azdNGimTBsU5X5qHNODVDpmimWlfjmngjtVPdT1ep9kbqoXYyB1qYMOxqgsppyyUvZM1VVmgG9acr4qgJT608T49KXspGirF8Smnib1rO+0CmmemqLNPrFjU84U0zAVm+caA7N0raOEbM5Y2MepoPcYqFrhj0pkNs8hHU1p2umknJFdtLA9zkqY+UtIlCNHl9a0LbTySCa1rewCLyBV1YlXoK9CFCMEc9pz1kynbWirjirqoAMAVJtx1+Udsjr2o6HP459DUy8jeMUhyjp0/OpV4PTt3+uen4VFkbcf0p4OOvr9K5p7m8R6jnk49aevYColOeAQD2GcHP8AOnocfQfyrnkikWEOD/Spl6VAv3vfHHtU69K55jRMlWI1yarx9qtwiuWZSJ4V/wAmrUSYxxTIl/z/AJ/GrcaVzSZnIWMVPHHmnRRetW4488AVlJnPOdiOOLkYrStLXLDjJp1vb8jit2ztxBD5snBHSuepOy0PNr1+iGttsrQIOZGFc3qVxgEVpalclmZifpXLalPknmilDqx4SjzO7KNxJlia2NCbZo2rTdtgT865mab5uK6GwbZ4Ru89ZZgPwFaVFoepiI2ppeaMQU9elNA606szokSCpF6VEKkWpMJDqMUo6UUiGNxSYp2KTFIkbjNMZalxSMKAKzDrULDFWnXn+lQOtUmNMrSDmomXNWJBUTCnc0RXYVz/AIyl8vTUjzzI4H4CujYVxXjWXzNSigBysSZP1NbYePNUKjqzB6Kc5bjuM0win9B1zx/n+VIeQOvTsK9JlsZ7Uwjr3p5GPUGkNSKxGwyOOtH+RT8UhHpSCxHTSKewpCOBQSyOo261KetRNTJZCRzTCKkamGmjGSGGkpxFNoMmhpqNhUppjCkZSRFjFNantTaaM2RmmNTzTTVIhojYU3FSNTKohoZSU4immgzY002nkU2mQNpDTsUhoEMNJTjSYpmbQ2kp1NNMkKKKKBWIwKcBikAxS13HnhUkJ2zIfeo6VeGGKcdGJnVJyoqK4XIqS1O+BD6iiZcrXo9LnL1MWcfNVdquXQ+aqj1zTR1Q2L8Q26fF/tMTTcVKVItLcH0J/WmYre2iLG4pQKXFLiiwxMU4ClxSgZosIFHpT1HFAFOApgOUU9RzikWpVFFhiqMVPEuWFRgZqzAvzVSQXK+tP5WmS9iw2j8a5VRgCug8VNthtov7zFj/ACrBA4rmrazsZzeotPUUKOakxUozG4pwpcUtBI2mkVJimkcUDIjTTT34phpWLiNooNFSzRBSYpaKVgsFFFFMdgoopV60ILCqM9OtXL5vssAtQR5j/NLjt6L/AI1LYotvBJezLuVPlRf7z9vwHU1mOzOxdySzHJJ71ctFYOblWm40ClopcVmkQJipFXNCrnFTqMVSRLYiLUipTkTNTqvpVqJncjVKftp+2iqsBGRTGXk1KVzQqEsAOp6UrGsYt7EYUlsD/PvVW8uOsUJ+X+Jv73/1qfeXAAMMJ7/O3r/9aqOKxk7vQ0nPk92O42ilxRioMQooxRiiwBSUuKMUWASjFOxS4J6U7ANAyeBmldtnC8nuaV28sbQfmPU+lQ0mxBRRiipAKKKKQxrUlONJmkwEooooAKKKSkMKKKKBhRilooASlVSzBVGSaACTgDmtO1t/JGTy56n0qox5hxi5uyFt4BCuOrdzUtKaStX2PQjBQVhHPFQk80+Q9qjJpkyYGoyaVj6UzNQ2SKamt4tx3N07Ci3gMh3N93sPWtKGE1m2deHw8pu7QyOLditnS9Me5YY4QdWPQVb0jSC6ia4ykOendvpWzLIEUJCAiDoorKU+x9HhsHbWRFGkVpEY4B9W7moJJKSRyTULGs9zuvyqyEdqhY04momqzFu41jxUbdaeTSEcimQyKnKhboKmigLngZrZt7GK0jV7oZzysYPP41MpdhwpuRTsNN3r5kp2RDqxqzPdrFH5VsNidCe7fWo7y7aRucADoBwBWdJJnrUpX1ZrdRCaUnvVdiS1DHNNPUVpY55SbYhptOpKCBrUnankZp8MEkp+QZx1PYfjQ2kKzIadHE8rYjUn19qldra2zuJnk9FOFH1NVZ7uaYbchI/7iDAqU29iZSjDdk7iCAfvpd7/ANyP+pqCW8cjECiJfbk/nVcJTsVah3MZVZPbQjbLNliWPqaAlS7RS4q0jBoYq0uKdQaoljMcUmKfRimIjpMVIw54ptADce1GKdim0gG96KU9aMU7CuJRRRSsFxKWijFFh3EzS5ptLU2C4tLmm5oocR3JN1Lu96jpcZPSjlGmyXfxSh6jCH0p6xMR0oUClMcHpQ5p8drIx4FWY9PkNUqLY3VKu40bjnvWrFpLHGTV2DSEzyK3jhWyfayexgKHPQH8qsQ2k0nY4+ldTb6bCo+4CavQ2iDoAK6oYPuL35bs5m20l2xuFa1rpIA5FbKwqtSAAV0RoxiUqa6lWGySMdqtJGBjaKeuOM5z60Z9ck/Xr9a0saJJAFGO/wCIxS4HPpnqPT2/OjIxwBweD+VIc4Ge3eocS0xOhPGT39/84pOtHYdKSsJRNExc4FOzTKUVg0aJk27Hfp1xUqscDjGPf86rqT15HvUqfrn0/rXNNWNEWU7Z/wA/5xU61XjHy9sZ54z/ACq0grjqMpE8Y6VegX0zVSIdK0IE/lmuKoyrFqFKuwR5waihTNaNvFnGK5ZM5qs7DoYcmtC3gz2p1vDnpWtZ2uSOOK5pzPLrVrDrG1HDMOBzzUepXQ5VeB0q1eTBI9i8DvXOahcdcGs4Jyd2c1Gm6krso6hccHn9a5u+nz3q7fXGc1z93Nlq7qcND6HDUeVBuy1dPcfuPDtlD0aRjIf8/jXKWeZJAo5LHArrdcIWS3gX/llEOP8AP0rOtvYvFJc8YmQB60+ilArG4NhUq01RnpUijGKlsxkxRRTsUYqbmbY2kIp+KDSuK5HSEU+kalckhYVEw61YaoXHH9KdxoqtzUTVYkGTUTCquWmQkcV5pq1wLvVrmbsXIXHoK9D1icWml3M3dUOPrXmSr0z36124OO8jWkr6iY9aQjjpTsYJHb0pD36evIrsbNLDGHtikxTzxwOnbikIzn3qQsMNJinHpRilcGiM9aYRUh96Y1BLRGw5qNxUxFQyUENELUw1I1MIqkzOSuNNMbpUmKiPXFMxkhDyaTtTiOeKTFIzaImphqRhxTG600YtEbU008immmQ0RtTDUtRstNMhoYRSGnGkNUQ0R0GnEUlBDQw02nnrTTTJY2g0tIaZDQw0lOPSkxQRYSinbPWigLEVFFFd55oUq0mKcKYHRaU2+1X24q1IPlNZ2gvlHT0Oa02FejT96Jyy+JmPdrxVF61LtOtZ7jisZrU3g9DQlGIbcf7ANRgVYmA8qD/rmKhraxqJijFOFLiiwCYp2KXFOxQgEUc04ClAp6rTsAqrUqikUc1Mq0DBRVy3Wq6DNXbdeRVJCRzXih92oRp/dj/rWWoq5rjb9YuO4UhfyquBxXFLWTZlN6iingUgFPFUjNiYoxT8e1IRTsAymmpDTGpMaI2qI1K9RGpNIobRS0hqTQKKKKQBRRQKBhVmzgae4SKMZZzgfWoQMnitWE/2fpklzgefPmKH2H8Tf0/GriuoFbWJ0eVba3bdbW/yKf7zfxN+J/Ss/FKBS4qX7zuyLiAZqRBSKM1Mq00iWwVcCp0TmkjQ1ZjQ1pGJm2Iq1IqGpUSlYYFaWIuQsCKYalNMI61LNIobjNV7648lTDGf3h4dh29qmupvssQIA81x8o67R6/4VkHk5PJ9awnLodEn7OPmJRRS1mc4mKTFLRTATFLilpQKAG4pcUuKUCiwXG4pznyhgf6w8/7tOYiIbj989B6e9VsZOTQ3YYnWilNJWYgpKWkoASloopD6CGkxQaShggoooNIYmaKKKQBRRS0AFLSVo2VrtAklHJ+6v9auMeZlRXM7BZ2/lDe4HmEcD0qz0pT70lbbKx3wp8iCmM2KVjgVCTnrUjYh9aYx9KGbNNqXIzCpraAy/Mfufzot4TK3P3B1NbFpbPK6oikk8AAVnKR2YXCyqyuNghJwAPpXU6VpCwKs14oLdVjP8zVjTdNjsAskgV7jHTHCf/XqWeXJ6n3rnlO+iPqMPhVTScgnnLH+XtVOR8mlds1ETUI6mxrHFRE5p7GomNaJGLYhNMNOoC56UXJ3GYqzaWjzuFRck+lWLGxadhx8vcnoK05Z4rWEw2vf70h4JrNyeyLjDqyJVisF+XDzj+LqFrOuJ2YksSSepNJNLkmqcjVSQ5SsrIJHqBjmnNTa0RzydxtFLTo43kYKikk+lF7EpXI6fDBJMcRqTjr6D6mpnEFr/rz5knaNDx+Jqpc3ks67eEjHRE4H/wBeo5r7Ck4w3J5Gtrbhj58g7Lwo+p71UnupZxtZtsfZF4FRAUuKaj3MJVJS8kMxS9adtpcVojOwzFLinf4UoqrCsMxS4p1JTRLQ0CgiloqjNiAUhpSyjqR+dRNMo6ZNMhySJKSoTMewAphkY9TQZuqic8U0sPUVBkmign2xKXFIz1HRQR7Rjt9JuNJRRYOdjutGKB0p9OxcXcaFp4jJ6U5FqVRilyl3I1h9c1IsA71MoqRRk1pGA7kUduD0FTpbDvUyqAOKsRLWqghoiitV/u1aitl9KlhSrKLzWsYFDY4BngVZSIDtTkWplGK2jEaBIwKnRR2pqipUrojEolUDFSrmolqQMAOTV2sUpIdRSilpWK5hCc0lOoosLmEpKUikpFJhRRSE1lNFxYtFNFONccjdCr7ZqePjHGOarLViP7o/LNc1Q1Rch5x09PTNWoRmq0IzzV63XNedVZSRZgXJrTt16VTt0rUtY8muGoyqj5UW7eMjtWtbRHjFVrOP2+lblpB0GOa46k7HkYmrYls7fOAOK0JHFvHgdaFCwR5PXFZeoXOc/Nya5rOTPNSdSVirfXPB54rnb+45OT9atX1xjoawL2frzXbTpns4WhYqX03UViyNuarF3NluDz1yKqDkiuuKsj2IKyNvwtbefqUZYfIvzH8K1LqT7Vc3VwOhfy1+gqHSnXTNIuLlv9Yy7U+vb9anhg8i0iiP3gMt/vHk1xVn7xxVXzVHL5EGzpShamKUba57kuQxRTwKXFOAqbmbYlGKdijFJsQ3pSYzT8UYqbkMYRxTGFS49aYaExXIzULCrDComGelUCK7getRMM1YZSckflUYX5qGUmcn45m8uxt7Zesrbjz2H+RXGhQMY6eg/wA/5xW34uuftOtSIDlIQIxz37/rWORn9eSK9fDx5aaOymrRISMHjHrycU3PAzUpHB7U3GR2q2UMOfQUxjUuCemPpzSFc0hpEZBI/wAT9aRuDxT9vvSEc1NxEfHrTSKkpmOMmgTRE/y1Xbk1M5yaZiqMnuQkU1hzUpFRyUEMjNJjApwXuaGqjJx6kTdabUhHNR0GUhrCo2FSmmMKDGSIqa1PNNaqIZHSNzTyKbTIZERTSKlYZqNhTIGmmmnmm0yGhtNNOpDTIY2kxSmlC+tBNiPBNOC4p/QcU00xWEooooAr0tFFehY8kVRTqFpaoZf0V9t0V/vCt9hxXMWL+Xdxt711WOPwrsoP3bHPVXvXM68XrWU4+Yitu7XIrHuBh6KiHBmhMP3dv/1zFR44qWb/AFdv/wBcxTMfWtbG6G4p2PSinKKLDAUoFLilAosMVRUijimgfzqRRQA5RzUyimKKlUZqkhEkYq5AMnAqugq9bKM5qkCOEvju1S6PrI386aBmh/mup2Pdyf1pwFcG7MJbjgKeq0KtSAVookXG4pCKk28U0jFOwiJhUbVMwqFqllxI3qI1K9RGszeIlJiloqSkJRRSgUAJindqKcBTSAs6datd3UcKYBc4yeg9Sfanazci6vcRH/R4R5UX+6O/4nn8auQ7bHRprjOJpyYIvYdXb8iB+NYwHTNXLRcomJinqM0Yp6iosQxVGKljXNIq5NWI0rSMTOTHxJVuNMUkMdWQp7Vso6GTZHjFMNTsMVC1Nqw47kR4NMZ1hjaWQfKvQf3j6VMqb2AyB6k9AKx9QuftEuE4hThB6+/41hUlZWR1Q91czK80rzytJIcsxzTMUtFY2Mm23dhRiilxRYQmKMUuKXFKwDcUoFPxTgKaQhm3FHCKHbn0HqalAHVuFAyTVaRzK2T24A9BQ9BpDGJZiWOSaQinYpDWYxtIaWkNIApKWkpCCkNLSGkAlFFFBQlFFJ0pBYMUUtFIYAUtFWrC1NwxZ/8AVL19/ariubQLPZD9Ptd2JZR8oPyj+9/9atBs55pxxxwABwAO1Nc1ukonfSpqCu9xpqMnFOJqJ29KlmjY1mzUbHmlc1HUNmTYU+GIzNgdO5pI0MjYH410Oj6Y9w6xxLn3rOUrHVhcNKtIbptg88qRQoSTwABXZ2NnHpsWEO6cj5pPT2FSWttFp8PlQYLkfO/c+30qOaTiuWUubY+sw2FjRiJNJ2FVHbrTmPfvULGpOhsaxzTCaVqYx9KtGchrHmmNTqVIyxFNsztcaqEmtTT7DzMu/wAsYHJqSxsgcPLwgqxeXAC7E+VV+6BWblc3jCyuNurhY4vKhG1B+Z9zWTNISafNISetVXbJppEzlYYzZNRMe9PNIRkVojB6kbUBSexqzFbtIC3CoOrNwBUct6kAK2g3P0MrD+QqXO2xLSjqxxt0hjD3b7Aei9WP0FVp79mUxwL5UZ64+831NVZGaRyzsWY9SaTFSk5PUxlUb0QlJin7aXbWySRlyjQKMU/FJirCw2lxSig+pp2JG4zRimtKi9Wz9Khe5P8AAMfWmkYzqxjuWKjaZF75+lVWdm6k02qsc0sR2J2uD/CMVG0jHuR9KZSE1Ri5ye7F+tFN3Uhaixm2Popm6k3mixPMiSio85pc0WDmQ+ikzS0FBRRSihDFUU8daQU5etaco4ysSLUyjPWooxU601E1Uh9TxrUKcmrMdaKI00SIKtRioIxU8Z5raMB8xZj4qZOtQR89KnWtYxHcnU1KpqFTUqnj2z/jXRGJXMTpzUi8GoEbiplPNapBzEqnNSDr05qFT/Onq2MHsPfr/nmhi5yZcf570q4AwKj3euPw705T19qkfMSCj1x1pmaM560NMakPNNOBUZ+7wCKTd61LRrFjnPPFIT16Hmms2TxSA1lPY1iyQH5ufzpc5pqnilzXFNo6YCr171Zh6g9W9RxnNVl5q3ACa4qsjeKLsK4A9x2rRgXjNU4EG7gdOgrUt4zXmVJamsV1LVsnPFbVnF0HrVGzjywresYcke5riqzOPE1LFyzhzg44zW3AojXLde1VraMKo9BzRcTgLXFL3nY8Oo/aMS9uawL2461Nd3HvzisO8uOozW1OB3YbD9SveT9awr2fgmrd5Nx1+lYtxJknP8q7qcbI9qnDlRE7Zb3NWNPhM06jGeaqKNzfjWnHKlla7j/rCPyq5bG1m9Eayn7dqdtZIB5Nv++l9DjoK1ZFyxPPWoPDdkbTTjPMCLi5IZs9l7D+tXWHNeTVleWh5lWa57R2RVK0hWrLJTNtZXM+Yg20u31qUpSFcUriuRgUuM0/FG3BpXuK5HilAp+KAMUCI2HFMK4NTdulNZaQrldh1qNqmYdajYcVSAgYZ/lVe8mW0tJrhukalv0//VVsjnmuZ8d3hg0xLVM77hsN/ujmtKceeaiaQXNJI4WRmld5HOWdix/Gm+mRn1HX/P8A9anYO0H2pCMHn0r2NlY9G2gznj1HSmnkcZJ/n3qT17cdfSmsOOnHT1x/niobCw0gBiBzz1phqRhyAPXHHakx9KVwI+g5pj//AK6k7ZHT2pD78n165qQIQMtxTJzhcD8anOETcep4FVmG7NMmRGRTalxTG+X/AAp8xg0QyHAFN29zUxQ9W60jCquSQGmNUrVEaCJDDUbDmpTTG71ZlIjpGp1JSMZETc80ypWFRHiqRm0I1MxUlMIpkNDGphqQimHpTIsMx1ppp1AQtTIaIzQFLdKm2KvXmmk0yeXuM2hfc0h604000CY2mmnGmmmQxKKKKBENKBRThXppHkoKWiiqHYM4IPpXW2j+bbRv1ytclXR6DJvsyvdGrfDvWxlWWlye5X5TWNdrg5roJl+Q1jXy1vUWhjB6k8gzFbn/AKZimAVKebW2/wBzFNUVfZnUhMU4ClxTgKLlCAUoFKOlOC5phcFFSKKRakXpSsDHAVLGtMUc1PGKuxI+MVfgHHFU4x6VegGOtNbMpHnq/wCsc+rGpFFMQfM31NTqOK4UtTmluPUc1IBQi1IFrRIgYRTHFTkVG9DBMrtVdqst0qs1Qy4ojeo6e1NrI3Q2ilopFCUtLiigAxVizhaeZY0GWYhQB3J6VAK3NCItIrnUHGfs8eUz08w8J/U/hWtON3dibsir4hmVr1baD/UWiiFcdyOWP4kms1felyScnqetOAzUN3dxdBFHtUijNCipo0x1qkjOTHRpzxV2COo4Uya0beLNbQiYyYsacdKlK47VKqYHFMkrUzuVZO9RGpWqOaRbeFpZOVXoP7x7ConornRThdlHVp/KjNun33GX9h2FZGKfI7Sys7nLMcmkxXG3d3LnJSdlsJiilxS4pEDcUop2KUCmIbilC08CnBaAuNA46UqrubFPApty/lr5Y++33j/dFAiC4kDHYmdin8z61FS4pKzZQU006kIpDGmmmnGm1LAKSlNJSCwUhpabSGFFFJQOwUUUUhgOtLSYqSONppFSMFmY4GKaV9gH2tu1xNsXp1J9BW0qqiKkY2oo49/eiKFbaIRId3d2/vH/AAFK3SulLlR24ejZc0iMnApjHNK5zUTHFS2byEdvSoXPpSu2KizWVzNsM0qKXbavJpAMnArd0HSpLu4WNF+Y8k9lFTJ2Rph8PKvNJEuh6RJdSiOMdfvMewruoIIbG3ENvzx8z9zS28MVjbiGAY/vPjljUUj1xznzM+xwuFjh46bjZXx3qrI2aWVsmoWORSSN3Ia7GmZpWNNpkMa1Mp55pVTLYFO5NrsasZc1q2NngBpKfYWYHzScCpriVVGFyF6VnKRtCFldjbqcKML0HSsyZ8k5p88m6qrGmkKUuwyRs1EeTxUmM1NBbM6lyQkY5Z26CqbsYNXKqozMAASScDip5Rb2in7Qd8vaJT/M9qgudQRAY7Iexlbqfp6Cs3kkliSx6k1N3LYylUUdI6k91dy3RG84QdEXgCq+KWitIwOd6u7ExS0UVrYkWkpRSMyovzMBT3E3bcUdeaRiFHzED61Wku8cRj8TVZmZj8xJq1E5qmJjHSJbkulHCDd71WeV36n8KZRVWOOdeUgopM03diqMGx9JkVGzc0wvSJciUvTS9R7qTNF0S2yTNGR2qPNJRzCJaM0xW9ad1NNMQtLSYoqgHA04dRUdSA8UiojqcKaOtSLTSNLi05etNHNPUcitUhXJEqUVGox1qRRk1qkNMmjFWYx0qGPAxVhegFXGJSkSpUyVCtSL+nU1vGI76lhCVzU68e9Vk6cjnPAqZD3Hr19K1ii7lgGpEJGMHPP+NQrT1/D8a1QXLCHp/WpUPHb8agXGKkVhVhcsKfz9/wBKcOSB9AKhDBee/p696cGHHp0OfpSJuTbsnPrz6YpwPvkZqFWz0z2J9qduyPXn8KRSZKGx1weBS7vU4J9utQ78DnNI0mS3uPz5/wAP880jSOpKSO5wfTHFRs/oaj3cHnvTdwrOUlY3iiQcmng+1RA+lOU/zrkqVTohEkzTxUYHFSJnPr9a4JzOuECWMd+fyq9bLgZPXH8OOKrwx8c8HPTHX/P+etalrF7Z/wDrVwVqvQ6owLNrEc1qwR5biq1vFt+ta9jASAfevPnIVWSgi9Yw5x+tdBZR7eT/ACqhaRbQM46jNXTPtVf5VxTbZ4deTm9C1JOEXANZl1cZySe4qO4uPesu6usdeTThAKOHbC8uMA5PX3rDup+uTTrq56kmsW7ud+cGuyED2aVLlQl3PknmqLNuPH6U2WTJwD/nP/1qYZVT5m/z0rdI6VEtRssS73IGK1fDdg2rX/nTA/ZIDlgf4iOi1i6RY3Ou6gkFsCsefnfHCD1Nen21rBYWsVraDEUYxnux7k1x4msorlRhi8QqMOSPxP8AAWU5b8KhIFTHmmkV5tzx1oiFl6U3bUxFNxSGmRMPSmEe1TEU0ikO5FijbxT8UuKQXIwOaXb+NP20mOtArkRGBTGHQf5/zzUxGKiagaIXGOn86hbpVhqiYd6aYEeOleceK7v7ZrUu05ji/dr+HX9a7/VbkWOnT3B6oh2j1J4FeXNlmLNySckmu3CR1cmduEhvJkRXHGKaR7VIV9PzPNNxnGfxrubOwjA55z1poGUFSYpMYA74qGx2IiKTGfbnFSEetNI64pXERe/tSKoLc8AdfYVIRTJjhcDqetFxWIJm8x844HAHoKjqSmkUzOSuxjCm7ecn/wDVT8ZpDQQ0RNwKYwqRhwRTWPzVSMmiuaYakcc1GaoiQxvvUw1IetMNUZNERpKewxTaZk0MaoyKlJphHtQQ0RU2pdho2juadyOUh+lHlk/e+WpScdABTGOaLkuKG7VXp8x96YxJ60ppD0p3E9NhhptONNqkZMaabTjTaozkJTTSmm0EMM0U3NFMi43FKBigUtemjzEFFFFMYVq+Hptl08Z6MKyhU1nL5N1G/TB5q6b5ZJkzV0dhIMqayb1Mg1rg5XI6EZqneR5z713SV4nItytCN2mwtjJUkGjFOscmykT+6/8AOjFNbI64vQTFOApcY607FNFCAfLTgKUe1OANCARRUgpAMVItOwDlHSp1GKaoqRKYrEkYq7F0OP7pxVZF4q5CMqw74xVxjoV0PO0GGb6mrCCosYlcf7RqeMVwJHJLcmQVIBSxrUu2tUiCErUUgq0y8VXekwRVccGqrVbk4zVV+tZs3gRN2plPam1kbDaXFFLSAKKBTgKYDo1ywHvWzq7fZNFsrFeHmJuZfcfdT9Mn8aqaPam81GCBPvSOFH407xBdJe6zcywjECt5cQ9EUYX9BWy0j6kSd5KJmgU9RQBUiLWdtAY6NasxpTEXpircKZrSKuYSZNbx81pQx4HFRW0XfFX0TFdMImE5WImXAqtNVqbhapzUSHTVyDGax9Yn3z+Sh/dxnn3bvWnfT/ZrV3H32+VPr6/hXP4yc1y1pa2Ov4YjVGKXFOxRisCENxSgUoWngUCGgUuKcBS4pgxMYpcU4CnxpubFNIkZkRRmRxkDgD1NUiWLFm5YnJNTXEnmv8v3F4X/ABqLGKmW5SG0hp5phqGMSkNLSNUjGmm040lIBD0pKWkNIBDSUtJUlAaKSl7UDQYopaKBhW5YW32SHc3E8i5x/cU/1NQaRaAL9rnHyKcRqR99v8BV5mJySSSeTnvW8IcquzbD0uZ8z2GngccVFI1KzZqJj602zubEY4FQM1OkbOaiY1DMpMaxyaSirVhavczqiKWJOAB3NZN23FThKpLliWtF0+S7uEVF3MxwPavR7Gzi0238qLBkP339TTNH01NJtMMB9qYDefQegqaR8k5rkqT5nofZZfg1Qgm9yORuuelVZX5p8r+hquzVKR2yY1jzUTGnMajNWZBSUUuM0gGqpJrW0+zz8z9Op9qj060MjD3PU1pSuqJtTgfzrKUjWEOoy4lCrsXGBWXPJuPFS3Eh5FViMikhyfQhbmmhSe1WY7d5XAUE1HdX8VjlLbbLc9GfqqfT1NNy7GUmoq7FkWGzjEl4Tk8rEPvN/hWTf38t6drYSFT8sa9B/jVeR2lkaSRizsckmmmqUG9zinUctEGKKM0lbRjYyCijvS+vbFWAlKcAZYgCoJLlV4T5j61UkdnOWOapROapiIx23LEl12iH4mqzMWOWOTSUVokcE6sp7sKT60E4qNnpswbsSFhUbPTC2abmlclyHbqQmmUm4VNyB+aSm7h60oINIBaKKKYBRRRigAp6U3aaevFXFCFopaAKsApwoAp6j2qlEYAc08elGPSnKpJrSMR3HKKeo5oA6VIBWqgFxVFSouMED8KaoHGamTFWkFx6df8AD9anX9aijGeD0z/Pk1MG5FaxQ7ki9KeOlMFOU4561qUiwp4/UZ59fy7/AOTUyn8ecD8qrqfepARgcn2461SKLIanZqur++c4xz608P7n8vqatDJw2PWpAfwquJARTg4x1qkyi3v4IBx9KXzTyefwqp5g9c80m8HHNDaAu+Z+WPrTfM5+o/8A11V8w+tIZKiVSKNFEuGU+vv+PrTd/YYxVbzBS+bnpXPOulsbwpss7qUHNVhITTw+Olck8QdcKLLQOKkQVXXJPJqynArjnVOunSHip4E5ye/rx/n/AD6UyNMkE+taFvD047Zx/n/PFcdSrY7oUrEluhzz9eO9bFrDwOM9BUdlaEYLj8K2ba36cYHbArhnPqOco00Os7Ys3P61t2saqM9PSqqFYx6D1xSvchV6+3Wud3keZVcqjNIzACq01yRnJwKzJr/rg1l3WoqM5fk9s5ojSuKnhG9Wa1zegfdOTWNdXgUfMe1ZV1qvykZx+NY9xflsgfnXTCmkejTw3KjUur0nIJH0rNkucnjoPfFUHuCc9aRVkk4XPvir5lFanRGl1JmuO3pxV3Q9HvNcvRBbKfdj91frW14Z8F3N+Umu829pxlm6sPYV6XDb2ujWf2Wwi8tujHuPqfX+VctbE9InDisfCj7lLWRQ0/TbXQ7L7HZjLH/Wyd3b/CnnJNKTn3xSntXmuTlqzx2225S3YzFIRT8UhqRMYRTCtS4oIzUsLldlo21Kw9qTFArkRFGKeetGKB3I2HNNI61LTTQNELdKjapm4FRN1oLIW5NR445+lSkZJz9KYxEcbSP91VLMfQAZzQh+RyHjq8OYLKPjpI/9BXI1b1C6a+1Ce5f+NuB6DsKrEflXq0o8kbHsU6fs4pEWO3bFNZfmJ9z/AI1KR7UhHNW2XYgZfbFIVxn+VTYphGam4JELDNNPepiKYR7fpQFiI8DNQNknNTyc8CoyKESyDFIRUjCmGmmQ0R001IaYaoyZG1Rt1qQ000zKRC3WozUsg9KjbiqIZGwprU9hTaaZEiM0wjmpGppFUZMjpCMU496a1BIhNRtTzTDTM2MamnrTmPFMPWmjNjTTTTjTDTRDGnrSUpppqjJjTSUppDVGTYw0hpTSUEsaaKMUUyRKWiivUPNCjFFFNALilxSgUtUB1OlzedYxk9QMGprhcrWT4elGZIT9RW2wytd0HzROKatIzrEYkuU9QDS7ecUsI2ako6Bxt5p7rtYj0NVHY6Kb0IwKeFNKo5p9VY0EApcUU4CqsMAKlUZpqipVGBRYTHCpUFMUZNToKqwEiCr1oAW+vFVUHertqMSL9auCH0POpl23Uw9HI/WpoxTtTTZql0vpI386WIV59rSZyS3LUa8VJtNLEvSpdnWtUiCBhxVWSrrLgVVlHNKQIpTVTfrVuaqrd6wkdMCM03FPPWm1mbiYpRRj60uKADFKKMU5RlgKpK4WN7w7i0tdQ1ButvAVj/33+UfzJ/CsBRXQakn2TwxaQ9Hu5mlP+6owP1JrBA9K0nvYwhq3IVRU6rUaLU6LzU2uEmSRLWjbx5xVaBOlatpHjFbwic83YtW0VWGXC1LDHgdKbPxmuhKyOVu7KExzVVxubAHXirEnWqd/L9ntZHBwx+VT7nispuyudVKPQw9Um8652qf3cfyj3Pc1Vxil+tLXnvV3NpO7G4pcUuKMUE3ExS07FKFp2FcaBTwPSnKtOA9KaQmIo9abdP5UQjA+eQZPsv8A9erCgDLv9xOT71nsWkkZ36sc/Sm9ECQwDijFOxSVkMY1RntUh6Uw0mUNNNNONNaoGhDSUUmakYhpKU0lILBTadmmikULRRRQACrmmWZvLjaxKRKN0j/3R/jVaGN5ZFjQEuxwAO9dJ5SWduLSI5xzK/8Afb/AVrShzO7KhF1JKKCaRXYBF2RKNqr6CoGOKcxxULmtZO56aSguVDWNQuc09zUDGsmZyY1mzTKKKhmTY6Nd7YHJr0bwno62Fst1cKDM4ygP8NYXgrRxdT/a7lMwRngH+I13Urn29MVx1al3ZH0+UYFRj7aa3I5Xye/Jqs7U52qtK1Qke5JkbtUTGlJpjGrMWxhptLSUhBVyztzIw4zUNvEXccd637SMW9uXONx4X9KicrI1hC4rgW0fljG7+Ijt7VQmfP8ASpbhyxPX3qHaW7fSsbm7RAyF24qSO3GxnchY15Zj0FTP5dvC09ywSMdPVvYVzmqanJfNtUeXbg/LGP5mqV2c1Soqa8yfUtV3qYLLckX8Td3/AMBWSOOtGaTNaxgjz51HJ3YpNNoJozWyVjNsKSlAznJwOuT0FV5rkDiH/vrFUlcznUUFqTSyLF948/3RVOaZpD/dX0FREknJ5PrRWqjY4auIlPRbBmimk4prNVHK5D81Gz0xmprNSbM3JjmamE0xmpmahyIJNwppf0plFK4C5oopQKAEpVyKcBTgKEmK4ikmnUBaeFxVqIrjcU4ClAp2KtQC4AUYp6r60oFaqIDQKcF5pwAp1WogNUU4CinLxVqIIAtSr0ptOWrSGOFPUc00GnKeatCJFxz71ID0z1/nnrUIOacHx0JFO4yyDj1FTBgTxx3qmso9hThLjp3Of0qlIC4D+dO3c4ql53HWl8/mr5yk2Xg3HWnb6o/aPpR9o9KPapFq7NASYzijzfTjms/7Qc0eee3FS8QkaKLZo+bwenTH60vm8nnrzWaJjS+aazlijWNFs0RLx1pfPxWZ5rU7zTWEsSzohh77mj55o8/1qirk1MtYyxFzrhh0iz5ualRqroM4wKsxRk9jWMqzOqFFInQ8VIoyRUlvaSv0Un8K07bSpGxu4rnlVZ0RhFFOJavW8DPgYNalrpiL94j8a0oYYowMAH61zyqNminGJn2ensSOOPUitm1slj6gH3pPtCIOcCo31FBwDzWLux+0ctjVQBDnrzmnfaAox04wcVzk+rqo5ZR+NZdxri54fPGetZ8i6h7Fy3Owm1FU/j6DoMVnXGrqB8v6npXIyapJIfk6Gq7STy9zT91G8MMkb93rG4cvn6Vlz6kzn5Tj+dQW+nzXEgCK7seyjOa6fSPAup3uD9laNf70vy1LqxW5c3SpK85JHLGV5Dxmp7ezmuJAqqSx6ADNeqaV8OraHDahcGT1SJcD866yz03S9JT/AEW2hjx0cgEn8axliukTza2b0YaU1zM8t0TwHqF2A8yeREf4peD+VdzpPhbTNJKHb9puD90sO/sK12vZLuYx2ig46ueFUepPao3kWBWW3YyTNw8x6n2X0Fc0qkpayZ5dfHYis+Vuy7IfczfZ8DgzDoo6R/8A16zmJYkscnvmplhJ6n35qVYkUZIzXPKdzCKUfUpqpPQVJ5ZPtU/QcUhqbj5mQ+Xn0o2YI7+lS01ulIVyHbjH0oxTwOPamt1NAXGMM/yppFSHimEUDIyMUzFSN19qZQAlMbrTzTGpFIjaom61K1RvQWRnr3rA8a3ZttMW3RsST/Kcf3R1/pXRqvPOAM9a858S3v27VpnU5jQ7Ez6CtqMeaR1YSnz1E+xjYxn8+KQjFSkc/pTCK9G567IsUwipsccUwikIjppH50+kxSEMxUcnCnNTMKrudzYHbii4iIimNx1qUjApj9KEyWQtUbVK1RNTRDGNTDUjVGasykRtwKa1OamtTMpEbDrUbVK3eoW6VSM2Nphp9MaqREhhprdacaaetMyZGTSUpFNNMhsaaYaeajPWmjNjWph4p7Uw1RmxppGpaQ1SM2MNNNOam0GbGmkNKaSqM2NIpKU0hoJEopaKBWGUUUV6p5gCnKKaAaeKpIBaKKKYFiwm8i6jfnGcGutXlcjp2rivpXV6PP59mhPLL8prpoS6GFaPUZfLskhlH8Lc1PdL++PHB5FOvovMt2A64zTd3m2sMntg10xWtgpvoR4pQKMU9RVI2EAp6j2pQKcB6VVguCjnpT1FIKkUGqSAeg5qZOtMUYqaMc07ASIOB6Z9KuW/3hj2qtGPlGOlW4AN4+tVBajRxfiSMRa9cjGAxDfmKrQjpWz40h2apBJjHmRD9KyYRyK4Zq02jlmrMvQrU2KbCPlFTYrRIyZXlHBqnMOOK0JF4qjMKiQ0Zs3T8aquOatzDk1VesZI64EWKMUtFZmolLRRQMKsWab51GPfpUGK3fCFqLrWLaNujSqCfbPP6VdNXkRUfLFsXxgSuqQWna1t0iI9yNx/VqxwKuazc/bdZvbntJM5X6Z4qqopy1k2ZxVopCqKsRLk1GgzVuBKpIib0LVrHWzZxcdKpWcfQVuWkPFdNOJx1pD1TatU7o/e+taUq7V5xWXdH5jWjMYK7KMn3qwtcmDzrAOVjGW+prcmcRK0j/dUZNcnI5kkZ26scmuOu+h6ENIjKKdigCuawCU5RS7acopiEAp4HtQBTwKEhCAU5VpVFScQxvM/RBkD1PYVaVhFa+bDCBei/M/17D8Kr0qgnLMcs3JNGKzeoxhFMPWpTUbVAyNqjNSMKjNSykIaYc0+mGoGhKSloqShtIaUmkpAJRRS0hiUtFaWi2Iup2kl4toRukPr6AfWqjHmdgLukW/2K1F2/wDx8SjEQ7ovdvx6CnE1LcTGaZnIxnoo6KOwFQMa6Xpoj0aNP2cfMRzULNTmaoZG4rNsqTGO1QscmnMaZWbZi2FXdIsJNRvo4Ih948n0FUuvFek+C9KFjYfaJVxPNzz2FYVp2Vj0MtwjxNZJ7Lc2re2jsrRLeEYRRjj+dRSPnNTTHrzVRmwK5Ern2ekVZEcr1WY5NPkbJqBmrVIxkxGNMY0E000yApyKWOAKaBmrtlFk5boKhsqKuy7p9t3bgAck1Zkbd16eg7VM6+VCE7nrUIUsSK5pSudsIaEOzcaLuWHToPOusdPkjB5Y/wCFS39zDpdqJZcNIT8keev/ANauJvruW9uGlnOSeg7D2pwi2znr11TVluP1C9lvZvMmOB0VB0Aqt2puaTP1rqjGx5UpN6sU0maTNG7tVmbYuaGZY13SHA7DuaZLKIBg8yenpVJ3LsWYkmqjG71OerXUNFuPmnaU+if3RUXWkpCcVslY8+c3J3YtMZqRmqMtQ2ZOQ5mphams3FRs1S2Q2OZutNJzTaKi4gooooAKWlC09Vp2EMVakApypTwlaRgxXGBacFqXbTttaqANkYWnhaXFLVqKJuN2ilxRRmqsAtKvv6U3NJupgTdKD14qHdxRup3QyWlzUXmUnmUc6AsA4pQfeq/mHHWk30vaoqzLW+jzMVV30b6l1kUostebS+bVTfRupfWClAtiSjzTzVQNS7jUOuzRUy152aXzsVVGaeKh1mbRponE1L5p9agANSKtJ1WbRpomD570maaqE9BVmK0mfohNTeUtjVRS3IwT709TWhb6NcyY+TA960rfw8xP7xsU1SqSNVKnHdmCtTRxMxHBrq7fQreMZc5+pq+lpaQ4KgH2xVewdtS1iIdEcnDYTPjEbflWna6NNJ/B7Z963fPt4/uhB1zjr/n/AOvTH1aJMHjPPHboP84qXCEd2aqtKXwojttDA2liDz9f89K0rfTreIZ46cGsSbXNv/LQnjHpVKTXc9Wye/NYzqU49TaMakjslltoQQNoOT3zTW1CJMcZ/HFcUNVml4jBI+hoDXsxwBgntXJPEU0dMMNJ7nWyatGpIBHHvmqc2uL2k/KqFj4a1a/wYrW4k+ikD8zXR6f8N9Ulx9oENuvcyPk/kM1yzxcehry0afxyRz8mtSNwmT71We5uZvUCvTbP4b2Maj7XfyOe6xIAPzNb1h4V0KzxtsRMR3lbdXNPF9iHj8PT+HU8Whs552AVZJGPZQTXQ6b4J1i7AKWLov8Ael+X+deywLDAAtvBFEP9hQKm81j1Yj8aweJk9jlqZtPanGx55p3w2mIBvruGL1VBuNdPY+CdEtMGRHuWHd2OD+AraaYD7zVWm1GKJc7hip56kjiqYvE1tG38jQtbezs122lvDCuP4UAp8t4iDLPj8a5W818DIj5PaqELX2q3HlwhnbGSBwB9T2q40nLclYCUlz1XZeZ0d3r8aZEI3MO9Nt7a5vNtxqDtFA3IUD5nHsP60/TdJt9Pw8hW5uR3P3EPt6mrzuXbc5LE9zSlKENEYSlCOlFfMaeYxDEoigX+BT1PqT3NNCgdAKdRWEnchK2w0igjinU01AEdJS4oxQAn1ptOxSdqQXGEUw1LTDgde3SgBhx65PfimMOKkIzwfpTGySc0DGMOtRmpW6+lRsKChtManGo2oGhhFNIOePyxTmNKq5YUF9DI8S3gsNIkwcSy/u059e9ecgY5Peui8XXv2vUti4MMGUHue5rB24A69K7aMeWJ7WEpezp67siNMIqVgepppHFbXOkiYcdKaRzUrCmHrRcViIim4qUimgZ60rhYgmO1cdzwKYE2j371JtLyeZ25Cj+tDCi4rFZ6jeppKhamjNkTd6iftUjVG1WmZsjNMPepDUZ71SMpDGNMNOamN1q0YyGMaiJqRu9R4pkMQ1GakNRGmiJCN0qNqkNMamYsj700080hqiJEZFMNSGo2FMzZGaaaewppqiGNpppxphFUjNjTTacRzSGghoYaSnUlMhjaSnGm0yGNopTRQIZRRRXqnlirT6aop1WgCiilWmhigVq+H5xHdGJjgSdM+tZgpY2Mciuucqcirg+V3FOPMrHbEZGKqWaYgnhP3kbcPpVi3kE0CSL0YZpm3y75W6LINpPavRWupyw0diLbThTmUqxB7GlxVWOkAOKUCinqKpIECrUqimgYqVRxTsA7GWqZBUajFTRiqsBKn0wKtQD5h9agQD/69WYRhhVIEY/jiDNpYz46OyH+dc3AK7nxNbG48NzHqYWVwce+P61xFv0rjrxtUOeruaUA4FT7RUcA4FWQuacTnkyrIKoXAxmtSZeKz7kc9KmSHEyZupqm1XZu9VHHWsJHdT2IjSU4ikrJo1EpcUoFLinYYCup8HjyUvbwj/j3tpZAfQ42j9TXMAV1th/ovgnVZsANMYrYe+SWP8q2pK2phiPht3OVVcfnUiigD2p6j2qUgY+Ja0baPkVVhWtO0T2rSKOebsaNjHk9K3LWPCiqOnxccCtqOMrHXVFWRwTd2UbzhePWsW461sXx61jyfMaGa0UYmvTbLZYwfmkPOPSsMDFXdYlEuoMF+6g2iqgFedUfNI7Og0ClxTsdaUCosIQCn4oAwacBinYQBacBSgZqRV9qpRJuJGtQ6g26WO3HSP5n9z2H4VeQrFE8zj5Yxn61mx7mG+TmRzub6miXYENIqM8VOwqJqyY0Rmo261KaiaoKI2PBqM096YahlIa1NNOam1BSEpM0ppppMaEoooqRiUoopQM0DsPhieaVI4lLu5wFHc100yJZW6WUJB2cyuOjv/gOlQ6DALKzbUXyJn/d24x0/vN+FNJ9811RXJHzN8PT5nzvZDajc05jx3qJjQdstNBrGq7tUjnmoHNZMxkxD1ppOKWm5JO2s27K5BteE9N/tLU03f6qPDOa9RbgAAY6Csbwfpo07SlZh+9lG5ye3t+tasz88VwylzO59rluG+rUEnu9yCVs5qpM3pUsrEdaqu3FXGJ1TkRsajY0rNmo81ZmxDRSUoGaQEkQ3cCt3T4tvzf3TWXZR5fpW9Cm2EAjvkj3x0rnquyOmjHqxoUs2SOp5pb27h0m0M04BfoiZ5JqaSSOxtmubggKgyB0JPbiuA1XUJNRu2mk4HRVH8IrKEXJhiMQqa5URX13Le3DTTsSxPA9B6Cq9FNY11xVtDx5Sb1YpNNzxRQqlulWZOQAEkADNRTTiPKxfe7tSTzgDy4un8TdzVStIxOSriOX3YC+/ekJxSE8Uxj71ocMpCsaYWprGo2ak2ZtjmbNMLUzOaKhu5IZopKKQBRRShc0CACnKlPVKlSMk960jC4rkarUyp6VKsRx0qRUArZQJciJUxTsVIcCmEitLCTDvTTQWzUZagY/IpN1RFsUm6lzoaJSaTdUJak3+9ZuqNIlZqTdUJcUm+pdULExejfmotwPSk3Goc2Ulcm3Gk3GmA9c05anmZaiOzmikpaTZdgpQaMU9UJ6An8KVmWkJSgVYis5pPuoavW+i3EhGRitFTnLoPmjHdmUAakVSe1dPaeGmbBf+VbNr4chQfMoNbRwk3uJ4iCOFjgkfG1Cfwq9b6TcyniNhXfw6bbQqMIvHfFTNJBCOCoreODitWyPrTfwo4y38NzORvyK1bfw1GuPMNac+qwR5wf1rNudfA+4R+FXyUqe5SdaexoQ6TaQjlR+NTZtIOmwH2rlLjW3Y8sSO2TVFr+eT7u459KxnjKUdjphhZy+JnayanAg61Tn1pADtOPpXLpFdTEdR7HrW5pfg/WNR5itJ2Q/xsuxfzNcNXM0tjtp4FJ3Y2TWz2NVG1WZ/u5P0FdrY/DC6bBvLu3gHouZD/hXS2Hw90a2Uee1xcuOuW2D8hXmVc0b6nZGjSj1+48j33cvOGHuxq/Z+H9UvmHlQ3L57pGcfnXt1homm2WDa2FvGR/EU3H8zmtTHGCTj07VxTx0pbG3toR+GJ4/p3w31OYg3KJEvfzJBn8hXRWPwzgjx9ou1A/6Zx5P5mu/G0Yp24VzyrykQ8TUfw6GDY+DNDth80Ms5HeVuD+VbdrYWFnj7LY28XuEGfzpxcfWk84CsnJsxnKpP4mXPNY9wB7CgNzksaz2uQDUUl6B3FCi2Zqg2ahkVfSkNwo//XWDNqPA2nP0qnJeyMeM9K1jRZtDBt7nRyaiidxVG41lV4U5+lYLu753MfzpYYHmcJFG8jnoqjJNbKiludEcHTgryZan1WWT7v8AOqgM9y4Ub3duiqMkn6Vt2vh51YG/mWEf88o/nc/0FdDZW8dmpWxgECkYLk7pD9T/AIU24wRjPGUqatSV3+Bh6d4b2BZNUcxA8+Sh+c/X0roYmSGHybWNYYR/Cg6+5PelWDHPJ9z1qVIfauedZy2PLrVpVXeo7kHP9KX06/lVtYgKmERNYXOd1UjO70VqLFmn+Sp+8oP4UNkuukY5NJWwbOFx9zB9qik0vPMT/g1IFiIdTLpDVi4tJ4fvoceo5FQUjRSUtmMxSU+kxRcY2mMOakxTWoAhIP600jIx/nmpSPl5zUZ6+3TigoiY559eaYae1RnpTKGsajantUZ780FIbVbWLz7Bpk04+/jCD3PSrSjmuT8ZXfm3aWiH5Ihk4/vGqgrs6MNS9pUUTmDlmLE5LHPPemEY9+KsMvHb1GO3+ef0qIjjArt2PoGQtyelMxUrCmEUXJGYphqSmYp3EMwO9RygtiMcZ+8fQVMBjJPSmR/xOerc/QUANkGOMDp09KgfvU8lQN3poCB6hNTuKgbrVIxkQuKjYVM1QmqRDI2qM1K3Wo2q0YyIyKY3WpGqNqpGMiNu9RtUx6VEw4pmbGGmNUlRv7VSJY00w0+kagxZE1MNSHrTCKoiQw9aY1SHrTDVIzIzTTyaeaaevFMkjIpDTzTTVIzZGabT6Q0yGMNNxTzTaZDG0hp1JQQxhop2KKYrEVKtJSr1r1keUOpaKKoApwpo5NSAVSGLRRS1Qze8N3O5Ht2PI+Za1bqMtEdvVfmH4VydjOba6jlXseR6iuzUh1BXlSMg12UZXjY56kbSuRTAOEkXo6g/j3pmKlhX908R/hO5foabiuo0iNC08DpS4pcc0yhQKlUY6U1RTwKpIByjmp4xUaLU8Y7VVgJFHY1ahHzCoFFWoRjscU7BctGEXNjdW/UyRsuM55xXmsA25B65xXqViSrc5645rgNetvsmu3cYGF37l+h5rnxEdpGFVEluMqKuqvFVLX7oq8q8VEdjjluVplrOulrWmX5azbpcA0pIqmYk45qpIOavXA5PSqUtc8jvgRUmKdSVFjYTFLRS4osA5Blh9a6nUsw+C7GMZ/f3byH6KoH9TXMQjLCus8VjytG0CHGD5LyH8XP+FbQXuswr/FFHMKKlQZxSKKmiXkVKQpMsQJwBWvZx/MKz7dPmFbunx5YVtBHJVehsafFgZ7AVoSfKn4U2yiwn61LdcIfpW9jz27uxhXh61kXDiNHc/wAIJrVvT1xXPa7J5di4HVztrObsrndRRzOS5Lt1Y5pwFAHSnAV59joY2lApcfWnAUyRQKcBmhRUirVJEsFWpUTmhVqxCmWGenU1SEU9SP8AqbYHqfMf6dhUDClQ+fLNcHOHbC57KOlKwxUPV3BuxA3So2qZhUTVkwRE1RNUrVEx5rNmiIWphp7d6YaiW5aGGkpTSGoGhDzTadSVJSENFFFIYtXtHsH1C+jgTgHlm/uqOpqkozXV2MI0zRQ+cXd6OfVYh/if0Fb0YJu76Cs5NRQalcLPOBCoW3iXy4lHZR0P49apE0HpTCea1k76npxShHlQjHionOBTmqFzzWUmKTI2NRGnMaaelZtmLY1mwK1vCth/aGrxo4zGh3v9BWPjmvRfh9Y+Rp7XLjDTHj6CuarLSx35Xh/rGISey1OrI2RhcADFUpm5qxO3BFUpmGcVjCJ9jOXYglbt3qs7VK55qu5rexjcYxptBOaaTikJsXNOTlqjBzU0K7mFTIcdzW0+PJH61vQxjbubjHv0H+fWs7TIst+FUfGGqm2txZQNiWQZdgfur6fjXHP3pWOtz9nTuzG8Tat/aF0IoT/o0PC4/iPrWJSUhOK6YxsrI8ipNzfMwLU00nWlUbmwOtabHM5N6CqpY4HeoLibjy4+nc+tOuZto8uPr/Ew7+1VOlaQjfVnJWrW92IU1jSMaYzVqzicgZqjY0McVGzVDaM2wZqZmjNJUMQUUUUAFFFSKmaaV2Iaqk1PHHUkMBP0q0kWK3jTIbSIo4elTqgHSpAMUxnC1skkZ3bFpjMB3qOSb0qBnz1pXRSRK0nWomeomeo2es5VLF2Jt9ML1FuNJmsnUZViRnppemUVHMxi5opKUDNIBKKdtp6rSuUosYFNPVfWnqhNTxW0j9FNNRctEUkluQbfSnKpNaltpUjnkGte10QcZGa3hh5PcTqRRzUcDueFJq7BpU0n8OK7G10uNMYUVpw2ca9gK6oYRbsh1m9jkLXw8WxuratPD8a4ytb42R8YFNku4416gfjXQqMY9CHOT6leDS4Y/wCEZq4I4YhnAFZV1rMcefmFYl5r5PCGiVSENyoU5TOvkuoYl6is671yKPOCK4q41OWXOXNVBLJM21Qzt2A5Jrjq5hGOx1Qwi+0dNeeIGbhTn6VmTanNIevWruk+D9e1Ta0Ni8MTf8tJjsH612elfCtFKtq2oM/cxwDH6mvJr5rbqd9LC9keZyXLnJYk1o6ToOras2bSynkQ9G24H517jpXhTRdMUfZbCEuP+Wkg3t+tbajaoCgAegryqmYylsdsKCitTyPSfhhfy4e/ngtl7gHe3+Fdbp3w60e1Ia4e4umH95to/IV2GaC9cksTUl1NlG2xWsNMsLBQtlZwQ46EIM/nV0tnvUPmelI0mKycpPcrlbLGaNwqqZqY0o7nH401Fsaptl3eBSGWs9rlAeWqFrv+6pNWqMmWqFzTaXHeomuMHrxWY1xK3QAVEdzffY1tHDdzRUYrc0WvMfxCoJL3P3eaq7QKQuq9SB9TW0aEUWoR6ErXErHrgUz5mOSc1Jb29zdZ+y28sg/vBcKPxPFaEelIq/6XdRhv+ecA8w/n0q7QiiJV4U9GZXAFW7TTrq6G6GI+X3dvlUfia3LO1jjwLSyDP/z0mG8j+grS+xPNg3s7P6LnIH9KylWijjq49r4dDEt9ItY9vnSPdTH/AJZw/Kv4sefyrctraTygiIlrD/ciHJ+p6mr0MUcYxGgXPpUypXNOu5bHl1cRKb953K8NsifdGPfvVhYwBUqpUioMVi5XOWVQiEdSJHzUqrUgWlcwlVdyJYxUipnpUgWnqtBi5sjWOniOngU6ixDkMVBTttOopom4mKp3WnQz5IGx/UVdopNDjKUdmcxdWsts2HGV7MOlQV1josilXAZT1BrB1KxNufMjyYj+lS0d1Gup+7IoUwnn3pxpvTNI6kMPPfvUdSHt9ajbjpTsNEUhqI1I5zUbdKC7EbnmmGnNTetBaGzTLb20kz9EBavOriQyzPI5+Zjkmuq8XXQS3itkPLHc30rk8V0Ulpc9fL6XLDnfUY1RuO1SnimMK2uegQEc00jrUrA5qM96EwsRtTaewpMU7kle4O2Mj1pQQ0YK9MVBcPuc+3FRwybW2n7p/SqFcsPUDCp5OvFQNSW4ETcCoG6irDVC4rRGcloQsKiYcVMajYYp3MmQOMGo2FTOOajYcGrRiyI9KjYZqU0wimjKRERTWFSEUxqq5myI9aYe9StTDzTIZERxTWqRhTDTMmRsKaRUhphqiGRmmkU80hqjNkRFMIqRqaRVIhkeKQ08imEU0SxhHNNIp5pCKohojppFPammghjaSlpDTIY00UtFBJDSrSUor1zyR9FFFWA5RT6atOxTRSClFJS1aAWum8P3XnWnlOfnj469RXNVa0y4NteI/wDCflb6VrTlyyJnG6OuHySq3b7rfSlddrEHtTsBl9QeQacRlAe44NehFaGUCKnAe1KBS1aRoAFPUUAU9BVpDsPQVPGKjUc1PGKpICRB/OrUQGRmoIxgVZjXpRYRctOoJxngk4/+vXO+O7QJdWt2o4kTy2wO6/8A1jXR2/BGah8UWhu/D8xXG+AiUfTo36VlVjzRsRUV0cZadq0o1ytZlr94VrQDisIHnyI5k+Wsu7XrW1KuUrLu15NEloODMC5XvVGQVpXQ+WqEgrnkj0aexWxiinMOaSszYSlxS4pwFOw7D7Zf3q/Wur8c/LcaZD/zzso/1yf61zViu66jH+0K6fx+u3xFsHRLeFR/3wP8a2jpBmFX+JFHNqtWIlpFTpU8a5YUrGci5aR9Ca6LTIcsvucVj2adK6nS4enHTit4I4K0tDTgTag+lV747UNXlX5T7cVn6j92tbHFDWRhXhySK5TxE+Z4Yv7oLGuquOWOK4zVnMmpTE9FO0fhXNiHZWPUpKxTxRT6MVyGjGgU8LSqtPC07Egq1Ii0KvNSqtUkSxVWkviYrB9n+slPlL+PX9KnjTkVBeDzNRRB9yBckf7R/wDrVT0QiuI9kYQdAMCo2q3IuKrSCsmRe7K7dagep261A9ZM0RG1Qv1qZqgeszRERphp5pjVnIuI00h6UppDUFobRRRSGGKKMU4DtTSuwNPw9p/9oalHG/EKjfKfRRya1tSujeXjygbU6Kvoo4A/KptPhOm+HPMOBNqBwPURr/iaoV1W5IKJvhI3vUY1qhY1IxqFjUnW2MY8VExp7GoWNZtmcmMbrTHpxOKiJzWTZkyW1iM9zFEv3nYKPxr2aygW1s44lHCIF49q818D2guddR2GVhUufr2r0+Q449BiuOfvTsj6nJKXJRlVe7ZWkPU5OKoynnNWp29KpyGtUraHqN3ZDIfeq7HipZDk1ATVECGmnrStTaBAKuWi/OtVBV6yBMi1nPYunub0c6WWnzXUv3Y1Ptn0rz66uHurmSeU5eRsmuk8XXJjsLa0XH7w+Y3vjpXK1jCPUzxlS8uTsBNNoNIehrZI8+UhfpSXEht02Kf3jDnH8Ip7P5Mfmn754Qf1rOZixJYkk96uEeZ6nNWqcist2FMY0rGomNbHntgzUxjSMaiY5JqWzNis1NzSUVAgooooAKBzQOasQxFugpqLbFcZHHmr0UHIzUsFvgVbVAorrhTstTKU+xGkeB7UMQoollC5qlNMW6VbaRCTZLJMBwKqvJnvUbNUTPWMqiNVGxIz0wvUZOaKwc2y0gJzSUUtRcdhKKXFOC0XHZjaXbmnhamWMntQk2UokASnqntVyG1J7VoW9hnHFbRoSkJySMqO3ZiMA/lVyDTmfH+FblvYqMcVpQ2qr2rqhhUtyHVfQxbXShgEjNa1tpyJ2FX44lUVYXC9a6Y0kjJtvcjjtVUDgVYVFA7VE0yqOao3GqJGOGFaXUdxGt5ir3xzVW41BIwcsK5m91tjwhrGn1CWTOWNc9TFRjsbQouWrOpvdcVfunNYd1rEkpOCcVRsLK+1W4ENhbyzyHsi5/Wu+0D4UX1xiTWblbZOvlRnc/49hXl4jM4xWrO2jhr/AAxPPpLp5D1JJ/GtvRPCOuayVNtZvHEf+Wso2L+te26D4L0TRQGtrNXmH/LWb52/+tXRYwABwB0FeJWzOUvhPShg/wCdnl2i/CmGNg+sXrTEdY4PlH5mu70nw/pWkKBp9jDEf7+3Lfmea1cY600uBXnzrTnuzshRjHZDue9FQtMB0qBrj3rNRZuoSZc3AUxpfeqDXI9aryXijocn2q1SbNY0GzTaamNPxzWU10xPGB7mommJ+8xNbKj3No4fuaz3CL1cZ9qhN5z8qk/WsxplH1ppuQO9axorqaqgjQa4kb+IKPamFs/eYn6msxrwDvUTXbuQqBifTFaqKRfsdLmuXVfSmNcotR22j6ncrvZBDEf45W2itCDQ7KIf6VcyTt/diGB+Zo50jCdSjDd39DOa9UEACrltaahecw27rH3eQbFH4mta1ENthbG0iibs2NzfmaupaXN2+6d3P1OazlXSOapiXHWKUV56mSmkRxt/pt/u7lLYbv8Ax48VftrW3RgbOwTP/PSf94f14/Stm30mONN74C/3mPFWPPgi4gTzGH8R4FYyrSZ5tTFueibl+CKaWN1dAG6lcovRc4Ufh0qzHbW0BAUb2HPHSlaaSX77fQdqfGvr1rBybOZyl6EqsSMAbR6DipI1pqipo+oqWzB2Ww9V74qVaanSnrUmEtiRetPWmKaetIwkPFPXrUan0pwODTMWSin1EDUikZpohjhTqYDzT6CQopM0tMAoopKBC02RFkQq4yp606koDzRyt5C1vcNG3Y8H1FQNW1r8OVjlA6HaawyfWoaPXpT543Gk1G1Ozx+VRv1oNkiNqjfpT2NROaRaQw9aIuuTQTzVfUp/smmzy9yMD6niqRajdpI5DWrn7XqEzjlQdq/QVnkU80hFdMdFY+khFQiooiYVG1SsOtRsMU7lEbUwipD1phoQyJhxTJDtjY1Mw4qpeN0X1OTTRLRSaq8nSrFRSDitUZyJrabzF2N97sfWlcYNUSSpyOD61ahkE3B+/Ra2oovoDdKhepW4ODUbU0xSIaYakprDiqMmQN1qMjrUzDmoyKq5i0Qt60xh6VKw4phGKpMyaITTWFSMKYelUjNoiYU0ipGFMxTM2Rt0qNutSmmGmjNkZFMapTTDVIhkZFNNPYU0iqM2RkU01IRTDVJkMjNNqSmMKaJGHrTTTmpuKohjGGaaRUlMPWmQ0MIpKcabTJaG0UtFBBBTqbThXsI8gdRRRVAPWnU1adVIoKcKbThVoBwpcUgpaopdjpvD9359r5TH54+PqK114bnoa4zTbk2d2kozt6MPUV2ikMoZDlSMg5rvoS5lYwlHldxpFAWpNvFKFrpGhqipVFAWnqM00WOUc1MntTFFTRjn2qhMmjHtViMc/wBPWoU4FWY/0NBJYgBz6ZrSt0WTMTjKSKUb6Gs+HrV+A4YHgfWl1E9dDzh7d7S9lgkBDxuUOfatK15FXvGtp5OsJdKPkuFBJH94cH9MVRsjXLa0rHDUVmWWTK1k3qYzW3jis6+jptaGcdzmbpfvCs2RcVsXiYY1lzD5qwkj0qWxVYc03FSEc0YrFo6khmKcBS0tNIZZ0wbr6Eeriuj8cEv4muQeyoPyQVz2lf8AIQgPo4P610fjIZ8U32fVcf8AfIra3uHJV/ip+RiKOlWbdfmFQgc1ct05FCRnI1NPjy4rrdOj2xg+tc5psfINdbZR4CD2rogtDy8RImcbY8CsbUT81blxwPesDUD87Vo0ZUl7xjzHG4+mTXDSt5k8j/3mJ/Wuz1J/LtZm/wBg1xacrXHid0j1YKyDHNOC0oFOArmsOQAU9VoUe1SqMVSRDBRUyLSItTovFWkSySFQOWwFXk5rPsQXiedx80zl/wAO1WtRcx2DhfvSYjH407ywkYUdFGPypS3Jm7IqyCqko5q7MOKqS1nIhFVhzUEnep361BJ3rBmsSE1C9TNUD1mzVEbUxqcaYazZohKQ0UVJQlGKWikMKvaLYvqGpW9tH1kcLn0HeqVdf4NgFpYahqzj5ok8mH3du/4DNbUYc015ETdlbuSeIJ0m1J44MfZ7cCGL0wvGay2p7/ifWojWsvebZ6UI8kVEjfn8qiNSOahes2BG1QtUrVCetZyIYx+lMqRvu1HWLZEj0D4bWwW0nuSOXcKPoK6yTk1meD7f7NoNtngsN/5nNaMhxmuemup9vh4eyoQh5fmVJz+P0qrIanmbtVeTtW6SKuVpO/61EalkPX6VCeaQriE0maDTc0CJBV/TwS61nrWhY/eH1AqJrQ0pu0kZ3ixs6mq/3IlH581imtjxUc6sf+uafyrHNYxeljkxDvUbG06NNx54Uck+gph7U27by4hGD8zct9KtXl7qOWTUVzMgupvOlyOFHAHoKhJopjGutJR0R5U5OUuZiMaiY0rGomapkzJsRjTKWkrMkKKKDSAM0daQVZt4TIelOMeYVwt4SzVr21tgdKks7TgZFWZXWFcDGa9CnRUVdnNOo27IjO2Nap3FwAeKiubnOcVSd+etKdVLRFQg+o+STcxJqBmprNTDXJKbZulYVmzSUAUuKybHYSjFPC+1OC0FJEe2nBalVKkWHNNQbKsluQhKlSImrUVvk9Kvw2vfFbQoNkymkZ8NqTWjb2ftV2G2AA4q7HGF6V2Qo2MnNsrQWmBV6KEDHAxT0X6flUgIA5xXRGFiGSKgXtTxxVaSdU/xzVG51IJnB/Wm2ohuarzqg68iqN3qaJ0IrnrvVGYYU/rWXPdMx5Jrlq4lR0RpGk92bN5q5bIU+1ZU90z/AHmzWn4c8K6v4hkAsrZlhzzNINqAfXvXrXhf4XaZp2ybUz9uuOuHGEH4d/xrx8VmcYaXO6jhZS2R5JoPhrWNflA0+0cpnBlYYQfjXqHhz4UWNtsl1qZrqXqYl4Qf1NemW9vHbxrHCipGvRVGAKexAHOK8OvmFSronZHqUsJCOr1ZUsbC0sIFhsreKCNeAsa4qxgCo5J1UdeapzXuOlcesndnfCk3sXmcDOahe5UVlTXuT1qnNe+/61UabOmGFZsSXfvVaS6x6fnWO90x6HFQtN1yeff862jROqGFSNWS7HY5NQNcMfas1rgLnH0qBrs56gfjW0adjdUUjTeXrubNRm5Ud6yJLvOec1F57t90Vqo2L5EjXe7HaoWu8g8mm6fpOoag2IIXYd2AwB+NdDa+FYIMHULnJ6+XCMn86mUooxqYilTdmznPOdzhAST09a07TQNSusO0ZhjP8cp2iuotxa2QxZWscR/vsNzfnSSzyTNmRmY+5qHVfQ5ZYupL4FYzbfw/ZQYNzO9w/dY/lH5mtSForVdtnbxQD1UZb86fBazTfdU49xWra6PnBk5rKVU4q1eO9SVzKVJrhudzH1PNX7XSXk+/xXQWunqn3VwB1PTFQXmrWllmOECeb2+6PxrK7ex58sZOb5aKFtdLSNdxAUDqzdBST39vbEpaoJnx988KP8axri+ubxszMdueEXgCnRrilYj6vKT5qrJ5ZpbhsyuT/IVJGmOtRoMVYUcVLZTSSsh6CplqFetSqaRjIlXipVOKhBpwagyaLKsBTwarK3rUitUmLiWA1PVqgD04GkZyiTq1PBquGpwagycCcHFO3fWoA3vTt1O5m4FjdS76g3UbvehMlwLG6lD1X3UFuaYuQsb6N2ahzxSbqQuQn3Um+od1Jn3phyEep/vLKQHsM1zJINdJdtm3l/3TXMCkd+GXutAelROcVITULHmpOxIYxqBicVI5681CaEaJCryRWJ4un2xwQA4yd5rciGXrkPEMxn1SXn5Uwoq4K7OrBw563oZlIacaaa6LnuEbVG1SsOKjOB79qQyNhTcU80ymgGGs66O6ZvbitFsAZrKZi3J7nNXElkZpjU+mN0q1uQyBxzUSsUbcvBFTsOahYVSMZFuOQTR8feHWmN196p7ijAqcGrUcizL6P3FLYcZXVmRmm9akYYqM1SZMkMYVGalao2poyZE3K1G1SNTWFWZMiNMYcVKajammZtEZFMNS80wiqMyI9KjYVKaYwpmbREaaRUhFNIpmbI2FMIxUhppqkS0RmmmnmmGrRkMxTG4qQ01qoREeaQ04000yGMNMPWpGphqjNjDSUtJTIY2ig0UEkFOWmindK9hHjjqKKKoaHpwKdSClqkMUdacKbin1pEApRSU4VY0OrpfDV55kH2V/vJyue61zPWp7WZra4SaM4KnP1rSlPklcc43R3QFLjmm28yXEKSx8qwz9KlAr01rqc6ExT1WlC1IoxVWNECip4xUajJqdBTEyVAf51YjFQoKsRijlJuTxdqux8Ef41UiHr61aj7UhMZ4ntDe6DJtXc9ufOGDk4HB/Qk/hXG2fWvSbMgHDDI5BUj8CK8/vLRtO1S4tXBHlt8p9VPIP5GsakdbnPWXUsAZFVr1MrmrUZyKSZcqRSa0ORaM5S+Tk/WsiZeTXQ6hH1rCuRg1hI9Kg7oosOaSnuOabWTOxBRiinAUWHctaWMXsP+8P510vjQY8S3Z9dv8A6CK5ux4uIz/tCup8cqF8STf7Ucbfmgra3uHJV/iL0MJVyavWw+aqsYq9ar0oRlPY3tLjztHqa6yxTLdR+dc5pC/MuPSuqsl+TmumC0PIru7I70ECuavuWeun1D7ormbw/M9VYdBHOa823T5P9rArlsY4FdH4kbFvEpx8zfyrn9tcNf4z1YrQTFPC0oXinqKxsSwUVKi5pqrmp0WqIY5VqZF9Kag5qZFq0Q2VblRJe20JHCgyn8OBUsi460y3UvqF3K3RcRL+HJ/nU8wqPMyqPWxQmHFVJRV6YZBqlL0rKQRKcg61Xk71Zl6mq0lYs3iQseKrv1qw1V361kzZEZpjU81G1ZM0QlFFFIoKKKWkAqLuYV32oRf2d4f02xxh3U3Ev1P3f0rlvDNgdR1q0t1HDyDP07/pXTeJbkXWr3Dqcop8tfZRwP5V20Y2puXfQmC56yj21MWT7x/nURqRzzxUTHipPRIXqJzUj1C9ZsTI26GojUjVGayk9SBr9KbGu+RVHUkCnP0qbS08zUrZT3kX+dYT2Y4R5pqJ7FaxiGyhjHZQP0FNmPH4VN0UD0qvcHFTTWh9vPexTk61Wl+9+lWJOtVZK0sZtkEh5P8A+uos09xzUZ6U7BcaxpKQ0A96VhXJE6VfsT8w9iKz1NW7VsNSaLT1K3i4bdYz/eiQ/pWJXQ+MF3yWM46PDt/EGufAzXHs7HNV1kxYwB8zdF5rOlcySMx7mrt4+yEKOrVQrpoR+0zzcXPaCGscVExp7HNRMa2Z57YxjURpznmm1myBKKKKkApKOtPjQswAo3EPt4y7Yrf06yzj+dR6TYM7Ditm6dLSHYPvd69GhRUY80jmqVLvlRBdSpbrtTrjmsG5uSzGnXlzvY4NUWOTUVq2tkaUqXKrsHbNRE0403FcjdzdDaXbTwtOC1NhpDQtOC09VqRYzVKJREq1KsR71PHFViOLPatY07kuaRBHDVuGDPap4oatxx7RXRCmjKUmyOGADqKtxxYFCDHpUgIHtXQopEDgMCpBgd/w71CWABzUUtwB0PFaXSAuGRV/ziqlxehR1FZt1e4yARmsq4uix61z1K6jsXGnfc0LvUCc7TWVPdMxO454pkKT3lwsNtG8srnCqoyTXqPg34UvMsd14kYxDIItUPJ/3j2rycTj4wV2zrpUJTdoI8+0HQtU8QXXk6bbtJ/ec8Iv1PSvX/CnwqsdP8u41hxe3I52dI1/xr0HT7C20+1W3soI4IVGAqKAKss4XlsCvn6+PqVXZaI9Wjg4w1erG29tHbwpFEixxqMBVGAKezqgqncX6rkKaybnUP8Aa/CuNRctz0qWGlM15rwL901nT33+1WPcX455rPlu2bOK1jS7noU8GlubFxf46ms+W+ycDms1nJ5bmmNKBwTXRGmjtjSjEuNcMep4qMzVRkuQucVVkus962UCrpGnJce9V5LvHOazmmZu/wCVPiheYjaCavkS3Ic+xO1yW6HNEayyNwDXTaN4Oup0Wa7xa25/ikHJ+grq7Kx03SR/osPmTAf62UAn8B2rKVaMfhOSpjYxfLHVnH6T4Uvr1RI6CGE/xy8fkK6ez0PStOClgbuYd24QfhVm6v3kJ3sTVNpS54/SsXKU9zmlKrVXvuy7IvzXrldikIn91OBVXzC3AzUtpp89wc7SFPc1v2OlxQcsAz+prOUkjmqVqdHRGNa2E0+OML6mtq00lEILjca040UDipkGOSRgdaxc2zza+NnLSIyG1RBwB9KW8vLXTow1y43fwxr941i6t4jWEmGww8neTHA+lc3ueaQySszOeSSa0jT0uwoYGpW96q7I2dS1m5vfkX9zD2Re/wBapRLUcYFWohTbS0R6KpwpRtBWJ4lx1qdfvVGtSKfmrO5zS3J0qRahQ1IG9KRi0Sg05WqINzTs0iGiYNTw3rVcNinhqCHEnzzTg1QbqcG6UjPlJw9SK/rVZWFOBpEOJaD07dzVUMacGqWQ4FndxTg1Vg9ODUyHEs76N9QbqXdQTyFjdmjdzzUG6l3c0E8hPv4o38/WoN1G7mgTgiYSetNL8c9faoSx6c8e1MZ+tK4KBJO48iQf7JFc6Tjiti4fML/SsUnmkdlCNkwY4FQsakY8c1Cx5oOhIY5zURNOY1HQmXYljbYrOeijNcFO5lmkkP8AExNdrqLGLSLiTp8uPzrh8cYramejl0fikIaaacelJWh6ZG3FRtUjVE3FMY08UynMcGkpgQXJ2wufasxjWhqB/wBH+pxWaauImJTDT6Y1UQyN6jIqRqZVoyZC49KiyUYEcEVO1RMtUZMmimEvDcP/ADpzLiqJ4PpU8NxgbX6etFhqd9GOamGp2UMMg5FQsMUhSiQmmnj3p5/D8qafarTMGRkc0xhUhFMPSmZyIzTGqRhTCMVRmyI01qkIph60zNkZpjcVIaYwqjNkZFNNPNNNNEsjamU8001aMmMamNzUhpjVSJZG1NNOamGqRLGmmMOaeaaaZmyOkp5phqiGJRRRQSVxTxTRSgV7CPGHUUUVQDx1p1MWn1RQ4U6mCn1pEBRSim09elWUhy08CmrT6pI0RteGrzypDbSH5G5TJ6GuqxXnqMVYMpwQcg13GjXgvrMP/wAtF4ce9d2HnpyswnGzuXFFOUZoAp6iuokctSpTFFSKKZNyaOrCdagjqxHyabEWIxn86sLUEXrVhamwi9anDcHvWX42siyWuoIM7T5EmOwPKn+Y/EVpQHDAH1rRa2W/sprSQ4Ey4B/unsfwNTNXRMldWPP4R0qWReOKijR42aOZdsqHa6+jDg1YxULY856MwdSi4OK5y7TGa7C+jyp+lczex4JrCS1O7DS6GM61HirEi4NRYrFrU9BMZinAUoXIpwGKVh2J7LH2hM9M11/jpP8Aia2kvXzbSJv0x/SuQtR++T612/jRQ1voU39+yCn6hjW0fhOSvpUj8znIxV60X5vwqpGPmrRsVy1NGVTY6TSEwPwrp7YYiFc9pQyvFdLGvyr9K6orQ8es9Srf/drmbrmRvrXT6h/q65q4H7w/XNVY0w5yXij70I9yaxMVueJh/pEQ9jWPivOq/Gz1I7DVFOAo6U9Bk1nYhjoxU6rTVWpVHFNIhsegFTpgAs3QDJpiLSXx2afOehKED6nitLaEdSPSstYpI3WUtIfxP/6qlmGVP+fWp44xHCiKMBVAqKQVnsjmk7yuUJRVKQVoSDrVGUcms2aQKMo5qrLVqYc1VkrCR0xIHqB6nfvUL9axZsiGmGnmmGsmWhKKKKkoKcvWkpyChAjtfhxEIZr/AFFhxawMVP8AtHgVTlYsxJPJNbWhxiz8BXUo4e6uFQH1C81iSdq9KS5YxiGD96U5/IrN3qJhxUzYPNQt92sjuuQPUDdasN92q7VlIlsibpTKe/SmVhIQ16veHl363Zj/AKaCqD1peGP+Q5af79Yy1RrhletD1PW2PP4Cq83epqry5pwWh9hUetypIMVVl61blqpKMY4z0NaWIuV5O9Q1JJUbUWFcYaSlJpM0WJuOU1ZgPzCqi1PEeRRYdzR1xBP4fjcAb7ebH/AWH+I/WuYVK66yjF5b3FqTgzRlU/3uo/UfrXKH5c57da48RDld11Fe5m3zb5j6LxVenOdzE+pphrqiuWNjwakuaTZE/SomqR6ic4pNmDIzTaKKgkKSlpBSEL9K1NKtDNKKo20RkcADvXd6BYLBbm5lGAo4rqw1Lmlcyq1FCI4JHp9qTxvIrl9Ru2lkPPNXdcvzNKQG+UHisNjk5revV+zEmhS05nuMbrTcZp+M0oWuNq51WIwKcFqQLTgvNPlAiC81IqZqVEqVU4qlEG7EaR1MkdPRMmrEceK1UDNyGRxcVZjjx2ojUcdORxzUo61vGJDY5RgVIpqMUpYYzWqSQiXdjvQZcd/eq0ku33NVJrjGeaTmkhpNlqe62jrWZcXZJ4NV55ye9VctIwCgsxOAByTXFVr9jaMLbjpZd2c1u+E/CWpeJrkC2jMVqD81w4+UfT1Ndh4D+Gj3PlX/AIiUxwEBktc4Zv8Ae9B7V7DaW8VrbpBbRLFCgwqIMAV4GMzGz5aerPTw+ClNc09EYnhLwhpnhq3As4hJdEfPcOMsfp6CulyByeBUFxcxW/3yN3YZrFvdUZywBwOwFeO+ao7yPao4V7QVka9zfJEMKcmsa81Isev4Vk3F7kfezzWdPcn14rSNM9Wjg4x3NKe9J/i4+tUJrsnviqDz56GoXmG05PXtW8aZ1xjGOxcaTr3P156VHJPjOCKoy3HXk9e5z+lVpJyc81tGmTKqkXpLrjrVWS5Jzgmqhlz3oUliAM1somLqtkzSM3elhieQ4UE1raB4eu9VuFjghds9h2HqT2r0bTfDumaIoNyqXV2OdvVFP9azqVo00c1bExpuz1fY4/w94Qu9QxLIPJthyZZBhfw9a7ewsNM0aPFpELi4HWaReh9h2p97qEkv+tf5QOFHAH4VmTXB5we1crlOo9Tmfta/x6Lsi7d3zyNukfcfrVCSct0qEFpWwuSTWxp2l5O6Yc+lHuwV2W/Z0I6lC1tZrlhgH610On6THFhpAGarkMSxLhQBU+8AVhOo5Hm1sVOppHREqqFGBilyKg8z3qG6vY7SLfIeey9zUJOTsjiUHJ+Zcknjt4zJM4VBzk1yusa5LeZigJjgB7dW+tUdSv5b2TdIfkH3V7Cqg5rqhSUdWevhcAoe/U1ZLEMDp05q5GMCqsNW0PAokzqqE8dWYuKqqamRsdawkcsy4pp6nNV1OOlSK2Kg5nFkymn7qi3UoPFBm0TKacGqENTg1InlJw3rTgag3cinBqCHEmzShqi3U7dSIcSUNTg9QbqcDSIcSwGpQ9V1b0pd1IhxLIYetODe9Vg1ODUWJcSyGpQ3FQK9OVqmxDiTg0bqiDA0uaLk2JM0m70pnajNFwsOzTWNNL1Gz8UFJDLt/wB0wHpWWTVy6b92apE0jopLQaxqFzzUjGoWOaDZIYx9T/8AXpppWNN6ihFXKviVtmiYB++4H1rjz3rrPGR2afZp03MWx/n61yZ74rop7Hq4BfuhDTaWirO0ic4NRNzUkh5qE0xoRqSlpKYypqP+pX61nVo6j/qV+tZpNXEiQHvTKUnrTSashjWphpzGm1SIZG1MapGpjCmZMhYcmomHFWGFQsOKaZlJCRytGeDx6VZWRJRxw3pVRhTeh44qrXJU2i1IuKiakS42jD8ipCFcZQ0rWG2pbENNPSnsMUymmZSTQxqbUjVGetUmZsjNNbrTyKY3WqMnsMYUxulSNUbU7kMZUbVIRTGoTJIzTWp7dKaRzWiM5EZprdKeelMYVRDGHrTDTzTDVohjDTW608000yGiNqaaeRxTaZDGUU6imRYrCloor2EeMKKWkFLVAOWn0xafTKFFPpgp9bRGKKUUgpRVDRItSCmLTquJohcVf0e9Njdhzkxtw49qo0/tVxbTuJq6seiph1DIQykZBHepFWud8KajuzZzHkcxk/yrpsV6cJcyuc0lZ2BRT0FIop69asRIowOKnjqJelSx9aaEWo6njPy1An3anT7ooaAtxdRWnasRisuLqv1q/bt0zUtCMPxhY+RqCXsf+ruRh/ZwP6jn86yk/lXd3tkuqaXNatw5G6Nv7rDp/n3rgotwJDKVcHBU9j6Vkl0OKvCzuiveJlTiub1CP5jXWzJlM9KwNSi6+1TUiOjL3jlp15qvWhcxkMRVNh7VzyR60diOgU6is0USQf6xcdc13Gvgy+F9DlPOwyRE/iCP51w0Zw4PvXeuv2nwIxH/AC73St9Ay4/pXRBaHJitHF+ZzkIrRsh/OqMX3RxWjYjlfrTirszqbHU6SCVA98V0kQBXngCue0gfICPWuihwAe3/AOqulLQ8WruU78HZz17iucuB8xrpNQGAfqa524HzGqNqByHiYf6XH/u/41j4rb8TjF5F/uf1rGA6V5tVe+z04/CJjjmpEFIo5qRRzU2IkPRalUUxRU6CmjNkkY5qPUBujhiH/LSVR+Ryf5VYQVFMu+/sx2Us5/75x/Wqexncs/WoJBzVlhUMlRJaHKUJhVGZcGtGYVRuBx0rKRrAzZxzVSTpV2cc1SkrCZ1RK7d6gfrU7d6gk61gzdEZphFPNNNZM0Q3FGKWikMSpYhlgB60wVc0qEz30MY/icD9auCu0hOXKmz0HWFNn4U0SzIwzI0rD69P51zUnQe1dT4/ITUraBfuxW6qBXLHmvQr/G0XgV+4T7kDdagkHFWHFQydKwOhsrv0qu9WX+7VaTrWch3ImplOam1zsBj1o+GjjW7U/wC2KoN92rWiNs1S2Po4rJmmHdq0X5o9f7VBL3qYNlAfUZqGTr+FXBaH102VJhiqslWpT1qtL7VrYzuVXHJqBqnk71A1KwDKQiloosK4Cpoz0qCpIzzTC5p2jlXVgcFTke1ZXia3+z3srpjy5l81Px6j88/lV6Fuak1+EXWhtIozLb8/VT1/Lg/nUVqSnH0Jc+VM4fGKY1OzTWoZ4T3IXNQuamaoHrJmT3G0lFFQIDQBSVLbrucCmtXYRu+G7Brq5UAZ5rpfE12ttClnBjCjnHrUnhi3XT9KlvZBggfLn1rltQna5uHdiSSa9W3sadurOJfvqt+iKExLMc1HtqcpmgJXFqd5CEp4TipduKcF5ppBchVKkVKfinqtUokuQ1VqREp6rUgq0iG7gq4qVR9c/SmU73rVIQ9T8o+n5U7ODxUW6kZ8/r/KruFiUviopJKieT1qrNL1rOU7DUbj5Z/SqU0pOcU2R8mr/h/Q77xBqKWlhGSc5eQ/djHqTXFWrKKvLY6IQbdo7lTTrG61W9jtLCFpp5DhVUfz9K9v8B+ALTw/5d3f7bnUyM9MrEf9n1PvWt4R8M2Phmz8u2AkuWH724YfM5/oPat2aWO3iMk7YXsO5r5rFY2VZ8kNj3MLgOV809yxn5c/wjnJ7Vm32rJEClucnu1ZWo6s9xlV+RBwFzWPNPxk1xxhbVnv0MF9qZeuL1nYkk5+tZ011xyQKp3F5gkAgms6acu2Sa3hByPQUYwVkXZrnPSqzzBjVVpahebmumNOxMqli081QPP2BxxVVpaiL5rdROWdbsTtLk0zcSeajXJPFbOh6Nc6lOiRIx38D5c5+lU7RV2YuV9WU7a2knkCxqWJ6AV6H4X8EMVS81YiC0HIz95/YD+tb+h+HLDw/Gkl4iXF7/zyPKofVvU+1WL/AFCSeTdM+cdAOg9q46lZydonK686r5aO3f8AyLD3UVtbfZtOjEFsOuPvP7k1kz3OOBVee53VTaQt9KzjDqzajhVFE8sxY9afbW8lw3AOPWn2dkXO6XIXsPWtqBVjXCgACiU7bDq1lDSItlZpCozya00IFVFcAc0plx0rlk23qeXPmm9S4ZaZ5maqebSSTrFGZHPA7etJJvREql0J7q8S1hLv1/hHrXM3t200hkkPzdvanXl008hd+PQZ6VmyPuPWu6nTVNeZ6WFwyWrHls09DUCmpUPNNna0WYzVqNulUVNWI25GaxkYTRdVuKmUiqiNUqt71DOeUS2GqRWqqG6VKre9ZNGDgWFanq1Vw1ODY71Jk4lgGnZqBWpQ1BLiTg04HFQhqUNzTIcSbdTg3vUIanZzUkOJNupwPFV8805WIpEuJPnFANRhuadmlchokDU7OOlRU7OcUrmbRKrcU4GogcUuaDNonDClzUAbmn7qRNiTdQzetR7qRmoFYVjTGJpCaYx4oLSIbhiVx71VY1NOearsRmkzpghjdaiNPY5BqNutI0SGE0q8t+NJSwj94M+tCG1oZnjg/NZL1wjf0rmG65H1BrpvHRxdWn+4a5k9eMV0w2PVwX8FDW4pKXqozSVZ1kEvWoTUk5w/4VFmmihaT1pMmkpgVtSP7hf96svNamoDNqfY5rIq4mchSetNzRTSaohg1JQTTSashsRqYacaaaozY01G4qQ0xhxSIZERTGFSEU1hVozkRMKaMgjHBqSmtTMWh6zno4z707COMo3PpVYik6dKLBzvqTspHUVGaQTMOvzD3pRJG3XKmiwXUhhphqVk7g5+lRsMHmmjNxGGmN0p570xvamjJkbUw1IaYaohkZppp5prVSZDIzTSKeabWiIZEwphHWpWpjVRBGRTcU8jFMbrTIY0imNUlNIqiWMooNFBJVpaRTlQadXso8LoLRRRTBCrUgqNaeKpFJjhThTRTq1QxacvSm0oqhomXtTxUa1IK0iaIWnLTaetaAySF2ikV0OGU5B9K7/SLxb+zWQEbxw49DXn4rR0a/On3gl5MZ4dR3FbUZuLsZyjc73FPUUkZWRFkjIZWGQR3qUCu9GHkAqVKjqRB/hVJAWIzViM5Wq0Z6/4VYh4oaAtxnmrsJqjH1FW4TSEa1m+GBrnvGGn+RfrexDENyPmx2kHX8xz+dbVu3StC5tE1LTpbVzgsMo391h0P51jJ2dyJx5o2POSPlwefwrL1CLIyR7VssjI7o4Kup2sPQ9xVK9j3Ke+aqSujij7sjjr2PH4VlyLgmuh1CHk5HNYkybc8VzSR69KV4lTFGKcRikqLGosY+au+8MSC48N6vaseTAJAPdTmuCUV2nw/dTqn2dyNs8bRH8RWlM5cWr0m+xlIMtWhZfeXPrVNozFOyN95WKn8Kt2v3h3yaqC1M56xudZo/3B9a6KE4H079xXOaR90fWulhGVP+e1dHQ8WutSlf8A3egHPQdBXP3H3jmuiv8Aoe3PSsC4HzmrS0NKGxx/igf6VC3+z/WsZa3PFK/v4D7EVjKK82r8bPTj8KBRT1HNIBUiVmRIevSpkHSmKKmjFWjJkyCmoudQQ/3Ym/Uj/CpFpkPN8/tGv8z/AIVTRnLYsOvFQMKst0qFxUyOYozL1qjcD5a05Rwaz5l61jJGkNzJm61Tk6Gr1xwTVKQdawmdkCq3eq8n3qsvzVaT71c0jeJGaaTTjTcVmzUM0UYooAUV0Pge3E/iG0UjPzg1z9dl8MYw3iKEnqoJrow0b1EY4h8tKT8jX8eNu8RTD+6qj9K509K3/Gxz4iuj7gfoKwSM4rorfxGdeF/gRXkRMKhbpU7VCw61kypFaQcVUk+9V1xmqkowTWb2KT0IGFMqRhTDXNLcoa33ak09tl5CfRhUZ5pIjtlU+hrNjg7TTPYrVt9vHg5+WnOKoaFL5tjGc54rQfpW1Ne6j6yctmU5fSqslW5BVWQVpYhMqSDn8KhcVZcVXbilYdyOkpaMUrA2JSr1pO1KKLCuWoWxWtYOrfJIAyONrKehB7VixtV+2fBq0J6nI61YnT9Rlg5KA7kY/wASnoaz2ru/FFidQ0xbiLma2BPuy9x/X864NjWM1ys8mtDkkQtUT1K1RNWLOVkdFLSVAgrR0eDzrlVx3rPUZaup8H23m3qkjOOa6MNT56iRMnyxbOh8QzfZtLtrNOONzYrkSpJya29fn+0alJj7q/KKzCldtd80rdjKjD2cF3ZWxSbasmOjZWPKXcrhM07ZUwWl20WC5EqVIq804ClqkhXEoFLig9KtKwCijNJmms1O4Di2BULyY6UjvVdmqHIaQSSVWkaldua1/Cvh268RagIoQUt0OZpiOEHp9a5a1VQjzSNqcJTlyw3E8J+HbvxJqAhtwUgXmWZhwg/qfavetB0ey0OxW00+MRx9WY/ec+pNGjaba6TZR2VhHsiQdcct7n34/SmX2prCCluQ0ndvTivlsXipYiVuh9RgcvVNaayLt5eR2cZLfNKeien1rm728kuZN8rbm+tVp5yxYk5JOTk1nz3WPukntx/n3rlS6I+ho4ZU9XqyxLOBnknFZt1ecY3fTFVrm7wSBycDA9OtUGkJOSea6qVG+rNKlRRVkWGlJOc1E0tQF6jaTk4rsUDjnWsTNJjvULy88VCz5NNzWiicsqzY8tmnxqWxTI1Lniu08G+FptUuAzLtjX5nZvuoPf39qUpKK1JT0cpbEXhLwzPq96iLGSnVj2A9Sewr1S0S00K2+z6ZtabG2S4x+i+gprSwWFkLLTV8u2H3nPDSH39qyLi4znnArinNzZjyyxNrq0ei7+pNcXPX5iT3JNZ08+fWoZps5wars/NCikelToqKJSxY8dc1q2VmEUPMMseQvpTbC1EKCab/AFhGVX+6PWrQk9TmlJ20RjVq83ux2LCmpFfHrVZXFG8Y4NYtXOZwuWvM9MUhkx3qr5go35pcolTLXmetZt3dGZs5+QdKS8n/AOWanjq1Z08ueBW1KmlqzelRu7sJ5dzY7VDnPWmlvzpN2a1Z3qKitCRTUqMarg04MRUMTVy4rVIrVTRqmVuKykYyiXY3x0qZWz0qkj1KjVmzCUS6r1Kpqkr1Mr0mYSiWlapA1VQ1PDHtUszcS0Gpd1Vw/rTw1TYzcScNS7uahDelPBpE8pMGpwaoM04N60iHEm3U4GoQ1ODUMhxJQ3NPVs1CG5p2eaRDiTBuKdn0qEGnBscCkZNEwNPzUIP607PP8qRlJEqnmlzzUYNOpENDs0ZptITQKwMeaYx4pfQ01zxSZcUV5utV2NSyGoSaR0RGHpUbU9ulRMfQUjVCZp0Jy6/WojTojiRT701uEtmZvjkkXlt/1zP9K5rPvxXTeOl/fWrdthH8q5jnGK6YbHp4L+ChGOelJRRVnWV7jhvwquSf0qxd/wAJqqT7imWth2eaTNJnJpM80xMbcjdbyD1FYRPNdCDkHNc/dJ5c7qex4qoGcxhOO9JnNISeeaTPpWtjJi9KZmlzzzTCcNjt2pmbFJpCc0lJmi5ItMNLmmk0yWIw5php5ph700QxjU0jNPI44ptUZMjNMqU96jIpkSGkVGR1qU1Gw61RmxuSOhpwmcdcGm01utMlsf5iE8jFB2Ho1QmmkUWJbJih9jUTKfSm5I70F29aLE3EIpjDFOLnvTWOTVIhsYaaadTWrREMYaYakqNqpEsY3NMp7U01RAykNKaQ0yGMPWihutFMkpIMZHvUgph4YH1p9ezE+eg9NRaKSlqixRT1pi04GqQ0Opwpopwq0UOp1Npc1YyQVKtQrUq9KuJaY6nr1plPXpWiGyQUtIKUVaEdP4T1PY62Mx4b/Vk9vautry9GKMGU4IOQRXeeHdTXULQI5H2iMAMPX3rsozuuVmU49TWAp600CngV1IzHpViI1XWpYzV2AuxnkVahPrVKM9KtQn5qhoTL9ua1rOT5qxomxitC2fBrGS0EnYzfGWnhJUv4l+ST5Jcdm7H8a5aZdyH2NeoiKO9s5bablJVwfb3rzjUrV7O6lt5RhkOPr70qbv7rOavTs+ZHMajD1PrXO3UfJ9q7G9jyprm76LGampE3w0+hiOKYRVmVcE1Cy1iztGrW74ZuTa6pbTZxscHNYqjFXLFtsy/WnDRkVY80HE6jxTALbxHeqMbWk3r9G5/rVS2+8PrWt4sXzl0u95JntlVj6spwf0xWRb9RWiWpw0/epI6nSW6V00B98Hr1rlNJbBH0rqbdsqK36Hl4hakN90OOBWDc/frfvP8AVn1x/SsO7HzVUSqBynipf9QT71ggV0viiMtbxN/daucrgrr3z1Ir3RQOKkUU1akWsrGchyirEYxUSDmplq0jJkgpLcf6XN7Ig/8AQqcOlFr/AMfE/wBF/rTMpbE9RyDmpaYwzSaOcqSLwao3AxWjIKpXA+WsJFxepjXQ5rPk6GtS6HzdKzJh1rCaOyD0KjdaryD5qsPxUEneuaW50IipKWk61mzYSlxRS0JAFd38K0B14ZHRD/KuEHJrv/hZxrQP+yR+ldWE/io5MZ/Ckix42GNeuPqP5Vz9dL47XGvTHthT+lc1W9ZfvGdmElehH0GsOaiNT9ajYVk0XJlWTiqc3er0oqpMvWsmVEqt0qNuvFSsKiasJo0G008MMU+kIzWLFY9C8H3G+0CMegro36VwPhC52TBCevFd8DujzWtDWNj6WnPmpxZUk4zVdxVuUVWkFbWLTKko5qu9W5BVZhSLuQkUlK1JSEJRR+NFAh6datwtVIcVPE1NCNyzkxweQRiuF8T6Z/Zt+fLBNtL80Zx09R+FddbyYIqxqFlHqunyW0v3sbo2/ut2P9KqUeaJz14c8Ty81E9T3UUltPJDMpWRDtZT2NQHmuF9meS10GGkp1JipFYdGMmu58Gr5VtPP/dU1xEX3q7rRSIvD9wQeWGK7cErSuTKPMkjN/1kjsepJNO2e1SW6ZB+tWPK9a3SurhV0k0USntTCmKutHgmo2T2pcpmVttG2pitNxRYCMjikxTyKQj1osBHQaUjmmscUAIW7VExPoaVzULVLZQ1mzULU9uKlsbOfUb6G1tUMk0jYUD+f0rKU1FXZcYuUlFbsm8O6Lc69qiWlqNo6ySEZCL3Ne6aNplro2mx2lmoSNRkserN6k/nVLw9o9r4a0tbeLDTNgzSEZLt/hRe3jSZAb5fQHr9a+WxuLdeWnwn1+WZY6avJast6jqO4mOA4HOW/pWLNKFUk5x6UyeYJknrzWTdXG5jj16+tcNr6I+jp0lTVkTXN3nIHT0rMuLjb945c1Hcz7E9z0FZ7yFiSTnJya66VHW7Mq1dR0RM8m7OTyaj31CX/wA5qMvXYl0POnUJmeomeoy3PNN3VRyymSbs09BkjFRqM10fhPRZdTv4kRC25gFGOv8A9aiUlFXY6ceZmr4K8NS6pcKcBVHzs7dI19T/AIV6dLJb2dmtlYApap1J+9K395qi2W+lWIsbMgqOZZB/y1b/AAHasm5uOTzXFKTm7lQg8Q0/srZfqx9zcZOT+VZ80uev5Uyab3qo77jmnGJ6tOjYlaTJ4rS0m2BU3c4/dKdsa/32/wAKz9NtXvryOBON3LN/dHcmty9njZlihAFvENiL7ev1NN6GWJnqqUfmDSFmJJ5JyaQSY96r+YfrRvFRYy5LKxa8zFN8081X8wU3zKOUfIWfMNDTeWhb2qp5tRTSbzjtQolKkDyE85ySeahZqGbFRMc1okdMYpDmPNIG4pmfzoz/AIUMolDU7NQg+1OB9KzYmiZTipFaoN2acrVDRDVy2j8VIrVURqlV6zkjGUS2r4AqZXqmrZqRX5qbGMol1W4p6uRVRXqVX6VBi4loPmnhh2qqDT1fFIhxLAanhqrqc9KepqTNxLG6nBqrq1PzSIsWN1LnioAacGzQRKJODmng1ADT1akZSRODTgahU808GpMmiYN60/PUfjUINSKfT/P+eKRk0SA4pcnNMHAoB70GTRIOnWkJxSZ79frSE9KGKwtRueKfUUh4qTSKK8hqEmpZOtQMaDeKGseKiY09j8tRk0i0NpU+8PrTTSr94UIb2IfGURfT7aXGdjlT+NcdXf6pH9p025t+rFN6/UVwH1610weljuy6d6bi+gUUUVZ3kN0uY81SJwOpz71oTruhbFZYOAOwxjFUiokmaaTSE8j6ce9ITimMcDg1maqmJFkHQ8GtHOaiuo/OhZe/UURdmRNXRh5OOaTJxSHgkHr3pproOW7Hccc0jDcuO46U0Hp+dL0oJYzdkfzpM0SjB3D8aZmmjO47NITTc0U7CbFpKM0lMm4jU2lNJTM2JTDTs01qZEhrU0jin0w96ZDIyKSnmm4pmbI2FNIqQ0w0yWRkYpCKc3NNpkjDSd6caawqkQxpppp1NNWiGNNManmmtVIREab3p5puKohjDSU8jim4poljD+FFLiigkot939acvPNIelEfTFe11PmYvUdRRS1SNUwFL3ptOpljxTqaKVatDHU4U0UtaIZIp5qUVCtSKeKtFokpymmCnL1rRFEy8inLTF6U8VaEOFWNPu5LK6SeInIPIz1HpVcUtaRdgPTrG5jvbVJ4TlW7ehqyK4Hw7qh0+52yEm3k4YenvXfgqwVkOVPII716FOakjCUbMUU9Tg0wU7OK1EWomq1EeaoxnnrVuM0hF2M/KKuwNis6E1chbBrKSINyzkIPBqh4y037ZZrewKDLEPnAHJX/AOtUlrIa2rNwy7X5VhjFc7fK+YqykrHkMy5FYd/D1ruPFOknTdQYIP3EnzRn+lctfRZQ5rZ2kro5IXhOxyNyhGfaq5HJrVvosHNZzLg1hJHqQlzIiqSEkOMdabSrwwJqVuUzuZGF54MjK8tZz88/wuMfzFY8JFang9xcQ3lg3H2mBgv++OV/lWTD97mtUedSXK5U2dDpbcr6YrqbVwUH5VyGnNwldTYtlf1rZbHn4mOpPcfMjVi3f9K25BuQ/nWPdjjFUjOiYGvJu09z/dINcpiu11FPMspl9UNcX1rkxC95M9SlqhVFSKKYtSp0rFkyQ9alWo1FSimjJkqilthiefHov9aatOtx++l/3V/rQYz2JqQ0tJQznIJBVSZfl5q9IOtVZhWUkOO5jXYrKmFbV0OtZFwK55HZTKElQS1alFV2FcklqdMStRTjSGoZsJRRiikMVPvV33wy/wCQwv0rgl6iu5+GrY1uL3rrwn8RHJjNabNj4gL/AMTg/wC4K5M5zXb/ABCiA1BHHdK4pvvV04j+IzbAO9GI0U1+lPpZF+UGsbHRIpyCq0q5FXWFVpRWUgi7Ge1RtU7jFQtWEkbEdFKetJWTAv6RMYbgEdjmvTNPmEkQxzkZFeUW7bZV/Ku98NXXmWoB5aPg1NF8s3HuezganNDlN2UVWcVaOCtV2FdjO1FZ1zmqsgxVxhzVeUVJoVWFMqZqjNSJjaKKKBBT0OKZQDigC9C2K0baTHWseN+lXbd61i7EMo+MdI+225vrcZuIx+8UDl19fqK4HNetwSYrivGGiC0l+2Wq5t5DlgP4G/wrHE0rrnicGJpfaicxRR3pa4kcZLH94V2ennGgMPVhmuLh+8K7Kx50Mf79d+Ee5pTSbRLZr8lWce1QWv3BV3HSuiC0OatfnZWZc1C8eQMfSrjJUTrTZldlJkxUZXFXGQ1XkX60ikyuwppqRxxUT9ahjI26mo3NSGoHqWwGSHmo6kamn261FyuhHjNeq+A9CXRbH7bdLjULhe//ACzQ9vr3Ncz4C0NL26+33in7Lbt8ino79fyFd9eTlnPf39a8PNMVr7KPzPp8jy3nftp/ILq4LkgHr6Gs6ecKvXBPv/nFJPMFU84JzyO3vWTcT7s8gDvXhK8j7CMVFWQ66uC7dfr2zVCaTapYngUksmG545NZd1PvcgH5F4Ge5rppUzCvW5VoOlkMhz2qBn5pjPioi3NdqXQ8qU29WSM5PemF6bnNNJq0c06g4nNOXJqPPNSwjLY5pmafM7Gjpdm13OqDp1Jr2nQ9PTw/pIDBftlwnPrGn936nvXM/DbRVjjbUbtAYYMMQf4m/hX+tdBqN4007yOcsxzXJUm5ystjsVPnfslt1/yI7q4ySc9azZ5cd+aJ5upqm75NJRPUpU+VAzE5zTc00nNT2MBuryGBPvSOFH40zaUlCLk+ht6egsNH805E94MAekQPP5mq5bnnmrOszpLfMsP+phAijHoq8frVDNBw0IuS9pLdkm/rQZM1Fmk3UWN+UkZ8mk3HFQs9N3+9CRXISs4FRs/NRlqbu+anYpRHls03dTC1ITTLSH0ZwKjDc+1G6hoLEuTxSqajBpQahoViYHFPB96hBpwNZtEWJlNPU1EDS1LRLRZRice9SK+RVVWqRTUNGUolsNUqtkjmqqtmpAcVnYxcS0rcc09W4qqrYp6vUtGbiWgx7U8PVdWzTgc1DMnEshuetP31WVqkVqRm4lkGlBqFW96ep4pENEucGpFaoM9KepoMmicN61IpqBTTgakxkiwDUoODUC9KkU+tIwkiUdqWmDk8U8cHmkZscKQ0f480nYUE2DPHtUcnSpKik5FItFeWq7dasTcCqzdaDeOwxulRk09zxTKRaEoFFNFAy/LJ5UtvIRkHrXE6zbfZdSnj/g3bl+h6V2N8M2cLf3TzWJ4mt/NsobtR80Z8t/p2raDsy8HPknrsznKTNGcim963PZY7IPBNZU67JWXB/wA+9aWfXt/n+tU9QThJPwP1oCLsytn+pNFMz0oyMfhTNB69vpS0zPHPT1pdwpEsytTg8uTzAPlbrVA10NxGJoyh79KwZVMchVuMGt4O6OWpGzGd6UGkpKszHdqgdfLb/ZPT2qXIoYBhg9KCJIhzRmmspQ4b86M1aMmx1IelNzRTJuFIaKDTQhDTaWkNBLEppNOPWmNTIGsaQ0tIetMzYw001JTD0oJZGRTakPWmHvTJGGmmn0jVSJZEabUhFNxVkMYaaaeaSqRDIjTDUrCm4qkSyOmmn4pppiaG0UmKKdySjSDh/rTqa3Y17TPlNh9LikHNLVI2TE706kpaZSY7PFKtIKUVSKuOFOpopa0RVx4qVOtRCpE61oiiQCnKabmlFWmVcmSnUxaeK0TGOFOpop1WmA9a6nwpq4Rls7lvlJ/due3tXKrxUicHI4Nawnyu6E1dWPVMevFFY3hfVRfw/ZLhgt0g+Rif9YPT61tYx1r0IyUldHP1sOQ81aiOaqLViI80wLkRxVyI81nqatRNWckSzThYjoa1rSTsT9Kw4HrRtnxjFYTQLc0da09NW0xoTjzB80bejV5VewNGzxyKVdDhlPavXbOTn2Ncx460feh1C3XpxKB+hqKc7PlZNWHN7yPKL6HGeKxZl2tyK6i9jyKw7yPrVyRtRloZhGKbUrDmmsKxtY6bm54auzbXkEy/ejcN17d609etVtNYuVi/1LnzI8f3W5H865vT3CTCuv1RPtOiader1izayfhyv6Z/KtY7HDV9ysn3Kti+MV0+nydPyrkrVuldDp8mcCto7HLioaXN88qay7sdavRPlf51WuhkniqOCnozIkXcrA9wRXDzIUldT1ViK7uQbWrj9Yj8vUph2Y7h+NYYhaJnpUH0KQFSrTF5qQVysuSJFqQVEtSA00YyJlp1uMTSZ/uqf/QqYpqSE5mPpsH8/wD69BlPZkvWkxStxSUHKNccVWkHFWm6VC44qJIDJulrHuVwa3rpax7petc8kdVFmTMOKrNzVyUVVcc1yzWp2RK5FNqRqYayZshKKKKBjlHzCux+H7+XrcGD/FiuOX7wrqPB0nl6rAR1310YbSaOeurwaPQviBFvEMmOcc155IMNXqXi6MTaejDNeZ3SYeu6uveuY5fO0bFepgu6E+o5qLHNTWx+fB6MMVzo9Cfw3Kjiq0o5NXpl2sQexqpIKymhJ3KEqiq7irkq8VVYVjI3TuiEikxT260mKysMZ710Hhy78q6UMcI/ymsLFS2rFJOOvUVhUXLaXY6sJU5JnqdvJujwetJIPmrL0W88+1Ryfm6MPetVvmFdsZcyue4+5WkqCQfLVlx1qBhxQyolV6ibvU8i81C49KkbI6KKKQgoopM80CHocGrML1UqSM1SJZqQyce/rVsiO4heGZQ0TjaynvWVG9XY5OmK3i+hm13OB8Q6RJpV4VwWgfmN/UelZVerXlrDqNm1tcjKtyD3VugIrzbV9Om0u8a3nHI5Vh0YetcOIoezfNHY8+tS5HdbMrQ/eFdhpJ36XMvUrgiuOj+8K6rw7LlZYv7y4FXhHrYzp/EmaFqeKvLWfbnBwavoQa7ImeJXv3FIqNx6VLTW6U2cxXYZqtIMVbaq8o61I0VHHFQvU79agcVLKIW6VC1TNULdKyYIZVnTbKXUL2G2gGZJWwPYdz+FV0GTXf8AgXTxa2jahIuJpfljz2X1/GuXF1/YUnPqduAwjxldU1t1OkSOHT7CGztceXEu3jjJ7n8ao3E4j69T+n+f6VJcS45JJ7DJ/L+dY11Puf5SfXPT6V8hKTnK7P0mjSjSioxG3M24tn8azp5cZp1xLt4/P/P41Qkk7k9Pet6cBVKltENuptowuMkmqJbPX6Ukj7mz+AHoKjrshGyPJq1OZjieKQmmscdKYTmtUjiqVL6IcWpM0lJTMR6nJFaukW/n3KKAWJIGB3rKj+9XoHwts0m1r7TKAY7SMzEHuf4f1qZu0WbUWovmfQ9CukXTNNg0+I/6sb5fdz1/LpWJcS4z6mrF9cGSR3Y5ycn3NZcj5PtXLFaHs4ajyR13GyPmoWfmkd6hLc1pY7CYNW54VXF7LOR/qIXkH1xxXPKc10OgttsNRfv5Sr+bVNrHNi/4TXcj+p/GkNRfffDdAM0ZA6ByD2oLSsrIV8bsZHXB9qJNgXkn14qMyHJ2jBznk8N/nGaQn5s8HngsvIx6807DH/IVUnPzUxwAO+ScAEUxmG1hgEA5I/PPelyS2Tk/UH/D/PrRYYmV2nnnGajzSqAFO7jPQjke9IwH8DA5B/8ArU7FphmkpM0bqLFC0UmaA1FgHU5TTKM80gJQaeD0qIGnAmoa0IaJgafnNQg8809TUNEtElSKaiBzS1BLRYU9PrUinp9Krg+5qQGs2jKUSwpp6moFapFPepZk0WFPFPDVXU56VIpxUNGUok4NOBqJTT+tRYzaJ1NPU8VApqRTxSMpRJwaeDUANPVqRlJE6tipFOagU1KpqTCSJ1NSA1CpxUqmkzCaJFNPFRrUg9vQ0jJodnikoH9aPSgmwp4qNqeetRt0pDIJ/uGqbGrzjKsPas7PNBvACeKZSmkpGg09aKKTpQBbuPn0qX1XDCq1mEu7eS3kxslXac9vSrln+8imiP8AGhFY1i/lybT2OK0REFo0uhzFzC9tcSRSgh0YqRUZNdH4stPMWLUI+QfklGO/Y1zfp0roi7q57dCr7WmpDetMZQ8ZRu/86Umk7CmasyjlTg9c96Tdj+lWr+LkSqOD1x6/5/rVLPp16cVSKTuPyPQClzx6VHnAzS7hk8c0WBkm73qnqEHmJvUfMOtWM5/z2pd3pTWmxEldWMHoaKtX0Gxt6fd7+1VM1unc45LlYGhaSgGmSOZQwwaqupQ4arOaaw3Lg0LQiUSt3pc0Muz6U2tEYvQU8UZpM0lBNwpKM0UxXEJpppxptAhDTacaSghjaaRinUhpkMZTSOtPI5pppkjDTaeRTTTJYw0ypCKbVJktDCKZUhptWmQxhFMIqQimsKq5NiIimkVIRTTTJI8UU6imTYzqRhS0V7jR8mCdKdTV6mlzTRomFOWmindKZaYop1NFOppjuKKcKZThWiLQ8GnqajAp4q7lEwOadTFOBTgatMaZIlSDpUS1ItaIseKfUYp4rSID16U9ajWpR0q0BNDI8MiyRttdTuBFei6FqK61ZlvlW9iH71P7w/vCvN15FW9OvZrC7juLdtsiHIP+Na05uLM6sOZXjuekrT160ljcRaxYfbbUBWX/AF0I6xn1x6Gha7lJSRhCakvMsRt2PpVmNscVSVsVYVvm54pNaDNGBqvwvjFZUDYGTnHSr0J4ArGSJNu1lPArUG2eFo5AGVhtIPcVgW79K1raXvXPUXUuLPMvFekNpeoNHgmB8tEfb0/CuRvIs5zXu3iDSo9X0x4WwJQN0Tejdq8Z1G1e2uJIJkKyIdrA9jWkJKUQtZ6HMzJtY1Ay1p3cXBrPZcVMkdMWNjba4IrtvD7fb9MvbEfeki85Pd05x+Wa4jHNb3he+NlfwzZ4RgT9O9OJhioc0G10JIDgitqykwwqlrFn9i1aeID5N29D6qeR/On2j4IrWLsYztUhdHS28mV9QadPyv8A9aqVnJxjNW2bK1oeZy2ZnzD5q5nxLFiaKX1G011NwvNYniCLzLEsBkoc1NVXizqovU5sU8CmLzUgrhaOmSFFSCoxTxQjCSJA1PjOJ48fxBl/r/So1ob5Xhc/wuBn65H9aDKS0Zcam05xg80lByMSo3GRUhpjUmhFG5TIrIvFrdmXIrJvF9qwmjeizEmXBqnIPmrQnXmqUq4rlmjtiyq1RmpmFRmsGboZQKXFAFAxy9a2vDj7L+M5x8wrGWtHSWK3SkeorWjpJMzqK8T2u/P2jR19QK831CPbKwNeh6fL5umID0K/0ridah2TNgd69Oqro87CPlm0YR60oyCCOtOZfmpAK5EeundE14uQrjowzWfItaUfzwNGeSPmFUpU5NKaurkJ2djPkWqkq81oSrVWVc1zNHRB9CmRSYqRhTKyaNLDaOhz3p2KMVLV9AWmpuaBe+VOFP3JD+RrtYX3LzXmdu20479q7PRL77RCN5HmLwwqKEuSXIz3MLVVSNjaYVA1TBg3SopK6mdaK0i1C1WZBVdhUlELCm1IwphpCsJRRRQTYSlFFFUInjfirUT81QBxU0b00xNGpG9JqWmwavZeTNhZBzHL3U+/tUEUmKtwyYFbJqS5WZyipKzPMr6zn069e3uUKSIcEHv7j2rV0Kby7hD2zzXa6xpMOu2gikIS6QfuZT/6CfauBjimsLxoLlGjljOGU9q5VTdGd+h58qbpys9jqGTZM+PWrCHpUBYyRxSjoy/qKcrHiuq+ugV4c0blkHNIelRhqXdVXPPasI3WoZOSamJzUMg5NIEVJOtVpOtW5Rg/jVVxUyKIGqJ+amYVHisrXAt6PYtf38VspwHPzn0Uda9MOERY4xhVGAB2Fc34Ls1itHvGGHkOFz/dFbV3KEXaec9ff2r5fNcR7Wr7OOyPuuHsF7Gh7WS1l+RUvrgE7QQePrWTcSBc8/WpLmfP3mHTr+NZdxLl+DkDjNcMInuVZ20GzSZY1VuHwmPWns2DVS4fLV104nBWqWiMzSE0maSuhI8qpU6IKRjgZpruF+tQMxJ5pmFyRnzSBsdai3cUA/4UCuXUPNep/DdBF4f1C4/ikkSMfQAn+ZryeNua9X+H758JTDv9oz+gqKnwnTh1zTRfuXy3FUpW9KluG+Y1TkfBrNLofRpWQjPUJkH68UyR85qHd68VQmy2j5x2/Suh0Vs6XqYB/wCWaH/x6uVVxnjg9iO1dF4bmDSzwnH7+Jkx74yKmWxjXV6bCR9uF6DpnNQGb0x1z6e/XrUUznPXnpVcvzVxjobKNy4ZgDldx57t/T8qQy8kgnuOevTiqe80m81fIHKXGlzj5iPfJP8A9b/IpGcdsEfWqof1o30uQdkWWbLfnzjGetIzZPWq+/0pd9PkGTZpQcdPrUG+jfRyjJ93NGah3804MP8AJpOIE27NKCKhDZ+tPU+lQ4gSg05Tio1NOqGgsS5FOU896iDYp2e9Q0Q0TqcU8GoA351Ip5rNololBqRefyqHNPU1mzNosA09TVcHPX0xUqn8KhmTRN3qRTUKmnqcVJk0Tqf51IpqupqVWqGjNompymo1anA1LM2iZTyKkU1CpqRT6VJjJEwNSKc1CvSpENSYTRYWpVNQKalQ0mc80SipRUQNSqc0jFi0GjNKO1IkDUb9KcaY3SgBtZs42ysK0aqXq/MG9RikawepWprUpOKaTQbBTTRmkY0x2LdjJsmQ+9ZV+ht9SlUcDORVyNsNUfiFMmC4X+MbSfcVcSY6VPUmtJI54ngmG6KQbWFcVqNnJp99Jby/w8qf7w7GuitZduKta1ZDVdPDRjN3CMpjqw7irg+V2OijU9jU12Zxhph6UZPQ9ehoNbnrAyiRTGejfp6VjSIY3Kv1X2zmtfODUN5B56b4x+8XsP4hTW4LRmZ145JHJ9vx/PvjOKNw25yOmRtHHTtz7jA/WmZHbkAAj296Nw+U5XGPUjk/5NMdx5bGdxVR15OOO+Onfv8AWl3ZHP4jHIqLJG7nbkdRj+o9v5daduyvbp0H1/8Arn8qBEjEEc4weKyrq3MLE/w/yrRBwePUg47U18OpDAYqouzM6keZGRTTU9zD5ZyOVqCtVqcrVtx1JSZ60UyWKeeDUDx46dKmozTTJauVTxSVO8YYcdagZSp5FWmYONhKSlzSVRAUlBopCENJS0lBLEpKWkpksaetNpxpDTJGEU1qeaYetBLG000+mkUyRjDmmkU8immrRLQwimkU802quQMIprCpMU01RLI6KU0VQjMooor3T5IKBRSCgaY6lHNJRVFoUU6mU4UIodThTRS1aGmOBpwye9MFPFWaJ3JQakFQrz0qVatAPFSKeKjFPXpWiLuSCnCmLTxWiKHrUi1FT1rRATKaWmrThVoDV0DVp9Hv0uID7OpPDr3Br0oG3vbJL/Tjugbh07xN6GvI14Nb/hXXZdHvc/ftpMLNEejr/jWkJuLOavSd/aU9/wAzt/XP16VIrbWLHseQByPT/I/wzYmihltY72wbzLSUZU91Poap8DduPcdT6Hk/59q61LmVyIVFON0XIXOOv8JAwPU//rrRifJ4PGfQkVkQlhjGQd3rnHX/AB/zmrkLj+HGP5f5GKlobNiFsEda0raTnmsWJs4q/bvWEogmdBA+5BXI/EDQPtludQtUBuIh+8UD76+v1FdFay4xWhwy88gjFc13B3NFsfPFxHkcVl3Ee05r0Tx74f8A7Lujc2qYspjx32N3FcNcJmui6kropOxl1NayFJRzTZF2tTBwc0jT4lY7K8Y3ml212Dlo/wBw59ux/pVaBvm9KTwzMJ1mspD8s6cezDpSYZJCr8MDg1qnpc4aPut030/I1rWTpWirblrEtnwa0oX+XFaI560LSuSzjIqjcx+ZBJGf4lIq7KciqzDrVPYUXbU4cAqSD1BxTxVnWIfI1CQDo3zCq1efNWdjtequKKcDTacKkykh4NJMT5LH+6Nw/Dmj6UNypHrQZ2L8xywYdGGaYDUdud2nwknlcofwNGaDinHVktNagGihkEMgrNu0znFajjmqV0vWspIunuYFynrVGRa1rpMZrMmX5q5Zo7oPQosMHFRkVNKOaiasGdKGYopaTFSMVauWDbZs+4qotWLY4kq4OzE1dHr/AIbl8zT1FZXiCHEhNHg+fNqBmr+txhkLdeK9VPmieSvcqnESrhjUdXLpPmNVGFcslY9WnK6HwyBJA3YdaLuLY5C9OoPqKjFWgDNakD70Iz9VoSurDlo7mTIKqyDrV6VcVWkFc81ZmkXqZ7DmoiMVblWoGFYs3RFRSmkqBh9K0dMvDbzLIOnRh61nU+Ntre1ROPVbm9Cq6cj0OzuFlRWU5UjIqZuetclot95EnlufkbofSupjbctaQlzI96nNTV0DVAwwasN0qBxVGhE44qIjmpqawzSAipKcRSEUEiUUUUAFSKajpQaYWLUbYPNW4ZKzkNWI37ZqlKxNjVhkx3qPW9Lj1q3BG1L+MYjk/vgfwt/Q1DHJ0q5DJzitU1JWZnOmpKzOd08SCzlglRkmgblW6j1qX05ro7q1+3yebGFF4F25JwJVH8J9/Q1z8i7CU5G0kYPGPam1Y55QdrMbuwaVZAfzxUEpx61H5mBSuedUplstxxTGNQiU/SgsOlMwsMl61Xk68VMx4qCTrUyGQ+tEcZlmSNersFH1NBOK1vCtt5+sRswysILn69B+tc9ep7Km59jbD0XXqxpLqzt4IltbSKFBxGoH5Csi9m3Mc8AcnnP+e35VpX82xeOMnPIzXO3koHDE818Unzycn1P1GEVSgoroVbqU7uT+tUnbnv6c0O3T6VCzetdUYnJUmEjepqqxyakdsioq6aaPNxU9ApCwHUgfjTZH2jjmqrH1rQ4Gx8pDNxmomNITmigkM0vakpKBE0bYPXHNeo/De4D6Hf2+fnSUPj2I/wDrV5SDg8V23wxvlj1p7dzxcRlPxHI/rSlqjpw0rVEddcHmqUp5q3eAq7g9qzpWxWcNz6Ry0GyGoSfSkY0wtV6GTZIG5rQ025MM0ci9UYNWUDzUkblTmk0mK6tZm/q4C3TOn+ql/eIfr2rNMhz1q9bSfbbL7Ln96nzRZ7+q1lvlWIYEMDgg1pSaasx87SsyTeaXzOKgzS7q1F7Qn380eZUANLmgftCffS7qgzRmixXOT76UPUGaXdRYfOT7uaA3pUO6lDUmh85YBPanK1Vg2MU9W5qHApSLatkU9WNVVapVb/EVk4DJ85p6moQfTpTwayaGybNSKeagBzUinmoaIaJ0Py0/0qFTUinpWTRDRKpqQGoRxT174zUNGckTg9KkFQAipV64qGZNEqmpAfSoaepqWjJlhTThUSmpFas2ZSJVqRTUIp6nNSzKROhqRTzUA9alU1BzyRYU1IpqBTzUq0mYSLK9KevFQqalQ1JhIlHSim7uKUN60EA1Rk8U8nmozTAKgvF3QnHVeamNN7EGhDRlZopHBR2Q9jSZpHUg70xuKVjTDTQxynDCp7qP7RpUq9XiO8fTvVbNWbOQCTa33WG0/Q1SJlp7yMGN8HAP6VqWFw0bqQTx71mXUZt7uSNhgq2Pw4qSF8EGqaNpxU43IfFOlgf8TC0X90/+tUfwn1+hrmwc131rMpUo43Iw2sp7iuV8QaV/Z0wlhy1pKfkbuvsa1jLob4TEf8upmWTQrEdOueKTNJ1PNWegynqVvx50SjGeVx9096olmB5J3cDJOfp9R0/Me9bYPGG5BGPb6VmX9r5TboxmPPHHT2I/L61SZKfQq+oUYORnJHpSbh3yR2JPUev+fSm7u/49On+f6/mv3SB6ccjkdev6/rVDH7ucMcnvuzk0hNMGTgcng55PHrRk8n6fh/n+lArjiAww3IrPuIfLORynrV7PH0pGGeDg9qqLsZyjzGZRVieDblk+73HpVc1omc0k0xKKUUUyRKRhnrS0hoEyF4v7pqMgjrVmkYZHNUmZSgVTRUrx+lRkEdaoycRlBpaSghiUlKaSmSIaSnU0igljKRutOIptMQ2m06kNBI000inGmmqTJYwim4p5prVaIY2mmnGkIqkSyMjminYopiMmgmiivoD5AKKKSkA4UUlLTKuFOptLTLHCnUylFUmNMfThTKcKpFpkinFSLUIqQVaKuTKacKjU08c1omNMlU04VGvWnqa0TNEySnqaiBp61pFjJlNSCoVNSqcitEBIOtOWmDrThVDOq8H+I30qcxXH72yl4ljPb/aHvXc31vGqx3Vm3m2s3zRuOnNePoefp0rs/BficWDGzv1MunyYDJ3Q/wB5f61pGTjscGIpOD9rS36o6FD7jOM9ux/Qc1ZjfrgHA554x2wal1Kz+z4eGQS20g3RyDoRj+dVVOCG29Bg+oyT/iK6L8yughUVSPNE07d+QOeKvwvg1jRPh+fzHf3rRt3Hc1EkXY2rZ61LeTsawYH4rTt5Olc04lRZa1Czh1Czltrld0Ugwfb3HvXiXiXR5tH1CS2mX5eqOOjL2Ir3RGDLkVjeLNCj1zTjHgLcplon9D6H2NZwnyuxoeB3EfHSqbDHWtq8t5IJ5IZ0aOVCVZGHINZtxH3FdA4sfp07QTJIh5U5FdTqyrI0N5GPkuV3H2bvXGIdrV1ehy/bdLnsycyR/vI8/qKqL6HPiFySVRDYWweK0YX44NZMbdKuwyYAq0x1Ipo0VbI5pjUxHzTs1otTltYxvEcG6GOYDlTtP0NYQrsLuIT28kZ/iHH1rkCCpIPUHBrlrR1udNN3jYKcKbS1iDQ7NLmm0UjNonsmJS5hI54kX+tKDUVrJ5d7ET0f92fxqRhtcj0OKEc046koNOqJTT6DnlHUGqtMuQasEVGwyDUsSVjGukrKnXBreukrIuU61zzjodlN6GZMmRVZhV2VaqyAg1yy3OqDIsU2n0YpWNBAKlhOGqOnx/eoQdDtvCFxhtua669Akh/CvPPDs/l3S5r0BG8yDjnivSou8Ty68OWdzl7+LEjVlyLiug1GPk1izLUVEddF6XKuKfDJ5MyvjODyPUelIRimNWWx0b7jr2IRyfJkxMNyE9xVGQVpRnz4DbsRvHzR/X0/GqDryaia6hF9ym61WkH86vSCqrrmsGjaDKxFNqRlphrNo1G0tFJU2AnhfPB/A10WjaicCKU/QmuXzirUEnAI4YdazacXdHo4TEWdjuywIGKY9ZWl3++MJIeexrTzmtYu6PXTUldDTTTTjTaYxuKaaeRmmmgBhpKd1pDxSASiiimIVTipUPFQ1Ih4oCxbjercL9jWarYNWY3qk7CaNWGT8Pepb+0GpJvjwLwDGP8AnqPT61nRSVdhkyRW8Zp6MzlE5m4ypIYEMDggjoaqs4HFddrGn/2nD51soF4gO4Z/1o/+K/nXEyEhircEHBB65qJXicNamTeZg9acsn61U3ClV6SkcMoFktUbGmb+OtN3elDZmwaus8E2+22uLg9XcIv4f/XrkHPB+ld/oK/Z9Ats4yU3/nzXkZvU5aPKurPd4doqpiud9EN1KXMhA6Dp/n/PWudupdzn/OK09QlOCc8knmsKVsZr5+lE+1rzsiOV8H1qBmyaVzk0yu2KPMnPXUWqrSkFgB361YJqhKcSN9a1SscFefM7IVnO73qMnNFJQc7YUuabnFGaZDkOzSU3JozQFx2atabdvZXkVxEcPGwYfhVQUopMqLs7o9n1CaO5ihu4DmO4jDgjpnvWNMfmrM8EamJ7GTSpeZEzLAfX1X+taMxw3NTHc+ioVfaU0yJjioiaVm61GTVD5h+6nqfeoM+tOBosK5bhmMbBlOCDWnLt1BDImFuh1HTzP/r1hZqSOUowYEg1LWt0VdPRkzEhiCCCOMGgNU5niu8CchJv+eg7/wC9VeeGSBgHHynow5B/GtoyT3MpJoXdzTt1QZpwJrSxKkS5p26oQ1PBpFqZLmjNRg07NFy1IdmlpgNLmmWpIdmnBqYKWgpMlV6kVqrU9WxSaLUi2r1KjdM9Kpq9Sq5rKUDRO5b3elSK3NVkbI9alU5PFc7jqBYVsDPWpVb0qsp45qVT8341m4kMsKc08GoFJxUoNZNGbJVOMY+tSqRxx7VAD0qRTx1rNoyaLCmnA81Eh5qSoaM2SqealU8VAD609TUSRk0Tg09TzUS08HBqGjGSJl5qVTVdTUynvUMxkidTzUqmoVNSKc1LOeSJ1NTKarKamRqlnO0S5zS5pgpc0zMdTTRk0UCsIabStTe9AFG/TDBx0PBqpnNas8fmxFT36fWsnkHB655pnRSd0FI3SjPNIxp2NEJTkOGptJQO3RkOtpu8q6U8kbW+tZ8bYb2/+tW1sE8LwN/F932YVz+SGIPBBII9Oa03RVF+7ys0YZCDWijR3Fu8E6h4XGCp7e496xI39auQyYxzSJqQ6o53WNMl0242sd0Lf6uTsfb61QBrvmEV3btBcoHhb1/hPqK47WNNl0y4Cv8ANC3KSDoR/jWkZHbhsT7T3J7lLOBTs7htI3BuCOxqPORSd6s7GjPvLQxEleYzz05FU8YH9c1vAjbhhle4rNvrJkzJBynUj0q0zO+tikxA+9kc9enNG/I4B9j2znpUeTuB6EZAzz/L/PSlDdSQTgc559eOP8+vtQxd+5CV+bjIxzQSd3UHnHT6Uzk/Lkk9M8dc5+nekDcAjp1A9Bjgfy/KgGx2d2ePbA7fl+PrULxiQblx+ByKe/KtznqR35/z/nmmyNkkkk4yR3NUiJJMgK468UlTsucg9RxURXFXc53GzI6KcRSGmibDaSnUlMljSKaRTzTTTRDRG0YPTio2QjpzU9JTRm4IrEU2rJUHtUbRjtTM3AipDTylNII60yGmNNMNPNNoIYzFNNSGmGmIaaaRT6SmIYRTCKkNIapMhoiNIaew4puKtMhoZRTqKYjGooor6E+QCiikpCCnCkopjFpRSUoplJ6DqKQcmlpoocKUGm0tUikx4qRaiBp+atFEqnmniolqQGrTKRKppymowacDitEykS5pwpi04GtEWmSKamQ5quDUicVomMsA805SKjBp6mrQyVSKcp2tkdaYtO71aE0d14L8TpbqbDU8tYSHnuYz/eX+orq9SsGs3VlIkhkG6OReQwNeOxsVIKnGDmvQfAvieOOH+y9Wy9lIeGPJhY9x7U03F3R51ejKlL2tJeqNZPlq7bv60anp72Mo5DwPzHIOjD61XjbbXSmpK6NIVI1I80TZgfpWjDJhhzWFBLitK3k7E1jJFI3raT1PFWxWPbydq0oHyMZrllE0TOM+Inhk30LalZIDcxqTKg/5aKB/MV5LIu73zX0kwyOa8o+Ivhk6fM2pWUf+iSNmVF/5Zse49jVwn0ZVjziZdre1XdHu2s7yKVSRg8j1FRzLuFV1G1q1Q5JTXKzqNSiVbkyR/wCpmHmIfr2qOFscUmly/bdMe1PM0H7yP3HcUxT6Vpcxo3ceV7o0YXqbNUIm5q3G1WmROBMD6/SuY1qHyb4sPuyDcPr3rpc1Q1qDzrMsoy8Z3CpqLmiKGjOcFApF5FL0rjsatBS0lLmkQ0NcZXjqORV2ciQrIMfvBu/HvVSpLc77d07o2R9DQjCpHqPBp6niogc07NBzSiS0x6XNNNJmditOvy1k3ScmtuVeKz7lMk1lJG1NmHKuM1UkXNaUycmqki4Nck1qdkGUyKYRgVO688VGRUG4zFKvDjGKMU4dadgNGwkKzKa9D02bzLdc+mK8zhOMYNdtoFzmEA11YeVtDjxUL6mjfLuBxWFcJgmuhn5Wsa7XDHiuiauZ0W1oZcg9KgbrVqUdKruK5pHZHYjyQcjg066AlXz0ABzhwPX1/GmGljk8tumVIwy+oqRvuVWFV5Fq7cRhH+XlG5U+tV5FrCSNIsoyLiomFW3FQMOTUNHRF3RCRSU8im1FgEpVJU5HaikpNAnZ3RoWs+CHXp/EK3bO7wo5yh6H0rlI3KNlT9a0rO428jlD19qy1iethcQpKzOqByMjkUhrMt7gpgg7kNaCOsigqc1qpXPSUkxxptLmmmmXYQ0lLSUgG0UUUCYUtJQDQKw9Tipkaq9PDUwLqOatRv0NZqtirEb+9UmJo2bebBBBII5qn4g0gapE11aAC+UZkXoJR6j/AGqZE/vV63mxjB9xWl1JWZlKFzzosckcgjqD2o3YzXa+JtD/ALUjN5YLi+A+eJRgSj1H+1/OuDLYYhsgjgg1hJOJ51Wm4vUn3+tO31W307dQpHM4kzfvCEXnccY+tel3n7ixSLgYULivONLXztTs4z/FKufwOa9A1d/nx6D1rw84leUIn1PDNO0ak2YGoSbpNvUAGsmducVcuXy7Gs9jlq4qUdD2MTMaTTScUyZ9o461WaQt96upI8epUcnYtb125zxVO4YGTI6GkDYpkvK8dqZhJ6Dc0lJmkzQZOQ40ZpuaKCbjs+9FNpc0BcWlBpuaWgpMs2dzLaXMdxbuUljO5WHY138d5HqNkl7Bxu+WVB/A/wDga84U1qaHqj6bcE43wSDbKn95f8alrW524XEezlrsdYzVHuomKlVlhfzIJBlH9fY+9Qlqpao9Nz6om3UoNV92TTg1FgUiwG4FOqurVIG5oLUiWrEF48KleGjbqjDIqoDS0rDuaASC4/1DeVJ/cc8H6H/GoJYnhbEilT+hqp8w6VZg1CWEbXO5P7rDcKpOSJaTEBp4PNTRtaXI4LQt7fMv+NOaxnVd8YEyf3ozn/69Uqqe+grNEWacDwKipwPFVddBolFKDUeaUNRctMkBpc0wGnCquaJjqKSloKQoODUiPmoqB14OKLDTsW42wR9amjbgetVFPSpUJ9D9ccVnKJqmXVbI96kXiqiN2wRz6VYQ1zygDLCmpFqsG5qVTWLiQ0WAakVqgU+tPBrNoyZOp/zmpkbNV1b/APXUgb07is2jJk6nnmpFb8ahU5pynis2jNosIeB34qRTVdSKkU4qGjJonzinq2TUOacp5qGjGSLampUNVkbp7g1MrZqGjmkiwDUitVZWzUqGosYSRYBp4NQK1P3UWMmiSimbqAc0Ei0lFNNMLBms2/QLMHAwr9frWgTUVwgljKnr1B9KZUHZmXnP170nak5BIPUHBFKapI6wpDS0wmgQoOCCPWqOrxKJhMAQkgyfY96t54olXz7d4u/VfY1SCL5XcyFbr9euasRv0/Oqm4ozA8HP5U9XxjHQUNHRJXWhpwy4I7CrmIrm3aC4XfC45GenuPesmN+lWIZdppHLOFndHP61pMmnSB1/eWrnKSDt7GsyvQIpVeNo5FVo2G1lPQiuZ1rQ3tt1xZ5ktu46tH9fatFI7MPi1JclTcxgfSnBsfSos8cUuao6mire2IceZBw3cf4VkSZTcpBBHQEeg/XkmujB5AHrUN1ax3K5fh8Y3CrjKxPNbQwiOucnnGQc+3+B7frSbun0A4469fw9qlureS2J3YwTgEDj/P8An0xBkcD6YGc9/wD61aoroB7dvf0/+tTeo6YFPA6k5GD3/wDr0NjH60xNjc8UzNPamd6ZlIQ000+mmmjNkZpMU80lMljCKT1pxptMliGkoNFUiGNNN7U4000EsaaSnGkpkDDTcZp9JTIaIioppWpCKTFBDREVppFTEUwimmQ0RUhFPYU2mmS0RkU0ipiKYRVKRLiRYop5WiquTYwqKBS9a+jPjhKKMUUAFFFFABmnU2loAUU6mU4U0UmLmlpM0tMq44GnCo6eDwKtMpMkU08Gol609TirTLuTLTxUQNPU1omFyUGnCoxT1OKtMtMkWnqajBpy1omWmTq1SA1ApxUqHNapjJlNSA1CDUimqTGS9qWN2RgynBFMHelq7kvVHpngbxXDJbDSdabdaNxHIeTAf8K3NU02WwmwRujb5kcHIIrxqN2jYMpwRXpvgbxZDNarpWstm1PEcp6wn/4mkm4O6PMr0ZUJe1pbdUX43xV+2l7Go9U06Swmwfmjb5kcchh2NV4mKsK30mro1p1FUjzROgt5elaMEneuet5q1LeX3rGcTVM3UbcuabcQx3ELxTorxuNrKwyCKqwS4I71dU5GRXO1ZmqPEPGnhyTQb7CbnspTmKT0/wBk+9ctKnPFfRmsadb6rp8tpdrujcfiD2IrwrxJo0+iak9tcAlT80UmOHXsfrWsZXAzNPuGtbpJVPK4/EVt3SqHDxHMcg3D29q588GtTTJ/MjNs5GTymex9K1T6CatJSLKNhqtRtVIHB6VLE1WmKSL6vwKecMuD0IxVZWqVWxVGVjmL2L7PdSR9BnI+naoe1bWvW+6NJ1HK8N9KxK5ZqzNB1NzzR3oqCWhTSwvsnHPDfKabmmycjA+tIhxuiyflJHpQGppfeiSL3GD9aQNQc8okwPNLmoweadmkYuIj8iqtwuKsk1FIKloI6GRcpyaoSriti4TINZsyVzzidMGUXHpUDCrbrULisbHSmV8UvenEUlBRIldBoNxtcLmueXir9hL5co9Kum7SM6keZHd7ty1Su1yuafZy+ZCMelLMMpXdujjirMyZVqpIpzWhMuDVSVawkjpg9Cow4qNqncVA1Ys2BWBXy3HB6H+6ahkXacMOaVqXduG1jyPun+lS9QWhWkAFV5BzVt19agYYrJo2iysRimkVKy0wipaNCKinlc0m2pFYbT43MZyOR6U3FLilZPRji3F3RoWtx5fI+ZD1HpWpFJjDIev61ziOY2yPyNaNrcY5T7vdfSsbOLPXw2JUtGb8c4kHoakrMRw43KeKsxT8Yf8AOrUj0IyLFJmkznpS0zTcSlpKKBhS0lLQAZpy02ihCZMrVIjVXqRTVIVi5G1WY3wKz1fFTxvnvTTE0bNtPhgQcHPFZPibQF1JXvtPjVbtVzJEv/LX3H+1/Opo5cEVoWs+0gg4IqnaSszKdNTVmeWZ7EEEdQaXNd34p8O/2nG19py4vhkyxD/lqP7w/wBr+defbipw2Qw4IPUVzSTi7M8upTcHZm14ZXf4gsh6Pn9K7LWHw0hzjAxXHeDfn8RW2OwY/oa6bV5MoxPBLccV4OZPmrJeR9Zw+rYaT8zEuG4PvVNj3qe4Pz1SuXwpHc0U1ZFYuoV5ZCzfSot1IxphNanlSmP3Uuc1FmlDUEc9xv3WI/KkzTpfmGR1FQg5pmMnyuxJmimUlArklLmmZozQO4/NLTM0oNBSkPBpymmUopFpmvo+pmzYxzZe2c/Mn933HvW9Ou1VeNxJC4ykg6H/AOvXGCtPSdUeyzHIPMtWPzRE4/EHsaW2qOyjiHFcstjaD08P60141eAXNq/nW7d+6H0YVAGxV3T2OtVOxbVxUgfmqIepVeixpGoXVepA1U1kqRZKk2Uy3QVBqJXqVTmkabkTQ85X5T6inw3NxbNlGJ75zg1LgHFO8vNDt1HydixFrEUvy3sKOfVhhv8AvoVcjtbO4wYbhoSeiuNy/mKx3tg+c4qH7NJGcwuVPWpsujFqlqjdm0u7QZjQTJ/eiYN+nWqTAqdrgq3oRg1Wg1K8tJAWG7HcHBrWh8SJcAJeosg6YlXP69aXPOPmC8imvvTs1qiLSrpcxF4HPdW3r+R5o/sWVs/ZbiKf0XdsP5GqVdLfQ0v3MzdTs1LcWdzbECeCVPqvH51CvpW0Zplqz2HdaByaAOfSn4/KquMVeRzT1GSx6YxTMYA4qSM45H4+v+c80mPoTDhDnjAJ/IdP5fz4zUyHbgjkVAn3cZzzjkEEj39e/wCfuKkByxGSDwBjqOnP8/z96gV2Tq+TUqnFVscg8en0/wDrf/XqRGrNxuO5aVs1KpqqGqVX9awlAllgMRTleotwNLmsrGTRaVuakVvSqqtx+BqUMM/Ss3EzZYU1IrVXVqkDVnYzZY3U9WqBTUqmocTCZNu9OtTI35VV69KeH9KlxMZIuKc/WpEbmqyOD9KeDzWbjY55ItK1P3VW309WpWMWixuz1pQah3UopWMyXdSFulNz0pM0WAU+9N3UhprGnYRU1CPDCVOM8NVXca1OGUhuhFZU6GGQoenY+oqkdFKelmGaaTTc4pCaZtYdn0NNDYIpp5pCcHmgloqalFhhKn3WPPsapg1rMN8bIejVkyKUcq3UVRvTd1Zkyvip0f0qj3qWNsGpYSijQSTC+1XILkqevPf+tZCSZA7VOr8cUjknTIdX0JLgNPpwCSdWh/vfT/CuXdWRirgqynBBGMV20M2CM/Sk1KwttTjzIBFcY+WUf1q0zaji3D3amxxQNAPfFT39jPYS+XcIR6MOh+lVqo7bqSuiRgGXDAMvcGs2803BLW/TupNXwaUtTUmtibtbHOMpUkMCvqMUnHrn2rfnhjnGJFB9x2rMuNPkTLR/OP1rWNRMtST3KDccE0ZocFWIPBz3pBznFaCfkLSGlFLTIZGaaae1NNNEsYaSnmmmmQxhFJTqaaozY00hp9MNMTGmkp1NpmbGmilNNoJEIptOpDQSxppuKfTTQQxhFMIp7U01RIykanYpDTEMoox70UyTApaKSvpj4oWkpaKAEooopDCjNFFAhaXNNFLTuMdRRx2opoq46lpopRVJlIevFSdRUS09TVJlXJFNSLUIp4PNWmMlBp4NRg8U8VpFlJkimn5qIGnZrRM0TJlqRGxUAqRTitEx3LANSKearoamFWmO5OpzTgagQ81KDkVaYD6fFI0Tb0PNMpRVp3DRo9L8EeLIntV0vWCWszwkh5aE/wCFdDqunPYyqVZZIH5jkXo4rxWN2jcNGcMO9ejeCPFkawjTtVBlsm4x3hP95fakm4O6PMr0JUZe1pbPdG5E+K0Lab3qPUtPNmVkicS20g3RyryGFVY3x0rZNTV0VSqxqLmidDBLjA65rQglxgGuet5sYrSglHHp0rGcDpTNoHI4rI8T6Hb67pr29xlSPmjkHWNvWrkMuMYq2pyOKw1iy9z5z1nTrjSb+S0vE2yp0I6MOxHtVJGKncMgjnivdvGXhyHXtPKMAk6cxyAcqf8ACvDr+0n0+8ktLxDHKhwQa3i76lGmkwuI/MH3hw4/rTl4rKtZjDJnOQeCPatNSHXKng1ogtpYsI3FWFbmqSmp42qkzNotMokjdGwQwwa5W4ha3meM87env6V0ytWdrdtviE8edycN9P8A61TUXMgRjdaKKK5xhikNKaSkTYW3OC8Z6H5h9e9OzUTcYYHlTmpCQcEUmYzjqSK1OzUSmnA0jFxH01hkUuc0GkTYqyLkVn3CYPStRxVWZMis5IuJkyLiq7rV+VOvrVWRetc7Wp1QKjLTcYNTFaYRilYsbU0ZIIqOnL1prRiZ0+jXGV2k1rMciuU0yXZJ1rpIpNycda6YSurHLONpEMwznFU5BnNX5BwDjrzVOQcmiRcCk4qBxVuRaryLWLN0V3FQsOKsMOKgf8Kgqwbt/B6jofWopBSsDSZz1qWiloQuMiomFWGHFRkVDRqmQ4pCKkIpuKixQzFJUm2k20rBYYeaWNmjYMhp22jbScbgrxd0X7W4ycr17r61fjcOuVrBCkHI4NXLe4ORnhvX1rGUXE9TD4rm92W5rpIV7nFWEcN9aoRSCQejelSgke1Fz0YyLtJUCS469KnDA9Ko1Uri5opKKBi5pRTaXNAWHZ4pQaZml707hYmVqkVsCq4NSKaZJbjb3q1G+CKzlbmrEb1VwaNi1uCMHPzDuKzPFfhtNYhe/wBNQDUQN0sQ4Eo7ke9SRSY6cVoW1wVdWViGHQ0NKSszKpSVRWZ554KZ08QAMCGRGyCOhxXTaoThB/WtmbR7e51E6laqkd7tKyRgYEuf4vY1haofnH06V85mFOUa93sezksPZYWUXvcxpjlzWdctlz7VfkPzEmsyVssx9acNjlxUtSF2qItTnNR1aR5dSQuaXNNoqrGSqEoYGo5BjkdD1pBT1OeDStYpvmQztSUN8h5+76+lKaLEKS2YZozSUUWHzDs0ZpKKCrjwaeDUNLmkUpE2aWow1OzQaKRd0/UJ7CbzIG68Mp5DD3FdNai21hCdPIhuQMtbMeP+AmuMzTo3eJw8TFXByCDipa6o3p1nDR6o6aQPFIY5VZHHUEUuam0nxLBeItprsauMYWfow/GtG60JzGJdMlFzEf4c/N+HrRz62Z3xSqLmpO5lK1SK+KhcNHIUkVkcHBVhgigHFUNTa3LiPn2qZH96oKalV8UjeNQ0FkqZXrOWTNTJJUtHRGoaCtUqgGqUcnHFTLJUWN4yTLPkKaiksY5AcinxyVOrZqbtF8sZbozDp0sfMEhGOxp6Xl9bHEqF1HetZWyORT9qNxgE0cy6on2X8rGWHiZ4xhnZR3B5H61qx6hp96v+k2sLZ/ij+Q1kTafBKOVA98VQk0qSNibeUj8anli9tCXTa3R1Q0uwuBm2u3ib+7KMj8xUM2h3kalo0E6f3ojuH+Nc0txfWp+dCy+orRsvETxN99kb60fvI7MXvL4X949oyh2sCGHUYo24/wD1VvW2vRXSgXcUNwvqw5/PrU5sdJvSTBJJasegJ3L/AI01ieV2kh+2cfjj9xzY4AA6fy/HrUykNjOM/XBJxx+n6ZNalz4dvEy1tsuo8cmFsn8utZLo8T7WUqw6qRit41Iz+FlxqQqL3WTBgegOduQMe/8Ahn/PNOU9cZIJI/E9PxJ/HgZqurFc44zyM/lUysD69zgfTIptDaa3JVYf5/CpFNRKMkYI3cYHfOP8evbmnqeCc9s5P4D/AD+PXipepJOrVIpqDpTlPSspQIZYBp+7NQKaetYuJm0WFYcVIrDNVwemPXFPU96zcTNllTx6VIpqsG/Onq3IzWbRlJaFtTinA1WV8iplfNS0YSRMrGplb1/HiqwOelPVqloxlEtBhTw3pVUN6VKrYqGjFxJw1OD1ADk9aep70rGTRNuo3VFmjNFibEm6m7qaTxSUWFYXdUdzEJ48fxDkU4nFN3U7DWjuZbZU4I5HWjNW7yMuPMXqOo9aoZosdcZcyH01qTNITRYdhc1WvY96bu4qagn1pgm07oys4P6nPFPVh6inXUflycdDUOefrxmg6dJK5ODUiv74qqrkgHGM81IrDvSsYyiXEkqwkpA/Cs9W9DUqvSOacDRkMdzC0NyoeM+vaua1PR5LYmS2Jmg5Of4lrZSTmpopcY7+3ammZ06kqT02OKzmlrpdQ0uC7UyQERTd/wC63+Fc3cRS20pjnUo3oaZ3wrRqLQbmlLcUzdS0FsbPBFcjEiDPqOtZtxpjqSYGDj0PWtM0A8/pWkZNE8zT0OedWjOHUqfekyDXQSKsmN6g/hVGbTozkxPtPXB5rWM+4+ZGWTTTViW0mQ/dyPUVXbitFZg2hDTaWkqiRKa1ONNaqRmxKaRTqQ0yWNNNxTjSUEsZik6U6kbrTIG00040hoJY2kxS0UyBjCoyKlNMNMljGptSEUw0yRKKTmigRz1Aoor6a58SHelpKXNACUYoozSGFFFFMQUUUUwHCikzRnmgY6lptOqkUmOWlGRTQaAaaZSJacppgI4pwxVpjTJQRTxUAqRWq0ykyZacDUQNOBrRMpMmDU9TUQNOU1aZaZMpxUyNVYGpFNaJlFlaerYqBGqTNWmFywrZNPqupqVTmrTGSCno5jkDocMO9Rg5pc1VxHovgbxitsh0/U182wf7yHnYf7y/4V1mo6f5Cpc20iz2UnKSr/I14grFWDKSGHIIrufA3jF9Nf7LeL51jJ/rIjzj3WjWL5onm4jDSpy9rR+a7nVRvtNaFtN0pdQ06P7Ot/pj/aLCQblZeSvsazo3KmtYyU1dBQrxqK6Oht5fU1owzc9eK5y3n960refGKynA64yNvIYetcj448LRa1abo8JdoP3Un/sp9q6KGXirGQy4rFXiy7nzZdQTWlzJb3MZjmjOGU/jU9nPtYq3Qn8q9b8ceFY9Zt/Nhwl/Gv7t8fe/2TXjc8E1pcSW9yjRyxnaykdK3TuUnc2aUHFU7Sfeuxj8w6e9Ws+tWD1LEbcVOCGXDcg8EetUlNTxvVXIaMG8ga1uDGfu9VPqKgzzXQalbC6tty8zR8r7j0rnwfUVhONmCFFFGaQ1IAehpIydpU9ulHamHIOalkyVycGlB4qMGnDpU2MnEfS5ptLQZuNgaoJBkVP1pjipaF1M6ZOaqSJWpIuapyJ1rGSNoGcwyajZeatSJzURWs7GxBilFKy0gp2HYljO1gRXRWM26Metc2p5rQ0+Yq2D61cNCJxujfY5qtMOeakV9y5FNcVqzJKzK0gqq4q4wqtIKyaNUVXXBqGSrTioHWs2jRFZhUTVYYYNRMOakoZnimtSmmmk0WhrCm1J1phqGjRDaWiioYwooooGFNIp1JikIlin2kB847H0rShnB+8QfcVkYp0chjPHI9KznT6xOyjinH3Zm5Sg4PFUba5BHfHcelXAwYZB4rO56cJKWqZOslSBs1VpysRTuaxmW8iioA+cVIGp3LUkx9LSCimWOpVNMpwNFxEympVaqwNSqadwsW42wM1ZjfHf/P8Akms9G6Cp0ammJo2LefBBzyOai1bTv7QjM9t/x9qpJTtJ9PeqscmKvW8+MEHBHQ0qtKNaPLMcJypu8Tg58gNkYIyCO4rLkNeieJNFGrQm5shi9UZeMDAlA7j3/nXncwKlg2QwOCDXjVaEqLsxVaqm+YrvTM05qjY0RR5dWQbuaCxppOKburSxz8xKG9aXNRbqUNSaKjUJsgjBqJgYj1ynY+lOBp3bnmos0zZ2n6idelFMIMfK8p3HpSq4NVuZczWjHUUZopWLUgpRSUVLRopi0oOKTNFTYtPsSBqdmoqXNFjRSJCAetaOka1eaVJ+4cvDnmNjwazA1OU0mk9GXCbjLmg7M9Hstb03XIwt2iiUDo3UfQ0y78P4y9hNuX+45/rXneMNuViG9RW7pfia4tNsdyWdB0cHkVk4yhrDY9WljqVT3cQrPuXp4ZrZ9txGyHpyOPzpocYroLXWre8jwxjlRuoIpk+l2Nz80DtA57DlfyojVvo0dksLpem7oxUbNSrIQealuNIu4RujUTIO8Zz+lUt+1sPkN0wRg1pdPYy96PxIvLJnoanWTpk1mhxng81MshFDNY1DSSXnrU6S+lZiPUsclQ0dEZmssvTPFWI5c881kpN61OkvpUOJupmssgNSAjis6KXGPrU6ydKixpcucH0qCSxgm+8g+tKsnFSK/FK7Q7JrUzZNJeM7reUqfSkjur6zb94Cw9a11alwG4PSq5r7kcnYTT/EW1huZkbsc4rpIdYt79Qt7HFcrjALcMPoetcjNp0E+TgKfY8/lVQ2tzanMLFl9qh04y1RhUoRlq1qdrPoVndEtp9yYnP/ACyn6fg1Yl/p13YErcwyR+h6g/Q1TsNcmgIWXkDsa6jTPEEcsXlS7WjPWOTlT/hTU6kPNGV61Lb3l+JzscpBG7jkD8O/9PyqVXBI9cA57/5x3rpbrQrTUFD6a4in7QueD/umubu9OntZpI5I2VxwVIwf/r1tCrCfky6eIp1XZOz7Eq+vYcAdMAf15/8ArUvTGfSqccrBjuwTnnI5/H1qwjArx+nStOU0asSg1IrVDmgHB7VDiQ1ctA+lPQ/NVdWqRW5rGUTJxLCmnhulVwacGx3rJozaLQfGakVuKqq+KkQ+9Q4mUkWQ1TA5qore9SK/+NS0YyiWd1PV6rhqfn0qHEyaLG6pFbNVVNSK3FS0ZSiT5FO3VADShqVjOxLmjNR7qN1ArDsj1pCabmkJpisO3VSu4dp3p0PWrOaQ8gg9DRYqL5Xczc8UlTXEezkfdquxoN1JMXNITx+NJkUwnge1MYsqiRNp/wA/55rNI2OVPHatAtg1WuU3DcPvCixdN2dmV8qo7gdKcG65qAEjg0obn88/5/Ok0aMtK5FPD596rBuOppQ3P4UrGclcuK/NSK2feqIf8hUiyc+nvnpS5TnnTL6ycfpRMIrmPZcRh1xxnqPpVVZeOcD61KsnPIPFSc/K4u6MS/0mSEF7cmSL0HUfh+dZuecfga7AN6H8j9ap3mnw3WWA8uX+8o4P1qlLudNPE62mc3nNFSXlrLaPiZQFJwGB4NQg8ZNUjp0eqA0Z5ppbj29j9aM81S2IYGo5IY5B86g/hTyR1GT+FITTRJSk0+NvuEr9eaqyafKn3cN+Na26kzn8elWptBdmDJDIn3kYfhULda6I8rgYOePrULxRyN8yqfw/z7VoqguYw6Q1qPZxE/KCO/BqCSy4+STPXqKtSQuYomm1aa0cd1/OojbyematMV0QmkqQxOOqmk2N6GmQ2RGm1IUbHQ03Y390/lQSyOin7G9DTdjeh/KghjTTWp+D6UhB9KZLI6awqQqR2pGH86okiNFOPB9aKBHNUUtJX0p8OgooooGFFFFA0IaKDRigBaKQUtMAooopjFpQabTqAFzS02lzTQ0x1PXpUVOBqkyyZTnrS1GDTlNUmNEwNPBqFWxT1Iq0x3JgacpqHPNPU1opFJkwNSKcVBTlOPzrRMtMsqetSK3FVlPepAatMZZDVIrVXRqlB9KtMaZYU04VADmpFNWmBIKcCRyDgjkEUylzVoDs/BHi+40a48t/3ltJxJC3Rh6j3r0W7tLa8sRqeiv5to/LJ3jPpXhOa6bwh4pu9CvQ8Tko3Dox+Vx6H/GlqnzR3PPxOEfN7WjpL8zu1YqavW1xzU+2y12xOoaMQGAzLb/xRn6elZWSjYOQR1BrWMlNGVDEqej37HQQXHFX4pQfeuat7gjrWnbz56GonA7lI2Gw6etcl418KQ63bmWLEV7GPkk6Bx6H/GukhmyevNTFgy9M+v8An86zXulpnzpPDcWN00NyhiuIjhlbqKvW8omXIPI6ivVvF/he3123LDbHeIP3c2P0PqP5V5Bc29zpV60FzGY5VOCp6Ee3qK0TLTTL6tjipAarxurqCvTFSbqtMpxuWonwcVk6vbCKbzUGEkPI7BqvqfWpGVJoWik6MMfQ+tElzIztY56k606eJ4Jmil+8p6+o9aYevFYWCwvamnpRmikwsIDTwaYaUGkS0S5pQfeo88UueaRlKJJSMcimZFLmlYjlGN3qtMnerZ61Gy5FZyRaM6RMiq7JzV6RcE1XdayaNUVGWmFasuPWoSKEWNHFSQsVYGo8U5aYzcs5dygVZY8Vi2suxgO1a6sGXPtVx2MZR1uMYVBIKsNUcgpMaKrVAwqxJwaiYcVDRois61HjnmrDioWX1rNotEDDvURqdulMYUWGiMGm049abUtFpiEUlOoqHEtDaKMUYqbAFFFFIApKWigA5HQkGrVvdEMA/wAp9exqrRUSima060qbujajkD/Wn1jRStF0JK+npV+3uQy9f/rVjyuO56lLEQqItU5WIpoORRQdCJlkqRWqt2pQ2OlMtTLWaM1Ar9KeH96LmilcnXrT1aoVNOBp3KJ1aplYcVU3ZqRX9aaAuI9WI5MVQV6nR/WqTJZrW9wQwIJB9azfFWhDVYWvLBAL5RmSNRjzR6gf3v509HwavWtwUYYOO4NE4RqR5ZGc43PKG4JB6iomNei+LPDyapG99pyBbxRukiX/AJbDuR/te3evOWzux3HBFeZUpOk7M8uteLsxppKM4pm7NSczkPJA60A1FS5IoJ5idTT1bFVlbFSK3pSNYzJwaa0W75kOG/Q01Wp4apcexspKSsyPcQdrDBp4ankBhhhkVGyMn3PmHp3FCfclxcdVqh+aKiDA9KcCR0pgpD6KbuNOBzSsUpWFFFJS1LRqpi5pQaZS1LRopEgNO6jFQ0opFqRLEXhffAxRv0Na9jrzphbglD/e7Vig07gjmplFPc2o1qlB3pP5dDurTV8hSrAr6g1fN1b3a7bmJJAfUc/nXmyGSFt1vIU9s8Vo2uslWAulK9tw6Vm6bWsT1aOaxl7tdW/I7CTSIHUm1mKd9snI/Oqc1heQctFvT+8nzD9KrW1+GTdHIGHsa0bfU3THJqeZrc7uSlNXiyhHJ6fiDUqSetaZntLr/j4hRj/exgj8ajbS4W5trjGf4ZOf1qua+4vZSjtqVlkqdZCD1qvNaXVv/rImK/31+YfpTEkHrT9ClNx3NKOXjk1YSWstXqZZKXKbxnc1o5M1MklZccgOKnST34qHE0UjSEhzUivnpVFHqZZKlotPUuK56cYqRSOMdM9O/wDntVNX9akV6mwx81vFN95QOOtUns5YPmiOQO1XlanBuKpNktEen6vNbtsYkY7Z6V19nrdtqEIh1WMTR4wJBw6fQ1yEsKSj5hz6+lV9sts2UPFTOCkctbCwqeTOx1Tw63kfabIi8s8f6yP76f7wrnWhkjO5Pnj9R1q5ofiC4sZg0chjbv6N9a63ydP8SDfamOy1PGSn8EtEak6WktUcbr1cNpV1j3/zOJjYMOKdVzUdMmtLho7iIwzKeh6GqXKna/yn+ddMaikro7IzjUV4seDTlNR06hq4MmVsqKetQBvanBqxcTOSLCmnhsVArU8NWbiZSRYVqkVqrhqcD61DiZNFlX45qRXqqGp6vzyT+NS0ZNFtWyacGqqr+/FSK/p1qGjNosZpcmoFcH+dLux9KVjNosZpc1BvpdwqeUixLu5ozUW6jdRYVh5OKTJqNnxTSeOtOwrD9wPB59qpXEe1sr92rGaQnPUU7Di+Uo5pCalmixkr064qsW9KLGyd9hxOaYx7etIx5ppNBSRWnTacjpUWKuONykVTIwcGkaJ6BmlDUyigTH7u1OV/Uj8DUVGffiglosK/Hb3wf5f5FSCUf/X7f/q/x96qZ4PvTt/zfpmpsYSiXkm555+n+fb9akE3uDWeHwSM8e1P8zI46449v84qeUwlAvsUkXDjIIwQayb7RsKz2bc9djH+VXBNk9AB0GeKcspXH3u3cc/5/rxTWgozlB+6ctKrRMyupjdR0bj/AD+tNbg46fXiuouY4LmPFxHuGMhuMj/PPtWJqGlzW+Xh/fRAn7o+YcVaZ0wrKejKO78DwSD2/wA4ppbj0OM9cU3PfOaTORxj2qka2FJ54xz0/wAn8KQtz3/Kmsc9RmkLdweev9f8/jVBYcW9s+39P8/1pGOOT0zk/r/+ukLADGAe/NRs2Bk5yAckdePr+FUiGh3OOeo6n/P5Uwtn096D949OPT+lM/hwD0H/AOqqRLQE/TH51FnrT2PzelMqyGBph5pzU09aZLGEUxh9aeaYaRI003sadTW700SR1G2c1If/AK1NPWrRDI2+6ajPNSmmMKsTIitFOJ9jRQI5WjFLRX0p8QJRijvTqAG0UppKB3Ciig0BcKKKKBhSUtFMYlLmiii4gzS9KSimhjqUGm0opgmPBp2eajFPFO5SZIppwqGnhqpMq5Opp4NQBqerVomUmTBqcDUQNODVopFJk6mpFbFVw1PBq7lXLCmnq2KgVsdaeG4rRMLllWzUimq6MBUqtnrTTBMsKeafUCmpFbPStFIq5JmlpqnNLVXHc2/Duv3ej3sc9vKUdeA3bHoR3Fes2V3ZeKLYz2SrBqCLmW3z97/aX1FeGCtDSdTm065ikikdCjbldTyp/r9Kdr6rc4cThFV9+Gkl+J6m6vFIVkBVh1BqaGbGOfxp2i65Z+KYlhudkGqgYWTok59PY+1QXEMltIUmUqy9q1jPm0e5yUq7T5Jq0ka1vcep59avwzbuprm45SrVdguD+FKUDvhNM3s5HFYHirw9a61a4m+SZf8AVygcp/8AW9q0YLjjirQcNWaVjS54PfWd1ol81teIR6MOjD1FSqwZQRzXrmvaNa6tamG6jyOquOCh9Qa8n1fSbzw/eGK5Be1Y4jmHQ/4H2q0zWMrgpx1p6moFPzD656U9W45qkymrhf2/2qEMo/eoOPcelYfQ89e9b6vg8VU1O1D5uIhj++B/OplG+qI2MvFFJmishgaKKSiwrDgaXOKaKU1NiGh1LTQeKX0pEtC01hTqQ0mhWIZFBFVnXsauNUMi1m0Uii68GoSKustQMtRbU1RXxSCpCKaRTsMF4IrTs5twwetZg61LE+1qEJo2c1G1JHIHXOacaqxFiCRc1XYYq29QOOKmxaK7Co5FqYio2FQ0UkVyuKay1Mw4qJgagZCRTMVOR61GRSKI6SnFfSjFKxSG0YooqGihMUUtGKmwxtFOxRilyiG0U7FJijlYCUg4ORwadijFPl7j1WqLMF0U+9+dX45VcDtWRinIxQ5Q/UVlKl1idtHFuOkzZoqnBdggB+DVzOelZbaM9CE4zV4hSg4pKKRdx6vUqv71XozTKUi2rZxUgNUlbFTLLinc0Uy2rVKjd6po4I4NTo1Uii2j1Yjkx9Koo2TU8ZPWrTIZrW8xTBBwex9KwvGHh3+0VfUNOQfagN00Sj/Wf7Q9/Wr8b9M1ftp9rDkj0pTiqiszGrSVRWZ42xIJB4P0pteheMvDYvFk1HTUAn+9NEowGGOWHv6156eDg8H0rzalN03Zni1abpStIKKbuppOagyciTNLnHSoaUE0CUicNUgaqwanBiKVjWMy0Gp6tVZWp6tmpsbxqE7Kr/e6+oqNo2Xp84/WgGnq3pStY192XkRAg/4UtSttb74z700xf3D+Bo5iXTl0G5pwamHK/fBFGc0b7E3a0ZJRTKUNQ0Wpj6KQUVLiaKYuaUGkoqWjVSHhqU4brUdKDSLvfRiqrRNut3Kn07Vdt9WZCFuVIPTetU1anYBHIzmh2e46cp0nek7eXQ6GG7LqGjcOvtVy31AqRyQa44RNE2+2kMbexq5BqrL8t9Gf+uiCodPsd9LM+X3aq5fyO5tdTIwMn86tObS7JMsSbjzuX5TXHQzLIoaCQOPY9Ktw3brjniosevDEqSu9ToH03vbShv8AZk4P51XkjkhOJUZfc9KhttRI4zzWpDfBlwSCOhBHFK7RvFQlrFlJWxyKmjk9c1Ye3gkyU/dsfTpVWS3mi5IyPUGi6ZXK0Wo3qdZO1ZqSVYSSm0UpGgj59alVyOKoo9TK9RY0TLavUqvVNWqRXpWKLYbjilznrzVZXweKkV6VhDZIQeV4PpUlpey2zjcxwDnPdfpShqZIoYUvJilFSVmd/put2mt2yWmtEFukV0vVfY1l65o0uny+XPteNuUkX7rD1rkY5ZLaTK8juOxrtfD2vxTWv2LUf3lm3AJ6xGocXHVHj1cPPCvno6x6o5yRGh+9ynr3H1pM56V0OtaW9jMMESW8nKP6isCe2MeXj5HcVrGr3OmjWhVV0GaUGoElB6/hUoPpWhpJWJVNPB4qLOKUGpaM2Tq/Snq3rxVcGnKcmocSGiypp4qANgU5XrNoycSfdjtS7siot3WlBFQ0ZtFjf+IpysB+VVw1O3UrGTiT5zS7jUCvmnBsUmjNxJgaN1RbsUbuKVibEpbNNzTd1JuoFYdmkLc00mmk89aSCw4tVaaLPK8e1SZzSZp2GtCmeDzTSatyKG5PWqsilTzSNVK43NV5V+bNTNTOootoUV+9FOK4zTaVihKQ06mmgQA0obmmH9fpQfvcc0END93WlDYHFRZ9OtJu4HvzSsZyiTh+cqc8Y/DB5/WneZ97sDxg8569fX/69Vg3al3/AIfTt/n+lJmbiWt/y+vOMdMnn9cj+dPWVRznA65A7Z6/5/WqYYYzjGe/oc0u/HGQBxjPp1x+Wfzz2oRk4jrqziu8lhtmPBZeeenNYl3aS2w3OMoc/MOnXvWysh2bm67VJ7Z7n8//AGanCQ8jB78dc56HHrjGPrjjvSZUasobnNbvQHPXPX/P+OKQn9OOvStm70+KXc8OIm68dB/n/D8Mi5t5bZsTJtwcZ7GrTTOmFSMyNunI9eOn1pj9/wBePb/IoZj+P6n6evf8+1ISe3Y5/wA9qtFtAev9P89fWm5/likJxx36emKYTxVohocabQTzSZpktCGkNBpCeKZm0NJppoNJSIYjUwnintTDTRI09KZTjTCatEsaaa1Oprc1RLG49aKTNFMWpylApTSV9KfDi0vWm0o6UDFpD1paSgBKWkooAKTvS0lAxaSiigoKSiigQopaSjNCGLS03NLVXAWnA4plLTQrj6dmo80uadykyVGwRUisKgBpw4qkyicNnrT8ioAeOKdmrUirlgGnA1CpxTwfSrUirk4PvT1YCoA3rTga0UhllTxUgPPFVVNSq1WmBZRqlVsVURqkDYAq0x3LQbpinq30qsrCnq1UmCZZzS5qJWpwOapMdy1a3clq+6MkjOSpr1Dw34sttYtY7HWZArAYjuz95PQP6j3ryenxSPFIHjbawp3u9Tnr0I11Z7rY9ov7KWzl2yDKHlXHIYeoqurYrB8H+MgIl0/VEM1pjAUn5k90P9K6i8sxHBHdWsguLOTlZF7ezDsa2hU6SPPUp0pclQSKcg+nvV+G4Pr+NYoNSxykVbidsKh0CyB1qtqFnBe2rwXKLLC4wVYVUguMH+lXI5g3Ws7NGyfU8v8AEHh+40OQyR7p9PJ4kIyY/Zh/WslSCAR0xx+tezyIkisrqGRhgg9DXn/ibwo1oHutJBa36vAOSn+76j2oRtGfRnNjpx9KmjbH+etVVkHUetPDZpplPVFLUrMxt50XMTHoP4T6VRroI2GCp5U8EHvWTf2v2Zt8fzQseD/d9jUOPVCKtFJnmkzmpAdThTKdSFYdRSU4dKTJaENFKetJilYVhKawzT8U0ik0Fiu61XkX0q8yg1XdazaLRTYU2rDDHNQlaVihlFLikosMs20m01dz3rKB9KuW8mRg0yWiwTUTDipc0w80mgK7DvTDUzDpUTCpZa2IjUbjPapyKjIqLDSIcYphB96mI5ppFKw7EBFNI5qVhTSOamwyLFJUhFIRSsNMaKKDRSsVcSjFLRSsMSjFLRSsAmKMUtFFgExRilop2ATHrUsMzRHg5HoajopOKe5UJuDvE0oblJB/dPoanrGxViG5ePg/MtYTpNbHfSxiekzRoqKGZJOhwfQ1LWNmtztjJSV0FLmkooKHgmpFkIxUFOzRcpSL0c3AzVhHB6Vlg09XI71SkVc11bpVmN8GsqG429eatxShuhrRMdjYtpypHOPSuX8beGxOj6lp0YDjmeJe/wDtj+tbKOQavWtwVK89Oh9KU4KorMwrUY1Y8rPFjwcUV3Xjbw0oV9S01QF6zQqPun+8Pb+VcLXnVIODszwKtOVOXLIKKKKggM0oOKSikNMkDetOVsHioaUGhlKTLIenq1Vd1PBpWNozLIang1XVqeGqbG0ajWxOGoKo3bB9RUQanbs1LXY2VRPcUwn+Fs03aw6rTwacHIpXaK5IS2IM05WqbKt94Ck8qM9CRT5u4vYPoyPcKWlMB7Nn603Y69VNO6Ympx3QtLTN3tTs0nEaqDqUGm0ZqLGykiQGnHB4IyKiBpwakWmN8rY++F2jf1Bq7BqbphbtMj/novWquaXgijR7jgpU3zUnb8jchkWVd0Lh19Qf6VainKY5rlgjxPvgdo3Hoa0rXU0YiO8Ty3/56KOD9RU8p20cbry1NH+B1FvfbcDNaUF2GHJ9e9ctyqhhyh6MvINWYp2TvmpcVLY9eninHRnStFFNg4Cn1HFQGF4+o3L6iqNrecc1pQzhuh6VnZpnZGcJrQjVh2OamVqGRH5Hyt7VESVIDcHOAe1VdD1RbR6lVs1SDYNSIxHWkyrlwEetSK38qqK2e9TK1KxSJ1f3p4NVwadmlYZITxzSRyPbybo+ncdjTN1BJoQeR2fhvXIZIRY35zavwu7/AJZn/Cl1PTzazMMlkJ+Vx3rikcxtleldl4d1Zb+EWF237wD9057j0+tYyhZ3R5GIwzoy9rT26oxbq1LPvi4foR6/55qnHIVxk+mQeo/z0rpr21aJ+Omaxr6yEwDIAJPp16URnbc2o11NWkQrJuqUHI61nKxVvnyG756irMb8fjzWykbTh1RaBx0petRK2akBoMWPB9M1Ip6VADT6lohk2R/SnZqLPIx07f5/KnZ4/wA/59KhozaJt1OBBqEUoPb/AD2qWjJolFOzUeaXNSQx+6nbuKizzS5pENEm6jNR55ozzQS0O3UjGmk0ZosKwuaaTQWpjHIosFgJprEHrzRnFNJosOxG6cfLUDA5qwTTGGetKxSZWPWkapWWozRYq4ym05hzTSOtTYdxh+7xSdMilzTWpiE9qTr+NITRmlYTDODSbsd/bikPXgD8OP8APamnv0P9aLENDt5wc/XnrS7xk4z17H/PtULe+M9OlJnPc8nvSsQ4k/UcZGD2/wA+opGPyMBtIKk45HTPv7n8x7moS2CcgcdsfX/6/wCdJu+XHTnp2HPFCIcSy0jbiwycHI9uv+J9/wBKN4Zem6PoOMg/T8PX2qqWy2c9OBTS2SSeSepPJqkZuPYZc6csmTA3lnONp6d/yrKnikhbEibfT0NbO/8Azmhn3KVcBlPUGrTLjVlHfUwAc5oNac9jHJzARGf7p6Vn3EEkHEi8eo5FaJo2VWM9iOkzigYzSHvVDAmmmjIpueaDNgTxSUGkpEMGqNgR1qQ1Ge+MD6DFNEjG6VG3WpG6Uw//AF6tEsb2prU6mtTJYjDJPFFLkc8d89aKok5LtRRRX0p8OFFFKBQAUd6WigLjaWlpGoHcKSlpKGAhopaQUhiUUtJQCCiijNAxaKTNFFxi04UwGlppgOzS02kqrgPzing1HmlFNAnYlFOBqIU4GqTKvoTg05WqEHFPDVVyrk2acDUIbNPU1omNMmDU8HpUOacp55q1IaZOrH9alVs1Wz/KnBq0UhlpW5qRWqsrZp6tVJjLQapFeqqvUitVXC5aDZp1Vg3NSA4qkwZMCQcjg9cius8KeLJ9LlKSMrRvgOrcq49/T61yAb1papStoZVIRqLlkj21UtdTtjdaSeFG6S2Y/On09R71R3YNebaJrdzpc6PFI6hTkMpwy/59K9M0/VrLxAikvHb356Hokx/9lNawnY86Snh99V+Q0Pg1ZiuCPpVW4ilt5XinQo68EEVGXINbb7HRCqmro24bkEYzmpg4b2rCjmP4VajuSOv5VPKdMZXMrxN4Yjvt91p+2O76smcLJ/ga4N1kgmaKZDHIpwyMOh/rXrSTggciqWtaRaaxDicbJx9yZRyv/wBalY1U7HmYanK/y7X+ZG4INT6vpd1pE2y5TMZPySgfK1U1bNI0TuUb20Nu+9DmE9D3Hsaq1uI2OCAVPUetULyy2fvIeY+47iocQKVOFNoqQHg07NR0ZxigTJO9ANJwaKQC0Gk7CigBDUMikVNimsMipaAqsPWonX5TVpl61CRWbRRWxSYqVlxTGFIoaBTkJB4pADR6UAy5E+7/AAp5IqkrYNWlfcM0E2BuaY1PbtTDQ4lEZXFMYVKaaRUDIWFMbpUzCmbaVh3IiMdaYw596mZTTWX0qbFEJFIRUpFIRSsIhwKTFSlf5U0ilYCMijFPI54pMUco7jcUhp2KX60uUpMbSVJ9KNvFSMjNFSYox/8AXoGMxilxmnYpQPWgBmKMZFOx1pcUAIBjFTxXLqfn+Zf1FQ4xSrSlBMuFSUHozRjkVx8ppTWcBjnpU6TsOHyR61zzotao76WLT0mWh70tMVgy5U5FOzWPqdiaeqHA05T1plLmgZIp/GpFfaagzT8/NTTKuaMN2R9/kVehlVhwcisNW7VJHMykEE5rRSC501tPj5W5U8etcR4z8NfZi1/pyf6OTmRB/AfX6V0ltdq/DHB6D3rShlDKUkAZG4II6iqlBVFZnPiKEa0bM8YzS10/jLw42nyG8s1LWjn5gP8AlmfT6Vy6nNeZUg6crM8KcJU5OEhaKKKgQUUUUAFOVqZS0DTsSA04NUIp26kUpk4anhqrbqcrUmjWMyyr07dVcPinK9KxrGoWAaUGoFanh6lxNY1CXcRTw9QhvWgEVPKbxrE+4N1ANJ5aHoMfSoxSg+9KzRanGW47yj2b86YVZeopwc04SUk2g5IPYiBpc1KSrdRmmmP+6fzoDlkthAacKjII6ilDUmVGXcloIDDDAGkBpaNjTRqw+1uJ7Fy1u2VPVG5BrVtbuG6wIsRTd4mPB+hrHpGQN7H1FJpMunUnS0jqux0iOQcEFWXqCMEVbgnKnrXP22osqrHdguo+7IPvL/jWrG/yh0YPGf4x0/H0pep6NCvzfAzet7kMOTVrO5R3HpXOxyEcitC3uivBqHDselSxKejNDbg8dPSlzSJIGHFKf1qTq03Q9WxUivxVfNPUimCkWlfHFODVXVuKkV6RSZMDRniow2aXIxRYY40scjROGRirA5Bz0qPNISKVhNXVmd/peopqtjl8C5jGJB6+9VrmDYeOlclpt5JaXCSoeR1Geort45o7u3EsfKt29PauaceV3R41ei8PK8dmYGoWgmBZeJP51lK7IxDZz0IrqZYuTWZf2XmruXhx0x3ojI6KNdPRlKOQEjHeplfsfSs7kMQRtI/Sp45exJGR9cVopHRKHVF4HIpytVdSeq/Wnq2avcwaJweB9M04Nn34Hv2FRA05W556UmZMl3fl16/SlU9jUQPSl6VNiGibdxxn05FKG/wqLPpSg9KloyaJt2eaMmo92KOgqWiGSZpcmo80mfelYQ8txQWqMmkzmiwiQtTN3vSU3NNILDiaTNNJpueaAHHpTD1oJzTCeaLBYU9/8/56io2HFPzxTGoGMYVGe9SGo6VhoY1MPNPbpUZoASm5x1oNNpABNNzQ3Wm0WJaGsSKPYAnnpj/P+TQaaTSaExT1PT160w8ilNNNKxLQuabSU0mmibDycUm4VGxwtJ1PHNVYhq6Jg4zS+YNp9Kq5znrnFJuxnHXB5PGf8/1p2M3AWa0gkPHyE+lUpbOVPugOvt1q00mDnjGCf0zQJSG5PtmrQ05RMtjjg5HsabnmtWRlcESKDyRz/n/PvVZraJ8mNmU5x6jNNFe0vuU6Spmtnz8m1/8AdNQurIcMCDnHNMLoQ0ylJ9aafWhCGsOlNpxppqiWNprU40h5qiSM0UpJHb+dFUScnRRRX0p8OFOptOFABRRSUALSUUUAGKSloxSYCUUUUDEpKU0lAIM0hFBopDEpaMUUBcXNApKKBjs0tNozVXAdS03NLmmmAuaUGkFJ3p3AlDU4GoqcDVXKuSg09WqIGl3VSY7lgGng81WD1IrVdx3J1NPyKhBp1UmO5ODTlbtUCt608HNaKRRYDVIGqrnFSK9XcRZDVIH4qsDT1Y8c1SYXLQbNPDVVBNPDVVwLIarFndy2sm6FiPUdjVJWpwb0qkxNJqzPTPD/AIshv4UtdYDOFACSA/vI/wAf4hWzfWjQIJEdZrZhlZk5Vvb2NeOq5U5UkH1zXU+GfF1xpjGOUq8L8PHJyj/X0PuK0jUaOCrhnB81P7jrGJxgcc5/SgS4PercMdrq1ubjRixZRmS2Y5dfceorPbK8EEH3rojJS2HSrJluOcjvnmrMdyfXAGayDIRjmnxykHg+9B2Rd0bUvk3ULQ3MayRnqrCuM13wzJaK1xpxM1uOTH1dP8a3kmIFWo7zbg80rFqVjzdW5p6vt5U4rtNY0W11NWlgIguuu4D5W+orjL20uLCfyruMo3Y9j9DSsaxmmVLmzEmXgHzdSnr9KzjwcYwR61sBqZNFHcD958snZx/WocSrmTmlp1xC8DASfmOQajzUFDgaeDUVKrYpCsTEUlAOelBoFYKSijNFgsMYVCwqw1RNyKmwyBlqNhU5FMIqbDIMYpDUjDANRkUrBcSnq22mUGkMshtwFB5qBG2mp1ORkUxBimkU6kaoLGEU3FSYptIRGwppFS4ppWlYaZDtoIqQjimEUrBcjIpCKlxSFakZDikYVKRSEUwIcUYxUmKTGaAGUuadtpMUrDQGlpKXNS0UmGPSjpTsUuPSpKGUp5607FFFhkeKdinYoxQIbS04AGjABFMBBwcrwanSf+9xUOKMVE6cZGtOtOnsy4DnkdKXNVFJXpUySBuDwa5p0XHY76eKjLRk3anZyc1HmjdWR0pkqmng1CDTgaZVyZWIPFX7W8Iwshz7+lZqtzTgcHPSqUmhnTxyRzwtFKBJE4wQe49K858WaA+lXPmwAtZyH5W/u+xrqba6eLGOR3FbCPb6hayQTgPG42sp7VpKmq0bPc5MVh1Vj5nj+aWtXxJosuj3hHLwOcxvjqP8ayCa8ucHB8rPDknF8rFJpaZmlzUhcXNJmkzRQIcDTqZQDQNMfRmm5pQaRVx26nBqZRQUpEwanB6gBpwaixSmT7qcrVBnJ4pdxFKxqqhYDe9O3VXD04PSsaKoWM0Z9Kg3U5WqbGiqMmzShqjDUoNJwNo1mTBgetJtDdOKZSgmp5TT2ie4YK05W9aTNIRmlYd7bEoOaBUXKmpEbNDRpCopaDqkt55bSQtCxGRyp6Go6WpNUtbp6m3Z3cd0P3Y8uTvGeh/3f8KuK2DjuPXtXLnrxwc9a1rHUg22K8OGHCy45H19anY7KVdPSejN2CcqetaEcwZaySjL3DA8hgcg1JC5T6U7J6npUqrWjNTNLuwcVXjl3CpOtSdV09UTBvenq1VlPY08HFKxSkWVanBqrhqcDSaL5ifd6U3NRhqXPvQFx2fTNbnh/Uvs0wSVv3T8Eeh9awM+9LHJtYc1Mo3RnUipx5WejSAduR1FVnj71n6DqHnRCCQ5dR8vuK1DxXJblZ4s4ulLlZk39l5wLIMSD9axfmU4YEMOorrWUGs7ULH7QpZOJP507nVQxLXuyMeOQr6n29anjk3KOf8A69Um3I+1gQQec08N0I/CmpNHXJJq6NFW9afmqKTc4NWFf+laqSZhJFgGndaiU09TRcxaHg07NR5p2akzY7NLmmijNBA/NJmkzRSsAE8UZpCaQmpJF3GkJ4pKTPFMBWOBTCaCabmgBSaSkJpuaAHZpjGkJppNACnmmUZptACNxmo2pzGmGpAbTGp3amNTsAhNNJpaaaQDSaRqDSUiQpmadTKAENNzStTTVJCEJ9Kb14OOeP0oNNbp/OghoUtnpwOuM8DrUbHj8PTp2/zj0pWJ5prE/wCRVWE0I3T39KZmlbls1HmqsS0KTjvz7dvWms5b3Pv+NBptFiWgLZz0xjp+NHnHGMnHoTkUw0yqRNhxI7oh/DFRssZ6Bl+hzTqY3Q8kcetCAY0S/wB4gfSmNGvPznr/AHTzUjc5zTTn/wCtVWFcjaNR1f8ASmFF+XDHn1WpSOD/AJzUfTp+PvTRLYzAOCNxBAI6DtRTxx/9fmiqJuzjaUUdKTNfSnxAvekozRQAtFAooAKKKWgBKKXFJSYAecUlLSGkAUhpaKBDaKWkoGJRS0mKBoKQ0UtA0IKXNIaSlcY+im5paYhc0uc02nA07jFpQabmjNVcCQGnBqizSg1SYyYGnhsVBmnK1NMdywGp4aq4anhuPSqUgJ1an7qrq2KerZq0x3Jw1OzUO6nbqtSKuTq1PDVXU08GrUhllXp4bmqqtUitVKQiyr56U8ORVZW9KerVakFy0rZFP3cVVVqercU7gzU03U7jTp0lt3dWQ5BU4I+hr0HT/EVnrahdQKW13gAXCjCuf9tex9xXlwb1p6SMjAxsVPqKuMrO5z1aEamuzPU760ltJAkyY3fMpHIYeoNVc+vI/nXPeHvFctrH9lvAk1qePKk6A+qn+E11P2eG8gNzpchmTq8Tf6xPw7j3FdUKiktTBSlSdplYSkU4T4qs+QSKaTWnKdcZ3NCO5x0ODVhpYLuAw3kayRn17Vi7iO9OEpHQ0rF2vsU9U8OyQAy2LGeDGdp+8v8AjWFnDEHgjqPSuxhvHRuDxTLyystSG51EM/USJx+Y70nEpTa3ORZsqVIDKexqpcWGfmtjkdShPP4Vr6jpdxYtllLw9pE5H4+lUQ3Ss2jVS6oyOQSGBDeho3VryJHMMSrz/fHUVn3FlJFzH+9T1UdPrUOJakmQhyKkU56VX3UoYg8VIyxRTVfcKdRcANMfvT+tNPSgVyMio2FTGmEZJpNDIWFRtUxpjrUsCGkNPYU0j+dIdxtORtvSkxSUMCyrbhxS1WUkHip1bP1qGhpgeDSU49abSGIaSlpKQhKYRT8UlKwDCMUmKkpNtIZGR0pOlPI5pMUAMxSEVJ2pCKQEeKQrUmKMUDuR4pMYqXbSEUWAj20ucU7bRjFDSYXFHNGKMZoGR05qXHsWpBijFOUg+xpdhqbFXGYoxTiCO1GKAG4opaXFMBtFLijFCBiqxU+1Shg3TrUNHQ5FZTpKWxvSryhuTg05WqEP604HPSuWVNx3O2FeMloTBqerc1XpQxFSbKoWgxqWGZo3DKcEVURqlBxyKcW0y732NxlttasGtboZJH0Kn1Feba5pc+kXjQTj5eqOOjD1rsY3aNwyHDDpitOeK21+xa3uAFmHKt3U+o9q0nBV4+Zw4vDqouaO6PK6KtapYT6bePb3CkMp4PZh6iqleZKLi7M8bXZi0UnaikMWiiikAUUUUAOHFOpmaXNBSY6im5pc0DuLS5poOaWgaY9T60oNR0UilImz6U7dUANP3Ui1IlDU8Gq+aUE0WLUyyGpwbNVw+OtODZpWNYzLANLmoA1PVqmxqqhLnNJSKc0tFiua45W9amBBqtTlYiocTenWtoyejhuDTVYHpS1PqdN01c0NN1KSy/dyjzbc9VPb3FdFGqTQC4tnEkJ7jqPY1xynselWtOvp9NuBJAcxnhkPRh71NrHTRxDp6PVHUqSuKsI+aW3SDUrP7Vpxyo/1kR+9Gf8AD3qHG00M9alUTXNHVFkcihW7NUIalzke/apN+a5Opp2arq3NODe+adg5ifOKXdUG+lDcUWHzEuaM1Hvo8wUCctDQsbh4nVkJDqciu0s7lbm3WVT16j0Neexy7WBFbuj332eQZP7p+D7VzVYdTDEU/axut0dVmk/nUYcHoc08EGue55bKmoWCXSZGFlHQ+v1rnZopIJNkgIYdq67NV721ju02yDDdm7imdNHEOHuy2OYBqRXIOQSPwourWW0k2yDjs3Y1EDTO26krovxzBsdqsKc9DmskMR0qWOTA5q0zOUOxpg8c07Iqmsu7mpg+aasc7RYB9KAaiD+tKrcUyGiTOaM5pm4Gl3elBIuaQmmk0mfWpAdmkzzTc0maAFNJnFNJppNAhSaaTSbqQmgAJ9KaTRSGmAZph6UtMJ60gEJpCaCaaTSYMGNMJoNNzQAN1pjU49aYaLCEpDQaQnmpENP1pDQTTSaBCMabmlamGqEJxSE0E8cUhNMQh70w0pNNJpiYjUylYikqiRDTWpxphNAmNNNpTTaZDEJ5pppW602mIQ0w04mmkUyRKYafTDTRLEoooqiTjaBRRX0h8SFFFFACgUuKbSg0AFKKQUpoAKbmlpKGAUUUUhBRRRQAUlLSUDEpO9OpKAEpKUikpDQUUUhoGLRTaKBDs0ZptFIY+lpgNLVXGPzRTRRTTC4/JpQaaKM1SYEmacDkVFmnA1VwJ92Kcpqvmnq3FNMaLAbmnA81XB9Kk31SkBODTg1QK1OBq1IdywG5p6tUAb1pwNUpDTJ1b0qRTnGTVZTTs9qtSGWlbIpwaqytTlarUgLStTw1Vg1PU1aYixnjnvV7TNSubG4SSCRgVOQQeRWWD6U8NTTaE0pKzPR7DXbHV4wt8RBdf89lHB/3l/qKlu7WW3I3gFGGVkU5Vh7GvNlcqdyEgjoQcGug0XxLPZAxS7ZLdvvRuMq3+B9xXRCs9mczpSpO8Hp2N5qYTirUT2eoRhtPZkkPJhds4+h71WkQqxVgQw6g10Jp6mlOqpO2zG7sU5ZMGojTc4oubp3NCG8ZRhvmHTDDIqteabaXg32xEE3XB+6f8Kg34zSrLg0nYe2xk3lpPZPtuE2g9GHKn6GoVcg5BxXSR3hwUcK6NwVYZB/CqVxpdvOC1nJ5D/8APN+UP0PapcSlLuYk8EM4yw2P/eWs+ezliG4DenqtatzBPaPsuIyh7HsfoaYr4PBrNo0TfQxckHI61MkmetaM0MU+S67W/vLVGeyljBK/Og7ioa7FcyYUlQpIR71LnIoGIab0p5pnekMY1NNPPSmUmBGwpjf1qUiozzUgRmkpzU00DCjdjGKSipYEqSbuvWn1VNSJJ2apHclooBzRmgBKSlpKVwCkPSlopANPajFONFAEdGKdRSGNxRin0YoC4zbRtp+KKBXI9vtRj1qTFLigCMLRsqTFGMimK5GUoAZenPsamC0baWgKQxCrcHhvQ04xUFfUULvTgfMvoahxNFMYYsZpu01ZjdX+UZDehoKcdqQ+YrEYGabirDR88CmbOvFA7kWKQ1Jj1FIRzQFyM0BiOlPxTWX0pNJ7gm46okVg31ozUGKeH7GsJ0Vujqp4i+kh+7HIqVJc9TVdvakLYNYWOqNWxoKQeakhkaORXQ4YdDWdHNtwD0q0rgjOeKI3TNlNSNjUrG38R6eUbCXaD5HPY/4V5neWstlcyW9yhSSM7SDXfWdw0Eyuh5B/OrPiTSIvEGnfabVQL6NeP9sf3T7+laVaSxEeZfEjzcZh7+/Hc8ypKe0Uikqy4IOCKTaR2ryvI89JiUUUlIBaWkooAKMmilpjuFFFFIBVNOplFA0x9LTM0uaB3HUUhxSA0DHZpwNNooHckBzTqhBxTg3NKxopEoanqc1CDSg+lKxopE6tipAagVqcDSNYzJwaKYpp45pGqdxVOOlSq2RUNJuwwxUuOhrTq8pZpVOOvSmqwYcUvas3odifVFvTb640u7S6s32uvUHow9DXoNl9j1+wN1po2TouZrcnJU+o9q80B7dqtaXqNzpF/HeWL7ZEOcHow9CO4qWjalVdJ3Wx18iNG21+DTa6S3Np4r0v7bYbY7xB++gHVT7e1c3NG0chVgQ4OCDSR69KqqkeaIje3WhWzTd1MJ2tnt3qi3In3Yo3Got2DS76LD5iXdxRuzUWaNwosPmJS9XLCXdmM9uRWbup0cpjkDr1BzSlG6EpWZ22k3hZRC55H3a1Ek55rj4JvuSIcZ5rdtLwSoD+defJWZzV6SvzI2d1GelVI5anDZpHI0x0kaTRmOVQyGsC+sHtm3Jl4j0bHT61vA0ob5ccEdMHoaVyqdWVN+RydLWtf6ZnMtqPcp/hWR0ODxjrWiO+FSNRXQ9WI5qwkvIB61VHNOFIUoqReDU5TnpVJHKn2qVZAQO1UmYSi0W1bml3elQh8Uu6mmZvclzR3qHfSh80ASZpv1NNLUhagQ4mm00nNJmgQpNJRTWIzQApNNJzSMeKQnFAAaYxoJx0ppNKwCGmk0pOBTGPNFhXDNNJxRmkNOwATSUU096CQamUGmk1ICHrSE0ZppNOwhCaaaU01jTsAh4pO9IaSixI00hpe9IxpiY00lFFMQ0000rU00yWMNIaU0jdKCRpphpTTTTRLEpKWkpokZmkNLSGrExD/niiiigk4ylpKM19GfEi0UUUwCiiigApaSjvQAtJSikoYBRRRSEFFFFABSUtFAxDRS0UANpKdQaQJjDSGnU2hjEopaSkAUUUUAFLSUUAhc0uabS07jHZpQaYKWmmMfmjNNzSg07gOBxSg00c0tUmBJu9acGqGnA1QyZWp6sc89Krg0/fTuBaVs0u6q6mnqx9apSCxYU08H0quGz3pysRVJiuTA0/dUQalznpVcw0ydWp4b3quDShqtSHcsq1SBqrBvSnBqtSAsg04HAqBWp+7Iq1IGW7a6lt33RuQfrXUab4iiuY1h1BNxAwHz8w/HvXHZorSNRx2M501Pc9Fe23x+ZauJo+pI6j6iqrCuT0/VbmykVo5GOPeuotNZs9QULcAQTnq6jg/UV0Rqp7mXPOm7S1Qh60xjjFWbi3kjGeGTsy8g1VbpWlzpjLm1TE3ntQJiOlR8imk0DuXo7vKbJAGQ/wsMj8qgn063mJa1Ywt/dPKn/Cq5NKHIOQcUDu1sU54Li2P76MqOzdVP40xXIwc8+ta8d2wUq3Kngg8io57W2uPmjPkSHn1Wo5examuplSRxTf6xQD/eXg1UksnU5iYOPToa0Liznt8ll3r/eXkVAHxWbRafYobsMFcFW9DTRzWjIVlH70Bvr1/OoWtFP+qfH+y/8AjUlKZSJ4pKklikjPzqQPXtUVJl3EamNTm+9TGqQGNTDTzTaAGmkJxTjTTUsBtJSmm1Ih6uQfapgwbpVY0mcGlcL2LdFQpL/e/OpQc9KCri0UUlAxaSjvRSASloooC4UtFFABQBmgU4UCExS4pacBk0CGgUoFOxT1WiwmxgHpzT9lPVKkCmixDZBszineVkip1XAFP20Ccim0AYYNNIdB03rj8RV8JRsyKTimCqNFJGVz8p57juKChqxJbh+vB/vDrUTCSL743r/eHUVDi0aKsmV3j/DmoytXgBIuRyKY8XpSLUyiVpCOKtNH1qFloHzIgZfSmkVPj1pjAUBcizSNTmFNYYPFZzgnqjWnWa0YzNSRSlOD0qOmnpXM0dCnbVGkj9CK1NKvTbzdfkPUVzcM+x8H7v8AKr8b9xzThJwd0dUaimiz450QSxnVrJRg489VH/j/APjXC16t4evUcfZpgHRgRtbowPauG8YaG+i6mVXJtZvnhb29PqKzxtBfxobHn4iHJK/QwqTApM0ZrzjC6FwKbtozRmgWgYpMUuaTNAtBKKWkpiClpKKAFopKKQC5ooooAcDxSg0ylBoHcfRSZooKuOBxTwajopFKRLmnK2DUQNPoNVIlVqkU81WzUqmpsaxkT7uKbSClpGl7jkYqeKsKcjiqtSQvg4NTKJvRq8rsyc0opKTvWZ2J6mjoOsXOg6nHd2jEYOGXsy9wa9YuobTxRpa6npWPPx86DqD6H3rxjgjmt7wV4km8O6orElrWQgSpnqPX60mioVZUpXiasyNE7K4IYdQeMVGWBBzXceKtJh1SyXVtKKurLuKr/EP8a4PpSPXp1lVjdCqxHyn8KcGqGTO0EdV5oV+OOlUPms7E+6kJqPdxRmgfOPzSZpmaTNMXOamlz5JhJ91rWgmMbcH61y0bmORWXqDkVuxyCVA46EVy1Ya3Nac+bRnRQXAPerkc1c5bz44NaMU+cVzWMalM2ElzTg1Z6SVKslKxyygXt5zwar3lnFdDPCS9m7H60ivnvUgf070aolXi7owZoJLd9sqkHsexpmf5V0LbJY9kqhl/lWZd6e0WWiO+P9RTujphiL6SKVFJ0pe1M0bHq7DrkipY3DDg1D0pCuT6EdxTTM3Ys5parb5I+oDj1HWnrKrdDTuRYmzSU0HjNJmncQ8nFJmkJ7e3rSHkf/WxQICaDkUhI7Uwn/CgB/HemZ+Xn8aTPWmlqBCknv170w0buaaxoAGbikJpKQ0CDNJmkpM0xC5pppCaaTSADxTTQTTSaAEJpDQabTEwNNJpScU2gQhptKTSZoJENMPNONNNMQlIaWmmgQ0nNNanHpTTTJY2mtTqa1AhhpppxppqiWJTTSmkNMkaaSlpDVEsSiiigRxYpaQUV9GfEi0tIKWncAoooouAUUUUCFpKUUlIAooooAKKKKACiiigAooooASig0UAJTTTutIaGMSkpaKQDaKWkpAFFFFAwooooAKKKKB3FopKM4ouA8UuaYGozTuMkzRmm5ozVJgSA0ZpuaM1XMBKGp6tUOaUGqQE4anqarhuKerU7gThs04Gq4apA1UmBY3UoNVw1PBqriJwcU7dUKt607cM00x3JlepA+Krg0oarUhpltXpwaqqvTw9WpAWcilBwcjrUG/pTw3FUpBc2dN1u4tDhjvj7qe9blvc2d/tMLeVJnOxm4rjd1KrFTlTg+1XGo0ZOmr3jodjIjRnD5Hv61AwrLstali+SceYn61qxzQ3K5gfJ6le9dEaqe41NrSRGaSpMYPNNYVd7milcZmlDYpCMU1qLjLEVwyMNpPSiRLe4yZU2Of4k4/SqufSgMRRzdxp2CbT5AC0TCVfbr+VU8lThuCO1X1lK4/nUpkSYYnVZPQnqPxpNJlqfczVkIqOSKGXkrtb1X/Crslgrj9xJg/3WqpLFLCf3iEe/aoaaHfsVJLKQZ8srIPyNU5AVbDAg+4xWor1J5m5cOFcejDNRYpTtuYh7U04rUktIJD8uYz6dRVSaxmXJQCRfVTU2LU0yrSUNlWwQQfeipZdxrUw08jmmVIhDSUppKRLClVivSkpKBFhZQevFPzmqmaVXIoKUy1SioUkHfipc/Q0FppiilptLTGLmikpy0CFpaSlpCYtOFIKdVCFUVIq0ij6VKBSIbFUU8UmKeq0WIbFUZFSKvrSqvFSKKdiGxFTNSrFkVIi1Kq4HNUkZSkQiEGkNsD2q2Eyf8/59KkWLscVVjNyMafTg3zRttk9R0P1FVJC0TBLhQjHgH+E106wZ7USWaSKUkjDKexqHTvsOOJ5dGcuyAmonj4rVu9IntgXtQ00Q6x9WUe3rVFSHHH4juKycbbnXCqpK6ZRaP0qJlrRZBVd0qWi1MpstRsKtOlQsKRSZWYHPao245qyRUEqdx1FZ1IXV0aQqtOzK7dantZyp2Hp2qux5qNj6cHtXO0bxqcjujoLWcxSK6dVOa6/UrCLxL4c8v5fPA3RN/cYDp9DXn1ncblGTz3rr/Cd/wCVcG3YjZJ0yejdq2oyTXJLZnVUtVhdHl1xE8E0kUylJEYqynsRUZ4rvviZou2QatADhzsnGOh7N+Nef5ry69F0puLPLejsxaKQ0ZrGwri5oyKSkosK47NGaTNGaLDuLRigGigdwpKKKAClFJRQFxaWm0tIYtOB5plLQO4/OaQCmg4pwNA0x1OVvWm0UFJkgIpwOKhzUopGsXqTqRTqhjNTVJ0RdwooopFFmF9y/Snd6rxttYelWCKzkjsp1OZC0jruH+0OlGcU5TxUmt01Y7b4aeK2066Gm3zg2kzfKW/gb/Ct3xtoIsZvttoD9llPzD+4T/jXlD/K25eDXsHw28SQ63pbaJquHlC7ULfxrj+YpNdUOlWlSlf7ziyfzqFTsYr17j6Vr+J9Im0XVGt3y0THMT/3h/8AWrGm+6COoppnptqS5oku6l3Cq4bIpd1MSnoTbhSbqiLUm40C5yYsK0dJnBDRH6isfdUltOYpldT0NTOPMmioVOWR0m6rUExHBqjuBG4dDyDTlfGK4mjueqNuGbPU1YV/SsSOTFXI5896hownA1FkqVZO1Zyy1IslI52jRD5x0+npUiyY6VnrLnnNSiXpSsZtEtxaRXGWTCSe3Q1lTwvbvslUg9vQ1qLJ61IXDx7JQHT0P9KdxKo46GLmlHWrc1jnm2O8Y5U/eH+NUs4ODwaZspqWxJmmMgPPf1paQmjULjcume4pRIDTg1IVVutP1Fcdu4o3c1Cysv3fmFJ5nJzxVICXOBR1Peo99BP+FAhzHrjJprdff06UhOetN7cUBcU/jSZopM0yRKKTNITQAuaYaM8U0mgAY80w05qaaBCUlFITQAhpDSE0maBMDTaXPNNzQIQ02lY4FNJpiAnrTTRmkzQJhTTSk00mmhCN0ph6040lMgSmt0pxNMNAmNNMNPNMpkiGkNKaSmIbSUppKoljaKMHtRQI4sUuKQGlBr6JHxItFJmimIdRSUtABRRRQAopKKXtTGFHekpaACg0UZoABSUUUAFFFFIQUhpaKAG0lOooGhhopaTFIApKWigBtFLikpAFFFFAwooooAKKM0ZpAFFFFMELS02ihDHUuabRmncB4NKDTM0tUmO4/NOBqMGlzVKQEqtS7qizTs00wJgafmq4bmnBqq4FgNT81X3Yp6tTuBPupytmq4b3p4aquInzSg1Bmnq1O4ybdT1fBqDcKcDVcwXLAf3p4f3qtupwaqUgLYYd6cjsjZRip9RVQNUivVKQjZtdWcALcLvHTcOorShnSVcowYencVywepI5CrbkYqfUVrGo+pm49jqeveo2Wsu31I8C4G4f3l4NaUM6yLlGEg9O4rRVLgpuO41hjNNapvlf7n5GomQ1akaKaYzNGfQ0hFHSi5XQk8wipo7njDDcPQ81UzRup8wFiSC3m6Ao/qvT8qrTWMycpiRfVf8ACnK+GqRZ2HeldPcOZoz+hwcg+9KrYPHH0rUZ451AnRW9z1/OoJbBX+a3kx/svSa7DUkU3KyD96iv9RzVaWyhf7jNG3vyKnmhlgbEiMo7HtUYfmpa7lKTWxTmsZk5UCQeq1TYFeCCD71tByDxRJIsoxMiyD36/nUOJaqvqYdJWtJY20mPLdo29DyKpzWE8YLACRfVOalplqcWVaQ0HjrkH0NFSMSiikzSELSqxB602kobAsLNnrUqsD0NUaXJHQ0KRSmXxSg1TWZl68ip45UYdx9adyuZMnpwpq9KcKAFFPUU0U9eoq7kskUVKoqNKlHSkQxwFSqKYtSpTRDY9Fqwg6D1NRR1YjHIqzKTHIKlQZ601RzUyD0poxbHovPpU6pjmmxqSRVqNfSqOeUxUj47HtUqoAeKcoOKmjXjofxFHUwlIiWPj6VnanoEd5+9hxBcdNwHDfWt6NNvT61KqZ9+1DSZmq0oP3Tza6gmtJzDdRGN+3o3uDVdhmvUbrT7e+tzDdxB0PI9QfUVw+vaFcaU5cZmtSeJMcr7GsJQsehQxcamj0ZgSR1WkTmtA8iq8qVDR2qVnqUWFRMKtSLwarsKlGl7lK4jwciqrGtN13Ag1mSrsYqawqQs7m0Z3VhI5DG4b863NPuMOpU8jkGufNW7Cba2w9V5FYJ2ZvSqWfKz1W3kh1bR2huRuEi+XLn+f9a8Z1zTpdJ1Oe0n6xtwf7w7GvSfDN5hihPysPyNV/iJpK32lrfwjdPbcP6tH/8AWrfE0lWpcy3RnWj9pHl+aKQmkzXkHJzDqKbmjNFg5h2aWmZpQaVilIeKSgHNFDKuFFFFIYUopKKLCuLS02iiw0x1GaTNKKTKFopKKQx4NLUdOzmgaY+nKeaZS0GiZMpwasKciqinI4qzGcrUs6KbuOoooqTYOtTxnMfv0qCnRN8xHrSZdOXKyY9fxpykd6bRmszrJCNwxRY3UtjdxXEDFZY23Aihfu1HKP4h+NC7BPbmR7paTWnj3wqMlY76Ic46o/8Aga8yuoZrS4kguUKSxnaymqfgrxFN4f1aOdMtA3yyp2YV6h450eDWtLTXNKw8gTLheS6f4ipaszfDV+X3X8L/ADPMA21ivpyPpTt9R3HGHHbg49KZmqOi9tCffSbz61FuozTDmRIz+tN30zNJTQnI39Ln823Ck8ocVcz0+lYOlzeXc7T0bitrPNclSNmd9GpzwJkerEcnqapA09WxWbRqakc3HWp1k5rJSQjGKsxy5NS0ZSjc0g9SLJiqKyEVIJKmxg0X1k96eJMjrVBZKeJaViGjQWQgggke4p0nlzjE64P99etUll55NSLICOTUu5m12GT2rxcrh0/vLVU1opMU5Rh6H0NI8MU+SB5T56j7ppqQKo1uZuaXNSXFtJCw3Dg8hhyCKgPOTVGnNckDEMMn+lBIb72DxURNG6mK4/yhj5H/AANMbcPvDFAbjH509ZMHn5vXPOaLhzEeaKftRuuV+nT8qiaNwPlw+PTrTC46kzUYbnnj60mc07gPzSE8imk5FNPWgB2aQmkzSUBcM5ptLSHnNAgPNNNI3TFITzTEFNozSGgQGmUppuaABqaaUnim0CCkNGaaaYmBpppaaaZDENJS000CENIaXNNNMTENMpTSUxCGkNLTTQIQ0hopKoli0Uw5zRRYk4ukNLRX0R8UGadmm0ChAOpaQUUwHUU3NKKBC0UUUAFGaKKYwooooAM0UUUAFFFLigBKKXFFIBKKKKAEpMU6imBGaKcRSMMGpASkNLRQA2ilpKQBSUtFAxKKKKQADS5pKKAFopKKAFpabSii4BS5pKKEwHUuaZmincB+admoxS5qkx3JAaXNRg0uapSGSg04NzUWaXNVcCZWpwaoAacGzTuBOrU7dUAPNKGquYCwDT91VwacGqkwLAanZzVfdTg1O4ifNODVAHpwammBOGqVWqqDTg2KakBZD1JHKynKNg+1VN1OD1SkJq5sQ35LATDcPUda0YrgSr8hDj06EVzAepI5SpypI/GtI1COTsdLw33Tz6GmFayodR6CVdw9Qea0IblXXKMHHoTgitVNMV2txxppqUMj5x19DTGGKotTG0ZpDSHikVceGNPWQg9TUOaTcTTuyWy9HcEcE5HoelJJb2twclfLY916flVQNTw5Hencm7RHNp06cxYlX1Xr+VUclDhgQw7EVrxzFehI+hqZnimXE8av79xRa5SqdzDD5oWRgwKnHHatGXS1fm1l99r1nT281uf3sbD37VDRakmPaRZRtnjVx6kciq0ljbv/AKqRo2PZuRTs4P8AjRU2KV0UprG4jGdm9f7yc1UrZSRk+6SPoaV5I5VxPErn16H86lxXQpTfUxaK0zp8Ev8AqJih/uyD+tU57OeDJeM7f7w5FS0y1NMgopR70EVI7iUUuKCKQripIyH5SasJdH+NePUVVxRSuw5jSjlRwNrDPpU61jc9qminkj6Nkehq1IfMa69amHSs2K+XPzoR7ir0csbr8jg+1XdBdFhetSpUK9alWqRnIsJjjpVlBVWNsYqzGeatIxkTJ1qxGOlV4+9WU5x2q0YSZYjFWYxgVDEKsr6UM5pskjH+cVajHI7kAZqGMcD86soBkUHPKRIgzViNQOTj8TUcYzVlOKm5zyYoTHWnMqupWRQyEcg85pcc04fKD/WkRd7o4TxN4aNruutOUtD1ePuvuPauUbkV7MT8pHUdNv8Ah+lcR4u8OmPdfWC5U8yRKOnuKho9PC4u/uTOHlXFVJBWgwyvrVSVeuRWJ6sZFRutVb2PK7wOR1q2/WoyAylT0IpSV0ap2dzJakVikocdjTpBtYg9qjfrXE9zVy6o6bR7nZMjqcDqK7uzmR12MN0Ui7SpHUHtXlelzbeOhU5/Cu80i5821T/ZrsoS0szoTUked+LNHbRtamt8HymO+I+qHp/hWLXr/jXSP7a0Hz4QTd2gLLgfeXuK8hIw3NeXiaXsp26HHUhysSilNJXOZhRRRQA4UuaaDS0MtMXNGaSilYLi5pabS0BcKWkooKuLSikzS0ikxaSiikO4tANFJQMkWnVGDTxSLQ5etWoehqpVq35zUs6KL1sSUE4paa3SkdDEY5pFODmkooJvqW88cUmaZEcrT6zeh3Rd1cehyfansMgiolqVTkYpFp9GVvunBr0n4UeKvsV0NLvpP9GmP7st0Vv/AK9ec3C4O4UyJyj5UkEHIIqmrowUuSXK9j074h+HDpN8bq2X/QbhiQAOI29P8K4rpweor1bwXrcHizw7NpWpAGeNNrerr2b6ivOfEOkz6LqslrP8w6xyY4kX1qEzrhUbVn0KFGaZk0Zpl8w/NJuptFFw5hyvtYMOo5FdDFKJI1cfxDmubzWlpc2YyhP3azqK6udGFq2k4s1g3FKGquHzTg1c9jvuWlapEkqor08PzUtDNBJiBUyS5PNZyScj61Ir9KTRlJGkrZp4aqCvipEkPepsZWLu7mnK59aqeZk9acHoJaLYkx371MsuTzwen0rPEmKcJOetHKQ0acM5GVGCp4IPIPt+tNlihlUMh8tjyFJyKpLIemR0pVlPbjJ7VPKQ1bYJYXjYBxjPOeuag5zVxbj5SD3ycEUPHHJkp8p9DVIam1uU93AxSbqfJEU6jFQtwaZd0xwNO31Dk0ZoEWPNzw4DD3prJGfukqfQ9Kh3YNG4UWJHNG49x6io8+tOD7ehp3mZ+9gj3oDmaGZFJmnMIz0JX9RSNER91lb6HmncfOuo0tSZ5prBh95SKaG4oHddBxOaaTTS2O9LmmhATTc+1JmjtTEBNNNBpM8+1FguFIaQmkJoJuJSUUhpkthSZoJptAgJxSZoNNNAA3FMzSmmGmK4E80lLSUyRKaacabTEJSUpNIaCWNPWiiiqA5SW0K8xnI9D1qseDg8H3rYpkkSSD51B96+jcex8MpGVRVqW0Ycxc+xqsQV4YEH3qXoUmhKdmm0UDHUUZopgKKWm5paBC5opKWgAooopjCiiigApc0lFAC5ozSUUhC0UlFABiiiigAopKM0AJikIp1JQMbSU/FMIqWAlFLSUAFFFFAwxSUtFIBKKKKACkNLRSYCUuaSimAtFFFAC5pabS5ouAtLTaWndjHZpQaZS00xj80oNMzSqaq4h+eacrUzNGapSAl3DvTlYZ9qhzS55qkMnzxShqiU0oNO4E+6lVs1CDj1/EYpwNNMRPuxTg3NVwaeGqrgTbqcGFQZp2aLgTbqfuqtmnhqq4FgN605ZCrZUkVX3UoahMVjThvyOJRuHr3rRguN4BVvMX0PWuc3U9ZChBQkGtI1GiHE6Vdkv3Tg/wB09aRlOKyINQzgXAyP7w6itOC5Dr8reav/AI8K1jUTM3eIuKKlAWTlDn270xlINXcpTTG0YoOaTNFxjhTg2KZmloETpKR61aS4yu1wGX0IzWeDTwxFVclomlsLacEx5hb2PFZtzYT2/LDev95ea0o3PQGrCSnPNDSYKo4s5nPNJXRz2dvdcsux/wC8vFZd1pk8ILIBInqOtQ4msasZFCpIp5I87GPPryPyqMjBwetFS2aehK32ScH7RDtc/wAcfH6VA2luQWtZEmHXb0ag0BipyDUuz3C7KTI8TFJEZGHBDDFGM1rJfErsnVZU9HGaQ2tpOpMDmF/7rcr/APWqeXsHO+pl7aTbVy4sp7cbpEyn99eR+dQhcmpaaDmISvpSbaseXR5dKwcxXC5pRkdyD7VP5dJ5dKwuYfFezRnk7h6GtC31CJuGyh9T0rLKUhUirUmg5jpoWDLlTkHuOatx9q5CN5ITmN2U+xrUtdZZWAuV3D+8vWtY1FsyWdFHVmOs+zuobn/UyKx9M4NaEdbJpnPPQuw1ZXrz09qqxHpnPTscVZX3pnNIsx9Bk/pjvVlBVWPpkZ49auJ2zSOabJYxVhKgU1ODgDFSYMkHWjNJmikSKSffGeOaRgCpBGRjBGM0UyRhQB554t0hbC6+0Ww/0aU5xj7jen0rmZlyK9R1WOO4gkimGY2GCK80v4Htrl4ZfvJ0PqOxrJnr4PEc65JboypuGqL1qzcLVTpWbPTWpS1BcS7h/EM1VJzV6+GYc+hqg3JrkqKzNY7D7Z/LuFPY/Ka67w/PtfYx46VxT8dOtdDpM/Mbg9eadGVnYunK2h6RpU+2TB+63BFedfEXw5/Zd8by1X/Q7hicAfcbuK7S1k3BSDW20MGsaXLZ3S71ZdpH9frXVWpKtC3U1qx5lc+faStnxPoU+hai0E3zRnmOTs61jGvElFxdmcgUUUVIgooooGLmjNJRQFxc0lFFAXFBp1MpQaBpjqAaKKRVxaKSlpFJi0tNp1A0xacpplOU1LLTH1YtD82PaqwNT2v+tpPY3pP3i0wpjVI3So26VKOySsMooooMySE4bHrVjaaqA4OauqQQCKmSOijLSxHTlOKUrk008cVFjdMlcblPvVM8Ej0qwpqO4Xa+7sacdyKy0ui/ompz6VqEN1auUZDk4PUdwa9f1KC18Z+HYp4MLNjdEe6P3UmvD0Ndh8P/ABD/AGVfm3uHP2Sf5T32t2NEl1KpTujImjkt7iSCdCksbbWU9jTc16N490A30H9oWgBu4hl1Uf6xOfzOOleZh+OanU15iXNIWqPNNJoSFzDy1TWM3l3C56N8pqrSZIOR2ptXCM3F3OjDnvUitxVG3l3RqwPWrCt61zuNj1Y1E1dFnPSnBsVXDU8NU2NVMnV6kV+lVt2KUPzU2Bsuo9Sh8H3qir46Z/KpBJ+NJxIZeWT1p4eqSyZqTcB0OaViGW9wNLuxVVZKf5nrSJJw2aXdjuarh6N/FAi2r05ZSDVQPRv60CaTNFbg7ccY70MiP9z5T35rP8zinrKQamxDh2JpIWQ89PaoiKmjufWnZjkGc4NGpPM47lU9fwpucA55qxJCewz9KgZW9D/WmilJMRjx+NJupre1I3UgZGDjntTsMfn/ADijf9ajDU3dgcUWE0WBMw78fnSGVG/1iA+44quTz1/Wj8P0oFyomPksOC6frR5O77siH68VDnA4z+Bx/Kkz/k0E2ZI0Mi8lSfpzUbZA5B/KgMR0LD0IOKcJ5F6Oce/P86eo7sjJ+tJn609rgnhkjPvtpvmR94h+Bpi5n1GZBpO9P3Qnqjj6MDQfIPQyD6jNMXMRmmmpNsXH7xv++P8A69BSP/np/wCOGgVyKkzUuxP+eo/75NN2R95e/wDcNMLkTU2ptsXeR/8Av3/9ekIgHVpD9AB/WgVyHsaaTUreUOiP+LD/AAppZP8AnmPxJoER5pKlEu0jYkY/4Dn+dNaeQ/xEey/KP0pgIIpG6I31IwKPLG3JkjHsGyf0qNiSeST9eaTtTJHkRhfvsT6BetMcxn7iAD/a5/wppNNzTsK4/efQD8v8KKhPJoqrCMeiiivpT4XQKa6K4wwzTqKAKUln1MbfgarMjRn51I/CtakIB68ipcSuYyaKvSWqHOz5TVaS3kTnG4e1TYq5FS0n+cUUrjHClpqmnUxBRSZpaACiiigAooooAKKKKACiiigAooooAQ0UpFJQAlLRijFABSGlxSUANxSEYp/FGKVhjKSnGkpAJRQeKKAA0lLSUDCiiikAlLRSUALRSUUAFLSUUgFoFJmigB2aM02lp3GOozSZozTuIcDinZqPNKKaYD8+9OBqPNLmmpDRJS5qMNS5qlIRJ070oNRjmlqrgTA0ueahBp6tjNO4Ewb3pQahzTg3P407jJQ1O3VCrY/KlB4qrgTA04GoQ3Sl35NFwJg9LvqIEEUtVcCYNTo5GjYFWII9KgBo3UXBo17fUfmAnyP9teta0NwHGSQ6/wB5f6iuTDVNDcPC26Nip9qtVGjGVK+qOq2B1ynIqNkI7VnWepq3En7tz/EPun6itZZVbG7Az0YHINbKSZi3KG5BRVl4genP0qIoRV3GqqGd6cKMUAUXK5kx6n0qVT61CPapB70EsmRuanR/WqqmpUNUmYyHXFpBcr86gN/eHWsi70qaEbo8yp7DmttDVmI+lNpMca0oHFkY6001195pkF4CSvluejL/AFrnr/TLizOWXfH2dRxWTidUMRGXqZxFJnHQ4NSGmEVmb3JoL6WE/Kxx3HarBks7nHmL5L/3ox1+orNYYpO1HN3E0jQkspUBaPbNH1ynX8R1FQKM1HDcywtlWIIPUGr6XcF0CLlNsh48xOG/EdDTVuhDTK4T1FL5XtVz7IwUvCyzRd2TqPqP8KYoz0pWMpSaK/k0nkVf2DjpTxGPSixDqWMpoPSo2hYGtryM9qa1uKTiL2xibWRsqSGHccVp2Ot3FvhZx5yd88NSyWuelV5LXHahOS2K9pGW512m6nbXn+pkG/H+rbhq14z2/CvMvKZGBGQR0IOK2NN8QXNqwW5/fx9M9GArWNbuZTp31id7GcYxxj0q4v3u/wCNYmm6lb3sYeCRT3K91/CtSF88cD6Vd76o4ZprRl1TTw1QK1SA0jEn3UbqhLUbqBEzN71BK9MaTiq8klIRWvnG38a4vxEnmoJBzJHxx3HeunvpeDXL6g/Woex0Ya8ZXOel5HrVI/eNXZhtZl9Dx9KpycMaybPdpyurkVwu6Fx7VlVsdRWQ42sw9Diuestbm8H0I2rQ0uTCY7q1UDU1i+JSPUcVhF2kVE7/AEifdGB6VvWdwYZAw/EetcXo1xtbAPeunt5ARXo0pHXB3Rt67pNrr+mmC46EZSRRyp9RXiGv6NdaLftb3adOVYdHHqK9s0u62N5Tn5GOR7VJ4h0W21uxaC6UZ6pIB8yH1FTicMqy5o7mc6d9j58orX8R6Fd6FetDdL8hP7uQD5XFZOK8WUXF2ZzNW0EoooqRBRRRQAUUUUAFFFFACilzTaWgaY6lptLSLQtLTQaUUDTFpRSZpRUmiJFqa1/1y1XBqe2P79PrUvY2pv3kXXqJqsTVA3SoR3zGUUtJTMgNWrZspj0qo3SpLVsS4PfihrQqErSLbUwEGlY9qZniosdN9R3alYb4yO45FMzTu1LqWnzKxXU1KrY6VFMMPnsaVTV7o5k3B2PVvAPiD7dZ/YLlibmEExH++vp9RWT440AQSNqFiCYZDulQD7pJPI9jXFWN1JaXMdxAxSRDkEV7BpOsx61pokODuUrNG3Kg8ZHPY0rHWmpI8kzRW14q0Y6Teb4QTaTHKH+77GsLOaTQnoOY0wmjNJSJuXrCT5SuenNXlf1rGgfZMD26GtENUSidtCpeNi6r5xUitVNXqVZKzcTpUizupwaq4bIp4NS0ylInDc08GqwfFOD0rD5i0r46U8PxVQPinB6ViWWw59T+dP8AMqmH96er8ilYkth804OO9VA/HJpd9Kwi1uwaUN71WVqXd1pWAs7vel3e9Vt1LuNFgLG/nrQJCo4quHo38UWBl9Log8+tSCeOUEPxWZu5/GlDUuUzcEzTaIMvykfQ1XkQqfT6iq6zOvQmplu26H9aLMn3ojOvSm7u9WN8T8kBW9RTXhyvyEPkduvT/CgfP3IGOD603dT5RhjuGOe4qE96Y7jt1GaaT9aTPNFgHbqTPFNzRmmkK4pNJSE0ZoFcKM0hNJ1pgKaTNNzSZoFcUnHvSZ60nekzRYQppuf50lJTEKaaTxQTTSaYmxTTc0Z5pM0xBmkJpDSE00iRCaTNITSVYAaKKKBGRRRRX0Z8MFFFFABRRRQAUUUUgGSRI/3lB96qyWf/ADzb8DV2kpWBNmW0bofmU/XHFGa06ikhRuq49xSaL5ihRnFWHtT/AAN+BqJo2X7wpDuNBzRmkooAdRSUtABRRSUAFLRSUALSUUUAFFFJ3oAXNFFGKACkopaAEopaKAG4pSKM0GgY3FJSmikA2ilpKkYlFFFABRRRQAlFLRSASiiigAooooAOtLSUUALRSUZouAtFGaKLgLS5ptLTQCg0uabRmmmBIDS5qOlzVXAkFLUYang01IBQeacrYIpgpaaYEmaUGoqWquBMDS5yahBp26ncCUEgUu7FRA07P400wJN1OzjpUOaXNO4yXNLmoieOKXP+NO4EoOKt2l9Lan5G+U9VPQ1nhqdnOKakJpPRnWWF+k4xGQH7xuev0NX0ZZAccEdQeCK4ZXw3BrZsNWyFjusnHCyL1H19a1jU7nLUodYnQlM9KYUPakjn+VSxUqfuuvRqsAg+la3OZycXZlYLzTlFT7KTZ7VVxqoMUc09aNtOVcU0xOSJENWI6gQVOvBp3M5MtR/h06flUyoGUggYPUVXj/HH0qzGaLmTk1sY2o+H45iXtcROe38Jrmby2ltZDHcIUb9D+Nejx8/Sm3VlDdwmOZA6nsf6elQ43N6WLcNGeYkUwiul1fw1Nb5ks8yxjkp/EP8AGucbgkHgjgg9qzaZ6VOrGorxZEfak6GnkcU08GoLJILiSFwyMQV5BB5FaUV/FM3+koN5/wCWicN+I6GsekqlNoTimdF5bBTJEwmi/vL2+o6inxyg9xWDb3UsD742ZSO4ODWpHeQXWPOHlS4/1iDg/wC8P8KpNM550eqNOPB6VKFBrOYy24DOQ0RPyyKcqfxqzb3QOAcZ9KZyTg0WfJB7VG9sPSrEcgarKbWFGhg5uJizWnHT8qoy2hHb6V1JhVqgmtM5xzUtFRrtHKKstvIJInZJF5DA4rpNJ8S7CI9Q+U9BIBx+NVriyzms6e1Kk8UtVsb3jUVmejW10kqhlYFSOCKtq/SvL7G+uNNf90d0RPKHp+FdfpWtQ3qDY2H7oeoq1O5x1aLhqjo99NL1VWdW74oaUetVcwbJZH4qncS02abjiqFzNx1pXGk2ytfTda52+k61pXkvB5rDu3zkVEmd1GNkUpj8wJ9eaqzcVPMc5+lQScxg1nc9OlsRg8VmXQxO4960lPNUL4f6QfoKyq7HTB6lUnrRC22VT70jUxuBmuS+paOh0uTEuPWussZsrzXD277ZEbtXS2M2Mc8V2QkdFJ30OljYkY/Kt7Trvzotrn516+4rmIZMqMVdt5mjkVl6iuyMjW5s6tp1rq9i9rexhkboe6n1FeMeKvDF3oVwS4Mlqx+SZRwfY+hr2eOcSKHU/X2omWK6geG4RZYnGGRuhrCvQjWXmZzhzanzx0pK7fxh4KlsC91pgaa06snVo/8AEVxNeNUpypu0jlknF2YlFFFQIKKKKACiiigApaSigY6lptGaCkx1FIKWkAtOFMFOFI0THCpoDiVT71BUkR+cVL2NYPVGtN9yqzVZk5QVWas0elMbRRSbsGqMhpbNIDhgR2pKKDK7NBvmQOO4plFm2+Noz1HSjpxUHbF3SYU5abRQNNoWZdycduarqatKfWq0ilJMHoeRQiKv8xIpxW14a1mTS7wMD+5biQe1YIb1p6nByKbQU6jTPY2MWp2rRSATW8yndxuPTqP8favN9c0uXSb0wyfNG2THJ2Yen1rY8G635ZFjcsBGx+Rifun0rqNTsodTtHt7kLgksHB+4eu7p7/p9Ke51S95XR5dTWNWdSs59NvGtrlcMOVPZh2IqoxqTJsQmtCKTcikd6zasWkmAVP1okiqc+VmgrVKrVVDU9WxWVjrjMtBuKfvNVlanq1S0bKZYV/WnBqgD0uamxXMWd1KGqDdilDc0rDuWA30p2+q26nbvelYVyyJOlO8zK1VDjvT94xSsFyzv5FLvz1qvuFAfrRYm5Z3Z707efWq2+gPz7f5/wAKVguWQ/04oLgL2/z/APqqsHI6GjdTsFyyW9eDSbzzUG40u/FFguT7+KTeag3nHJPSl34JosK5OHI708S471V3+9L5lLlQi+l64G1iHHo3NPD28nUNGfbkVmb6XzPTr0pcorGl9nZv9Wyyf7vWq7oyfeUj696qiU+pz61YS9kHG7I9GGaLWJ1CkJxTxPA4+dGQ+qf4GneUjf6qVSPRuDSC5Cc96TNSSQyJ95GA9cVBTAcWpCeeKbg45/GjNOyC4uaSkz/OkzxQK4uab60hNJmmIcTTd1ITnFJRYQGiimE0xDqaTRTTTSADTaU0lUhCZopKDxVCDNFJknp/OikBlUUUV9GfDBRRRQAUUUUAFFFFABSZopKACkalprd6TGJSfWlpKkYxo0bqoqJrf+6351PQaQXKbRsvam5q7mmsobqBQMqUVYaFT0yKiaJh6EUDuMpKU8dQRR0oAKSlpKAFooooAKKKKACikooAKWkooAKSlooGIaSlPNJSAKQ0UUAJRS0VNhiGkpaSgAooooASilpKTAKKKKACiiigAopKKAFopKM0gFopKWmMKWkooELmlzTaM0XAdS5ptLTuA4NTt2KZRmmmIkzS5qPdTg1VcY7NLmm5oquYVx+acD/9ao80uadxkmf/AK1LkVFmlzTuBJn607Pp6ZqLNKDz+lO4Egb607NRZoBouBLnmlD1FmlzxTuBoWOoy2bfLh424ZG6EV0tldR3MXmWzE4+9EfvL/iK4vNPt55beZZYXKOvQjqKuNSxjUoqaO+hnVgPT1qwrA1z+n6lHfEK22G79OiSf4GtCOdkco4KspwQeoroUrnDOm47mkFBpwTioIpg1WEYEVVzBtocq4qQCkU5qQUXIcmSIOvSp4xioVNTL2ouZtk8Z/z/AJ/GrMZBFVFODUyNTILIAOKxta8O22oZdAIp+zqOv1Fa61IrUPUqE5Qd4s8q1LT7nTpjHcpjPRh0aqJ5r128tobyBop41dD1BFcJrvhqaxZprXMtt6fxLWconq0MZGektGc4RTafTWFQdw0mgEjpmkzSVIy9Z6hLbcA5U9VPIP1FakfkXvNqVhm/55M2FP0J6fSud605HZD8pqlPuZygpG+J5beYxzq0bjqrdq0Le8B71kWerJKiwainnwjgZOHX/db+lWm0uV4WuNLk+0wLyyjh0+oqk+xw1KVtJI3obgNjmrSsGrj7e/ZG2vkMPXiti1vwQOaaZyzotao1niUiqdxaAjpViK4VhwamyG61Rkm4s5u5tMZwKz3jeGTfGxRhzkV1s0Svnjmsu6talo6adW6sxdN1wkrFcna4/i7GtpbsMOoNcbcW/PIp9pfyW7bJCWj6fSkpWCdBSd0dbJccdaz7ib1NVBdhk3KQQagnnB75qrkRpWZHdS5zWTO+WqzcyZB7VQkPFZSZ2U4kUhqMNlXX8aHOaan+s+oxUX1OyGmhGKp6h/rVPqKunrVO/wCqfjU1NjeO5SNMbpTzTT0rjexoXLdt0SnuBW5p02Y1z1Fc9ZN8rL6c1qWEm1iufcVvTeg6crSOstJsrj05q+j1gWcuMVqRydxXXCR0tmva3Hltg/dPWrvmccHj1rDSSrdtNgBSeO1auw1I145s5VvTH1rk/FPgyDUQ9zpgWC5PLR9Ef/A1vk0+OYxnnJTuPTionBVFaQ5RUlZnh95aT2czQ3MbRyKcFWFV69y1fSbHWbfZdRhjj5ZF+8v415l4j8KXmksZFHn22eJEGcfWvLrYWUNVsc06TWqOaopfWkrlMgooooAKKKKAClpKKBi0uabmlFDGmOpc0lFIpMcKen3hTKcDUtGsXqa7cwr9KgbrUwObdD7VC3WskerJ3SY2o2+9T27VHVHPJhRRRTJJIJPLlDdu9XZRhsjoazqvwv5tvj+JeKhnRRl9ljCcUm6hqbQW27kmc0kw8xPccikBxTgfSiwaSViupzTgTTJBsk9jzSgg0zC7vYngl2tXoPhvWPtsSwXDE3CdDxl16ce9ecVcsbl4ZVkjYrIhypHY0HTSqdGekatp8OrWhimIWUf6uTGSv6dP8a85vbWWyuGhuFKuv5H6V3+jaimo2u7gSpw6+nvTde0uPVLXB+W4TmN/T2NNpdDSSuro86zSxttcGluYJbad4p1KyKcEGoieKVjDmaZohqeGqpG+5QalDVm0dUZdSyGqRWxVRWqRWqbGkZloMKUH3quGpwalY1Uyxu5pQ/NQhqXdSsVzk2+neYKgDUuaVh8xOrCn7qrA9adnvxRYLlgNinA1W3GlDkUrCuWd1Lkiq3mGneZk0rCuWA31o3cc1B5mKA3HWiwXJ880u/NV99Lvo5QuT7qN1QbqXdRyhcm3Cl3cVBupd3vRyhcl3D1pdwqHPrTd1HKFyxuHvSb6h3UbqLC5ibd+XFKHAqDdznJ+lG4e9FguW47l4z8jMvfg1Kt6W4lRJB6kYP5is/dzSbv8aXKI0TJbuPuuh9QQRSmNWGYpkb2J2n9azt3FG+lyBcvGJxn5Dx1xUZP5VAsxXoxH0OKk+1Oc5IbOfvKDnNHKwFPX3pKcLhWxujXrzt/z9aTzIT3dR9MgflRYkbSZp42MTtkToScnp1/w/rQYmPTH4np/+o8H/wCvRYCPNJmnFT/dP+NMP61SQgJppNLg9v8APXFNz6dKqwgzRSZ47e/NNLjBIIwBnOR/n1oAceFJNRSHg8cf/qpGLeuOw+bHPb/Paj+LgAc4zn27n8uPamgHKTjkA+5//XRUJIPJJGfY0UAU6KSivoT4YWikopgLRSUlIBaKTNGaAFpDRmk7UAGaQ0UhpDENFFGakYhoNJRQAUUUUhhSGikJoAaajaMdxj6VJ+BpME9RzQMhaMj7pzz0NNII6girGKTFFwK+R6/nS1Jt45x0xTTGM8ZFFxjaKNjDoc/Wm5I6j8qAHUlJuHc4pc+lMQUlLRQMSilopAIaSnGm4oAKSiigBKKKKQBRRRQAGkpaKBiUlLRUgJRRRQAUUUUAJQaWkoASilopDE6UtJRSAdSUUUwFopM0ZoEKKWkpM0wHZpQabRTuA7NANNFLQA7NPDVFS00xElKDUeaUGmmBJRTAadn61VwFzSim5pc07jHA8UtNzRmncB+aM+9MzRmmA/NKD+VMBoz9aAsSgkd+a6DS9VS5VLa/bawGI58cj2b2rm6BVRk0yJ01Janbl5LaTy5hhsZ46EeoPpV2C5yOtctpOrKEFpfktBn5JOrRH1+labmS0lCSkEEZRx0YeoreM7nDOlZ2Z0cUtWY3B9KwLe56c9RV+GcHvzWl7nLOmaqmpVaqUcuRzVhXpmDRaU1KjcVVV6lVqZNi2r4qRXFUw+KkV6Yi3nikaolkp28GgRzfiDwylzvuLDEc/Up0Vv8AA1w88bwzNHMrJIp+ZW7V69uFZGvaNb6pHkgJOPuyKOfxqJR7HfhsY4e7PY8zNNq1f2U9hcmG5Qhh0PZqqkVi9D1lJSV0JRSGm5pDHZ9au6fqE9lMskMjKwPUGqGaTNNOwNJqzO8gu9M8QoE1CNILzoJE+UN+Pb6Gs7UtDvdMLSRZmgXkkD5l+ormY5mRgVNdb4e8TbAsF6S8PQOT8yf4irTUtziqUJQ96H3FC11E7Rk9617a/wA45q3quiWmoqJ7VlikYZWRPuv9a5O6iu9Nm8u5Qp2Dfwt9DT1ic6UKm2jOvS4VqJMOK5q21DsTWnDeBl5NNNGUqLiLdQA56Vj3EGM1umRW7g1SuUBzQ0aU5NaMxFkaI+3pUhuN1FzHjmqbEq1Zt2OlJMlkfNVpGoZ6iZs1nKRrGNhCai3Ybd705j6VGxrO9tTVEsmA3FUr7olWyd0Snv0NVb3/AFY9jVz1ibx3KBprHinNTGriZqPtGxNj1rRhbbIOe9ZKnbIp960ge4+taUnoTezNq2lwRWrBNmuegf5VNaVvLXVB6nSmbSyVMsnHf8KzI5OKnSTit0wNu2n8xcE/MKl3VixzFWDKeRWhDL5i5H40zSMrlpZShyKnE3mLjt0INUC1AYg8Gi5Rh694Ts73fLZ4t5zyRj5Cf6VwWp6XdabLsuoivo3UH6GvXBLmobhI5oyk6JKh/hYZFclXDRlqjGdNS1R45SV3GseE4pN0mmtsbr5Tnj8DXIXljc2chS5iaM+461wToyg9TCUXHcrUUUVkSFFFFABRRRQA6ikBpaChwp1Mpy1JojWgO60HtUZ60tm2bYj3pp61j1PVveCYyTtTKc1NqjF7hRRRTEFSWkuyYZ+63BqJulMzSauTzcrTRpzJhvaoqmgfz4Bn7y9ahYYNSjtdmriUucU1ulIp9aCB0i+YhHccioIz61ODUMy7TuXoetNEVP5kOpQcUxDT6YJmlpV/JZ3CTR4yvUHoRXodjdx3lqk0J4bqM9D6V5XG20+1bWhaq2nXHPzQvw6/1+tJPodNOemp1mvaPHqkORhLhR8j+vsfavPrqCW2maGdSkinBBr0yO4SRA8Lo6NypJ9vQf19Ko61psGqwYO2O6Ayj4/Q+1VYdSHMro8/hbBqcNiobqCWzuDHOhR1OCDShs1DRnCT2ZYVqerVXzinK1Jo1UiyGp4fiqwanBqmxopFoMD6UuarhvSnbqmxSkT5pQagDU7fQWpE2aXdiot1GaQ1Il3+9LuOaizS5oHcl3cU5XxUG6jdQK5Y3j0FG+oA1LuosFycNRuqDdRvoC5YDUu4VW30u+iwXLGfejcOtV/Mpd1FguT5pc4qsXFG8UrBcsZo3VX3/Wl30WET7qMioN1G+mkBPuo3VX3/AFo30Bcn3Ubs+3NQb+KN9FguT7qXd/M1W3Upc9sDmiwXLG7NG/6VW8w+1L5nFKwXLHmdKXfgg8jHp/n2qrv9TRv96dhF0TOOkhB64Jzn8P8AP6UfaHAGdh4xjPH+fp6c9apb+OtBf3NLlAveeG6op9cHrn8M849OPalEsZJyCuepHPf0/AflVDf703f70WEXd0fHQMff9P8APr+TgqsDhxzn5jj3xn0/ziqO/jr14NBkHt7UKIy60efTDDHBJ4x9Pb/9dMZDycf/AK/r1/8A1e9VfNIGF4+lHmv/AHzTAmZGDHK/+PE/0oqL7TJ/faigClmlzTM0Zr37nw4/NGTTQaKAHE0ZptLQAZozSUUALmg02loAXNNNLTWpXACaSiikMKKKKQBSUZpM0DDrQaTPFJQMKTgdAPyozjOMfnnvTf8A9VAx2c0lJn8M80flQAmc9KOuMd8Y/Ghv6Uh60gDPf8aQj+eOKP8A61HagBuxe9MaNe3FPb2puflOaAGbWHQ0bmHYGpDwOfpSe1A7DPMHcEUocHvRtHrSFR9aAsh2c+lGKj246cfSjLDofzFK4WJMUhpm9h1Apd4zzmndBYXFJS7ge4oxQISilpKACiiigApKdSGgYlGKDRSASilNJSAKKKKQBSUtFACUUtJRYYlFFFIAooooAKKKKAFzS0lFMBaKSjNFwFFLmm5padxC5pQabRRcB+aXJpgpc07gPzRmmZpapMRJmjNMzS5p3GPopuaXNO4DhRTc0uadwHZozTc0U7gOzWvpOpqsQs74k2/8D94j6j2rHpD7U1KxM4qSszqJBJaTbGIIPKsOjD1FW7e7/D2rE0m+SSMWV8f3ZP7qQ9Y2P9KsSCW2uGilHzDnPY+9bKehyShrZnSQXPvV6K46YNctDc//AK6vw3Oa1UjnnSOjSbNTrJx1zWHDc1bin9D+dXc55UzWElPV6zlnz1qZZB60GTiXlbjg08PVESfSniTFO5Ni6JKd5mRg1TWT3pRJQFhuq2EGo25jnUezd1rzvVNPm0248uYZU/dfs1ej+YPaquoW8V9btFMoKnp6j6VMopnThq7pOz2PND0ptXdUsJdPuTG+TGT8j+tUzWDVj2YyUldDM0maDTaVykOzShiDkHFMzSZouM6HQ9elsmCMd0JPKHp+Hoa7NZLXU7MeYqywP1DD7p9PY15XmtHS9UmsZtynKnhlPIYelXGfRnJXwyn70dzY1rQZbLdNaEyW2eV6sv8A9asuG6ZMc/rXX2OqRzW4kRi0OcHP3kPofUe9Z+saJHdKbjT8LKeTGDw309DTlHqjlhUafLUKEF9nqasmcOK5wlopCrAqynBB6ip4rojualT6M2dNbo05uQazph1qYT7hUUhyKJNMcVZlQnrUZPFSSe1QuawZuhjGmE0rGoyallolhfKuh7/MKhu+YT7U1H2Sqe3Q1LOvyyL7VW8TWLMs01qdTGrlbNxpq9A2YR+VUKs2bZDKexp0nrYiRowOMbSfer0EmMYNZSnBq1C+DXTsbQd0bEclWFfisyJ6sq9axkWX1epYbkxNkcjPIrPEnvTxJWlwudAsqsoZeQaQvzWPa3Oxtrcqf0rQL880mzRO5OHI6Uu/1NVTJSeZilcqxaJ9KiuI4rmLy7iNZU9GGaZ53r0pd4PQih6isc3qfhWKRi9hJ5f+w/I/A1zN9pl1ZNi4hZR2bGQfxr0gv0wfpTGcMuGAZT1BFc08PGWxm6SZ5bikru7zQbC5yUVoHPdOn5Vz194eu7fJiAnTrlOv5VyToTiZSpyiYtFOZGRsMCCOxFJWPqZgKUUlFA0Opy0ynCky0y/YnKOKc1Q2LYYj1FTP0NZNanpU3emiKiiigkM0xm5pCc0lMzbDNFFFBJPZzeVKM9DwavTJ3HSsqtG0k82LYxO4fyqZHVh5/ZZG3SmVNIuKiNBclYM0v3lINNpc0Cv0ZAPlbaetOyadMu5dy/eHP1qMHIzTMfhdh2TUsT54NQ0dKClJpnS6DqxsyYZsm3bt/dPr9Paup35HyMSrEYx0PGc47+v449a85jfcPet7RdW8tfs1wd0fOw5xtz2+lXFrY7aVRPRm/qVlDqcHlzcSAfI+eVJ6fh0//XXE3dpLY3BhnHTlWHRh2IruA5bBB+9yDjPPr/8AW/GoLuOC9tliuE+QLuVgMMmfQ+mB/wDqpuI50ub3lucVmlBqzqVhNYTBXG5CTscdG/8Ar1TzWbXcxvbRkoNOVqiU0uaVi1IsBqduquGxTg1S0WpE+7il3VDup26lYd9CUNS5qIH0ozSsVzE26lDetQ5pd1Kw1Im3UbqhDUuaLD5ibdS7qhBozRYLk26jdUOaXNFguS7qN1RZozRYdyXdRuqLNGaLBcl3UbqizRmiwXJd1Baoc0Z96LCuTbqN1Q5oz70WC5Nvx0o3VDmjPvRyhzEu6jdUWaM0WC5Juo31HmkzVWC5IXNG6o91JuosK5KWNLuNQ7qXdSsHMSZo3Got1G70osK5Juo3YqLdRu4p8ocxNuNIWqLdRu5osHMTbqQtUO73o3ZosHMS7v8AOaKhzRRYOYZupc1W304PXsHx1ix1pc1CG+tG/wCtO4ibNGai30u+i4EmaM0zdRuouA/NJmm7qXNFwFJopM0mRQMXNFNzRmkFh1JnFJmkJoGLmkpOlGaADNGaSjODz0oAO9Jx2pM8UhP9aBjv8aTPUUgPzdutIOn4d6QC/nRTc8UZ/nxQAtIeRSbv84pM/hQMVjlj9aT1ozmkP86QIXP60lFAoGH59KD+NJxijtwB+VACU2nZGeKSgYhpMUtGaTENKik5HQkU71pMUAG5h6Gjf6g0UYoCwoZfWlpm0elJjHTIouFiSio9zD0NL5nqMUcwrDzTaXcD3op3uAGkpaKAEooopAFFFJSAKWkozQAlFFFIYUlLSUDFozSUmaAHZpDRSUXAdmkpKWgQtLTc0ZoQDqXNNopgOzRTaXNAh2aM0lFO4Ds0tNozTAdmlzTaWncB2aXNMzQDTTAfS5plGadwJKTNN3UuaAFzW5ptyt9bi0nOJ05hkY/e/wBk1g5oVirZUkH1pqViJR5jbVmRirAhgcEelWYpfQ4qus39oWxmAH2qMfvB3cetRI/pWqkY8t9DZhuSOtXIrmsFJcVYjmx0NaxmZSgdClx6GrEc9YEdx61ZjuK05jCVJG6JvepBNWMs/HJqZZ/Q1VzN0zXEwpwlGKyhPUiz+uKZDpml5g7Gl8z3rPE2e9L5wPekTyEmpQRXdu0cq5GPyrhr+1ksrgxy8j+FvWu1Mox1qjqcEd5AUfr2PpUSj1R1Yeo6bszjW7001JcRPbymOQH2PrUZ6Vgz009LoaaTNFIaRSFzRmm7qTdQMvaffSWU4kj57Mp5DD0IrqLW/wB0Insz+76OhPKex9R71xWatWF7JaTCSM+zKejD0NXCbRz1qKmr9Trb63g1ePcu2O7A4P8Ae9jXLXEMlvK0cylXU8g1rC4V1E9tkIeq55U+9T3DRapDsnISdfuSn+R9qqcVLVHNBuno9jn1kp/me9Q3UMltO0cylWHaog9c/M0dFk9UWXbNQuaaZKYzUrlpCMajY80rNUbGkUhrcirSkPEpPXG01TY1LZv87Ie/IpxdnYpFJuCR6cVG3SrFyNszj3qu1c01Zs6Og2n2zbZee/FMpoOGz6GpTs7kyNKpVbmoQcqDT1PrXXe5VJ6l6F8irKSVmRtjvVpHqos2LwanB6qq9PD1pzCLG6rdpck/u2P0JNZwegtgjsadyouxtbjTS9U4LgSLg8MOvvUm+i5ummixvpN+05zUG+ml80uYZaEuevFIXqqXJpPM5waOYCzvpd/p/Oq++k30nIBbm3t7kETxK3v3rGuvD6Nk2smP9l/8a2N1Ju+lZyjGW5LgmcddabdW3+tiOB/EORVPBHWu93fSqdxYWs5O+IKf7y8GuaWH7MydDqmcfSg1s3GhOMmCQOPRuDWXNbTQHEqMv1FYSpyjujNxlHdDrQ4lFWpO/wBaoRNtkBq+/wB38awe52Yd3jYjpG6UtMc84oHIbRRRTMwooooAKdHIY3DCm0UDTs7o0yRJGGXnNQMKhtZvLO1vun9KtOKi1jrjNVI36kVJmhqjbrTJbsSA1DINj5/gNOzThhlKt0oIl7yGUUxflYq1PpkJ3FBIORUyt3FQUqnFI0jKx0mjanwsFwfl6KxPTnv7VsbtyK3B3Duepxz0+o/IdO/EA9CK29K1I8RTHr0PrzwD+NbQlfRnZTqp6M2i0csXlzAPC3Y9h6/hgfSud1PTWt/3kB8yD17rzjBrbebqMFs+vfjv+f8AnJoEzhTk7wRgg+n+f51coX3NJ01I5MGlzWvqOmBt8toMY6xj+lYxyCQRg1zuLjozmknF2Y/NKDUYNLuqQTJM07dUWaXNFilIlDUoaos0uaTRXMS7qXdUQNGaLD5ibNLmoc0u6lYakTZozUW6jdRYfMS5o3VHuo3UWDmJN1Lmot1LuosPmJN1G6o91BanYOYk3Ubqj3Uu6iwcw/dRuqPdRmiwuYk3UmajzS7qLBzD80maZmjdRYOYfmjNR7qXdRYOYfuozUe6jdRYXMSZpN1R7qN1Fg5iTdSbqZupN1FhcxJmjdzUeaM07BzD93X1ozUeaM07CuSZozUeaTNJoOYk3Ck3elMzRmnYXMP3Gio80VIcxWz70ob3qLNGa9S58wTbz9acHqENijPFFxWLG+jePWq+aXdTuFiwHB6GlDccmq4NLn6UXCxYzQGquG9eKdvouFifdRvqvvpd1FwsWAwxQW6VBupQ/wA3t3oDlJc5/P8Awo3cVDu/+vRu4oHYl3UZ96izRu9KAsSZ4/8Ar0ZqIk0A80ASUmelNBpAen0oGOzRn/Gmnn2/DNJ60rgOzSUhOR+NGaLgLnH4UYxwfp0pMikzx+lFwHf5x0pM+9Ju5pAcGkAufWjOKbn5QKCaYxenNGaTNJQAtGRSUlIBxpM/WjNGaACikozSAWikNJmgBTRSUUAFFGaKAEI9qTkdCadmkpCDcR1GfpS7wfUfWkopgP60lMK+maNxHXmi4rD6KaHB9qWi4wo/KiigBKKKKQC0lFBoGBpKKSgAooopAFFFFIAooooAM0ZoopgOzRmm0UXAdmlpuaXNO4h1FNzQDQmA7NLmm5paq4DgaKbQDTuIfSUmaWmgFoopKAFopKKAJ7W4e2mWWM4Kn861LjYyrcQf6qQ8j+6e4rEq7ptwI2aKU/upOD/sn1qovoROPUtI1Sq1V5AYpCrUqvVKViLXLqSYqZJfeqCvT1fFaRmQ4Gok/rUyz+hrKWSpFkrVTM3E1ln+lSCaslZSOhqUTe9VzEuBpianecKzRNzzThNT5ieQ0vPpDKDWd53HJpfNouLlE1OFbhCR94DrXPMCjFW/A+tdA0me9Zl5EGyex/SsprqjppSa0KVNNID821utLWVzqRG1JnFK1R5ouA7NLupmaTNFxl60unt5Ny8g8Mp6EVoeaOHjOU7H0PpWGrVatZ9hKtyjdR/WqUjGpBS1Nl5I76EQ3Bww/wBXJ3X/ABFYV1HJbTtFKAGHoeCPUe1XJPkI5+U8qR3p7sl3F5Upww/1b91PofalL3iIrlMvfikZ+KbKrxSMjjDKcEUwmsjUex5ppNNzTc0mxik0iuUdWHUGkJppNS3qNImvwDIHXO1gCKptVst5lrjvG36GqrVNTubx2GUw9afTDWLEy7bNmIDuKlB5qnath8etWia6YO6FF2dyVWqRXquDT1aqTOkuI9SB6pq1PV6pSAthqXd71V307fV3ETrIY23L2q/HKJIww/GskvToJvKf/ZPUUuYuDsam/mk31CW96TdRc1Jt9NL561DupC9TcZL5pXryv8qcJMjIPHrmq++oyxU7k/EdjQNMub6N9V0mVhx26g9qXfSuMn3ml31X30u8UXCxOHoYhl2sAR6EZFQ7qQNQ3coguNMtZuVBjf1Xp+VVLixljTjDj1Xr+Vam6jdWMqUZCSS2OeIx14qNuWNdDNEko+dQfQ96zrjT+8Tfg1c0qDjqgkmZ1FOkjeM4dSv1pmayMxaSjNMzQJseTSZptFBN2HertvLvG1u3SqVKp2sCKVioTcHdF9qhbrTo5BIvvSNQdTd1dDaKKKDMSQb1yPvD9aYrcVJ06VHKu1tw6HrQiJ6aoUtSE+9J1opiuSRvg8mpwfSqlSxv2pGkJ9zd0y9DERTEbjgBiR+WT0+tae7vjOB1J+nfFcmrY5rV0++HEcpx2DY5reMrrU7KdW+jNYPjkEdc9ufz/nVe9s47xS64WbGSR3/zz2pxPXJGTyc80m8gkknOOuTzVON9zZ2e5gzwvBJslUqwqKuhmWOddkqg+4rHu7N4SSp3R+vpWMoW2OacHHYgBozTM0uazITHA07NR5pQaGh3H5pc1HmlBpWKUiTNGaZuozTHcfmlBpmaM0BcfmjNNzRmgrmH5ozTM0ZoDmH5ozTM0ZoDmH596N1MzRmkHMPz70ZpmaM0BzD80ZpmaM0w5h+aM0zNGaA5h+aCaZmjNAri5ozSUZ+tCFcXNGabmjNAXHk0lNzRmgLjs0ZpuaM0CuOpM03NGaAuOJpM000UwuOzRmm5pM0hXH5+lFMzRQFyrmkpmaN1dlz58fmlzTA1GRTTCw/dS7qZ9KUU7iH5FGaZRmncCTPvRmo6Mmi4WJM0uaiyaMmi4EuaM1Hupc07gPzRmmZozRcB+6jdimZozRcB+6jOabSZ5ouBJk0bjUefejNFwH7jRuNMzS5oAdnNGabmkzQA/NGaZmjNFwHZozTc0ZouA7NFNzRmi4C0uabmjNFwHZpM0maKLgLmikzRmkMWikzRmgBaKTNJQA6kozSZoAWikooAWikooAWikooAXNJRRQAUdKKKQBupQc000UxDqKbmnA0AHakzS0lAwpM0tJSAKKKKACiiikAUUUUAFFFFABRSUtABRRRQAtJmiimAuaWm0U0IfmlptGadwHUuabRTuA7NLmkFFAhaM0lFAC5pKSloC1zRil+0W3/TWIYP+0tNVs1Tt5TDKHHbr7irUwCOCnKMMitE7ohqzJlanhqqhqkVqNRNFkNTw1Vt1O3VSkTYtByKcJOKqh6du4qlITiWxLS+bVXdRu96rnJ5S35lL5n+c1U3Zo3Yo5g5S15lRyNuWod9Ju96OYFGxWuEOcjr2NRq24Zq1IQRg1RfMcme3esrm8H0JGqFutTA5Gajanc0GUUlJmlcB1GTTc0Zp3AuW825fKfp/CfQ05jsbDcEVRzVkv50e7+NevuKT1IcdSaYC6iA/wCWqj5T/eHpWb061Osm3kHkc0lyBIPNXG7+ID+dS9hJWIc0mabmjNRcqwpNNooJpXGPtm/eMh6OCKrtxTs4OR2OadcjEhI6NyPxpPVGsGQGm0402smDFU7WB96vZzyO9Zx5q5btujHtxWlKWtiSUGlzTaWrudEdh4NPDVDmnZqrlE2c0oNQ5waXdzT5gJc0lR7j6mjJp3AuW0+PkJ+lTl81l7sNnmrccu5OKLmsZdCfdSbqh3k+1ISfWmUTbvWk38VBu9TSbvelcZK2C2ehoWXJwwANRbqQkGkO5Z3njpRvOarByOCfxpwfmlcaZYDe9LvzVbdS7qLjuWQ9OD1VD0u+gdy1vp28VU30u/3ouUTuiuMHGPTqKo3FgCMp8p/SrIfNPD1EoRluDSluYUsTxfeX8ajrfZVcEfp2P4VRuLJcZX5T+YrnlSa2MXSa1RnUU+WJ4zhxj39aZzWTRl6hRSUUgHRsVbirO7cOKqU+NsfShoqE+XQnpCcUbhimMcmkbNjtwpdwPB71HRQRcQ/I2D07UtL99cHqOlRqT3oI2Y+iiimUmSq2RTgxqAHFSqcihOxrGVzRtL0qNjn6E1o7gwGO9c9nFWrW7ZPlcnb2NbxkdEK1tJGuOKXOVqusu4cGnqWAPNWbORWurIPlouD6dqzmVkbDDB962N7dxTJkSQfOvPrWcqd9jOUE9UZNKDUs9s0fI+ZfX0qvWLVtzB3W4/NGaZS5pApDwaXNR5pc0D5h+aXNR5pc0ilIfmjNMzS5oC47NGabmjNA7j80ZpmaM0BcfmjNMozTC4/NGaZkUZoC4/NGaZmiiwXH5ozTKM0wuPzRmmUUBcfmkzTc0ZpBcdmjNNzRmgVx2aM03NGaAuLRSZozQK4uaM0maTNMLjs0U3NHekFx2aSkzSZoC46im596KAuUs0UmaK6TxB1JmikoAXNGaSigVh2aXdTc0U7hYduzQGptFFwsP3UbqZRRcB+RRkUyjNO4D8il3VHRmi4EmaKjzS7qLgPzRnNM3GjNFxWH5ozTNxo3UXCw/NGaZuo3UXYWH5ozTd1GaLsLDs0ZpuaM0XCw7NGabmjNFwsOzRmm5ozRcLD80maZmjNFwsSZpM03NGaLhYdRTc0ZouFh9JmmUZouBJRzUdLmi4D6KZmjNFwH0U3NGaYDs0UlGaAFopM0ZoAWikzRmgBaKSloAKKKKYC0maM0UXAXI704Jn7v5UyjOKdwFII4IxSVKsmeHAYfrTvIEgzA24/3TwaLCIKKCCOGBB9DRUjCiiigAopKKACiikPFAC0lFJnikMWlzSZpKLiHUtNzS0wFooooAKKKKaAdmgGm0uadxDs0tMzTs0wFopM0ZpgLRRRSAKswN5kLR915WqtLG5Rwy9QaaYmThqeGpsuA25ejc00GtCbE6ninhqrq1OzzQKxYDUoaq+6nB6AsT7qXdUG6l3UCsT7qN9QbqM0AT7qTdUO6kLUBYlLZqGbk0m7FNZs0DSEjbB2n8Kc1Qv0461IG3KD+dCNEMamZp7Uw0mx2DNGaSipuA4GnxuUcEVFS5p3YiSddrbl+43IpiPtPqOmKkjO9DET7r9agPpQ9gsJIMNx93tTc048jBpnQ1DYC5pDSZoNTcaEJpX5hQntxTDSoco6/jSuUhhptOamVmxsSprVvmI9ahpYztkBoTswsXqM0hORmkzW7Nab0HZpc0zNLmi5Y7NLmmZpc00wHZozTc0ZouFx2afE+1vrUWabmi4Jl0tSbqiR8r707NXzG9+ouaTNJmkzU3HcdmjNNzRmi4XHZpAxH0puaKVxXJN1G6oskfSlzSuNMk3YpQ1R5ozTuVcl3Uoaodxpc0rjUicNTt1V91KGouNSLCtTt2RUAagGi5dyR0BHGMHselUprXJ/dcH0NXN1GQevNQ4KQpRUtzHZSpwRg+hpK1Jog6/MNw7HuKozQMnKncnrWEoOJzyg4kNFGaKixnccretPqGnq3Y0WLjLuPopM0tIoKSUZ+YfjRSg0A9URqaeDTHG08dDQDQTF20Y80K2DxTc0maB3Jye4p2QRzUKtin1SZSZZgnMbDPStKKYSLwRWNnNPjlaJsitU+hrCrbQ2ScUm/mq8M4lXrg+lSE88VpY6FK+xJ1ORVO4tg3KYDfzqcMRRvzScVLcb13Mx1KNhhg03NaTqHGGANVJrYjJTkelYSpNbGMo8uxBmlzTenWisyB1GabRmhBceKKbmjNMq47NGabmjNILjs0ZpKM0Bdi5pabS0BcWikozTHcXNGaSigOYdmkzSUUBzDs0maSjNAXHZpM0maM0BzC5opM0lAcwtLSUZphcWikooFcWkzRSUguLmjNJRQF2LRSUUBcCaKQ0UhXKdFFFdJ5AUUUUAFFFFABRRRQAUUUUAFFFFACmjNJRQAtJRRQAUUUUAFFFFABRRRQAUUZooAKKKKADNFFGaADNFFGaAFzRmkzRmgBc0ZpKKLgLmjNJRRcBaKSigBc0uabRQIdmim0uaBi0ZpCaAaLiHZozTc0ZouA/NJmm5ozTuMdn3ozTc0ZouIdmlzTaKAsOzRmkzSZoAfmjNMzSg0XAfmjNNzRmncQ6im5xS5pgOoBIPFNzS0XCxbS4SRQtym8dm6MKSWzfZ5lu3nR+33h9RVXNSQzPEwaNipHoapNPclprYjzzzS1fL297/rwIZscSKOD9RVS5tpbVgJRlT0deQfxocWtUNMiopM0VJQtBpKSkAUlLmkoAKKKKACikzRQA8GlpmaM0XAdmlptGaLgOpaaKXNMQtFFFMBQaWm0A00wHZpaTNJQIWkozSUgJ423Jt7jpRmooztYVI3DVaYh4OKA1MzS1VxWH7qXNR5ozTuBLmjNR5ozTugJN1LuqLdRn1ouhWJN1G6o80maVxkhakzTM0UXAGojbD4PRuKTNMbmpvYa3J2qOlVtyA/nSUMsaaM0hopXAXNGaSii4hwOORwetOn5xIvRuD9ajp8Z3Aof4unsaOgEeaRqQ9aSobAM0ZpDTTUlJAaWI/vMeoxTTSKcMD71IAe9NNPf77fWmGkyhppKKKkZdhbMI70uaitW4YVJmt07oqApoBpuaM0F3HZozTc0maAuSUZpm6jNAD80lMzRmi4EkbYaps1Uz6VOpyuaEzSD6D80E03NGadyhc0ZpM0maLjuOzRmm5ozSuFx2aTOKTNGaAuOzS5qPOKXP1pXC4/NGabmjNO6HcdS5pmaM0XHck3UuajzTs0DuSbqUNUOacGzQWpE26kYZOV6/zqIGnBqCr6EEsIc/L8relVGDLwQa0mwaikUMMMPoaxlAxnBboo0lSyRGM89PWoqzsYa9RwNLmmU4GlYcWLRmiikUKORg0wcHBp1DcjPcUIT7iUtNBp1OwJhTkbsabSZoGnYnzilqNWzxTs1UWVcerFOVNW4rndwxGemapA0dDkVqnYcZuOxp5oziqkM/Y1PuBHFXc6YzTJN3NGeaZnmkzQPmCSNX6jB9arSwsnT5h6irO6jNRKCYmkyhRVuSNX9j61A8LIPUVi4NGbTQyikzSZqbCuO/KlzTM0uaAuOzRTc0ZoFcdRmkzRQVcXNLTaM0BcdmikzSZoC46jNNzRmgLjqKbS0BcWim5ozQO46im5pc0BcWikooC4uaKSgUCFozSUUDuLmikooC4tFJRQIWikopDKlFJRXQeTYWikooHYWikzRTELRSUGgBaKKTNAC0UmaM0gsLSZozRQOwtJmiigBc0maSlpALRSZop3GGaKKKLgFFFFK4WCjNJRQKwtFJRRcBaKKKACiik70DFozSUZoE0LmjNJmigLDs0maSimFh1JSZopBYdRSUU7hYWikzRmkFhaTNFFMVgzS5pDRQAtFJRmgBaKSjNMBc0UZpKQDs0CkFFMB2aKbRQIdmgGm0UAPpc0zNGadwHZpc02ii4D81ctbxogUcCSI9UbpVHNKKpSaJaNCayWZDNYEsP4oieV+nqKzwecGpYJnhkDxMVYdCKvN5Go/exDddm/hf6+lVZS1Qr8u5mUE06aOSCQpKpVh2NMqNiwooopAFJS0lAxM0ZpKKQhc0ueKbRQA4GlplKDRcB4NGaSincBwNLmmClzTAfRTc0ZpiHUUUUwCiiigAqRTlajpyGmmDHZpc0lFUIXNLmm0ZpiHZopM0UBYXNGaSigBc0lJmigLC5ozSUlK4C0hooNK4wjOGK9jzTzUJODkVLnIoi+hSGmm5pTTalgLmjNNopAOzRuI6dabS0xD5/vBh0YZqLtUh+aIjuvIqHNEirBmkNBpDUABpO4opCen1qbgPk++ajNOkPzGmUmykJRRRUjJYDiQe9TtVRThhVpjWsHoOIlGaKSqLuLRSZooAWjNJmjNFwFozSZpKTFcU1JE3aoqVThqExp6k+aM02ig1uLmikooHcWikooC4uaM0lFACmjNJSGkwuOzS5puaKAuOzRmm0tA7js0uaZmincEx+aM0ylzRcdyTNGaZmjNFxqRJSnkYNMBoBpl3EPHDDK1Xmi2/MvK/yq0cGmEYPtUSjciSuUs0uakmi43J09PSoayZzvR6j6SkFLmpsWmLQDSUUDuI3FLSkZFMzTIvZjxSUA0UFXFFPBz9aYKM4NAXJRxS5pmcigGrTHcf1p6yFev51HmlzVXGnbYuLLml3dapgkdKlSXI5qlI2jU7k+6k3UzNFMtMfupc1HmjNAcwrIrdR+NQtCRnb8w9qlzRmpcExaFXpRmrJAYcio2i/umsnBomxHRQVI65pKhiFzRmkopiuLmlzTaKAuOzRmkpKAuOoptGaQ7jqKaKDQFx1FNzSg0BcWlptGaYXHUU2jNAXHUU2lFAC0UlFIdxaKSigLi0ZpKKAuLn2opuaKAuVqKTNJmtrnnWHUU3NGaVwHUUmaM0wFopM0ZoAWkzSZpM0rjFzSUUUAFLmkopALmjNJRTAXNJRRRcAoooouAUuaSii4C5ozSUUgFzSUUUAFFFFAC0ZpKKAFzRmkop3AXNGaSii4C0UlFMBaKSii4WFozSUUrhYXNFJRRcLC0UlFO4WFzS5ptLmlcLC5paZS5p3Cw6im5ozRcVh1FFFABRRRTCwZoooouKwtIKM0UXCwuaM0lFMQtFJmlpALmjNJRTAXNApKM0AOzT1bBqPNAppiZqR3MdxEIb0FlH3JB95f/rVTuraS2YB8Mjcq46MKhU1dtbkBDFON8DdR3HuK00luTtsUs0lWLy1NuQ6MJIG+447+x9DVas2mtGVcXNFFJSGJRS0lABRRRQAUUUUALmlptLmgBc0tNpc0XAWlBpuaWqEOzRTc0oNADqM0maTNAhaTPNJmigCaimqcilqkxDqKTNJmncB2aM03NLmmAuaM03NLmgBaKbmjNK4DqTNJmkzRcBc0ZpKKQBSxHMeD1BpuaSM4cj15pJ6lIkNMY040xqbAM0ZxTaKm4x2aUUzNLmkIkjPz47Hiom4Yj0OKXPOaSb7+fXmqewDc0lFFQMKb3/GlNIv3hUjS0Fb7xplKTyaSkykFFFFIBRVn+FfpVWrP8I+laQGgpKDSZqhi0UlFFwFozSUUrgFFFFABR0NFFILkoPGaM01Pu0tM0TFzRmkopjFzQDTaM0CuOzS5plFK5Vx+aTNJmihsQuaXNNopXHcdmjNM6UuaAQ7NLTM0uaY7jqM03NLmgBc0tNFLmgdxc0uabmjNIdx4NFNoouO4ZxUEsePmXp3HpUx5pAcGk1clq5VFLmnyR4+YdKjFZtGWq0FoopM0BcfTH60uaCM0A9UIKWm96Wiwkx1JRSZoGKrYNP8ApUdKpoGmSA0oNNozVXGSZo60zNLmmO5Ij46mplaq2aAxFVctTsWs0ZqJXzT81RalcdmjNNzRmkO47NJmkzRmi4cwpNNZFPTilozRZMVyJoyPemcjrVikPPUZrN0+wiCipDGD3xTWQiocWgG5ozSUUgFzRRRQAuaM0maKAuLRSUtAXCiikoC440lIKXNABS0maKB3FopM0UBcWikzRmgApaTNFABRRRSAqUUUVocIUUUUAFFFFABRRRQAUUUUAFFFFABRRRQAUUUUAFFFFABRRRQAUUUUAFFFFABRRRQAUUUUAFFFFABRRRQAUUUUAFFFFABRRRQAUUUUAFFFFABRRRQAUUUUAFFFFABRRRQAZpQaSigBc0ZpKKYC5ozQKQ0AOzRmm0UXCw6im0tFxWHUUnYUtMAozRRTuIM0tN70tFwsLRSUGgBRTlNNNC07kl6zuhGGjlXzIG+8h/mPQ1Fe232dgY23wt9x8df/AK9QL1rS0seeHgl+aNlZsHsQOCK0XvLUnYzKKDSVmULmkoooGFFFFABRRRQAUUUUAFFFFAC0tNFLQAtLTRS07gLRRRTEFJS000gHxmn1CvBqUU0xC0UUU7gFFFFABRSGii4C0UlIOlFwFopKDQApNJmgUGkAmabnDqaU0xu1K40WG61G3epGqJu9UwGg0ZpKKi4xc0tNooAcaV+UU/hTTTj/AKkfWgQykNFIaRXUCaFptO/hqSkNooNFDAKKKKQBVn+EVWqx2FXEaEoooqgYUUUmaBXFopKDQAtJmlptIGxc0ZpM5pDQK49D1p9Rx0+nbQ0WwtFJRTHcWkoNFAXDNGaTNFIExaM0UlJjTFzRmkooHcWlpopaLAhaKSigY6kzSUtAC5ozTaKAuPBopopaLjuOBozTKdQNMdmkPakopDDPUHpUMibTx07GpaaeVIPpUsmSuQ0UgpakyClFJRQMRhRSnpTRTJHUUgpaQ0FFFFAxyn1paZTv4RQh3HUUi0tWIBS5pKKfQaF9xTlkI602koQ72Jw2aXNV8kNUqHNUXGbY/NGaKKC7hRRRSFcKM0UUwCikNLQMTg9RSbAehxS0VNkxXI2UikqTJpwAbqKhwQEFFOcYbim1FugC0ZpKO1AXFzRSUtA7hS0hpTQMKKSigBaKSigBaKSigBaKQ0UBcWikopDP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data:image/png;base64,UklGRpjoAQBXRUJQVlA4WAoAAAAQAAAAfwIAeQQAQUxQSBUGAAABEUdu20gSrPhW/39xL5Vy9ayniP5PgP4hvaLqnt1WE5LdVHOyU9TDcQpStBN71dPQoh5SRgjq3kdyjlNkp8j2nN0i2VNS9chWSao7aysGQvhimBSc4xT4fg1CqqJqrAMQ48ZYcn5SdDFFCn16E3glusVzQIIAtnHbCP9/NLr7SKxIIEhETAAkSJLbNieh9hIgF0FEgsnPdZHfJ/5T/Kf4T/Gf4j/Ff4r/FP8p/lP8p/hP8Z/iP8V/iv8U/yn+U/yn+E/xn+I/xX+K/xT/Kf5T/Kf4T/Gf4j/Ff5p2iP6NQGx7u8ZKAL34rwYZ2V7tKh7ftzFpxvf9TEqxvbFCI5r3N0lD8xhGFppnKQSheaJCCprnKjTAPZ25f80OmLvXbENx6dxmmAvnNsRctmZTzD1zO2OumNvd94I54TG0z+0jPm5ZJBhIfNyiQY4uk7tA5tB3HrpETnqMBoc7H0DpHVrXU1JNlWWbYMj5HBRYKzmgchn6lGT7pb0D/SzFsEehkR/F+M8mCZLvwBAG5e48GGArdZ75WMxQt5VI100E+kb7BcWMTeMXCpgoftwRAvyv4XK/eoPGl2mzZSH3w2UAROobc96dBO2vBZtZFryOf5frGWZkar2pzsxrbuKHJX7EjL9ppd9X9aT44el+uEBRo/bUlD2WEZP94cSyRK77znjHOF32SAHOL9vUl2/lGyaYsyZgAvy/8rbfybP5r8cEnaP/NPyJ0H47S2eZh9WMLbYWAfebxQD5VRIVHaBQe+jyC+LLUJBdXUuiSw/Ul8ugwCG2/KDfnMozjgAZoHPkg1IEMEDn4Q8gftwJlgR43hPRwcNBKH7KBQ12hRSYzSDB6PrLYRDgYHwpcwam48cVnnBUkNB+CibAbj0U9+x3+lBBUHsp4SQcUYGXRR8Ck+jBXiFk4StZICNBJRGpL1IfPhjt/kr6/4fzQFdFHhTY3IDOvOilzToY1zwDvb5k6Cw+HbtIH3GLas6B3u1vBdn4Cs6B7uzkJzqKDUj68X9fUJqGdBP/8oBOYYPJ0IMOu3gdkT/d0n5EHyttuqVa8HNxegh0s1d8o102wk/6kvQGIHDogXa2L9Idz/1JMNDGtoYeGHpauGuGtqS9boXubELc30H5C7p8KBBsICjgN57J6cH0sKAKxYM4dShIc9zvPCyVo8X4NGR9Ix3zu/ln7n0mUYi+b7GVfXX2h9ljqf9C6de7/crjnyV+eMZ/msIpe99rOP5/lvh/4CWAX/gt/tMS/9f9L5BAADqwzwC4/CuAiPHfsQU5BpCICViM/zCFQwBxjiDOZICv42CAkIFVE6DPCBhlAoQRcPIxgoABqiIwGKCYgKEB35Md5r9r0Ix/cvu1pF85fjyDR/vF/jvrGP9jjt8x4++0d/y3lL9l/Iudfi3tF+MvBRAa/1Zdj39y+7Wk39jpA7OvTOljwWH6wPThnRvkBvwvKey9YVl6MIL96RwUqXvaIf9eoRdm0TjusoaCTDEOeB7OgqsNocPqLBAbryNZ5Np9deksUvS1+lSnAbTHe6ATOBqqvJiQ+haVCVZ2soJCcqpFoZWeTAUvcu6lsveJ8PZ/MCnr4J+JycIFEVlAfWY4gi1PVxfA/k72P3/0/2aP/PFx5skYloOb+JwDyFNLjvz+fmAmYxYwrn4wfORqjlra+wgbIMim6aCPPMwFUxH75jPeGWkPeWpzbPAxqXZ3zCHjDC2aQo6/316Wk02nZQmWZaE5Y9INfKXnQ75ooCqZ9bYPsYUuuiH/6/SQ6VisuMdDAmxTi+sL7tL/J+Ne9EA3IcpPFmCgyrK4RH1Noi2zpMxDObKwKLOivC3ZJvrM0Jlvd3iDOwLJz9JOU6XPih7SdSudMz4vZZRQaHUyyW+SRGUBrsoXQHnyyziqj1RPvcAKvQYtHNnl0ABXHIoPQJdFhRTo7SCG0jnhxBjEIvMmj7tuFXhMk7hpJGuAQpKlOVcgsd0CWpedpHrYryqKNdjHYpraQhKZ3WUM5MmH/NQ5OCUlooMMz5WFVD2pNLnnLCKBytQ5vamoJh3J2mpmcJO+KykYfW1iyLjP9qS+elwalj74WQAAVlA4IFziAQCwlQSdASqAAnoEPj0ai0QiIaEhJ9a7SEAHiWdu10Z7f/1eN53R+u/9D/Wf6P/pf3n//93//g/4fLf7N/sf/N6l/53/jP/D/l/2w+FDi/3n/j9Uf6s/zX+O9Y//DyzPP/+t7gv61f7T/Cfi778fNTkc/l3+U/53su/9vu89c383/5P+f/tPcx/PP7Z/vv8X+8vfb9KXEX9AyenaTyR+1H+J6qlndnfNPjL9wv8fpDji8J/hv8y/qf6u/2n/if4jzb/6PuJf6r7gH8T/jH9B/pP68fzH/k/6f5cv7NxgH9D/pv+d/t/7lf4j2q/5X0A/YD1Hv53/fPyq+Lf8+/un8z9hT8Q/on+y/t/wAfxb+Nf0v+l/st/af/v9T/4X/Uf5j/S/8v/OezL9I/u3++/wP+X/43+N+gX83/pX+Y/tX99/5X+N///1S+y3+zvsbfqJ/0f7R/sPZ91v5lCiv57D/xeeFyz5UxiP8fZh7h/3vOFff/7XrU/r//F9hT+l/4b9oPeb6b/ND+5/q7+nP+6+o//aP+t10v72+yx+4nrH/nR8RX9e/7vpif//2AP//7cPRT9aP7j/gv1s/aD5Y/G/3D/Hf4z9m/7t/1PWX8a+h/vv90/y/+m/uX7W/Y59s/5H+l8jPp39N/zP8v+9fuh/HfuR+L/uX+X/3v97/cb5n/33+c/zX/I/03qL+c/xX+x/yH7o/4/95vsI/Gf5r/gv7b+1/+A/bb6wPpv+d/pPyd80beP9Z/u/81+4X78/Qd7H/Sf8b/fv9B/uv73+5/0VfR/7n/G/uh++3zX9j/97/o/9F/2/8f///wB/lf9J/y/95/cP/B//7/i/fP/A/9HjefhP9//2/9d+S/2A/zD+w/7H/Ef5b/t/4z///+D8Xf6j/i/5D/S/+b/R////y/Hf8+/wv/A/x/+h/9H+X//3/v/QX+Qf0b/L/3P/Mf83/Cf///yfeH/5fz3+jH7kf9D8+v+v9nn62/9b8+ze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00ZqSz6OOX/Ne6UgIhs5P2xBzNGP1XX2hD07h+ftxX4oa94ymsK1ZTiGtpPwoGsK1ZTiBYit80bHe3uZz7Qne5aUf6miSEh/eKWTU/7dlEs6nP6F/xLvko6gtjLFdrjnN51okSUoRRr77n+HZiidKoO6Er6TpNYVqynENbSfhQNYVqlkvRMcqR9LfsoIIu298OA32W5NLf/z9yonMOJ/IPP33gov/73ZD//+Hk9LVRiBI6JggKlEI5ep5FR/AZu7uPkBoKrLtbp7G64+kdgqXmk/CgawrVlOIa2k/CcMMLltdZidld7QlPNiV62ErGYmr2+GgGfdmCwnfIf95Pm3pV32sn5fv/yw2HuQa54FA6KCNcnnI7oJF0jGJXuthdhqasQvTEiSJXE2ZzQLREqNOiw9xDvH+WDNy9NmihCvGc3G3hDSawrVlOIa2k/CgaSuWay5QVyBq+Z4rGbfjqVd2qLRo9nc/V+AvgPcD4XRoU5GvjqlpN0+BbZb+r/IUHjSuKTDEJ8Fa2AM80WZF+jgnoWu2ejgEwHgYZgrV8vJv6wjD4o8nBoxVBy6t2BtwKh9GtpPwoGsK1ZTiBYdrlxLYZhHz9zbPeG5P/nhyqWeo/8GBPjJURwfyCftjaqC3dfpmJHKl0d3vnpNXbGu9kf7cyQ7je/64GuSnT3vrLqYSBq77ykRFZ0kgS86U5NYHOddV9heDRkxNti+IF+eqynENbSfhQHDNJ0mmo15TQqOVfk4/HQJXzqipiPGrmcc1C5Irl7vcDYC+srrJDtmZYXk64C+5vGXYO/b7hggnaSSU0OanlMmzPZTlorN6g23+xwkYWcyyzDYw8eQ1GU3W3NyQi5TuoqA8Xh0+XCgawrVlOIa2kxJ9XjqTO147NYQ/wNoFUBANYuViCWxjdbQrPL5SpnQe99YZzV45ucQNW2jifnzMdgxY59XDK+KRu7wpJrQzExaaEhsnoUAUdgRvvnejPmPEyEpqr4QByMhrcCBrCtWU4hraT7/n2kv38kLdJD5UPkihzTFNAU31ANrKR8PyZi7L3xGL3+u5wtOEDye8d9/o+u0Y5ZvluUfnf631dPTCo3F7cYRqAufWz6h+GGvLtAWAHQhOXqC6NzLDuQcCbHfLp1f124Q6Mx7gz6a2+Ae11vvub4UDWFaspwCrFfx1PKwRQx9ndNjsRQKdZxNnGchIFwt10cAnnVqCFTRF9ctXk5ermE04dDSHCIl8Hp36z8wxQP73XBdE6YDx9FRPb60cZ8jVkUoUH7+LuOXS5aVUJVsPRh4stothL8vdm0d26PB3/pifnJ35TmsmvrUX5IxHg5eR3blNc8mlvLBHO3eQ/DW0n4UDSNHq/kQwlQSmNgrPm8vYqrCK9QEvnQgLZNiS4yhIvj0CPpk2cgJPDbhmSvDXOndY1AGeM16a9iXqtin6UyTFKg/zQ+wSj4nBiVwfD30eilFV1FQ6+ujzHb2m7Oh65BYzGj/aPnAPdpMLW2vY3CM22vd7QLlNsY3IwXzkhXbvIfhraT8KBpGpbibhDS1u0m5EuJn3HaperUy1pnatuUvSLvYvx0bBo9I5QceiOxQp/ia6t8pP8Bl5ovPyIQUXR2QsYJI4ND0Ep0ir1rQM55g1xLZKxrjZVNdivqNdQE3HZ7BD/wO3P1u4aO9S8g0W2W8ztGcAQDWFaspxDW0n4F5YMCuITSZ312NRbX2/qwNW8mcO4xtTxRm1Fm3PTfSNEzw9AJgH2+Dt7UFlulLKyO0kss100GoDE5J/5/8aHHqRAZzqjGq3wVv/rbw9fqWvkTAKLdDNdmTCYlByVGDDRVf90M9dUBk/CgawrVlOIa2l7rnQvHR73nhSpzplmbS/4oKgUEnw4xkXGrm0nxqbI+qAv8BQNtCKrr++FzTBPupJpcB2iiZIeQ8C7k3n6XkWoy5d3E/+i4fbF+MeAyoq0zwJXTJee4yZcOIMNYVqynENbSfhQHVZpToPhdnkNBlkjb2E+HpfQK7D0FXle1m7CY8X+fmDx7fAZUOfQ/t1BL8Xrz9jBTzQExca7I3OS7k1zTayX+jkx5txfKn9oN1eTgC6/0/CgawrVlOIa2k+XYKhO+Bh1XGSoOuHHfl5L+vm6eI8NAZv11ohpBhiisvEBDDsR7gmQUtfxcbxylaX6Xyey/p2z4/i3uZus/m/Wxfc3woGsK1ZTiGtoS6IjyMDx0W2TXi5SU/8rBD/0abUoGut+IYNXXSwXvL707KeXRl4kAiPdryVYQCziyMf8n1fwwnWRCgecyohM4fc5FTtUje0B8Xxy93tPVtrDWiXJKL6JdwGGsK1ZTiGtpPwoGr4yb2qn2SZfMGcIB7mIj8vU1eXtm3Sb6rXQ3k8JK//YVf5xrf+ekkw1fD2+W8APa8SzWssWaed7axr8PTy/NzGA4BM66my3UCXh6bSIqmeQKm/zGPP7VYcbRYTSJ6SYRR58H6uk5Cq9VlOIa2k/CgawrMd6xpgwD0TO6k4CIsrFT/9DdOrZuHxxgHyxB/PryO3Fnn2UODFvXW9IP07Yw80e9bizC/b7/RAAunfdP/V0j/XTQz/1M9wUgX+6HaEfrtlE9DkBl8WxaROYU/+ySn+xgOiAHiHOry6re+lVkPw1tJ+FA1hWrIUzOFY6fYVL3W756qeSM160zRoFH+85K/MMp91///Oyhhe06D8ArrMeqGUZvmobTlqTz4ow3P3g4lGa2swhAKDaBi1b3Dmefp4bTDYRvb8EZWD2Te3DlKatX1VYdxPO1URbBc2GuvL7H/Iv2FaspxDWz3qfe/zi38c/IQJRrLzzD6igVGaJgtYrSupQIw68Muh7AucD5n8GEirSY+fYvAR+20MjwP//0OODx9M8LV2EteJ8uydEn4d+y3LkY3lcVt9IRI3GWq4SLKv7DUkZNFBwN2u/DiZVST3/mRf2oWeDx/yrMjzUg+3X2y3xayzt/Xep+FA1hWqiR91vimWEsjLnHLL2C5jZwY0RY+i3hLNevY8lK3xIAOtVbvTyPZB85Sa0dQwZNCQ4AflBWm46jUEOEL+pKBX/DRBZ5NoLgBosDNULALZeFDh8bLONV7o64DnozwpUP5hMZs67EtrGxQGYgmo8s1SITtL8MM1vTPN6dG8ubXO1hE0bBBVJOYKXYWOWQxSRCK8tDhZ74oz4QM19Yhn9CaX1jfCByQY1WUWnpHIUeu08T+SsXG2ikTieFXRldE5Pk2R5lFrEdE5+kL7k38kSJKpLjpUr/b2tdynf8UwrA3zRPHnROIZaqZ4wvDhlnxUMMeZwFCtTRuSpxVPqkajInOCqAkYWuVaycdkCYHuaLf55TagmGLetNbfFAwSu7yCJn6ALv7E9S63/jYMWexdfjlbizT6RhRGURNUgjQD4+IzKcRYOpzbKAVhUSd/eNsXbQOQ/ziSpv7b9U/f7SHcHMQhHcxKpUgW/Q4kikw96i7h3ocE8lLROFIZnP8CU4YXL4qC/nKDsT1Ag+8OcJYyqTGm9KbUec/qmYwXFiKFh1Ae8b0AWO/Rx0LfTHv1+6RQ7swO8cT5OYoikBYaREliA2Dk9sT63VNqNeIxrwOd+dHRLYl3px9t9/7fxpiTXDrd2kSA4WA0SrUEnpixlej4QVQkjOr7x4dBv1agjEuYV/biRtlKRPnPZkw9iiMf1PWrXZwVIZk4zRufm7ehmBR/RqmuIt9BljKmRoB+Z9+EDHqDkRrG0I7cKqdlqTES7LGJkYsVmh8gG/FXgy+NPufI/1tCZ5OcnLZ2QijDNtc62ldi8f4t0PIRWPXqrEg9vW5Hc5SWg3k6zOXdZIx7tEk54Ilsje0D/0iClyY4AjgBDfGwbKVVx+GcVSAbI2UqbRcmuRAQVPC/nV2IE/m3yZUu0ptnKo3DRzltyscqh0mWqS2OMlfTPC3MpfnUbu0BneyoAAAS/DrG9hzJz06TOv8ER3haB2qSBnTKLQi6WwmuOhAQKL1SgVOxFO+U8i/4vIXLpXgf/L6PyUrl61cPil7LM2+beZ2XNvi7qIXDT1O8Sf8h8mev7AVj4OV1f1OGWztZNSeHgMt3wVVojer68D7dkVtDGtrAOL4H1k1+K87AtcrEbb+D2t3Egnrutv7pY8/bcZPj/kMVJFUI4/f/+ignelYUJ1VYeIFugxuP6mOiJaLM33MLCr/haBysweS5KW8AN6vhcBvSQoDgAab+5IEJDcC9zHa30+4N7/TIXS98HTLNU3x819h2b+RUeNpwCH9xq5rugOBwAAbhGBOqjaOeUXyvt6ioj+UsYmcQjgCXD8C9SZC1Yak6GjsXubgNNODHNAawUBUoi3am1rOZOkCWgSbvXrLxhxb4P2ftb91CHtRS5t08RKvWLkGvMFbnAvi46FbVODzMUgRoAQROvt3Q7vp6g3zO1plfZbRZT+Hrt7yb67VpEy8nlCt6sIrCyBsbDHh2beC5LNeiWVc58JZzbGVmYtJm5hiirgYaYnyCE8Qbvvfas4fvkmpjp/2S2vpJpyFFAbbuS7raV69VfJzo6ZZTVvtgnZihvHnEhxpdoNab3ESrCEsf62usLph6IBu6Bt6FglFuA4MluTqplt89prow39PtCIfxq8bK9g3duD+DEG7t6XR+p0n5JuZwfxD+gI8sZCgtSsmg7/gfzFy99F8ipfsA1CGUGo4Ao6GqwMT7xyqG1T1NJvSL1OZ7gAbFgoeDXdv/96fGDRBg1K1Rrf1VATPACUMtfGvsb2nS4m6De4eQgGCSVKJa6DWkkKnVlV3FYRW/h6aL7NrmD4OSOYVshi4JJaoX//80Lfb81yGewxKU+3USRpOJSqVjmDk3ECH7EjyTUzVTSshOC4k7zhQRwQFAoCXEfoIao6uajTSpLvNHQsPsCEwglNIX4pPCF0erY/pv2a8e9+dIRmPx6z2HQlANYR9PbuaF1SZjDBRGlI2obnLVYszJvc7d7OErERPd+JykKrxDs2SGGdsyuBnNuUb1yNTJb/+tji0518eaZdF+lUgQ7+Y7Kn+g4oYMnaL0Vaqri7R1g+ZrFKnW5CHbugPiDHTmWwvc7wZdg0di3/Q+v59Hf0+cZDuAJhgK2OmN9KSXfjxOdoKaxdjwYTUmLFQQGs9KSMr4Lt6UqubzXKg7GYqHLb9w2ByzTB+hBkBvf3/or7JoEZ8RdnC2AbjN/zv+TyaTbTTKpZrJzv3JoJ58qaUszhOXlCgzjDG+7TDPvqDrxdXQ0Tga0mQkv+jr1PiYvQ88Zme7djknSibIAd2t6D7q+pNwiEFoHLk8FvjYncn6cXcz1ocRfbN83wYrVVlEht11+oxGZ5tl2GDI71XZFsD8AugXSPXW9DCWa/3MEL2BN/gkL5BEdn26/gcBXHWl4zaXtg+wzquWh5GbPNxKGHC0BxbBQC0Dav4FjFKdD7W2aj72J6+xsnMNbkpMi2ujkK3v1pjo36qYeNh2EL8bc+w2g8hrQ9G/cjPjw6kXUZ5mswiwUBHSL01+daE69WO2vgJs0HvegirJWr5/RksThEevOyOlR7M079LqL6HYi1wB9Y6cdzDCPALXpzodRd7pRozLvqdJMYaCxzX/b/Us7P/2ZPaX9Nql25QAG6vinyTc2Dj8J4IlGnRgMIs6Ii9MqcBckd7MPIFqvdV5jJLhrJPkrkuUlaUK3GF48aXY5M41P5HhaW2JCbbvopQzp1bQU07XKCaGgPLJ789jDc/iqSXRdSgewh6qMYYDdzTgbFROihGqvmfhsYTBCyWyyfTOo1y6+L4U5s3QmJ3ein6O17f8sov+xKEOvdu7Vuvos0fjfFg11KSlpyzpmB3vSzQY/Oi2GjOM2tkfhT+SESVh8wPFJerwOqNZC2Gr8QPmcyrxGEDIgnqQl88IhPnXNfSe6WZbuEI8U4D7V3+cEIpPW13F7BXYaU/pHTLVFxwPaRcmR6PDVYDcKNvGmDmAlIPfpG2hl0WymsC4WUwHDWz7lIp6csVv6qwEZJIu15PLeXvkCvdXXL7nFF1HD8PJMktZMyI0H374pLQ7uWTZfpEdF+9mHASNUUAY0l6obYEbFbhcs9wvRLjaQz0oOLjksPWV/p34+/nAVL24aiFxl7YojJOpkS6WmAbGhOFCJK6I3m8vC/IEeOmN5kxoBcyKvaScQxTigfmdTMND/ZwoKhVkkirNC1Adqri/WT/iC7aMSwJgaFnUHKnqzTS0308O4+caWPd+jvKbqCWSC6kga5T2iSZldYYvKsM9U6GOlBW7pNlr4TTe/GIJkIZEEDhr8VbkJg+iLYKeu9v6HaYFQRw5ocq0qTDBp5ADvXxZTY/xeHXByk7tFI9ZjWomIeFVdZjFa/GRWlg+6Ua1gx3ZKHFw9+VRyW2gwh6ck3nWH3zvTN5LoGFArYzlL78DVjSrsRBvT3pEit+UsaKE7DUYL44HicEkW75KE/8+3BAQK2Uw0XRYO/P7WajAzPYrqvpRdsLiR+/najO2vTsWBGmqcAPp0pj1hJrYxPFJKdxf/uaf6w0DrjBk+cbF2gmBCsu/b9zC7J5+sf4Kni5J5I4u9SYZ5vFcUt34i/6vc0qixR4WRW2ISJvekuPlNjuRIbKGGB35XbPwPLqwIUKDH/dV1R5rjYSIC5nApwplB8hWo+EHO1MnXhlZPo8dPOkHyOENgL9rX5peKFSu5EWmAvzY9PVG4A2ROr0y9a1W+6Yw0GyOJGeEVU8a5hBfouM3fjs9g5HWw9MEpt2+YPqLE9qoLSqcFGMbUSg0eeJHzW8jIx4uUv16xBUPoGu9yf4vBH6j1Qprj2q1aNgaUXA6i5rIrCaOW6VLGkiGvy3wrrDBorn3qr2eHhE0va1+Z2N0BgxjT6LWpcL1HBWalzgtbiXuEL7qGrWxapW/DOYxACY5RWswsB+8b3ipp1pX8wEVMsdiQAgl5LpiuPo2iCXvlCKUT1j/vscPRImiAfJew5+vvqvHZSz6tBfRYovM882t7n3iUsEkMZzvbWXKoK6v8xFZ5fWpXua/HqPMrQPm9OA8JUOrdFCk6suOYSdp9Pp/28rnqxW7rG4+XLsZ1V9sEZhOYeaYbl6lYkoF+tuTLxse4lNsjbrNcdHaY3cprUt4Rqd6XRGMcVKgizZQQq9Z6CZSIJf2ZXqy/iT+GCbufHom+9v5yoVVaXRGjauWwEVLvr6MdGLAI4cZwpvCYVJPwK/9F8Fv+Va9XT/f2mriZUqVkob/gF1eykQ+ooIi05pQehaHrdawh2DcZe/whvOUSrKtAqWm5ZnzqFThQp0Bn36cP38XlsXglBMcmtQv2rmN0sCXp0tly74LJiaOFDEG3/obX5Uhrt0Ez6Yvv/ikaY6If2/uyLNKR1bTOvWdlhCa5kv8yHqquIzrMjM5xUg8iSMvDkmME7HEPh8g9dzhjW0evuYgKyhQCJeYh+povt0xF+uEk9F0KXCCDGcxvDIwgDX3HlLeWB+O/rHFR8LJAXW77L21qVzVBoJd3IJltwe0fO0VZofzH50jXCTuGWPauiCfoJY2Rq3LJEUNGV3PAkDldaV4yCGbNivgOfjFtD+WM4VcLKGwcXPMdmxRGH0WV2Wi8TrstaBfLO8N0n5KKWBp+EztT7z9+e09YfEAyzkOZBiFuTFc0a026PL4gRqCjW6OX4wemR9AcTGDJmmVGlBjft+vSI7Fs/EQU7+2zrXrZbOyJzuLgTCvQLu/77iq/hcVyuTojdHJutgg7AgBXEi1GFbXrpwAaF0BiHZGP0JBoEWYYTv+zX71n//h+b006/kqUaU0sXk/+YvDD/nVEsc5XaofnFArg0OdBLBACW6cSNN5LtxDlVnFRs4w07WQjjfufuJ8Y+RHJuu0BCBPMytK3hmBxwus8FoPlKxC1h3NPqSb0SY599t4GNxUF1PyjRHL99sjtkb7hooVr4DItYdyvZx+Wz2Sml8mz9Te2FdbJIV5E0aECVN5qQtbJc//8D3//ipE5+rr/MnaZIRuYy/r3+9NfeqDgeoXKEvzSNGqsLfoyHTkGmbiPYEXFypAV2jK6J3YVHH1CVvGUKcNWk6BGhN1U2ifeNzdwGOCtrY06/kaUWkaAy7uAMj4EZdd/asheCHexuuysvSenbGQspAcObgOM8RYSDgzW1xbLRkJDTwmDakc/q/IK9CdMqqcTyhDywUkN2hFLr8juDu/3ct/P2jv30Sk2zcRfrP1MwYuRfnJOStJw0q1jafthJ5DFy1U/97NDoIOj9ogXLwrjPmxQoc0Z1f/7GvBdv/b+y303J4HpwoIi1Tu+56JOd8QdX+ao6kxZdb3AopOH3k7UE447JrmivFtne8XWvHAeGT6PwfOkvJUFi02n73GWlKDkyLR6upzSa3YRHlp/K7ruDwr6ZaQIMs1yUfX8yuZdlmEnk8kmkWT//X/tcSEImxyvkgZ9i8mmtBP3DcijBN/VfZknx9lyau6aW9SnaQy+SoMHvFc/lXhfM8ixtE8OgyOcTsjlAuvnOs1Sx9t2zUDYEFmjpjV3d6mfHaDVznTz778PVTkAW77PeoQK+c5AvMLpVEPIqOOTjcEQpc8Fs9UYQxh74Wz+anBH4notD6s3q98L+PjLhCiikE7OXreG3k9wjeBlBfoBg1xzDLxmxD3e6LgjHbgNoyVUq7qVXlUxw7/7B6S6seskfGVAzaDgggWz+ceNs4hGd9xTG7xAZcNC0NUFh8kPUskIjOiOL7UaBhqvDUBqBFVYtPhug83t4K/gN1F5SEbEPLQ8lljkeSix0spZp7OAWbZocwwdK0dhTxAKmN2ogY1TNTpinFcIWm+e8Fxx60zLOcpoPscEsAWLuauCI0/WvsTxrq7G+KsCo8ZGSczmFqutQRyYQj7OKu41bmHtgBQv7dWBDanTZwyzBh6Q5kfLjV1PetgP2z1qUco9Yrij/dEZDGBJK1Hgm7IQXToDYatV3TcFl9cFZqG2OFjsUoGgOQIjwaU8MqitL/52fw2gdOYnAoTt4qYruAnxszro+g9lmwYhD9Q37Zup7m7hZ9rPCvLQ3u12w+7OdQUflX6f+P/rUZksAFaSnRRwILQ3pgnl/fkXnbQMYa+qSGs9EVQd/yNPfGKnagpBrUHqqPxr8/CFxjl65q+yo+HjQom6uGt5Mxw9I/nHuB/77LQHv7t8X8ZcrVCtkHlmJtB7giZTsPUYKKxfeOCikkXhnjzebMOHT/JcgzdMVx4pmRGoYulMkxW60oba/x3A2W/vIcrkdHe8BxYyOcK2jyBMrJ9HsfY1EoM4jjkEDM5g6lAc6y5Ih71obBscos5z+OAqYTQM9/ueClR4A1RUVU9c18PyYDhLdTdJQdmvQ3s8WYBztXGLUDXdB9/XEApBD7QXUEsRGcp23kVXXvf9HZjlSMJSZMjFTtafT4ZZD62lqDVWOBqFxah8XZkMwdzcy0L1a6ECpzZF0rNecgKq8nIPEX7vtaSqt3jfzOFi65i62NCsBpnUqMavg7rKOTnSLod0mAznCYXPKGcPHVvq9/jKI2E1iRZLBOMPYOcVXK5LtHbf/udi6JPVZT4TBE83bJRgmhDvrCBt5J1JVe+M4wKfprAa0ja0jRJo360rjtE0/t+cq+h8afi8qt2M1ljAjTQwl7nVkVYdHRx0zBMcr5Tu3//MTIUnZhX7JHL5qgAKRcBpbRX/5Pqi4CNoFFgtP+xb8vgj38cPPYNAkjgHPmFwQpyo2box4sAtaNxkmy8C8138Q0sIXiy8+N075y75K+5rs87xcWE6N5uiUZSOwZLI8Hvpu1T6036XSr5OIQh6DnB5ixMDH8Xo35sKnhGNhglXc+96HrZmSU+cdtR66C0frQSEs1giRezH9ABWe5VGf3s980sYcnZUAgthSQdyIWQihsFM6dR5z9Xk9xoUKBxzg+61eEAjykHwvFMFlCJ36dcMAgCHgMoPdz6Nre3VsJs0D94eaJGpnEI8xyR0+NmFGX34BAd9oXTDSRcjMVUcZyiZ5ZrB23HTNAn75bxEfiGW84T4uIVUD7PFP2wPTiUu8qLcyffXEpckarFzmdqHaLi54A6imD8KaYF8m8pRsd4E9zU0z8qzpcSdxl+ZPAQtSRl4mKScOyRbY+EmrnWy1AwqBO7KH/srwiwETJrkIwkErzvgn5PY8fcGJzm+K9A7UG3C62H2nqLIhUrkRFYaIY+1sw81WRkRnBxDALYbcE0YriKxJ+IFzCmv5f/zhU1/Xv7nkCD0RZMpth+DOyaIIo7GdO4WpaItwcAnUtZbTeGU9Jok6kRWRCBadAx21+NUwXYszxb1FXiHkllQADxWb3qKcY6NjKFZduN8qDT4MGRwT8ukO6e3G6Om75nqL40BjNMM8v+00CdJx9YqXJM4KA69jWc0iZCWJ/ijkQ/8bt1uBvUW4gtdjhYxF3x3/z+VdpkC5jdQrfjG0AQzQrdaLUm+DFaGSNnH5nkOZnOlV6BUIU7ypaA3G2hxMomYZQ8HPByDwZ9WWLi9AN07fSBPzez33nyvMJ8HzsD4RdotHEH/frj5fkwEzKlkhfVA43wB085eikiCIu5egjVyOJiHo/gGz855JxP99//p38PzxwGOEGgcC+/V8P9QNpy+FRBE62rRFFrlMrl2ZiCPrIMrByfQf2FbNpeXb8YefUqYrCoBbJMEQb3svsWOuik2udN2tX1jchBQFWieFzHDiLYbxjiDwn/A4MggW5H0E+P/EAIWtdMy1RBOfr/CkSLvSSv9MVFA3kZa8G6+4EXFNGiaXqxZR+d9VEVCWdBPjIKZn5Bo/L319EFTgP8kQkg6ytqlY3RfjwGEv9L4hh3BjDJWkZuBu44CsBCqqTSwF6XXjkX828bjamAakyDG9kyxKabRAyt9ltyH2NbGUqUtjx+lGlnKgnrmoFG5RkRxK3z1sUSb7f827yZ93ieF0ywZYM5wsbxl7t8u4LDXExRllHLTRtf/03P4GzmVEtB/w6G2Zm2ZmseXGrbZ+/VhinSqF/0ZSOs5twOPhxWrYm2Qx6xlRKSaVoGX5Ubroym/4yNOZ4QA6iFkH4RvWrZr+2FB4dFqS3kC0H9e6xbk0QmTgvF+HLwd5olnOlh/8pmx8O/t6RFkMV6bBrsPrdGVQFTCU4L4jAmhyBiLEwWBYeUss/WWS91bOY5zVjAgW+QzR1/GTDHXKQNmELHzLtWdqgZN5HCRN0umjwT/Hu3RCVpl5WC5oTTlaE7LYAD+9f+gAAAAAAAAAAAAAAAAAAAAAAAAAAAAAAAAAAAAAAAAAAAAAAAAAAAAAAAAAAAAAAAAAAAAAAAAAAAAAAAAABNWe0Gj2bVoN5q1PjRJNhNyXgf68QOjj1QodgFGobUTM6UAIPTDe6fVfO0vjjPvbBGO1xcmn3fOmlPhdubwzuw56Ve9RIbCNqOOMfr2sf9edySZY2j4Tzp9NL1iXY1DTFQfrD5zZKb1nbAEsfOJ5azPfOZVDbSMFkIi3dGS0BwaL78fLhypNUi1vQ/06tf6JISpmdVLXA8eSo/QftfuyFxs8NGcxzvT6YuVG7z/NfUroyrJwKfsG0m1JJZm3ZgrDvnasO2hCKFLLda9djNFg6OlaG2/SUG93SDVocmQ8F2JFszOGypp5Xw8EMnxXnWrYjL6apoS76qGVkRAETgW8U5fTFMhMNx8byvvejBu616wEcuTILAbgSFHY086h27YiMxcbK39jMFZNeMkJgGbMFY7H5b4Q96424EwKPk2hYFVyMuTdhzzlFzNyzn91S6MMbxQPPY94T+o10dAXEpONMLC3Ny1N3AM+NESIO7LMas9MNLgLELjtPSJyyRf/y2GKkX6ePw5hcpOACjAgMaiZpQRG7L4POT0VJH/Ls1HWPgskVMoMu5ZcwC+D24JGZH0DuoDI+4cVfLXltXTvgaoDWikWjr/KJQUIINql6Qe3t4xV0ORXOKXvycnoQ48v5NbCNLIuuQWSERshhidSoAAAABb2enOEVyQnveEwynDtx3cFf0/wa4Ybz4MX0nQ8Y60kaklORVHmUMEFUu6iUkBIvQ2iKQglEDcLH18mdd8ru2KN8BFYr/GwgYF4znBXnYQ94OUTu0rCHp1CGsYZ97ma5+CcvXhzXOip8xtPge/HRCSh1zBOPJJUPApPXwZWA6sLG3saUt1fqGwUhdZeByIJSN67nN2+0H51SY6B6dp13oUOAEuoztKHnzlga1SJMKth+ix4i/XmUsX/skDTezMcnLCjhCGvoSkPztYyYyppPz9vAZ1i8aU/gSJXIYzL11q9z/BzCjLDSctMk1MNuPmcJT143cTp85AG0yFHmli2H0WIyOIk5gszx1L+w88QxYdOHLxLtZpwoLLjDkJ6mtcn941NTTWiKTUTGPI/N4O62iJFzeH/XTg4o4VJOBl3K0ZyLGvRhn+BBrX/1LKfsh6oBFlRNatMUqje6daUMHUx3uB1dgBLmRkwj2eevwKOgn1b8C/bd5TaJqmhY1Pcx/wL8XmpEcVGMM6aaYa87jwm7rTYNRpOk+fwnJIu7hJSfVgzqpCaVgAqQsHcNC4Od5b2CrLv9HuTgjtWAZPvmHTv3+T4cIhu5BVhtwxwkNxpwum01s+xhiVvcNEH6PMhO1gqiSL3ouuHzFBwXirRvj0XfvGyyjGtqPe+NPcZI8SNwsWtWH0oa9z3xPwH67hUkjdWyaGsE2EKD5UZP/s0e0uWWePpKU3XWpU/twAaFopU9kWMLCvOJkITa9GN7q5nqvLItzZCxSrlpqnh+Xe2XnrVOTFZu9xoTUk/+oInYsliQd5CSXO5T4bWAvfu4pS10Wvl3eW8t6nSNNsVWHFcScxKKQ3ntzDbxCaCkJFEfb72WH7k8f6x6+gzaWk++Q81OIFC0nkf2ZnEm7CAdkLInY0fZSXS1tk+s+yP7vM91PCZAvPwXYfPdf5JxA7GfQn6NcSZZcT6YzL80sGV/nbogNecT8tPlHOTwajuz/sdWuLi/wcp1vKRHRorUXhrW6YsS6SGgEEZsdmW3JcNEdkuPMAAAAAhv5SOHkM8FMBT7kbOYeiL55pGNJB43xNiehAzxeydf38gDAqfeHPJnVCFUKyVZuSwsy+yHk4veJ6Tj+jd/i1Zh5syRCjsj2KMGab+LhfxEoaZYCqYkTp8ukz7iePkVyVY6vdm+4Ujz4SrkvbFh3jeZSIpWe1VRu5W028dB7pOtwOyWFnkjTZaGx2ZVVt9AdzrGL3Z6YvhOSYXNvz5cxxg3jy26bGdriJl4WkMT5+htq2WHP07d6jW8GV6i/2dd4gFmPz3Sh+Kc1sQkQbQhL/QvTFzyt9oXl0gpMRi6eD5NHqlW7LfLWqwNmy2e4YmY3vzx2FokcN8BHLQEIhD8sI4AlB9sD3KaigUDyesxh+H+Av0SPyEzJT6c61XFeA63Qb3RIrEUcs8IyFQnkC2INSh2ejfsiTYHFO/u4W5NdIgVsKTLd5ZFv7cRaR+TyVxblMcLIGzBmcIM5p5ZCt4zePLHjil3xU+aL9oVoAC/Ymal61nWG0zNdfR+llNZE+oI9jMBaxfpZQpQtvYrR4BhTwkQFsoYgx0DNQPTW32Cga4+imrTnsF/uo52yX+aa4wppNRV15GmRhWRvYdd84xayPqX+oF6aQ01SuaQk90uP4W+FSkB65OurDdjeomH6Iyxz2YarVk+QRdE/5qAGrLmWb8vRTzEmDvQFi+La2JPRAEfefbyZfTjheLAfCkztt3F35U5vs9ZyFOcMym6H0hsaUdAAztYUg9exFLlaN3sJ3SUOx2cyiu0zfUQneLHPw+W83JBKPCaVyupjhLX/OpUjwnFDz1Hy/tn1YRWhzWdYgh6iDTjDg50dTPQZCemJMgga9VCV+h8EDPioiQQPA/4l8oGJifa+KCSeTHegZav4whzu/41oqXK2L9/he1Y2RCRGHOtaQnWqCR3AAZGB1wqPWC4l977jmVrA4MTn4O37v4p8qBEG+FYMM7NLV73eWwOQlwwb9r1mYdjgyCn/cEUFxW49V4WStWM/XCpYKLu/u5hkZTdQrRCXjYvXzTJy178nOjDQoueYYZQTmqmsFRQnViJUra6FN0wQVlf41FaxWeL6hXMwSr9UE7NsrXMt5qpfgV7EiEhO3ZJ+KzIx68XBJu1exkbkydSOJXFhrRmqKMk3eghkQIVCeBrchEZdQ0BU9sJ0+Tvn+xefbn20tXjhbFH5yj1MGKnF2B50r0PNDwhbmsf2ukhgBXSqvhPbAft9OXmtd0qSwZtfi2vXWGtfSBWIwSrWh73v5Ue0I1IGXcgbIAAA0/xNDkE5h6tq1L2/+SiO38lsZ6jZchgwxnVdCfF7OTD4zjaq0+mfrQvypqkMBfa3UCh58dFGOWwF7IzLqQdR6B/UQJMuHrPLSHHMPUNOU7sSNfJFNd3RMiSGQEI3brn/ujn9Iy7wDBf9YYTYGCgATiX0xMEgTiomvUszkljW4QeOvLJvhLfwH0BNKkyXcJaRGgrUBP7a5AYu/Y0EGu+JFB7WjwQfoBk4m5ITes8fOmIgoyGNMkZVcw6NpnaitzVOZtyPZ4VVUa49tK7+ODCXQhKzUR69qf0r5xKWqZ42j+yHZDoKrwUFaUwn9lq9GwT4E67NpBdG4St5FPfp7nS6C7Vcyf4XZ8c7yGzvgOu5K8K7PNk27sJvLjxBKUbPC9apjBDg27X9mkscAnyzXG9tlfFHE4BIRLR1kOPLJdFdjjL86thILDV1OJ2MBO8VglP15oM0X/sESPhYl+w2qB54jvtVO6VHzkCpxgVxi6OJTtEBzUnlS+gsg9dGp6cu6dWzbX9y9D4c8oj/b4VNWeT/Wcj68qVWp0paaR5CodoWjdASAHTawB5kvZOujRqyTKuK0ty4Ea4nwiAwItvSuRaRJ18CvQOsBN25HzkdjEALHmc8BCiDzfJzR97yvjkz7CxfpWE+2mbSJwGjrPtGEgTuDbFcPkL81D44IscFw35EOjgY0P8kwly0nSqxBT2se0FbenIIrvAIxJb31XpemRTOUqM4eHjre0d40s8iTBYC4kgBeWd3dm2x97lvR0lnLnSUbokhIxR6LLX5+2OKYyynZGTqVcjM1gFWeJ+Awh8Yz88JgQnvOvXNFAj7EW24COyWTJydhFW+1Xe/S0LsX3D7TD1BvgQwROydGnmPc3pq3ud+eKeVvFPS+YaORJcfGuyxZ3iqhVQD30Wm3x/b/MCxeuOYu6srrLRscAj+YNwSK6hMXoxM3fxISFHBM/gz7/096vhDyhfmQvPuPpKQI3cX3Bxsxlp0YYshTz4pNoQn5tPE1Vah4ruRuHBVKbgNfa0yWKI0p6pNfPwZUPEn0dri5U7YyLsWGJmD/UU271CyUoSpDZ/65W9BnEU8s17Xk6iXQWUy4r/mE0lSukupqSz2yvSi6D3ck3kwIaf2esVTCpmpiAyynMJgbZz8lw4+gpafvVlTj84O+tk6LPCMq27otBUkSBv1HE57ZdtFVThZN6/g/k470oyoLgFu3uQv2bkCAbrAKRoN+mmHaEN886P1xh7sP2FZgLRpwOWnozNQgKkMimkEsgxBm2/it0MobzLhuWMNgMzQHN1nOu6nBhojhH/EHSdntZ+Ow3UxFOwUc2poOKQ5RmwSxSSCkoiS5sPZgu5fp8TMBueOxceQBpbVRqsyoqYPD15IFm2tbN7vy4+x1ESOYFHxX23yGtTeXP/gME16NspltoQW8eh2uw6get9vfNpnGpoxyscpADeCypv//UtmMJSNSE0wDTvBCAT2E1Qau+xlL+V8lY8E2gTAMIkxjvxQfk7O9B4E1PQNjpZHbRSM/IFpsQ+yRv16YzhaTU3+wZjb+HlFz5J17WTdXHU3200yNmqjUF2TF8mv/GbFD/CZESh1DjNcjR3klTLqtF9NMjqQ8Z5NS3pjViMXBcnDYocCneZQ2EW8NPOa8sp6F8+k3Mrsk7HV9eqI/R+wpOWPND5d+awdY0NGY5RDmy2iknqIbBq0tFYw2IE2O0aZNtKMeETAwpM8xMW5Iy5i3p9Ol31hHLwo5SD1M4vfZv1bEoAaBzPbj+HyIWqsHYhz5bFxeq9aOsHGkK6v+cEksg67WdEvbvZ20ZlRJAAA0f0oSRD5MnBNuFBFnVNGAC8mQLlR+7uEj6W/H54Q3NrYj/hLNmEfj7cHXiHp50H0/pxd2Pro69UeZrIMoQDQ+lH+GVtvOqMZ4QVEjiY7aj2hI43D5sJhietyOHaf9wrm3PaJfQ9Ngc0JcjL6A+ax507/2oUvmqe0WJnO0NzXzfXBx+Je5Yrllt999rUKgMyOyzdXasld5KbKJzOXYih3rblLBkeVjOhG9UNk0IZZTrzp9GCgYVXcIHOv/odmb8Ocyn1dACVI6yzAJ2Cr/6R8IQT6nQmEg4TsKRPlJc3cC4oEsSqRSUCnCYncaX0lq+Utw5ogMxxY2zDavVoF/tGXelWGEtdJi540tURkh0oz5HFlNDbErkA+nitNaUPeO3RihsTedKQQP57aOmdrjh6ovJ0Xo8FKLWdLnobZMKLOjp13I8eO74vm/Ep0nhVzWY8vgjWFTR9Q5vdpk11j9KVse1dwRsoUO7UuiMaduSVEytiV+/r92W0ph/N8Ztp0m6bZJga1V8CgQ0/YrbnSg5eWG74hlCtvCnjZkEPtB3u+TaPbtiWB2cPnPDmKxFYXHsIPWdxEGgVl5fTkSmMf3WDA5FzHWZrHxK0LUVh4RSAhi8c8wJL7nchNx3dW0fMkhCkllZhx2uncqWPUqN4dg30RKDg+s51nsiGUC1sJX1IgnUBNb5mOKVjYqrqLjsBDuOoY8aDwkpuD7nzZbY07FgI4zDbUMpi8zdnU6YH/RWGRcDaxj75p6X2B84iHxPbG/mvLC533zZSHSZtQ+IsraQse4UHtctoBCF2NapZBivqmb01xgszHm1X5a4jFh26fOd0L7KzsEmg7raykSUtOgGUCsThV4//E1VkATqDjEiMdfc9+7Hu9QSC0lVJ1ofxT96j6gh2tcmgOCn8tXMC8l5goajqu+8x4D/C5s5ZZRtdxvmBwSsZ70ky2eSaZ7sgHly3DkFTsSF727y07up2lfQLfDmPmC7iu+XecZnVSK320c+hgIT0ffpvoJUj3nvIvtcUYAdIpCZ+Y/U+dKAAAABcU4J2g6Xh3PSzD4z6JrE4bSjgda7rr7+QSrGFatXvcwAi1etr/rWQjlNr3FIW4dH4ctJtomSrODw4/J8uUgBw/cZJP2fmb8gUnug4Q3XmyduceetB8SiB/u9ifbOoqE1wjz9zr9xHOknZWCLhvZz8+axP9l7DpCE1M/LWWDiqnLn7/wXvf0XygKEVwc69KGyl76LVwZQWJ+KBpJgOdlPGhfEPeUWScwLXNJjBC4nw9hN2AebpwHqEIjU6TJ9PXrbTyZP3J3Bgo5jOtbjx4TEbB5uL7N9yxpOZD9TNEZuFcpaDg9zDJybYA3PioUZSqnAMxNyy8ZgVr3wN+CysH3eXJtOa1SlJFjUQtmsgadZcgref3Xfccp238UXb5RJjWRCnx7V1IbL1NckNfPyKTijvqBhOTp2Bcv/83SezO1Nd9NBz8XQztaR5atTzbYQfv3UjMPR0Ux3PxwEYyd+XZr/rIyuuZg8HqnhR12j7UVaKe4+zaKKhTesJeiCoKDr7svyXZyRiVS9O1u/hLofeg4wRXOtg2xgLjXqrRaXa9h2wiQOsKuY143/bMyuCbhGysvSBsWKgvWlDnqQmE8sB11TtESA/IWphWt7ANmqEt8lLtJlpbMm/n/H20QB1KB+rhevSrM0fXXM00YvCbcCbG34WJIu7iAKRWqTEKWTq8CsIpup990srog3P9jTbtQv2/8S661vx1DCudWKua4llYddqYvH9gG/5n7pUojZlYE9+GLKe7YOj8j2czjbRNq0twqeT66APxy3wXb0pk2ezSoaKAWkOMZbXlMZcEho4F95YV8uOJ0ilNtnxC4EFmGmSzJlQI6yAiGGTs0UVXkPumN21fSoPN+XUtrDyINKqZPkWeoQABb3wIr+HULHoO+DBTw//LfrjViWQc0htovKOdh+of5F1MGbws4w4YvqrbJqc+upiVtSoZrLl40vzlZk0dCUYRqBEG26Eg+op4ST7JEo9QihROrUYroNrFx779WN4d8INOYoA42BGMEAnVjetLh9AWOUZIFdJ2nxS+TdNWnUgtKWMWvjbSDjHe7UGZitsBTnIzciIREiGKjYltYwOdRBo9QFOufUeZngw5wgE4Sdf8bmXUmOK09WMMpZjB5Hs2UJzbZy1aSH8AonyKmeJAEt/icJcZkO8hGikGjv8iZGhWgkUvtJceZVFRrCkvnCqI/VPMe/tsjMUX5EWbjc+4wpgMjX4NTV+X1rdIuT+aQvnx1JI7rPJ0xAmX99pJQvVdUoMaBzsyn59FKD5Cs4ebXPQ4m7u2066WQ+SKe5sH5LuKQDLCnBdhPfxPoGqbwTvH8PgwoJqIOBfG2X8cDZbIVtdFXpIqwYsiZdxEnrHbmiAsdCW8HEFZPkpjRfDDLkuPcPRgC8ZIrvlSI61lk+KKU4P38r4Qi1uSlWOfun+gKOfIUBX56N/kK0AXkXc5VPL1uZhicEFkzuoX3QO9wj4nHK4lxsV6ehlhtKnHgjMktP5/EKM9YAYtUZU/gL7EmZbzL3p9JBiaBtjWFjMQvVHPA9edkXHuJTBD6VfcAxiO35B0x04rAXnLhNTp5Pbmp6S7i39cQTEyUQG3kbPoPukFRQEePGJtVsNMP0LuyNzM5LmERWrBsRlFNuiMwBzatMPE+E/mTL2HRC/Vxd1wYOcaDtQtJb4TdaNu7jzY9Ia+eOU30JdJOKB0Q22Y/5Nd8SfJ63Ies+AxTFUPy2I3BF+5Mky/gT5xqiucfLZ3fM3ZF9CuqzPnXircT9AoiGe3uDJKdAwUaiMroX9VAUeP30xDQZCof5XYlYBGE5u0EQNKHKjkPtkuZJnZyhS99MoPcPh0y2n0pcXoboTci2tW6lXingjHsEmB26ggAh8AV1GojcSV8J/nCJskwjqrJtqPIRwnNS735j1drW8qkflU87W7BiPyyBzgDVSyUJxV+qm2FtAn0fLkUx7aQ1YF+CjfR5ZIY3Hd7m/9eHaeVrOPaISdoaWuCTrvEbNHtOVxUF206YIO1XedlaZdTOPyP5VP0UucHA/pSIJxitJblwXK2O6Gjc9BMT9jH9Ey7lrVNqurO8YFOf8cuRK5tZAkE6l+4c9ZZoU2Ul1bq0OWM3pJ4zCt86OpB3Ge88VibD8LzQQOwlaI07A9qCMjqHBBXjqgO60laIxzavOJhSSpI1LjOl5QPfE1/OLX5JKEDCr7sW2QYGAsTeDI9rS+Qjc6U297giyOaKOiClFb/u6rb4PCaaZQ4QnP/fjUMhsYN4KCwJDRsQrQ5VnCFjgcZtYIl0EXcgf5cmGVBJKOZoB5HIqn0eypk6TyBxBndaosGkfU8L3bAsHw7g3NlRBlEZsYCGnTu0vLX+b0fwXq/57BTMObE3R0yaiTAGnl8s3PsdoXYBkFB0BxgevLAbPzWg5VFKTTRGg9geClv7uzsgrW2bsbr8BuwNW9Nxk7Vp5HCljfEGDdGxVqKqoL8Iz4vJ6DZMzl+EL4j2pr8NSrIdtRT232CnNZyFIDPasi6ckFNjw2bmqanuxmYOECG92M/xO6d3YG/P4P8R7fIUo2fYW7uqZvNMM7NeHjje+lXAi9aTi11r48o3r9U+G9xB+04okUBSc0VaNzAjtDUw6B920svjWuPPqj4gakjqDxF18zwzPNKyjDqwYp3/MqrsZcgAAGjWdte/AOaUXbsvXs4YxEcNfCq/4noezrFPZlZItEnHBZk8cmz8zY/7f+Ml7Yir7gCHt3aDOOgCnrz0gkDi327Dpl1xFI307WG6bVzm+xwMS/6gCcnOiAgSbaW8Qix/MDTR/CUmbK2JerMywpq0HqKL7p7FWP193pZdNvAwY7y0kJGJE/d9qnN0QouH10bl/bVVDXCsFnXg2MOm5JR+ilZd9wFZ0G7YqfhqDZ4KliAAySH2L0uX9wS2yZ/wIxrVoRQJUyHw+Cn5xZFDaq0tmrr4SyZRqUv05qfsbFJqLKyNfHriy4W2Ek1bTs/bxvUwUuQchm/6WabeVvHHr2u0tF8lK1Ak6HZhYOkByryPegL8Z3jpOv6O9NtR8GY9XE3HN9IGDgBXbSvMbX9rTP7ImI88kXRJjYiuKDQLA/pfFWvdRS30pY0ojwQx4GQFiGEW7x5nHYEBROvZ4lmZzcz6GSZT+azbkRa99O4Xhn9g7BGT42f7Wn6kRFvo6c+qxn71UqtI0H7eBxEVZLttY7DckhRf0N/gn7Go8QE34phJbBqnZpnbfYyioPoWLCzlXOgytIUlPT+mYfpYuUMdGCXntFuJdsxpHs/adCCZU97UHz3IR+XJbA4ry9SFkuvPbFhWksDpahpkJJZAH1GGuP4zIsyVN9uCWGdXxzanWo8PaoAdTtI4K6dBAz4NdFDvtnY1P5ooE59b+Qj8PyZKZDkiFh4oF/Sj8Pa83J4QMq2QN7VEVD1nwdwXvSn+rRU1LEM31gliRD8c0T1vcVG1atwC+egDu8sryZzllyRkyHHp34haOky7epmgvbnpU9hFe/g8mDT1BVgMyJM2j6KDm4J5z+afRd4M/zb5EaMj4n3KeCxfIndK0ujovzNMR212tlbB6SNEflF+tK8Wcm4N0E/F6lJRjIfo4vt2ndv+dB3dBq25E/JnPRPMIXZMS7RGou2DSukHi7AAl1PGKXPFABh182TGsEskIYC0AJxT6O8yN9jOwnKGlNPmAEsAU9qd0WzeLbwkoL8XEpo10WCRY7/wL1ZLEUxfzGg4qZzqgozX3RKlTUFfl66fWAZEVHHHFXKPG/AQaazeBKtrGHvDAdUkvazIofCM7gVD5iQq8jhsgaX6XI463VldIsOJVj3Kr1TqTzltYJe+0MwEmeKyt+MaT79WIc2R6X6b6SF1sXal+fIU6DwfZLOB+4dGBPJkflROnXDtL2ljRuA1nmIKjAb+H3YEMjG7G2OqZJ4RfZsAJrYM0LBN70ibWyogRyhwlVQfHYu7/jF/CCHKkQ9+jx5q5Zxry5EpM4LaGlPutzgOb97JifDj/rf86I2hYIWAF8ZQX2dRlPkYUq6NU4Cl7KOysc/LfPTlZuyCL+ZglfS+aB2xThLAy1aijS3GFBmqGYSPvorsWG/+zwOzwV/6H/qI3jQam4oDeDlWYa/B84pN0cVN2+VqMHwErXMKak0ERlNuebj0cSHw6lEZToAs4q6zljQ9WvdhE5fEQ497JcXzLtQFwTWWbuWBEYFjkwp8kmXtp5JbG92CxaZU6J6N+H+m/Pa5rxCUhPD1TH8CUf7aqcdzlrKWnRnVoGCxJHB8gtVSMthsSke/dsJ/ZxnE0LfpISw96YOTWGcdm5xRBcgXTp5W6kaYf3xnoUOosRif/izZLDlAWVGDY7s74LFwM+o7QbPdbvpg0qzD2lig2hqZj5RjOyMHgEjWpFsSfmGCPodFqAXpquldQLsN9uuKmFDWmaXu/U9Xs8ebOSlNORuQgW0wLwctFm/fiUqQbZ0oX3aAlrFWEAjxhWcxYuHgdmRl+U3DAAVvchOxfta/oUWp1yDwxrvG4Dd7RpZHgbs+ZlegrAfn/hO0OJS6B4xVWbUbqWH9/JQiJgdphyCMjMkrU2UgIgF4usBLa6rtoSg3Bw8I9PnC5n4htl//h5Futkwn0/dILUI7avC/b6WqhkzMdo2m4q1080FZlIObGm5T725oNx8TNB7rErnbOBVCjFIakP8FDcbevS/Y0TXLqkwBT5ahcv1YsabOXzYiKVkT4X3TDAndj63KT6us4LtFArAddaB7AJXmcedwU/IZ5w7EE+pp7+URyx/L+3Pg+ZU776mKFVj05LgrfA8OVHY7NSb6J/nkXsB0lD7d5wK9auU4sQwHBZT34Kt7jfArefuIt+azs/mHwsEOEcllkala0HeTMayv1kMXuZCk57EI4o1gcBskl5zwmHRDvJNEKm6PgKAdwMa0pNmy+uPsgwfgZCcnGJLaGapG9CC4btiKNXbI9kFBjyrmgz8jeY7OpaHssARHXsknVaEe9g5bIC2now02ceWONpCKH7W8UHgbmIMv+5CCgBReRvUQrYRaXS4MBcFVNG0/Qwr458A5iBK2Cdqr0KJOnVSev08MLJvdNvJ+9FBQv/EkaK9I/sBo2xjO7Gm3LcUnXQRb/bIvSxE22dj0awmaiFrMVuMygRPv3KuwBI/ZPXZBRudIv3/jBjADefTty8z/RPX0NOxrnIvV0DIFnHBoJlT8g+NGvifUBeW3AVrIRZ4MEIlTocVgkldfeG21ro5GVke030UyZy/XgYBWEWEsGZVWUN+lN3ykparEn7Z7cGE8dXpSVGThBp2DTEbXeywAACmkPe3YpNB1+KforDRHXS5Y03msufd4h7VkmJ3PGNQwzOP8XzM32C1GvCISqnHM52pJnWSU+vS5Yxb7WsLEAorRa7UGUUXkEiH6fDBeIC4Hns5KVPtDt3J01W0V9QwIPspvRtsMVDMpWIvFdDPUVO9XfEoEzK2HzmTFBeqFS6x/kWXLGbcY+Tlie8aUP7LpjTxzVn+WQVkQMgDLPAI7B6LLz7tRSFncU49lu0MM/yPcBWq1uHMRALazuOV4emjaxRy3J6FLb20yl2aUPzkz573aVj550DPwo6N3sqZ7ayFikje0FgRG7MbybaCexlq+MDJbG79k0RBnRvIQWWbhPlfB8F6avUi2ZUibq5KjSWo+8l65edfKvnUcKL9r7LTZe/0FU+8ptC84u49opcPfLkyS4PY2A/WNiArRIKZ2ZStrsyaK19+npRVN6zdxKXu8lrCKtfoadcovwwtLoN0Jliiyj3bSkVcOc3iRiGSzsKClLjurAOMZa06YNg6WDaGZrYxrTPz46HtQdAOrG8XuUxUTe3iXnxhOtDgyLz+cjoxaM0HHnmsyZTOCiwgADKbcuB/vA8C2ixzgsA3sLPT2Cn76PhQ2948KPNQXW8bNQmtPdkxLnYSe0EZBf4KmgLzFmQRbLqDq02bwK1JUJ51CsI148fSIUcCOh/TXTf+fAxi5D6zHBSxss5UW6XA4/tOWIbYRXatYyW+yr4BGN6znkhYWJKVCmcHJlmilbAUz8qOaT42ozAeMMeBUrVRyZeDS/SFoVg4fHc4xij7yMCR9KTVC0OS1lTYulPJsjYWBHbu7bZ5cr91EkvYUoqwyAa+LvANLW9wT29xJbqL7DDSPlxIbU6vJRxlVPIgyvaOtahl3BUo3/uqmmNH0QbGry0Yg3saxGE7lYM8B8y/w+gj0xcijtbEy3g11wH00gwIyx/Ok+BvBzWscwKSaTRfT4cybPevbBA/46avF3JXcShLB9mMINLKI7XkPL9zjv5RAAAjYJxtSMI20mTgLycF/Eoi5B7ICG+6Hzl3dIc9b1OzY73vSRkelph/A1o/rQI0SveLtUC3Yz210bG1dQz4pWE48JvioKmSdEKqueHOLqQp9lLjLk8a4OY+fdjD1IyAKOUGSA7JeeiuyNKmaOkrRog8o8vPTXF9R7xoEfw09oJC+9zOtj1CmPy88UQ9lFq/GhJc5NGRFKULxcTSoEsAgPBV1E3grFncGuZSol2tTxRhCAe0B+nJ5MbFxBod6XQXllPjXPCRjdzqnIeE01jaJRf6DxaW9vPkj14h/D16t+Xxjj1zYHZ16qrQmfJx2dcHS4g+ZUNaSVe6ltGjGN+VuNqgYM8bNDowLFDaenImW0bhWjQ3Z1tkcDtybJcKN4PfGudkC56UnqdJF/uLrMjkGOMnNqrsenJqwXPpkxZwb7cF2CsVmPbW8/T44BXqQL9sZBlMZwlsLwluw4vD6x2yfLEF/8/Uda7WHR6dTlXZpvzE4CSnjh8+0GLW/jODR7Bz7xs4tj+Saydrdq/6CJv7LckRYbyf//oSaK65rftERK62ZvLRywlsMAEab8HoyZMvg0za2+pVS7ojFWJuLlKXvsMUAljmhaTP6zKjGyQgLxcgDvttfRKONosxsCSivyXoL8XoKykFoMsfsvkshPDBLmCnQYl9DgVUUKu7pgKbCqpiyNLiDvsGk7U5dXmeIIWDho6gV+WfogKSSA8aOz+94t2xMIdR/miheunm+uiXTf8JFIQK7LQXHlJ3kpHZSHJkyXtoYHgPg3RlRMagMF2WiFkbBbSdE/64tW09VcwjLkCi/ydKXbXpZUeu//Sc9sAeAHCdWFoe2N9mWr1ki4dGe9TirXqllK6z4bcfaR/9ycm3ms+1k5YMLBQaoQ7gATAbWOHcNgZuyUdo8gZgP8zPlbo6+x7o2TI6kWMuc391RNLSR/qjrCMwTDI+7iJXgs1cbJbWZQC3JuLDYAs1pLFB4o0eaIZRb7smz552ry+RYmEchOgLXaxbNelWgsgEww+g4ZlrOKh5dhS3Oe60zOrZRwjR9GA9xlDextrRrnSfIcV8hASE0+rYCbNcwsOILwVtaylbtk/0Ber8SqKtjIG3hwv5FpurKkvKLJFmBOwmu0/bmz4I6tKW85QlM8QqmbC7OqcLZel6L1QhTbNAW+uLsECsiUpG4shTJLtjDyiWVDVlFZrNwq/3ReWnt1RLod8ANYWMxElvwf1lUKIkd7+DOgOfpHzpWFMBQtS+V6A0eFK/woabaSaYFvUJy7DcMod/8iAb/hM9bH927T8IXC9fxRnVZsqeWeLpjEYeiL78CSDiMoz2/M7upUrEqVN3Sh8hGLcOPfEkYPigaVs5GMjZeV4FYt85bYum9tJftyYA1ui/Og18WunoiTUr5Js5+gouPvFZ50yCaKFjr0E379uT9QhF8991q5bo+RHxcU50qUBM4ZQ8wR8DA0sE7uTu2f2S84sibOPNBo6z8eKVujby5bEbvIutcSvSSp4VQC3KHjURFHOR4AE0RXdKmy2ScH09uv+ujSeu/kQ4ru33cdyw3c50/TLlYeSwdHdQUU0dS3mPqGJ/BHw3ZL5l2d5HofFCwvWd7S8lHCZRulzS/l8o1dEQ2Erag8G4ZcXvEO0Nx4gs3N2I6GSnm5AH7Z3da3sY84mKNRQ+t+I539n5klU9ZKNuCOpgQurPWDXgXxCRkCgoriIQHYzWlZyrxtkTV8nOCEygSOIQQJFTv4DygOTWkoaBgZgdFFRnErEFr/lv22BVI06Gk0aKBWXVBTmaQjVB7DpVAAuYjTeqiQruXDIKR8GWAW8NpIDrRQWRQ08Q4ZtBzbDbB746dOdUyifXnTtb0rJMq1Sr/O6uujsG/gfITVdswxR1Bo+EXABRrnBthpSwFKBRSZzAMW/v+iYl+ZXqxLhrhagk6ET78VYa7X220xYtAID6Udf7D/3tcuDkD3+R3R7Gf02+tCJvCY3k4x/QSOVfmQ37JkZn+FWxFMLaUMhDXgl11+bw+vyvDncW7VvT7XVy6BT8AAABb/h1cQNs7WmCiDk95FgCOK4Q0uJj7rFtqjGoUtjyE2cWwktwmIQeWMNqvq5dpdCWUUaUABRqnbpFtJgCgJ1MEYmbRuGp84FJEGM/r/4WB1M/DCOkXAZsVsPoIWMStZMVvgIayTtq8L7G1i2SXs3tZ63GhVVmRKbT5wHhN2Y3DSGNeXl0B00s3WczACH6nhcp+GS36PZoCLlyIeNIbgC/c9hU4HBzpHmnPb9jeqmfp9jRNm+YMK1vIvjXq4xiKPwHqKwlGY3WBIMKuFRLVmw7B6dV6Wjf2w+nwB8Xztg3iI/p8EHWholRaijsE93kYzbwPziiQxLCjlNpLrHjB/E7TLQR5fZ+nTsHG1qHo5dtIRKwfAFV+Z4+DMtMRtX7OWiwg0IBAnfPAMnpK2q6UGL99UB00KDFe4kdUSz7o50JrDtGtxo2yLX0kUntXlKDLpqVCwlo9xHqxNjZrtHUgY3+DB6/0EltkWr1c3UQgRtZPyk2ctmtVb6sdTVrjwPiN0x/BU+sFdeOmt/AByCnJCxH1VQJfpbRZgXo5NCuujb9B3Vz/bDxHO0JEYX9p6Z8vvZkdz1ivKfgQ7FoBtjx2cu3BaC9OgkKds6eCO2gjxbqIk76jEdI45NrDY+FYUFMm8WlqwfMHNoApN5lu0uVYRQ692ZU+GV3Hj2A1LBlu+M3YJ4R85JCTnX9VrrP0MiJ90L/lvARL9mTkiUrGQL7DZL/lvaWk7Wk4ALxbexePIpgf/mQDXow4vEJ/UGGAprLnZeYKN82gteuUqXNCYfvbcV8BNHZ25XtoBScg4GtEDSEyMwwzdPR2S8PDnglFmCYFHo3ekW4RkQOafm1yDQM9I/b5SwdGKU/TlLbW/i8Gl/pkw6vU4GNURu1pTzAMCad2cKj3amSr7XI/M24R9PaNeqFjL4GU9GmSqTpl0WcI8CEP05Lm8otKPjDe1tzHlJHAqv5MLvkl6amz295qBw9QYMEX1r8iayx0ly/mM7hyXFKDABnlehtW903lqWbKd8tk3XoTHLlerC9IO+SL57i2OjxbzeljQPuVRsBY9pIZGPubnqfPI4jm2fnWJ7waLKyViEQYLgKA4YQeEI1ekelLTqEvBUzod+LBwrprPJmNnYfSUpBrvb+mPkyY9iDLRyGiHop3hzF/DCa8oyJrxAPXYdLXr5ubmvlJOBtMQJslDo0CqNgL6T9dmKiVr/YHpLtfiDU5fGgXiVwgFkff+34l2nw9Rp1yskqI2RHY//NSOhRNtg4V5mpyYE+9gTYUMGOeRilDy39WjMcgLaXSQtmHZ9wRNQIMZSg4BU9ZMxV+bTah+Sz1gd4jtGZGr2fy/jaYTOwAlUboFfcngkli1s3Yp4hiDKyIBswg0I1aJI+bRaqLzNOpLFik5M6HjSgdEArhyk06Qb4+cj0pZv7Bv4yVCY2fJgt5RUbVuV9xh/5yJcvxMsNaoAlbC4xu+3dasV5IjCEA+tolz8KyF0hw/1kkVQZzpCysBZ7uMc2/4DGepS90IchZyWSsGibpyOslf9rKKYhMecxd/wOYF1qNTdz1f4E0PRu4GJyOYJ8ueY3/u+UmP7KnvqeznFO6AwNoxjJXGZbxvCCT6t4kijyvXA2f3nyBYgZnCHp4fMesEd/Mv1JYKqll4m+Zc4m+94WS1LFriBtTV57CPWW/rLBw0t3mhO5E49TL3t0miLZ3FjrbXvA4tB9qLvAecaiLN/lFaVyhahVHOgceVZ8OL0xjD9TUCD0niEPGb5+jmxGdRcqIo0OHLDn5HV3UXpdooc6ogx1WPSNnm0BP7LgbVBkbjHjp8QuoToA4Q0c/cUMbtJ6dRE+bF5YquipIerb2WuBkdCXz+4ypR99pP8TXVccFWI+sabHiWpcGxtBHOwrEZqmMDM7hc8Ukv+vjo9yfQqbJcdJpLWWMr6RGdfYnomRv+5Rmz0tdeFY/GRTbYzGXX8/LBJop/Wc3R3KLKVN058xIHv2uRUBsYiQGMB0gNTf8ZNSSaq4tPkAKRoAtxJdcLhX4TSlz5qdKG+3ZV80hQSz3stvqKLUShvfj+U5nJVlIMvFPqQFlR5zh8/TpAdYFgRbXfklJU2YwZorEm2FVdEETqRX9/7cSzAmAdV7DGw20ZJkD1glWXSGe4PX2PzaoRMHwRSXCzV235Z15JmL7gP5KPLEHSfO46bdXK3LQ1OV6POW9aksdimPLTCqdnmWmzf6U9aI9xec0VB44qkuZaStYnhpNbiE+WoYol7o9U/sgWep2bUTOi7Ups24hRQ7XRqxk7M3ZEBL6BXyK1vxBD/EGv+2mUZia2spmw/226wo21mLgDWUepzPZanYvRm2ude+rx+HXlYgiPylj7RDRmg0GqSUAFpL27mjQIqbP3QwM7eBu1m9yUYZ4LflYj6rGS4++jbYmbBiRWs/QqwxfvG2FUN7H/DLtL9LBQoNOwu4oVrEfOex9EFSFPpCPsBLLtAej6czw14PFV3IHU1PlT5ZVgrP8+kRfLjlPjqceKFiI/wqHh7vulnKy9j0A2vWG5LgSm+OvfCyPFK4tMQurs99AFatdsGkMyI3XdshjBZ64hQO9cSujF5lcYpbJWGjaNpeHTHKwYdBOdg4uiSKCZPc3th5WyaJY/25nfNzr5qYWoshac8ETbNsHCslHdUcsFv2ZzpI4Guw1+a6kKP0d+R8Udf42G5X2suyB4aMgXi7y2ZwCgiqkqrd2oeLRTjEJg5erNPbEZu0xVwH9dJ0DVV1q5U9bQuRfE3+YxX+JoLsk77IE7A0cCDeJxAZXtojiHSjHQAEulO4NbJfOLN51DwzBt3Zk9rq8n2NQ7KbSYLGRJOMMHtezVOhiR994IW9QQdUebRa/BcYBLmTImEH4mhg6c0MfHlXAFzAsTrPw9lG1mfGELgArBrHJmHkAau0gS5rmYjjEw2oULKAhZ3TdmpGAXiLdSZKxBBzaZG3YydHcxODWEG9EA+kYRB97aOaX3LoDaC+O7HGFnxaVY9DVGjwT1I4BMfYg19pqzIF7LQFeF02xmMU7FBkjYtzQ4e/V7xFdbVwUWeUJFhdRwVBTLahIo0pGbU03aAExqanV6Mc+MVQH6cfVbxJuCeT4TWpgsNmz9WO9hWo9UExpN4LxUJCp46d2XBukS//y4zEjkJSuiovr/nC5HueTe7pWdvRfcYcbeCkSHnX13QVJiWmTMSQCWc/OE9mOJsaS4O2MmgIbvqInL3evq9hq4EjaLDyi9ZqubfcvfAtE96bfcHxqBnUscmXH0zhlf5K48DOre/FvviMY+giqPhna23FwJUsNYY7Crkhd+UpCdU5Rzu+/EtnZTLjnRftp9LxeyOWThRMRxaOk7G84N0r0wYbri5lgfNeZkVyWyTjUbcgdmzdKHqGDHqVW1nXxPqN5SzzkOupPcsP0ra2EQjnSg8VqWQYAN8huFeRYASZsxWCQXkNIezHId40Zp1X1+0UGV2tL16+b27JnFryCX8Z0gI/xzfae62daQ8cAXjqvNMK9NORDnvO5fWmu5E3Vw6Ygef4lOn1zPIGHGqIdrskVlHOPCbLHWn8rlD/U9xN0IxIewmXdw+ZziPb3FIpzQm4uTA9BOAEPigwB5dXr9nOO4/9s7oI7Zvel0TOMJTBr8SxjsUKuiB8UeZFq7EnrXDXsXfXFcLI8b9AI7MvhkPRszoUG+YnXtD1f+0jOa8cPlxRxODaW8+JSsWkADpxd/TZLHubWKaPdWHEUR0JYLbsHF132ZCu2Vrmv0XZyrdG09ScpZsWeO+xb0PVRsqyXGc0FSgobBfL9Npt2ZG6YnCdpsOshNfUuQzfwKO1YyRVgRRlAJ3UqxpR6goZm+bL4i3O0CV+dh9IHF5ybhou+N75kthRYtMh1duXyIOSnSBv64IHreW+AGVv2O+95igKvDHCQUU3pLshG0icDXYbTR2sdzdpRrc7XxzYvdDbkyXVYOEa5b+/vMyf5WZxTfd0slsxdwha6SvQ3xWzbyo6b1Uod6jjaCMonvb12q/UmWLXfrY4BgZ/BXWi8h9BXSPPaL+0A12PT7XjBzXgEyeyIXRZlsZgXacRBaj6LBIOXQnoDcoh9ATvKDDI9o6TsmmTXfFeG1XaCHOTE6H7XxBMzksFJ0t3RgmBDKckZndR9sRPtE9HNzNDESg8B1jFU2F6llmscVewBx/ic0pbdgUk1hbW56vJAQAe4Qb1ropZDwzwl3h9dxYoEsKKHtepop2KaHDt7aGkHLirqCoLi8S7lTGlJYJr7DOqveYWFHZspt2cMEg2ZS6eP5ErS0xM9cY5BAwZorPtBuc9wPbya+JjsZP9YUUfSQ3wFLjHTya+GBIDRc9O96V1t8G1TvwINRo3rVlDiUcLP8HFPnaIBl+xlaaTpVsxrKn246XbunVQaZrgXnlwzFQgnB77GtMzHdMhFe/BrRhulg20nRchYgR4id5bYjeW4dnFZeMjsyRUlD5eLcAj/aDKCEC1zAT5gUnZuxRvlQ+XO5oKwlQd9HpKrewSUh87mNg4lk9HOsjTWQ8dKLJGYfxYf8F497PlnTY+3oNLEajp0epf1dOdMFSGIilqg64ioYBuRFbaODLC8Y1SqDgVST0DRQYT+glUaC4H3zHXnltpctgigWBdVhX5GIfX1KL3h7ROUdob9hjlEWMKH/ZR2YDOIdmbJPVuBFc4GXOV2MmqxLTlvuVgmzb/3r9tQd2HXPFlUatiIoiMMAonXDfSimibB42/S2uSU50gfqdJAGJWE2TutRIOCJbjBDd9nchEizKKa1teY5/1lQUFTMPR9ryIZJC1V1iv32Ew3Gp4p7JU501Zx/cLRe/3qJykz88rOK/7Ev5LTCmKnizGFpuMdp1bkW9zZuYnkVtcSr57GuV6lBzLWIN8KJ0UsHbn/3vNPjcN8OmQmIxjiRlaII5rd8+cVNPAPMNN2fNRkz8KEArSsOk/0mvr3y9DrcWjtR96V4oo2y0UXjMcyWNd3WNITBoQjUucY4eTOmzifcv8cChgE2Yj73qszmtuaHWkdbDd5h+hf5W23QSRyadnN39xTkr26/zQTe7bKSg8Woss/abQzWXbc2rGf2f+mTk66CaNljowgIXAU3qvm++fAILEM0ZMzxjYAvQvKBBFtmxbrPBPzvl7uQCWk3QAAX2h/FBCcXwGcIu4QBm/ssgxpAfCO+Yk/xbnz9O/MS4RagBjh2pgyVdMOYjKnzp6ko6glxgr2k7Qe5SuvwyaGSxWwFTyY3/nZ85MtDzCmI1wRf51UIpPdhTl+90PDDaqXZ6fOx6e9BJLa175oL1x3/53bCaknoyzPsoMNVwEhrSX3N+Hk3DqK3g/J4RpsVkdduAYwmWHEEubiuJ8lQYxHuGDG+oCZityfOp7wXI60XrM9xvalXjsgc5GaP00Xy/xD2mG1knFkoZFAWGhSf8ghSJ8TTfmtJ28IoTXjlnTlUD4lxcus8OWAP1aKYxKmdT4RBc9a13Buv0CDN0b3IEYOQgGaPNlkHeJJql02VonYZAzohnY6nUcEEB0jjso3SidTcLJyU6F6u/6gHptPgx8sRZGrLRV1Qe5/B2ELFT+FS2cuB1r4iF2tHsmX5p83Hnmv/LCa032ujWOAR3QxcZdCody8+B2uZUhh9dmlKFoNBby3kSlK5UESqpT8+Ry3RSeh3IGZD01Ow55gQQOvJ+h121RKbO4IcSf7xCV1+o+MVRNK3eVgSJ9ZIpqgc1xmGxQUFTROT20MdTOEdmOoPPlwsR/FGS/S/i6fiOS6u0Q2HHqIze8+QMCdOLGdORECPdnY2FppmOupO90IcCExdk4Jl0mmc+ChVWK2ulQaj+TPh/yT28Uj0I59PwZw3O/mxURDEhCHyMQLPATlTqvdOd08RGT/BenT7k6Yk3LuVqWfi6juB7ZcZJpgf+rBMSjrXyEGNqdqiRhFdgaWn7KT8QAIQK47gJs9aLtgPZxd1mmxiqgPSYDdwLUfFIWLzvGxtoQFn1TifyjOilKMd6fNPY5P2NxSLwY1O1nDz56ZlHz0h9hDVVcEiZwQwEAdsWDkEn6znQDE3IUhrYHaxUrp6eRs2dsMWqvqk4rWLoGDN0zFmhHnz018tVbLPOWdvzpq5aETie6TF7QWg8TtrKoLQn0bCxx69EzMtcie5mi+ETb6mH+MJvBw4hs1se4vMxLtYajq1IyHQFV8VIjhZnHOgG+A8gOofcV9dia89eEFMH8lNmrmCujVPkPkzgAeEtVkXzkCc/sN5OH6dSACiX0SGxQ9ivAwC6R6W+y0Ykrge1pzHdSLgOdI1L61JUIaoxV4zKu9fxH4wXJnOEbkzF4Rd31CWE13So+LLW0eZf+VRlWdH0RdX3fC9wPNFFMvhemmQkiscCxEAh5f8E4D2MvRK32ZuMqMqVL8OX7PEB6n3nRXdAzwbDqpI2EGr3kqplL1IIVyWXIw4+77TwjDVH8ErI7j7A9zCm6G1aKkF14dF0qdD5gJ35cHvK4ocGVI9HOVXaH+W4gqlipcQx6DO72wDk1hc7Z/T/D3U4dN5rIjzSCVtHXJwUyJMaSqnqiRWXAiTzsrfr5XAN+BRlsgVj9SYDfdQQxlzTgRHumVIzUIa3H19MauAkADoev3ss3XpKRV0b0eBojOJTAYXnis80FZkIygdFpbkdxVM4kR0NbRj4Zx/JE0YeyPY0huUBDXG6l5B8MvLwnc03cWsEmm/nNWGWOWhOT20DpCo/W+e9XdF3U6bmCoa42ZiVqiydmAyVrI1+HYawNndWsy2Y9JOiE1EXAc4dhAaEFM8nCohWWHZeWLofBBJ50LGvERaIjmiYha7AdtoweaWYYZw2SWEp/XBf5xpMjkUAprHe3okfOfB+0nlui/D/sdWBW5k6HpJ+F4Q9ve8CFrWGvkuTUh3DmxjmDqvszjsxiwHKRlrPjrWcTG7BGMyO27QGPNHQrHylafDThVbQloBvxZQzhVODhjqEcPMcQdydjcxUmx6ObNW0SI4gOIE9dfRPN+S3++rRH3bYziUqlR9YpeQcBWCB4UQO5QiW9nR4SiMcJlksGUfoH90vT+MrPQ7m8FaylPjUuSnCBfxLc3KkPhR4iWuGFd0O89OK0LKK51Y20dn13RJkbfR5MKuDc9ONc82Bte0EvsM+HuWXBwUnm4Mbqt4zXMH2gyae4xHD/xbddPHVjChC337a22Udksef/V9YvfOfWtdbPsruThfFlebDhyCnVcvIxuvkgAAABjX97sx4aVf7++vGDmSy0MHfo/MlKuMYFvrebRPTw85woEp9AHjV5BP6dL5MuUhLvcSK66Up39uVSD+sgs6Z13zax4DdQaKHa3Uy+upRMfBKAbgbnsqjE7y5Jjm9ZtXH4UjW1oEPv14WCJKGpwiJAU/CZ/DrpMdu1WWKjwNK/C0Nj8+FORIy1Xgq1EA/TAhgPgTyjHJypQ0rgFuYvglrKEADxihB0DAES5ILkdTaDsgvziseb3BdKON0X2WrIquGaRrrhOXZhZBQ8eigDHtudDSZogtN/7QhCUZobh6ZopU2doAItqo8iVNS3oNYFXOzM2N/cCLZHG/U2HZazfB2FyoCZi4UtqV5yLITkM7ZMtw+DQLAHtuXjPDyemROyzxMdrKMTBpwfIX+7Fyg7pMGI0Zz+s0tPrJer+b9nBPdBabpvlmrsWADNcE99iaAfLIQH2My+QiurMY153ca6O0jivKBZTbL+ByWXZNhsfIXi79wNME27vUm7t1Ja6sAS+fKWwYhzBmLFfmMbNhKDw7ZZvDVt5TAoVQGdwagJEvPE4YABLcFPPn+B21GfANFJ22jmxjVvB7MELPW4NKoM6+Iz3pgF4Zh/W/jXD+dmCo9mBRqD8K3IhhtoSWEyVionOzc4T2z3136bAgBHxDvyMnMv9XdncBla/PBaUd7Rapx9pfWF2ZNBchiQFxrg12nYHnJaFnFuQSsMMXGap/W6oBnfHMf3A68G0lTCM7NFa5Uh5FOH/CD80Pr5QQUA2AgAbgdUheo9sq6atRiTRDM2MutSO/70lwTznHDPME+eG1upMtd9uruZ+qx8NYRU3qkilFeIMSziSHazzahEP9sv7ki+GlySEGFkhOwD5N+oNzJHpdP3Tw87Ht0lAXWKwUmIH11rxVVH4/+JahzZ1rpzuQVSVUmDQlridkRNM13aTc6pXEG50bIRaFlW/cjQXiL2Cf80UJFM8TJJdBwnAuGClvCv2fSluKEpEhEaFDrMj3cv8xeGWMGWxSZ6u14vLly6AbLNtNqGNsVUxC8Kkqi2ZOs7Iybq/QEIFkEAQDK4d3HWL16dP8a8ygHWyO42gKDXP/2l3XKI6BRxTmg395irrsMFJjOh6q25/0oh7rBPw/NXBFoZjdcU+k9+0UNnesWTrMtZRtU/8JaY7/OI2u5pP/t4EEM88+s9m5n64KEoWOQP+XT3+VZCqaw0d2wDy2FbbiuzmUA64eeU7n91+jz0KxImtX7LW0KNZzEYjMwHYSjiB9nIVGjGO/mLUfG/I5DNbqs3OJyaiyFQaCWkbnsD8YkUvbOUVQes5oDUaDDAfRAeNz8BsZ2+iUI2/wYNOnX/r8YpQiQmrxkG64947b8spBBkJunJcuQl8e7KnTAaDpKEWSlhOZqtKGCxK2lx+bu7TREXtHp4syBflJYTIclHtlQKQOkwjHSRdgefzLZpInPNFEokvpT/R3D2AgzFdkqBCkIOzY+buwd1rIfTRuS1a5u5oZTMwu+jDIc4ZMKp3wdLXOtGwAl72s6P/QWv7hqDQL7P+gA4Yg6QOtUvs2jOwP2ZtFd+3qTHHCYnBFAOBQ6FQk6Lwcvtjuha6oIWSXpbSASiT+xc9kdBpoEoI86oZvOoYPenL9uuiGLIoYB0M41UT0na4Jrd/OhWrp5iFnBTYXStAGPvaPyVpkvHldPjIaWfRkqOWSnf9I8/CaUZaHq0K+l5XnLHyror6W+uBphfnMbfctIHXYO5ghV09xfiRrV5uBYnoq5uR9v9PBxitswK5vpjnh6jgP/P5TrhpwNjW+PrSmuTqEG6tTcxSKkIv/Z3S+UlEA1+k8nhwTfUDXuvXOJ5FWT/nx846EmencYlJMG7vjLdeTT8fJtrKJxq3fvlt0DkU3/CQ+oGwOBZc6vCvI/r4tDq/r/INwi84K4JAAAEzgD4zUMPoj1OYy9TWoLM1tVkB8LnkFbOd9Tpv7chNKRiXJDfSbJO6Vfh7DokOH3J1pTZg/rMlbHErp6Lv5qzOF2gEseRuKzVexnFjhcYQemQwH3JbtGTYRZKfpk0BBSSKde+5KKWyTw9IfiQDBNxrAjOaYgnc8gkiUfk9Pgteg82/nGPO27DZnR1M64zI4NMU86IGfS5MwEBYGNwktj1/86X+JiMCoBQpZgtE0N6eCI6xRT8AHzHxRru1K4y5LFU1RfQUGeNdA8+GlEmEGDKCDFYwR9HefdYVlgttEJsDjeM+2rId9NZjz1jeY/aKQqMDlU0rPZN3Cj91E0Y8QfvM5UZ8SAas8CJTl+iBta8K8GQOd1txHSWUsNHpG++XN2AG1pMwjAbdYJPrbfsL5zfHd902SgdmTjHbSZVBB2Xk0+m4mhAWqWbTwK7YUhmQloQkG6+iubep2qoSph1XiG0vlqkqTYbmTLdaY9lQQbULnoWC2SZFNV/gW9easefdbjut7FSKvqVSLnYXVg31qzMqacOh6TlxPN+XZMQ1a2/K3zYqGnZ/3bB9wogh1SFzYyqTbdWg1h1hzAKUbLyiFdLZy7RPRO0DzIJdvJxYTLdoMiYMqP3sLdjTBp5aIh4sRJtABYFKxMyRkTQR6J4F13xEsR5qycXDT3MMHQj0HKDaNB7qoAFb5nZS74yvp9A9KLsItvhCMbhWaKJfkff+g5JbCk9QbFixYccx8LqE6UqHw6chG7VrjWqipM2qmE2D2eU7LszyO+oC8LqX9K52EuIJY7q23PYa4tUwycDLX3W3hW3NWehj/XvS7ngIREVflkTxNNZDZF8B77hqNAxB+X0BJOIwlyRF3US3OjZ1xou7P87q+x3mtgouMn4vSKbwIxuqV3mHOkHZoI4FfZzUmKuY7N2o48fCYjEDxGZShViAhFVbZCbmHd/tVuqXRsRfm7ZP/VMc83SAW6pZFFH669QWgNDkeTqKYyPp2ZKs1rAuAsCzKhAFAx6G/zvw6ZUNEw1idCIFAV5bGjo/GzCMdAjSFFmAwg7117p11w9/QNchF/lCOEsP8/59EBTJB0HCNTSbO5t7ihcrZzOYzdBAQgu7ldFoIWWjH8L9HFyM9NdnjQfO/wsYUeQoaM7ven3vSJ5XQOGGFQ8uAlTIyIl4vWinXo9kx0JPgS3CqSP7mtRsXSkLeQOTQKn20Edx6xRBwZrbdVqXuuS2TUsXe6DR+gkple3n4PBgoQXTfnL6IEHPspxA16gOh0aXObtiJWzrmiVE3g8NeywF9xDyNL0YaFshti4kEsrvvr0p/wLtrvJqYuqX01REHpemUR5uqmI/oKn4PH0ocsQEnfOO61RNEtQaOpBSYU7uj6/gY3G6VNN+tonBbP947hebCkHI66WMfNvnz56X9l2/EY8srDl1vmiC8b7hwRLEluJ5mPco9UXWtbWRvN8P7rpyOjhZeYOSZyucBSz/qYuBF8S/ltCHUAgjl2dzOZ4EU8679kc8YbvJtF5QycRBaXABf4Xz84bp0mMl5UQT2ocNGek865JJ1mbJ5Eefbb5zK1ePlFxT3nPl3H/F9PxOLzIVSQGAAAAJngpTLdoVU3P169dFDHLiOWiPNUrjOAhtK9B6QlWLoydAU5N7m2DV2dqJhI+rOoVFfY3MlE0ldfvYmsSzNzdktVU/pMFRNNgIQiCp/hzq06Ba1e3jxgGblf7VAx2RaAaDMQyRiXt3P94cQMlfpHTHWNt+gm9iDVhGnxbKcucrACcZBIS7htmIwXIgFGlwztLFLa+hegdF4Yd64BBLYLfDrMkRoH5NFOEFzuFzQtr/pWVqFxuc0Mjo3ixye7Rqr/vhLngNDX9A9azs5labH3m1jLE1Ct3wcmH2mJfXB5KJLeXKaW6Jv8tnk3VyjDHsBYnHqSMP+f1BmITGWfWY7LneKISndEIL7XdS0QFGbplCNtiCKUxDkv5lUGt1OuIaadj6LDaspmK59uaqPYnVJs5jfQueUkWZlbebWIso4uYvnKCI4RctPziQAHyGDSHoJ5j/2kKOBhXHbjOe6mywLJDPPEqL1EGWs3oBSPTssJIvL7XWfWiCpB1YeI4/OKBsNYsvLr6vyxUHSWK8mdYQdvF59ceGZogyvRjX4NsIfVJ+fIOSGPk3Pb4FOglLEZvQEcb7rFaYQNUTtfuYj3eqySz+mHoejJUHjPTyYdyb6pw3Hzz95pgpLsOytgGf4lAHFWnCS2YQPTf0wbiweFbGenrWIFx5jGI4BgLhE5wQfr4SQzoHJh0yFsg+DeuI3SI56hA7qHPSLtTqJtAydrBGH3AuBcWvME78h6Hz2qUsb5FLJPUb52s0y18Nqkoe4DdGeFz4PVCZ5mTE3kAogb3gYUUh3TvWFoJiTsyU4Hq9BXmsGcXX4SaroYFvyC8pvbXlPscbp3F0vaVkmbc43B+mVNj+dXeN5ZxRsQRxH/Fyx72clowcM+bJTDAIWEYe203M/ggV11NSg2NXSQ1pjMNluRQKdT/rIrg15JxeVrhtsqj4haT/x/h4lvl6rMSpo9rByqy4davB1RbCPHMPvxXMNPFq0XI3MXWKcELN7cs5JGBCd9HNoNSc4DhVjnwN1Rj6aArTfjIad4tNnWFh1on5pCcJipZPmFaccP7NRn4fWYs89tBtQS2dO2srfov7zO2M3hEWctLMeRMgakSOeXXNMp0VyuxFx32h5gGWjOTC4+i+X70vNVsVnywjmH+zr9b6AkuVh/tbjgem5kEK8xRzz13b8qL2+J1K/qveM0N9SjTqrueTQJQvO6aTMSmGnaSMjw3afkqyittVB4Ql84x4n96O95qdUFC2O3HzMxr9yRX5olSMzo5G/9sS8WRykXfb3xGJZD3bfRmqkq+UIoa9bOPhamtgOdxC7TYaglAH7m5Htle9x0ElIHUhPRLdl83XTlZU1QGuarZjfHA0T/RfXf7Vl0JpKFtC/zl0qdZxqZgXh+g9TsjNHLCnZKrr27olqYg1Sb1kacxMYgwAL+9JaEsJZNgG2U4A89iyKGY2ca1hOwtEHL5oMNe26isnGeS/sGNsXGuMTcG4AAAeqriTIDwaxHuDl7SqWQQd7KkhfPOHNxeoAt1QFlMKAjOTqG1fNPV3nIruLLR8+xZzIMu8vwIlAHX42e1Wsa82ns5tm1ZY4BakZeJ0RrDcxOH5X3mhggnKAaqYZu22ytK8ywwsjxZAWL1uaQnanovSHH3kkYvvZgiy7w8+7rAScPR+w0B/JUzbuuljj5FyoT67bgyNqf6VuRPsM4vH9cuQbF4cDJOfkQ02idAXR7cCVFlrsmYmchQmNuRdZSyAOdrZUTnugIdj5NfAnjTjqbqLRHBJbQ1oRWfkheU6/0ACMIDjjaPmg83ks0/rzrjE2eD7CP3/4OguypJwMxzFFt1BJCcGMZbbvcH81WmxcnHKJMKSsbNb/3PJL3j+y+rB4Swu2aiDpuTjeoz59PvASY2UncsBjrDdGoQKRlpHwiqR6o2dpdxpDzGAOPDWMu6sj6OPNs45FJ3ocsLZlMhLko915Uf28mutXysmm7kbASISpYuYq4FqjupsSJ3DwQ00GaTzQsQhdKuHG3YTMwZly+CDtgcrccyMcHR8Zu8Nl1S//bMY1fqzffdk0EEz1LO+VF+8YSFMoc9lmzeY6a9LoaNf0mizPwib8hKChURTXvksICEDOV0DqqYFS88Ctw8nj1gzdDymWm+TJJomx9ax4czrmhQOdhRSStnG6kGQSgImuY/rtRur1/FteIV2nsTTIniJcRkrYtLvuk2fLF7Rgxglgy1T2bQo7biWfYPKhKLFAegg/1iOv5CZH//4ByB+VwohE3SUyQKhdSsYfrMZRQQKQ4KpaWs0T0CVU5ouxLa3G7e9t/M7U2Z9oTYtLy+8vjxtM+1zO/hN1EUK+Nxs9K06xK4G5XfD8TJXm/qJOwddCmK/+t8tzYdg3DM9BKmgdXF9BDNOwSo2zkF8kU52f5zxsAmLCgdO1fZf9DwYEzTOLTaAjQpbnt2YZBRntIQ/pSQbC34x9IM4f+wc2qHNikoW7geklSlkYvdnGnbV3VNa8/83+da9+Vgtso7E51RnOFu0uj7GV7mHeS67HHSm3rC/bH+YlohHWOv8yBMXXRD/YWBtoxiM215T5/KCR5wvND5nF7kCocRJtUlFTG+lTeBhj5rsVlm9FuSI6EZNBe01lliptRtBgsjv7GGug7+u4Hxe5W9k3zqhO1b1LcsFHBabKEA2px6yxzPwNvx6D+YZBXSlLs7YobcI+G/wrYrTp+dsCY4bcBvumR9Y/Yb8NWI62Kd/8qbmbMExOaGIjJy5bY+oA9XFR9p5/C1md8LkMuikQ7jdm0PBzFt2/WeoXjYkS9ObMVbF4rj8VRKf1MqaZnv32fR4e0I9krnqArOHCk0zZp3s8Jryg8hiDGLY8p43j4yzpg1QrS9Dgqi/YrXW3yGSkYRHNfG6vpRyS5vxCkRBQXxtv8cGRHUSTPfzLyXo9UU5JMLJd0uNrIXg1+2eD3nkvyTE+WBJIySuALaqUGg6iH7lnLcKg7aazQMBZ1xsimningvpRAAAAASC/BWTHALUsZ99KDxsVAKYqvdrcE6Ot7ni+mhGSpl01zHaOsQ0srUxPFjsvl9DNujZ6VajzCuBWvb2fn9GqUSzkOiSDh3KaLd/X4WLBUadeLTANECWUNdEeMhU96Pg+AJMAapbs5jsiQ9HwvF5N0aw3hdNXounV2WUjriyHTG+nRk3sT9x2x/nLNpECzsaNWcGLJrN47FIBunlqKKZ2tMysrSPMnHorwfstqy3tHDLqjDEptfxFJphn1ZClF0q3YzD3xDlCiIdziBexiGYuyLsVT8yq37ez+uuhT7hkEDvHovCl/mxRqZWjMqQ18qiFb4ZinSBWdj19nd49UDUXqnGR2slxsWghCxY8G9hWHAleGWf+6zlMNIhzjRLF1zpWxHo4EP7v+W7dR3c+jUd4KQuinFPb9yw5dPlqAXNnowZU8bcw0p4CX4c6VAMaFDtOzOzegDHzzp2UaoBKfC0fGM7fUA8rBg8hJcCNmIK3LaF0tC/eBotezEruX161R04j7si4hrGdPbPfkV2fVI25T9o8QfpP/YEGaa0ZXYjD///33MX9juF75kM0LzMjkgT9nCgE26UPOdLbcHCQ2Efuf2OTT+4cEzfD6KmS265RGWybWP3XNu6QQlKbhid4/SDTtcrdiL69RhNWrZDukbAv2xmt1VZSmsP+74bs2K6sOeoImuct9oLbZqgWnhYJbLp5BUz4BAsNwPPn31w6K33Ato9C8y+4bEQCINvV99VChtZYoywTfAv6md2sQE+DiDk3xuOQk4ZijYZSID/QCS8MysWlvqhsxzUD1adoDNWc4euzolx/tDrEcpAxWroPdzoSdtamHpqLRWhHDKJqsC1N+FyjPnLlTYGN+f0GlMYmErUP2oV/s6Xn2akHfTT2xzYPgYvi9M/YmpnEmfg9bx4Iz4zbAN+pnR6CBBkkTY/hrRb6oPMsErZO+87HNVeVr3lHuh23oP5zqk3HW6xWS+Ffw58asGwWkKUaUQnkSCVyhyR7DBbPt1FcST9qu6eyQN3qwecPOZf4+f23P/gQl86yWKF0IhEn+7AVI/OquUpm3PyjedhmugxLq44rXwbpeUIGgaeFUahZUwfF7lFTkUJCv9npkEYkBacmlCXZhMXq+VKO8Xb6qYNkhERDVnLGr7S8g2dwaoM7RdEWe4Rbirh8lokz0TfPzGYuTz6ZuHfdzpvvdJMYAynzTk8y87BghjqyZ9sSe6WWTWlluMRAevOtwLbHmLa8TD3tHzElQHZRprHHY8UV2k4zGdwAAsk1Y87IXTX7A9klc+6re9kAi9hVuZ5ZM+rraCKFqJoAoKCx7uBaVEzBrQyQD1ptReMqgYjBN02lexwCSbOiJ6/ebCkqhvIKdpv6Q/K65lVdDar2RQ6K4NTbZo7WoyoMx9EKeGdkVDNHu7vgYMuJTZXtYugOmI8dYi7ZPklSSUHYaO9scmQAVeFsFwi5x0lSLXqovWS7in0EYK97yvvxVEELoS2TxzU/JQJF1qmqb5PyV2w9CzyZCiVEedj7EhNXRwauLPShmZkUHyGBPLeciaWHjrvetcoTcsrdPbMNJjxHc9VnPkcEctIsNkp56CxwzYwCXd3EcNLEdNmErtc9pkfGXF6DZuremCygNTLM9VN+JhOABoVi4t1cWBaemLpNEhndcw7usBA31Ltb+IvHlSCnSJ8iDZlawo9fvQMrvYlZYfJgowWj0mYByHfqf+d+Jq1MeLtcYmuaoEUGL7UH3eW8jkmWSi5PTD8nWw3bKSG2J7DSpJ9PD4CTy1EREg5VctZb7AKB+9dLgi7amP5KdxFHcsjyYWNAdjRZ9sDn4kwiG4xVe/vI/JDYRGEfbtTnnuEigTioemyVGePCKUHLy9RQAAAdQTpqglbCA5G60OJ3oVyGy8ZbloJ/lk1fNzyIqq7Q66am0+MD55EmtLyYe+6ZZL3Ol9l/yLLBVt4ZRpJiaGfrrKLxNKdzhAv3QFWNh5L1TDtSit1FbaNjeWxIRC8nF6DthsbMorE8ZHuxfpQ4dBRDHOJFGbTHf+SH58hWOdAy1wM67A4neMVx5+B5gRWCfYzrX1tOXrl5f63xUMtZXMSvgh/VLstw17MMaoIckCdgUPh8VdqTA30IT1Oz41rvom293tK6M987Ez4+H40scbXt4H2s/blut5MKj02tfQnCFcS/fEFWl/f//OjDYc8EO0DqzWRuNn3jg9YSmXRn/dUrZVl1OQ5Gr0Dj0qn+LmrQdTBEAbWDkRX0VlFrzQcEOWk9uEs0/e4cMZ/pmKTGBKa0UOyw4e1QDb83pYEGp3CYqlZnceryZ2PRkqnWZGOjCxv1TNfJ5/H6cSxjlBXM8jt3EYinR+3BVh9zaTrTcrBMGsccETPTzherQP0AWA+xnl6TcjchHLw5R7uWHek/Hm9+SCxbYtDfHI1cb/N0aLIcdgKjZHc9zx/Tk3KBGWCN2blPOSDEihRtI5P58/yNqRew1MCQNTH65WKn1pDLZCpt5nrz/P167e1gVXISUidUsn5NqdPApIhTtynUnn9DhmUXrtAqjPnJjpe4uzh/sCj3oLWM69OOjinUJsBEueGExTR93CD7ANzhImA0saa2iCsJKEyoUjTpJEkIoEvme3xm2saI5V8tCMEpsf+lHA7zBCZT/gG0k1Su0wS6Z/wNnkC7WDC7IQNXAcIsALJxbB3FC1EW+Q5SE+mCzz4eOei0/wEfXY1hAAjF19VJoml/DjAvMxzPs+wDTYeH24DM2vVL9KmjfIoY54AME3YPGIbMI3v8JzayWzEx6JnK4khuGsSZRLa5vPZTeLwd9TdZisZ4v4wRp5gLClLcFYTbt3dwVoX+QsPN2ctA/iflVorx7O+LGnwROtW7PBTxfB2/Hfhh4FcN3QVo4Xf6ju69R821/hVwHfZ/0hJPpCa8xy0xugPq4o1f6duycb5sYVArJ+YeRp2rnwNDCCBAi/jANML7xap8F1qt9CGa85mhJCorPyjL2G5h15p1fiVxVeyKKP6NlTfsORIOKwgVK6DHnFCkj4xekdbgG/KPDtWJNgFIG4506tomLfEhz/w1AL0DMIbsjoKUoReSYZ1htYO21AnVNJCOdSds+dZNuUc1CvjK82w4619hxxDFu+ieugJP6k/dooZsgBWzJLOb5izSuz+eLivTXKdpHwyPvNKAuaOvGoXdYvyDUsundeF+DvyBNqp9YTs7SbUvUqLWu302Q5hFBoG77WOrjv3JE7Wt0nem9+A/bVb5K86SepznrC31NJ/1OC3esbmwrHxG+o74yW9lmmNn0EEgM45618BcfPM3Xfm8l7C8Sa63zG9nfM8CJwez93U4vufxOj8It2s0y4S2AEY8odaaqb3cg3lgYuebxuzc8FvssHEnSpx+ya13gHzOqejwOJZu6z0ysSOi1yoaDBZa5Gl4itIz3NsbmPubMz+qeothkjaUcLKYcickYeVZCzulvO6Swm3U9dFGGFPFYTTIbVyhpW3G9iHs+CgjMx8Xa2FHhgL7hXHcD/JsF5DDFpzNOv+4RhBb57TzxGjsEuWv/yhyjiNJhexGQH3rnwy+iTKDXKaKJwNHMe5BbYIn1pyYd+UZWUnhKxFeeWyvXxAQePoYrAVshKkLWCTn72n2WiHK7QsB4C9n/77PDIN33gcJsZt63S5m4BNOsKReBl7quh9D7OiAIKWbri7cZyWKqmTFZ6cvxojdO1b1N2BMlKgyXYwB6FbbUUhLiccd8owWtj4U3Ex8NX2Hl8ecxqt2Fp5V0lM2qFAIrHMl2FDAw7iaAAAMePKgpIQ+bEngJ5Kjf1WRxEGE1KivdTsZ8KCIe0X1mBcZeZsfbYTTW46FJEl4T/arqTs8ARVz1nfzkV/6C8EkzbxZjdjBjkeVAMO7Ogx7sfQfapZ34OjsK8SbGTwvY/VRuY4RivyEesmLdfrYnUP8iUnCIBw3ejrLK5qRvGTnnu8lh/erc70VByWUqz1RVtJsnpjG2fCQEWhoZ3UA4nXcqkh8LBGMv2NoZrkajSI1hzL2UB+x/zI0QQdbtnp2kOiZP6quncyayqKX/6FkktmE4cA1Ok4Aqf0sK8oPV2Xqb3bFQBwy0hVFBn32VoekU4lhvMrkuDpPQaY8PXiaw2MB82aidTzDEPtPwcF7smoasMeTmRUcsMuAMpccOTalhOB52iagiqoXNIiLP79Hlu2GDg4AcHHMIx0NgGUNWUgls5I17i0SjeKCrjX3MggBZQoUdpc3Ma9UMtP/WbyGWZkVQ54A4OGuRv2pyCuFbNx4TAHGX69XE0pQ9y6kWOJOLqMZQJ40CksBFxTs/zXawgIlKctlOZ/qukWVKuL+XzaAktcqkP41bWbaO1tIm7y/18m62DfYrHBNzmoMNRQjwVPhrSuKqC7ajITK1I6oz6+WjnVB2poIBCb8mJU64CtnbzHSrBGCYkNTlCZC4caKwNsyzJtZG3R7H5WLAvdiLIxfptH5fo1h4/alOVMkb2DwlRIkgY5YuBKZThHCg3dk4ktVJBhIuGGYAgW30WGdSaTPu+oZknIiTxWN6BOv6pFFl9GT73BlS/kq1Yab5b01XcZ26QFbQKDxpu78hE4CW+IN9DEtJoLM5z2oT8eXlSPWCbftFxC7ggvNcyxy+p6gdkEF+TkUQEYETzcmkz3I3NCLrEVTN/PV+TRL7fF79dZAKGXHuPzy6tpeY6PcKKBAtptwYqF6ugh/pyrPtqp/28IbXDvDX93p27je1LZjgdpwqGqHa6CpVWqGEvdDzBsOb5RFFUUicM/M/iDy+HLAfojmjNhkqUkOw1OfEozFTReVHyanFGKs5Z4miOh6gqEKNtaJRiQf1l8spdpNu2NOEsg/pv9MvT8DBebHGjdAPDz030cJt2Ss+Bf4evpHP8dMuEDyJzJKIITSbX4tFIt+mgRhx1L7zrWLZcy1CPVjez2SvRHcDNTEcpCJKKHEvzwCfOPCqlCVlMTAXZ70Awx0ubQqIhvFVJ/ffIRwELPIEvABTKeiyPKSBY7aVUjKo6w5NhOcUtgCJmgx7hNloXUjdnkA/0aJ38kxMkvQRf4gFReuRQlExv/H51O7BLlvwf4XUVnzSvr6JIMy2OQW8ATl5IvAewFs3rMQjeCmkEqb62cxZKiMearN+USApJ0GWTnjAyiaQLcAbke4CW/ErSgBZjU2L6fWV/Wd8y2FYM27ZYUdLrJg6LRWsMjkb3LeO48FXsz6pl1QvPDj7koTTHVUsbBSWlp8RienBLqv4EkcJ8YjYyKUBsKoniw7ypcwagbKtJqcJO6i0E5wlNlfTLpmX4ixxUur+Igy3EGEXXXB8Rxivkqed8jQPfwm6g8SSNyGJ+XKQkW3NDqxiMowr5jhiEX+h2DNctm9848W0l4YtQBQ7ej8q2I1yst9to62WNbYCMlaV+x2shSWBY+BRNXj/rpLnJOTUw42F0DmiEny96m/AFP39l3jHw0HXkah1RfeGYVlQTZqt/PfZnCHi6ETC1OyAgmU1pCAKhV88g4EuNOr0LTU2F9qCYDeGDX0nSMI4QWybbenaTy5czUOh0AM31zeSe03ffirN634gajYTbFtQ08kKDIr2LyMIXy9/Tx2BuaELIFNOQxlk0Qb1jQvqAgsoNsaWaET4KQl+VeyZRfNn8vygmHRlPT+Mhumxh4M+Uiex8NudBGfo3So6YV4MBDsJC6Plu0kjl3RQzQUSpCn6OFXJVLufr764BEF6laOIIYUKi0/JnR6KpTtroLwU/nRPAO9pfMdgqW97Vpl/acQVRV/cSxyL8DhI7on/P3POaV6r8CUAx/LZ5ojo1+NOYPORedtpDa8HeqjjB3Vqi6qTLRc/uXHJIiQcZHpCdGNALYcwIDs889l3jREugHSuc4g7e2Chav0u+1JpDsU/uX550cFO4Jq8KM6FcaIpI7nfFhICj3EIARgR4ASxxYPBTbFle6Jmh6QInd8qV8acp4spX0Nm7DuUowH82Www5fBAt4zYfxNg93f0/BqMBeXFs2SZo6CfRbATp6/nurlYirQY9PfaTS/AovIAADPlDALjZAycUcZ14LMMIbwNdnxA7hIIu2Mif1dsvGI2Qvizn6tnfxFPP1JFY52OL8d642O8mE1wtQqjt6dankoXQfndizbzol4LGRXm7Rt4nRyy1vvtDgP2+E7/El7YqUnEoVV4iikdzmhYZ/8jcA2DQd1+2O4dE7hgOjq5eJKkG2so2xj9ncNxs+vQbEZtK6+fVoU5hwvtusvZV6kCavfybS5+4WoWwYVLcpkhdrK/i6llm8jut0KoyK9K1WsyenTHPWX0+oK5NIzIGs/QO/jxvjnfCdRWr5SNWMaHQ8K5FRj6bJ+tHDjU5Slf3f66tSFP62daCYecFDJBWaimyY3yN4zhq9ljSnIgxYtqy2svsqBe97DmBEcXsfOiUqXjcvw6SrWcv5nDGSZrudaPC0OvhZ5AOSSVSzEIUecH70Eg/AmlCHO7vnueT7Nf/WNQ0UIyc8tKoviWVHFGeldxmABkQ/N/eb+XIuNizlxnG4pafW1WNYVY2+udrctYBd61IajJ1xCjG92gdA8lenhQFQaYowt41R+fvyd4s/HTLaHLmY9hOcxawJtsq8vDw/lEpJqQ+t8vIl8jnh2h3Pyo0R45eJuSApjo6EueeUXSn7F4xCe30bXOG+f2c7Cj12fUsCwNKAVpwfnR+5C7pXW3ptHqIXjGSPCwQljt0HXKaY+VWhJKdn0KguwDZSyonElqYWearZ3TEa1vUZ+zq3NphchvyDfytV/7UykSykgXiaSy2q6vE3ki9ZTECQ8LHjAy4JZb8K8kzRCvZ0/1i963ksrdPYY5lUFDwzKkyWg9Dx4bu4Pc2aPuBXFSE3r3/JD7zW1BfYZlhTnix7VLaF7RsIDSnTgFX5tT/7fdTGEksbEa2/K5tCLRbS9KlbA5N9qxtvyghUJSbhB7XNQIyW7bhvF32r6EGkdT9ZjWO2UsL288xvm0DSRsbc81pf7/gAxlChucFljSUFFbI5KW/I6KkWW7VBVQ/bw1wNR66ebfuPJe5+GO1W0KFUOwmlD0XXcfyjUCzNErMyt+mhtYUk9/6tnrrD8hWDTfeDLT/wJAiFQCfgYred9odhGOKeDsEFbPIeUlO2H+uBQkBk7QMEs3xApvg5YqYDGJnPgkHWVnjjVBcBxBCDMLzn+HMX9PNamzcYyu98hl+SLA3ZVCCbbHua0znKvx+TCOX/6PNqpfIbauMz8ZrwYaV6OavsmsAQdAiUvE33LAvqOKU55pl++XJiMCG/gkDJ4PCMEalhJFKkpACNDh5I+7BHF7yJnNYwqanco2v3roKNFvbhvQ3FzQVuqyzoU7Aen63sJzRU2ePd8uDmIcuitwLubZrxY2SsJa32ITHj1Q1jPw6yC4BDnlp+GQWOYD13mdNUiHJqEqjVsgQynJgw/Dkie2mxQ/HabRi0eK9l6l7gN2K8rAZLgaZg0/oJXBjpwtPhKW3YBhApKAY3ieq6ULrBScWd+56Wxoeq0OIbNBlYk7nT2tCYtk+hPh1OSxOXBQerE80sfpw6+AE6y1G2nWfa+nCNT4NzMYyYhXCi4e5p4VzHsni9WRAeFzgEYpu9UQLmdq6ATqCaVVrjORsUYjIMkc4vDM0A/8fXYHUC+8OcYjSvBcjkt3isfii0F2Unlz+30rKwpLKib+T7GsmQUSSGxxTkdegI3K/90hYpKERL+p9XjfyxnFhN+4bdMpcYcxsHMhSG5D7w2smJsopKLkImBuftR1uQzFPg/OykgI3JdSE7OySjGuYtx/ujdS8+nnagJPilnilEtoP7GaSP9Eu1jEGqth+4HGCPRSmXT7MQ6BP6lU/GPqa8P3Yxms6zNEd2H/8kkYdJqoGDa3mW+jtxCSi7ZfC81Hr0CHc3DkywmuW4pRVpVAALx5wOtkOEyh0Dsl5VG6VNjn/gU9Z8GzMcDIi0iwXqeQCiG6LCF+m45NZy2Kb/srqlVKJdkXo3j43n7e5JNtRndbRi2wcb8dJNwj2BOut51VPcW55i5PGZgACUxrhdrQoxhSAoNp+L6u+X7VqkdRpNbHiUqfqnqYhmGYOs+i7QpbJGVdlU8CLV7MgHH1i3CdD+Stp7fhIwkx5ODXgy+CRpT208n7Y5fc5QOGeQB5LHbiWu2h9qoXX8b7t6+hF/5T6TdgCAoAJ3TPCMJ2vCHSTN+pUM+s7du0a+6vXN0XU8RqvA1CATSjZ/+YfqRYEvafpNVAO1VEUyUpidfsmlGHm+Ge9Il9mJEyMvf0w6n20qinbDmPcsJYMypcW5YajYVyaSAAEN/F94iYiItkUOPOZxUbA1vysccr9qtDIhjrakLWWL/MjwZ4Obw3q0dx2HnV9/ijynmSYOkspIKWfbnzOUZNrz2a72DSCm5WAAv1NlX4rAdwxRx27f/n/h7CKJrguIHuSI7sZQaItEEoM/qdF6RYtNXFWQoJSX4n3gX89tGUYLOIN8x/5hpNsdpruAY2XctM7Yab7bowZgjif0EN9Os2RSL9WsGpPEqC9vAccVYoGEozCNXO1oo9V2Bo+tq2pXq+7OImf/V4iiuzaaaGtNg21xrCBUNouARHH2WZy0Zm2JPob6BkqAI9CaJ2kglod9D9V07/mfUBhTa9qEg7EK0O92JHMExcfRbYnGeV2bprx1OQ3xV4sHEwR7tWJ1ffzNmeCblnLf1JjQxevI8R0PSnrDKFOdgJlI3Szy3W/3Z85LSgfhoS8ZC4d8Cv0Q7OlYDLEcIPM6YN2CKEU5/cVTEuRNTY6D8xAdLT+6v0FyEpD0oEoJenreBID6iBf6L624RUMz/JTjvLtFd6OWDEwtt2tuTkynGWNXupv7H5Ml3lj243moNGBODLHq7fOaeSB0LPmIR/walvJClUHv060uNS0tf1YWqTCy9bU9pl31kBkpl3fBfe5ySDB0Bm/Zwd3UwG/hk8Xos8t7heoZcFsGncd+wyAPiGK2F7NGlR8Uq80PpEsZuv1XhiQpfTnx2jnTpqEpjbH54oZDM6fpvHd4Ol17Tz96hdWQYz/4SKBaUNGTHcuEcf6P7b8Dbl9aN2akU4qS9rjH5w6Uo+swtAJZDlat7Nomj5VTkUJphbj/GfVjt/b49MoK3t5T0K2yEfJ0Ah5yZOs7UpmNYixIRP8z9+la4h60D/7hLdBBocd2fLhFjvTbxfhOZteUsYvEj999kEZ37hQDuznJZCFzSqcMceYhLoRd67DWU5f+1cd/erpNgHA4ryfWjzbdqoX+XP1xGo0CG7/Anw6rVqXe0DZr5m2kdhmhoEQffcdi/SU/ds21UcYxHyIgzbo14hsBzYCKdRGRc868XFuYSuFeN6y4FZdPzXXC4CzqXghHm06m3hIf4CcgFHxMsnoCfPpYxmsl7cRfm1Zte2KBLuh+Bfvx8S/kWQ8lLfuu7JRyT4uHqeCbwe6Qyvz/TfOv1wryeeeyAS6UcEyyfdxVrfO94+l52uySqJ+STsMu7CSoOqpBGJVPI6iLQSO8uDSSe3ZXS7ELHth7Lk23V0xBZmf8EJ/rPTCuBwbS3muaGOlxpsEnodltJ0CyaqgDnnCRe94LsJZ6NsNW8nJbUER90F9FItu2B7HTa5LBVAUO/rRjcwlOAQjlIxRULl2VPTKn+wU4V+b36xmAmzk7qEL02loIssKaxWf3f4bFSuArL00mfmAMsZJvZHPIejcZyupE7SPCQsXYxmE5K+vHKTZtwaynu1VpEHdMck3+/Jq3NQQrJSmoA7B3xPelKbph2jvF+g5JT7zf7sje54bpZ4QvX/QfIpXEd+n8EHN/tBlOEOU0te+1GxQM38MuEnXj+N0XEfhkKLA3Kfl/fqoIH08RTcOrEOSrtrGkCSWArh8jeGnwGR4Sv9EcSajoU0H2AH3R7b6Hez1Hc4v8ev1kPaQZgd8pCKrRWzgbFgpO5OWiy5Mkdq8OJRdIWEGbBFsYomKP47QfeJFNqzLS2NplZnogvxxLbRs50KxHM3t/wvurk9uZTf7IoDhf7gnV4TtdnqviVSJ0eiErtmug/j2yhMQufqPfGRKn0daHNMtCob/VdpgkGNYkhT7YwLyWys5PTqTTqc0ZUmb+AggpGpfUqWPrVjusIzRp7wjpNVS/ncoS/broUT/CuqjZXLTGKBO6pH0MB4JAJ7ST+z1utkTa4S6qb7/IBGIsar+DUctsD9pw5dDpsPQFfG1J9XpzAj/hprwf921RKStLpTJkG/rwkB5ITqjznf29XEzKovpl+/ZHLaEmhzPPxqy9/8aXlqdy0N3oVXnZWp1LGFMAM23Pjj4qKGK8b1uNcmRxMAiYJGqHfZse8bvdykdv/2jQ16T1Fm1PKpntWqzwVWUbctpyfeGUHFXvYoqaUB/R3HRznYXic1zDIlJLJuvu/g35AWtsCCVfwAuRqeIsw3+e3AKtpoNGC7VlwS0YarY8cTeia3Wj0zRQxilARVJFLEvWCy6Uah4B5RpnoF3sWKLS0OLzKAItp62SPlr3pe+IbUq0t93YaYwfgzWAHcWteBdhCKdww7z/CmQ7iyJvMWOaSLPqU7qArJr50xxaEEhNwSHxePQFs1WtkWJQ3O9YhRr6MMt8uh4bN2mwRt7mujFYOltrR3YvjgO0eizVq55gxdDVDkPRstKjVb7iNoniyrBi3il6tByaZntAfqrRXRzoSpfzq6Q0YBGbdbBIjuOLgdV6acNIPzXd91jhUo3cdjPOcR6nnO0iU2etW+5wPyvhOjLTtEPkAPbdn8Nd+2vHg1bFKOVD2KV8c1QMc9N5BdZzSuAKwLKZVr6Ik1u6fzTHch1OAb98v896N2Hq2pc7lRoPzlkBp+lVKiPZGRxNLFqO8nJetpVO9A2ekZBDyE5aOr7Ep9bQqyz/L9qALGhGR0zIMCMo+X8imY4Cb8BQanOt4MdxjpktoWOOvY+jPrHORWtgVv6HGfOLojJF2b7U+OQIjHQmW5eR2PjACxgjCnUDcME6PyadzoqbjEfTAxaPig5kK+IaR6H0WMNITyD+Px3e74qTzeijXQ65isa1HYMWrYS7jdPU99cQ2JR8hkTwqnlJJB+CZ1xjbwgm8PRF7wiscMIkZSZ9iSBUwauz+YHPQLT62vzDExQAUNbNH5oHVQ2KsCNlNCErQfrrFZjgL8awWAnKui4rY3BAKIlCuza1c+aQYl0pFLBwEjFl8PVXImU2jvNomak63I+5S6WGDt8pMxCO/cGxzt/aTr+gpZ3j1niKBbg1VE9qdyk5a0mFXdE4/D6mZxg+yfWogOhCLvVbvWimRIiZLSGhfwUBjBqL+fz+SctkoeKpjOqs3KzRMSPqeGw3p8YVzqBgma9pYz2tfkXT5Cemdzw2CnkHQIPA5rEFTv6bWORiqAZ0jqQjMtVw9LbcMVF6O4hHdi0BKMMK+l6q9ipagrlpPOFuuh5wE6N2RqvhNW6WKXtPdrueBHVKsJcguhfS+wyOnezDpWWOjEKCU3g6uzweRXove12l+ZqpKA1DBFZFQqGwC8tGTb7v9eSxVhgVxinSSiXWx97kGaYxH/yMzc3cvZwhFdoocObC7MLxaeswLYjLr7ngIr7oX6CUQ9pxKDtjLPRy2wvcT+J2epNYcwxptkMMgCUVbh1ps+Q0+39gryHy8CvSHvtl3qWT3T99l+G5859iUgqWgoiU2Okro6yKT+3gzKfbLAtMeApYJhQ79fGZWQEKyYMHGxq0Ytlq4oCJO7C6gZ2smE30fZBWfEf3CXV1GpOhCrtRnJ+RsJm0fSb7wcHg/1jBtmMss0I5F9GjF4DEs+4W14H+gXKKRkEWm/4RsHIlxXY2FBo/hDxYY+fE69POh4gWCeNfbdDFjnyEyq41fWRVf+zdzUw960+oppZYtENSqaiAqHtrpmwhk/N7W6Q/CH87U4v8hSJEoNPGIPjLGPk91vTH/swIAS5NyzYu6v4boz9KG2lVoWrCB5t9V8qrV3X2VPvvXTSvIT13sK4mqqy1x8h9AtuhLcM1MpEeYQNfFYXUmNShAqO/UsWgplxt6OPhwmNVEvS7nPfElaTdBI1slKLsK8JSL6tlACWykTLSr9wr53C+udCCM6Ts/i8H432qnhxlcKU0Ure7jNafo3mC7+JApLlGKKtAUHwZKgcyyYtsGDRzZ/xVXcGKP8qfGmJg//y9fxy6D1oWa9dVFvVa5yoFhexnyMD4mDYmFtv7vwLkVBN1xs9IXE6o/VG2NDkI37dafdvbr5jZtaWzX6ED7CH3tPA3ETsXOj6n/5PvZO8dni2lXpK9wqLNLBXxKh75RvmIxeQVmNby80i80Iz3VHXrGtltARQgqkOy4zG5ls0XGwOf0yNIKb6ptqjGiKEM7xvsQA6zFezgzAOJ5ijoDfnwvWH/pxeaMuNqVodoMlSFhz2Sgk1PAOI61jdR9ID2a13ERanYD2iLiDQ0pffU5z5hsREQE2xH6dCkndDETypt9YhyCpKEovUrKBlafM6s3spF1DPzNYAASTGKgPyCD36DnyxEt1MMd8qpSidpcqpZ0gzaUHXZf21pktGv0cOVUjb2svDDTwxD5eSjkCr2q4K/7ohgxRNPIzyaT7DsrjnfxAeZnWRiYho01H3oPoC2tQP1lptmX4jqar+8VgR4/egDOPmE0JrKfndWGzgob4/7TldS4jhMIi23SYfGmJ3jTt9v5ZelimobODyz3GMjrSGHdn5KigdWgf2sN9hJ8lv6mhqTLEK4Z9G4Ij9mPyfCimWwAXev0GOyC4HMRb2klbs6XBhf/uLHiOQic93zSRiRjb89oRnbmxLDa7rfNueqtQyt9tGYsYFmB+cMvt9DaFaD8LDYO6VfHmu20Igr93vFigaMZX/8mVsdU3njIPZurzWIVlP1aHerQdLdF2icRnSywuaO6nuqmPT1lCdSY5yKQpky9Wo4bjPSwzFhYtGeHuiFnofVRu/6LCIxuNbO274YnALcWFAoY785RJxI7bRvS0ieL6cgc1nwEmrk/UgLhziw3TVoev5/C+oROTVKlcK7Dj6sbU7dzZfsM2+c3JYFKxzRVKRw9AzaDBdHPtwfj2Nr2DNqw9JK+5u1wJqkY2Fh3EfJk6d3QdSkbTmlRcHBojVO4tpDHMWbMgldLXfTpdHin8NOG7CYasooV8D7+h/GEZJWeVhMtqZREDvGjtkLVwWhouzchfInVfx3+JL7qR0wiuxrHOoG6Q+lieQ6EBZr4YJ7lzqGX/JbSk9za8pj4lg+WtYD3TsxJ4iuXcrZZ2Imenh8nsOrbxpq0Bd/hZX//0hHTBZMXWNGZhuUUp5YlwNVKaYFdF21t/Sne6aF2/21l10bswkKtMe0lEvo79dAi/o8RER55g3XNOF9vS+QAr/ETzsmuGBPQR0aWrQnFkhOQSdrG5OKenZqy2aNWEi9pEGr9VhxxC11A4zPcP7ltK/sBWjWCGdcGQSNhj8r5Af7XcadMagbCe208mPn4k9PI5pfnK5WZ0x7NIL+BKpFxBEjV7DA9zO9rehORqkDlu2c+0vTijHo5wHx7KY+tKE2KqbCeGoDPqDr0Xnce4+US6pHOj6bdrvAjLGH9RQJBtktfmV6tWfnwi/SJRZKj6JUmAsimVZ3dy563y95+IVFnxhWoa9Oyrm2uONuYv4On3LnhMLIvkGTvNw3I9VZWFfdNOTiBfnJBSj37ZyDTX5+dptMYrDLj3hqUScYr0vvG+OKNuF2KN7+e1Smd5UN6hQnjZ2Yf72+xbsigZW0oFU5CUnJeCZeFK+wZ5XNfqdd5wt3I1KRRHkDIFR8YlhkkGzqsro/aCUqHplHiuCHJ7WCAdcKGlPzvn57a4lloq/lOjeQirLE+diJcpKHQafoQpak+JRYTsSaKiQaJBG3jWWDbUAcgj4LzoxNLymOB22pJOabEKq9muC32sIFYd8SHVHGAHFPat84qjdKAaUYp0sZ7EyxNpB0F40spl2PUx2H+UbNaQPVG/A2aFP5ubBblPEd9d3ASvdk9/XHc+vezYXFudJTYemrKbwE/Qe8x9fTg5IvawKfH9jsOzWSmu/pwFZOg0izPPQ3TAchiuJgag1zA3yNaVyTBbSI517zMRIBXjIroYOs+r20mLmtlwWi5o+SZJsGRjW4evdnD5EJMUVOLI3DKkI/k0DauTiKxL/KmFMG4HbWSokiNzDOmvxhdpHVQKQ2bJnNz8INv3UFbBVQgRIUztPeFSKe/CIjI3oiz8eIVeO1vSTKdJz2b+DjAS5j8wyW9e7cfna2Wkzr2/kmb+ekCGMT542U52rw/pl0TbN1L3ojNQ3MxscKt+Z2a6Sw6OBx6AObB1CylXfBi/wC5tmpBfQVbyXBTenMYABuvCRmno6PDp6KmeCH+ZZAtqdwDCtmfvsRpsUA/0Br4rW2OVD4byRZ+JnEFde4j7QDnioR8UaWz7iDADHRjcxFj3yT16r6YgGvX06sT+WR2WqmuvLGWMdDMvpm0Js/lpICoAYdSnonk5cVXYZQul1WpOc83CpnduLDOlKJCexdor2u4v9CS+JyX8X3jE54cHtICDgnDlj8dKkcLxyLKVASgD70TV+GvV9TXBDPO7npWnzIS76cOFy0hYvlIB/0QM8DWiCbnyJv0XjUAQH21MCojN5BdyJOk47JxNSSkAEdzF+ePraX2nBQ5iHx1sj+TOlEGnc4audIQ5IGAsILg3GFY7NnVHJ2w3hTY67l+V/FDBlfYMiKZT0IaHwRUKkY1jC7V5d2rI6BDyfiU49/THIQUG1IRKjcyAbkDCvCu1uvXcJ1TMQjnq8A/mWpj87LpYNQrEfVS1lC2ySnuk8Rh2x7shutxjRkg0QgNjKZQpDVDizZJyiSy+YBGepSQ0AJGYRMCZGpS5bGUsp/DTORgBeWq2gYTC6delrNFZmoNTO8Xg9bbldyqY0oldF2haLkhYW7RJxWJIJ0manzTcdmj2OQz+yMsW/x0V9aj047Z7uR2iHAXul2+Z2Z5V1ZhwCbwC9T320HyEV9eMwpKZ/LtoEAhJF/Pfp3VaNeYe3LMxtVE0Vbb+gBiBES5jE/5eiR1fQfUC0FwEGLjSD/9PvkKN0+DQY8eJlSiWLXslxVH0gnkXBQePmuuT0DftbrZQLJoRilYXu/oenCWU07vYMLRBx4Vlo9xNrmEaBPLsHELmYOFcQylnGl6PC6bdVmWfcJhWyD6vbVNaxhP9Mviul9yJKDA7XALap0preKT35ERZ8LD+l2QJPl1ya2DO3Uju66He1xF4gN5Iy9LSYyE0aP/BEeiptu6vKR2qLbh+E6D8tfycFWu137ZPhpCnXzdHcwcuvPrxigzYWovLRwS89B72+GM6JKsZIg+sj5Zsrh0pWgWSecEX8HndbV7WPubTCSc83ojRLUujFuz/IraK0wfR2fDQ5nzy/bpvJtpvkISl0wQx+6PkIOX/h31CuVC0A9gAw4P+Yfd7yfzmImee8fyP5zxjfWqOUqB2EOFloYYdRL+PoDN7sGsSp8ZVPOzDAqxpHYpLFmu1nZgPe1ILBFlXKiwAK9Hq3hau6xFycOeoSeH0X/fYT2rgTF04tUL/ooDzZJ/uOeq/es58yZfI6rf56FKngWWQhVrFDb6ZsK6FCDzbYSMX8gUIkl6hEGwUWCxjKNVv52L89sjqBkF+lcNfn5l5AEZdD31TELci5x9tec7oFuPfYJx5fQ+vuJjL9zShZY3uya08reRCoAFqnn2hC8M4p+1GGmZN7Y/E9PG9cjG287kJv5JEtNAm4Q+z0jOWYR3QUHyW7Bp32R8TZidG04VfpJSZ+G0dgH+pOfy0kHacuqyg3s/wl3/IUXhsd64JqXt8sypCdX7Wnq92jxc6FbYS+RxpK5nk4fbNtiAFGdnY7lkIUFlxrNDa2cAfRrBr2DmZ+2EaKFAbHvQV7/BMoeRzDrjBIHFTjOG2M+ne1CLVI6tG7yeAz17pVpcHmMNgJRJm0wsF3Mh2V5EE9JOdebnEEAn21PTXBzB4ENdiflMao1QM2SVKVKB5dC6YUKIxhtKh6mDwY3S2bzpKKYSJya7R955YPlUSLrWxg86sPuhmTze6naDJP6WQgDzUHRE+0D4o/s3Ts1hWMDV6/UtsoADzUnQHpE+Yzxz9o5w+tWjGT3lRjubkJ7UeKTyed7y80g0kE6Vzd0Xfe4zy8MYiCSBJfCKV56MfJojCj6Rils6wjjEjMtaral7TdVbkLuHwCr4Gcm1RA4uHjEs1Ov+qigEPevMLura6B0cyhq2WAYCh786hCZ3VWBh7Y4IAHXvZOcd32dXtWID04UNhn/+kT448+zm/7sThwc8q5XBQ2Bj6Xv4t9lbptFCNZn5WbzhydaRmrebmSzxmaF4VJEdMkx3QuzaEyq+LHBqMhTKxOCE5EVoqg0JRNmffqzkKGFFvlEYTwL4oL0C4AQGFbfMRgZNaSwo0XZzB/8kGC91ZEFHD+o7qwwdMeznRENaA0OWJytpLFOMjsfAkHGbYngTJsEzBycOpv3e+5vV4ce/7GLGEdUEMx6DINS9t4ecq1wtAQYm0wbETlVr0kVFSd6k0YmteJ4CETZEjim+aVT9GedmqfiQQtgrAktQ2WtVNqMJR2hHhKegvmrkqJBAsMdumR5rE9pEVUXKiqg/pbsw3ijJPDhmGunZnTJRP++L5vuhfmPm+NKutHu1O+B4eGtjuruzqXq1QnNMA/Q6M2Wx/j1fjaRnrkYobRCIjdrjhRyvAFZmZaPthUAhZVxcv9gRqs9wMZa3rJJ4uCQAOA9NNXM9leAJGUE8DoYD64JBUTKCvomEKE0JRpGELAUrqkhke07JZaHvQtNFVJ8vQuCyNpqRDMecmijj2AuxRbwvDgpeAg4zKykThgS9+mFUjrDMxaDyP1AnJISnfeDxJ6P4hrWGMBI+qNIOwggSLJz+3rkpqNWV0LlWWm3L0bK1XkEOlKaSYRJpia1m7ijC1iwHgWX5IFPJGscP3MiU0NzHoFTt0rN6BfwJh0qRRnfC8YAVcbM6kAbdhsBD1IWbWnhmqbxB1On4GSxPkiIdi/QvG8CGqB8ohVN7GRmRgZJKECjJ8vOUnY9wSbxYGxJOtmy0vxMDB1IDMJPzaue3cZp//ugmWh/0d/qwbKN6BVVlsQTeoT5i2WXvc/w+9BUXvcrT6mlPaWwD5PdrsE3Kme3jYPAtxrhblfuVipxrjseH1RwesOcccsDqZoAs94XQe0UqXaDRVp0mV3jsL3Ns1+hz7fQifo/bMlre96xIYzEay3Eg11wsouf9X/vy4EN7tbrZcPU+2imK4yBOhk/abKWNjfwDbJABgquZ0scbBe71Ou6kvy3irTuUOm+SiCwiIsNbnAjlTY/OGeZQkwtgWSn5bybFXdEXLVsXfWmP6ctLGiTX94seBLSWZ3haxG+hQhZPKf1eqRCMFSMZOTjf/kjOYRWTzQYlI1AOTmeVjWfR3vHJVGl6L8t9l0zLs9gJkMaXdKO3vi1yRsYk4R5gvmlYUwP1vUl03yDoyUm4y2ObhDEyNRwwmKHRWjIDlaA7o0IEmvrQFfKg0TySlGOGSMl40VpTsWeKnFvMWQCvskCALQhzsOWzOdmkEtc1spUmrFRpVQuW+jn8mRCBoRasvWL9uQ7T1Mzc7fVKocw+Cle48ONegJXA0naNGr9K3O3i7ZoukIThBiLjb5iVZuEPdlDtOg0TUcR5rXjuVe2Oo2Wq9r9S45BS8IhiRzD+aUGqG5AImLWkw6WM/QAi1Pl/r9sOjbWXampOXNdyvg97Ohvo4bfkVaMmCSmcGP9daWaKBq1Lo9npdOs4mZyG5z944nak4DG6KSWCmpslc2nROeQesmr2qWT1pTT2TFVBZoKKNw4OffqnaZADNi23etKlgH9/8R06n0ZNgKaPh/grRoked1CS+Vf3dThPGYq7esNP9pkjo3yb4/SEJO1LgbYfPpvveK74a5kyObIUJMzRlJTEmcXYV6KaCAx3ahJNS9wzvMeZhcfI4WG5firbEc1A6XQzDJh/VHOO/+ccyB+j1/eGXtNL16tU02glVYraUFyUmzlT01XdaYJAn5uLVdWXcj0UOz6Jm1zc33EHNgdlVU2Eu9E/Ol2MFisY+asEVuFP8VEFEnUV2ng+BoklJGBFsAhIeZXdlD70aSQfuAaiLfFgeKGpoOsoG3RSpX3wDPAHTuAC7cW8REVTFlhaCoTjyOJ7S2wBUTMPXbD4O2iAGszsSopyPLftG+WvE9L20qE6lP0vVTMbrp0Vh0dMo4aJaIu6q0BGYTd4FkV7FTbmgRI51+fmNDRZzs65ORrxHakYAnlwdBGnewc+S+x7QaxaSCYUHfPrrmD+o2KoaLoxA/mWlxMK7wConIvIiu6Mld3TmY/eiW3rFpp8Lxnavb7pwuZ1VluD+BgI5b4+9xwkCSSYoRsWisnDnwH17pUj++3LOXOJaBRa6cu5/7/bMbesPP+KOnMQomWysFTyRGfx493Mqn+mWnZJkRm95s91L4QZpXB9qf9bIEcCjeADxY0pJpp/oA0fgsYxGh7uiwke378Ef15GXgGqmlbwwoB+So6qDsGKlbVofHETlNc0qcqbjPVGE8wG1Jv5VidQ4EapYRHa+ho/+9utA3Nhg3o9MgE98jWGyEUWVT+r0SG/zft+JwRj65XmWiLQ7hZaWWHq7YmiAQF61L+Oy1vnPEOaKHmmlu1dkX4aSY9xSgbUsqzyjaCbcE5DQywWvYvHUyTt9xhQILzltLnkemVsX+wTizY3VOCXUU5XQbSnyHEou6mmoHBY3NS3EkYV0eI3FhLnfv2SHBbilGah3h7VBQCrJjhRpX8b1lr5mkXQEZf/RudQqF5SkbvDCIDsg/kvQiwbSSATPla4IQK8DGO/zYXVZCN/nr0mA8DWKJItrhPcR4ZEEsuJaJ4I2i/xUQPQ2aSBtxT3GtTNLd2N4DiJdfRVklothNmIJvO4vP4WicSfTNe15vITV11rVj+wP7wQI7U5WMe09a6Hyk1mcpvlOFyeixSWEwEqm1CkK3ooGIDur7KeGDCh6rrh8zJteb12zAzZkkFBptDRK/MrPpuLDjzTyANgeGACRi/sESCee/ssRM+6roYGnsCzptadWr2oVSSIll9PD2TUZ334TBOCI/DWeA4A+3yBYlQgkDBD5+9ObtpEVEfhodEooGwjm2Drl1JVkjC6VrZ7lUUunQap/6kv1/i+oOszyA4aV+Q6nR4dXE6JK3lBrrbf4TpYruYapeEhMrMP9+VkHCgQSpcL/ycREAz8B0yzYRAiSjZ8vBovzGAmwbcrY/xNqkYUncsGWyPlOaneaH79jJns09MBOHfZtflCXQsPJSTQm66fl+HndnAkEXATymT84RzWDtl+qEXXHxecWBEPacz3GAppv3Yec/CK3uONzjGMGfpI7bYZBFXymlWwGeV0309GDixuRZxJnqnVGbweFs22zKtFFVzGtq7O4MYQ5a3A44J1My8IVL42ICN1LDW/goeHuqrWGIVJMcfBrH5zNVOMxn191hiwqp9UnnPFwDSVlCsKbyu/bfL7nDwUn8Bs9NsMDxLcBfNAeNntNw+MzIdsUSYVu5qzZCKNNZx8ORSAqNSEffX9QK/BoR6XmvyalpevdMQmM3naSRMT6VpGk2x7tYVWOwAzeyYhYILV+aYdrq4+PfHfkk8mDa4V730PkToCHoTl+X0dGH8EReYdVJ5PHydwjEkGSLHCnDawTW93xpD8YUaM0cfIya5DsXkzqBwe4oPhYefvIE+K8uRlFC3bD0AXTJkYoUygVDrSljL7kC+MY4P1Eh3u2VDn+hATjUaCPJYc9FtzXEw9AHODGadzRYEvzbzrbbKIYg7QyjF6lrCrMvRP09R2fE0dlqpCI2EYPTTXM+o4jsBrhTG/+CPYbkxxAWYwSgp5RZw8Sj882Q92JMeicN1Kze+5rOlSAJvRc7eWl2BpitLTgz8SPnavcQeGDHJt2RveSgCxYiOrfiH8Xp94FxLrffBxKZSDyf32LUZo6DQY8lJ52w1GgoRN8u1V0UiGvTvyc/WYvjH7d/na3rYBNxJC8ylFBEJ2O+hDW5BM4KVYfYpIUuz9woVMA5LPHkcJfpzbaK5CH6/YTa0GdCcKhcCzJ0dw2hAiyZfJuj5hPpbLIJoqzPpjUUYrYa999fWOXLWjOkO96HxeHFtEnZGrD/X9mcePc2xgQ5Z3Q1h1NXxyyWVnoAVJfU/ZL1gmi7R3OLDHEJN7a1R7kBdF4/u7qoWtYJZUVkNEt+07BRL+2AK4ZMci2LTl9EBic9a+Z9jjxNUfJ1DXxqFj4hCUDqqnhMA788gV8xMnJa1t16qAxfc/fxuj22JeTgnqMNfTfKc+izleTNtzktUYKmk17FnN/b7n66ssGKMhqIovo5bg60Rg5nH7jLBHBujSjeofUm73Hb/BYlB/vmuOqz2HnQFqb5eTnu0xIiH/UDxIcHqK2dt2UB1KF+/VtVHV7U8OC0rOM25/+rhzlSU10IcgH+us6ek06pdqvmkQgc6PUCGD6G3MgPxRJGrqPrxa9YOTDrb0Jza60mmWgE9cmGQYAudFHd/rw9Sf4PzbFizXu3lmbPrHmG2O4lRcVdUJQkg5rQJP5wNvmBQSilUkJVyyLIUl+kSBMisewEuCbH1XbtNWIrpj2gYmnvolnB5xFL2mNsx5m1YEs/YDFxnom6hkiLM6p+sJXtR9X8p7pSkKdRbKPXXapZysn+N261Lihd+OiMzL01U/SZq2qLs0aoGQ3mZGUkrv6degkO58/s7ZM99lCc4IYW6Xanbqygk5h8cxlSJ4pfyvBOM7Z5wcP72Xp45xdXiciwVB31d6304HKjtQvy7G+u7N6ZMdfoVzMnKxMrVOLEhIkRndkgS0y13JfQ7YsWyLj7jN1qY876poI6Prcyez6x4/dO3qmQoy1NIzG+Ahxev6Idv04leQn7dTEJK+s73enlVhTYsYCoDYVJO8o2v8/xQc2PDl/N5tQG7+YsHjXQXn5FOWfA6VTzSKzRbSABwizEaPkND02Rv7Yqo9DyZOmjBAu8I3yH0YCcgmfUwgc4NsZIR6rfrijEVkjwj4rpwSVUXLIuAfMYrdrBXH4uvm/B3h0G8W9SgVKcfpoADJOP08Pl5wVn7MGl4gGNKcxhkD2l3cXvm+Dh6X+A0g0+6JRHpuQ8HMGXWE2WamA4c1aoX91RoaL5fO0EQgE5QcCToUAJmoKpWh+W4uoZ7cgj3CtbljG8bByJUq9k2S1wOm6TuADMVfjPePnb4+3yKYTWbn3T0xDM3mGMVt0AVKtDBm+fmODDuePtIeEU+efzwxQN4KA9agEoqpi2v0kWSIqX61jMdlDn80SHsDbiLoBIs4eZx7RCijZDTxJVREh8HloJMi/QddMFcZf0RgboR7B3WzL+aOYIhC6I0KsI2MmvbM7vusv+WMFPeMGoPo03qLZAenc8rI/mOKyd0iTPUJ2SV/UUqSvh42BT4o8D5nzLjswS9RfYOGPPMy3DmZHUirY2QFN9amqslrrjc6D8brJke+n2CL9stM8f6AtsRN7zoNDUsShLOYO33irfYnk6wI2TrgUXJLNosLeXHQ3YegxtewHbwBhmtaFNLYybHzPmnItBM29gFm7N0JiAc51eLhwQDO0p8uzKFMze1E5hwgFQVnoYy3Y4ijDtdLhHIfKPxuKcflotWiY0r6aqGdJo7vvqquCtRabT2Xhr36QL7513ZjQXPIYRovaXwxMGR8q99HI9A0soh93qXItscE6n6YHEO0rhJWZGXm4Pk31oZk4eB0opKult2VAAPHTPRFeQw0qvXdk8XYJX+CbB2ellaYa2KXZj9BpRO1M4vMGNrnNOyNwa5fkqBLyCeS1sACoiAzp7c/NtLYUTCIj2lPkFhs21Cpa8tvLz1KZ+aHcySb/a7pr2UZVSy+vSPO+tXMCxO+oRwuwKSRoDf0lBakOPrjWZ+OWejUldDY+35LTM7IW0p5Eytrpw+zHq9zo+Ioa9GF/Da84EqHKvfGBopajSNbtuM46R6Ofs4ADPijs9f5k9l0aTkFfAEXvPRdG3UgnoA8PFAUJtEUIGugYSkPXg1siZlE9Sg27S3TEYfAIRb00+p3Z71Mqo8mqkquHS/oc0M2QuA2b3wlS8MR6kZSYwde5xCLnE9OU1r6VoV5vp03eyiVZxxtCELC8ELe7GAf7vnCPM3V5IIBSqfFScc/1yN/7pL2QSqKdjdgiqta8U+abTVdpC3Kf/nRgoquRYISDG5LOfS/yxkUAouDdn1dzFM8QcGtqMLaFmT4t/c6Go5V7M+7h9ta5Ro7MNhNyeIPHjzFlwhMzb3Cqa2RoR7sAI8cC1Mm6IIE54XuYZ40k7haFJLZG0WV2edgar/3jXURVdbs3Qxzkt5K3/7/vjx0dm1bz3DxkqmedVE+CEy+VWz3xQ8EYMHW+LCPVz/ZCZgZnH0kVNN6kTVl6NiLMu0YocYxDUuYxxJKFbCX4q2mYruy5KhI4dtx+Dr86at+XVmiX74sozrXZgm245uVjvRousPUKEF/gItq+lV4Co5RDLAhL/r/+5QRN8PwIwmibtbZTmDQ9ttK2Rz34xzYZDnu0DfJUCU4paR6BT6hXGewiNui3YUvfSzJ9vYSxnyKZXKjjP49XG0cjpWFix94lmnl3EyWUIjTvNxAVZGMHnxNNRES8kaJs9OBqUHfdn4lEbsVX1pS2XI2W7PSFHFnHGMgFxk3RoR2EEXnfRUOAN9D6Ze22CYyRX19Qd9ZdbnYm+JW/qxuaulyvym+0/WO57R/37t0iMNjJ1prPdO5ZXXDSzeyYvEHeAr0lkfNoWE4iZqLDZsyARTIfSzTz3yIO6b7RV9zkk1xVPkrYS5koTDUQE2/rnf+WaaSFLF3uFJYuKF7FUX42FfDW1nS+Iloz8MS+JkTqYVZiT2N06bkReP14OIc/93D/EPHBjglypCltK/TPfSx9QTFc1NTVSLgkLv++3Iu/zi8Lm76iAL3vaGAoT/XErEvelxmjTufWyf+rdjezTCTNbOqB2Sq3Ski4fkoA9ALTQY5aqjwFao8MQ/0oMFjamsVHd9Yy6FlOgmyy+ek+99X2CGfLyNsxzkNRBc8M7I11+m+E904fSHKKeZCzXYyihIi3SpJgC8hyCNA+MUGYYevUrx6rgfjHhPeoyimPrTNBVnARwSg4MTNIuJ2reGmLPKVdgC2rid9tStKywgzzzNeFLnBsYqW9w1G748O45GHM4DZ2AtjUt1BTIA9FykX/w6EzD9CnFQyokKYY6nN4sUyssqKcY+qXQC/fkW/krLLJUKsBCxevyf3jnTtQ15r9BJiUp2yv16shCb+5912w2XJKmjC0JzvnjfFD3jfCmSgtSm2whymtGLjcxBvwfG8KhBK8SBjyiOpDUFko24VFsDV9qpT65irTwn/Hx3VBSusnZWCd4kZ89vQrdAQMsp6LTbmRxGVBPEUWkxqRIbfD0jLefg+OAeT6iMm/w/ZmZDoETA1fEb1zj3uigTNt9PZqlfHW8YCpwNlLsXeYRMYr9dPHznwHG9o4qfprgCmevDTYI/8xo1R5NycE0FO5yjpWwnKwcfTCA+8V0ujFS2haVSaYEgC5zocm2iv2muf0DBnmJtSmXFYdEzzK6eOjOPX95ZRrJbx18aBlvGl3xC8tjd946TeSKPFp1v5hBlJdwvAekkW98295M5Od/EZzOqJ3lh8ZJuG+QrH2PHvQiSlpOrDVnjUlqtrAx8MKHi26cPSNm/WTvEu0/fESVdtP5humrXI/2p1Zcqim+VGB7W5nzXeKFu464D748a3Qq0ob7fr2bZdXD+ezvdrBQTxq295bLcvODGeetQxQmBMndD61UnhgNMNzUjJvNqQZJZ1Sacg/1lr8mnhq5docGhU8Ts1kBasVB0/FsMmrEVmK63nHxiuDsO4W4KDmojvJHH9//qr5CGbAhsmN6RXr+Z7+Z+7lqtmxyY7+YHiakhxYuF2gG95TOBM526JOf6tn2+J91yfDihZtjkjkL8KhGD5NNz78l2y+pgLOCVJGWQLl3NyAo1OYw2cxQXs0Ufh3yoq0kGmd1s6hxfHkEgUqQf1h02v4zF91AAOFQT2gIbjxuoM8TD7gmd/A9fi3g8nln2nL2hWAprzh/dat4KIyOA1JZKn4QjlQo3/DFEfdPTSwelVa/5dNADTeqBowyhFiEE1juaa5K+hadUqSRI5T+viGqgO8JvEGYjAJspB17Dx9+ALYfNALY9RTCk7G2+2eo94LYHawo4yU+XsIx32Eg4WP8gSnJdzC4xcA4pYUWEALeEkuJDjPJkcocHCltOTkljSX0XLHcSt4vcsFUYyQNkdPDcb5kV7RG3L0vOuxwiHYCvuVFUbElesZjcxBkonBwhGp5K1HzbFAPxVyPn9DSMBOWRsBB+ryoJr0/HUFfGQgHdVNSeA6DPD+X39T3uHmXvFMsoLgi1ppZjRKXOGVHvudh0cBfP7OCJX7qhDEsm2asQpwVKfTKc19RyBVjKSPyO7IvFI+ZYN2EtEhtYgEA0B9VqtcfPC7nYV0L0F3WS8XDAEZpZFL5Px09X13ktX6VtH9bz0hZIYCXrTi+WxcCzm61hlguMm+51mDDRJZZ+d2gW3YA/OylzhLCGYBbVNi2ALLQyH+MT0czLrmTGAhR83abV5rS+gd772870sSEONsqvLCGS0hPGME49m/1OQ+9a5vHD80rMeEcbhJjIvizsbt1kasjD37DXh+vgxaxy+JW68hThSrUwNqlPuw/n2ISNo0KS8iDh4KEimi/84Q6ZZ8yrgBlhr0BV/gd4D2uet8BtHSPdY8x5EpIz5gUnRA3nZeG1cybrw1csggaWvINpNAOvx/5N8//JzBRfkBG65LVm5uTO8k7mmS1GaCSjs8tneCuDOrUoHIjAL17S3p3y8YMsTrjYUJ8GXM8aFly5iiXgkW52oOa7vUyzNq4hMtjpHSuZrRu2cmVmz6d1IFl7M67EJaDyDlTaqguLSDk56rAWFAUkaxoFNS2pw3XUFTDkSEah8iuTWJfcFIBD7IlLfVzVMIqj4zhykjmIuvZ8Ojzs852xRqxSV0rswNaLB4DFM/h/vVNyUIIyU3N0+21M85Xy1cMvBV/NsiavMT8wuTOlGvEXXUltT1782LmFbcqcEaeLDjGfNCe765YoprRapLEsd2uhl8p2ddNIJcDapt7jLrM4AqbsLwHVCBwITmN+9Ui0EDa2Mnb5vnzCIvZDxJC3JUtD1za7kh9izpnmfqlICqZUdQUlOuKXk7++rSB7951438+M3iCbvQ0cwua9a/GWnC3qV6k1fmpc7Fuykd4OS11r29ZFBgWIWwQD5c1mrfZwadrm6cfR5ARDOAwee1jdLHQyNfYBVvOYq8RGjKXGEJHuZY/KYCOo2XeIygRS/Nv7ek14dHTa6iuNe3KMIn9TMIHJPhtwISpHDimigNz5bB2113IH3RgFvtMqmQN68iq4cjBpmO8he4PJtakBcIspVluSyDfuOppR/lNvwos+wPTiTtqo+kiuQoTXe/IfOMgIF/DORqBlhmTNYUKJdhH1yR9TnCkrBxmAiLsjiaB5VV+cltBl84QclXXuiIvJZ/wbFkCL7CufJD5rJ8ESchbe908zpnlBP7zr2aSnAGgWCNUL35FttIC35douvVR3xakq86lado7+f+J+0vWrp/k5cjygWcDCGRM9CAh5EmjBo1LeZHFYlmFZmyjWf3SVRCfMWfGjcZ1hviYWxLMy+CGlxsKqVWA+7UHBJT8mwbohnLKa9Q3juKgLOyEem3Mh8zsaToqD9isg3AQ3gETp4A9NXFIIaCtY1AFh89TZ/gTN3GvMY7dkyxevieV9T9yzZ6hZax+dvjXDJpB+VKefutBMywMFeLPQc2TYpaSwmYEbOrh481Ju163t8ifpneZLsM/dvbIThSkGLOjmkDH/3sQZJl8kE3VogO6uaqzUkuv6OpXWy859M8tLDSeDm1O0uNGaESekwSn7UPceRBTUhUmHZkxOQBtbmJ3UpcP+fmjKaZdJ2QRCdkalOsQbRr4kmC4Rkq00/AO+TR2DGqW32byPUO5DvNtKeLH2RNl9UoX53JZ6Yn4RhaQ0lF7PFZvtMxvayhsuABUfrJya2Y/5iuWrsLLRrYi2g+qzJF8abj2cNAOrKnE0zuncGbz3MAZo0nCCwaGmV+XF3aWxGXtOUFnWjQjFot6FDRIWx9fQElDgiCO4Ypx45f1ckiFnA8tYDMWQ8jSA3Ydj0Fz9MtHQNdzIUPIh4RavYq3N7GKfehM+1pus8UA/gCMKk9CdopQa87sWMzpcfeUgQaz1dbWYzJIK8OwDnfRpn1Uv/RpQi+lIzK2MXSgwGtcfZZ2ltIQlzC0g5DihIiCGuv57ry7f7ZyeH8dI94YW0r1PceoCusIsn3+bga4tXWQ5uzujxggIHOJO+VQfYiM3Qg9K3zvnlIENGgrshm5odQAj8lnAwitAyrfJMOISHQccRbTkpNidD8Ec/Xvp+fy3XjLoEK1n1FMdEXPxhfdjw92jtaaDTguTQMb5rY4cWkazQlXJOvLBAYk04X8fBCW+EaD/3I2lN0nikEvWK9T0sDC6Eo+RBr2MbbWVgh1NectU3ecfylGeridPxru3LYueuW9BQBPtY+Wqq8eb6pHUb5Aj8SyzSCj7Rh+0CO7IdWtOf+AMlDPPgzYTfLWUcqKsqKJ2arw/D+1YfWBR4X1c5pGVGlI0sVwF3Oyy4RLoK7mRHCBnso6SkIvtnDFgQfIxV3UjHjTIGr9yBwj8fA/IkvXtWwCjtHEY2YjmW6dA6fOgeyCD+jKDRQHkV+Odio6I5oOIEKuZYnlQ18+70DnEgEafPwnuEfTl8rKFc8xxBfwLud9ZyETaxBmiIYaH8g9fWpo5+KmVBTgtbzWo7DLd3jW1qRG9xENJQVtWa52UwNbx4Uxt0fI99p/UqWraE2YpvQHojNJonXGXlLkiUBnK+zcoW5gEFERJHQod7KYy4R6eeXj/1i0/vtzHB8ZZdR7EfkofLebeGnlHxbmq29uwOA1pgVmxiTKH4hHRtytdMYP3o+0rAvhZTV1wNkJ9NyqwX4J8Q26MiqhkvUwKkotsYJxMdtRrVripzFCIPW02zqruEiuh6deZKkPdKzRK0pjkigsIu+FBqV+gKPBFTNTGOo1mtKnZERphEY6Ilo8TGfooYrpLzS11KMrjVYN2JEoawmm91H1bL2Zg6F9ZthIjPWwDUUwntS9faReB38c4/8Et+bA/fpi0kUtxCElXLhv1/fEcbZC1nl7p6thepVytFxT+ImIZJqfrqhdL4ID0WeELChCXRo53O9lUhMlZiAtmX4lBFw12ETwRIwBZnKxTymxC5ndKR90uriIT/uiPP2VzAqi4RaKYqU4gpVdFgBfN37Remxq8UfZJwoQSVuKEh0UZRd4oZsw1kdMYQWr7r9MfuSrwdkBW5KXadD6e06oQ4GEKOGrvbzxmSk5bQnW2Gjhswwa7Fn39Ivhh33DUDiDZgbY3HW6+gT3f4HXhsYegfuaqsnozFjK7rt7bOk8pvIR2XSuGE7vpxWNk+beQ1t3MNvfEodVS/YqwAg1J8Ew9rGlpLHv14fawD2SzrTXA864EHHU7o1pPMQvnSxTkixMEiWrRbVzXNzLgKLbA8JHjY+/NijDz55+e4ulMu0KHsS1S3EPHz/2/ZFhJe83uQgWnUVlajEmsM+1W3a2aA5Auvfy8FEp0Hkx0XaKEWfuzdERSNGqUqRkDpZmFJOivwLFGrsavCSYchBln0G6mKQOUXV4OEX8ZHmc1+xYjdD7epNhy8vPAotu8KDJ3UTv01LiRU4wbG/uR6rMZBaFED5xHurz4YnfFI7VgiXH2ftTAqMo9j76di7U2dPs10rTvSIkXi0t81hSaJgPQCqwEHem6/b6lGergxEn4NEqEDEkHUrYoLsjHq7c17Gjp2Iwi+Tyxpl5Y/zr4QpEDVkLwMJwmeUhrILO3GyWNzvLpOKiHycTxLlT+3PwH2ltOv6fsEuAudttCnrOneSd8mBEKKER3HFRrAiH3j2kCOcGMgBT8ztS48ihFNfgX9jZSieX0skGS2QRKHeUdxNa1gG4Js6B8oqnR4hmaghM9OCbfGj0TVFboYyoIwBBI9E+GTT7LQL4I+5Np5A2bMv86NbfyzsGV9bBSwTksXebw8rF2bmQ+aqx+/oPLk1wbsh/j/Ddbq24jcA9fzz9F697xIHjZxRFe9xUktspaMhcIr8DfV/q6pDUsW1RaBA0sEiEkh9uBdmE+M+E4CHfGocz8Tv+/aRtaksVwW6HPHwSHm84KnE7R63zvov5/vizi99Rwtw2eEtUDOGjWBHYAJ4q4SGFavinijeQyPFg36Nz6xB83N8JGQ9omL1h8NpalxUew9mO3JF9nLOybGbBPxMCsShoBQW8uPC0SpbWw3cy2PgXqseWbXussNWRByZqlrRN5uNvPuFB7O49mi5t9Qfllw2W7sQUmBMllgjWl6QK6nM9pbrRLZtnE08swBYTP3Ils4j1MYHjRbedrQQIzeULQsYqrKfIjto0Or7I9iokyFML8xuoCMV+2Th4L9nch0IKdDRDceBwZUWi77KuCTiOTz+Cl6W6pfhbaw8AKOOLdk+OZZK5e6kRGJqaZryrss2tU6GusrL4hNoyTmm3mIVIXAMK3AtihX5z3vFyea0VfDrfRf1zhuSFtpdh1D1Jq7u00Kgd7h/oRoHjEdD30pCUmsymOwKI7fxy6k6bKczBsgW7VBuMJ6LoS0QOla6Qd10c4i2kM0lvOyDZs8Nyl2crcmOOgwsG+lVd/5E7FE/zSK7LCDlw+zA4jA19UPol73Woh/S9hnZOt8JLkWPUEO4nWsV3Alh4ZPaRZw58H7eYVRWr3On3kobNDih7dgtTfzwcL+SpuVLMngWbyXKOf1f14CPdsFhvLEtGSg7c+TcplQDD7FeuWVao153VAbUpnU4wkgzwhJ1QBI745JiPZboflu5S2SMW8VRuELn1jiVbRHZpTfm7GUeQo7s4/Sk6Z84jVKWHpy7NlKTg8YUVRPOVVSRVDdy2iB8Juninn4pL6b3heCnO+61EfuVgo//vqp4vxUSat+Ei1mCfUs1nrJouSZ49jy78ZLTfjUgHVmz/vkNB3DEgXY6QRy72XbRpjjgQuGYViVMFBpdBoIzG7z4w93e2bRy/53yFXzkA0XcRHFnY+nftYqms3cAhbTPvHtkzQbYWX00H0d/FczbYmydeyy8hcP2KVevrWYrt/K9wGRUIcADPBUBfeLZvZmYtcY9RphK9vKZDl2rWw3TY+/r/Kddtciv5HIK7pgkLq6nWmiVmExctTA+w4biWrEpDteL9g6rDeHorwD3hqPeU3pwbGDH1lrIxlH+zgP4+h7roXROkLSzzvoj3MjNNpfBLdvsUcWqdz/yMW5kHYegpw/Q/R6y0cD2r5inCUeeRYdzmEqVGePdP18VUQJFJS/RTKeQRXPgWV+75KW29hLyo4OCvGHOegQkBOZrR19DSVOIZyKwi6dtrrSqrr4AyCr/BFwWL8RjH4v7rW1PMVZXPTyc2zCbJ3nIoni0R7VSSmyHeM3yDJrwVcfqdjsT4VASJDr9UreaLaXr5HoUyPjL5aH8CIh65h6i8r+s0gae53MAT1BehfHFenlkVcF0/fWoKfHpVheeB10CMwzEZyRzb39PCwwQiQIcJGMm8eYssGoPA21XiFHIIFsnfe2yJZJnM0YppQAHNVW9oyc6b1KUlf4sanXDDZN42PgkQsbFAdIz73KCI9asy2G/anIopE9yBiexgCau65xQHiZfZ9P3A63aCpPnU05vvGFKlBCXcBFOvkkZSleRwdTDn/YwwFDS8JTMDD23gdv3e5ZynlyCnDAPvtMfAHnnYf5wMVejBS/fXxceG24cyBJUhYHnKxh9XEwKvAAbb3IBcaOuVuTp0tbXiQTasDlljkiqxaPCBoTyy4FkfPsWWXcM/7AqYfQNtD8XwIM2s2zJ5p+fol2YQqaqZIWNPxPMZmdNYUByOuxuZ8oCJ7xj+tZ4bGzM8Xoew+v46NiQg7q6u1EC7vXMq2yIXJTZKXHNM3lio1Mg4S6OBKDB+Zq58oVroBzJFHJyCZJwMInf2EkkX/NuxRCenrL7/T695mnr7t9n5D7gXC1l28YcgeHpaP85ptxbQGPa1kdpjo8oBZgF6bFpFOuyXABmyPLoVu7Rn3NCMtd9otML59nH1uDRocTBXeC35GEmRL1oaOxtT8R/90K/ZW2lez0P8PrMI6asMUP6fbjpB/B1r+StEq/6ln9jyvHlMt/aE02vCnu4RQ4I268c2LP+WNSWLTKBjUaOlUAkSidMDn/dj2w/44M7u+AU5gqJCCv25YBDFqvjTzFe2LDXhQkPz02gOQaN0TrOTvrpksZaibh6acO1eGXKC6wZqWQ9LlKgdDN6LmcUPWnZdsjmvaEwrkD6Xus1rw0sBAKliOTZaDzTsGMflSp+Hev0MaIL9KNJMzR9aSzAFgYg3LyEKun4QWY2VFq4e0O5urFBjBj1LztT8Xe512eChznzv31qyCnOHxB2S/ROmJQlOemGmptxFS7H0vyONRDcW+V5l8SNwJ6+ZfBN/DIg/e9sFvlcJIM4vD9ErdXpLdGEwld222ehCyN86QjnVP1H0GEYMEnvYfgPLo9JiRgx84p0pATSSxwAlRRksHJdTW5Jp2aDVR2zzwQ2LQ95UBkGlje1qf7+UdZUjdTBM6Vy77EcZMNZn31Z6q3Nu6r3F9pxWPj40fiCImxD4k7IkzHzs8h/Hv0EzmF+EDi5CXrqV1KhzBt6j0SND9Lgf5dOiIPS4M1gDEYikmujBeieR0Gn3gz40vpwssJrtdmppOYeCKOyeeBNVzTn001HIXc+zJh1yuyjx5UAfDLTdQC+cwUD5FffAZC8oEH11GhlM5qWzMo5w7VTXoFgdtv7ccPCEEJ2dc6HGQ5KL8U/FVs6PQwfY4Xs9OMFUjv0+FQht8khCtxenk1WGn9p2tgWfRIisxdiIlSJNI612/+Ky+CDKlCHayaqGrWznM+qiLYMafUOcb71fhZlUlCm5LfqJsJp3o2nCgdrfzKYJCC66ML4ar4hXEaCHay4v9ewbXVyV09m0cozehmB/3Bnk4cfImXlWj1ZDSVRu5brxpgmFwtCjT7RXqRaSD/jFTYnmOogkaHf6yA5y0MwA2YKzOGaveoUlovsTH6RF5j+Eo60ecnqt3YUhldhLYu/CpjkZ2Q1xgdK2JpssjhYc2fRLO5PppnINnXUX5/u6MKUrPLylBG0+RoPZeMR0rKaQVOVqycQTD+yLH+xwJkTIko5TN1fFynE7YfS3yYCsttBtE26HNtjlrtjih1jwRL1PZE5l8TkAaQO+EUmYy5ID7UNtaoEJ20CdGCCDj3NdNK5DD1t6IJ75gdwjFdCMT7VgzM6B5eipBudNlnS0P9gWFf7vmVhr140/kAt4nH3AfLdWrAIwFXNkVY9+S1PnjzvQr7wHYBXRvfiz3/aL5e8VXEpscdR3BN9LikdrRM5jyTCg24+EMvnX4o95B92hQRcm+WMUV2g0Hpsxr02JBe+9VJiFeUSnwoNOTyOEENpMEBskHcUMdSrpylypVNMprF90yCJR2ap8LaHSYAcgzvn30a3mt0XSamOVGPMu+OLWXQJCuPCFgawPH6N8I53gy1c31e/x75OTlv1NgNXuO7EKLO0QEKBI3n3Y8ut5eK4c+6KibKkg4j6jrdgP4SOkBQmXoWgozucHxExls4uRyOsv2YwpdU0NzImY+bwlBxm4Osf+MSI3iL2NBiAveDegiPu5ZPOPNoeOx4PmNzUrsInCutnmwKS+BXOSTFap5p1La0pttGZszd3/4nBx3sCFICH2bUsGvY19vy8LR3pVRWxCt3AtrRBZevt1qXQDGwLnGcKN1cn636zYZulMR+AGYFvnAjHra6mmbPsO6jn4aFp/kIayTeUDttLWpq7IOmGsJ6ZZwOIJcV26hsPJysocZf7dxmbEahTLcmeaUT9SafU8asW6Sbz2la26DE2SyoYh9eCR/oxNXoYaGfSXx57zLWen+5nTVi1MQoYXpJlwsXop0nCYUGZLExO4YjRZB7ePZMITFUbWTg62MtmMCA/jhqmag8UT4wQcx9lo9DCSkIN+vEXwXGi2QA4Ha9boGLcooV+hUYHAK1RHwUQ1L7W9zW63F54KaX+JJxkC0gNFzVk7YzG1HrjLJK/AwpLpZDUlIS+DEw5I3nD6oE8blpCUKBB9Xrx5KG3poITpyf5cYDy87Vk9PNUiOY1bT7NfqwlaqqbGZNDkucAXXbPOpy14ln3tDIjsaw/A4oiauTGxKJE7mYMFG8PhySmQ2YCS4zXwkI6Swwz37pX/jjujSooM4au8/ge3XlfRH/wvP3ZBT0SIt7uzNd8vqn0D9mCqUyQvhVJeYn62CKRCxdKmK1srh/+6hVgkobSUyt9lPHISH79VQQpPGfs7t+2XPc1hHdRgLU2pXupsyMfy461ZSuS7zgfi+mWVzlTrI6kSvGz0CXyqg4uZG6TTeHq3m8h8EQeHOrUb1iNQi/w1zCEoBwzQSJk2hpgyfy1T6XpE7prfx5sALZ1rj5NVqVNQxQi8K/AwJXIDQF0Fp7uhOERBGkDv0sXiAbm4eEPwEc0B8CSn4ncMTUDbi1NcrrFLmtM3mHWl6c9ehZhP0bhUGjkgvnVY0WSQpKnZfp7g3HAym0rz6yTQp6whTGbgXZr8pA5r0s1aPJ6gy9zPaiYChU+H5eG7nszUbm0kcI254K5v+uET8oQwLwPTE5LCrcU5/fOi1k58aQjPTQCfybXo88j1LJIHxLcG8+ksG827kkO1PQYGf//yxRduu6USVCWcl24WO/V9nIYviZnI4IYPttR/g9dZNi2PksrW7uRWijKSJm8Nsua9e84ulhJfKsceSnVCxOIQNUiUUEATzKKaBzwQNVhZS0fMh+dfZlN0SecHRPE75Uquk4ws8XbYcUljNDL1IHvrgrGODLcu3KitfhKNZAlV31KrlsB6tnKcCg8q0M0K49kX96gJZTaKMGzylYKq+T0wCBxNL38tgHSwRo+hNmTCA9b1BR+UESyOeHMX1Q02O96TNTXScsTlc+WUcFE16ZrNgNKsQkcj5rxcAcoz4OZt+GcS0N6FrUOJEztVaZvKsuFoGptGjXC6zf3XCzA29dP9RzmPLibzOU8N7ah1xuIF0iXwmLunBgmZGoDiIXr8imNq8UsPFT/3yeqWe7Rpv4++ffk2P4MCi5e5l9ORE5v9IKFQSKv+mvcC4M1GXlMLSvy5pPslUIDdZd88KE9wWe++dIGdNmxkVQZKSqFQ7vmxW7k3Bu+hG94toaEF7SzoMD6nnb6n7Q4wtDBObt1t3FwF3GAsrnfNBvfq+EWrK3EkGvHvl8hgamB+BhC9lVn6ms2pq9BBkIOl7nHLvauBpqQKdQk69MWJl2VPceBJjVdD/Lj+dhm4yXORXspMmFwQg6HloOQUOXl5lGZyjPTmH+UDWH+zZciZUVQUCV1W4Pr0uipWzDw8bem6XPGwsjB/NLONVkzWuLAtqJn9XYD6xZSipUqPizIlgck6ENm/FuVmH5QtdQB20FKcbc6Dx4fJPl2gpmxYlXp0YagEinS4rcAhF7hsuLR2UyliLt5EZTlXndi48JLqSnrckuIv2IncsQbAX9R1bNmTTAaG1256UqNSUqYQuEUYctH2kLVWR/JsS/vUPiER7be5xgTIbHQrrZfVPCcy53AyS9Ws1mAxgqKrz4AG/670c5z2DSh+59RSUB04ICyvHrKpzTtgCPPr5QdSgsq9uWOqx9P2SAf95oRvaGh273Y7gTcM9neYH/I5EBeLAx69iLTfaVDsHYrcHZAVFGxXWwEFqRusBkf8cSM9gu0hMuMpmvTilRYoCAanK0Lk8f/8Q2xW+uLWYZZX0xPj2deGPMBgyDermQD7O0ka4z+Y9LKmkB2pqcOXeuaHRKvmBw3lqkz+H29/bfBqyIPftLvDSPIfUnBHnCKyTVDfCvE0vScOiwCrWJaBWqqL5XYR71NJo6WzL8gNqWMGUuzdNAuDQVdU/22nTnrAZG9Kx1w2OdiTWzMHGITUSpDxjQWmOhh/TZY3El5PKR0y7i9/3UlL6p46053GkykNAhgKi8hkPAZjwAyw6U/X2POkMnMSUJH43ej/ncBDhA3nlZc+qkGiNRlK8beSVAqCDmjTfzXlvYGED+hlq9zJnZ1a3qAkIaI6oy61lOfo3PizI4XfrjFJRPTZHhNLz6XlOd9sCPbMAk5x6HmmD++bP9H4b4X/XJMwkZ/0EhWX/ECnEwIyR1bgQihos49eM45XtOUlWe8H7hRq0/4FnlVKSD260AgHLJIF2oUmk8OAjCJsrw9pM4ht7Y8LuyfUlesWptbB3keq8HKHFWO/YjiPLjcbYAQuEAZ5LbhnuEExzYImp9ey5B4iV+1mdtvrqM40yOYCuGLKlJvU+Os6bg9Ny4A98UfhJkZ0KpHOBWibgg+R2aJ06uGYPWds5Bu8Hwu1Q/xpZgzR7bvPIA7FNBNzr+ni/TyRJ6nKOZMTD1pHlzKMqvJJhQeVEcXj0BdrKXoAhlm0VVM5nepMusVQYFYcz+hiPL+J3u7/kUA9xygsDhk49mGDIKRzsP8FeGiQhFG5cA++/oTRaVBE0I2WupxcTmd/I515Gexidkpimj9NSvu2lAels8uE2AhjkMfEaPHoSVxNAusCTM1MnVidIKHjvbjvAxsAwxJHhOk+sdrWZfnqsqvPx6/QmhlA1ZhIGMsQ/4tRhecYCZFWEv6adF+9s1Q+n4yVl/Xwsfu0CDyms6W/cqwgaCHiRrSEH9QoFaQQvT1zX4AALXnSWgMcoq7U+244amvX72o7RpdxdF+64khPAH4q6d6ABJQOU22JE29JaZ/bxKyC4jmhxBOfbq+WW8VCX+W8Oj+8v5cb3tHK9rIRZM/TELM4OWN/kLeYHlaYM9A0s9zmMQI4RYfvV6E/sfr9II0/rXchp0Jl3/sfNeO7uz1MKy5AYjAxLKy0n0UT5Y5pYPXnsyfVMBJl2Nxx0DnJAhiF9ITuQ9JcE5oBAcVDe5Lmk+c9pIWmrXXELZfBgsCd6PpIy4MSOL71enPUUkdpKkClXa8Mvu/3sby4/vdHQs3M/5RibQ7yda+xEAxdQnnBLFeD5rCmQRL3n5XoUyrL8AIK6Gh2zK621aD0oKgWbMlDTVjqnZrZQxm+zcQvL0bEj0hpixC71Tke19WSVBcnjFo1Bs4Dh3Jnmyg7mtf6Pz5YBy4+Z7BltV+63Oj9V2ERs7QV1HWxKWiIS819iiYkZ8CRX1GxPjrBQ3DAFFc9D1fN1ZORux9zRbF9E4F5kPFfJCOjM49qoUMcp4havEG4wZGp0dUznMdnaNsFtJvwfOzKG5XB6qZuOF5mawlQ/AnOQdO6cpy0wXub+N8HCAhtsie4B/vgrMeS3j9H6qTlA15pcBb+FlLyqWJo3rb1y22wicxC41t8s7aQTKLdTCV0j6v1+AJ119wGbo7oimMUVjBurzx/Dvjicag/mpa3T/zz1O1608yKTuE/Ozf5cUkuv7nU883q6rVBA4kBxSJV0p3PtYZ1VxBi1Jg185shbd0BdS+K3fOKets75mvv1tvdsoVyKaOFUaEwXjNUXUz71+LxaAREfQvLplcXTxrcjkC0bdT2Ua6kMgTozTudhflXiZhnGaWwTcyFZQsz4Rlf1yF+YGldQTpHD5LbeYExppsYSSiT+GAiJW6j3G29/VSo6DuEfvCSZCyWlhLtmNFj6BrE436d8xFeX6xNj8A1vJ84bYrIkRtC8EZpKWYs3jS5zFhPXhVOJHmXD6r6nJZ/1LxvV4FQxbKaj2vzy+3kmXYybNcrWAgsPBc4TriJblm5oaEpOSygLb0tGvFtCVvYw7j+P9IcmWuWHj0BIgn/7Ls8r00gE+wrH9d0iLGOjmxZdqZv7F8oDjcUom4tuyx+WUQVc+dXJdUR8mtXU0MKhbaa9DNP/JokTDfROlqUG9AxJ2CSAIHQ4WH7lczX6lAO7b4HzwtNshxMY5YIdj3zQELmTMcR9zPnACg3L3PisvriGrpaSM4qS1JTwbhSPkFaXLZQt0y7LTV5NqWZqtFxOnMFKHLQdqwnEs954Wy3GY2PinSJzOud6AO6e+WnCbeTeABkCNwvLbB3YdOWZwD4UcCxL8mWz9Tp89OdxJRIeDSOd8V0g1z5UgowEggBYpLgn+gM98yLq+cuJmi+0blBMz7oq5UpBaqCEFGGtaqk5WuBMOcXHu42eOt9mE6Krls++yiQXVp9Qu4U5bs9QNgM6loBW9U8bE5ZC4N0hjcPy+Is/2cxjjkgHCfXjMAN1zI6Mm3H83e302xS2Mzr6TpbTt89OedfwlPm2arh89zJx8SwDwAcPwF4GIGRMATYjjwWyfHBgq/u6ga11NPyq/97PvX0XnFwJ2lbsgsEuUM/naPEX2kzeaiaeKizCGK1sOuW4y+iC3YLDB1hjI+8Ao6c+RE6I+baSeW687nIb4NzhmUexwDmuOszZdHqhp9rvLaX9xe3NbJCIpM/FjTkHKBgP8A66Y4bcqJB+7aP/vcWkDx5KrJw/PTa8HH/L4XmwH2Ge3ETewYmNqV2t468SvpB3MpiewQPI7NMLEDECMYUC3nCFLwtbRnsn4TrcG0hu4WVHxh8UhJsOyWqPaFoRFsOqi3hZoH6NHm9wdwz+JDLhfQo4pMfSkeFooPfrIkCRos7p4forfS96GRJmmaMQucTvvbZKiEH2zOYDSgfdb+kgyFP+Bhx1cV2FTJc31WKoIvHZX8t2ywZSTQGUfdQWkDjRilcxfxtKpFBDCGmkNxQ8sqzi7RFfThBWawoYq/218cATHJ2nwrz8HzhoOZV1IVMe/jb5H7B7LI0JXsLan6KTl28VjAfnkO32XSAdUqSmjf3SkZAK9RtFyf7VLLj4MtyA3TA+8x7qqJ+ZVFJsObfZh8dbcxP9eoLSEw05fprODjUXrAFw8CzP0ppCD9WBcanT8V+OzK5ZjIlchK3CuDhcYpnJ71Tl6lDldbyhOTW6hF7jVF7Dt1ppPFfQhXin77B0Cm1vSW9qjCTUA6mHc49d3RS7cLvfXW/W1nO0QshI0tH9wp6L8jz6eaYz5D1XQlPB61nff7rWd+vCbq8a7aKWcIjztzTaJbkrrQd2kI+KtKhq62eKkS4YustE6fbHHsmjzYyJvbJ3eRUZyPQllYUQ1hLPxPduFPkEFVLSg6QazWfKVOlmrbnFWjll9+Bn+sogYdas6XI/lZNWbYJRLG1i46/0LG3OEMMLLStp2f+K0v7Tk3RtRp67PYUqMi0heQnnOqrejBaQUaeQ8QFC6Bi9D7mkfAq4Giei5I3v0GVt/8hBFzixCA0jiv5Fmt7fXvo0ufZAZpV81lPcvMVTX4OGeL1G3l6eUxXoqNErYHtmWY8SNiagUvd87ZiIYRW8oBfN2slmUVkPr+xIjBLWEF1pBH8mpv3dgpTRoPBPryPhK/nWYSTAeNKEnO7tkFgfj45JJbG2h62TC+Y1CCiWHgF8XdpL22xs1E8aapskRRgj965c/BdplfxBALSQOMKC38B+Qo0yAz4rWe9SEQYx6HtRmio6sW4smgVUvvzLC72FOvz+GuXNH3Yfhsb+Pmjj45R39lXYhNH2ThOnK7qpDk84P1Ww93NITxc/cgEPoRLm/SG55awe8iv0Tv3XfM2YBCLpSP2K5Ny9Nn1cBaf/GzzKDzAYEVOAQMjDRsUkp/lTAHgv3lvNDvkbfoYS9TVDAWRuGt0FYFujoJ4rLo1N/taoycX+BQFmT3K307qdwC80KLJ936RDrlQMCk572o3bxgmLrIi8Nb2tieoCeUz/54Z8Y3C06w+NzvSoyIn/MxYniM31vA1lbPf2g6MshiuURrmmt9j/dBTSBhed0w+MUewAey6Gt/CMB6K14McPdtR2tRX5/YdiwCrHZV1M7Q8WTem6M3QgCmUJdPp3f/nfaNywWEE74zkTD3zdbjOP0p3R+fc2YMNmpyiE+0eF5SMJVlsSDe8cd/2x2q4Y/w3m5fgmNTY321736PK9mgk853mY6kACJB5bJneZPX/bZofJFJWoe+CjN3zelwwJ4LQHSkPJfyPpYoLk45a6YgItmCS4hdxv2rDfdZvSuxlav0bJPrKgXBvC1Mt6M/fxHC0W9aY4nJc6MPWyzHEJSSJk1RXY/Lb+jjI/866otDcZwnfEhe2chwl01SlQRVlKLplyEgM9I6MFE6/S53FGGPnJFDlwghY0G6qvMQrttgRJlpdxt3xNauf5+5pxqNGnUHNpzOktlDa9iMOvTf1UFYf2nskgSMRvuj/oTEfaxo9Qy9VztZJmoyDQ9otosS78K9kUei6Jd24bgIkwETDRbV28OuOk90nNffqPkudo5onWRsCuzzRi5SbyySMKraPV5QsL4BTJrxTD3mPXZWSx8OsHhaADYSFVMdPVWXWXYsAG/c4XknV8/x8V441SVo4kYBBbEP4thRM6WG1gO1PP7NLqSep8szfT0fNJwMoW2I+vhd6xJJRjby2GHnvQy9b3hqzBg5Y9C6aBTB+/fvAHE0mgkl85QmA2Qx6y6EaDKpDdlxp1eJK0mv9p6ZlZm8HGwlD6OkdQnEtQY5yXH2URk9ztAMaglOymKDwJskVsbhEl4cYMCwNc/ssfGvgeWpKgnOZ7v1Znvspu0YVgGtmlNMstDugtiJFPLo8kPntB/Ma2meWB8CuMyLrl6h0MCHreGJV/WkMf+omklySpgDElzySJe61K6CQe0FKT5nM84A64A6THFhAijn+ihv8emGCeDPe00W2y8E7k9KczrSkm8SQYsD0pRUV5yOv6HNBxbu3UGRBly8k6+UUHgDBx+iOQwWPK7Xy2ksm/469l47EBT7CTjkm4WeMNAoFN782tU2ctAEbrB+C3vdvfiuY5/sIrHlTAHvk85lf3pvSklIKX8ib77w0egN31K5o3ccL1vRwvD2HpG8nekbHzFmt+AsGnRdzTS1uwJf4jR8/EG/wiHnU3cZ0jaZGDapzbyiEILDwQMzlHmddnmveyFZ1lLfSj6jYdyBfQBJNVr99v5oleAHEmxg+fIY1qRmKoFtrbn/6Kze7wgkeCrJU+6RVfostUl57G3VY1uGjeARih0bm9LXQYJXqI3ZlCBs2xGrfVdVCtAWT+i3iItLN8EU1SAG2AnW2NyrR9jQLNwcfnX00x5+XVB+S2YCjigV8AfBGAAppfj7i7AdvtCEEArR3CCyGfjPT8Dr5ha2MiTh0G2n/ZWMF4Xsc+pLFhknji+VRJMAV1kKD0+Fxbpu1aHVRvSpEASVtiZEK/UXZVq273uXgYNd1XGRLeV26VjlCcZ9xixh9O7e8XoG1MCSudP49Jvn93AYkUXf4NRb+9z2RD8lsp1+CsRLunxRmXjCET8ep7cTpxKkh2GUsfU0dJ46EoMF1KZGxCbLC644XYgeUVNGUH5ZUjTol3ziMAaTA/xHf8ML4XBkt7z8IH2jyBoCNjALCtxjG4PJqTQ98t0lUDU8GG2eSa82uH+uJuAceurwYhFawxtQcd9S+ojqWVDYpCTLB6CQFQDVOMcZfbdqim3eBtU0oO14suEBGSu36QhWF0yd6tkTNZDF32wWsroS3gtfvxSwV6s0j2flD01I07yECoa/MGjGolA0UkxPOPE54QtoRk9VMGKTVnQzrUf2611qgBy3tB+8n/REQyfAdMt8W2DZ6O7IZoCf8Q/02+k5yd5eLjbM5BUAZOyYvlnkZRb/eNXNvIvF1S1FYVNPTB5PkRl0UOvn77e4N0pokn68Vim9qWaixcuQLiakhpHA2LhT1Bdyo/rGWl4rLBg9PF15jle3svivgR5Mz8+p2qVom4G8PQoFHbfUyuaAWGcJld3hMiiaz8HLSng3aRO3+iDZXfON06mqw6InjwUqrTYLdPjmMshhDSxVEyDZuHw3czqNTjlEdPbbwQpb1DtiofsyteiWefN2f1w2nRrukMP/kYJ3JVatlyiDAGJEV1Di5N0sBjVeDLGpP7ineT+bHrqHSdDgUnRFa87mDiViff31jkNDC0ph5reoVxxGodtGrNC4Y9eiWVZugoWEsU5CaMfC4r3e9TIIhGhqtF5Se1qrjPxy/oJ1WbuO0kRXHRtlU2QIDRsWeK01eVm53WK9zNBa3WkOMp2O6jLZUQOOqr/RLdtgHl4f4MF0cDLrVEQZQQbxwssk8IXCCovZAL0eyOL5xccaSkbq6rUnhLhxot1RF7Ga9JI+Vq8TEuS1zb7MQSCXD8XPtix2jkeEy46jp9nCT4yXkQ0TwTNAkzjTVuSGL/cr12G4WI/aLlW2De+QZJ5Dh3LwSu1UXf3es9eA/p6ruoSbwmgUBk8sCfRqI888AKEXid6uHYcllsj7lqat8ghqGDTPwnza8qbMhGGW6In5DUPho+SAa6iWVHJsAwQ2U5ZLFhrOWDiW7hvALqM7D/kHrDAB5HVZoAj7MpAFzxeduIWiaDKa6DAcCKG34hBZje7RIUkxJnKOKcOwL7Yw9Snx92AwitNWkIdg4BMX0mN4n2JPeuNdc6UdkKMZHq0UajjhiRZ3PfTj4gd6Z8m775c2TUqbgBp7ogzRcbJwKD5QsI+KLuJ1H74FjtvsZzxxgpavJwTX8GJMOfa0rvb45c/7f82L49orgMdsMKuKDRnJLiLKcj91tPidk6Tn2t0L+jD/x46xfYUmadpMEXdMzAzuiOUR2nElT7chqRekaf6k3etsUJTQQ8r05DMsSQB8em4Qpx7niWZBsRuiOOVNSsQ/s4mrdB3rmS0fyxBNQreULxq8pUfwFBnDeYycbJLdlpQRMai99gf3vNDGz8Zu92wJFjZw+xBrGmVX4Y0fDv1RMT3hGc1K+ndkLC1Vh1u81ghx4Fdwz0DwPrjJTE013c5iOvmZ9S/wLg0luoGuZps41Gyx9ED8oRO5UJFmtRFv01DlZM9AP4hZ/zSDptP3QMj3v2QPiyq/5vk17Fh/WLLBuWlLyUjddkhNHk/Sj2R+DGWTZYnoOhjrCGbuq2tbAIU+iIYnX52xeFUZsRP95opHjogSg0XyiGbDbMXPfCSWFzemgohlXCwjoaMIK06K+io4iZVUnaO7XD0RuSIGuwi7W7DkhhqdfiIr5WYKjVKNtCNgCE98UapDC31lHEFX1Rx5EUAo6IIdWxqNZGOwsHWE7EQBTPwwT6wj6qEBMcgjpltvIkfM8rUBfKatw/NFCmvtnCA1mde4IDgrZ58F0fl5fsmm0HRKmjhogdt2LS28VDImTExE0SzQRgKv6GcZzabH/AiIIBiiflP+ireEBwoe0koiDxN2DHq+X0TKvA7mFph9VZoOh8BrnAi1TPQxFmz4miv1dtpce9mFMBPpVsLzD3w2rpvDAk+PvS2HwIrlicmyoufRL3GtHuvmbAexDsa+N75n39XTzK5v6qzM/gp4COLP8KeMxqktNRECO1dwNSWCKLSNCGUN7YiYOKEftqSuxuucfFcAUYsW0wah0GLIjH0luuiSYyhuQiypshtfR07AxGpkx52BKzS5xYmkoHwXcv2k4xE42WjFC0WxPEhILcUp90CeF3SmsGMhJyiBBw13KL1kxJOZ1/um4bSjB31KHOt76lwIpYN/Y9I5DdEE04KdONePC59wAJXRrZ5NsB5ZPmnEBVhsnTHv14H+75tltXXmRhX0x2jArs7xchpyyyr2TeDbBptQhD6Z16upKMwoHD0sElHfZDO52j3WmCp3acdB1y3ToQ3jGzCSGcHCwkGaDRLR5JQjEzxf24bTqYABvv24djm87qRHntJs9t6t6VND7RsFaJzt6MwHW9Z1iDUzUXsfMkA8bDLobxD7to9JahAmoshYUYlpz98bPFV6ZAioiXzTZZAp60xjLOiCkpTfHv6ahIjpTv4inZUvCfkoy29yJwwIX4pl0jL2fyb0Rm7kQYgPip9nA/pJtsReQD10dQPetOU6+PGBm1it5b8Thd6/psOwsE+CBx4EHtocy6YsVt0v3FPe8w4jEvdF00xY/+2lRYYDlzaZRrOQg1/r+VWO2uHP+RYId1Ip6dWnMdQ33OSN+ghbCcYU/SoRxR0cs1fVaYkfpB6luIlhivw01ya1GlMXLFljil9eWk/PNjyU0PMdahuZmLcuyzhy1FS0rhWuPNXxvuXC9CcesCBQKkstxxMcpsNe15HpKNU+BnrTzJ4jmrfbYPORFYOSUQjE2sO6MYAvnZlFUd0ALfftUWnf02xMNm7jnLrOwRQCHO5z4QVlPkU1WKQbrrLVd2WNPpg9WddWY096Bbd3hahq7EyptD7VJgGzqEs1T8w3wDwxiX8QxU4H5WdBrtJXzlVEJ+8YnKCw+uHNOTMmNPQaN3e7t/Jy8QYmqaK+AQEOjcfhoM7O8jsSoyKRvtpPtIbguoVc2qS5trCm2BSw2bm0JipxLTE4K1l2Xl/gmszywAYjYeo4mF3FkcGMHT+JzKj05/paVn5FBvwLFmWIWLLcLa3JjGxI9Mp6J//gLi08jm41YgJBXfPrD78CYd/4h07fkD+PwrrPwLuSyWQ5VmuLpv19ZB+ve19piiWTqJLPIKVCoV2/1wY+T8mIg9x4DQlEkaNjPN2LSPYx/Fb1HDck42l8ECI/k3PSPhVUt/w7Y1O0NL07atqVfZkwpkYhZclGaTRnqv0m7D3MjZIY7wOSQncs0lwuwdaUAg06SWAp1NHRLgCEut0epdysDYEk8KB1LUCJGUnCVGRDX0QZNPr6S5KYMMjLceAekutUXOqckw5Ex2+6PqHMQkNS5hOvWE+8Q2nloT8WVAmkIHxA1Ph6/sEX/xFdyy5wmVG4KofMjMGGxRX2mEOaEc20mT7B5CeHNsGePW3LuGaWLiz2DYxzlTdjRpQjZ+zcLu9Vssx4Ir8bqB90vknHtbYKax69bHBInd2LjfZ3HEuIJjQMPDuviIglILz228UsZfJMCqOit85TkodeOnYZf26q//sfr7r+qOa8p10ABMK+p666jeBImYD5QQjOJmiMUwIRDK4kFEiavNxvCcxn4YZ6Z/s2sy4T0GNw7wZGr+hblq/9hLFQyAjrIFyKH1VD+wtYZcT94kgig4xhXmqy5e6n0KReKpqHYhM4EnSjwrei6IVQtJGcXvdk2imDoin2XpyjjVu4g7d8ev5gTZwNKoXMIkCCPprrIDKEz3NFEyeEFoQPuko9mMNk381fnjBz0q4bHNpjdfLY27Nr75GL+TVSrTcsi6Wo0rRVi4vdWqbmg1l8XCeb3yPg6xAAUfMmEBNPMFrE+ql4jDHqGbqj2XiamL3zVaQdzvySpl+S6J0gJQaf0fJiOO/dZMCxgN6wW9eGwNyATEWxUBrriHnyHBr7NFPyMpIdc/cM8BxbtwLuIfs2xRBZgzR8kWsnnOZGqOGK7nVrU4JTr5V7LWu1p7LOUV36we2YUTrOUD9pjuXrXh2V4OGB3Qgqby4uVZg3O4sh2mNjNXy1xdfcbI/BOKmPI14UHGTXsiQ6Of+IvATYyOHObMFJqEFHUVqqK3MaQ4y0icp25KlKlFFzMeDUtyE+XDWlD8Kct8HBFVNG382e2sVoed6EwhnT5xd0zxLH8TUHJ8m296ZA7a0kz13EsbWCqXYmNRah8tb7BjiYUKf9kjdqUVs4fHM2SLQmfJC9ldEsAT1KjTA294NMPUR5aR7PXWRHJdZWbHSWisu57C7M/3c1g3OXDu9aL7UMWLeG/KxX5Z2SW35DhMa/QkAeupdpxbmOCMCTBj2RaZCk++rYlLlL2PJq9zN/dVwNm2DsSRTWL7d1/K6WgMNpKgNuZHJIhiwzkylgr8AsYbxoARt64/1kI0Qo00pNxkVnUIyc9P830F5Kie5Tl1HxJMLWdOQCwMn4QTDMi/P/fQcwMwWZUGbvej4MAQjHX2bgPYuqeX1hiO1oOuYGHrDLeYW2tMm+VWJnnLAQuJB8ElHkUHNx8RQl4VGf82MEv275BY+52xvlx6q7O1CSss4oyorLQ8SbS56dRnN2AO8WWEA/7RF7/9gU5rp+LELqY1+UXZvhBrgent4SiJR4jqSe3BNyGo4+SI1zAJ4cUJ9P2NQuSQKQTimmfYes5LlTYpbz2gASoBmJdiTr6mnfX9hQk67OBwb0yS+QAwVRv8j9HDCC29uUBC5HwLXOS6KZGSemwi7ZilU0CnE9nDPyh5ckvg+LxIEoYEz3IE0CYOusskpLVuxps9G3yPidSpOoddNn8ayM667ybLtU+9bab4Jtcx/JQ/3wQZElXYjBgFSPHJPLFDtyI1nQtSQu1Dp0cbHyAk7DQdED87XZNxSKvE6FZo3HVhXiCKDxkbIZzDM6o3uJEBQuBx3sXGbojLGL77UBugQ7sC0MjaDQ5IWSLHjNp65+k4o62OcXYG6tEQh1R6BEz26u6JGYjZtNRiHquiLTNmuRM2uZ8N5Iu7VkUGaJ4LuBL9dxznboBbEsMk3qWPoazPhP7sAbS1Zf1+M2hDwAWVEw6du0/cI14RLtFWrYkXD5Nd68jN5hJ0Rnyk4wS1zl7anA6BbJvZm63emoEWkyQT//nYN9H9mmcVkcISmCpqSrz/8bcZ3/Pu5s2/wk/lDLQ8EV6+TzAcuOQEX3u5xxLHg96VAMn7LEUzG7WNBIS5AW/asLbwP1XECspis68KoAl4gPopHBPHEnrYreMf0MyYQsNsXsLH5WDxxtGtVO2daOdnpQumFHXmk8OGNwGDt02Ps5xCaUw1Vxbaq6mOAiH2sy59Sz/m2D9wrGtbpefuEfe3N/BONjV/K1rvbri/SXQlXuA0x0S7XcAaqmoeZNIl0znwPB6EYd/z4HRVzktlASylNfbhpsARgTePzNQrBzy/8ToRod0cLSqxL8KyUK6IQAnoDVGCNaqZmjZpndqcuONOjowDb3epmtxmIO2KE5997xzTcIZ7k2Xzgz7HYeDWgdZtYtLzP+DPYOjn8i8ivAg6D2HKPT+CW6qBbFCgC3iNRCfGxN+sSkKkO1dFJPpzIobrCnsIsF7vOmXanRZ2AGGPZRHsO5b6z6zkxz4Q3apCzo23EVqplqxJpEkEzZQBb5MYfZdnNSd3glwt1X4H1Ok/K0DNgBlf0JLhWg0sKBmzJPcgTtCbl62DVE7lo8+ZBIzXbDitRiIWuuFiswop23k3PfSgjqX75VX7iE00p0OxDRnBzIMi3QcmyIV4B6IoBeAMiA/hHdQGdQXJz9W+AMV8/sKO2HeZxilqp9wR4jCmQJVuI+IYiK05IRwdyIOagMmArC5bffCCd0Nm1wnkJsS9dJ6gAhfpBZOv3iZupgrIkjARXhuxiSlR/khz1wwFdjeR9NZ75w1zC4IgVdfaYZbqwtQECJYkhGRTAbjWCCKwwyTF6SqCzepvl0x6KfOS0nu2QZntviNVcPhbs5JE5yi7fKBaN1JyLf7m2QHZI7A0wMzSXs+zcWFdW/2aYwrBYNkmc2HyRo6Soth/oYKFnrSJWkMiloa201b1koRhU7DOscKRtCkDqJZTUwTCTJJu/USceuz5XkYv7JDkf1aIxw9j2naUXWsDg88jhM2RFVJ3lsxWAjqU3JZ1PG4hTgL/3q8Mn8jggSPHdi1xneIHkcgdkK7ZMndJJZNMteFC2HdfbLjUTELjnjbrdJtbWH/tQRmTVi6wUwoQhSmel3ivLtOnZ3LW9N+MI5eRqVDs93HIOcsNvTclTTGUoX1MWy80po8HyXoUZTKsDm6CChPVj33COyDUgrAntRjk2mg3OKlXxqGiqTChNWa4ttFiYVWlQbsiIRW0DHVVlbc31nrX3buRvb25g1iUFXQcFkHUU+PWswCsQPkV7uL1+JuXWw1oCLHy5UWTJwHJJJK3BTBJttHGo9CVrsq8yzS5iJiYC2FFCsfBBuOYElXhrPPwVxOEBaUCBS2xDv/8HM9wFgfYvHlvthUPpcrWv7On4q0UTGfM9imWKhjC2KgwvoHyAfHpGnvF35AEAj94Ey3JIhjdA3Wk9fIsQ0+T1dcaC78yatr0h2SKMOXH9oqmg9k0VWciK+POzYfdzk6nJ1kC11PoVhz1LzDYQM/mRZvcA6f5S/GJgaAKa49h8yVB8VRfrFmUbIGCGkl/fA3PqtRfP5sSqzGKKl2kB42WxQ0Bz09vImthPZpIUfNWM1/GJPevzYgk7PeSt4xNxm/Y3st71Carwux8MiWzhayVH6pcZus+is3h29WNjzLUBOFrl9lGlYNphhlGdygwbsyIv20nrDx13SURn1Y0o2U3cd8HtBFYM4dMFW84WmyOxn8MLESUdjdqH/mjowAPeXzlvk/GFcEQCAdsAD88JnH7gQtdSXNgZUSwjBHoqWl9c6GzNcHy3IV0KLRsf0/XUL5aY5VNHjJqWXM8IG5+VU0Q1/kkcHPaDH5/FG1LE+AkWwvsf8Rm1bL0TwXxRxpJ4LVaMTJMC4QQ/rfeuDB4nJdsg0Qq3Uu7QZ1gkyL6ZDep3BxDpc0DjdKW3EwAS334NYv9RjME/qnlar3SGwCFMzkBx43JH4pGOrNNGEGlkcfKUaq9oR7LPudle5NM/S6xy2FSaVy2tUAwWgMgBj14rUEgALhtm3fzboa62N6rbjekApwRode/sqhc4j3UipstgBXUNbJ+G9pmEQ2bP1l6FTKp6pf/CUqZfCtHYHIC7sP+cgg4AQ4GCxEqiyCAhCLsZOZJkkbcMQ34cRikXElkyNsafeQ60Jl+7uRfP7g1tpLx3rO2ujUa3LaaKNJQ1n2aIRCUxdxccRTi9lFYWyUInvudKFL40YPp4mpijRWoKnh2DBXkAkxXBJS6AdHB+FnT33o3aCVWTFNuF5qifvA5cS7rwJy65H1fnmcZsFgK9UZwfMGZAIkPNH2VU/cVIIt3p97mkurFVQ1rvHEYEwne58tgmrWIPkVnd0YLo9YTibONT8bu5GxBzsbxUAs5CDQQHH1lPWKd9MY8xhFBHKUJu5aCU6tYSywLD0v47kWU09sLG+sOm5vRxevxaH9nC3aX3cvzTIS6HXckEAEtUwcuD0x5xbice48VwjxoYXY2+zWnMphL45aFZFd1yZDdzNIQmQl7DXnBOqfCef8QzFuLHVlFNhW4OjpJJbyBYzQFIDIZ7NucGKhZPcTeMuShAUV1wbaYJqU6GMPdKdhXSWaQ958w37xo66fK7D9Cyz6wtz+RXwTaaiG+C8FXSuhKv1JyqBrtxMp8jRJOLszT8HtmfaO5p0V5VO3ra3BElo++TURmoL8U7L/Pe7xzCpFwNvtODei3MSifr4cALjVYBhVfNkR4f1OTLQseOT75LCpJjtQjSsendfw0hfDUyn+aDttoc7izXuYbf/EHYKh7N69unuaCTqv0m1aQVmtITyKPDtsU5MsFOaGqm/ptZVlMRy1gp841BhKXOXLprwqVgWhHbXjh2xUp7eNFYn62RgrJiRcV4SH9vye+uKoCKnmDJZ2YO7VpbgJP8mq7KAo3wKDRYF3ucLAUJ1HJnJaTMEBSTNq18Mm/Uz5yOxDN0dfeN97myBR6UemvHDpJLiudKhmMNEjcU1FJtMR00e5Icl/GCfrMoIJ1X4QeBr53PDFSqB5JdpZk2VqizmhW63SIWfWKAz9RGhyM6cF5KfGSr1c5tHP44DyFpF7EwtQw4PE7JY+I4rYOZ8RJkjbLuP5hDGTHBS/6jXFQp8zOso8EDhTIcpkdVwNdvCBH3EaXMvtXN/zjN8w3jyeEMAjOOJjI8OFuP5oe3SeOQ+NY7nHEHv5o0hD7fO79D/ssI9xXnRfPIfb3AE62pLH+pPIMgQkADiN/DWvKMBv52o0dyYcGJHBUzzEgM5xUpHB+JkoodzWO9TI8+1v1RkCpQ26gdZtG98MIn7zBIOISC+aMvbyekApCnDGG5YFy5f+RWu3rkadL1KXOEaHjffPt/lLfi/zlHX7zUZGshedUz082Nm1avm3eTg2EhzhnR5f36I9nkEe1eVmtPhOkoxzcSQeOw+cwZTW+Kbmoty+JdKVCYqPhpGPOUrvz/x+qEa7GAH1xBMT9z4Kzq4Gws88+CLsT9U5XfIQmKq+/7gp3KxCCd4vN7cjWdK2ounH/xuF4gfkCwNzvEgd6BU/ZWnEYqvxlWY5xpBTB/JBUr6Sul8KRKnBlpHjVwbePZxv4uyJblovgfrJlvhg74oJFDiXCgobTVAfv+DTkP+JRjk7VH24iKidr8tcOR2fHWDDZ5kHgvXlKdSuU8rLwN2BnjkRskayopIZuY2k2AkCTLWzci2bDkGpfl50x4TU2EmuxRd98Mi5hC+1COIpXUhX7nitbxGekrtuDFx9SLlyx87oZsks4mdUP+TU7wl6Xkn1cshjHlOfazQBKMW8vysk2qjSId4mdfFDqSbrBdnQbO1Apmr8NxRzn+hiTb6btntmQ2qtgosE1kbB9/R0pS6C59UeW4dvrtFw5TAhtShYHeu6PTr7DAkQG+DIwCux4MBDzZnBxiHTvycwwaX8x9XNrL0jY4NM/XkLQxJYKkctfTATpM5/zaEFE0zGewjX71ieZuejDSGpo01c97tTOjtcA47t8hSBO17NJcXw3owmzNWWOfSL3VHIKCsZdo/9jeHVvjw2dPopyp4wywiAheSyVjUCm4GQVAM7y2BZ1CFkcLZh4x5nz4+3XrfVRidwGvqsF0K5idzbFhUfXy8Gw3AwWpUBg4oyXrdQK/6YCwVKHA3U5LtmYekQhgDcdZeVo6fdHjfcfalHpZn84nvnCWRIcqTdByZfEZVL5/GQ3cmxAyfKkTgPxIPN+EBbREGRq+PGjTPG/VQf+em6ErVbvgPJ+AFTb6B0Nz2ouv76Yx876BXMM6HaQbJxrHurPyr22ktOSIfS2o3B89IjGJzyea9RNs371PrcoRa2/5Ai3Q8fmmVJC1lCm2nTlvOFwG69BxdFVidaRmOWInDM0nmzZa34ymgzK5sAdvCFpG9wGv1jujpB3sSB4ecAC6+TTYdSzkAVxocpNvSUfWk4NkTWMgIgsXZklLQChP9VHBCrZmmu+qxwJAjHSJTtLQrw6gR3twOdL56wW3/8DXWd4CH1KJwzNcSa83KGaw7lW9AVKWAU9p0Qz8npQZ1hgGhryh+UVlKvhIf9AUBM5wRWUPjUZeKndkXNkLbhKtdsS0ofNrwUkkByJUGGXNiB1Y2duRLO8fn8vDBTcfCWsPZ56YspNKo3TT9R5pm6xw8ei1kS3vgI5Xy9/5sC6DJ1Y/LfUsZZ6G/FbvhAuO16zU6kJkcP2W6IG+ScL1eQnY2kKaJpzuNKnO3QkNGL/euLwsVw13v8GfSjAj67kNieLTBhX7/ToX3J+TYBQSGPy78CTIqK+03wNtRLaDgIE/acYLySTJYUa1l5SyjIo406ej09Rhuou0JW5yt9OdqQbR44IAql6nf6noQGvoLbOSZS/vKgC/8JNiSe6/umjc6Zmbjt9lH5UmpLh0B2Ra4Z95p+OUQ8zORCSJR0NR7PWAIxZEs334ywknLUubvOwAUZPWPYi7Uiypv2XdBnv43s87KENa90YAJJYrl6ANJegCv2hpNy3uLkufq2wFRlxdkUjZUsQgn+Vi4T7rzA/abTIfm126VomcKs2YlwHuXkX+faibz6Q7Zu3L8Kvv3/pQWX/ouY9u5UjMGdNakVtRF+g6sFmP67a7UwkPyvKe3CALQZ4ymauwdEmaYoG3h5FqSyglL2tWPvK/TvqWTZ1fWWjMTsMY8E5KdBo1dQw6/RlmOHO1ZLPxkxBvKGMxbJwdXMkN7ZZE2i/6/BUwnBRqlXE+WjsuO1q1xQJNcxxVDdOxHBL2/kePmnz9jv6Mp1OTF6PP70ZwvvEQhpaBPk1pddQQDj1IahFmDw05bSceK9Ll8KzkdoNOwGGwwFbLh0KxhmGvXclBw+OQV1EJI2mqtqtgasw9g2t7k3dg1Gc1YPU+Rt4Dc39FfAEZuAW53nDBR1jwdBybfjl51edZvXwCHQlAubRT20X7j+EkMZ1NMeq3cOsh/GNdIhMy7sZw6HriAWTevWr0y6jYdAQ7kMAd/9M/BsTaVVC1Vl7lkXPU6oU6wDeHsFvLz1K41v7SnpbtRBhn4A4owu774gFjzW6G0LW0QJncPajEjuESemywcvnEsoKTTk2nuJp9FdHhKmZg6OCD6NFhpw4qemFZIhQwQ/KTGu1OwPBOA3KFEcxqycunrBx8PKgCYn9Lmq2jf0D5TOX2AC/lRWp8X5QMUXi489AQquAD1u60GkjZJm3mfQSTVxTKzmZP7EctmV+4tS59PGxGFZ9BvsUI9/N3dXtCovFB3ssP68KE6k/60mZZhN8qFHp53WCOhmk//qvQBJzZ0+daIxVm01936820NqyL8KT2ePAH8ReU8rfflRL0exMYWUAG2KFqq17unfsAABrT3umDinEp78LkYLeIYQ2wIyr90B5cS1WmqzVEJLjQHHLgUlGz9YM7SWnxAxx2Lf+JHzQvwI8WPW+8z9OkXd/v9Fg4n6sT6PFslqlpgXKumUNapJJAuqQokDwMUKaK7EzhbgA6aPhBGBOi1g5CNvaiKJ23HcXY9u7MNLRPof9keSOC+z/BDe5fA69rJvPsmZ5/vPKsE8U0a4+ALHR36uIuCJkAcL0Ccx2SK5gaFlAz7UJz739QGsB1oanDH/YyyzFPJaMu9G+G8kLxb4tcbKAYmrVJgEzwJNzM2NGjjZYV29axkUd0eQJ83CsLSwYBksYLKP4ahoV7LQmx+mpM/NBO0sY+8V60zJPYy7boNfI/u80ZAFcCEPRV7EMyFnLoL3dDOJeO6qCAUE8WUb9J1l20OkL0++hCDQNZJEZInSjZvJD2MT2dJpTCQUsZtXLf1++VAEQdVdGyINgltgTk5NVFbIUZIRv7BUsHb4XU5xsNW8ug+VTDchjak1TRvti18DhzOvnBpTWVjkgfEb5gs28ukpYVHzl2OXrFdijO9yYycYkPzP33Jshl3kaqFXAIRX1xXm7O2AQn8AMnLevj6uUjrjxmgIFG+0ROoX5Uqc8mHk3dho8FFGb2mrCz/2snqDMPk7AUskhtY8KxVrrhEW/MgGpSy/ET3DKm4hMdtaL00mAF/MuKo+9nML3vCgOlKkVKzGSQawHPDkYLJ+ki53jdwEwme2KFHKm80HU39RpscFu+pLL1M802Z65HPKqBBj0dBtw3+gdVBFAh/e58B0873obG0loSi/qEH0fGmuF7ICrW+bisERb+INdTCXcFbky6rcXI5NbkMH9kB5uBie8MPsXwq9IDY8Zz0G4Ojkyi9RaQSs+57RHu8BJqQSjMIrku0rZa9SSGCbiIYwgUg8DuAP1gfAXXdSmydaZ00+U5hWE3gREDRG1u/LJxDo+kw+NdWAqtGSdGuEC/F2In0891Ig7QDAdRrwrob8xbFiggwOmazr9I3WS70kBjEzs85DaeU+o6sFJuepz4nKPcgf/U17mh3lQEWAts8JedWQQe3SLKoxqWmCxNSBSKaS+gphok7lsYtev476ywFMF0PNWaff09R1NL4rWmfMsFlA0gRkOf9w4isNVlWBvn7x1xqs9dZ5Wck5cBQ1OtPM01lhjw1Z3L/2iR2O7mpEpvJsTeT7aJAlEv9f2WoLjtkMNQGvr0TxwZCBOMgi9O3V2evgt8rlAYr78/oi+s4l/EWVcQmk+eVtgFwK28+kYX8kCORGrzSPEhP6BolRz/82eTUq17D5rq4Ich0H8/2hiWXM7/MLwjWkMXd0qGMIBDYzDOeYNiUlb8o+n/Vhm+LwxYmvTmS958iBjnHqTKtcfiT9iNeNeQgN8Z7bnSqkenLmWcd56O4VP8Nj3ajPLrttskhPjwc4pJXMJFXZZVTeVR70+ZdMgfkLpUdPx/RlsZ48jPNKPXA4IayVq5v+8lAIP5pHP+y0M+R/mZRDgQs9G043N3MCd40gfaT7llN/0jWHmlLiZwovtyzE1bfpt4zWwV/E0SNrZ2masNowhGpgkYcLgRYsbw4WDD8dwE+qvXumlfpwIWo1QqRgcigoIJFBmoCzZn+EIz7c3LVhRt2ZeLSe58Vz3gQBAdLXXrUGhrQ9UnLSvAZCvzU66ZAfe2Ea8e5JUa9A/IlNqY/xMFMrQ4i6dp9FHaVK3zns5NJp2ScCXIrMxhTKm9tFxjlYVRxDM1YP/0HAbrmydRDfzEw2d5ljbHDTBeL99bRZWLmtJG1Enokj3n2yCtjV1Nj/sLg7dkeSfQppGDjLPJGdaUX4EbheISm7FnixL6iMYemGopWi37DQ53jFwSx8Fympd3dkKFNURE8+ihW68tbP47ggmfZpyl9vvBi5AZJ8MTn/M46ya8cps77ui/BsTgqe1vxKnrPPrBy/sZJeH9trMecB2FSvjny7honLK/pAbTXuneLkh8gZnx1HR07uZKnGZzj6fsgpZXC3GEMpHk8rZJIjdKyCPvWb7+iv2ny5nFlOgQ6OhKJ4b/zyvRjEXNpPmXnhDys9AQlAtV9I412WW4aYk+6Bhid8LijKwlxzWvZ7qZ/C1at2cKas766Z8SxSYpoStW93eIFhgSBnUxt/eXgWSO54b32LjYwIuU300T/hq9L2XCkW8vLJJ3nNjpQVh7lOInj0cks//T4hISMD78//DEZ42fFGkAYpnpXiQHKSSGJMvY1ezwJqZaOfExSe18wIA8o9UcJAWGJqIczrKFkNRvYMoOHbzue2lEyZ3Jaq+iNRJm4qfaNQ5dO6UgjZKXm1CNqIOJJymtabaDJC+WFYmfnKRCLOn3Eebo+Hr9QKsWyYtzEbnFEjkSGRxILTjER2pFMgMl5PtwUpnpe3SP3j+cMusveql0LNhLqa3O+nDfETYBfa/p3fscp7pPA67XPP43gnhWEVrVTUHV+fD9y1GUkdJYNtj7HQnKJCM8N3XWWsYNbNZZ47fmNrl15RZzBzpp+W3/wddSc0XDtgLXMLd+9jptHo/Xj49M43uuAN4/bU+hl+S57vUDzA81psC9VzNv7fCqB2OXmBZ3M1NhoYGu1RpYMNKx5L13HaJCcdr7JoA2nPkRJjehp1E2R34mUMmJSxorK7Ls+Fxw8SND3XHr7l4NhQZrpPxQUgH2AdGXJMEKdMHpUauBDuGL1PAnCKe/dOI/c8ThJLRviDUVfnDstS/6MIqV82zMSHHQdCstVz9MHfAPd2v8osKPF51lWcrOCqB5uea5u8gObGqqbJreCUZQ+CwLx1UL4arR4/UyibORikzVV6cflJCUyOMHdz2Sl23Rk9bKdqQVMSGdKCf5d+A2x12q+FxdRIYyzP0KX2I0G+Qdx52z9EnOCCI0YxRo0nbjPxU4olF6Sstfc0oYJOhmk6gB4/ZhQjF+QL9QSnFAHHQUj52lDa9Z5gB/PhFFfTLgtc1tFKUppIhHW42ejnd+J9m7yVsIxuLdrvm+c5xOjlUmO2uSo2FE6Kztk/hyDFVclYxMGnydkx7J2hz0fAAR1f0c0BFKHg0BlgvZcIF7F2M9E7VStMZwHS5Cu8c9bKDnTvqyqagh6LmiVc35TSKwfgPiBMUTEw5UKWJDEW6gz2nz1LiDVBb32jYz0RWIKrg7Mpk7rdQt7lz3ZXrrfCVUBUxTMNEdjlOFtBxyVYAFaxWFayZZc0CX2W4n/N6Lg2vn5fW6viAHqzFXms52ewM5PRdJIG7rTPWKacZ43xG6yAacX4nsQ+hrMcQcekYf87K5UMfazLUFUR8JFF28kyeh4LVDMwYZirg7Jl6O9Mv+ZdWAGLfpkB6TngfDNLywJPRf7sS6oeQjvazcmnpBHN/PIbpN41ELPXzkktsqX6p5sFjWa2WYto3R1gGt6as8/FjHc5BGwkgd3UA+NE+0GnbpB736iM63FXOgvrNf016fXuc29vUWaqHV6ocl0CdOXBhYdTZCY+JTq4PMtyoAW8PpUcNWqed8aj7Pb/Fz91kzZIeU4FrlqMR/lwiOfON3Kyo6IPGpe8ULYWhTE6V4T2Tqtw2NbYNhXsZCBMCiYSOBlEmttehcjT0aOWPaG49tL7o/rDgfyo8yAxJagjNaeeYQ150jECuuKc2ydNqEKWuNbY+okq/RBnn30VLculKWkxl2xluq6TZ/RDgGW2wMa87ttA8RKXAEQ3M4UuZcjFdSogI0fEWMUdooY/AAdYHq5BOMMbR17Ue+iRYU6nr2rFamQkZm1nkUrP+7Sc83HZkr1SLgdJUjtBeW855YeIyzujs+VkbSdSfYLXlsmI1lL4QVtiNXlvpWvYJI6LBOBX9M13QPGL0JZn3EAjDXNAza7lYnQfrNv54Zw4JBnhd78d+9w1n+uol5kZsicEjMFTKf7l3MGPf8yzYuuYf9JWZ/RbTPr8E7NpemEfR6ODptjnpay5oLBgEVUS63Z7gFRE7Rim+pEgIVOwFChFA3cFTfbQVbSP1UAvEwN0kRs/BhQvUJh5AQgtS75XWxxV/cNUC3IbMQA9lNq7ZAgTYA7R6IOnnogVJuDg0ZV81N+SRdVtHaKQagryIwDdJFe2pk6abV4fJzwGC2MVTFqDtTaO5/Ufqo8vguFMDLEi3DtDenAhC6YRQlW5W4DT7D5lau03P0V1WgdKRQbThDgrOq+ERSi05Bi7vicKMk09466q0DHW/QAAhtBk4yLsS0IPrX0Uo+0rckLENJzpz2hJguhVKoX02qMd0h5wnkg+2HEOtFW+b0NiOnq0V8H0WKRhtRWjKr6K/T460AT30HSFnd+7H1t528bSLTlcZ7oWrfkE0NVyZakItcgBXxgL+B7pnqpIuC1dTF98QwzW7gEM3uyLj707AkKGdUMt8b7FOXoCSJVZLZt/QLL6GPZlKlXOWUaeNt7VkvedUcwehaVujIz7IAszVWIxzjDFiYEX8WAu/x0mll+lzOOwaW11d1BCgdNkc2W970uXx/BgruPkL1viXEWY2gqnl70THb4WtuNvCysovaViJY0i2Gv2zBiPqyAPA6Ku1qzXgl1pqNYalDPsnquOqpzO0xx6HWlyxpSBiEXC6Q8xtUt7retkhtAbTd6GRt6nqEwWxl/7T/uY+MZyn335DdByKOlO2D+GEYTHoBhLH1bRxk5Re7OvoYzBh755edggtVG6+XPbP6C5u0uy+EOH1DRa41ZDRrNLuj1OVurjnjg+6TVho8R2KK/fufR4FhneesKfUDV5z5QpgdyRtf+Bz3IrvrWUrR82TiXqQu6c9EkjRrh/9o/hzE3CrnWBWVjgd4vtR7R0jUHy/EYuVc+m/8sMiFIMqvMjhluABtazb6oSs4GVtw7atRi2Ap7+1X38xmBgwm/9xoyKwwwNdNVunykucgy5pXtaKD1Q3DK0EuXM/Em70xXDkQAW3UgNLV/a8wlt/CpyYCQfAZil03ReYBQRjjmAb8G74TBs2VMwGkUql5qsWQRM/TxYBjiUejuQbyWnLynfint8lXh2k2y448oN85uxO8q4VPpts9Nz0LPIP0IT9M/HhcR4dH0i2XZ6FNkIhnjtYpNRkA1e1asbwnlcVQTZ6zzU3tJg53BN4YQKNFAJfwLZInqyT2KzjAGZE+Z5+ZhptCSoyYxGZ4gYFC48hp+x1z+1+jzQkAsefDQv37RsvXTQrgI43S5J0eYzkDPfq7t1pqlW1Dl4krSQchzn5esTry2/Vs+AxLLyu+lVUQXNoIhfW7N7gLSM/4+u4opoMsZWXdlIgj6IJmzXz0DDh7pTozxk6L3rKC2eCt+GF8KwVi5NXDrkiPdADKZ2PZSeetEWeljOOLRqO4tNn5Dhi8JP5PfQykgG9AGVi7ouxrLEIGw/i4QhpsaaXctB1qyZAeW4Zbomfp8ILH0u7iDGgX7sO8VO5pbapngKw9NLsKKkirmnfMyddQCf7nTcAq1dYKb0m3IwUBg6d/W0rm5wY3rsS7N/PFmO2sYd79svuzll70tg3wIWEbrMNeFkUPTY+hWfHbHRJrq/wQSLBfM+yNTKQp/ByI6OQG1gh5CY4vaGJL3px02/hCtzipJ0nuJA0UxfbaHXT/ZcuiBBphHciTKuzo5jowrQ3kVxd0s2Jps50XUQ6cwCDR18NMYP+k20GrniHIBy8O8n1bIEuw5B5yAdRE74ISJNy5kg94aHcAdS7bUfovIqe8/ifjDaddgKNpvbrvd4IjnNOQDgFDGrnGfwLnWuKVHfe1Oo6nM5NK1fU3HVMcTrsUOjuPxqZPbkf2CJAe5RJYAKYMPk1EEsNbgz9RObjn2TschflqjWo2O9IB0awNvWE+6/vWNUbif/8MSBdkITllCk3SoMG+qIip0eNEyoEza8+YO1TRhhDJ8iU+6cn41QeKHvyM7Y1iaNH2pvCdS7BWvFqgJGb7W9eIofCTBRVgpunPGJPy8C7aUH0+S6HnfBhRoWW+luQOJtcVFe6GYnuKM6xTNx/LiD1CfJxCYXJiM2lwMlSiD8T6ljYuZLPsO9VlZyV7SuZYHmHT3qxffMt/1U4KlYDyjBO3Lab4hu3N1l06JrRwfhBVM7SujXgdZO78fqXwn1bfMVSXw8FOb36RKDLBHturokQaKkRF8S6zK6EbObb2M+gLfpI5yy8mhVTBZH30ymUWvCj/z37MJ/6DgQhKGN5fYmaHKvutebSzyrM9BM2mk4TuJ0J+Vpfqf3HRVAJhUyI3r1s1+q/AjrBKb4nja9uNr+v8t9VlxtGhT52H/M4/AzioRGWtyT9Q3dMqyZaPhzhKEy3p3iXnKpVmFR2cjmIT1ZQb1DqkOVsBQ31wR2kb61HJ2LIv/B4U8mnyH0PJKDlq+5RwtoyMNxz6cz/fbC6t4QiQol92jzsflZnVMRSv/QZxsWAiC9j9grxt6LuNNWhP+TuIl9dRhX8slN9skebdfJMCf0RhdNjltrYj3MFHpalyMb4ik/9p1cQdYVfNL7XTqYG+uhVL1E3P43lwZ+nnSUK6ULTPCsIJN06uxQetXWuSiGXd8oJvpL4D8++fRtvbEpnMsIhWaZq6BV9qzCXIEgpPQDKtPq8S/Ddx599Ft5PQ5egW5zPmQI5gua6GYez1AB8m3JJtSOzla1+nzPHkitl5td05VWQQngK83I0rwz7JriwSeWPs5yZ9rGl+kiDDixna0P6ayP7wjB+g0+V8zz120SiSvy4RBHAFfgHtKbYPLwAYx+2mLJ1Zga0GfKxB2J198Q0JqdGor68QEXJ2Dmg3IgL30DXpbn2JHrGGr/lRUgq4KLST34rU04JOWTr4khDfwLxHryIMu1gDgNRUsxxkSt6YD7Ws7AWiRM2bnhBwS5f2L1FLqUksbiGTInItVuItAdCxRggycp/xseMoiiiSUF0oTpHMGwOfK5iuksHzSvox8TXhOcKf5lhjsXbi24b6EyVbnfriD/ypSqsQgbQ4u/m64weJZuPvdobHFtdgkjHdEpsfuRXCmzFuIlKlSnjeykrjESGIZsxCVKD61r3Tp3me6fXsBcR6iSHPoJRE826EZywhvL4ugyvFdPi+HfQ+mJwRUCsfZe594i4nEmbU8Fipt5imbpCaYneK4XY9gTUaOhkE8v+AJEAr55GNxJ3748TVXDU47Ey+8v9Prc+JXtYkd802EHRQ03uvm3bn65gSs6n+o35nqkva27Ia4Dvqx04SSxS4ps9CPTr+JmozMR0GSLzy+ViVnPgex7/lKJLNPN2wOD29vWn0blhzmBBiKMxbHAbXtmaXwnkAqn3azKwVcb/EEkw7tVOL0THTqQvDFVFwLdm5JqZIIczYBLHzYrvyN1Lua90aekYTOgivnWcB9tneZ+HweYMxLP5TcoLkDMSxpLOWkOouWSgdKEwvmwWatBLNrH/r/SOnarkWb9PLHINGKbSzZwXK4EZyRRntShHDXDAaXIE8mAhZWkU+KTJ8BgWqiwU0TQP+zHQdLL5IU0gmg5EMA9SG6BdznUjTKA7H329xBfFX/CkpmqYNm3uiP9zlXefvj6vGjNaVS6bJtU8cf3KZZ8DwCfDIV9FdCAZTttO/MjZ45lb32u0sPIgVrYrgYaV6Z0fHHkxw4HarjMKV28HqTB0g3Ic1mf2laWveb2Axt+CtX2UvKkC/2xa3AlJi+x82/HVfQnz46nXT30hhO2mndBLyprAg/fnla5U6g+c6pv9K8eRTpfHaK466OqgFcZ6QwSaIwieUoROXJ+gURblv1lwNf+/Bcdu8hTq/CQkdrh4QyflFy2vzMNeUCB/zU702vQVVFMg+XQVQrMEFmwrHbS4p9XQY7BPxK1cZI79hyt+UH10AavCvJsU/xXfqgH2/gm1rUYOtWtYPGJOPmKihROl2zLaI86u9zznL4mINRVzMBLfcQs008+y87k6eNxVwc+gY7MB4iHnLbbF5pmOO+2hGkFgayJM66yH9DL5iVZbZbL+7PbeZ6qzfzRdsbRG4PjCyj7ot+kALB+yuRNCMwgcOA6SyHZtdvt2v7ojuj7rQVdtsnSNtz5zlfQg+mS1MVEztVyORJgeLvq5ftts8SqFD3d1Zf8KDAGWE9Ci3UQd4AxgAuHmEFA7TCcyqI4cvxF2kz15bFUW0qwPw49h57rRMaG2Mar+5nw1qOMsIG5Ve9AyoFQhPdDAmJIGwlRR8y3IKkK95C3aGF7mrGzMe25ydsXn5lDRyFWhoQkYVZHYzQwFjCVKyhwPMrBjZ8X7/sWgSQkL2s7XVMgJkTXEkHKdNf7APckngQOprxpKn8JrVvbOWewMLK5XWGLtkk1zGw9MQ2toarWUUxIZZZcIVVx4+yVjJBHbjQp8y3lzHpKKespVAn9A1T0/4WTSRr9S8yQG+2OD6mCTbhVYgP7Lj8P7RbVEheo5rHcNsNQKfXIqmONjvV+JMoKIwx5nGsTstsKPhgUT+Ir19UjGZGjIqLZodEwQbpEcphV39qg/FK3i3rPaAZv+ZPtTn1b3E8Bpl0fBDs0DV+EPiRXKILdmRCshd6M8K6VCb2KvtrqoYwB2QN+bCcMcRbLJu0WFUlFyAwzi64YVBbkQgl0tKGGtAtWCGQ7jrQCVmENwU/Z2VslKiwLjr6DtnewJraFcVrc8/7nKRFxoqiIT02Nzv4A+x0Fe27yBt/HKfvb44sKXbQZq3ue2zZEzBk6t7C8aoV05k3sojzKfBvRJ8m7UoX/UU3BqG/+eDueDGGphdCRrQwL0x+YE1j3FIg5KIbEW9/9G/fpayp9bAxu9Zg6CsgvQFVy6+VxvCOaRe7zLEgedr66VYxeWyxJamWGVLQjI9AVRZUGtfdZiPBcm5fiL55X/h+TsQMmO7d9vlZd1MQAb+mPf+TfvZe9z8xxJXtLrdjI5AnAE71lmIVIRK3rb8k1iB8U6U9skPNz1oej4JJBjJ15YfnqxBOtNhoar14M5Asy6QYipOxfG+4GhhGvrJ3HcGtKokG5MOkySN6KDeVHSlVD1h2HIlVJBEYJ0QM8DOO/XEbMFks13dUfWKSTotFbx75PT0D5tS2/uWZX5Jil7forNpC9Ld1/eH0IYZ6mZ17KQ1Uf5radFVTJCzpy2OFtX8FwIsmsxZWD2y8N4j4KrPUPQLnsMTQcb6dZ1yOzJ4ChOSvqz/1uq3/pLN4B8twq7y+SzGlS/xM50e0kzrHA3F3slYpIlRdC9QEb76CzjXRbtIXC+VX+9glcDSOFo2tla7OLwxU9CzBzimmB6oXRZ2wdd403yrh1w+GlM39op5tt1cHHKk0xmZAfUHZaX0AFLpqcCVY0l/uOh+tdaOhkcGq93HeWUdyafZ9J5P2jigg3URne9nUvDbhdFSQrrAJ41mc9pBGfJ+LjA5a3KDAyBrFmdUFkpgbMOmeufqTu5QpZmhtvENfvcQPoPk4RuQ0GwBePZOqEukKwpc6sVEjR7Ha/sfKBuozfrlx8gZ44i4PgV0qQ9u4QUzEA82HPY3AwokQ9TML9qOtGAcwT8tCfp1UaNE6zoHa0q7cDI4+H24c658lP9wQ66/EWhFX8bfm820bWdyZ6CikWBjJXbVOmtQqBn6iFHovyhfm6Z0ckv93VwhmQAA6KeUXxHnr9GtmRxGla4nxft37XB9KCvTZubIhLSP1ZFYecIdWfCdVM8YS6b27VgyblO3pd4Bnr2Rt7bhv0uUIZkTBhuxGbPx76oW1NMyyGVcozNytkakW2nbTykEPbNgLgJPP0d7616lIzOjh9pxMnWoQFkMCbRqHMWA9ROuMpPGT2Oiyc4Ihn9inwZ9bYqyiue7I4e7LjMPtoNFU93OLpSxzhkfKOVOKcvWnHhKhvqrSnYJ36rAUwvDYkBxCjlmMvaq0+0Lyp7s+qex8Q8EdY7Hf0Q+pvwUUhhAxvZ2B0YX+tAhOX3orcEyEDAAFhu2XqukbmkjEGqSpevdsgRBSRyJtvXHvzXz56Z6ryFOjIyKoosm0ALUsHp9Evr+k21KOj4CbA5vTVy+0xbmKwPQuaL77yA8HlPPWivAojv26+fbAFjD4qRNBbIKq4Hmpd4cbF+H9HfhZjLTeVnCWVECV8rJY/edkJXKKDIJYaV4g3qIJJqcTDgSbHVKLQzZV5EBaA5YjxWcvnwbdngndcHKo+nzEY1d+yZacJleDYFpzuKIbpW9L/lvBdd7Yv675BSZ25+t1aWemma0Rge01bgDI5vH12d676xjb2Zej/SjYP+FJ7z/giWYJM4EbK4Fu6wPYm7k0QwrXaqYta2/nLMhI58ghw9MgXheplpPlH0lVYHFgMr6dgrfTsLk+VnRuHE+RPSkrx3D0ZlUEriwCE2G2ef3B1FGRwACh0Ii5APH+e3M7dH14/0dUiKdE/oM+xxteiD1jVRgspX9/Gd0XPQUX6np8PVjIK1mUQDG1AqRz6B+cKQ3j5LjeqRHX8PocTCSwvdoF5IWEbTnnpVS8AVL9A3jDJi1w5DdOtltvYKBO3lDBb52pwvaXERQFe/cZr84oXfoxsQhJktBzt06PjBKHK5qHfhzhNxcalcsSdSNrBZLA65QpQzrM+4fFkG7BobxAD23JUeeXpOFvZHoKYRP45FmQ2REiAmp/mlphivZod7kfI+jj54mQi/zFgv2e0I4fhTG49gsB9mDHI6WtDyvBWutUZrao/CNoaiOiGDKUQccmL4zQg2GASYXwuWD9da1JP/ghtuno0UU7vPK8xGAV/xlyVYbchvXn2WhJgzyjE624nlUP6dbVHJqyaTknprqZsaX8hAMhAP1mQ5i8ZAbalB8S0XacBwfVppgI+e1r/5n0MY7PcdE+XkQ1dSSocp1fvNlxeDDVJqVGwLKSJzCYh+7a+TrWuL3tkCFuvIOAODY5AeUsFgaJsE71tmr3A2xSHHmG0y+P41tfMXImYAGWqqaxq4xKivoDxYbZr6I2lYUcXP8R+hCzk2CLzu6f92N84WCQc5xfhZ43E32iwT1LAf3mKjSZ+uFoJmAD2MwBhgP6drz59a2F6d69puhS7gxlaqAxLslDLkgeU/OJtO/GCIzMqcQRJlcnNMnmO0qRll4t8KA1xj/OhxgkviCsjIbgRJQHE25Yx9UgD+FHhMDJ26VE1crPXwZia9dK6QU6F1IBqUB3qQG0/QM8YNmWmdB2vNLtCHpwuWW8m9ZNBqRh193AJsFJlboz7kYZGk4a9zyf/dcAaVQXU9BXq0AaJ7K+8tQoKHT59XOBW3qz3mtIsOoMbhb3XvjGylK9zP3wLzbGgmq2GFGL54DIEBoKNns5FJieXiMPszYqO77VQOvP6F+Be6CkdWqF9QNpTWfbqBe8/2ev6fo97Szlx92ZgeXtBsyO4OEMc7fOaivk+/JPo57XsExPttVv8WZPUYFQ36t9xTZ+Eu0/G+2BpAFLtMMWcqBIJE5YF+YhkC/Cc3BhcpZA+LmOD5pRfvc8ikgr31WavjXMARqaslfEkmYfj8SGVpbCD6bJ1ceIEUmTs0I0eNKjZ+rUyd8sDvXSil6E6VLrzSr+8Wxt/JnMMeLFqHfR32a7R7VAZaD0ATjnb78F9rY1NuHFWrtgHYi08pORhTKNMb8lIAyno8jYgV1K1I3KG2lzvlofAfiywXOWMbSQZO6LVNaG48LZvMcaZ07P4E+qmmk5fFxoi1jxgB0yEkIsR130rSvwUufAfjPAZTgEd4HM/oQdZTKzdNUZ7c7VGhmz1/jqP5ujN2jreabumCnIF9m4qt1400pLgMuVX1Sj6nWl+3nzTHJCQtYzVvaGhoLsIK+ph7csfPApIJ33vhzMOvMidNRZH8q3CihMLmqTSnYX758dzSJnMCZj84K/B9+GMx9vmjH49KXlgD38zIwfUkOO/t/0UPMsys8lK7i5iGgra3g2NQPmH0MscxtmvU4C7NCRyUZv0vNRipUNGHj7i2zoJTB07x5pFUENtyUAfhFk9pExStJNanB8A19k+powmXAQAJKeV4hB+bSAufkkRRMK8wVJu6neAK/TKZldVhxWh+fj9GbOoftfZwq/yaafA5YH1WKlKCHvnhqd7g4kxsiCP/qIv9cqC254lqnuSGXjWt9aw0NjRLvR7sZjZiku51QytspalwmR16gHHKj+N5TZ9MlWCMDqHqtBvHEFZ7ErNW2stgyrPtZHtsc5yQ4AEfYbBhXj60HFo1zo2WPB68KXe7aDqww2ux/ZzmeB/w+WTm0o0JqYHmEP+XR5e769EoDQlwulo7DaPbCaJHp71dy8pArKSB87uUU2ExO1Nji5OFAJbQC9RHSoA2Z7lhdIy1oEbNMQWz3EP6iOxCrsCoNLEjCcwUK+A/BQ+6vGUi94j0AjX9pTNrFPvqRDAbgJ641yZSdTVfRGMjxcMQK3XyUbhp3SGPp1idx4XYiGt2kX9ktC5j5RdxpByn7J/GYg8E8dPhx6VNXKcwrGLh4p4yJakd+wk3OljhdhZ2VDL2GJx/OL/hjrhsDvNNgwkxevSiDRoQXx53URfmSpbi+rArxm1qwoKKwfXEzAM8Wb31nW9mQWAzBNV2eJyvj5wtiOYx+CKTgTXlc0XsURZm2fEw0qsfp/2jWB98kAo0+hvxOJzoJNKZKet9nmVzulmRa64qAeqWcX9KMN7CLwXgB3K8yYutfgwW6xbkrTf95H4N3FOztE02xWy+2P+Ghq6BRIPgNy80BGT4IPS+Sp68dKp/R0N88xO/IQbyD4wNTsARJPOLZLDXOw02FhSNHnsapIgp4NJF+IOUcMJLsxqJDlpvtfSTbERkLVO7Hm1wgfznldFpAIqu1qw4HT7EmaEPxtIv4JuT5i/uQECkXyaBfWtR8qjrOyTzc/ZFei8GK8GZN7XrHuQ178oLleuOJGZR+Dk8Klm4+SK1R2udIO3HLw7VXMSbPrOvlIXLgxAyNY3tokHANmdPnqCUrGhjaLQFb8WYPewFe5i349F+mGBHxYovjY6JGKYaCzlWcqgFrMZMwa/xYYJThVaPeZdl9FA8VAi0+KvlpjGnlN3oqgqHVKUg6DP0kZzOurlcfekB+OqE41f/ALvjlspDw4flrtttH4nf2AfffzxB7n1s/gJJcDx+0fiAIintODBL2o8smfPHKT250xGgFr1L6/yVTFq1PO1BmSVkgSFX64mZgREMMIKOo8Ehnt3tQT4ZVfAn/wQ+nYza+dP+IhmfpJ1ynC+sYl6XC0pgxx+/GvjW5oCbT8Cs+TJLIhgevTsXMAARZVM1daKqZ37YnK1SgkVPQD3Uao68nap0djt1eG48/Cp7KfsAAH79EHdp8whmaRZzx/F8Cc0su0+UEG+4Q2Jlo8FjJPEwDQkpYRcPL0HLoZ+fnOQaxQJ7+7m2P6SL0zpY3ys4F36J69myQphMKEbG+6yvajRBNBdFUAMSfKkhdKaDJeU7RyFgM2BEALZhg4n/H6jNFXY4nnInqwH/00aT25LEXxbxd5siiIX8Iw7vc0nN9U2JBkHoUWQP9vC6Oj8+W6LVy0GXmIMasW4UcCp8FvLcyXRIklSNkicpivD7ZcPky7R3ZeTYcaTqMlQdendIjmeCblaA1YQxj6vaWYdt3kRKGKdcNRGjDcYriQlIzT4ai06IOU1AH0WPgOJc+WTAuYBsbpX05zmt2+Q7XQzOYrZ+spCtnA2w4P5jd8LI1aLSZdEq6atWohBid+m0jC6/dOt/rwrdCHkEPf1jUmzuano73edkxB6k4Bl201zcT5MICBbFNnRdxHkX/MWH0uwsQ8cAM3AonAehRcPqIpkeTSr2D9XwNp6VwBLPVYkp0X4BY7+sG8uFra6paFPfNivItvSl2YGPvaw5/i+XVJNrDsq3m9PfnROmK0c44T8mDGkLTKFLO+ZpRgty/rJ5nA+2xNVQMPMJPQBEKkEuHzt1gsg9Ir2SYycd6rxMyuCZycp/Xwhh8xklSv7ipT239iJTik6uQpRRDLr55uyA5uuC+3BQHFqsAlN63HgVz5d5DlNUzKWc3CD1y1Bn0vti6RGsDcDcINhjSjcWfEyO3EXUhu2sGZauRbIzF1msYRv/thnauNOXqbAbfEhn8GpKUsEh7ZGnkVp1UIn6eZy+WTVUFEiyawYOHThO2cCUGZA//CjZFBGjgOLkm7+9GupOBpGiekrk4iydZU4K+H0ryVBAfU/7lBQqWv94AWwp86YfGgGqlmiE9sPd9DVWTDRt5sEtjdMQOiml3dJQR7iWdDGbVZLe4hZ7txk3Pc19Nng3lkVSM64LhJlYkHR0TkwDxyH8stC5Ru04EU2pCPXkyLXEnOBrjQBioX0xl7Su3QJuerdttMfucQqkgecx4ot0Ij6bUrppW5fU7ROW0cZ6xS9cOEtTbPeTxtuEcd29kPxvpnfS4xDONisM36wrr2F7t61FPjMybzuawuNZnPT3Q1uhjqw6ewqmlIhOpla8h6+yUGw8Ti/GD48ywNQDGs2Q2scATG2O/4OqyMli1kUp4d0lG2NVHVakH2KAPfss8W+kGyZUCTocHjE224dRCavb7ZpLM+KsPDh8TIHvvEH0WBkyNlsZLwyu88ewRlGvnBAUpg12OoikThHfMk+cXvp+9U7f+mqN4llbfGxPlE4S4IzhMFD1GNuZUore0M1rrnqlgHuMITxFLhBlcCQOt++Aa6/wgAnvnMWOTSVBRdp1dFP9F00Gx+Y3pYesGG6fPTVVt4OuPQ39XEOSOvjdWGDlO3E078mebuqxeWIrIg2e4iANv/LdN4cc2SU1K3I1GpJJdaOj7iLRS5iPNGMQFpM0CbFpwLTjsQhENRfCtFpwclFJT86BFmhgKTMUxW/VZcdueCDcPDZEFF/Me/ErXM52f1J3v0MRLMHwnx4PmzehkX5+EQaNKo8qOKgjTvVj/5u25k4nEDstcPw38OUEe9G9qj62WsUQCEyupK1a8i2fO/uAs7M3n+LkLMm/cxFOuyfre3tOR/iHNJb+VLw3meUm8A3zCGgPA9AXaIr+8+U796h0zDENS55Bq7K+WG0+0VnSraOHnOjrRXEDdI5R4BLLnsjh5ZHB990rPe9dAkstJSNwsjutK0hvkYn13YjNWOl0eZ/pSjDRRWcRMp7HVEkgZvmILH6vEg00KXWWpEKJar5EVnQr73cBs8DmnALrjpnQuk8cNS02+9vMB0JkaluHbZX8NfgqfNvIPDDMM8JE22U8oPNOrWageE2lJPyFpbW8T/cVLxQ15Sp6w0YORkLeNP7keu4Arn6jPnrC6W/C2a7+PDgFptbdllmk8WMl4ThkVL8ixIGVD73jyJcqO4Of3FHwJ1zK7n/fQrYOJvHJp9oPJRD+ooZNx3J4OfN2uGTEtctvosV1mNglURPhBVxGbWhRCTUopFkPl4pYfxgzbOdRkbG6Znnb3r0lJiBzAGjlje2DSWyAlsP9DKn5geP5erzQsrnUSaR55haCdRRdpvp91LR9vaDRJFnQTI2+WUsUmNI+VKBSeiGRqFiMgqLngmfNdqW4MB9QTmdgDZJY80CzjB/Zp7RQXPac3WMbH3NyWEP5kNStT55xa5dVAgwWL47aNHeQe9vKRKRjVd6FkF5eJUv5pDY1+H339cHSiCP6ZVEhmWh5MblyA3isfOC1U4vgxLRyiS5OogFB4kklFyX+3hkWVbNf2DXOiV5zOGOnOPVw+tuX1gamAj6qrPp6CqYR1Ld9064YQoQyzRZXw0UD77XFQtIiQ2OyKbVuJjeYjuNIjYx1x/PepT5oyTUiI4NEQ7FNKBGcqIEUY/rC9npFB5VmX3iXmupfOjYvoagFVew/v+QB/Cc4FnuGwHUqUiouX8MYOsd4rMwkTHdXNb3p6OGX6aTwFm+87FBlyjt8gqvXT3bRkp5rnCy6mYO0Wcy7QN9nfGBvQiIGK073mTvuph5F+KmtvN4EUmYLYsrs+0GYKg6R9GEuPjdiHoKKiaryJOcBMtsG4f1bqXt6k1naG1a5F3OMNFSsWmDFEgyTDck6tuL1ov2Us0ivKO+40Yu6bNHLHbGYJlllmikEfJBS/egL6Dyw1zmq4YhUrMZO1jD3s9E0AwTRLxfmlWq20zTl5PYCAbr95L9sSu10HCvcjfzhinhdSalN3WuH50YZvOCzhD1dpbLflhztJpMAvXebOrCFK/dOD/luTDTzhO76272+A8vujd5dmvcCVIi3tTjtaiHbSkEF0QRhICxqYCMQKcWBGrhNye9qSd+ZbDjRARsJzGxdCh8wf0nVWMXmSeMEM/Jcb7fLHKWwqPMblA9efWxVbrULVBaEXFYZo3+AdMO6iXeOV6uNhlVMU1XX+rd7+XaKYywQICWIygLnpmtL3vFPM8wSw67oY7g9Pjm+c6Rf5whKqa2VbX4sAkIUbwV6wBVar9dvzZbGfHQxvM28RU/YFyBU69S759w90e1YwAUg0/2S8WyHasio6ovzyQc2OMfpx1NK2CJh1J+xK3SMF/QziNPdlXeueiuuEp3MvH+4aTfkq2KOi7RyPixzL2PGpGf2u1ILdmXrdEEguRM9917avnDfLlqkWi4Go921La6PL/Neg/FK5d0OGxebyLfDccXj62JNJvUbv7byuKxjsBJTOk2n5EKsN2NsM2BvsggxnW3rnGFoKaSYYMxZzjLq8U7nRL+/hJ0Vk3KXVGpEhERnHYh2AtvsoSUSwKD0YyoK43cOI1TxEHvak71sRpjscAkoCvjoM/WC/gzdqTc4NphO7XWt8TmGg79C1dh2Kv29Xd/3nQk1IVr5jdS5GqnHU5yWRmEJwPMERzOapxCg6gAGjC6Vo5bfrNh/Tr0zrMcYLdmYs7Jd9orx1yOWNl16a2jf8RnaNg0CUv/HW7bSK/X7dwNcIG1WfzYB1OVCO8q4K8uAzGOwKzRj31pWJUzfvUz5AqCQ1zZLEvKbc2GvQNEW3uZ6izayNVmlNSh8CcBHVx4swP/STDSbQTwnSPaTbObuAANJBdbIAamaTYiScc+OeEjE2PhRp4iqb2ohqoF0z0M/O/J3zMuUy4ayeOugc4nJQncgCJsklTpNk9DbzO8tEkQnE7ZYpQVbcgYohZp8yYRoeWu80esENXMzYYlQAB9GnwRV2yVyHytHYbh7hB5zyF8xrOWAtz7ucde16jYz+GIRaO5Kz5OMoDX89VXIpbJjm/FJwlHDmoqeCaQxQ2YOSTZcsXMPS75762UKwByEWSUlouY0YaEtcvRL89ZS3KHi1aEFwEsyIEbd6i57dVvj2mCfiY2jocmVAK3mgRq50UKvKci+7nBrtDHBsvcWTVUJeuDmXevhalX9xwLBWkXPep0BjsMlsQ9LDeV++PKKnWDW1jhLpu1cBTna7PPNvNtBRKDgc960g37PlkXJY+YHLf891/fr4oDRmsstGhpZdsehthesGHQG+QXZLm0ifeH1cNNbyWAurQfFXxL75fTLiXVHd8K8N/7iAtKUv+DHxjwZtyNu0TzCzLoU6fma6cZ2kb6N0qIZEqB6hCwDSRUvwM4RIFsua/6YQ/ia5wb9LfXpX/S3oNdOUkgLkZjXD5DcCK2NoRvSPbgu7FYJsrdLwJ4BTW8Gb+++lVPMOKPLpwGyOlTmWzqbVmG8eAcQBtmxOd/Y9M9reN88CtBaDNOAZ0v5hNO852jy6z1+g8q5XDLkmi61nbgpS0S94xIFYU652Hn/a/aLMo4Ge9CyHeLnwq9YwGwsame1FP6OpBfPUexWTGnKrNzM3pFYt2K9dq8+1Ia0mMS2BFSPmw6ushv3+alrGwn+RFDuG4f7GxWpz6ZfL8m/DueAfhE5W2Ca/fmPS5/DaGc+Ex/U1Fb9f/Kt8fIAJEU6ixyW3kY8rNBQGj2q2pCjelh+j0nanxb7oIaYsIIVyjKZzWhsb7EpmsFlTwMp+PaFvyRJdkCigtp6zCjD21TKpuhdpskyL8JWT1cSshuR0uOb3YdBjSL9FutaoZLNSACPT4YUHlQFiGF1Ef07sW27eQIbWGLYPSNx5yWlfzwtEVsF5uoqNWwDNQwpdOJdkpuS9/IEYCYqaQe81huDYgD+8cP4d4aCCNAt9JKT1aVtbVbxIEfMq2qfq8HSI009X+ZeV4a6agfa8sI2aKo6NAI0zHAN7yGmMadaNT7BQQq+OcDGR2NBjGw3NPXW2Bf2UngAtyyHmwPtvqmXZM2+tr/IHdZfCep+PggjopnkK1+M9FWxg40EXUISV7qUIxEVfHa9J8roZVh9pQx48VYNOEMIolfQEcPSqTXcdhE31t5V2MaIhxjNWPbl04cfSCvVCyZAY25IjZg98FiEN5K5aUp3u2rHJpRNqhM9CNGFdiHBBww4QoCBQ0q9JmCFtR770+f+zMXcwcQP2dGsUYQkoLVq5Z9ZFlBhCuGsEGQFHc5Cgo667La7fNqU6pSbo0uo/05INQ2zgTam4IziQsqvUEaDAPgfLyzk+tL0A8wJj5ueQV5fwCNRiZ5eGfHfzRJJ4QMo6ONXm/GgRU5emqtRbSZFDss8RFPzuuOyfzv/qr5+brcYBnTwpbUuBHval0pfht2h1q/dGI6K613My3+K4kVdckfjCANSA4HcYbZstIzafEYUVLLIwMlCiCyA3fnsJIp1Wu7/nfuB/ZII6TuI7X3AGrhYjxLg58dZj6kRDmsP08QU9+Sfyfx/wqQ4L/hleTOTAz8aqeFOdDHLWgOQlK5Y4ZWgwR+VgGwKG+YBnGUUmQevKpWaV5UemyeH//prZdyA4ObfQU+4eJ134Pq48xKFYvh8BbWzvhKINRs4vw7EvCMa1+zSVosCvz5HODejUAgHUsg0/ViqCcBL6dhQQn2ADcE39RgYHEuM3Prc+wmGCa9oiA9qwl0JBVnDlEXtn0/YrPw5jQNh+r10L7PQ7KeZjhYPWTxMbXhLBvbOI+c32P0L+1zVZ7osD0Ex/vyd9U+7qLwHkcSRASFaMQaCxtMEiLca26VDrDY/yA5vUXd9h4owTiR7kJYJ7Ej3ZZzHSA8LLSOJhiDxUuYdBP9M/HuQO12pd+MvhGLzq1QQbiWlb8z+30NjGQGmBbu1DzIjWaqnz3vFEyGDxALLLb6r1HaKX1b1eEfa+gk5y4dgy8k+w0TedcgCxPboUDh7K565N3gAytALxlqRG4s2MExDg5eVPTY6ZNm1cygZnU+K4CtePtHR8BaThkVyKDEeG50Kkpw1ETzUsaxNXjBGOBI1+vuHUpcGQUfvgRQRqHXQBIiChCCACK0PtjWBgO3JUMzpaZ4hMse7jnPs3pwU9W6KYwTko64gB5OW3arHe4iy53siSh/2wecle17LPR/S3O6+ZrYlyfpCL67MGW8scO3dv8QShgUgkzWolqBWGnUXGZOcC8zMT3r3k8cVX9iDRSSCNqkmgQfR9yymZIBQkNq5CkZaNORYBUt9ThQeldMdKdziJDik4Tw6bjJ4aCDpRF2R2lo0fUHDxAAUkSfg3QgyWE34+wcKo2puzaNaZi7742YK6VqqY1TFNPCMI8O/r6mPufgFHDaQLCZCXKz0KilxVpU5QfWyg2BYKHFaFLYSygqXpTdIUIf0vTtGUSGsQrevRxbaeY2kKU07Mz1rdE8QHJCaKFGnysmTo/GOJTQoMVZ6QrWZgn9BV+EqvYbs6RsU84uaGwzjlq/hXc7C3tY02ZptEBRJWbU0aHnAHDmwsQWShWFoWAUIBXgLoB9+IFMhncE82z2ekSMiVNepIvsdpWatUACVCb4W0pv2e8B3bmW3KPUhPtW2sF3hJYVlOjaotu42OkGhN/QHSIu+1Og++Oh+WKIKB+tobx1yvwvS3yeJoPCWNXHKd5xLYBmXnpS4NrHLRT7scqWDgmXtPyVjsQrjeAJWDGUyyqcdNqcrYUpUqMqY+noUcaoB47Wu2fcYyO/K35BMWRixr+rhWgbUYb+29DZetV5WeAsPBuUn1/9UquFgkqMB8gwOnwEuy/3EO3tY21jbz4YORGKr80prpbkW8dontCw4WziNPPK8D9us9un0J4VbErcBabxKS7yELB+Ugtqngh2DLPyf25xDhm1qXglLV6RUMRQ8K+Q2Jg6t9P6Ck8fJ8crOy7dVks6a5E0ZZRD/4jUop94oJ89WItdlWKlxS1o9nYd0nqYJQyGNR7hZ7s1mlhYcZALAzkHqOI0/3h99bb3WFhpX1ljIpt5CAnxXYj6RRx34hqq5kUyVd9OCH/xAIUVvt7wOkTxTN74ZbAsRPFfSRuFG9y9+/tSIXXi8X8Wp4ZG65WX0WlsjMouUJCo18zPkmefWwz2ZfF6tcTukTyf0fxThHMZQA1SSGuvtuDBI4QXi4ssl4Xl3eecc6C3itdiLuMo1Y44nI+CwwAat1HrJX4aXAed4JiB0Pg+e77AfnwBJvyxzeHgMA/yVj9UnyfzHCsu+O0mNv8F9yseAOogzsbBD6jVcjWBvMOcsMNAfmeRtaufAr2rmriL40uLrQY0/rQgxV5YBLpPOs2j99UyAeyvdoloynHpIxXKU9R+He3av9R44TY3HhqsyDDg7ICrlmMkSOF5XUu9CUDF18hAVuG0MTUkx+Y8lLdaLmlFzAEvG0fktZsf2vKMgd/tqk461YdL+V14X6iTq5vIULnoGd9ThK4/CR9AUYvIBgNJhqtDIjmhTiDhwNiaDlcAkXMVG2WUBuJoEzcfKwyyUXAE25Rsgwn4ICeHuxwjV0noUN/OHDxIxTXHmwaA/qlaqX7/fvJDfJdpxS8EPE2iOqfK5DTGBiLwME3/qGh/IB5JAGj7CnZBJPH6yXGb51CJJ++j9rPxL568CZW3gxr6CVp60LjNHA+r4EtM178prWnTmsBGQntySBAlxloVz2DZC/6G0X3Moy1Yn3jeoKmQ2QVEcV3s9Bvzs1EI+yb5+yM5BNOrV3jLwDHDfqJURjPENA6/IOa7be9lQ0bqGiDSZZz+F81+rFoB8AVfLhRDD/3YMZJXwVgDaRpQ89g3TvWVliH8stA7wzw1SWIlBPKVl4g78fAHyfbM280Vem4eU08qp2Fggtk0jUCba1zaMik0fIdYl80FlMOuJv7EoML31ESJCGyr2+2XvOF0pWYikBjpOQN/6U7Obmr+w7PZuNQI70yO5khgmPxLqOu+DYqAfXjWog+UVOyvTMstVpgYECyn4LldmRNW6x49wP3RLKIBLxW4XJft6jFTtTa1aUjDH9ZOjcrFiHqm9b/1k27VgBJo299UCUc7asrU4dZ2C3ljWFYtKii7vtA3eISzABEMelXjCBwfZgAGAgxEC8U/40tStRaBikhL5bf3SU9LBA6+uoQxMJ7iah+MInMyYfzH0iUK0f0OLYDoKJLq+4zhmvFjA2lWBd05A8hCz6EZu682V2B6FoYu4YiJokBpcRq2Iyw5OvgmTHO1VLTF+LdfCpnI9DdWX6hLFtmMq3/XZiWgH+/yDKC5K6aAs+B/cfXzGzDKwHU5RlbCVi0UDvY70Is7tAsucePDD6RgQXcm557IGSXcxrGZ/d6ErRHQS7ky5kJGHIy5xbwZhBd00W59MMT8V//mrjHyRnwWZS+mFV2vpujmwsCaqLpgCcCCpGbvvCtAutMWibomrRkDoehCzQFHfHv8C/TfGuNBuDB6LPZMX3vm5DEoX4c4CTHiWoiIE/sghzv6h/xTcojJ+ANvguIVeKBArgjh6AZ5SOICbDeb7p5SF7zkjCWfTTIv4gG4rKsY2nkAgUaeBBT+njROt5V5mc92b38Ui7jIUnxY/9LBJ2GlyCSFA6MNCVX5wZtOivgf40qaWNN1an0Kp/jqY+9i0IQYnuuJlDE40lQAqtbQDnL/MTlX8At3wcaWbce1IMBHLBDP3wL6L+lc6I0iQRe5PFHB+o3e7Xm9rVAAR7I5f/MyOmsmjHlN+Y2jfK2yqY+w3LcYtGdPeOWwf0PMpnNEF0XQM5koL36jb/yKlcJJMx9a3xi1lnE/R3A55wSC7XlXM2TqMpXehT+Dl+B5R6gin4htjYb8sNkVBd/Q5a7xp0Sca/4Ag0o1k90XSaFL/xBgFM8TEDk8T4bsu00wgwBzT2RzvP2kQvLj0ZRnJZgbf43bfL0b7vdjliKEjT4BhysiMpIPBI1yFDPMFmetjbKxYduxoumaD5qGyowZ3ZFJXLyxztVEUMui9h+nNVNeGJNI4X7Z29aS8BMxW91hjWSRQ2rLOPZIdCPDmW7E064R9cQfSh+R+940hYtwWd+A3vUM65g3rG8B4VxlELdVd1RNjsi7M1LWOlW+hWWY7kn1NnVLdIejjo08OQXcmmfb/JA9djy8QDEhZl/PdO8kwrncTsir4WGEmuB/lRNGa3OET5QHgBeLo1ZtyymYMrQKOSbphstAouQuRoHLvPcQwJJqd1P1IR+4QnH2m4oBpONSxPbh02l2VrVa9c+dpmCigPCNbMqCHjLQkXM633wjnjPxF4hghBb9oA3fr8dksc37HypUyaVL3oOvk/CRFCRkC6RU/rwtoMUuKJGebh8NlSisuM1euzNS6qXiqQ+JoTFPGUjNHpzcH9tGm7vwhMZPmb/w6et44dYyFSaiO1i7BKh1xmxKtrorv69Gglm88Il3wtvaY7NYthiCLB/rSP7Eg1Y+F8cv8qYRCz+voMMedMp1xec2LfzQ2BinrZFCVBtOn7e1MUhCJ8YEP0Z7TubnZNTeFubT9wNcWcGR0iAqHctzHHYq10cVKJYg7yXDmg+0mY0AKg9l/yYb/VYzH/T81Qk5ctRXpgd9LDsZrwnXksRY++S0mF9/sQAti0LxBR/DElJJtNv+B08XnF6Lgh6Ad7Dl+E4gmSrB++RiwvD0UeS5P7OPOr2rLCZgXoOXKTrgh+eIYJa9t3r0NJ7DBR8cPxN4Hp9Nh42jQ4n8v3u5JtZnuVEwK+TeMH4MV1lGOOK78JFg4esvavpn+2IgXNKON/wnCG+PadlvZlX4V/iSds1Ec40SxvHApaqyaImy7XottcS9lHUS8jmAh2j8EqocbK7IpqlZfujSW4pfujU5FF4ICN/9MnpKqxzuTdkpLyNoJ8/Hjnc+YAwikGQh1yoloMRqpAbxiQrKNEwbhESd3CN940fA9A6f5oYK9rBC1ybgODo7VcX+Q1uQM/Ypgxp11I+BOwi+9dRIq55ifBFLxYObuqZp3yBFM7U28gkJw6noPL6t3DopGttWJbJ+a/5Kiy/6ppuXbPaMvuSaBD76kNM+X1nBPEWXc3bc9jyfotv3jhDvtVLGXMpUgM0ttmm9jUpzfTobLEWZ0767/N9l3PREnKmQN6q5Ns0womK8BXAL4kvfJySfzsTSpvN1DgwCpWyr7+hMlAsTRb/ZC9e7Q+AVExZY0rZ5EHumDZ291U5PNblAGBpB/vI3WcaW5IhJ+V7HjGH6zbGHQbxOZaTKFhaNieRxJND0GiP1W8oVnbt/WOXS1dc74vXXnXuU/QZ7NZhJkcUzESTGo2M2dMjvz3u3MaEeYgeN4F2s6bzxwQ92jLwQvgy/MfuIpMjbbbhOxLZC7Ghr3/hXY0FTVt/2+5VE9Yce4J/kOCu1xX/zQM7QeoadBzKVMK8tjYKkECxxcGE6Ls6+3NOYW+oDWBmLuZwDawkESfW2CxCnAGFX/KnAEbcNyVdSsTkpfHQ4JwKqFMbwVIEvCaLe6dqClpCTLdLsh7TmQTUSr67eOJN5ipE+JNdLHptxcVJR7AMorVTP58MKZb1GneEa31KHEfcQm8KUgSbsv6XjQQKZjk5nr6funmZ9/4xHq/cwBEkfi08x16KmBV7KFLLe1HktyP+x24rlGCsqXDGtobuCCg5l6TuGZ0RAtfy44u4Tu9R2xDA3VgwfnoER8G/FBRwmaA70+1/XWKUZGouw5YWKS5RfXzBVi/9qPh+JTlTsZsB7JCY6+ygQtrGMWxqB6jfxpZxb3RY671WX9m041nFm4+QiWqRkEFFlUw1oHY2SAw6O5uKY0AaAm8dDvDL28EzkrACxJcfbKZQRtoWxqG3S1NvTEWgPVcpdK7RCUZDdYaQf77Si1h7ki2nG7QCvSHPC6qM2HkynM1MmNrbO7cWBxuWp/BqTHRwWrNQqfHs2FLreKsC3cwYkiqQcYCbzNmH1oV02H8CMSwjnKzQ/GDCR0po2pedrNUDv2b3kBSCLF2Y5/+a1Kk/O2TEGkygcqx9sflPRkaoqiGg7Hh4WLokowmHHi99gWdCo+kB2rf4LOfA9GCzu3oF0UBsCBO9eu06oizOVBOrm3RwPIepAmXfeZ9K8I7rU9eyxJllWGXIcG/jvYNdUzajjy9mmAGywRPcBxuum63vcn+gEzI0BrLb19CtAzkncC37hQnO5mBIE+Q7wNCfDn9c5vwfHoOQPLnYBlYT2zeUWtNYBV652+HOHpv/lIEqKEEzWOWMizgM7j9YVR+IkA4LGSAo6lWjfSkONYYAjejmba4OBa1w9JPHeUk6tMmwSd9928FDp2VuAaEKAXsoqLSyqTWXt+ivoVtaEz9hjWhfOjpNZshtCl50KgAxn16MRjhIfPQYG0hfFiDvt0YDj3g6I8vlMXUsnj6WA2Ig7NKUGEPiqsDZ8EWBt3teYTfBwGtGyizSVjIAeyiwpAoAO7cS6jm9Cgbe19lQjV4jq/sLy1XN0SraT1XW237+eToBa6FwN8LmX5ti6rykvrnzw8kBPhTNhIyoen2Y7tVkDSClBp+fcUJ+5qRb/ucAjkJHGeFZ9TL8LipYDhLBBGdOgA5n6Ux6t51p3a37VTRCfJ9gOppCdEJDmlhILAmRL+oFmzbND7i6fTrbLST+dIteAMO3YyiPX/Em4wEr2qtX/ZpDWA2IqYELVXV3LkVQBopM+oKDWkh9UaYruMqauGarWRm9GA8oFTG2Jq2ROvjvHNihxqO0RF2iQwE7CgPkKU/7pF6PXJvqyBe4HEtma6qZ6Wac2Gn3l7TOqBxlebIL8IcpI55afREzogY9kZUVX7F0suGAQLFNaLeRqzTZwE9OnAWvXCBoDV+7BCzCO58yuANJS+RUXldGyarYYFeQBUXHpS27ss7swLvcN8tWDG/T115BMOdisp2PvGWI3k743Mr9mrlUO3U5BI29w6xEMzpaOCe1978jxMH+JFDdMGdCd8iSqLrwAwI6H/zLRlnwcfQCKnV0Ys6SrH/T2YPZRbpq7TAFRKC9w4rv45N+d17Z1ZaJyMpP3qlPGtgz5j5L6o6CSC5CuIYDNAxZlrlcMk+6CF354UijZnpzNTlQmijGATyaZJW3s+25iHsatq+2bMh/Zhr1BtBwpvff1VQqKYprkIkicuIPy2woBy5362pf33jZ0ZwjRD0BZ8pmGh8mnc9Dm1fqCD46HK8cwXKDHAdfHsJ6Ahj9Ehj67i2cKzHN6UK/QLuesTuMCxErBXMlmBPqFo07pG1PCpXyO77YeK23Ief2cdNBRA/PkmR40ksjrJs4fXeVym67xPujJIjUpeNEiX6nKUEMLJgdZZIuNKrrik3fmtjzmqmkHHG9y32+fus/LmITd/EKf/2i4gxiuU/JMdeDnzYglXW6256KDyESea60hHybARmGG/RgVbNongS4wcXL2Ha1IMcJjXDRLpWpw62lWGrpFsZrEuayFxxwPqBQU7fH9LuruTQ9HdY9AnB9PHodgauCq51Nvcy5sGUGcN6Hs1j/HvJd0RdKl0V970PScXwbSPWabxj5takI42Lw5p8onHLw/CcLWmjyFAnkvX0rWSVUikLEQEImN5HBqRGtkOJcxiVofBOjsMjIxaUFYaY5P2s46hvVcbkvIDoIf7NZrtp/1M5m1GhSJoc5RfmeYnupzGVj5FPPA6XQ5ozoZFQkemCbqpe5QYAdm8CNwxBL6hOimfH+0WWposzWv/cpsS0JanH7GAsqLqA+BzwWOJ3MDnSv19JD4+7FJWg6va3Fa2dLx7SCUl57YLwvGLjimJCklEsxri4CnX4dWCb3QO4szqnpJa3kZxYO/t5XPcEpdB/cQKiKQderOdjOGN3QdF6Yn5xD4XyrHkRb78PAgOjGZAK/LJFaTHumxcs6XSNatEkbfQBniDP/aOJCqjDQzqjh9gqXzXPeZVKLEG1QwKFJvku9q+S0zhc4a1KCWx0bZ7No5jihWyn8D4rHqfQjt5d6L6dbZeBJzsRhkJcu8ArVVZ0xE5gvWssGTju6CeY5WL/g/rlnHTIntXXcag8awrgARBWJ7kGF9qBD1BYPfCsr9S6yBIB+NVp+cxxdIeuc82h0F5X0rGz8BXQCFZNxVYsySI2FIy+1HfZskH1vZdexZFlUyVWhFl7OMFhkiehZOLeFvN40Ujr4JsOD3DpYzacirSc6fjiR1feOx+qT+Sa+VdjK5RnW8NrYTq1hK29WFpJkYcj4coPv2z7/jJOzPpoTu4Wt8KGUJnI+ADOYOo/eDnDFMiePHOfN+PyNXdHYL31QjpXGphNUMjEd9xB6dMgjIe8jlr3w3eZSr1o04gTx8+9lpuECFhIUy4juINlAPTOwBMnqeAkS1lrCNvtqrB24xU+rwog8fpw2oJYE6ItFV66ijWc31QgQs9NFvDECzsQP96snu8j9W5lGjFs+pGJzK9mki/NwMgwQ4w0BPplJAITYxUehwZDT+0PfCuk9km/2lpo0MCxs0xHg2RWEhFP6jT+EPlnmVlYmeXD3/kpTh9Fwr8TOW4Myaj8vZPYso36maR+vyQjJ+08i8STQxjbPWj9sqRz5IehlG7Fzdu0qyUFcOobu/PXk0ij0kg93AZ0pKjKdc8e5PFhATUJQv9xWP6gQ1uQvUj/BtejwgC2nuZSn/UFfFByA9o2uzO9HPVFFoIKiaZbS2rpXJYdrusJY7k8bct9EnWckT0AB8qd1Nkl2TSW2fjihn03ncjfMplsx0e3HTxzudZmHI50yUubiU/7AKW+Ofa/tUjX7g5FSQNO5rLqD3XjajyMq8bYA01pZCRfXMRTHIPRc5NV6z+rPXErSrgZY6uaKlBu3i0CJvQOqPnisJrNVjJAix7urSepwEilgV1KPn5zW57YOSFQ3j/VuvpXM2krH7GaE1WiBc6v/UIdwmG+9QP8hLZUTI8vN6GdlBOnUjbLksgsxkge1qHsi7WM0TXngWsC15sKeSDbpxR7UoHvhF9GMByM4JpgtB+wZSH/MfsXAtOZQ41bkeP/D3xMpb6BMnVo2CmXKwbCgGv2uY3OxX9bsdYoR/7d5UxrdlMQObAc/enTjRhCHrmxKzQJr9X5GSEcCQo8w0Pkfiu++Ax8m9KJnTu4Yfa/j/ID3zI0NkGbczJSWgjGXFwQH76zzEkjne6/TmSOCHf/6AQ6qC3u2n9zw//OTE72EeGEghAu1MwWM0NKAd8wo8K8jw0JI+ummjDaKYxwyUDxAnQJq0RGjioruS5blheFKj8yMzay6aAsLeGvMs7cabpYxh64pCNvTGWIlCjtKDzNhtRyfJpDSTqVkC+Cc1TOz+oGvixKcy8jq/KznGI9zdurwTb8y/ianYQROAve+EiEufBGAg8bBfwvzAmbcYpThzrLBLgMOaeWItCKJZFbi0k5FqBVWRxzkv0xHW3mHPrOYzFMEuB190GB3AmKS2JfOLwh4AAYh2M8YUcIaAcaYNPoMuPC/ywTWJxVXUBxXcaswnKP0lzuMfqIz8mSIuvtvpPmdeMZQDjvqUUut2fn23QTJ903TM8StEYHSll/PQPpHhG0f07QI+6K+6qhNrb/4D7P4GR5Rx31/RAF/KXKCrRViFtfmUgIEEgOzaJvcv35H+cRGVVzPcp8SyJi6WvTGl0mOz8HR24X9oj6+5REII16ROJE9EOWRx156E0XyWUSSHgqPllVLI4r8F8C/ROgIynXLii7p2BLResJTnFNTIncdwvS4g4KWwECpM6MgIUHysfjt9xssJ4Rbi9tXJXBaJrhIPJ4Je3qYbdfVzucA8sURrjEwbg2zeit99VFjBC8ZNTEt/3H0/Lq/IB38oHrtn15su8Kzxzm1q9KmwiQQf7UsE2RAfGOHd3az0HP5zD9bSXXz2BGOdjlOJrpzWVUSLqFlr9lhLZ+n5dt/c9UIpREsdbzUFqpptQAXi6ezr76H/GUykpM5NC74EIwiDh6sDeRs4cQLgBOJinCANP9vOwg9VRXCa686C8LTjlKpwq1yOObLhmZN/Jnx0WyMGePoZzhHFxNWXOY08UWGpzIQUzYFu8NvsPuaVD67MhVLspzO7khHeAx40DK68Xtlx2KNThiTMpMF9FFHRrTyk9vK4ehhajK1LIjAYmWIlrGtSRS3dTklKttWUN0Y/xJj5sC+lLmrHtWtalUUC9D0Hn9+nZqCMUTebxLq9Kbn+PXX6Df3/8NbBr6N+GIKY0167rkq6EFH+AqBmpBIn40BY5D3YbxpQidczk0V6gi4DI7HM6ryI2/dv4DUuOV/j3sdEH+23u3+irc40mV9uvnfdGbYlPGHjIk9C1758vOI/VIYKPngZmw9pglUlBCZMIrttuTkzxSpNjuTZCQghqG5hOnAfKbe2G4DZm+xmPEiqMESw7T842ngXycGBjq88XD5MAAZBLOW/M5aVt8D9IAZXNszVTxzCo2V7FLCkp4zXN6JzR/KYlIHY1zeUULdht0/KJDIvXJIQN7LucyCYuCRwT2tO/rex2xBAWnpOiBN3x4HFbMJs772WRRpGVFzeAxV72bPDx5CsZLgMh+vwHfGQvF+0Tev07RBuh6w+YkzCPxhM/IPY30dJ/5cQpCuEOGX5BkoFmDj6A7bq76KeeqhRdcfGNnvrRFMo+3+WfWZ6jFJ3FfBrmDGKLNPlokrNU+JO7OhVkAhaFz3I2rlmp2RKE5YKEkEegdH+tcpJSpx8TfnNinUKJnnJ+eJd2nPDo71n8v2qK8Bx8tU6HeEBS1CN4UTet0o3hf7BXFiN8S5AEI+4CWvYi+U6LVt8ZLNjm/2XobP+6kgxUYDBIEu7IVXNhHg3vptx5Sk9BcBaWSNCKSmV0ABunhjkTHDlJJTd0l1pTcuUDO/FYPqu5/o1OcPk0vhq8ZrR4OL+VzYorms8ACAnRl5aNJg4e4ajS4WmkAJjpMww1J10+4JCvYX0dxiomoe6BUnj5nJaQbIBA/MYKo0J7i0hASgQAMRmaDPFDJetqAXPgQdjX9OAU5yrCtsWjFDbgN5NWmvv8TLD2He1Rh05RB8iCxc+7/wyUQ2nKW79nJcReAsT8M729BATq9b6SkiCe5BvaXbYhGax4CDfeDco1rOHp6OH0WH/+tSU9LeJRJi+JLZHehA95jxOXavhEnOTH0wBMX3HuCSjRZAPvaTQvMJQzlRSfDM3vjpITcXUWY0KxJtIaagsmyRKpQqESgbE5XA0HSIC2b7+b2eAAoDx1ZcO//kHvgRjp14xN23Mp0YvH8OLBHfJi1SgCjmUA+HJyo/jfwnpIBR4Ufq1KS5wS0RZD8E7K9EUxqJtu90KopN4wpTSjBVOtE7fSX8L72aD7Xms84XJ34FcxLUe4RheafasvkHmE3ShplP2nKUo7SmcNje3Nfc+xJ0yoYfhriF3aGuJFdDmRtaFjIUZR9lhUojuLDIl+HiSbuXWFvSf6s6m+svxMcCJ9Vnc7Ru4w6RUqN/bj5Ei2RBhpeMQLst79RCIwUCqIu6od9L4LrYAV0epagqs2nNtSoolOMii53zWm6g+BO6CUaPEq3Re9BtfnpPStqiXsxQoa//VJtAee3qZtfGIjtKnTWpKEQqxFn/9hs54RD2TFJOmU8lN5bbhwchwWXw4fouezR1+lTsOFu0C2iIpzEeu44Y1scS0NdwTvB98kQuckBlp2afVM/sph7s1EH0SU1eX4fTX0VYFRuacR36Dlxb8jTtwE3juT+CKaaz4GYy0celOYwP/kpJB9+kPAYYe3OaMc6wW2RtjcUjHd229kEemII9Xlwwwtv4BRGwJNK3iePC5tAZgnt9VGtlF71HLnHgpqCYXHWiPJge3n0uwrADrJEpXK+mTLarn6CByFnwXYnOObX71lGbBCUdZd3nd0d5w9iBbT2VihRCKxvUD04E3FScNWUmmpkWK0fQ8RbYyTpR3bSBbt+glDEbhs2hNL4l9ncw99AfUUAlPbEXAPtqb43DxjtMMXG5L22IneQYVfwOCrSKiByEayaAQEVIqhSdlnibui5AVSL4FXgSMsm83OTNpybxOQaddve8Ie45vXEkItfUWjiKuCmK3th+3ZSQoAH/5xK9LJZzsgHXaQUDznmoJneK4wSxcMU2nh/Cr3FF2HGROafyWnNex8a2VjmtDfkD4+XnUdk8qqdAPoIAzXcIC7r7QfM7BI8Mbyd5TPCh1H+Vd3pFP7Pq5L+M9dsuhHXjny0wwAAvGTCI7JRjpt3Trr937OXdZG02IKVjE8W4HumwdG82GbtuXbGmGVc9Wh0YNja9vWEzHiJvcR+jn+hLN5ZN8hSaSDAY4i1YWrXyX+UJaiEkmhUkS7L3Weeb2lr/jcVPYdDL9/SvgUhLk7yDJGzB428PdKauTPNvpKS8a2vT2cr1IL2JfiI8rBp1136oQzXSVNAlKfL+tbKo2pJSTNW9Lhj8UoAc5CjJp6xaMPAkLYVZ3KOhpgVKHlYeQSQPWIwJ38C9qrpsR4lN0mXHPZclSyUKpEFOo7YJ290iYB20HGXmjDzfYMnBSxbjuVdHlyl66mqvGXvVqOglsdjehTGvql1Ye1x5N6J+BHLuByPSgCBljs1Aap6IhBLNmg6QiIW5YopxgLbPuGHeyiUaLmZ4SxdNnGeYMhv88NWgRu9ZNdbgt9StCLI+MHH3qcHwn8vuMJ5rHUZn0gj8nPLTpTA3iQw2frcMAgfDYiKs7ZmRJWRX3IJLjVfiXfHBmXqsBy5hHds7VlKMzVAtWV2IQ70O8xYafizekHOaSINDwon8cLPjJixIZxktvtTKvG7dUAyL2fVZiGHXUgVgj5GRvpSOgm5ykpJ1Ef9oGn79UWietuWBJoh7WseYrfV9DoA+bFx9rL43Yuvk05guZrdK7W8ZLq1QtnHhlFK3faRFUwIVDo2TfWYqJFA+QrW3GcU3eWx3X2SA3FcHip2gnwyssPCeRGf3TcqGgdT5CbvO66WqAoiE43JGSy+ohmCq+n1d94ehChJlDGugiO2kbc6acs3LVuYXHZDNoPbS6Gqwf6pv3S10aExfRGoAEnohg35M6oqwFx7rjf7nw6ehn6cUOTrridDeE2fCvlP//9HkfcH6eaTC9XC/4k11sF5AehIIcZAX5ytcM2pzAcxTZX2obGaZzCAOtSTdRBp2ZfBtju0onxjh9wicvpuzU6/ol7fN+p4n6+uJJ3pJJILOeO5Y4FvOzlq9khJClXu8X32a7COJeiOZ2rh+1JN+oe1aj5j3QWFW4OKtz3vZngq57pYF/s3Hi6stVwKfBt5eM7zw64biYzMmqL7aTU+v1r8Hos+6LeSg/6RQu7YJ4nwoofeDw2nVvVAeFWa2EUJZXVPbVXBH5bB2dUKIsXdM3vxKcm/mINk8WGmmMk8va3Tb8FvXdLNy8DoOvOvgdlyvxK66ixCYVNYyasrW/P1TCOc++EEHcrk1nb0D65AOj86NNgPHvkoNmZhMxAnzDM838jZ2LqiWF6mWGaMoANWmUviuF8uCdXTnSzRihMgTx4/i3ik/4bEhrICiTcoCvujgE3gmbm0/M1YgWbgGz2CS56DNIo4IK8Vdp4P8C+Aequ6EDEQQyqmhSoMeBSgVtV+pxhu12FXqTPzxC85KXOFnn5t9gNaNX3OXLpfgZgpnmYBwp5tYqgOFRMkTF9kg59eD3zSVR6OmJzuh3MMZgGJffDwDfLwz6+bZ8l/fwMxy8KgH1s6DqbTHGyH0U6UCROAUC2f86/FiOgffCjZVuajfVwHim3tiUGrTAVlg5HoCES2DuQLb0ynDRyVNwnok8q5Kdo8/altJZvO79J/jPDoXVUkN0ZF6e+KC9D7ITPEzGMI+nmf0aLVGly7wsQLK/cKfqDf2Uwnr644evQ3dyoG2E6mXJjeP4hK5XCON8Ux9vrJ2I3SaQlvf/62L9rG7T19mazX2nwAprrRFwXO4TJOMp68uaP2avFMNnYvIb9QIrnbZU1Lei9Qttj9DACffgSAoCOjfyClJ/m4cSSYv7mfkZjassf8YG9cJoYrhg/4AfIj20M9mTCBN53hFuCeNiXb/TP1thHsexj+UCChX4nh1Sw/uQwv2fjEa7o0+lPpB3yS9QDm+MTWZ4tE6oQfTlQuJp7i2DVNT1CTTscDUibqLpviu9tyWTTmqBs5AfKgzMW+jEr4mrxw0362/pg3Abj5+pfstpjGX64q9LWLqrx3+qgJFHwrerId+QjjqdDI7fxjY41Aptm4afQSfn4gEyiPn7NyvSjFhH52O8ATdzuSu0AB6/0NjZq6JcwEKbrjZz7hwx+SOp6XjktTBQjEz5Ddd1YtCR/FRuxpoV7xC1O9Y3sDE61kdKHc6SStkZeXB/1bHTxQrtAm//lTQeHO5Zpk6Dt/x/h7RGLDnwgONQPYbTsWOxWgMU4EWTzrJgQIYirNU8YWlin8rtT/HCRZBI+uK51Hm9kC2J7ROJSN8V8DwWzr5IpZ2nU3nlkimVSPpl74/gADUgDFlVzkYv664xBvk6eM3QhlDRfxQjcKK8TT6Y3sR8LtiNaj9zt/2nFwJaSzELPsAtU6lDYjut9Ysp5G3ZE6RK+Qng+Qn2PmCyAOVRGM1/7WcmLNzu9WNekNRBEc+xP4dILzVcPEEByWUFtVWaC+CxmPgAUQnaACwJ5kRzybGqD4ZgLT+N4N7kQCvAoY87sobDPLYroiTYDLuTMu+1+p/R6PtZarw2JFymRNb8clgRSsYg8XjhvKvnpJ/X7Qjq9HeFb0ykNmRAdjjPDDYDV79ca7l+2/E33n7bA58nUko5uBgnJ4MpclnBNcL97gl2yB2WD4kI/eY2nnNR7J/obGJvOn4JKV/qoxk7XOcKBp0j4HbO/cjr1PA0ZhV/+t66NE4Tcbpaydt9XEbJuYyRIIKtXdreaRvi3uxnK+luYa27SfHhRIFkLsA73jr76NjhJNXo0yu2IaebgjK/z4jC6AWA3weq6xqfFeWQu23WzGhl+tGOYB5mez8LisAdijY5VLZbkpJTJAiaq0PV1xL+9aUci7ZwOgOxg4727iIzTlLwHeojtxfzK8imtRGqINEpko4iVdz0ei92X6wOePjB0pJu+Nke70XUi3hI+qzSR3SsDlRtloVNwWVHVDhAGhBdhghSR2kFIxbUkt+Wvv16GrZbS/oXKh8aYROsHmqkeu17goVcCPwaLfY7xRwYAn/mPBm78yfohAO38FtfA+z/5fhcip/yvnYC3m9gjuRrBlhhrWwsonkMcoW/8bn03xqKCoVVGHV377sh944FrwtO9W2qRlooT7+LBP/bNfItsCia3XuZljC/+3+yY71lYDZ4Lxb/+w1OYUyMloeqZ1cAOCOjfxLO8n0ZtnmSmxHMettQAIVhDziUD9pIowMXX5QTpJAYSYOKmBGWkE/P+t/44Kzhdn3+zE4iTjSbFPFeAtZtBe8j2nSKEWhYVKqI31biMvLF7SbV6PwDbOFKz2GA1Eohweau3ji8CoL/MnLnzdKehSMB197luosRU8HJSXG2nHjUUvJPb0seM4hpGfFwq7qSEPez9SFvMllIb274+B29ncE0ypI2XHZPEp+GSQ6iTwhwaGYFXPswZaBM4f3rUkFOIifv9wf8P5+0Tuv995b96Q42qu0VQhW9W/deowItWNf1dmkzn8FpHDR4F07hSv4apbajyhaIBKDDKcp2bf511JtX2J9yJN4cX+M6Rb5ek7pE9F6oYccIIGr5RTD6iINPQuhCiIr1ujLXrhlEsTxV47xXxIc6PavqF/r264yD1Mc4vccX+N1K8rrPvLz7xC5bqY254XocLdbwdwThdqH4C9bZnNNWmqFW/Uug3pS1gC79BPktgrYWz7m/03W/cDODmbunHS4uZMRubQwOhjkfZB+EF6+pTkP8+wlrDt76fliznqGzxnnJh1+d5k4kzTI216MasSL8Ut9tWbzQpeQM5XtgJL4xh74bEFAq6UAtr36j1xhk7M9PPULpZDvShty5WrY8T7a4vOPRW/e3dAPIC0Ta7UjQX0hJEXWbeGZVt5BxLhN/Bln/LsOrCrwyl9RUFZTFMG2I7Q0nu8jTBLgwAXey9UZx+rtQxwNUQd2XvQkQdZejKkRI0qgv0TGFo7b16UFiqtiKb4L9MmXfQ24EeutbQduocovvjharhy3Hu6kjJEr5jKQL2ZBf/JQ188OdiDVzsBdSF6MIzundTf4XWzZNemzJvBtgKnj2TMB9HmobcjlWRF9LRe+MqLIsYgni6wJpnul33AyHtb5y8V5kpW5KCtZQF0J+zycNuzqKNOEzZIX/q9qTXBy+u5YhOHtW/3MLBmnO34Z+OQyJ6nQJ15e7obtwVxA6kTpx9AI0ZuVja20QvXN1PbvdI3LdHWA9/GrJzgywg8wZniMcB8E/9m4ONBqtMtzT3+c67Ff/h0Z9bOV6+gNSv8bX2lDZShKNQ4ed9pqJ/avTjt0E6jPJ2Yrmm0sshQbwgNIaeckTcb1Zt3kDjO+DX/rsChsiGKC0JglEVYO1y3Af46YC/sLTtO91fbj5OUeroBl12Fb71OeJke43s1WXJ/PUkJM/ZoF3RXD+6nyigSGkb9plrOAhFAq76tE+D1M1A1JaxWblYjdjLutQv11YSirvyE8vxAaq8rFatp+PrRVpqx2TLFXNblkmG61/BKZRSc4SbKZ0U4fKlJ9vgbMEfLFEnzELp9yJRV3yF3wWUdhhohE+pZ81Wwo5ilPxsVrxnOlkNoOO8O8PBmqRa4GuNpuv4c+0fz4PlSKLFMKIUgdBilvMF9pwhjZM1SG1WOrI+Q1Jnk4p3eiPpRcGkH9fnjFL13VtGYyJRw1PtO95njwjQtcBQfedZ9+u5/7URm7naEMusnaYLZbiIRHPPNezRkXOUvCkc2l/1mVCpl66TJniRcTyRRcjaGHiA6djJ2WbrI8RPzdK5c1e/IoNhs0DqqvAm2Kxh/GMD7ELNo6JXqMqQPw/KQR60PVpP/+tz2yEjk4hRczGfY/frILRulHZ+xylNjP8oOvb63uxnhgmGUDPHrwme8AikkcBDzOyklg5IVpWbvuyeAmkC8aR0nUdAjxQsbPJxfZenPIkDAez92pwZ/ry7Jm8AolhJARvvQnSx8ZzopjvAZ1OOXBCleR8vqRuRwTPv5q5pbAohw4zNcnVYMZ53w1wRPZnlfgDDSsCEcvr9M5BhB1/o62/gApjnJMnpjccw34D5NRnJfeV1+h1Jw83G7oS8cVC8QnGhVxziRa6nDZvGC6quGRz5l36r248iXgfdT56q2yKds1fk4nHaeGmbC1GSq+Bhb097X3rpGLmDLhj7EfKpLMmp+oYAmMaGnwQPgKuoNO5YrlNq7NqWqyBPa13kB00Eh+Jkmc2QbKs8s2vWABr6imPzVhy3CMBWTR9qt+S20UB60O4pg/tfOJKdwgqFKivJmmyP7cLddHJrGrkWmcEuUO9fs3GDSE3zZkhayfFGeF6JSgvxtZcwuUtXcv7YmMKFKV2ui9gX9bPJ94gwzKjpc9x3KHPpJg63p6WWeSmZ7nGvGnRKqY2/vGbAp+b8JwbROIl/jVNRYzkW5tpCmwM8SC/N00YF7F2vtUbgCyqE4+B5ueAIqRnj+yiqyh9ybuAeWxLPNBJKzi5AYYY1OPqLDiZFLsPSfKhlyqsPwJSfNlvObaNsy0hCp5WV0oSQk5oHw2D3rmYZZWIGaWzfdLaMyBEARnjPRh/xhfLD1ec4s+eMlQqMM5R5ICRBMGydkvMBiNl5aFvvRp1KfSK9GeC8BYAUUA1MyeZM3sXN6tgtwZM73vWGw30AFLy6/fr8MuQM30bYB2enYL03vfX/zHu7AIlQsNSim+e+0vpU5ugHrVqDsWa/62aYUheKaJoipMTwRxIDvMa8mUtoJoG401zu4pQVNVdF6dbfEIzH3lPrrTgoJWQHxU1O1Twm38T+hGyAYkRqTMkfs0dObC2SbJRn+5fDVRylepmVr2MZ1rhg3sJ7GXmesN7FzXL3Xd+Pyu5VLyqbhroH4dP1g38QmEFSRrmr+wv1mVhyF5rY7nyEr7SK5rbQNjnmIhUFi5LUM2NPQCRUrmrTgpXaXW4Yf372ZDav9GC0K9PRYn26Edk1IeAdcxniIWyDx+hfvxrTRK6z/7MMhtyAQFOwtJiWI/JQinXsXAIkJ26uj3xzBlCyYab1vx7USxYR1oNq/A6hXNlePuC1OV4U4cL+Mqwctt9WvyhpnFm5E6EaaO/IrOyEbU/TQLe0sOUozV+WV8ziTJ2Wv54izLHsSJvl23anYR7Pl/W+CpEosTALIlSpRvIYFMS4o0jLV4Eq02NdynSaJXZfui4O044XVE1r6xsPZ/kWOdbqWDplFsFPV9eXEZ4A9h5NrvDHyfc2UeERW815Ges3LO9U0SCD9AwBB2nTAWz8sA2QGKP2xKimvOI4syjbZz7kNjZFSkSXJnRHK5dERt6zW0XZPCsJzb5X2nEmr3ul7pECAIzZL7/JsTdJ1i5HT37XLMUwsll02qRqL91T9BF395NukbIP+Dry8ZR/XhJNd/TZIdBJOJYIfB7FH4j8dyYduxMQO69R773tevGrgpA+WCvxc34oP8yNBcvuHgRIqA2arAOabycz/YZumpheo0N1ETGr0SfEw0GFaCdxcLfAheqwxkcqwHQwDnSOxZDXTGIlDFDBfVTGiCwHgBQ9VKJEZuTqmyZOFy0AOX7ogpKj547hL6RXgT/0Oo90syKnaMkYbVZvezgwxjsa755Xv9KQooAizJzEsTuOxo1ntwLtd5PprxBHftLusSBeTUjLVBtIsQ0OJBLsro/8nY3b2GSRshHprmqIaMM94uVU8Dxrf8lzmEUlOuI/a1ewGUIm6SpOrJWHJX4TzfxWz+Ue9qaGEoT3WGfGgOf872s0Dqt2AeIUx03zLEZzP2eTnE7gQkqQMLSBEIbPpVlK7VrYgZuKeWpSq6CecWMj3jiRp6+4dy2JWkyJaXvJqDQsS16K3MDvcK2xQjvE33vEmS00ZuxFM0qyDoqyQhRTUNhGw94xGXyRx/0fCsZBfpS9106+3OG1/MmL3zVS5lb1wSdE/zL89Fv6SOj2tbLMnSvg723/ewv4M7MNM2Yx1+aWsJ8/Yl65ADNHFVH2t1PuVWeXIixogoai7x9iDuHZAgLuHqkDQlNrfGgXGaP7NAVX5hn5g/EDXDCedwuIlBMB0zdJ6Lwe2pTxt8V+GJUQtFS9si+cWCJRRHvhQnITfHd3L1YbLlPZjwgb1GPY5wtpLa6+bChnJ48r969nr+JzY3xIdzn61e/DosixXt7f6prt5aCJ4jreMm/e0mCaWjbF/QkmK08w40rgKSrqOTuNH7/HkiR2UD7RkvlstPoU2WsugWrg11uiDlMn03JhoKtxphX2WUEfkdZn7tr0teCdGyKrd+0CP90kRNE4WfYQ9Rm4d6hDsFGcnWu6nm6TgQKPCQLmU/hcTHJzquaRgdOFyohl8Nhff/PM0Hy0D+Mu7+LSO/dJO6x2GaQkFuarYj40j8y1cXEYFlgHon2s+qOI2Ajovg1AzHouX4iaIrdf9fvlGWItVI6lD5xgqqBiQw7d9ZIKJmf2wUeXoBmPxEf0vyBVbSfpERuzH8rX5ANZUsae7pS6+hkIPhrPaqvfcIBd9Ij6pMyKEIW7mQM+4xuGjQAzde8TjXAUXgwv8XMnuM6M3yRGsDiimg6TEMzVqrPEe65eu023ByUvrcmVqwL3jVjQkn/gBFxWRg7AS5sY8PLS5DAJIlEPky+4CVRZCdai/A/32rm8P6gI0rsZo2xyNoQaC7G1RCL88ffIPBJAizEzodnQ42lHGu3/McAThi36BoSGkebW1WAASBhkO4WUnoEfmPH6ktER8Ofu4sZLnW35+aFnTKVfHiEh/yKtjGZtCDVhbdamteZgTlEk1AvFQ+tCCOM2HR0yUZgc+qipTKW31S3VfeEkSuYUCM4hTsHHdEtC9zXlYdzPM0Lef/vA2pN9/MPNCqaLHQh3c5NFQkgHTaWNGNnpD5tBm88SOue6cFxWVESHPQq9NjT4g/oNfObyAQ1K9v5/YXOA+ZCpPeh96sclDZhXWkbrXGcNA1Bx3prFEqyLnHct8NfiZqKjrTEEd/JLOXFwi4Dce7bdBTYXxhODw0nqz7dkb3Axgut5PLvBP+KMGDCloUHj3VhMFVngbWJHlCzso6SJ/XNob60jcyrqoE7UrCsxMGYXIfXOysfLh0+b2zzvQvs9GOMpe/Cz3CbbiStbq4Zrydap/8DaNC8b2QuZSmkVEKX3F+Yjk3LcRO2ouO9qUVY4YrDxfpKalsv5ScoM/VqnfMStqdcmlXjygZVkb3jWeGQf/uewl0IvP61oxjQoYHaSFypYXE052zZmxARPyqHJaa3+PTMDpWDBkAwUJAMycprPgD5OZ4ZXmGT7JuuG5BpVAWWbHjq0zSL9KZ0TX3s6Uta0wRnpyfnVQn+MbJ2nmouNpaVExGggo3qf6UDLmh1eKptSZhY5OefUXXjTJ7tqNLdJwT+KFFU9G6PaXsPpSawkVeIPrU/Hf2gpTUUp0exoxF+CO1Q+onyqLG1fQ1mTTLOYfDpORC8oPUC1/SzKxnO1EYpSNBhgeOYUgmUBqOSG06cCW3nd5cMqbaYwsByypNR3XzukdBog2tfaWIB0jdGDDoe4d3EqElTuu/DfygJK/pZIsaybtnjqyBqx1Lt00lJ6fvg3BqOGTiCTaucdktO225JilkkQcitk71KecSyp8NMs1YwL6rVfTEO3TuPi4nSSM9vK4ksB70Bzz+yPHa8vw+KsrE3LsKW7J0g9JfKzZeqsdmt8sRss+wrWsz6l5keQVgVLXbjCfryCYCel911GYTtwF27LwE7qRBpvSTDGNlfQgPAEBzC0YT9FM1ZLYW1NEb/YUyxEA9UcYwn+h5zAe6/cDm9znaULyLwvBlXCHctVvxSTqDEB4beX39lHAOOB4xmIT9dseP58A03q5knU8WdahQh+OCXftmqZrXdrcQaogm/Hj0W9REdNkWRFCCkpGLpRk6Uc/hwGGyy1IDVxpIdjpYOAX0aZDoe4WWTj2Oy3BTTAaVdsTniF36BeyHL3NC7zhEPc4sBvb2n6rrg0kg1o3rJRrCiKSSEdIYk6yvY+L7+we0XTqIFixSkdyRwyziaf42S9mTEw9zipIPXH1HyhGledAK1G2Nt9LWlHdE0i0J++tMijHbAJYYQYoDaaKYBO8qNT2g2/2rOLfPza2gvEuKy6vn4GW/rnXMIzdnPAZHBpFTQXUFlL7KiVz1/0/gh7qgxRPMdB+b/OzJyPqQEOSXoyiJmK1rsHMHOMV5aYwNdNn84Q1C6Xp0xHv3VeE5OSCZNdC2/YevtlaB320O9j+OiJedKBdSBuUoNwnTmM6SoKFZsGbO7r9aLO5LpwcfGFV+ImqaT3yn2VDpLLB1Sb2f5WVUb0yR09/L5Lq9/Hm0+zogIzQE43MibeiKrYwjkRN6qufmv1zhFg279nxPdqbUl3+WkP4588T+9sO+ULbs9KDBPcrJeoWI3+ZFplHkUQb5OuL4QIBXb4BpUTkot9uoHUDHjeGY1XiEvQspnTzwlWUS5cvUCWbWjA/Zh1fRWia3pDiJkks24am2LX6Ktqpk8rwC84Ug7i7PBeaugu8JY6pYXeSYPiTKo2ly8Si9Dq3Pdcpj24CM/7vUbxhUPcFQl75uONDcRdTAn2wZAkKHX4dIX0DviuSd2VbOGofgGdQB2euvgCrbbCzhxJKbjF1GzZTXAvQLjrpcMTBD5q10Jg6eMvc2c49Whb3IpHyetOM2LHEBWLJmTGeP9vsOPdLvLzUL6jeutpIOdKSkZda+W903RU3Fn/JJO63OUAKpAH+RZrHCTPxXU9PhJ1vFzU3FiN+AJMFrwgfrd8Ol3uhacpu8nH8LzP/KOusz4TAJe4DzGzCdNs3iMsfy9hGJN0KOY4R1UJyLVHd6ne7udF8UTjK3afDevuPlDlwdt1WcOFt7QvQa+Z1NJ4PZC1m6TBTNFS69XpYQGrmiUwhSwzExXQH5FqnFisvXmpUHh6IcgUQOtCzuMkmqzck1RHQdn2Yv4qMd04RodTznNB32ePwVxp7TCJLxA/geZcPtJrWORv5qLno/4+WqBsJE73/yqwjkAvK4WAFzxlw6jQeU401eV17Ndy7N5YKLF5ezsaTuc1Yb/Tt8utMFdbcjo0D8ZHMgJh06KfA4kU8LHwo9qNURZ+/sdIOIPOTb9LflmiN7UiYMv3tksfTpkALRPJCArPqoDu2UuZ43sgntFdsM+2KiWqE/4024EArjPlAEyEqXw9FnQ2VGPaCnRaRWqOAP3TvODLoXWZ30/p6CvUdudz7x2UAP3fpDKbPid6QdxMuMX7kA5qyp3IdUvpqFiSV5eDu07u92Nej2WlBJKLAjD52TfpkgRT0LgYPrpOqES/73AAuhwaf0fBNpUUz9d4noIYAAAE4gB7P7vicCdwPF/4WCxJQNNILgF5ZcvzgaJxyo4Mmngurv8Jqn5DVw8ZsA97zkmtYRg5eCYWrI6jmWwhQJqxHKn6eIhe95ELJIyTpt9bkCK3Unfgfj24DVx90T4SjNHnkDDhoK/3qoyk8myADcgaQVWQHKLcd+870ZFgKOMW1LAmIDfO96SZt7VB6cKQI9Lu2N6KatXwsF8ZvyLZr+py05r8tCUilTfhMp+xsr2XPkRVv2f1RjG375pVD+e/2hpfjAdB3LEyp/59k36S3pXn+7Fmst6yyZJy3rdrZMlMcWnwM+JJ6SYCQyt/3EYKdvWaw6x59Hw0hvtbapPrOBHE66IhbtQi5nKlIkAwSmR20UwLhdGXhSN8iZt7qO0czWwt9sp3Ea8YH6hpprEjRn1wbHoPtV6Up5znhinsUAUKE0aIRUEWJ+lfil+1b3p+rpKOfK/vynzrdMhBK37jAGKqtY7WnwVYDtor8wbchIMw67zjAHXCWLRy0bk4MMH5fNrdjgVvSPim4U3R7qaixxQAZKNmB6ZPuqiTtyqZPVa53TLJNbm2voBD8VoZc0ayhCU7ueENieA/ZMp/4gEKsvBcknQV98Y/FKFtPUFidRBoXrvldVgBn236ixxYdCH62GmGmFdfd5yaodch4ZmzOAQ+4NrZQg6vgBWWSnyacqB8sQg1B1dR10TiPR9KQibtxGwVrNdELm7qLegOoy3c+EEBlg2GaoRsPqRPlgjd8WZTZYZupGWOme8dhhFXrLZOe6f77wy6TxB39nYM90PRzVnSQvSi9msJFM4VxuGeasfVdXIOEPybfcgIxmNjPQLcrdxMBtzqES5C5HXvrkZ4g0M+X1TMl+/3eY4smRSNZDniM0Gk9VUw0CndkXFQVtKt1E30EG6La8VjTBVM515+PaHFHE9U0aVtQgwTSKMHf9UP3fQwiHb2/2CVQ6qf75UxaqRpn7+AnowUIwJyIEYjBidvWmpHGw79quFIzvgdUSUmVgNviclDpPt4hX7gO5r82KDrb0etufFndiWkyXzqvCLuNE6EhRCTjXAxpzkVDAuG92hzAAuQsE4lrgRyRO1lXmV3P882vFS/pxX/KNfdyrqTbAdvp6pOdYi4Ni4kCiIu2vYrDvvNHN1tYbi0AWytAyCmd3Iof5D4D6SQy83gHH/eiqnzd+4J57GQ5wiG9qL/Cc1ZTNDjlIrluMgMY0b/GQzdYXNZLbKQe714Xa1QnYUkKZWd9AN92c8E8A0pJzCd9eSITwM7Gb5sJ5Ttp/2TxrxZWWEEZz/x5LnYsEfUm4cSdr7fAv5Y0eS/jE/kbldbUzBA5RAmrYXH4zGl8T26LF7QjYjUKDVvkvH/AZHdReF51gYywG1u1UCqNUjRIJxcqNyuOd7N9B9vqIrh5Yf0jyP2hKushL76YNx5abarYxZZbNiGcMDcqTRhuCm8JLdhMQg2MjADlfwAIympPrJQkytlD7CEv4HeMX43Dd2ezyk/MJ1VdWhXwrTvWJf2PxjcAL5OU0hgnlKkW80SCLS3I+l/HQ6DwOhcEGxUgURV2q0bPworMSxDa1QV3Y9HZEKTMPztN+emTfx/VPg7gUst1uCpefQBZL6PhUK1Qi3TPqBVdFxrWp7VjZiaCGoSgjAO3llELbAm0JBPz768eZt70gX493i/jUtqrL7z869vQIHcBW57eudQy6Aq8I+ahAEXPYZ8VUHH9Ucg93yoQZX4+MNdvWd6+WiO3RqjnHLHDc2QIZZBhqttUFqbHodqy80KNPymCvQTjNtVUmcIA+d7MYGaLVtS4qtid8P1jeD6n9ByHqPFVTjsn4Micwch02WNbA7gX/qNORBePhU40e3iwuK0pQRrMYPxUySokgjOkhPlFba10xuiHB3loW0L6s8potru9FZfpbK9kNrY+6y4Z26gZt1kdEDkB+vDsHdtxDkN0mCeUjDbb/nxsXrzLmojN/IFQzgdi7kGC2rUQ76VFlqvNjEHhn6pb2g+fQ13DOyMisHoNvWB6Al6o7eNd1WLiP2pLdSJ3hEkl1Q5bzKXENCkkDJKOUcRU+KPKMZZjMUYDYbBF2t1Nfq5qPZOhqCxyWEuM5sh0kq2JfXd0Cf9WWQze2anxAga2SwZtnz7n51FGeG0dJjSWJGh2dLPC0KlWyT0yqgr3gwRUPJCmndbNFEo0syx0Da5m37QdDabQxmqWSdWCEqAKxEhLSkLC4UaaM/JczN9JD1Srrf6uzf+5BhGutc5HJ2+HIMn+YwLvu6uHBTa+3RgfqvaH8GEZfEEZJY6+Twg3yHxMFKz3OlxLuqOaBwN7W8dB7lWZNWwFuwsDUo3rqgvryv2iol6ILkGbie2Dm6gWH9K/24GvcBvtDjvEUkiU9MsssbOJ2GtZDfgh9UEQeqR2jHyU5KNAmdjI+C7IywnEtqGLbY59o4wRVDPjI+eVITbX69+8Aw7Tbu4QPCSAIaneZol9HlJlW3O6PW65papJoy9pk3bP4izEjjE6MYRQ5jk0kwTGt2Zxy5XqScyorqUyUcIDuQMC/k87CLRRjp/g/ygr/EmG8sMJnuoSaJ+ddIGMa6M4tcStUnfKpW3hnmfouj6TlAN0QaWPA2fu7wtNnVUCjPeEM01UKunetKAwviEZfay9lIst6qsxM29z5WNQshnUAqIx6iYY3Hu8nDCZvvZezWnCF6X2ZEmhk7RISgKnHI1jwxFFRcwyfM+lKtCQHC9JMfXOhPTTGUqwlLYZLdqAmG2OuZEYuakOz+sztswSXOifJruCVrYis4Km5/ma4FenvtjQa7ZfnknZQor0hcKsvD5wz8maV2pfjByc4kJCA6wa4Re7aun6VQPslANOKUy6Vu0t8HfHncIYix1qdYjNkamBEenKYc7BaRKwcgBPfTi0JFCBUs6OrMwku86dKdb12NSE5pOsSkj7fMzrnpxwFiQs+8zD+TiBdu2WGSJ83nNIsvDjicomQcc2O7Cn2Oc73dt0gPtw7i2v+nA0ALmuQWjCZvyf3NKODIcp8pH3h9pkaqEQR/YOpVInUHMspFVPPK0A5eK1BRvb5p4IJBrveI6XtwBbqDP2DfuZTwuX7Lv0Bb3P2w6rTbBtffSke52xYqRBpMt0xmPCipHAYCPh/K/efjjjXFAzHyQrRLp46DrawZXTiQDfgoK3GapDbPkPO/n1K3fB02nn/Bh8ewYDdXbbq4+6GKpudI4dGUtoAoqBX5qwC0LnogKFV7zZs5WRsfc9ARrBoJP1rNqWR4s+DiQ391IVlSNQ3anwfeiEgJri9568eoyOeEY+PlfMsX6D0mQIPtugx344ZelUtt/d/yMTJZi1cqkj4I4Eq+f1ZkYnoGHMRea4ttiQUkpWyGj90zbTi9kT2hQdEJpczto5MNucyuzeB4KEKKSpo/9rNR+QhWH/vA/wOWcr5C257hkaH/C+6qqFmMhHQZ94tbQpnBd95KNs05ODJjAj2+Uxlh9Oxk4ON9gQiDm8QmymDUHRF9q0Hq8V6iWtR1hR29ett9AF2UadWWSfn92gDEEGUbEU5htgfwtAVxCMusk8uq1QrnaqyyI/Tm900Ao5OUfpbHaUQW6zaMmWgIepxnEfhaIIqg9RGb2Aqt0FkeCNq9j+z4yBf9NnYs6NfdrocJoJAzwtwADMDs/o2YQAOg7R1gCyZ/B4ZhTv7fjAmiZMPSN9j0/zf1xCNnfdpcLUcJ/nJlJ4b/tyJjqbud8kqaeacXqvZQOjgdzeyWxwHHFruXf9mrONejZ8YL+WMdMnADsk9wUIrjMjV4hPJhBBbr89QIfZGGiq8p8zg+4HyeWJUi3DN/19vhNehjYdpBIcVFTB8GrcWRnriLe4gjFiHl5Qc7Y9KndgiDC4EIv/2lhPEXrBoSzRs4hlQ4fRDCjvBMlZTe6ONXLOwqt3s/FWkoNrrnsCduWVRR+0+33d9qeAb6HhuluR13NoDajqqPed+CN+0N3DDuCRRlZhJClZDu4gS+iUTCM1pj3y7MuBwiyxnesk6xTByavfvYWNP3vONEACRaYfWsrdmVQp4+VX4ucOwKv4ts0NkLj1B8QA960NIb/vtldj71PbrZg3T5YwdzJhp04m/0J7C+WctpfEIOHNKnjiJwsLy70xApwZku3ArX55HDvDwdHkkDIBrQgOh9ZcyThuYIChivBtpmoRo5njRJrX0HAjDdp4mM6ZHhLW+GekxtU2CY/Js1Ly0lIIs7mK5j+hR/Ej8uXsa9zNIyXuT5uD+ufox20NpWJ5ogNdzl0s7jfwN8wCsrreJ1Yni202JxXbGxKWl6jxAUGi4OeDmSqvt0PVyAWhlht2tpvGCaBxkUOtPfRuReXr7XfoedNrD2+V1w5wJQ+3806sRR6bxVhOB59JLMEhMP3aDFrZm6GmegKRyLsPpuSwDHBhQ7sY3NojsLeAgW/Jd3Zq5s6UzKX82ZzWDw1d6TU5c9vzt/7Li2zEUtMjSgXL6L9nax2pVWNUX7vWFWeS+ebTy7ynNhPbBDVLvP28eN9JiX4v+AuNDVNLxhVlAJc5b7j1s8uXlBmW7DoJGB6ruhBKywnPGrU1yV28uueSR/FcryZzKfH+p7numaC3XQendH1MpUTU7etVbRWLwRs4c/7S9o+A7iD/3F/rIzZQ1HIXI37joPQWSM0eVT8RlpGVg2iLz9E/qx8nhvzgO9VLngUxu0HcjEqhCPKNl6uc+CMnh/BnPAAZi+8HaTUQSYYI0U2yIAPlwc1XRRxOfeWQBjfNiT+VR1NmVRYKf6hiCSWF7u5yBOORAWqDXJHOhJup/5Kv9oKn3Q7KSTpRSm/0V8E6bxD4S/46S1ka0f9LZWCxAP1ftwTFnV5FWsv/3lePmv/pxbhuUQ2xPRJFk9gMJ9GylFMzLF4vVsvhvnTqnCeoctKHJ6k5ZR4hqIjFrz0h77eP56AgymYk9zv5qMdjHYtXDJlMS2Mk/fdOLxV2z0D0UsADVamkJoyFJf5g8/uv1Yk0QjC2b/cWbNJv5gvXw1MhldkaYg3N+XMA+Qro7VdVRVA4fFsu6WmTnjOyisCvDEZoGVMvhugDP6pZS+7wJQRbOH3L9sec/79NyrYktK6fN3IKiflvq8slZQO7TUDsInwxc06WPiN6RFOJWdMqxLUhxfjxD8iAggxh6dca0xBvf1bHSWQkPPS215EgCgVQ507FDGoLnRBkD4UdyVq6Fw/JKGpnqFib5r4GEa04LUvWuOXxZPaAw1mmJzaRlP41H80IOXmTd950a5btYfafymIyPWFQC7/qHldv/+vW8GhAwffI/tKJrFeR0DBuMa89HMKG5SDdEbmH1/yKq3U7+Pzx+/cS6ppa7KKW7FchpB81lj3YHoIgdZxt3sI8IfWN+bIyAh3/T5VyIV08I31OpwUiP3CzpLYipbBmWwPFdea13t62949g6bVc+SNW/SHXU3dAV9NTq/8cccYixv7GQjfaL+UDBEKsaInu0UejY5Z5OtYXD+OlWIrOw1q7m0sawa4Z9frrMqt9QwdmmS2TbCAACqAJLt7Y5ie44AHU8XWo6fpZYx2v+hES2K0E8ID3o4JSDNelLZTbiYuP4XgQpr/Uawne6WgxQbON6drF+0Q48r9mW08GzvF5vt9HOgczwVy0GLztRy3ZSFWkFwNEEqoVnUnZUyMOXFCVk7hNhI1iRywxaokZWcrF2/gmN1MGbbTppxmmJXINjZ0++GtL24pC/4tNPC62YS48Acfc3LlFif2p/nuMyagpuUWAqwwbHiQlLp/MaBdylb/t9HnaTRuKwWh2n2VJUE6h/M0MIYkhYgmyKAsCKmco3kboCrCnxtS3Rve20fXOR8lnaIDllMLZgIkoGTCiCdRvOG/VpOnxjWieyuxX6VI7mSCWvIs+Hj+FoThIRwzzCEsKA+aA+UGTOwn6lPz0B80OJ17EYQz+C3p0JNXVNNyYc0lhGOaZfV15I3dRdJbA2NECGjAVXsAhJvODPTWecT0oi7lZ4xOKO06AFOpJcwsmvaXXgA8raa/Jc9ZJAOUmUKlmCoa/Xz7sF7UE3/TbRYkYY8gASMit6dvOFFJryeDPRveWBxHgB6PD+1rAcB/M78D/DhyvtaBffZgSE1nyru6wNByn3jG7hyAoaU/0fHfTBmm2aJy9sx+PB0EgUuUCVVejHUA58h3UClU9If1i40ieQyvUN9sj7L1RssNqMmIjKTBeT5OsMcOBETCqDk6hpHDziouTuASv5rM2iwbxUAhkOKAB6lFE7608HQdKk5kYyy6pS6A7eGSjPN7gLBmpz1oyYNLY9/kWo/s5dZ5tfOIxcxYeRdLGgGCMoBuHSDfdfH1Q2kUz6e+t0pdNDdfAaql5Th5XP6psVRR2TUJCmfiKJZBE1A2ESFzsIbIAzU+b2KPyRmC3JB5QTtsWuKgTb2141lKu52tmfnw8Ou4uypHtkhvBrXGZtqXZMEnzI95ez443JKg1GVStV5POD3GzlSf6aHhaTIMw/50bvTunODTpI5iZyKUaM/Ix1FPZN+qxwuZH+Ixd2yF7Mk5Q84wTxPzO8girRCOkUmmpyohShLzZrzMy6oyuyIAW9wzQD72TLZt5kwpuBz7x+/l4lJdG82AbbuSJldG6Jvkm4Etw7di45Mf4qdCBjLf10Pt8jImYzVWjTdg9mvVq6VUxmr+nqoRDFNtEqSg6oxsp4w8wZOt1LhLGdEnYWVVM7wJeh8B9FdKScND/SKXo7Rk1S3UScJCb6LJfrWaI8SpuON+WgADsAoTRZBmVyWIYM45XoMmIe73+RIZTt07ERl/g5AOH+MO8QUdcfOXDkTQnyvRYhSdLxVMs8KbQPVH3OuW7HnpI9MoyLfZHl0yfkQeoAYQMw7xPTPmaJnt/2Dgh7aS1NsOAWgKHp3eFdsGDgCf+lDOnibO2mmP2eRIsOiEyXnLYY66+4RY/sOabOKs0a1n2Rj0lE66m/hm7W02m8UF5guP6lWyPT6dRmkiAjBF+wu1pOabjA+poWsM/wNMFpNpZlDrBa+dsqjVKSLjrz+d4wT+1gkhNLQbu1qevAhAUddWZLd56RDHPMw5MKchZs3P0aPsI68AKYqLL9DaV0D8YAlMkGbHbogi/NBv07LLHSq24tFzPzvrdtu3xRRY1isSZnr1zYZVG0xdiKuA3NQGckxl8EFSAT1kJpql2NUIIMRWcx2MNOY49qRHWf7ZARWM9kYRWpma1eB52wPRiUb06c3TyPjstey+Z8iTAXI/KccwEavoxUPp2Qp7Ow+c/iOeTY2ROOSxSJ9sz4tGRO/9EoYx4cUaxqK28f2NJIEq7ZWLBR7hEiQKRO+cr8sFVmGS3MFvdwXn38PRMwvPpXPFQMUMDQjl3hkZ2QGgsseqEnleaMdfZPcM3MegHWf3ZPxrHzq2tcOEzTQ0QdxgXgcCpi1ArCJKjfBzdy1XB3X2or+++jbpRhkBTptY6z8ZaJhY9gF8+2EBuk1/3BXg+s1Esc+S/6zxxW7TMzTEACAJ5lXvR/R9440fiPrx+sc55ECzYdGh7tiYi18rnv8vlEf7w650CQTRhM0QjJFpHI0hKzJicAj9afAJnjs6b5LsR8pHHbCwxmQ9D2yWkbXgXgpaieodvw/UCKAhYEulg9aK3+pDWUQu/lUP7+dd66dOtfp9nTj0u3ik0YNCbWkzW8Syawr7zj0oMCzqeDxM2xzl2cCV2MlTFFL0FhS/NB6Tf1lrSUn9cWU7u+Cog8OZjhLTkkrYpUasyPLx5wjdiXf91tU2xMi2Ko3NefkI707JStpp8ehb4qKidrs4cQFIe+2KLvu/LkUQhMOjNghyfg3RPtD69Gq0tipNZTch6RvBZ/4PumkQzCjdnqFa58lNFn4NZwBhcfgS8U5SczD5Q3W0T4QG5HNathZtmQziFuZscwwuTyrkpsSGXT4rBUVDIhVPI8P8KXOgiwCdhXBNN5sHLmJYGUI0YzW8MJTfs1W/gFBI9LVpCryb/NlFnGmHsctWNyXwYgRHXo+2Zwntet27dJODqmnkMq4qt46rB7NKZ3rb0XX7afu4ee+bAk3pSWKH7aZu33AYjH+VNOSIPVYBc1pUsKj3hEwRxv2jen95Z1GyApC5j9XbyFl/+CUCbMxIhfbA4mztJ2l04x4P7a82W5MwNQPSOyEme6CCYENp6UxOFYU1LiXAuqcV07CLjiGeJRCanEWI7pxyHbubbvZZnCYDg+1eWShNUFuCX5VLZ1GgtcaqspKk+boNsu94rWxtDXGGMJLH8B7JJymWGW+YJEU4afrUcJFr7NMYGDelxpNCkZ/SjXYx+p/GLLBlecdSuJFuI39JunFOofvvCEh3E5sI1vdYb6k564i9Bd4AfMfJaW+HjAqyjV94jidcUI83dVr0SUPephg1jibrEIzUl6wP5AjUjXR1wTR3Afkp3NLuba4B2ca6awagPerArObzryIL9OTRfmPRwguQCx5OA7B6swx23jYQ3eKyYZc1SKk3kYrwffb7TS5UwaSSE4XZ2I72F/TPlithiMztI91xIqVZMQxyFrPqZjVfUPJEQC9GVkYmvIBz1dTM8FOIXaNhLbrdaVZrUPMyVF5C8PByqfI/mXzm1fVYm2mat3zP2xAudGhJOYQ7ujn6UeeW4tyfXrSbHCsvKr/v0SpoVqcHXOlfBlqkNS8sFDrZBE+/HV7WXn88yx5eDvsWckTB2yhlEhyWzM8hK0z9kBodikVhqgR8p6I11fSrIormmq7rG9IT+xddcugVlss3JzMvlyH/xf3Uukczr5AcVYZWKG28jfoTJ9ogy0b/zE5a75wqwbnwkaa0mUH/t2jek3znWkAogMPFpTsHcOEv3DoIRChDfAQWfkRVOZjemnQ5dxrunAukpcu9sQV8uPtdc03qp5pFxOt2Vv+B2r/IMHYWXl3d4fOG7y1Or85AFQLby6tVEuiFpjtO2EzYQPik05IO61OW1Etle11dY2TO0RYhpdwvWXbDgaeqWBR6mmwi7ZzdorGlHtwEEVAl0396Hxqg5GxlZB8wKZi8hajkTGK/G/9+u+0c16dp8/HpMWoANHZxP7LiQYfQRlqXU18uR8LkwvWDhnNykyvBKW2XLPH3AUWUJD/Ys5iFyLfIKpTWvGH+RRe1Qy6WH89vpiMi3tMrCEZrVGkKsBy1TVEIi1oe461a6OKAEF5BRLMhq8fHu/YL3/DHCFvNDLrJktg80IPJzGHIKIBjvnWz0+nRNfykQCiowakEXMqRJOEu05SfmoaVS253usaw+t8FF2qAY/Cyytmno1Ayo5iNc4SPHUcabSvfwSxpIH/cvS+R5mPE2QIiVWnrdYfbKDRhLGRWsz/LEPwZ/dlaRmMx4Kq6K29tNjzj7QiRiYFIsJiJ8/vtZq69+a/M/BLM/ue+ayPRQn/RJyvhP/80dzGI4Q9D1HmaRU0yuPyh4rO5KghEwTDGY8jGX+jjTlSaITQUx6+WlUHcPmFydryL8p/DEwn39Q9W4ZF4BOymMPORMuMLrjiaoWOoiAcgbAeUMbR9eTh0IUpdTx1nDjIEJ1yxih0ZPJf673ySKCf+BcZo/+FPX0x9g+1Y7nShHHBttK4EmAAAfQS972O2XJEvnwH94L+Fm0e4SFEnETq3WgfJCgI2xA07qrtqMIlkiWFA9LpJFvZZEJe4YME0ubz27mVmeyoUtWaHmwph+fLdlJ2ZiGzb5s62FpOBJvOv1ifoYkrU/HKJBar4HHilZzh5KkQXr8zWP92HkhA8S8TeNWHTni3LTxx5Gh3D2dh78dQCoPuCtBPEL2DLqD9U2LSP2mZwAT4t7WuqI8hEf6MfZp5mPB896DMw7Qi67cPz25TNlEnJYSkg53ELr6xXxcKtEn5gteKmS1tJ+YILbmrEIjoE+JMFV/LUB+R94OKdwsnnIK+RCFqiSBZmhtlb2nz6EMQpJJgGo85LGtnEYY1gjaTUT+CVXXoz4fnzQr3dUuJwQBCCvB57mJhOAAhVuI2a0Y1BDnycw5BPuLvIsijP5ziUHajBMP9RLszcXkrckbZAiCza0G4EJzQ8+bWKcdH/JqsnJUi5E8KLT7kRbahKw02LvjMvPcvBx05/WB2pe+w1WQf4I0I1Ksqth3P1PjytguWhE4HTFhdDDqVd1jVOk7BYt9FMB5DcKPnF0D81Sek2kCA0tDDKsbsUq1RQd0wYzacOQTs7OarsluVYwNY4dlNcUkizVEPffCxqETEVh44i3rc3VztzTH0iImr2gXwFDUXBMUKnzbS2D1UwarLocBSTjAR35bwQfO/ASLD6huQDPywdRYOoKbG+uqD5hIRAV1RVmmv2SpZ90rjhC8URfGT7lwl5uPVUslcUu5f8y0zk5xd2M8DJAH1KYma9DM9WaKGZCiyjuO8C8QOgDPIz6mlcWOn4RM8RJrdsjEtdBVpMk+NVkmvSnCp1ovzkUgXSy9nAnZOSzdtw05chqIQ63dpohb3Ys+ds9ipkFemcDj4J+9git+eFOb2hR+vZqVikPDWIygXb+SJGh7ua1X14I2Gd8l8aEMaVe5QmQLcxxxcBoQHQf7AAE0Y3LuOkHV5IlAlX0OA7VhTvj/AgdQGlG8nkQFn+OHgwhyDMI89GAkwupgDOxa+CVvWcZWI+9mTrml/zq95mp4US5rEf5GE975LEJxUHLR/gEsAIV38Hj2zUurYJYBbrFXoJ9xBYP4EPS0LBcTjFZtwXyRMXOM4APnQoVsMH1X1Vlt/iat5ZZ5KYyfLGJ/Zxp8ufVa5goHWY2dmoqI43tsPfl1HUKQf13wYSRQ7zTFJNfGOM71tetXC8ayZCn2K8TfGdY52M99e/p/p9IBbIRzctiLr4LOFihWD/qicY9O5diHdjc4YGBHti/xxzSkeHNPx5K9QM2JwtBcXSP1qQB1FLadTnP/FKDCR+n7FFBkLcscLDl28Fp/laYzmfM4O/4GX9uPmOxACgBZ6sAJQn7K5sE2ea7OSzE/NoazGd1nEM8i/EitSu98RQMzFjDVH+Z4mGqnmWTCJDGHetRKTHiKqKVTRx3FCFXw1Y7hhFfWgP2Jx+c/xEZ3xsr+occBL/dN39z7sx1in/ikoGKHwEUF4xbH/iaG3CZGJBo3B6slYYr1BadSWgbBg7FxWgo9Koq4ur+jTTrbSydl28ZYtwiXEwzWqCPMe/f7VJacNDMZfmOTM5ZgPvhbqdiq3HkYSnRLKdEICVh/Ask8Q06uuIVdUgHVRlW1/Ey7eGuDQSmK8v36xThp8gEw1RmCk9xvESSbIC5zigRJRzmJSkMYKkUeDGBUPAZvVyhIa+ddp5n6vs9Rt+0UjKAWA08cOOfF/dgMuIV6sjbwQe+mtRvh3CgW9c6dNnZVLtZzT9BF+5zbOl2a2+A0CszlWEUNjZKcpwP191qw/Vs66N/fR3UvFOx9sKLR6/dzRxTGPZIDw6Ac3ZT6trLhN+Vs8BeSq95ztlWLUhq6ZvvYhIcHiUEpcgUXwdnw/EdyhrXWRxHcQj1wf3QUM3VgTq9HgN/+uDh6Jt4rG7IEQwSsYxpDqslKaEZ27oq2dmettzBYX5oxDt9rGdrf7iw2ERr3E30+1i2uOFUOu6zd/2k8MdtFJ8+fHKARBPlue2eRXd7lSHBhztw+THt2WPOiZT7+FFLpvrCzDlcu3GPPhc7Junyj8wOrck/81VCoWiojmlcLBJSf34cR4KKHSlHnP4cyvQ536dTJqt+iYodewml92/jZ6gQGsDta1IvEAMxafwFDGFKOj3g8odbgqrq4oEJk8yQUZ2UQHQ9aWqjORzciWoa/Ve7vj0sSeNdtRfhNU5lgdmWUyesl3sUJZRCXs273jwFYvZuLkdPBkuLm9fHARn4sMRszk97siJ5P+KEVBadDTi9aIMboEwUgp72LKe2a4SpOfFb9Qhy2soT6CwuV2ejPXBrgwaFDZIw4RvYw+5ZN/0HxwEZjLu3bbDx6G87G+Zd/17cnHuBsv3J9o+CiwSt+IDq7Ta7LnEroXARzF1Z++ULI6C+X+4NMCat/NT+uySFFJHKnQg6oiQ/KRbPAS5/tZiNKAjOz+w6G6GhLQ6PvaIhaQIBM2eVt2wzi9MQK5JbANX5cJ66dnq2mMQ5WddDnmnEGjANwaLQOay1bi1KCDmDzgPZUkrRz5SNcPsLVXf0402YfGts/oDQY5u3YAdLGhJDcXySDG9Z4PmAcAQbDqDCFeoAjhKBvXpANzeQak51hlHJ7VVgv4sH8AncOWp/imnZqmJN5wrKEcKrTQcx6KT5AhFIhvpxM3WwhvcXXg6UkR0BXmL77m5Wuzi8pdROd0mBeu7SZRlsoB7KLVOPLeBWBlwHhLpqNUdUUrtKKJq8Ulv7/epdMIcZJBQEgN+sABDsCX+tHiqpZKNuw0BK/aRxPYTkOMYpNAEh4+FUCqsNB79grMRzxquL4H4UysDu3ZqeZERgnfd1aW6z8wYW/L9H0kHaGV8LTnJNNGpO7Oxpt3LK0TxRQtwHHqk36CAaXbNu8UB2RaL04LwOp5cUr78Vaaai4r9elod30YNwgacSXS/OxWuyTYjqhh2MVFhGysAwf4x9odFQRV/n3+VZpH9WyJx7NDcknt2EgpULfur2xE5ej2ifa7w3RuuFRVze15oDuafD+IlEtK2IJtzlbuOTchRcmXfXEH+jsYwWoEltFFzEyMtAbyY60fA/v/xCLCxCJJ/lCXuV0WHCSXWVUFuczc6Nmlc9oyntvKJJ4AmnDJXN9Em/1gkUcYQ22BxAPYketsgpnhrvO8Zp7aTd9eCGfadbBQT5zfxUhLj2Z3mJuZg4sa5OpJ+tM1zGm4ENs+eap7jVyUXo5B5FI3GcKfy8Kp8feqpqMNe94p4KxJF6+QTnbyhzYXkPs24dVKagnaTCJZlRRZlyBi1XecJyf2vsik2ExyENs3FwPnx09A8YqjeQa5C9G3cl6toa+AKolu+TBT5bVcs/XHFcZC4cs0zyAo9caEfjWugPQhQOzpiEvQjKD2sj5UeHUbKDuW97ZtNd8gAH0zVZVAZqq0sv8GJywzGKY0ih9t+RUXpBg2h227BxWNIGKCWPAY1BgXgDVtXaAIC6FzrxRSED7DrTe/wyUuPn7iOFMiMWFisJSIxYkauMdsvb2TWLboQjH2KXJvjJPlHyBzcnNjPhSF9Z0/mP4mrgEdWMetP79XlQ+jgzsoCogwY40bpGdj/LscvoDwmWAjqJ1ekKUzhzKUDYbHz3A4MhVNbmEIgOekpkKmN19asltK+gJTc9mY6mLZVnjrQg+rAK3gDOYl6Y8p/DPw+hbIPKQ3KIG2vTcaDI7dwuHe+BUKr3ewObcRVQXAcSUcFtkw32Pth/eh2FpdHREt8kN0VH/yFvHVFsZ6me93OjwFdK7Z7L2tm7gxvj6H/49rprZR4Jv++UVaMSoJdVW3domvZWV4Euw4U1Wqck6TRCFJbW9neNiYXxrdVbwW5vahjHzMXRA0eMukG5yUSPpv7yWBUF7UBzPN5GTGmaDcPLAEkfNsXojqksaESht7qkxkmiQdUCqgVnwK8E6mg23y0B96avUxRky4qBumOImGmSrRfOlEQzl/4gG0mO2JcLG1RI4EGyGgKRDXYaTF9HEJuxiAfOB+MZN0XxdWPOBzqjRVc60AFNvSwm6xeoipo1n5AbxlezfJo6FT4XC5W2nv2/ifdJwsujuVqX/VYXIQopj9Wfzvyv3dog9pxlWsCMe9z22q+I3EiLtmtIHPZpW+vs5hZTut8N6AAGtmbrqwqM0iigpU/LrRAR4cRHtK+J+1g/kJTClSoRcblGLXSuvG5O4Pkf8NFpzkgY5o6ZN0YCMtgj/2rd1bUxUYTNHdpH6Zbmgp6krcPYOnwlqI4APPZHbyIqhkAG4mx05/MsSucvTj0DL3ezUOES347W68RfadXfhGWNFgefVwFxNwO9ZxiOXp+i5CBJp5EcIGCmxz7F8rUf2iULZQFc925bhMeukZgBc8L0CFWNBU2Q7+aexCqMGb0Vlcmfk81AM7kluULeNvwAd0Z/InmAQICm/fVRNhj2OtK04JarBKtIposlPXSqw+W3WGQqLMGV4ErVhO/u8U76aCnDzmOpVNy+PL1+81oBY2wBRaGrA8/GJ8VeyVQSf61vngintgxInU8RuKb7eCzxkS5IZfxNSpF2659RZQ83PSfqBomCdM4teHiAaomf1FmZufjda3i7mj0uGNwY+RLcOSbN/llj2Pq96ZvLOGhf13YACLGFfDaA1ZYMNfuMfPa/1DqT9467sYheDY//DG8Gd2mXKbM1zVDSQJ6WdIhKY9wBCUYLJZpwwT8+Hj8mCTP9yZT9GJVYvMFNqHfDsMZJwaHNXXuH2wUbaOKOVJxrhwAg73WPV3P5nfGA2pPtwfoZVIVL9QJt2qVi2PNRi4/sKVHZYO6VQfwN7gRQxXjtwo16cfrD4N/CiIf5OUlPFg2Q5HuKBdV9ehmNrYF0YlanTGbW5Nfh/NXsINi2CtIHaZvk58cxXnI6gyau+hXQmiuFsVCwV4E1Pxzi+yU8tkSA0tLEczcrFYkElOxxhgABSYH5OO/t+22gr6wCrLNu6a7b9ryJ6owBE0wqulS/BGGQyfwb2kREvSm5DD+vBHKyufQYxvuWuiZYbd1YA8gcaV4+VJYj+vDma6yFJ9G45gSox4lKJxgLRL28hgFl1L2wVwCIAu/4Tf/tgyWLwuJIVw2beYolbiikgQopdk+C0NvZQCvD0aW5usV/NLe5RG+Aa6TwQSDJX9he+AeKcn8tIW1yLE4G18DaB7BAzl2o+OajD0KM/Zb0xD2edQj02sSoiyioqDpuHs58paTi2Wwpe1r4IePXZTGFK07Yrh9+gakVbzc0MQTSxxdyMg224b4BkPTiEx+LSQKI80H9ataPZsSaDo1YNYvBGYv5vaNl/52iTNUyBAFODbcH2NJAIf49FeR/8MQZ7qIClCZANmkCVlvZ92WcB3dwj5NHarlvuCe8Uu4unTetr8WBxLOO0oiP/BZ6YOqqpMc/YXrB8lOgA91sXoakhq0zxqGJK4zd0fqRzWJdJlMZSIR9c+QWjTJp/ZTsSUWASJeod+5oeEtm2YdJhIWhCMuFpAPqN7A+lgBAdBea6kCj0WN247iJtrtNzDiGLyGR1AlB6I+nCygKGftmYoGof1Ta3s66lhveCuAACs/Qn8rglQdpFzgTxjJdF8I6y4sC+pWTd259BzW2DY3RVKQfh9ZOa6/w/Xq6q5ShCAEExAPn09OxLuTxcfxZ+YktEEj09nTIE/JKQ59PP4+Uh7QgB6MpoVG9N4epfgLW1V2KOddQBSn3VrM9B3w136dm6f406KHvN7QB0FAPDdv4/cQYwMHbjZo7XdPeIEz2HPvPvmuTfBidFIitLQ7xMG09TP6v/GGqFLqw9GRdz3OZP/56KJdndQOUY+OLAAru9VnMJigK7i8ZkHpgN15QbgyXnRW1WLvatgvL4PHlp8lAsLo0a5ovXD1l9HImw9dPxykOGN/YNqP159geH+lZ5INDsU75Yh8cCEAyKjNCATtoeoErt/ij82tGgf6GIn3O0wMcHX+M6lfkyeIjZDClNOKs5EjF6Bszg/r1ahc0w+jlw1CZCZVy0mR0Ynw55ZD2BqLMG0KBaO7tv8p8xAc4e5psy348I3BgaIdl++V4S+1ildrbP20iUl9NpGP8t0l+XXpuvDV+UBx+XlqXxBcTvo9EDchAXDpVTs91y1bfbT2IPaDlDTj3xs/jnOep4EofIYPBRmMCsss3iK0C/ziDcP5bQiIKrlITxUr1OWx5yqMz5ciO7FQIiKnAaOXwACMEYSgEZAxhRcANgB0wJ6oRsWb4p9a4cAtHR8G1xKPSwXINOfZgpPIArfUXXWyBugUEQxZ4o/PdKaId4kGlxQlOIkm5ZuHsjAfoS7q6RtUXeOr1dz5d3Fhtpwnxce1+5Vy3DxxiYXjnjgU8JZJgl0gvJW0a8dCXI9RQIkSJypWw+kHfz7cXbavZ14yx0WVrrxj0GqvXfrHbsAtOh7mkEo8TRtkwuMXBo+zUh7HqfGh+rShqN6RoUYmecVu8tAT4gnQlOg9eZLPwMy5rdex5nlFUPq7HJQiHu9SZiiS6ZfVC20tIXP/sCDsHUjidU6xB2L59VvV3y08r4DF6SeXNu+9nMpwYbNCemcSsAuqHqMgrECRzo5lA5reAxI+pResrY0lNu9qIXMyjys/+rD4rBu6Oh8pp6iPg9LoDLeigQkflAy8i9NH1CuOzflVZks3/Zp21QZcNQnyPa1XbGAA1+YG0LwjzURtaNPLGrst+ZAqrkbrnyAzmBQWX1J+ebXd9A+GQQaS1e/m88u69PVQWcXeSDVCb3XLNDCyqct4sbcFjg2r2HOgS2fBYDWw1j/zMmRooRfbP+1P+YPg4R68YDtxcfXWvnvXuo0ZqF8q14umWIrXFLy9Hr5WGPMPKfP3CqkgmRbhFv2hKPXaBZlzrGooRrjo+DVccgrQXtbODDQvS//IbXMrKkFvqGbfGcZxLsd1sd4miiMoOfbJBJVzzNqlDn4+PtchRoIZ9i66YNC9nsy0L3ES/XvLLgf/CUGfmZxBELKeR9QPaGlKkuLliH5pZjZMjPYkLB7YNiWKqwWOZiA3w2XylOb45EKxu9pEkW1EQP5wmznCKceW5JmAvVt1G20HRyv4Y7IXw7Delshnaoo9uo/fDjkKONworlbQ++OIftDq3ohIg7mQJeofkaqTYRZ+hDM7sUSOem7AJyJmRJhzu94Cnodgy8zyKXUcfYH8jiw7ImC0Sl7LQa7bb/hu+ptJN1R/WSnw1QAuQj2Ji5D1jdapTyQm0kl8+FNBeeYPU5B9VCoTzA66tr3gyACiPXQYb6hq6DV6rjtKPuB6xqUuYlxAp4JnQ5AidV6ptVNqaCBkPAaslZl8Ogqi7t5Z1YfDaas7i2Y8KRR9ajE35UhwYloa5gjsw57LEdltIniTWpOgardpUDZt2G9jMaxY9XJVUFOtKifv9rr/T3ToZSuWkz79vPz3x9kD75Xx70Y28QiZ+vJ+neFQTIOc8LCsMo+EBydJYvlBkLhQq7ysmOS46VdOIw7gw0N+dSsTGOfRYweym3ufpT9omJPXI9no30cMU4thWYMFLqBWyVe6du+gCVVE5XIXuHP4SrMIKPezp6dVuEhjcAeGnMOKiEEgJbLTsyGgz6cQ64jDDwAo1A8pcGDRg/V4/TyWPLaa1Rw8wYliTzBpVT7BlS1gHmbeViZ0mOnjIeswhsk14Y1h5mUpWzEFfJla02KTNgVbFo/zEmJ/Yif6b12TBvc7i+9nHBi49WjhCFhUBSwj2qdOAFGIbZW7ZMQylrmx3KUGDwnIQYyrGbV88M7mcrOB9+TFtcqOqANbUBPBc6BloH9E9GmImjyacs/tcG12wOs9KB3lsAetWQJr260OmVyCitdZ194sWk7+P3zSzhqpdW7V2UvYAF2XAN8C4glAMW5TGnLrbANE5sw2djLQdtZkxdC+AmpWcwPU7Jh/+ECoCjR4n0QIvkWSHvA4UBz4UEgVS/85AIm80NH/59T1AZlEmhM9z2aRt8qX6URXKr3YOhK0OIQZiqKrYpNb+vDzh6sK+KdI/CLkijqL8xf0N2j81umrfDEpjNdiml92jrSYPpJ3mhhjm3p88Cux8U3uqiZaK8eZLE7T6x3n429mEKPCiikFuxwAXN7F1u97zBzoDiYEczLOC02psObZkShRMkFwUWDz324uDNX75GnKa45v6a/9i8vG/HZx1Z11ZPKyQUMN1QmNydSqpVer41lZYx2keGtt7Wsa0O+Wc5UoylosR34UzKKt+nQyzGn09FK+JqxpqGZjP6O2cfAa1ksMVrlvhOdG6s2ucwRn/BaPH6ZgriYdmXiiNdUfEtvvxkr3AA3oZ7V34+AQ3cNSHSast8cggBp0fd/yRjQZokVrDrvt9xVt3X/yBOIJiSOl0cHNueF8J2Ni35F1ny5SJcDGq93xuTTtPcYaz4bNpWaoZmvZlO508QvJ95L48Puw6+1qNU5Wg/6LQXV/JHFwUc/L1pK4Q+rZ603psPbkiCHiO1u2HnO0pDIlNhmJ1a09+nHqLNl760jnBAOxPEDGA4hW68qiRd9DyMi1pcDBa24BgruW1r0S96+dk9RuGwzhdBoHAVA3b4G6p92J8qqdPXDyOPUV8YiIZE4iT2Z67lkKSXexoiVnM0IZw5wRmtW+05EpKZ1r/WvHd9mpcBvNFlESNAHRk2FTWcl6Au4F8fWJb1fkKcDlKIn2kdwLwEEasyz4w1egOEGl82JYARHmbT3dcgFPqqXtMfxrWwkIsJaRE1AordTCZBok4HXb+Dy02bdD+tCPg0MnKDgL/pcAQggDg672BnibyXApydHkxnHi4g2e1vIAQgEb2Yy7GLx8vmecWS/VOqMP4SEdmB1Q1Q5aPKBCBRXM1iakisFSDL9s57Fft95p1kpDAGqqzKzYgXlJykcqqWXf691X6yKpVJYSlip8bnlHMoLTuNEdj2WUvGpe7JrrV/I17Xal7QrF+SaMcfM/G1moAeJ/s5aV/YylDy5RZu6d1ymcOBgvtGdbNOa1dObiPoFOUTDKeK5UJj6OJ160vlpe1ER+nGuSDlbpdxQwWAk7JCMZDbCPQjQT8ifFRpC6gZiN2YiBncZmsRQFE7cio+7LIC5wYw8y46iPm38WR3MS7NN2G0Rncua2q+8mKmNVRxyEHym3KbVmTxdaJ8hGe0KNviWK5ixT+eLsgX51FKvKw90oNcnlrx3UVHYISD0XA8xsqC4uZno+CrrE699DpibsmjhBhCVJroMPbIemsDiZDClW1Yw7wjfXYXYSAiQiqtPbdd3YcLTiFMxO8dIOqMLIxfqtYLzbp8USSlWNslt8YZ9MW/V2D9qyuBY4XvgCcMIpfW2oGmsJ11eGlSKyPqJYIqcjOaRsiHCxfsdtTwm1zoLPH8EtrdCiDtjAUwci8g9V5QahCrMU93Eh8qfIqDkaTZwavVID5LEeaAG2pbyzVfMkrYh5uFOUY7rMYsCkHNAP8+vcsT28w05WrNMUf+/Eut5LPXbydf6ZMnJS0WPTnKyW2QSXak+P3gku79yx9glbIlM2q7FiyCoRmCItfele8P8JpyNvTgXKclQ5aqHL8nabJOAN3X9vsSvkJHruvtAhiGVprfPPy0K8qTCDhkX0WmLpjIdJf6F94ULWcxZRPqqZUiftoNe6aO+ia7W5TmTEYS+xFqKQDNdPE+/qL2XkP2b0hagHVuTZmF5eoGg6cE25xLig1isZkuOPyXIKaVXHLa6K87azjxbZ3rB813MH+XkMWz7lvx24f+k14u08PHyEnTcPOv7aNczfD2L/z4h3+NjKQQ3nH40N+tAYBS96+kxbH/6GeLBRp+nFU4mrjrBIp3TiZKRkS4HkQSQEpSxnjxLMF0at1OZKWAI8BRO+oWaOlmYvKGSMS+BQ0j6qLowBQK4hke2avS7WEf+58YPkiy40DkmQ2xGJbSt1YnunY34kruJg5pHyEu8hUAXmWnT/yojs/OEa5jepG4HJdz8f5Yizu95PRAPxRK1M8e7M77+yuCk1GEoI7BN6OJunM/psZa1LP72SjJBVO325H4+/vBo+G3lXBy5j+IhtueESePcfhoujZjzP1ol29IgQqpjTmzeMNtBixQIdxvRmFLaucMpC9suAd2WPZCWSnSQiqbNkALeeHlUNkkNUoj/MoF+mkTOnMAmkMMIp/WPNVhzM3bAJlsY8/zxtcWyW4TFLBw8gzzHI9xFmd1EvYG8C0nD/MrxhSmxa38WXUycafp0ewejtGjP+gnE5i+TujJmPTaFbMZW5MV9ybzNQfnk3VptbBCYLYjTuSn3etT6neyc+PtOLuVnaeeXw58tiYHveSd+Qij0L9FrQogdlwGopbNQwXHofcSt1BbWkgQwtMTf37zeNach9YSBIa2hOH3EixSmDswKbUdd1q0XOvXQjk6fv/gc9Gt0H6spkLaALA3JIBtuAt8tkc7bB7oIbk0CiqlgZ2ulbEbxQ0ZE9H5LCjffTG+zb5TQP7R3EIKexdMw32D++DPYt6zfIupiGtbpEGRa8g6jxPMU+loHj05BLfrfpApTgRAqOo/eMe2VfU8reTamTb8H3cWdQtrsSPnau22gn/B+r7KnMRkTong5cvoRNtdEAFdYh0LvQNZAaeIuNI6676NsEY2wU/s/CaoaTTLtQ5VNZTP0DXJUQkZjlqmw/lb+Hj5zup62NiCmchwj+iSDSeUpJw8Rq0gGId3WgLaSdu1YQXZt5KzKYZl5x1TjjAo3QPA5++K9SZQamdTkJ/jdrLJMNvbZLcAmdiAbrUm42N3cQVgbQThqzQ8ml1VsCbFMzmikyuY+oMa2d1QK2CEeFsRO1eNJw+DOvt/BMywtusworLJlNoQNB1aZY8eJBFqClSivLmWhJfUnpWrOCiAqKXv1naEAh5kuoECjZyJOtX0knM1yrpae+qGR9seSSb4aDGr82m7+/YlgFL0JrgXbqlwYXfikW4pWriN/ke5L6SQzYGMmnxXL8pxqowtdQyRICLp6WcmFeSQxWxTsdEeFs8vthljegt66hVrO8Ej6zGrxnCGov2+RuhzLGnAtP7UYehsvyeKd7HhJE7hF7ZeFHmbxkalrXZ2BYEcOJDt0HjBnH0ZtDLKG6zRzjh26fnOfBDzTGQs45eY9asA2QxU+xY1pCsnMxaNuTTuj4vZbs6DL1mo7uZs5o+MysoRXWaUhQ6s3BdWs5jF7gT94m10Rwq6Vv9zyVnqw7dS3em4UoIAmJUVCQNpk0fAbbkB9EN0x2olAwJdXfKR1zmIuO7ftqp1zPdOdzF1U4Mq4g0blDaKHR1gP9OE3FD/39pAD/Y8nvzCSzR/50FffebP935SyPcQQP3lDP2ZRFX9Y0mlpeQeAeQE/As3avmtfHRFwonOlDwkRm36EZLZtBPOszeIpPL0oH6DX1DGVwrnxwtCYoEGvUfv5nL+yApH4g600khLdpskZhk2oA3VRo/X5frENnbLv1e09tl5bovKBEP1ABX1V/jHEdZ1X4bAhFAhIqlpBOJ4DyFnFxWnYuaECGnAYOKmAQNGPXvzVImCNTctVfbcu/Ag2aek6N8oR2r+yPW3onmnVUOdLCaJAFd+UvQrkwqYty5wdfdyDgoCcdnHgyhDM0kKVvzodDWULAN/U28UAbrP+9kDcVskEzWMXHwLMQRB/Fu9XQfFZNJyknqHXf2QQQ9HZ2MLcgaU+gEKdBD9hA/FNk2EjMFvKAr/Bal7+Dy9GIhp5G2zrtpSDwd038iZRWoVbtLU5mA3vpyfa3uk7MeQmPP/eE5m2l+MRGnPKu0HFj+YQX12dbdc/37FdGa21oXAmMLr9viO4oUnft96GDNX3D75i6i3xadYB+LFOOp8sEYREp5iDCjaa3Zg/8rnATgAFuqrLwKuaFQM3VMuF3hnujHE1WZ1oj9bByIKmpp5UiGQboLjWVir5bvBZh/odmJqVbI4/TFLsEWaGNJebj1XfHeQumm0LI8PrRifytC14dC9hEjTURVIayL4tGZpq49MyjfweE+JDEx4sA2AXE2z1VuEtELR33gEa3fvBmwqoLINjqgAnQ58mQuPEXwfj5zpID3G+MQqIRTlVQVei131kq6EUWTaDiUIOhg3mM9pu+9tyacQBEE60mLIolrZEpPlZ3xyn6CClySicb54CSyNXprWZC2En6tdUZQtSgXT4Q5BnFglYzamLTj2u0zeNrwnh8HdwxT3XDQxfs8rxFQLgB/G10JnzX4bC7CD9q3Bj4CDuk+dyXcl1Lw6tLcIpxJhQmHOtKpF5ITogaLdDxggfkb0GWkTuyE3kZE6MdDrYgBhZsYWDgbL+8RFyxXA8GIqEM9xgGIi2RYjrHC1RISFy9or/WFCLclIXT48nVyPRg27llOGHpmdbA5zKoKPstjDQ0BtZMBA/Q504/Ktu7/asc6DzlF9C2+JrjwGwzS7fs1RAu8Jp3oREBFqEe4+t09kxb3TqMlEwB+Sp3HBVZzGWi6rLFCro3paXB9ezM3S6P47CzA/h//RwSNkHDKw2n/eWH7WdjtUz/+NLCErvjQYUq9OYi9EFawDE7fko3CyQLsZ9dw7hTkVku/betbe6CWFMmelc/BJlAEJ0mnxzZgnuBNl58FPP+7DjOYVct9eGN3Y2dXTcDxr+g4bsb3n1S3byn8zBopm6f++cy+oQnXNgdssEwdgKLAudYWsJZ5qMGDp5Zb37LziaMkGBNYGJ6U8m/qiNUXh7aAcCqIoOOLdqWqkAyIBZ0Y0xI93YfH6eZPMdGzjAViWpRzkVb+AW2/yfpI71Vm5jDpZUO6Gunn9MWoQ1c/SIIJdDkSL/SKfZuLbjXj2p8TWbpKGKibo/reyVl7QlB0R8RTTK/blwXu49lHpNK1p0kBSdujUxWeFeT3/yb4xQkmA1f3RpmKzNYWAYuMNVtx1LR32nKp1nrWLYxyjsJRQZ2NlyjNZQAIg+e7X5QmuT84+E2vhlCoKd84SbQFlkDyGGjdK/8DLXnMFifWEXORrwGziCEwmXFEihTvtgnANfbYUZvvSOcQEEr4Xe4eW/VqtKxrSHJ/63zU8A5MgcRm5OXsHC2kdCD8uCE3y3Izt3H+GgIdQidFsZ5NCTBf9m4O50bswL4f5l/hfGm25fkarwFs2N2bzgw008ziMynO4jZMx8N5kni5rvjbngEoDQQg2J34Zn55x2bJvRhI8jhshYFdg6ZH/df7TMkhvqYdBPZyDpzoxTRUABDlpFlbjguxumemUrvKgj1hTCSn0RKc5r0ZslEmupSqLp0+TBFXfvumHedRMQB+OsV1LHGZL7gSS3WwtbaEhBVgJgjp8mhtwrDHi0e/B6E32RKmMdfi3j/hpHVyaTKDv77Bru0bNYn2b5+JPGrpWgUxCcjYei5cpE6P383amZIAQlkYoP/SAUWfp/sXvBnyUchASpeJr4xuprOY6pEsGu0CLxs/A4ZV+B+8WlY95jNPuN168X64ABUjfzOthS2cRpTMhRxG28YRg2KVnRsvR0X1/Fhd5wuGxD4FrjjOYQ/lBQFkJ6lKpKnaeZ1HeqmBexbgNzqbET9LAv3GnhITItYnS7747ZeW+oy7qh6igZPwGb67r8WmoSf4UDo9V7Q5XeBuKJrDYxrgDTCnbW5uu4BzF7IUknNRjG61iAc+PEzjjVXCdNYtnaoBAoXEZ0vi+/5+GvhGucpkmeUiJ1XUJsR7cWqxzWYfNpQlETOD0lX0Gs5ZChJGbq6NYSMavDwmBIBbpQW6FF41rCVq1xNidk9mgs80JfZFJ715Tv6cEbGP7kTQtGrIzpQBbaoG8AG19BXwbVHc4JHeY2GqzoJr8on/yxvMFLjnoosSqh6qsGCKeVL0ruQ/PNTn+t4LEx2k2XoH9BHcFyOzsztz1NTQMRIZovu9AbAKHTmyf0vWzR2onSVwelVyM4st3r6NI8AR2CcNNccRhKc5YP2UY5YvrYSOcV6z0q4Uo+smSdM1cX4rhh01PBlpKqANDqL2+fp8ck+lwz/5QYTNITvMvmpRYdKdWjn2NtGexHlkvQXrJmvqK+AX2HQwJdvKwmPgSGasud+/k63bmg5E3I5FZRP628SMmKAhrZe77fT+acSXHovxIb6v1+R6ULAg+QYi7j63z62JKcQ3SfP5nkTuVTiu/WRqBHdkP2FRD8Em7NfPkC+oroK4kwGQqiSSQUzNJbYXIH0RZYRH6S8OvrU470WDNRyXAIc4O5GYKxAIkPhtXGoSyVLFJU0Ezt+/aY/qGizJ3Sqb0EZmY6GhXPMp7HyziD6NQ7LVMoBUqvxGS3omPByyW7B237Fst/3TDv6IKU8v2oKbTLhpn4JzOIV8JM9asFclTjUVuPZO0iuvqV0+QLbyAHok9+hx6C9UqVXYBL+w/tM2RO+cvQ40mccB+THELv29NW32yHKdeZnk1kzgFtZxCKXitKKE8jasqfKCHHnNe4+O3XvbysSUWAhgJfDhnxAlmwUJuJB2+4RZCtauP8C8X07jDtfs9QdakJb6vaaJfEzUqdai5zMjhh8DS5QE7O/zytxaprhVtgZyI5gWZ6t8dAYSkXbcS+ESvVxWsBWf74HOVHO/Zoylw3q8U5D6oMOrAGUnBqSEHWcqbjONQmRWyXSxiVZENjThB+9gqkBFKSDAmKpWDmXmi9++dw08t6DACxkZ8bTZmIfW70A71l6sHomO/0KpTTcHrsI3oIJ9dcIXmbWcrIDxOKOSPoImPAjW7AnYO8RSwPCy5bCPJU4yLn0FFqRMJo4oiIWHRdzuTZ1TZtNvOaNLETmeQo7ts6FTm9FQjLZfmxTj+E8KK7gSxdpwB89565eVC4tHJ8GBVG4EBsw+Bjh8fQ5G7mfrrccVTFLU3F6b4hjpvi0vB46KgOTdaJ1QORgqRG10ddWFph6fkPGFRARojCjkEpkdYAoPwLLRRAdp8JN2tpK23reZUZGytb2tLOk7GTEdKxin/d4nBN9x6FIaIfQ7sps3NlbjunKLEeMoGp9jWGV3NawllIQe9oD0P/lr8Uf1zZdOhOxJAxu7yzAhueicBF0ithmXx/d1KAshWcSRGsOJ3/5/wKRCVHHSf3qVwnjfEoQXXDwjGyFgqXTNRgf5NSydIA9KEuaqETPX8d//3YP3ZHH46qghZ0T9yLzRtFXEcfKNKJzfmhbWXKyZG5CzIQKkPEMRSVJsXyev7WCce/0o6wu33peK9JE8ixqyoN+xfbS7nFeqTBq8sSyYn38D6ygZKHyQL+92zCx81C65QXwc9YGjys/sOrpN3oxt6IzGK+fOBU5NkVve/Tf2gVUAxN82OHEWoPLzTG8av/TzXFf6FOybxyQhl5eqpo2mkdYH+JrYM7vSt8Q9nJgj42NH1NVfxV7QcW9fd+rwvGWMRg3y3dJlQYGj6A7wD/kR/Wl1YxLhFi/uNGyZbH0Y0F55lqkL8v6+0H//lQIpDMdPh5nbiU73kz/bgDfq3uZWDqqgS2VuXmR15i9ODM6QxcwY7qqz+ez0+mDfyvtAmba9S2fVlTN7ufb3o+7pFMb0VoV6gl9IRT+Iqs4ixtMuKyXCnzWeC98fauAAo7PLMiffiLNaeBNnm2rJgAmgJWxPhhL8g6myxb/46gY1N96V81XKqcxg1iXfV/beC0SMbKB/InUiWzzTZmKRuEHwoNi73UMZpGJVuMmVgnkNb+7Uyb0ttjOksfg/ei3mLUXuVOigCMLlhZrS66ql58O8dGqbJDv0D9yX06QQ5nYPL/t2OfpFCbM+Usryuv7VzclhATrXoJTAG9dPuJxnarfxY1zX8BBEdyGAY54t11J40sPSIYTrFt24FVhQ8qzvIKY+yUxyUE8UbpIwnK8alKYxE1pdH0gfoUSOftIVhkDcPgE7FGwCsIBGbMrzHHsAle60kU/v6kRnzzfcmYmXf/qfwaZTAt0mxerIdase6boR/LQ+D8IJlmZV0mGrWbpIVoQ00PX8ZIm7tcD2cMUwIG5vRlxl5hTsb6r8KH7HJnLIBhd3/6BjBYCTIH+mq6FaR23thyMXTictnlMm4Q21EM6Fn9QJU6AmN4PT+ExntuK1f0HXlJWEvdC15X/HHUEFCEtHnIbT17Q/q429vk/+X881Lnwq+zualkqF/WgYaJQ/ma1V/KWoDw+0tvw5eJZLaoCObXIc08vLxUIlPJYqvO6f179diNOIN79i4BqPUEDEokpyXsOPHvGfz8JaL6dkENRoNU1eKuKg1HflqfU1Vf6YkU53nNKrFMLaxv/m5lLN85mSPOflmCRwvUnAqhzd1r8ddXbVy6gyj//E9cdWaHIWgQCx69x37zt5EC5EVJgB/Kz0yXyf58GZpTxFqOVWVJcEKflNkjOlHmhziZ1ND1nwKXT2T0QxKA/nI5p7U4nYNKTsZ6xmLbOp3ToFF6YFkKy3h9lkQEVUyTvF2gAEuWk/46HfQv5UByIOEFsyJhZWi1dZQw6RAImW3owsm/rDF29jdx/S/HBhp/owvM7xeuBj+u5dE/erDRJHbqDSZdpGn6gmwPs5YG7KCIEudSTvbnrZr1GqZa6rEV/mAcoy1oW7vcgmfrPZXf0shVFHXfwblMJY8eSspUDzUqJRxyKwtuouhyE3f44ifq9QKrMGyuLSi9DsGG3GOWlcb6J/Bo9NbO4JR0Q5xXUJN0CKCKThSGugX31+lygZ3pGgXysxxyBspivb4mlv9p98lvUUFUPbYCayJEEYy0n70NMVOSZe2wKd7RJq3ryCcHeD0ttP4qQCuF2n4Zhtea0q7qYp1Mnk8iJZ3Kf6z1iucux9hYEMauyZqwnG4673Zj8Qyl1DRn1Is8dg6H2leedOEsrXeeiFtP75tREUjuzU9Lzwly4+CCBUcY5f2rWRDzTxUw1SIyCwWV8AM/6d8MZ9G+DYoeCh9b0N58YABvbD6/90g+492VmimpIZeqJ+xIqPb6epRp5/w4uhJIY1EhTMOWfUvOoMLLLsnVtLMosIqBqJfT+5w+6tUsgmh9bu9wXhoqOXrksuWr1hUz1sCDOdO08oIuqMOQTA9Xv3lfosLqrIXDk9D9JgCQGwXvb7jTEGp9rdm9EA+5AsQxpma2KLYXqKTBkpjGUTONdJOCtIQBMjeYhP7SC5fcIxLwww6fYcPbFFSdkE+SOyJ91yr7GTvcnZtNtM9NJ/lPCDtf74pAZ2pBxvgrjUlCU3VcZR6JycBVRLBgbCgOFFuAuCPvpi+Xm/rHxF4HY3Zzt2PV5T3YF2NdlA/FjNp+ijgIaMaGTJyfkFhmvcJsY52XJmBjfka73MzlADdm6ECjSrB1hriCrdqgFL9YoTVAd1VXk25x11o0W6kBz4DSVj66VJ8BmHxBhtc0GpkINhULg0XVgyT2dH4hzs6S/HKg+WTNKkHjkYW4hkqFigLo3ddLXtKQzV4xybOTe4m1wgbp1bHpUC9WSeJdaRwj3MXOmvi5x0JEP34xasi4PtPpeHOYEWR4z8/Ss7VPskoqp0ZGqG38WLvNvFuKPIhVo6BysVEFtfT0fJIOZDG3VJcjFfj4DJOP90MrEVAoW1kMYY+T/Yn2o+2Dfh97vPIxqrPldXXSydKeUaZzrqpjrhAMTrgpG/jUJ4BDO72NHzQX88taW66Yfx4a2KtS5lUJxYAY4Q8hX2Ir1fh3cFbnwky2DuRfAvFs8JNasePs+hPfNucW+yiTBJ/jm/Cx6U7vCry/HDxAuwHrJg6OTqM7ABGDdKKTzQa3S4Z5DHhJmf+Du1X8ClUQFrvhRmex0XI738OfUKHB8Gs0QS1hBWJF2EAl3aKf9uls+/2qrYXnfO97AA31HN0q2nfEK/2SxN36j73wdqxZna4VDG49kmoLc6SY+mjp/kEawCDO7X7DaZ69+BnjPpT9KowEofnGV6IEBmY+TA8fIUX8geFivwhOSgGaNWUCndCPOx5Gz37fNa9lDAykEvp5X+zCZEApwxZwK29I4EKIJvXnpfFnRx77aBtCJdv7bHHyxU0bj57P5HVPvadF6LU5eDABM6HV9tjbFZS7Hc0NQZjk2lotI6MFqOo1PHXRN2I9vr9nyFhZ1UYZyRcIECYnlyC+Va4INnE5dDX3bW8uxkRXb4leUVbdfGnhyjhGh6Npy6LbT0/Ip5xfD24b86URQB9l8KjvuJ+H8wjfkeDYNvnOC/8qKpeQ9W6zluWEKJp5eXOHjZ0Abc2wD0FQbiIUXggPXxNGA3/g7FQKJBc8AFoaM5Ov/GEUpj/2r2NmxZkzLVxh/ic1UdT+JL0LHo/70bIvCNULKmoAFnPsKLi/LRLZgCe1cYntmHNxTJwrJmFqnDrQxwWj82p4q9P9oEknX6CQoXsz1ayx9flUCvOcqNeaKOZRhYVSifh1/HJXRRu9yaPcdRQ+X3t1zNnyRZ5X9ZeBRGYBdUCSly0iPQeAOHdPRc1Sr10StYA6IIrzftgVwwCaBrC5y1jGpUVXdpThzZoQNoX4mrgNFo3UzqArua/rbEjKpFj7gb7YN26txSNgOUagnCawLK7ud2bkVbbv4jmKcI/aWES3ObuNXLa2fWTG/sSZ6hiU04GdKvByYs5cwFcR3+lIUIN9iKRoCDq7ha/EvBZk/ZQ30KDi95E/CfEzhw/0ThIXg4pm1YQssJhdE3FRC4hWuV/XMjz6CXAYb3DQIAsqT/Wpibq4KAqax8GsOoQeyzxCC9gEcKNCE0UQUJXnHcDLj1y2zrHDDq66eQ8pcNk1tJbZ1UvtvLkMlOosiblU8W0HwJm5I1AdDF0pB4WgkCG+ybeUEiCCGecf4hZSlXjmibxkd9EoawWitCOlV1VsaHjGZOTt3HCot+pIWuz+iKDXUkSPbzV4wY7Tn00PdrIKnQ/gGsqxsVNZM6l9i/eA429fgA2YhaAeR5eHHEqQKo/NLVw7PD1/0NHzV68htb1Z1etWCpsf8YXzNmUZYF7xrVJvuw9/mt4MFxmm3LG4tqzwTH2dLCxku1UYKkoym/n158swHc8wPQE+h3fSlOBGthlrz9mtto2jyT9UecnmN+LBnSATVktUG45iC0sv99HszNdM/pJKNp9nwE+43utlYsEEHS3adbBg1PukEgI7fChDavtbbKSmHapskybjTHcar/IUDvJPQkbvWfUmMI+kVDSXOx4qgSzaKLR2DuReU9e4fmtNBJohwh9qnCABKIHUTkPfMJkEXc8JXO/hk64gofdR95C9OxMfVg1Zvc2+jtCTAdRMsXZU5o4S+ZtZm0NnECsU5Glw3G24jeZDdalfq4a0E+Is7rwqa39cqWFfDU4m26UzVVxaQODPMO0UMoniEBuYXmX28LhGB8uoRklYmE5Fp2yoyclMMCL77dSM0gMkZqxlYj9F9ImHoJHmUgy/RP29syx1G11wTG5JZCsbLwwmYOUGk/7NFO+Vu62yJqdlW+r6JKoBv+kaw9MAFj8Qx7n3ZzNWB6DLA/DvzQ4z21eZRPX0yXpnSlweaiwJvf2AFl4BLLR15uwoeHyRdSdRSWFaFtZVO97v3Hmc5UDzW0xgVoayng+9e+GZoc+ddqdCSpj1qMoqzu7I1COu7LnEKL11tPvgt9eKUzjALF+hFWAibZcoNklRcANcQV6Iw4exfUcEfMwqfCULJlZfgWi2apLfQZyY3G/zoOnurbPLz6Y3W4izgv94R40Uy2c2Pjwd6ckp6VmvYYkP4CG3iIgH5rlGum34tev4O0c/dqzhgU4fleVQZQe8a6Gqh2pIeq5k6kCVSZlixKlarE5Mc7bQaBWqg8fMQdTQ6gbrL28Xe1bUKZDYsIqj6zqS/jtFE6VYx0jLdg4KP3DWj3dxsTztEnwNaVzRTinZwtx3bHKPZ1yD+jk3Ob1jgT6Y1rz0owoZbUyVe7m9GGxIqqo9OMDrZ8UHJSeQvamIIhUn3wwbq4wK33TIbhLXGirmyTFChv5D9bucvuYD/vpqJtkSXOjMUrrnpVFSDVGiGy+mgbz21oBGTwMtAwiZcV0+wLpPO2kRt1/7uaSH5LsM5wJOy16e+DPougI4LFBNWBHFwEnOe1KCW2fAwqyktKXcb0rbQSZoisRKgp5GrCvdixRUcIv4xDC2SkyZ8mFlszdYHF1AWh8NAUB1BqoyU6wkDcw6q/6XOdTJfmhKI0hZxqlvqfz3p+34g1R3RiSXDHjQUD93zY2qm+l6/w5m+70uiWchUZyMIWELXWSd2haN1ueRkD2N4kNbvv1XruESD9II0j1GcYmi642FbAYTOSn6Fj/9pVfTYIt9EDf4XLckzXKachsxqlgkqHPrWJtshh6ISbL5jB4F03LO5QY8G8HNoWkIse6Wjd+U79nR1cpzX/lQ5PvUj0SvUgs/Fh37F6hP5f2c/y/7hF+33QIiqgOsB+b3thHtd5yareEas4Pqpvh70GOof4Mpb5H/7/UyDUX9w5VFvGIMd/KDQz/yUbLNLwb/MlmCrTpmeBve4gXyPNT1/qUOCDOd74V6/1W3RBS/R74WO3wEVAqg/NyUmweoa+YI0d3v6rRpU2tw1MjXKyPd8qHmXUPPKCVPxGIeoY5aQohKfCiNSc7Z69nC/aKCMvUruITioJnF9Ii42LhVQ2gqxgkspbLSPebOy0DGMzJVghtkxfU3mlZwVZmNISXj3nXTNWXui4PRvgDX0mLI33s2XM5ad2R3N28fQ0f6Ss1jLNlD/S6/PeERkeH/7D3eEpm0DWs6+Bv4IJyLeHb9MksMwk1h9NkqVPqGreAQbXTA6ft6OzEV2/hn5kOmJcweU1PrSlNHr9Go7f9Be0XuE1GdDilj5QzfakhtQjU9V3ZPNr7xEnAxAVQjbqVXYx+rfhOIp9SlXQ+00xj+Skxxl825bWjQrUXXD2yrtRlzFQuYW4Q1Qu00W0vjM4CMu3GKWS9RpNOkHzgUjJ/6AXdnSXdUScOxgpyr2jnH5ZGH5rZideYlPZ3EwjnBVhdVIYnqM4KAyzS+A8lI2DIWvjjW8bv3BqsL77TTmD2kcXnePQ2Fr5NXUAUm1oFIrmOCcTEeo8ioIn6lVjjCoGFTbIMsbTUgmVQS1zkaYnHZEz8Xj9HoggbJb3Fj2jDNHnc/2cteguADPrSK0QWvfITWGVsCEJ7sgLlEG5NE853S4lLIkTH46tpWISZu6pbq1kgbk6pW0rq7QGMiMoq+8RKJI2xj4DTO9MdRogT77axtY0jW89p3p4Ek/9dwiX50RaTEvlMwMqbsq7TCfGSYFLNKu8eA3IwL5Xan53frDN5UtFId5rqa0pYTVuOT27NtMYQYg83pH2Z70BGWhPA8WnlTi+YqIQuUv/5RexAjU02I0Z4eyNJHnOKO0KwDLVUhzhAGqDq9hwYtToLB3uEkI5H7LdvARqGEHi2VJia+nqMW5/vLPU10prmdDdqnD54rpKAhSgYbfEgco+WBMbOfPCSKQg5JzMeomAGNzFbdSAuPsz6d7GVhwAsxTAifECKdy/FrRP74XggflFxsHWlEJh4JgVDO95goCDkQ/hmUSUPgg0rHFfL51WvHuPFNX6/qH8nqxDfB2WCFcZ/Sr32H/uB3l9jLvc5zfXWCQJ4+4VmtWZuR6WC8cdXvfCSQWSr1ljk0UxlNEjzvHgjOB99/uLL3HnVJU+I5yPEMyawe6FpJU1ZX9KY8JZyy+ZYAkEa3rA1CKq3rrmItdBfZDEKugiVs97JSAQ5B5BIRcbP0eIor5lfyzt4RqgviGGwmbvYHCbjXq8E40z1fK/s/dnkpSuh2h25msl9XACoblyuuLxVaKe0H3Q4ekUHBQPi/SsiQCLzgEvslhE/iqgdUHBuTWjX/DrXIoGXU1nvaMxp11IPUeatIokQn43AIa72BWlW8Ojp+8vAgOtBEDb4rN+ey7IFAfxGmg7JW8/IQcBmILIa8Akf/3CYaEgyhvRoZHEgYx5udO9gf9icBbvHQXvXJD1wMy582aJoOuy3b8zqnUxxIckGg3Lz+qwOh6t/lsjyQtw1mkUeMcCZsIxrNVSTNjW9tR4mNuXxJM77jQtGyE6b7DWh/2EV9ZqgsT+Ajw37ucOzvcPsTiyXAvCdT7DytSpbq0EnZMp1Y/JMW+uCBLT4CZpMWZWzASVBjwXkJH7X4N3otIZWZsCvzPOvMxfcPGlb+DZRYFXpkmXETQgDCHARLNmVO/fxiDVtylT4vIcusF2vXlZNiZ4Kc/XhX1IcK12/tt81qaQX4mQPTnyHxpYNRMMdQsbhfuBgz8ep0tSrzWVNOck7AyfDZrH4/W+lmohFZrRk2Dc1AgHiT2OEFLWnqhjkrkEWRTpsAGsx+ZRVHtDXbwb8ed6uH75Juu7+f+bBwg8kyvHgjguJk7U2LMI9Xb1cxUMQa3lq2EjnC2nSohFt8/R0i+XbRKxE2z3uz/kreVSCrSLOmU9nexNOeGjJEe5KwO1dWCHEJnezYULhX660Kf4duZewf6S9UOZL6YxdBGXxb/G069Q2jCPh6K5Qai/4RKMIVLVCeXoxMrmIpD4dNhu777Z58NHjVPWiEzDSRcrWHUOO39RMMyMGyK1e3VJjhYw49/quZiBqnRsE/JC9nEHA7Es1pB12zsUGy3jPESpAqDmLGFy41kHlAXPPGKh8UiEmo4ILVSDj8tOX7KCkw8aiYKgrp42aQp9HtN1kiLbHkJTBQqPUYVJisac/n7WcZHBLcNC/P0ZacUnlRcs71g1WNPwAnzkfXviBTQawWKno+JgkNojgYYy37LEwm31VeB4K2nqdmUhNbgYnIyoSj+bA4DyiIy7EEX3YiBG3XMnm4NxaejeCRNu0PkByJTb12UOHqoYwDG0VTndG0geSluGTDOBV77Uyv0qnrjwmIxdXYFJQZRGvIueT0k7SeEdtKIRpeA/TGBRbfXkvxyKIXTTUZqxaTBq4J5iRL6H0H6glJZJIn45TFzqiXUBM4PJHn6zpwGqAsGH80NNwzhL40TU4utd79S2He3dWxXuEDoRRdnnDWur6ifTURVemqzJgGTRX5VDx8gAKjYEip0HchmyZweVRHEWhtFE0PAS9AL9YE0i72My9HP5pdS1bytbIcvALkVfKhB/L+AUx/bUfZTo2XSEJA8fNRJk/H4bMB2w26P1IeuDyAjKBj4N/0dpM47DKzqqs4qMPkKqGOzl8j+ZnwZBJC0jKAZtk4J9Sf7/A+QHlMrjL4lWG34OCfNCPiifka8vhVHUjCUcb1ZVB3qVSd0Tm+O/dVxBffCXAUlDLSdlWrZgX40Z9thk1NgYRdY7YP0PeP0TNHkG6MGln4afStMeFCWUpLzEvn8fgryF0QMvnOTr4TWhtAKf5fQbCSR4l2fpl69Pa+XgxMLENzBG+xjnuttlx28zo9cMD9wiWO3zigPwru9LUGk3vBjNl5J5ZJ+4efsFIgqk4ahy6qi9VwlvSs+RblPuGpEMWB0y3wbYpu2iWxwpokhYdKc20QfQf1Dkfb3hVhOLb21L97bEKa5ckfbjxf+Bd7DehsvPk5EMgGvHsQRiV96N8A4J3AuURfW24vtyE/EVQ/E6+xZ2GOW2yeWHMzSt/82JTCsfHOlwMr2pURLUqAvuv7FC7bUxs8z2HqKkeO4sbUThL7Pvq+a6+ppNKOx1+9y2yQh4F5IFhCI3OG0GPRGCuuaI20GTw3jEYYdx04ZRM/zE2NXloqoaq7GjpZ1LU7jKAo0Ue5dasBw1QNwOOOXx0i0BXtQDTyxgoK6vsjTgDnKwENplHM4xWDTwDSti3+V8QW4DJ+WewYyHaJksw1KsKhEZcr/62PiC/zw1n5gPRu7I00o1wQMyF60tmRab2rx5viDo6xc0xwQU0lDXqpzYL7By4lASOFy38vxh7BIfP2amZ4CgjZVEH+yGHGPoPjdJotRGfD7Fk49OXKTn0dWYDLhKCpA5RlWozbvyFgy+fr0z+xZcoh1I3P9oxGKYKCrI/WCBAgq5/2fh/DK5i5OpgVmkb3lUtKnjfuTrMUhDNVK+KWsO7kMS1mL0CNBAAA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870" y="0"/>
            <a:ext cx="287213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Innovative Use Cases and Integration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848309" y="966509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Biometric-enabled loyalty programs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848309" y="1341425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Face-based payment technology will enable innovative loyalty programs that leverage biometric data for personalized rewards and incentives, enhancing customer engagement.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5349293" y="966521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Healthcare and biometric payments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5349600" y="1341425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Integration with healthcare systems will enable secure and convenient biometric payments for medical services and prescriptions, improving access and efficiency in healthcare transactions.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424976" y="966509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4925959" y="966509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848616" y="2771546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Smart city applications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848309" y="3164738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integration of face-based payments with smart city initiatives will facilitate seamless transactions for public services, transportation, and urban amenities, contributing to smart city development.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5349240" y="2771546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Biometric authentication for identity verification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5349600" y="3164738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Face-based payment technology will extend its applications to identity verification processes, offering secure and reliable biometric authentication for various services and industries.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424976" y="2771546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4925959" y="2771546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" y="1657807"/>
            <a:ext cx="7315200" cy="1828800"/>
          </a:xfrm>
          <a:custGeom>
            <a:avLst/>
            <a:gdLst/>
            <a:ahLst/>
            <a:cxnLst/>
            <a:rect l="l" t="t" r="r" b="b"/>
            <a:pathLst>
              <a:path w="7315200" h="1828800">
                <a:moveTo>
                  <a:pt x="228600" y="0"/>
                </a:moveTo>
                <a:lnTo>
                  <a:pt x="7086600" y="0"/>
                </a:lnTo>
                <a:quadBezTo>
                  <a:pt x="7315200" y="0"/>
                  <a:pt x="7315200" y="228600"/>
                </a:quadBezTo>
                <a:lnTo>
                  <a:pt x="7315200" y="1600200"/>
                </a:lnTo>
                <a:quadBezTo>
                  <a:pt x="7315200" y="1828800"/>
                  <a:pt x="7086600" y="1828800"/>
                </a:quadBezTo>
                <a:lnTo>
                  <a:pt x="228600" y="1828800"/>
                </a:lnTo>
                <a:quadBezTo>
                  <a:pt x="0" y="1828800"/>
                  <a:pt x="0" y="1600200"/>
                </a:quadBezTo>
                <a:lnTo>
                  <a:pt x="0" y="228600"/>
                </a:lnTo>
                <a:quadBezTo>
                  <a:pt x="0" y="0"/>
                  <a:pt x="228600" y="0"/>
                </a:quadBezTo>
                <a:close/>
              </a:path>
            </a:pathLst>
          </a:custGeom>
          <a:solidFill>
            <a:srgbClr val="E2534D"/>
          </a:solidFill>
          <a:ln w="38100">
            <a:solidFill>
              <a:srgbClr val="FFFFFF"/>
            </a:solidFill>
            <a:prstDash val="solid"/>
          </a:ln>
        </p:spPr>
      </p:sp>
      <p:pic>
        <p:nvPicPr>
          <p:cNvPr id="3" name="Image 0" descr="data:image/png;base64,UklGRpjoAQBXRUJQVlA4WAoAAAAQAAAAfwIAeQQAQUxQSBUGAAABEUdu20gSrPhW/39xL5Vy9ayniP5PgP4hvaLqnt1WE5LdVHOyU9TDcQpStBN71dPQoh5SRgjq3kdyjlNkp8j2nN0i2VNS9chWSao7aysGQvhimBSc4xT4fg1CqqJqrAMQ48ZYcn5SdDFFCn16E3glusVzQIIAtnHbCP9/NLr7SKxIIEhETAAkSJLbNieh9hIgF0FEgsnPdZHfJ/5T/Kf4T/Gf4j/Ff4r/FP8p/lP8p/hP8Z/iP8V/iv8U/yn+U/yn+E/xn+I/xX+K/xT/Kf5T/Kf4T/Gf4j/Ff5p2iP6NQGx7u8ZKAL34rwYZ2V7tKh7ftzFpxvf9TEqxvbFCI5r3N0lD8xhGFppnKQSheaJCCprnKjTAPZ25f80OmLvXbENx6dxmmAvnNsRctmZTzD1zO2OumNvd94I54TG0z+0jPm5ZJBhIfNyiQY4uk7tA5tB3HrpETnqMBoc7H0DpHVrXU1JNlWWbYMj5HBRYKzmgchn6lGT7pb0D/SzFsEehkR/F+M8mCZLvwBAG5e48GGArdZ75WMxQt5VI100E+kb7BcWMTeMXCpgoftwRAvyv4XK/eoPGl2mzZSH3w2UAROobc96dBO2vBZtZFryOf5frGWZkar2pzsxrbuKHJX7EjL9ppd9X9aT44el+uEBRo/bUlD2WEZP94cSyRK77znjHOF32SAHOL9vUl2/lGyaYsyZgAvy/8rbfybP5r8cEnaP/NPyJ0H47S2eZh9WMLbYWAfebxQD5VRIVHaBQe+jyC+LLUJBdXUuiSw/Ul8ugwCG2/KDfnMozjgAZoHPkg1IEMEDn4Q8gftwJlgR43hPRwcNBKH7KBQ12hRSYzSDB6PrLYRDgYHwpcwam48cVnnBUkNB+CibAbj0U9+x3+lBBUHsp4SQcUYGXRR8Ck+jBXiFk4StZICNBJRGpL1IfPhjt/kr6/4fzQFdFHhTY3IDOvOilzToY1zwDvb5k6Cw+HbtIH3GLas6B3u1vBdn4Cs6B7uzkJzqKDUj68X9fUJqGdBP/8oBOYYPJ0IMOu3gdkT/d0n5EHyttuqVa8HNxegh0s1d8o102wk/6kvQGIHDogXa2L9Idz/1JMNDGtoYeGHpauGuGtqS9boXubELc30H5C7p8KBBsICjgN57J6cH0sKAKxYM4dShIc9zvPCyVo8X4NGR9Ix3zu/ln7n0mUYi+b7GVfXX2h9ljqf9C6de7/crjnyV+eMZ/msIpe99rOP5/lvh/4CWAX/gt/tMS/9f9L5BAADqwzwC4/CuAiPHfsQU5BpCICViM/zCFQwBxjiDOZICv42CAkIFVE6DPCBhlAoQRcPIxgoABqiIwGKCYgKEB35Md5r9r0Ix/cvu1pF85fjyDR/vF/jvrGP9jjt8x4++0d/y3lL9l/Iudfi3tF+MvBRAa/1Zdj39y+7Wk39jpA7OvTOljwWH6wPThnRvkBvwvKey9YVl6MIL96RwUqXvaIf9eoRdm0TjusoaCTDEOeB7OgqsNocPqLBAbryNZ5Np9deksUvS1+lSnAbTHe6ATOBqqvJiQ+haVCVZ2soJCcqpFoZWeTAUvcu6lsveJ8PZ/MCnr4J+JycIFEVlAfWY4gi1PVxfA/k72P3/0/2aP/PFx5skYloOb+JwDyFNLjvz+fmAmYxYwrn4wfORqjlra+wgbIMim6aCPPMwFUxH75jPeGWkPeWpzbPAxqXZ3zCHjDC2aQo6/316Wk02nZQmWZaE5Y9INfKXnQ75ooCqZ9bYPsYUuuiH/6/SQ6VisuMdDAmxTi+sL7tL/J+Ne9EA3IcpPFmCgyrK4RH1Noi2zpMxDObKwKLOivC3ZJvrM0Jlvd3iDOwLJz9JOU6XPih7SdSudMz4vZZRQaHUyyW+SRGUBrsoXQHnyyziqj1RPvcAKvQYtHNnl0ABXHIoPQJdFhRTo7SCG0jnhxBjEIvMmj7tuFXhMk7hpJGuAQpKlOVcgsd0CWpedpHrYryqKNdjHYpraQhKZ3WUM5MmH/NQ5OCUlooMMz5WFVD2pNLnnLCKBytQ5vamoJh3J2mpmcJO+KykYfW1iyLjP9qS+elwalj74WQAAVlA4IFziAQCwlQSdASqAAnoEPj0ai0QiIaEhJ9a7SEAHiWdu10Z7f/1eN53R+u/9D/Wf6P/pf3n//93//g/4fLf7N/sf/N6l/53/jP/D/l/2w+FDi/3n/j9Uf6s/zX+O9Y//DyzPP/+t7gv61f7T/Cfi778fNTkc/l3+U/53su/9vu89c383/5P+f/tPcx/PP7Z/vv8X+8vfb9KXEX9AyenaTyR+1H+J6qlndnfNPjL9wv8fpDji8J/hv8y/qf6u/2n/if4jzb/6PuJf6r7gH8T/jH9B/pP68fzH/k/6f5cv7NxgH9D/pv+d/t/7lf4j2q/5X0A/YD1Hv53/fPyq+Lf8+/un8z9hT8Q/on+y/t/wAfxb+Nf0v+l/st/af/v9T/4X/Uf5j/S/8v/OezL9I/u3++/wP+X/43+N+gX83/pX+Y/tX99/5X+N///1S+y3+zvsbfqJ/0f7R/sPZ91v5lCiv57D/xeeFyz5UxiP8fZh7h/3vOFff/7XrU/r//F9hT+l/4b9oPeb6b/ND+5/q7+nP+6+o//aP+t10v72+yx+4nrH/nR8RX9e/7vpif//2AP//7cPRT9aP7j/gv1s/aD5Y/G/3D/Hf4z9m/7t/1PWX8a+h/vv90/y/+m/uX7W/Y59s/5H+l8jPp39N/zP8v+9fuh/HfuR+L/uX+X/3v97/cb5n/33+c/zX/I/03qL+c/xX+x/yH7o/4/95vsI/Gf5r/gv7b+1/+A/bb6wPpv+d/pPyd80beP9Z/u/81+4X78/Qd7H/Sf8b/fv9B/uv73+5/0VfR/7n/G/uh++3zX9j/97/o/9F/2/8f///wB/lf9J/y/95/cP/B//7/i/fP/A/9HjefhP9//2/9d+S/2A/zD+w/7H/Ef5b/t/4z///+D8Xf6j/i/5D/S/+b/R////y/Hf8+/wv/A/x/+h/9H+X//3/v/QX+Qf0b/L/3P/Mf83/Cf///yfeH/5fz3+jH7kf9D8+v+v9nn62/9b8+ze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00ZqSz6OOX/Ne6UgIhs5P2xBzNGP1XX2hD07h+ftxX4oa94ymsK1ZTiGtpPwoGsK1ZTiBYit80bHe3uZz7Qne5aUf6miSEh/eKWTU/7dlEs6nP6F/xLvko6gtjLFdrjnN51okSUoRRr77n+HZiidKoO6Er6TpNYVqynENbSfhQNYVqlkvRMcqR9LfsoIIu298OA32W5NLf/z9yonMOJ/IPP33gov/73ZD//+Hk9LVRiBI6JggKlEI5ep5FR/AZu7uPkBoKrLtbp7G64+kdgqXmk/CgawrVlOIa2k/CcMMLltdZidld7QlPNiV62ErGYmr2+GgGfdmCwnfIf95Pm3pV32sn5fv/yw2HuQa54FA6KCNcnnI7oJF0jGJXuthdhqasQvTEiSJXE2ZzQLREqNOiw9xDvH+WDNy9NmihCvGc3G3hDSawrVlOIa2k/CgaSuWay5QVyBq+Z4rGbfjqVd2qLRo9nc/V+AvgPcD4XRoU5GvjqlpN0+BbZb+r/IUHjSuKTDEJ8Fa2AM80WZF+jgnoWu2ejgEwHgYZgrV8vJv6wjD4o8nBoxVBy6t2BtwKh9GtpPwoGsK1ZTiBYdrlxLYZhHz9zbPeG5P/nhyqWeo/8GBPjJURwfyCftjaqC3dfpmJHKl0d3vnpNXbGu9kf7cyQ7je/64GuSnT3vrLqYSBq77ykRFZ0kgS86U5NYHOddV9heDRkxNti+IF+eqynENbSfhQHDNJ0mmo15TQqOVfk4/HQJXzqipiPGrmcc1C5Irl7vcDYC+srrJDtmZYXk64C+5vGXYO/b7hggnaSSU0OanlMmzPZTlorN6g23+xwkYWcyyzDYw8eQ1GU3W3NyQi5TuoqA8Xh0+XCgawrVlOIa2kxJ9XjqTO147NYQ/wNoFUBANYuViCWxjdbQrPL5SpnQe99YZzV45ucQNW2jifnzMdgxY59XDK+KRu7wpJrQzExaaEhsnoUAUdgRvvnejPmPEyEpqr4QByMhrcCBrCtWU4hraT7/n2kv38kLdJD5UPkihzTFNAU31ANrKR8PyZi7L3xGL3+u5wtOEDye8d9/o+u0Y5ZvluUfnf631dPTCo3F7cYRqAufWz6h+GGvLtAWAHQhOXqC6NzLDuQcCbHfLp1f124Q6Mx7gz6a2+Ae11vvub4UDWFaspwCrFfx1PKwRQx9ndNjsRQKdZxNnGchIFwt10cAnnVqCFTRF9ctXk5ermE04dDSHCIl8Hp36z8wxQP73XBdE6YDx9FRPb60cZ8jVkUoUH7+LuOXS5aVUJVsPRh4stothL8vdm0d26PB3/pifnJ35TmsmvrUX5IxHg5eR3blNc8mlvLBHO3eQ/DW0n4UDSNHq/kQwlQSmNgrPm8vYqrCK9QEvnQgLZNiS4yhIvj0CPpk2cgJPDbhmSvDXOndY1AGeM16a9iXqtin6UyTFKg/zQ+wSj4nBiVwfD30eilFV1FQ6+ujzHb2m7Oh65BYzGj/aPnAPdpMLW2vY3CM22vd7QLlNsY3IwXzkhXbvIfhraT8KBpGpbibhDS1u0m5EuJn3HaperUy1pnatuUvSLvYvx0bBo9I5QceiOxQp/ia6t8pP8Bl5ovPyIQUXR2QsYJI4ND0Ep0ir1rQM55g1xLZKxrjZVNdivqNdQE3HZ7BD/wO3P1u4aO9S8g0W2W8ztGcAQDWFaspxDW0n4F5YMCuITSZ312NRbX2/qwNW8mcO4xtTxRm1Fm3PTfSNEzw9AJgH2+Dt7UFlulLKyO0kss100GoDE5J/5/8aHHqRAZzqjGq3wVv/rbw9fqWvkTAKLdDNdmTCYlByVGDDRVf90M9dUBk/CgawrVlOIa2l7rnQvHR73nhSpzplmbS/4oKgUEnw4xkXGrm0nxqbI+qAv8BQNtCKrr++FzTBPupJpcB2iiZIeQ8C7k3n6XkWoy5d3E/+i4fbF+MeAyoq0zwJXTJee4yZcOIMNYVqynENbSfhQHVZpToPhdnkNBlkjb2E+HpfQK7D0FXle1m7CY8X+fmDx7fAZUOfQ/t1BL8Xrz9jBTzQExca7I3OS7k1zTayX+jkx5txfKn9oN1eTgC6/0/CgawrVlOIa2k+XYKhO+Bh1XGSoOuHHfl5L+vm6eI8NAZv11ohpBhiisvEBDDsR7gmQUtfxcbxylaX6Xyey/p2z4/i3uZus/m/Wxfc3woGsK1ZTiGtoS6IjyMDx0W2TXi5SU/8rBD/0abUoGut+IYNXXSwXvL707KeXRl4kAiPdryVYQCziyMf8n1fwwnWRCgecyohM4fc5FTtUje0B8Xxy93tPVtrDWiXJKL6JdwGGsK1ZTiGtpPwoGr4yb2qn2SZfMGcIB7mIj8vU1eXtm3Sb6rXQ3k8JK//YVf5xrf+ekkw1fD2+W8APa8SzWssWaed7axr8PTy/NzGA4BM66my3UCXh6bSIqmeQKm/zGPP7VYcbRYTSJ6SYRR58H6uk5Cq9VlOIa2k/CgawrMd6xpgwD0TO6k4CIsrFT/9DdOrZuHxxgHyxB/PryO3Fnn2UODFvXW9IP07Yw80e9bizC/b7/RAAunfdP/V0j/XTQz/1M9wUgX+6HaEfrtlE9DkBl8WxaROYU/+ySn+xgOiAHiHOry6re+lVkPw1tJ+FA1hWrIUzOFY6fYVL3W756qeSM160zRoFH+85K/MMp91///Oyhhe06D8ArrMeqGUZvmobTlqTz4ow3P3g4lGa2swhAKDaBi1b3Dmefp4bTDYRvb8EZWD2Te3DlKatX1VYdxPO1URbBc2GuvL7H/Iv2FaspxDWz3qfe/zi38c/IQJRrLzzD6igVGaJgtYrSupQIw68Muh7AucD5n8GEirSY+fYvAR+20MjwP//0OODx9M8LV2EteJ8uydEn4d+y3LkY3lcVt9IRI3GWq4SLKv7DUkZNFBwN2u/DiZVST3/mRf2oWeDx/yrMjzUg+3X2y3xayzt/Xep+FA1hWqiR91vimWEsjLnHLL2C5jZwY0RY+i3hLNevY8lK3xIAOtVbvTyPZB85Sa0dQwZNCQ4AflBWm46jUEOEL+pKBX/DRBZ5NoLgBosDNULALZeFDh8bLONV7o64DnozwpUP5hMZs67EtrGxQGYgmo8s1SITtL8MM1vTPN6dG8ubXO1hE0bBBVJOYKXYWOWQxSRCK8tDhZ74oz4QM19Yhn9CaX1jfCByQY1WUWnpHIUeu08T+SsXG2ikTieFXRldE5Pk2R5lFrEdE5+kL7k38kSJKpLjpUr/b2tdynf8UwrA3zRPHnROIZaqZ4wvDhlnxUMMeZwFCtTRuSpxVPqkajInOCqAkYWuVaycdkCYHuaLf55TagmGLetNbfFAwSu7yCJn6ALv7E9S63/jYMWexdfjlbizT6RhRGURNUgjQD4+IzKcRYOpzbKAVhUSd/eNsXbQOQ/ziSpv7b9U/f7SHcHMQhHcxKpUgW/Q4kikw96i7h3ocE8lLROFIZnP8CU4YXL4qC/nKDsT1Ag+8OcJYyqTGm9KbUec/qmYwXFiKFh1Ae8b0AWO/Rx0LfTHv1+6RQ7swO8cT5OYoikBYaREliA2Dk9sT63VNqNeIxrwOd+dHRLYl3px9t9/7fxpiTXDrd2kSA4WA0SrUEnpixlej4QVQkjOr7x4dBv1agjEuYV/biRtlKRPnPZkw9iiMf1PWrXZwVIZk4zRufm7ehmBR/RqmuIt9BljKmRoB+Z9+EDHqDkRrG0I7cKqdlqTES7LGJkYsVmh8gG/FXgy+NPufI/1tCZ5OcnLZ2QijDNtc62ldi8f4t0PIRWPXqrEg9vW5Hc5SWg3k6zOXdZIx7tEk54Ilsje0D/0iClyY4AjgBDfGwbKVVx+GcVSAbI2UqbRcmuRAQVPC/nV2IE/m3yZUu0ptnKo3DRzltyscqh0mWqS2OMlfTPC3MpfnUbu0BneyoAAAS/DrG9hzJz06TOv8ER3haB2qSBnTKLQi6WwmuOhAQKL1SgVOxFO+U8i/4vIXLpXgf/L6PyUrl61cPil7LM2+beZ2XNvi7qIXDT1O8Sf8h8mev7AVj4OV1f1OGWztZNSeHgMt3wVVojer68D7dkVtDGtrAOL4H1k1+K87AtcrEbb+D2t3Egnrutv7pY8/bcZPj/kMVJFUI4/f/+ignelYUJ1VYeIFugxuP6mOiJaLM33MLCr/haBysweS5KW8AN6vhcBvSQoDgAab+5IEJDcC9zHa30+4N7/TIXS98HTLNU3x819h2b+RUeNpwCH9xq5rugOBwAAbhGBOqjaOeUXyvt6ioj+UsYmcQjgCXD8C9SZC1Yak6GjsXubgNNODHNAawUBUoi3am1rOZOkCWgSbvXrLxhxb4P2ftb91CHtRS5t08RKvWLkGvMFbnAvi46FbVODzMUgRoAQROvt3Q7vp6g3zO1plfZbRZT+Hrt7yb67VpEy8nlCt6sIrCyBsbDHh2beC5LNeiWVc58JZzbGVmYtJm5hiirgYaYnyCE8Qbvvfas4fvkmpjp/2S2vpJpyFFAbbuS7raV69VfJzo6ZZTVvtgnZihvHnEhxpdoNab3ESrCEsf62usLph6IBu6Bt6FglFuA4MluTqplt89prow39PtCIfxq8bK9g3duD+DEG7t6XR+p0n5JuZwfxD+gI8sZCgtSsmg7/gfzFy99F8ipfsA1CGUGo4Ao6GqwMT7xyqG1T1NJvSL1OZ7gAbFgoeDXdv/96fGDRBg1K1Rrf1VATPACUMtfGvsb2nS4m6De4eQgGCSVKJa6DWkkKnVlV3FYRW/h6aL7NrmD4OSOYVshi4JJaoX//80Lfb81yGewxKU+3USRpOJSqVjmDk3ECH7EjyTUzVTSshOC4k7zhQRwQFAoCXEfoIao6uajTSpLvNHQsPsCEwglNIX4pPCF0erY/pv2a8e9+dIRmPx6z2HQlANYR9PbuaF1SZjDBRGlI2obnLVYszJvc7d7OErERPd+JykKrxDs2SGGdsyuBnNuUb1yNTJb/+tji0518eaZdF+lUgQ7+Y7Kn+g4oYMnaL0Vaqri7R1g+ZrFKnW5CHbugPiDHTmWwvc7wZdg0di3/Q+v59Hf0+cZDuAJhgK2OmN9KSXfjxOdoKaxdjwYTUmLFQQGs9KSMr4Lt6UqubzXKg7GYqHLb9w2ByzTB+hBkBvf3/or7JoEZ8RdnC2AbjN/zv+TyaTbTTKpZrJzv3JoJ58qaUszhOXlCgzjDG+7TDPvqDrxdXQ0Tga0mQkv+jr1PiYvQ88Zme7djknSibIAd2t6D7q+pNwiEFoHLk8FvjYncn6cXcz1ocRfbN83wYrVVlEht11+oxGZ5tl2GDI71XZFsD8AugXSPXW9DCWa/3MEL2BN/gkL5BEdn26/gcBXHWl4zaXtg+wzquWh5GbPNxKGHC0BxbBQC0Dav4FjFKdD7W2aj72J6+xsnMNbkpMi2ujkK3v1pjo36qYeNh2EL8bc+w2g8hrQ9G/cjPjw6kXUZ5mswiwUBHSL01+daE69WO2vgJs0HvegirJWr5/RksThEevOyOlR7M079LqL6HYi1wB9Y6cdzDCPALXpzodRd7pRozLvqdJMYaCxzX/b/Us7P/2ZPaX9Nql25QAG6vinyTc2Dj8J4IlGnRgMIs6Ii9MqcBckd7MPIFqvdV5jJLhrJPkrkuUlaUK3GF48aXY5M41P5HhaW2JCbbvopQzp1bQU07XKCaGgPLJ789jDc/iqSXRdSgewh6qMYYDdzTgbFROihGqvmfhsYTBCyWyyfTOo1y6+L4U5s3QmJ3ein6O17f8sov+xKEOvdu7Vuvos0fjfFg11KSlpyzpmB3vSzQY/Oi2GjOM2tkfhT+SESVh8wPFJerwOqNZC2Gr8QPmcyrxGEDIgnqQl88IhPnXNfSe6WZbuEI8U4D7V3+cEIpPW13F7BXYaU/pHTLVFxwPaRcmR6PDVYDcKNvGmDmAlIPfpG2hl0WymsC4WUwHDWz7lIp6csVv6qwEZJIu15PLeXvkCvdXXL7nFF1HD8PJMktZMyI0H374pLQ7uWTZfpEdF+9mHASNUUAY0l6obYEbFbhcs9wvRLjaQz0oOLjksPWV/p34+/nAVL24aiFxl7YojJOpkS6WmAbGhOFCJK6I3m8vC/IEeOmN5kxoBcyKvaScQxTigfmdTMND/ZwoKhVkkirNC1Adqri/WT/iC7aMSwJgaFnUHKnqzTS0308O4+caWPd+jvKbqCWSC6kga5T2iSZldYYvKsM9U6GOlBW7pNlr4TTe/GIJkIZEEDhr8VbkJg+iLYKeu9v6HaYFQRw5ocq0qTDBp5ADvXxZTY/xeHXByk7tFI9ZjWomIeFVdZjFa/GRWlg+6Ua1gx3ZKHFw9+VRyW2gwh6ck3nWH3zvTN5LoGFArYzlL78DVjSrsRBvT3pEit+UsaKE7DUYL44HicEkW75KE/8+3BAQK2Uw0XRYO/P7WajAzPYrqvpRdsLiR+/najO2vTsWBGmqcAPp0pj1hJrYxPFJKdxf/uaf6w0DrjBk+cbF2gmBCsu/b9zC7J5+sf4Kni5J5I4u9SYZ5vFcUt34i/6vc0qixR4WRW2ISJvekuPlNjuRIbKGGB35XbPwPLqwIUKDH/dV1R5rjYSIC5nApwplB8hWo+EHO1MnXhlZPo8dPOkHyOENgL9rX5peKFSu5EWmAvzY9PVG4A2ROr0y9a1W+6Yw0GyOJGeEVU8a5hBfouM3fjs9g5HWw9MEpt2+YPqLE9qoLSqcFGMbUSg0eeJHzW8jIx4uUv16xBUPoGu9yf4vBH6j1Qprj2q1aNgaUXA6i5rIrCaOW6VLGkiGvy3wrrDBorn3qr2eHhE0va1+Z2N0BgxjT6LWpcL1HBWalzgtbiXuEL7qGrWxapW/DOYxACY5RWswsB+8b3ipp1pX8wEVMsdiQAgl5LpiuPo2iCXvlCKUT1j/vscPRImiAfJew5+vvqvHZSz6tBfRYovM882t7n3iUsEkMZzvbWXKoK6v8xFZ5fWpXua/HqPMrQPm9OA8JUOrdFCk6suOYSdp9Pp/28rnqxW7rG4+XLsZ1V9sEZhOYeaYbl6lYkoF+tuTLxse4lNsjbrNcdHaY3cprUt4Rqd6XRGMcVKgizZQQq9Z6CZSIJf2ZXqy/iT+GCbufHom+9v5yoVVaXRGjauWwEVLvr6MdGLAI4cZwpvCYVJPwK/9F8Fv+Va9XT/f2mriZUqVkob/gF1eykQ+ooIi05pQehaHrdawh2DcZe/whvOUSrKtAqWm5ZnzqFThQp0Bn36cP38XlsXglBMcmtQv2rmN0sCXp0tly74LJiaOFDEG3/obX5Uhrt0Ez6Yvv/ikaY6If2/uyLNKR1bTOvWdlhCa5kv8yHqquIzrMjM5xUg8iSMvDkmME7HEPh8g9dzhjW0evuYgKyhQCJeYh+povt0xF+uEk9F0KXCCDGcxvDIwgDX3HlLeWB+O/rHFR8LJAXW77L21qVzVBoJd3IJltwe0fO0VZofzH50jXCTuGWPauiCfoJY2Rq3LJEUNGV3PAkDldaV4yCGbNivgOfjFtD+WM4VcLKGwcXPMdmxRGH0WV2Wi8TrstaBfLO8N0n5KKWBp+EztT7z9+e09YfEAyzkOZBiFuTFc0a026PL4gRqCjW6OX4wemR9AcTGDJmmVGlBjft+vSI7Fs/EQU7+2zrXrZbOyJzuLgTCvQLu/77iq/hcVyuTojdHJutgg7AgBXEi1GFbXrpwAaF0BiHZGP0JBoEWYYTv+zX71n//h+b006/kqUaU0sXk/+YvDD/nVEsc5XaofnFArg0OdBLBACW6cSNN5LtxDlVnFRs4w07WQjjfufuJ8Y+RHJuu0BCBPMytK3hmBxwus8FoPlKxC1h3NPqSb0SY599t4GNxUF1PyjRHL99sjtkb7hooVr4DItYdyvZx+Wz2Sml8mz9Te2FdbJIV5E0aECVN5qQtbJc//8D3//ipE5+rr/MnaZIRuYy/r3+9NfeqDgeoXKEvzSNGqsLfoyHTkGmbiPYEXFypAV2jK6J3YVHH1CVvGUKcNWk6BGhN1U2ifeNzdwGOCtrY06/kaUWkaAy7uAMj4EZdd/asheCHexuuysvSenbGQspAcObgOM8RYSDgzW1xbLRkJDTwmDakc/q/IK9CdMqqcTyhDywUkN2hFLr8juDu/3ct/P2jv30Sk2zcRfrP1MwYuRfnJOStJw0q1jafthJ5DFy1U/97NDoIOj9ogXLwrjPmxQoc0Z1f/7GvBdv/b+y303J4HpwoIi1Tu+56JOd8QdX+ao6kxZdb3AopOH3k7UE447JrmivFtne8XWvHAeGT6PwfOkvJUFi02n73GWlKDkyLR6upzSa3YRHlp/K7ruDwr6ZaQIMs1yUfX8yuZdlmEnk8kmkWT//X/tcSEImxyvkgZ9i8mmtBP3DcijBN/VfZknx9lyau6aW9SnaQy+SoMHvFc/lXhfM8ixtE8OgyOcTsjlAuvnOs1Sx9t2zUDYEFmjpjV3d6mfHaDVznTz778PVTkAW77PeoQK+c5AvMLpVEPIqOOTjcEQpc8Fs9UYQxh74Wz+anBH4notD6s3q98L+PjLhCiikE7OXreG3k9wjeBlBfoBg1xzDLxmxD3e6LgjHbgNoyVUq7qVXlUxw7/7B6S6seskfGVAzaDgggWz+ceNs4hGd9xTG7xAZcNC0NUFh8kPUskIjOiOL7UaBhqvDUBqBFVYtPhug83t4K/gN1F5SEbEPLQ8lljkeSix0spZp7OAWbZocwwdK0dhTxAKmN2ogY1TNTpinFcIWm+e8Fxx60zLOcpoPscEsAWLuauCI0/WvsTxrq7G+KsCo8ZGSczmFqutQRyYQj7OKu41bmHtgBQv7dWBDanTZwyzBh6Q5kfLjV1PetgP2z1qUco9Yrij/dEZDGBJK1Hgm7IQXToDYatV3TcFl9cFZqG2OFjsUoGgOQIjwaU8MqitL/52fw2gdOYnAoTt4qYruAnxszro+g9lmwYhD9Q37Zup7m7hZ9rPCvLQ3u12w+7OdQUflX6f+P/rUZksAFaSnRRwILQ3pgnl/fkXnbQMYa+qSGs9EVQd/yNPfGKnagpBrUHqqPxr8/CFxjl65q+yo+HjQom6uGt5Mxw9I/nHuB/77LQHv7t8X8ZcrVCtkHlmJtB7giZTsPUYKKxfeOCikkXhnjzebMOHT/JcgzdMVx4pmRGoYulMkxW60oba/x3A2W/vIcrkdHe8BxYyOcK2jyBMrJ9HsfY1EoM4jjkEDM5g6lAc6y5Ih71obBscos5z+OAqYTQM9/ueClR4A1RUVU9c18PyYDhLdTdJQdmvQ3s8WYBztXGLUDXdB9/XEApBD7QXUEsRGcp23kVXXvf9HZjlSMJSZMjFTtafT4ZZD62lqDVWOBqFxah8XZkMwdzcy0L1a6ECpzZF0rNecgKq8nIPEX7vtaSqt3jfzOFi65i62NCsBpnUqMavg7rKOTnSLod0mAznCYXPKGcPHVvq9/jKI2E1iRZLBOMPYOcVXK5LtHbf/udi6JPVZT4TBE83bJRgmhDvrCBt5J1JVe+M4wKfprAa0ja0jRJo360rjtE0/t+cq+h8afi8qt2M1ljAjTQwl7nVkVYdHRx0zBMcr5Tu3//MTIUnZhX7JHL5qgAKRcBpbRX/5Pqi4CNoFFgtP+xb8vgj38cPPYNAkjgHPmFwQpyo2box4sAtaNxkmy8C8138Q0sIXiy8+N075y75K+5rs87xcWE6N5uiUZSOwZLI8Hvpu1T6036XSr5OIQh6DnB5ixMDH8Xo35sKnhGNhglXc+96HrZmSU+cdtR66C0frQSEs1giRezH9ABWe5VGf3s980sYcnZUAgthSQdyIWQihsFM6dR5z9Xk9xoUKBxzg+61eEAjykHwvFMFlCJ36dcMAgCHgMoPdz6Nre3VsJs0D94eaJGpnEI8xyR0+NmFGX34BAd9oXTDSRcjMVUcZyiZ5ZrB23HTNAn75bxEfiGW84T4uIVUD7PFP2wPTiUu8qLcyffXEpckarFzmdqHaLi54A6imD8KaYF8m8pRsd4E9zU0z8qzpcSdxl+ZPAQtSRl4mKScOyRbY+EmrnWy1AwqBO7KH/srwiwETJrkIwkErzvgn5PY8fcGJzm+K9A7UG3C62H2nqLIhUrkRFYaIY+1sw81WRkRnBxDALYbcE0YriKxJ+IFzCmv5f/zhU1/Xv7nkCD0RZMpth+DOyaIIo7GdO4WpaItwcAnUtZbTeGU9Jok6kRWRCBadAx21+NUwXYszxb1FXiHkllQADxWb3qKcY6NjKFZduN8qDT4MGRwT8ukO6e3G6Om75nqL40BjNMM8v+00CdJx9YqXJM4KA69jWc0iZCWJ/ijkQ/8bt1uBvUW4gtdjhYxF3x3/z+VdpkC5jdQrfjG0AQzQrdaLUm+DFaGSNnH5nkOZnOlV6BUIU7ypaA3G2hxMomYZQ8HPByDwZ9WWLi9AN07fSBPzez33nyvMJ8HzsD4RdotHEH/frj5fkwEzKlkhfVA43wB085eikiCIu5egjVyOJiHo/gGz855JxP99//p38PzxwGOEGgcC+/V8P9QNpy+FRBE62rRFFrlMrl2ZiCPrIMrByfQf2FbNpeXb8YefUqYrCoBbJMEQb3svsWOuik2udN2tX1jchBQFWieFzHDiLYbxjiDwn/A4MggW5H0E+P/EAIWtdMy1RBOfr/CkSLvSSv9MVFA3kZa8G6+4EXFNGiaXqxZR+d9VEVCWdBPjIKZn5Bo/L319EFTgP8kQkg6ytqlY3RfjwGEv9L4hh3BjDJWkZuBu44CsBCqqTSwF6XXjkX828bjamAakyDG9kyxKabRAyt9ltyH2NbGUqUtjx+lGlnKgnrmoFG5RkRxK3z1sUSb7f827yZ93ieF0ywZYM5wsbxl7t8u4LDXExRllHLTRtf/03P4GzmVEtB/w6G2Zm2ZmseXGrbZ+/VhinSqF/0ZSOs5twOPhxWrYm2Qx6xlRKSaVoGX5Ubroym/4yNOZ4QA6iFkH4RvWrZr+2FB4dFqS3kC0H9e6xbk0QmTgvF+HLwd5olnOlh/8pmx8O/t6RFkMV6bBrsPrdGVQFTCU4L4jAmhyBiLEwWBYeUss/WWS91bOY5zVjAgW+QzR1/GTDHXKQNmELHzLtWdqgZN5HCRN0umjwT/Hu3RCVpl5WC5oTTlaE7LYAD+9f+gAAAAAAAAAAAAAAAAAAAAAAAAAAAAAAAAAAAAAAAAAAAAAAAAAAAAAAAAAAAAAAAAAAAAAAAAAAAAAAAAABNWe0Gj2bVoN5q1PjRJNhNyXgf68QOjj1QodgFGobUTM6UAIPTDe6fVfO0vjjPvbBGO1xcmn3fOmlPhdubwzuw56Ve9RIbCNqOOMfr2sf9edySZY2j4Tzp9NL1iXY1DTFQfrD5zZKb1nbAEsfOJ5azPfOZVDbSMFkIi3dGS0BwaL78fLhypNUi1vQ/06tf6JISpmdVLXA8eSo/QftfuyFxs8NGcxzvT6YuVG7z/NfUroyrJwKfsG0m1JJZm3ZgrDvnasO2hCKFLLda9djNFg6OlaG2/SUG93SDVocmQ8F2JFszOGypp5Xw8EMnxXnWrYjL6apoS76qGVkRAETgW8U5fTFMhMNx8byvvejBu616wEcuTILAbgSFHY086h27YiMxcbK39jMFZNeMkJgGbMFY7H5b4Q96424EwKPk2hYFVyMuTdhzzlFzNyzn91S6MMbxQPPY94T+o10dAXEpONMLC3Ny1N3AM+NESIO7LMas9MNLgLELjtPSJyyRf/y2GKkX6ePw5hcpOACjAgMaiZpQRG7L4POT0VJH/Ls1HWPgskVMoMu5ZcwC+D24JGZH0DuoDI+4cVfLXltXTvgaoDWikWjr/KJQUIINql6Qe3t4xV0ORXOKXvycnoQ48v5NbCNLIuuQWSERshhidSoAAAABb2enOEVyQnveEwynDtx3cFf0/wa4Ybz4MX0nQ8Y60kaklORVHmUMEFUu6iUkBIvQ2iKQglEDcLH18mdd8ru2KN8BFYr/GwgYF4znBXnYQ94OUTu0rCHp1CGsYZ97ma5+CcvXhzXOip8xtPge/HRCSh1zBOPJJUPApPXwZWA6sLG3saUt1fqGwUhdZeByIJSN67nN2+0H51SY6B6dp13oUOAEuoztKHnzlga1SJMKth+ix4i/XmUsX/skDTezMcnLCjhCGvoSkPztYyYyppPz9vAZ1i8aU/gSJXIYzL11q9z/BzCjLDSctMk1MNuPmcJT143cTp85AG0yFHmli2H0WIyOIk5gszx1L+w88QxYdOHLxLtZpwoLLjDkJ6mtcn941NTTWiKTUTGPI/N4O62iJFzeH/XTg4o4VJOBl3K0ZyLGvRhn+BBrX/1LKfsh6oBFlRNatMUqje6daUMHUx3uB1dgBLmRkwj2eevwKOgn1b8C/bd5TaJqmhY1Pcx/wL8XmpEcVGMM6aaYa87jwm7rTYNRpOk+fwnJIu7hJSfVgzqpCaVgAqQsHcNC4Od5b2CrLv9HuTgjtWAZPvmHTv3+T4cIhu5BVhtwxwkNxpwum01s+xhiVvcNEH6PMhO1gqiSL3ouuHzFBwXirRvj0XfvGyyjGtqPe+NPcZI8SNwsWtWH0oa9z3xPwH67hUkjdWyaGsE2EKD5UZP/s0e0uWWePpKU3XWpU/twAaFopU9kWMLCvOJkITa9GN7q5nqvLItzZCxSrlpqnh+Xe2XnrVOTFZu9xoTUk/+oInYsliQd5CSXO5T4bWAvfu4pS10Wvl3eW8t6nSNNsVWHFcScxKKQ3ntzDbxCaCkJFEfb72WH7k8f6x6+gzaWk++Q81OIFC0nkf2ZnEm7CAdkLInY0fZSXS1tk+s+yP7vM91PCZAvPwXYfPdf5JxA7GfQn6NcSZZcT6YzL80sGV/nbogNecT8tPlHOTwajuz/sdWuLi/wcp1vKRHRorUXhrW6YsS6SGgEEZsdmW3JcNEdkuPMAAAAAhv5SOHkM8FMBT7kbOYeiL55pGNJB43xNiehAzxeydf38gDAqfeHPJnVCFUKyVZuSwsy+yHk4veJ6Tj+jd/i1Zh5syRCjsj2KMGab+LhfxEoaZYCqYkTp8ukz7iePkVyVY6vdm+4Ujz4SrkvbFh3jeZSIpWe1VRu5W028dB7pOtwOyWFnkjTZaGx2ZVVt9AdzrGL3Z6YvhOSYXNvz5cxxg3jy26bGdriJl4WkMT5+htq2WHP07d6jW8GV6i/2dd4gFmPz3Sh+Kc1sQkQbQhL/QvTFzyt9oXl0gpMRi6eD5NHqlW7LfLWqwNmy2e4YmY3vzx2FokcN8BHLQEIhD8sI4AlB9sD3KaigUDyesxh+H+Av0SPyEzJT6c61XFeA63Qb3RIrEUcs8IyFQnkC2INSh2ejfsiTYHFO/u4W5NdIgVsKTLd5ZFv7cRaR+TyVxblMcLIGzBmcIM5p5ZCt4zePLHjil3xU+aL9oVoAC/Ymal61nWG0zNdfR+llNZE+oI9jMBaxfpZQpQtvYrR4BhTwkQFsoYgx0DNQPTW32Cga4+imrTnsF/uo52yX+aa4wppNRV15GmRhWRvYdd84xayPqX+oF6aQ01SuaQk90uP4W+FSkB65OurDdjeomH6Iyxz2YarVk+QRdE/5qAGrLmWb8vRTzEmDvQFi+La2JPRAEfefbyZfTjheLAfCkztt3F35U5vs9ZyFOcMym6H0hsaUdAAztYUg9exFLlaN3sJ3SUOx2cyiu0zfUQneLHPw+W83JBKPCaVyupjhLX/OpUjwnFDz1Hy/tn1YRWhzWdYgh6iDTjDg50dTPQZCemJMgga9VCV+h8EDPioiQQPA/4l8oGJifa+KCSeTHegZav4whzu/41oqXK2L9/he1Y2RCRGHOtaQnWqCR3AAZGB1wqPWC4l977jmVrA4MTn4O37v4p8qBEG+FYMM7NLV73eWwOQlwwb9r1mYdjgyCn/cEUFxW49V4WStWM/XCpYKLu/u5hkZTdQrRCXjYvXzTJy178nOjDQoueYYZQTmqmsFRQnViJUra6FN0wQVlf41FaxWeL6hXMwSr9UE7NsrXMt5qpfgV7EiEhO3ZJ+KzIx68XBJu1exkbkydSOJXFhrRmqKMk3eghkQIVCeBrchEZdQ0BU9sJ0+Tvn+xefbn20tXjhbFH5yj1MGKnF2B50r0PNDwhbmsf2ukhgBXSqvhPbAft9OXmtd0qSwZtfi2vXWGtfSBWIwSrWh73v5Ue0I1IGXcgbIAAA0/xNDkE5h6tq1L2/+SiO38lsZ6jZchgwxnVdCfF7OTD4zjaq0+mfrQvypqkMBfa3UCh58dFGOWwF7IzLqQdR6B/UQJMuHrPLSHHMPUNOU7sSNfJFNd3RMiSGQEI3brn/ujn9Iy7wDBf9YYTYGCgATiX0xMEgTiomvUszkljW4QeOvLJvhLfwH0BNKkyXcJaRGgrUBP7a5AYu/Y0EGu+JFB7WjwQfoBk4m5ITes8fOmIgoyGNMkZVcw6NpnaitzVOZtyPZ4VVUa49tK7+ODCXQhKzUR69qf0r5xKWqZ42j+yHZDoKrwUFaUwn9lq9GwT4E67NpBdG4St5FPfp7nS6C7Vcyf4XZ8c7yGzvgOu5K8K7PNk27sJvLjxBKUbPC9apjBDg27X9mkscAnyzXG9tlfFHE4BIRLR1kOPLJdFdjjL86thILDV1OJ2MBO8VglP15oM0X/sESPhYl+w2qB54jvtVO6VHzkCpxgVxi6OJTtEBzUnlS+gsg9dGp6cu6dWzbX9y9D4c8oj/b4VNWeT/Wcj68qVWp0paaR5CodoWjdASAHTawB5kvZOujRqyTKuK0ty4Ea4nwiAwItvSuRaRJ18CvQOsBN25HzkdjEALHmc8BCiDzfJzR97yvjkz7CxfpWE+2mbSJwGjrPtGEgTuDbFcPkL81D44IscFw35EOjgY0P8kwly0nSqxBT2se0FbenIIrvAIxJb31XpemRTOUqM4eHjre0d40s8iTBYC4kgBeWd3dm2x97lvR0lnLnSUbokhIxR6LLX5+2OKYyynZGTqVcjM1gFWeJ+Awh8Yz88JgQnvOvXNFAj7EW24COyWTJydhFW+1Xe/S0LsX3D7TD1BvgQwROydGnmPc3pq3ud+eKeVvFPS+YaORJcfGuyxZ3iqhVQD30Wm3x/b/MCxeuOYu6srrLRscAj+YNwSK6hMXoxM3fxISFHBM/gz7/096vhDyhfmQvPuPpKQI3cX3Bxsxlp0YYshTz4pNoQn5tPE1Vah4ruRuHBVKbgNfa0yWKI0p6pNfPwZUPEn0dri5U7YyLsWGJmD/UU271CyUoSpDZ/65W9BnEU8s17Xk6iXQWUy4r/mE0lSukupqSz2yvSi6D3ck3kwIaf2esVTCpmpiAyynMJgbZz8lw4+gpafvVlTj84O+tk6LPCMq27otBUkSBv1HE57ZdtFVThZN6/g/k470oyoLgFu3uQv2bkCAbrAKRoN+mmHaEN886P1xh7sP2FZgLRpwOWnozNQgKkMimkEsgxBm2/it0MobzLhuWMNgMzQHN1nOu6nBhojhH/EHSdntZ+Ow3UxFOwUc2poOKQ5RmwSxSSCkoiS5sPZgu5fp8TMBueOxceQBpbVRqsyoqYPD15IFm2tbN7vy4+x1ESOYFHxX23yGtTeXP/gME16NspltoQW8eh2uw6get9vfNpnGpoxyscpADeCypv//UtmMJSNSE0wDTvBCAT2E1Qau+xlL+V8lY8E2gTAMIkxjvxQfk7O9B4E1PQNjpZHbRSM/IFpsQ+yRv16YzhaTU3+wZjb+HlFz5J17WTdXHU3200yNmqjUF2TF8mv/GbFD/CZESh1DjNcjR3klTLqtF9NMjqQ8Z5NS3pjViMXBcnDYocCneZQ2EW8NPOa8sp6F8+k3Mrsk7HV9eqI/R+wpOWPND5d+awdY0NGY5RDmy2iknqIbBq0tFYw2IE2O0aZNtKMeETAwpM8xMW5Iy5i3p9Ol31hHLwo5SD1M4vfZv1bEoAaBzPbj+HyIWqsHYhz5bFxeq9aOsHGkK6v+cEksg67WdEvbvZ20ZlRJAAA0f0oSRD5MnBNuFBFnVNGAC8mQLlR+7uEj6W/H54Q3NrYj/hLNmEfj7cHXiHp50H0/pxd2Pro69UeZrIMoQDQ+lH+GVtvOqMZ4QVEjiY7aj2hI43D5sJhietyOHaf9wrm3PaJfQ9Ngc0JcjL6A+ax507/2oUvmqe0WJnO0NzXzfXBx+Je5Yrllt999rUKgMyOyzdXasld5KbKJzOXYih3rblLBkeVjOhG9UNk0IZZTrzp9GCgYVXcIHOv/odmb8Ocyn1dACVI6yzAJ2Cr/6R8IQT6nQmEg4TsKRPlJc3cC4oEsSqRSUCnCYncaX0lq+Utw5ogMxxY2zDavVoF/tGXelWGEtdJi540tURkh0oz5HFlNDbErkA+nitNaUPeO3RihsTedKQQP57aOmdrjh6ovJ0Xo8FKLWdLnobZMKLOjp13I8eO74vm/Ep0nhVzWY8vgjWFTR9Q5vdpk11j9KVse1dwRsoUO7UuiMaduSVEytiV+/r92W0ph/N8Ztp0m6bZJga1V8CgQ0/YrbnSg5eWG74hlCtvCnjZkEPtB3u+TaPbtiWB2cPnPDmKxFYXHsIPWdxEGgVl5fTkSmMf3WDA5FzHWZrHxK0LUVh4RSAhi8c8wJL7nchNx3dW0fMkhCkllZhx2uncqWPUqN4dg30RKDg+s51nsiGUC1sJX1IgnUBNb5mOKVjYqrqLjsBDuOoY8aDwkpuD7nzZbY07FgI4zDbUMpi8zdnU6YH/RWGRcDaxj75p6X2B84iHxPbG/mvLC533zZSHSZtQ+IsraQse4UHtctoBCF2NapZBivqmb01xgszHm1X5a4jFh26fOd0L7KzsEmg7raykSUtOgGUCsThV4//E1VkATqDjEiMdfc9+7Hu9QSC0lVJ1ofxT96j6gh2tcmgOCn8tXMC8l5goajqu+8x4D/C5s5ZZRtdxvmBwSsZ70ky2eSaZ7sgHly3DkFTsSF727y07up2lfQLfDmPmC7iu+XecZnVSK320c+hgIT0ffpvoJUj3nvIvtcUYAdIpCZ+Y/U+dKAAAABcU4J2g6Xh3PSzD4z6JrE4bSjgda7rr7+QSrGFatXvcwAi1etr/rWQjlNr3FIW4dH4ctJtomSrODw4/J8uUgBw/cZJP2fmb8gUnug4Q3XmyduceetB8SiB/u9ifbOoqE1wjz9zr9xHOknZWCLhvZz8+axP9l7DpCE1M/LWWDiqnLn7/wXvf0XygKEVwc69KGyl76LVwZQWJ+KBpJgOdlPGhfEPeUWScwLXNJjBC4nw9hN2AebpwHqEIjU6TJ9PXrbTyZP3J3Bgo5jOtbjx4TEbB5uL7N9yxpOZD9TNEZuFcpaDg9zDJybYA3PioUZSqnAMxNyy8ZgVr3wN+CysH3eXJtOa1SlJFjUQtmsgadZcgref3Xfccp238UXb5RJjWRCnx7V1IbL1NckNfPyKTijvqBhOTp2Bcv/83SezO1Nd9NBz8XQztaR5atTzbYQfv3UjMPR0Ux3PxwEYyd+XZr/rIyuuZg8HqnhR12j7UVaKe4+zaKKhTesJeiCoKDr7svyXZyRiVS9O1u/hLofeg4wRXOtg2xgLjXqrRaXa9h2wiQOsKuY143/bMyuCbhGysvSBsWKgvWlDnqQmE8sB11TtESA/IWphWt7ANmqEt8lLtJlpbMm/n/H20QB1KB+rhevSrM0fXXM00YvCbcCbG34WJIu7iAKRWqTEKWTq8CsIpup990srog3P9jTbtQv2/8S661vx1DCudWKua4llYddqYvH9gG/5n7pUojZlYE9+GLKe7YOj8j2czjbRNq0twqeT66APxy3wXb0pk2ezSoaKAWkOMZbXlMZcEho4F95YV8uOJ0ilNtnxC4EFmGmSzJlQI6yAiGGTs0UVXkPumN21fSoPN+XUtrDyINKqZPkWeoQABb3wIr+HULHoO+DBTw//LfrjViWQc0htovKOdh+of5F1MGbws4w4YvqrbJqc+upiVtSoZrLl40vzlZk0dCUYRqBEG26Eg+op4ST7JEo9QihROrUYroNrFx779WN4d8INOYoA42BGMEAnVjetLh9AWOUZIFdJ2nxS+TdNWnUgtKWMWvjbSDjHe7UGZitsBTnIzciIREiGKjYltYwOdRBo9QFOufUeZngw5wgE4Sdf8bmXUmOK09WMMpZjB5Hs2UJzbZy1aSH8AonyKmeJAEt/icJcZkO8hGikGjv8iZGhWgkUvtJceZVFRrCkvnCqI/VPMe/tsjMUX5EWbjc+4wpgMjX4NTV+X1rdIuT+aQvnx1JI7rPJ0xAmX99pJQvVdUoMaBzsyn59FKD5Cs4ebXPQ4m7u2066WQ+SKe5sH5LuKQDLCnBdhPfxPoGqbwTvH8PgwoJqIOBfG2X8cDZbIVtdFXpIqwYsiZdxEnrHbmiAsdCW8HEFZPkpjRfDDLkuPcPRgC8ZIrvlSI61lk+KKU4P38r4Qi1uSlWOfun+gKOfIUBX56N/kK0AXkXc5VPL1uZhicEFkzuoX3QO9wj4nHK4lxsV6ehlhtKnHgjMktP5/EKM9YAYtUZU/gL7EmZbzL3p9JBiaBtjWFjMQvVHPA9edkXHuJTBD6VfcAxiO35B0x04rAXnLhNTp5Pbmp6S7i39cQTEyUQG3kbPoPukFRQEePGJtVsNMP0LuyNzM5LmERWrBsRlFNuiMwBzatMPE+E/mTL2HRC/Vxd1wYOcaDtQtJb4TdaNu7jzY9Ia+eOU30JdJOKB0Q22Y/5Nd8SfJ63Ies+AxTFUPy2I3BF+5Mky/gT5xqiucfLZ3fM3ZF9CuqzPnXircT9AoiGe3uDJKdAwUaiMroX9VAUeP30xDQZCof5XYlYBGE5u0EQNKHKjkPtkuZJnZyhS99MoPcPh0y2n0pcXoboTci2tW6lXingjHsEmB26ggAh8AV1GojcSV8J/nCJskwjqrJtqPIRwnNS735j1drW8qkflU87W7BiPyyBzgDVSyUJxV+qm2FtAn0fLkUx7aQ1YF+CjfR5ZIY3Hd7m/9eHaeVrOPaISdoaWuCTrvEbNHtOVxUF206YIO1XedlaZdTOPyP5VP0UucHA/pSIJxitJblwXK2O6Gjc9BMT9jH9Ey7lrVNqurO8YFOf8cuRK5tZAkE6l+4c9ZZoU2Ul1bq0OWM3pJ4zCt86OpB3Ge88VibD8LzQQOwlaI07A9qCMjqHBBXjqgO60laIxzavOJhSSpI1LjOl5QPfE1/OLX5JKEDCr7sW2QYGAsTeDI9rS+Qjc6U297giyOaKOiClFb/u6rb4PCaaZQ4QnP/fjUMhsYN4KCwJDRsQrQ5VnCFjgcZtYIl0EXcgf5cmGVBJKOZoB5HIqn0eypk6TyBxBndaosGkfU8L3bAsHw7g3NlRBlEZsYCGnTu0vLX+b0fwXq/57BTMObE3R0yaiTAGnl8s3PsdoXYBkFB0BxgevLAbPzWg5VFKTTRGg9geClv7uzsgrW2bsbr8BuwNW9Nxk7Vp5HCljfEGDdGxVqKqoL8Iz4vJ6DZMzl+EL4j2pr8NSrIdtRT232CnNZyFIDPasi6ckFNjw2bmqanuxmYOECG92M/xO6d3YG/P4P8R7fIUo2fYW7uqZvNMM7NeHjje+lXAi9aTi11r48o3r9U+G9xB+04okUBSc0VaNzAjtDUw6B920svjWuPPqj4gakjqDxF18zwzPNKyjDqwYp3/MqrsZcgAAGjWdte/AOaUXbsvXs4YxEcNfCq/4noezrFPZlZItEnHBZk8cmz8zY/7f+Ml7Yir7gCHt3aDOOgCnrz0gkDi327Dpl1xFI307WG6bVzm+xwMS/6gCcnOiAgSbaW8Qix/MDTR/CUmbK2JerMywpq0HqKL7p7FWP193pZdNvAwY7y0kJGJE/d9qnN0QouH10bl/bVVDXCsFnXg2MOm5JR+ilZd9wFZ0G7YqfhqDZ4KliAAySH2L0uX9wS2yZ/wIxrVoRQJUyHw+Cn5xZFDaq0tmrr4SyZRqUv05qfsbFJqLKyNfHriy4W2Ek1bTs/bxvUwUuQchm/6WabeVvHHr2u0tF8lK1Ak6HZhYOkByryPegL8Z3jpOv6O9NtR8GY9XE3HN9IGDgBXbSvMbX9rTP7ImI88kXRJjYiuKDQLA/pfFWvdRS30pY0ojwQx4GQFiGEW7x5nHYEBROvZ4lmZzcz6GSZT+azbkRa99O4Xhn9g7BGT42f7Wn6kRFvo6c+qxn71UqtI0H7eBxEVZLttY7DckhRf0N/gn7Go8QE34phJbBqnZpnbfYyioPoWLCzlXOgytIUlPT+mYfpYuUMdGCXntFuJdsxpHs/adCCZU97UHz3IR+XJbA4ry9SFkuvPbFhWksDpahpkJJZAH1GGuP4zIsyVN9uCWGdXxzanWo8PaoAdTtI4K6dBAz4NdFDvtnY1P5ooE59b+Qj8PyZKZDkiFh4oF/Sj8Pa83J4QMq2QN7VEVD1nwdwXvSn+rRU1LEM31gliRD8c0T1vcVG1atwC+egDu8sryZzllyRkyHHp34haOky7epmgvbnpU9hFe/g8mDT1BVgMyJM2j6KDm4J5z+afRd4M/zb5EaMj4n3KeCxfIndK0ujovzNMR212tlbB6SNEflF+tK8Wcm4N0E/F6lJRjIfo4vt2ndv+dB3dBq25E/JnPRPMIXZMS7RGou2DSukHi7AAl1PGKXPFABh182TGsEskIYC0AJxT6O8yN9jOwnKGlNPmAEsAU9qd0WzeLbwkoL8XEpo10WCRY7/wL1ZLEUxfzGg4qZzqgozX3RKlTUFfl66fWAZEVHHHFXKPG/AQaazeBKtrGHvDAdUkvazIofCM7gVD5iQq8jhsgaX6XI463VldIsOJVj3Kr1TqTzltYJe+0MwEmeKyt+MaT79WIc2R6X6b6SF1sXal+fIU6DwfZLOB+4dGBPJkflROnXDtL2ljRuA1nmIKjAb+H3YEMjG7G2OqZJ4RfZsAJrYM0LBN70ibWyogRyhwlVQfHYu7/jF/CCHKkQ9+jx5q5Zxry5EpM4LaGlPutzgOb97JifDj/rf86I2hYIWAF8ZQX2dRlPkYUq6NU4Cl7KOysc/LfPTlZuyCL+ZglfS+aB2xThLAy1aijS3GFBmqGYSPvorsWG/+zwOzwV/6H/qI3jQam4oDeDlWYa/B84pN0cVN2+VqMHwErXMKak0ERlNuebj0cSHw6lEZToAs4q6zljQ9WvdhE5fEQ497JcXzLtQFwTWWbuWBEYFjkwp8kmXtp5JbG92CxaZU6J6N+H+m/Pa5rxCUhPD1TH8CUf7aqcdzlrKWnRnVoGCxJHB8gtVSMthsSke/dsJ/ZxnE0LfpISw96YOTWGcdm5xRBcgXTp5W6kaYf3xnoUOosRif/izZLDlAWVGDY7s74LFwM+o7QbPdbvpg0qzD2lig2hqZj5RjOyMHgEjWpFsSfmGCPodFqAXpquldQLsN9uuKmFDWmaXu/U9Xs8ebOSlNORuQgW0wLwctFm/fiUqQbZ0oX3aAlrFWEAjxhWcxYuHgdmRl+U3DAAVvchOxfta/oUWp1yDwxrvG4Dd7RpZHgbs+ZlegrAfn/hO0OJS6B4xVWbUbqWH9/JQiJgdphyCMjMkrU2UgIgF4usBLa6rtoSg3Bw8I9PnC5n4htl//h5Futkwn0/dILUI7avC/b6WqhkzMdo2m4q1080FZlIObGm5T725oNx8TNB7rErnbOBVCjFIakP8FDcbevS/Y0TXLqkwBT5ahcv1YsabOXzYiKVkT4X3TDAndj63KT6us4LtFArAddaB7AJXmcedwU/IZ5w7EE+pp7+URyx/L+3Pg+ZU776mKFVj05LgrfA8OVHY7NSb6J/nkXsB0lD7d5wK9auU4sQwHBZT34Kt7jfArefuIt+azs/mHwsEOEcllkala0HeTMayv1kMXuZCk57EI4o1gcBskl5zwmHRDvJNEKm6PgKAdwMa0pNmy+uPsgwfgZCcnGJLaGapG9CC4btiKNXbI9kFBjyrmgz8jeY7OpaHssARHXsknVaEe9g5bIC2now02ceWONpCKH7W8UHgbmIMv+5CCgBReRvUQrYRaXS4MBcFVNG0/Qwr458A5iBK2Cdqr0KJOnVSev08MLJvdNvJ+9FBQv/EkaK9I/sBo2xjO7Gm3LcUnXQRb/bIvSxE22dj0awmaiFrMVuMygRPv3KuwBI/ZPXZBRudIv3/jBjADefTty8z/RPX0NOxrnIvV0DIFnHBoJlT8g+NGvifUBeW3AVrIRZ4MEIlTocVgkldfeG21ro5GVke030UyZy/XgYBWEWEsGZVWUN+lN3ykparEn7Z7cGE8dXpSVGThBp2DTEbXeywAACmkPe3YpNB1+KforDRHXS5Y03msufd4h7VkmJ3PGNQwzOP8XzM32C1GvCISqnHM52pJnWSU+vS5Yxb7WsLEAorRa7UGUUXkEiH6fDBeIC4Hns5KVPtDt3J01W0V9QwIPspvRtsMVDMpWIvFdDPUVO9XfEoEzK2HzmTFBeqFS6x/kWXLGbcY+Tlie8aUP7LpjTxzVn+WQVkQMgDLPAI7B6LLz7tRSFncU49lu0MM/yPcBWq1uHMRALazuOV4emjaxRy3J6FLb20yl2aUPzkz573aVj550DPwo6N3sqZ7ayFikje0FgRG7MbybaCexlq+MDJbG79k0RBnRvIQWWbhPlfB8F6avUi2ZUibq5KjSWo+8l65edfKvnUcKL9r7LTZe/0FU+8ptC84u49opcPfLkyS4PY2A/WNiArRIKZ2ZStrsyaK19+npRVN6zdxKXu8lrCKtfoadcovwwtLoN0Jliiyj3bSkVcOc3iRiGSzsKClLjurAOMZa06YNg6WDaGZrYxrTPz46HtQdAOrG8XuUxUTe3iXnxhOtDgyLz+cjoxaM0HHnmsyZTOCiwgADKbcuB/vA8C2ixzgsA3sLPT2Cn76PhQ2948KPNQXW8bNQmtPdkxLnYSe0EZBf4KmgLzFmQRbLqDq02bwK1JUJ51CsI148fSIUcCOh/TXTf+fAxi5D6zHBSxss5UW6XA4/tOWIbYRXatYyW+yr4BGN6znkhYWJKVCmcHJlmilbAUz8qOaT42ozAeMMeBUrVRyZeDS/SFoVg4fHc4xij7yMCR9KTVC0OS1lTYulPJsjYWBHbu7bZ5cr91EkvYUoqwyAa+LvANLW9wT29xJbqL7DDSPlxIbU6vJRxlVPIgyvaOtahl3BUo3/uqmmNH0QbGry0Yg3saxGE7lYM8B8y/w+gj0xcijtbEy3g11wH00gwIyx/Ok+BvBzWscwKSaTRfT4cybPevbBA/46avF3JXcShLB9mMINLKI7XkPL9zjv5RAAAjYJxtSMI20mTgLycF/Eoi5B7ICG+6Hzl3dIc9b1OzY73vSRkelph/A1o/rQI0SveLtUC3Yz210bG1dQz4pWE48JvioKmSdEKqueHOLqQp9lLjLk8a4OY+fdjD1IyAKOUGSA7JeeiuyNKmaOkrRog8o8vPTXF9R7xoEfw09oJC+9zOtj1CmPy88UQ9lFq/GhJc5NGRFKULxcTSoEsAgPBV1E3grFncGuZSol2tTxRhCAe0B+nJ5MbFxBod6XQXllPjXPCRjdzqnIeE01jaJRf6DxaW9vPkj14h/D16t+Xxjj1zYHZ16qrQmfJx2dcHS4g+ZUNaSVe6ltGjGN+VuNqgYM8bNDowLFDaenImW0bhWjQ3Z1tkcDtybJcKN4PfGudkC56UnqdJF/uLrMjkGOMnNqrsenJqwXPpkxZwb7cF2CsVmPbW8/T44BXqQL9sZBlMZwlsLwluw4vD6x2yfLEF/8/Uda7WHR6dTlXZpvzE4CSnjh8+0GLW/jODR7Bz7xs4tj+Saydrdq/6CJv7LckRYbyf//oSaK65rftERK62ZvLRywlsMAEab8HoyZMvg0za2+pVS7ojFWJuLlKXvsMUAljmhaTP6zKjGyQgLxcgDvttfRKONosxsCSivyXoL8XoKykFoMsfsvkshPDBLmCnQYl9DgVUUKu7pgKbCqpiyNLiDvsGk7U5dXmeIIWDho6gV+WfogKSSA8aOz+94t2xMIdR/miheunm+uiXTf8JFIQK7LQXHlJ3kpHZSHJkyXtoYHgPg3RlRMagMF2WiFkbBbSdE/64tW09VcwjLkCi/ydKXbXpZUeu//Sc9sAeAHCdWFoe2N9mWr1ki4dGe9TirXqllK6z4bcfaR/9ycm3ms+1k5YMLBQaoQ7gATAbWOHcNgZuyUdo8gZgP8zPlbo6+x7o2TI6kWMuc391RNLSR/qjrCMwTDI+7iJXgs1cbJbWZQC3JuLDYAs1pLFB4o0eaIZRb7smz552ry+RYmEchOgLXaxbNelWgsgEww+g4ZlrOKh5dhS3Oe60zOrZRwjR9GA9xlDextrRrnSfIcV8hASE0+rYCbNcwsOILwVtaylbtk/0Ber8SqKtjIG3hwv5FpurKkvKLJFmBOwmu0/bmz4I6tKW85QlM8QqmbC7OqcLZel6L1QhTbNAW+uLsECsiUpG4shTJLtjDyiWVDVlFZrNwq/3ReWnt1RLod8ANYWMxElvwf1lUKIkd7+DOgOfpHzpWFMBQtS+V6A0eFK/woabaSaYFvUJy7DcMod/8iAb/hM9bH927T8IXC9fxRnVZsqeWeLpjEYeiL78CSDiMoz2/M7upUrEqVN3Sh8hGLcOPfEkYPigaVs5GMjZeV4FYt85bYum9tJftyYA1ui/Og18WunoiTUr5Js5+gouPvFZ50yCaKFjr0E379uT9QhF8991q5bo+RHxcU50qUBM4ZQ8wR8DA0sE7uTu2f2S84sibOPNBo6z8eKVujby5bEbvIutcSvSSp4VQC3KHjURFHOR4AE0RXdKmy2ScH09uv+ujSeu/kQ4ru33cdyw3c50/TLlYeSwdHdQUU0dS3mPqGJ/BHw3ZL5l2d5HofFCwvWd7S8lHCZRulzS/l8o1dEQ2Erag8G4ZcXvEO0Nx4gs3N2I6GSnm5AH7Z3da3sY84mKNRQ+t+I539n5klU9ZKNuCOpgQurPWDXgXxCRkCgoriIQHYzWlZyrxtkTV8nOCEygSOIQQJFTv4DygOTWkoaBgZgdFFRnErEFr/lv22BVI06Gk0aKBWXVBTmaQjVB7DpVAAuYjTeqiQruXDIKR8GWAW8NpIDrRQWRQ08Q4ZtBzbDbB746dOdUyifXnTtb0rJMq1Sr/O6uujsG/gfITVdswxR1Bo+EXABRrnBthpSwFKBRSZzAMW/v+iYl+ZXqxLhrhagk6ET78VYa7X220xYtAID6Udf7D/3tcuDkD3+R3R7Gf02+tCJvCY3k4x/QSOVfmQ37JkZn+FWxFMLaUMhDXgl11+bw+vyvDncW7VvT7XVy6BT8AAABb/h1cQNs7WmCiDk95FgCOK4Q0uJj7rFtqjGoUtjyE2cWwktwmIQeWMNqvq5dpdCWUUaUABRqnbpFtJgCgJ1MEYmbRuGp84FJEGM/r/4WB1M/DCOkXAZsVsPoIWMStZMVvgIayTtq8L7G1i2SXs3tZ63GhVVmRKbT5wHhN2Y3DSGNeXl0B00s3WczACH6nhcp+GS36PZoCLlyIeNIbgC/c9hU4HBzpHmnPb9jeqmfp9jRNm+YMK1vIvjXq4xiKPwHqKwlGY3WBIMKuFRLVmw7B6dV6Wjf2w+nwB8Xztg3iI/p8EHWholRaijsE93kYzbwPziiQxLCjlNpLrHjB/E7TLQR5fZ+nTsHG1qHo5dtIRKwfAFV+Z4+DMtMRtX7OWiwg0IBAnfPAMnpK2q6UGL99UB00KDFe4kdUSz7o50JrDtGtxo2yLX0kUntXlKDLpqVCwlo9xHqxNjZrtHUgY3+DB6/0EltkWr1c3UQgRtZPyk2ctmtVb6sdTVrjwPiN0x/BU+sFdeOmt/AByCnJCxH1VQJfpbRZgXo5NCuujb9B3Vz/bDxHO0JEYX9p6Z8vvZkdz1ivKfgQ7FoBtjx2cu3BaC9OgkKds6eCO2gjxbqIk76jEdI45NrDY+FYUFMm8WlqwfMHNoApN5lu0uVYRQ692ZU+GV3Hj2A1LBlu+M3YJ4R85JCTnX9VrrP0MiJ90L/lvARL9mTkiUrGQL7DZL/lvaWk7Wk4ALxbexePIpgf/mQDXow4vEJ/UGGAprLnZeYKN82gteuUqXNCYfvbcV8BNHZ25XtoBScg4GtEDSEyMwwzdPR2S8PDnglFmCYFHo3ekW4RkQOafm1yDQM9I/b5SwdGKU/TlLbW/i8Gl/pkw6vU4GNURu1pTzAMCad2cKj3amSr7XI/M24R9PaNeqFjL4GU9GmSqTpl0WcI8CEP05Lm8otKPjDe1tzHlJHAqv5MLvkl6amz295qBw9QYMEX1r8iayx0ly/mM7hyXFKDABnlehtW903lqWbKd8tk3XoTHLlerC9IO+SL57i2OjxbzeljQPuVRsBY9pIZGPubnqfPI4jm2fnWJ7waLKyViEQYLgKA4YQeEI1ekelLTqEvBUzod+LBwrprPJmNnYfSUpBrvb+mPkyY9iDLRyGiHop3hzF/DCa8oyJrxAPXYdLXr5ubmvlJOBtMQJslDo0CqNgL6T9dmKiVr/YHpLtfiDU5fGgXiVwgFkff+34l2nw9Rp1yskqI2RHY//NSOhRNtg4V5mpyYE+9gTYUMGOeRilDy39WjMcgLaXSQtmHZ9wRNQIMZSg4BU9ZMxV+bTah+Sz1gd4jtGZGr2fy/jaYTOwAlUboFfcngkli1s3Yp4hiDKyIBswg0I1aJI+bRaqLzNOpLFik5M6HjSgdEArhyk06Qb4+cj0pZv7Bv4yVCY2fJgt5RUbVuV9xh/5yJcvxMsNaoAlbC4xu+3dasV5IjCEA+tolz8KyF0hw/1kkVQZzpCysBZ7uMc2/4DGepS90IchZyWSsGibpyOslf9rKKYhMecxd/wOYF1qNTdz1f4E0PRu4GJyOYJ8ueY3/u+UmP7KnvqeznFO6AwNoxjJXGZbxvCCT6t4kijyvXA2f3nyBYgZnCHp4fMesEd/Mv1JYKqll4m+Zc4m+94WS1LFriBtTV57CPWW/rLBw0t3mhO5E49TL3t0miLZ3FjrbXvA4tB9qLvAecaiLN/lFaVyhahVHOgceVZ8OL0xjD9TUCD0niEPGb5+jmxGdRcqIo0OHLDn5HV3UXpdooc6ogx1WPSNnm0BP7LgbVBkbjHjp8QuoToA4Q0c/cUMbtJ6dRE+bF5YquipIerb2WuBkdCXz+4ypR99pP8TXVccFWI+sabHiWpcGxtBHOwrEZqmMDM7hc8Ukv+vjo9yfQqbJcdJpLWWMr6RGdfYnomRv+5Rmz0tdeFY/GRTbYzGXX8/LBJop/Wc3R3KLKVN058xIHv2uRUBsYiQGMB0gNTf8ZNSSaq4tPkAKRoAtxJdcLhX4TSlz5qdKG+3ZV80hQSz3stvqKLUShvfj+U5nJVlIMvFPqQFlR5zh8/TpAdYFgRbXfklJU2YwZorEm2FVdEETqRX9/7cSzAmAdV7DGw20ZJkD1glWXSGe4PX2PzaoRMHwRSXCzV235Z15JmL7gP5KPLEHSfO46bdXK3LQ1OV6POW9aksdimPLTCqdnmWmzf6U9aI9xec0VB44qkuZaStYnhpNbiE+WoYol7o9U/sgWep2bUTOi7Ups24hRQ7XRqxk7M3ZEBL6BXyK1vxBD/EGv+2mUZia2spmw/226wo21mLgDWUepzPZanYvRm2ude+rx+HXlYgiPylj7RDRmg0GqSUAFpL27mjQIqbP3QwM7eBu1m9yUYZ4LflYj6rGS4++jbYmbBiRWs/QqwxfvG2FUN7H/DLtL9LBQoNOwu4oVrEfOex9EFSFPpCPsBLLtAej6czw14PFV3IHU1PlT5ZVgrP8+kRfLjlPjqceKFiI/wqHh7vulnKy9j0A2vWG5LgSm+OvfCyPFK4tMQurs99AFatdsGkMyI3XdshjBZ64hQO9cSujF5lcYpbJWGjaNpeHTHKwYdBOdg4uiSKCZPc3th5WyaJY/25nfNzr5qYWoshac8ETbNsHCslHdUcsFv2ZzpI4Guw1+a6kKP0d+R8Udf42G5X2suyB4aMgXi7y2ZwCgiqkqrd2oeLRTjEJg5erNPbEZu0xVwH9dJ0DVV1q5U9bQuRfE3+YxX+JoLsk77IE7A0cCDeJxAZXtojiHSjHQAEulO4NbJfOLN51DwzBt3Zk9rq8n2NQ7KbSYLGRJOMMHtezVOhiR994IW9QQdUebRa/BcYBLmTImEH4mhg6c0MfHlXAFzAsTrPw9lG1mfGELgArBrHJmHkAau0gS5rmYjjEw2oULKAhZ3TdmpGAXiLdSZKxBBzaZG3YydHcxODWEG9EA+kYRB97aOaX3LoDaC+O7HGFnxaVY9DVGjwT1I4BMfYg19pqzIF7LQFeF02xmMU7FBkjYtzQ4e/V7xFdbVwUWeUJFhdRwVBTLahIo0pGbU03aAExqanV6Mc+MVQH6cfVbxJuCeT4TWpgsNmz9WO9hWo9UExpN4LxUJCp46d2XBukS//y4zEjkJSuiovr/nC5HueTe7pWdvRfcYcbeCkSHnX13QVJiWmTMSQCWc/OE9mOJsaS4O2MmgIbvqInL3evq9hq4EjaLDyi9ZqubfcvfAtE96bfcHxqBnUscmXH0zhlf5K48DOre/FvviMY+giqPhna23FwJUsNYY7Crkhd+UpCdU5Rzu+/EtnZTLjnRftp9LxeyOWThRMRxaOk7G84N0r0wYbri5lgfNeZkVyWyTjUbcgdmzdKHqGDHqVW1nXxPqN5SzzkOupPcsP0ra2EQjnSg8VqWQYAN8huFeRYASZsxWCQXkNIezHId40Zp1X1+0UGV2tL16+b27JnFryCX8Z0gI/xzfae62daQ8cAXjqvNMK9NORDnvO5fWmu5E3Vw6Ygef4lOn1zPIGHGqIdrskVlHOPCbLHWn8rlD/U9xN0IxIewmXdw+ZziPb3FIpzQm4uTA9BOAEPigwB5dXr9nOO4/9s7oI7Zvel0TOMJTBr8SxjsUKuiB8UeZFq7EnrXDXsXfXFcLI8b9AI7MvhkPRszoUG+YnXtD1f+0jOa8cPlxRxODaW8+JSsWkADpxd/TZLHubWKaPdWHEUR0JYLbsHF132ZCu2Vrmv0XZyrdG09ScpZsWeO+xb0PVRsqyXGc0FSgobBfL9Npt2ZG6YnCdpsOshNfUuQzfwKO1YyRVgRRlAJ3UqxpR6goZm+bL4i3O0CV+dh9IHF5ybhou+N75kthRYtMh1duXyIOSnSBv64IHreW+AGVv2O+95igKvDHCQUU3pLshG0icDXYbTR2sdzdpRrc7XxzYvdDbkyXVYOEa5b+/vMyf5WZxTfd0slsxdwha6SvQ3xWzbyo6b1Uod6jjaCMonvb12q/UmWLXfrY4BgZ/BXWi8h9BXSPPaL+0A12PT7XjBzXgEyeyIXRZlsZgXacRBaj6LBIOXQnoDcoh9ATvKDDI9o6TsmmTXfFeG1XaCHOTE6H7XxBMzksFJ0t3RgmBDKckZndR9sRPtE9HNzNDESg8B1jFU2F6llmscVewBx/ic0pbdgUk1hbW56vJAQAe4Qb1ropZDwzwl3h9dxYoEsKKHtepop2KaHDt7aGkHLirqCoLi8S7lTGlJYJr7DOqveYWFHZspt2cMEg2ZS6eP5ErS0xM9cY5BAwZorPtBuc9wPbya+JjsZP9YUUfSQ3wFLjHTya+GBIDRc9O96V1t8G1TvwINRo3rVlDiUcLP8HFPnaIBl+xlaaTpVsxrKn246XbunVQaZrgXnlwzFQgnB77GtMzHdMhFe/BrRhulg20nRchYgR4id5bYjeW4dnFZeMjsyRUlD5eLcAj/aDKCEC1zAT5gUnZuxRvlQ+XO5oKwlQd9HpKrewSUh87mNg4lk9HOsjTWQ8dKLJGYfxYf8F497PlnTY+3oNLEajp0epf1dOdMFSGIilqg64ioYBuRFbaODLC8Y1SqDgVST0DRQYT+glUaC4H3zHXnltpctgigWBdVhX5GIfX1KL3h7ROUdob9hjlEWMKH/ZR2YDOIdmbJPVuBFc4GXOV2MmqxLTlvuVgmzb/3r9tQd2HXPFlUatiIoiMMAonXDfSimibB42/S2uSU50gfqdJAGJWE2TutRIOCJbjBDd9nchEizKKa1teY5/1lQUFTMPR9ryIZJC1V1iv32Ew3Gp4p7JU501Zx/cLRe/3qJykz88rOK/7Ev5LTCmKnizGFpuMdp1bkW9zZuYnkVtcSr57GuV6lBzLWIN8KJ0UsHbn/3vNPjcN8OmQmIxjiRlaII5rd8+cVNPAPMNN2fNRkz8KEArSsOk/0mvr3y9DrcWjtR96V4oo2y0UXjMcyWNd3WNITBoQjUucY4eTOmzifcv8cChgE2Yj73qszmtuaHWkdbDd5h+hf5W23QSRyadnN39xTkr26/zQTe7bKSg8Woss/abQzWXbc2rGf2f+mTk66CaNljowgIXAU3qvm++fAILEM0ZMzxjYAvQvKBBFtmxbrPBPzvl7uQCWk3QAAX2h/FBCcXwGcIu4QBm/ssgxpAfCO+Yk/xbnz9O/MS4RagBjh2pgyVdMOYjKnzp6ko6glxgr2k7Qe5SuvwyaGSxWwFTyY3/nZ85MtDzCmI1wRf51UIpPdhTl+90PDDaqXZ6fOx6e9BJLa175oL1x3/53bCaknoyzPsoMNVwEhrSX3N+Hk3DqK3g/J4RpsVkdduAYwmWHEEubiuJ8lQYxHuGDG+oCZityfOp7wXI60XrM9xvalXjsgc5GaP00Xy/xD2mG1knFkoZFAWGhSf8ghSJ8TTfmtJ28IoTXjlnTlUD4lxcus8OWAP1aKYxKmdT4RBc9a13Buv0CDN0b3IEYOQgGaPNlkHeJJql02VonYZAzohnY6nUcEEB0jjso3SidTcLJyU6F6u/6gHptPgx8sRZGrLRV1Qe5/B2ELFT+FS2cuB1r4iF2tHsmX5p83Hnmv/LCa032ujWOAR3QxcZdCody8+B2uZUhh9dmlKFoNBby3kSlK5UESqpT8+Ry3RSeh3IGZD01Ow55gQQOvJ+h121RKbO4IcSf7xCV1+o+MVRNK3eVgSJ9ZIpqgc1xmGxQUFTROT20MdTOEdmOoPPlwsR/FGS/S/i6fiOS6u0Q2HHqIze8+QMCdOLGdORECPdnY2FppmOupO90IcCExdk4Jl0mmc+ChVWK2ulQaj+TPh/yT28Uj0I59PwZw3O/mxURDEhCHyMQLPATlTqvdOd08RGT/BenT7k6Yk3LuVqWfi6juB7ZcZJpgf+rBMSjrXyEGNqdqiRhFdgaWn7KT8QAIQK47gJs9aLtgPZxd1mmxiqgPSYDdwLUfFIWLzvGxtoQFn1TifyjOilKMd6fNPY5P2NxSLwY1O1nDz56ZlHz0h9hDVVcEiZwQwEAdsWDkEn6znQDE3IUhrYHaxUrp6eRs2dsMWqvqk4rWLoGDN0zFmhHnz018tVbLPOWdvzpq5aETie6TF7QWg8TtrKoLQn0bCxx69EzMtcie5mi+ETb6mH+MJvBw4hs1se4vMxLtYajq1IyHQFV8VIjhZnHOgG+A8gOofcV9dia89eEFMH8lNmrmCujVPkPkzgAeEtVkXzkCc/sN5OH6dSACiX0SGxQ9ivAwC6R6W+y0Ykrge1pzHdSLgOdI1L61JUIaoxV4zKu9fxH4wXJnOEbkzF4Rd31CWE13So+LLW0eZf+VRlWdH0RdX3fC9wPNFFMvhemmQkiscCxEAh5f8E4D2MvRK32ZuMqMqVL8OX7PEB6n3nRXdAzwbDqpI2EGr3kqplL1IIVyWXIw4+77TwjDVH8ErI7j7A9zCm6G1aKkF14dF0qdD5gJ35cHvK4ocGVI9HOVXaH+W4gqlipcQx6DO72wDk1hc7Z/T/D3U4dN5rIjzSCVtHXJwUyJMaSqnqiRWXAiTzsrfr5XAN+BRlsgVj9SYDfdQQxlzTgRHumVIzUIa3H19MauAkADoev3ss3XpKRV0b0eBojOJTAYXnis80FZkIygdFpbkdxVM4kR0NbRj4Zx/JE0YeyPY0huUBDXG6l5B8MvLwnc03cWsEmm/nNWGWOWhOT20DpCo/W+e9XdF3U6bmCoa42ZiVqiydmAyVrI1+HYawNndWsy2Y9JOiE1EXAc4dhAaEFM8nCohWWHZeWLofBBJ50LGvERaIjmiYha7AdtoweaWYYZw2SWEp/XBf5xpMjkUAprHe3okfOfB+0nlui/D/sdWBW5k6HpJ+F4Q9ve8CFrWGvkuTUh3DmxjmDqvszjsxiwHKRlrPjrWcTG7BGMyO27QGPNHQrHylafDThVbQloBvxZQzhVODhjqEcPMcQdydjcxUmx6ObNW0SI4gOIE9dfRPN+S3++rRH3bYziUqlR9YpeQcBWCB4UQO5QiW9nR4SiMcJlksGUfoH90vT+MrPQ7m8FaylPjUuSnCBfxLc3KkPhR4iWuGFd0O89OK0LKK51Y20dn13RJkbfR5MKuDc9ONc82Bte0EvsM+HuWXBwUnm4Mbqt4zXMH2gyae4xHD/xbddPHVjChC337a22Udksef/V9YvfOfWtdbPsruThfFlebDhyCnVcvIxuvkgAAABjX97sx4aVf7++vGDmSy0MHfo/MlKuMYFvrebRPTw85woEp9AHjV5BP6dL5MuUhLvcSK66Up39uVSD+sgs6Z13zax4DdQaKHa3Uy+upRMfBKAbgbnsqjE7y5Jjm9ZtXH4UjW1oEPv14WCJKGpwiJAU/CZ/DrpMdu1WWKjwNK/C0Nj8+FORIy1Xgq1EA/TAhgPgTyjHJypQ0rgFuYvglrKEADxihB0DAES5ILkdTaDsgvziseb3BdKON0X2WrIquGaRrrhOXZhZBQ8eigDHtudDSZogtN/7QhCUZobh6ZopU2doAItqo8iVNS3oNYFXOzM2N/cCLZHG/U2HZazfB2FyoCZi4UtqV5yLITkM7ZMtw+DQLAHtuXjPDyemROyzxMdrKMTBpwfIX+7Fyg7pMGI0Zz+s0tPrJer+b9nBPdBabpvlmrsWADNcE99iaAfLIQH2My+QiurMY153ca6O0jivKBZTbL+ByWXZNhsfIXi79wNME27vUm7t1Ja6sAS+fKWwYhzBmLFfmMbNhKDw7ZZvDVt5TAoVQGdwagJEvPE4YABLcFPPn+B21GfANFJ22jmxjVvB7MELPW4NKoM6+Iz3pgF4Zh/W/jXD+dmCo9mBRqD8K3IhhtoSWEyVionOzc4T2z3136bAgBHxDvyMnMv9XdncBla/PBaUd7Rapx9pfWF2ZNBchiQFxrg12nYHnJaFnFuQSsMMXGap/W6oBnfHMf3A68G0lTCM7NFa5Uh5FOH/CD80Pr5QQUA2AgAbgdUheo9sq6atRiTRDM2MutSO/70lwTznHDPME+eG1upMtd9uruZ+qx8NYRU3qkilFeIMSziSHazzahEP9sv7ki+GlySEGFkhOwD5N+oNzJHpdP3Tw87Ht0lAXWKwUmIH11rxVVH4/+JahzZ1rpzuQVSVUmDQlridkRNM13aTc6pXEG50bIRaFlW/cjQXiL2Cf80UJFM8TJJdBwnAuGClvCv2fSluKEpEhEaFDrMj3cv8xeGWMGWxSZ6u14vLly6AbLNtNqGNsVUxC8Kkqi2ZOs7Iybq/QEIFkEAQDK4d3HWL16dP8a8ygHWyO42gKDXP/2l3XKI6BRxTmg395irrsMFJjOh6q25/0oh7rBPw/NXBFoZjdcU+k9+0UNnesWTrMtZRtU/8JaY7/OI2u5pP/t4EEM88+s9m5n64KEoWOQP+XT3+VZCqaw0d2wDy2FbbiuzmUA64eeU7n91+jz0KxImtX7LW0KNZzEYjMwHYSjiB9nIVGjGO/mLUfG/I5DNbqs3OJyaiyFQaCWkbnsD8YkUvbOUVQes5oDUaDDAfRAeNz8BsZ2+iUI2/wYNOnX/r8YpQiQmrxkG64947b8spBBkJunJcuQl8e7KnTAaDpKEWSlhOZqtKGCxK2lx+bu7TREXtHp4syBflJYTIclHtlQKQOkwjHSRdgefzLZpInPNFEokvpT/R3D2AgzFdkqBCkIOzY+buwd1rIfTRuS1a5u5oZTMwu+jDIc4ZMKp3wdLXOtGwAl72s6P/QWv7hqDQL7P+gA4Yg6QOtUvs2jOwP2ZtFd+3qTHHCYnBFAOBQ6FQk6Lwcvtjuha6oIWSXpbSASiT+xc9kdBpoEoI86oZvOoYPenL9uuiGLIoYB0M41UT0na4Jrd/OhWrp5iFnBTYXStAGPvaPyVpkvHldPjIaWfRkqOWSnf9I8/CaUZaHq0K+l5XnLHyror6W+uBphfnMbfctIHXYO5ghV09xfiRrV5uBYnoq5uR9v9PBxitswK5vpjnh6jgP/P5TrhpwNjW+PrSmuTqEG6tTcxSKkIv/Z3S+UlEA1+k8nhwTfUDXuvXOJ5FWT/nx846EmencYlJMG7vjLdeTT8fJtrKJxq3fvlt0DkU3/CQ+oGwOBZc6vCvI/r4tDq/r/INwi84K4JAAAEzgD4zUMPoj1OYy9TWoLM1tVkB8LnkFbOd9Tpv7chNKRiXJDfSbJO6Vfh7DokOH3J1pTZg/rMlbHErp6Lv5qzOF2gEseRuKzVexnFjhcYQemQwH3JbtGTYRZKfpk0BBSSKde+5KKWyTw9IfiQDBNxrAjOaYgnc8gkiUfk9Pgteg82/nGPO27DZnR1M64zI4NMU86IGfS5MwEBYGNwktj1/86X+JiMCoBQpZgtE0N6eCI6xRT8AHzHxRru1K4y5LFU1RfQUGeNdA8+GlEmEGDKCDFYwR9HefdYVlgttEJsDjeM+2rId9NZjz1jeY/aKQqMDlU0rPZN3Cj91E0Y8QfvM5UZ8SAas8CJTl+iBta8K8GQOd1txHSWUsNHpG++XN2AG1pMwjAbdYJPrbfsL5zfHd902SgdmTjHbSZVBB2Xk0+m4mhAWqWbTwK7YUhmQloQkG6+iubep2qoSph1XiG0vlqkqTYbmTLdaY9lQQbULnoWC2SZFNV/gW9easefdbjut7FSKvqVSLnYXVg31qzMqacOh6TlxPN+XZMQ1a2/K3zYqGnZ/3bB9wogh1SFzYyqTbdWg1h1hzAKUbLyiFdLZy7RPRO0DzIJdvJxYTLdoMiYMqP3sLdjTBp5aIh4sRJtABYFKxMyRkTQR6J4F13xEsR5qycXDT3MMHQj0HKDaNB7qoAFb5nZS74yvp9A9KLsItvhCMbhWaKJfkff+g5JbCk9QbFixYccx8LqE6UqHw6chG7VrjWqipM2qmE2D2eU7LszyO+oC8LqX9K52EuIJY7q23PYa4tUwycDLX3W3hW3NWehj/XvS7ngIREVflkTxNNZDZF8B77hqNAxB+X0BJOIwlyRF3US3OjZ1xou7P87q+x3mtgouMn4vSKbwIxuqV3mHOkHZoI4FfZzUmKuY7N2o48fCYjEDxGZShViAhFVbZCbmHd/tVuqXRsRfm7ZP/VMc83SAW6pZFFH669QWgNDkeTqKYyPp2ZKs1rAuAsCzKhAFAx6G/zvw6ZUNEw1idCIFAV5bGjo/GzCMdAjSFFmAwg7117p11w9/QNchF/lCOEsP8/59EBTJB0HCNTSbO5t7ihcrZzOYzdBAQgu7ldFoIWWjH8L9HFyM9NdnjQfO/wsYUeQoaM7ven3vSJ5XQOGGFQ8uAlTIyIl4vWinXo9kx0JPgS3CqSP7mtRsXSkLeQOTQKn20Edx6xRBwZrbdVqXuuS2TUsXe6DR+gkple3n4PBgoQXTfnL6IEHPspxA16gOh0aXObtiJWzrmiVE3g8NeywF9xDyNL0YaFshti4kEsrvvr0p/wLtrvJqYuqX01REHpemUR5uqmI/oKn4PH0ocsQEnfOO61RNEtQaOpBSYU7uj6/gY3G6VNN+tonBbP947hebCkHI66WMfNvnz56X9l2/EY8srDl1vmiC8b7hwRLEluJ5mPco9UXWtbWRvN8P7rpyOjhZeYOSZyucBSz/qYuBF8S/ltCHUAgjl2dzOZ4EU8679kc8YbvJtF5QycRBaXABf4Xz84bp0mMl5UQT2ocNGek865JJ1mbJ5Eefbb5zK1ePlFxT3nPl3H/F9PxOLzIVSQGAAAAJngpTLdoVU3P169dFDHLiOWiPNUrjOAhtK9B6QlWLoydAU5N7m2DV2dqJhI+rOoVFfY3MlE0ldfvYmsSzNzdktVU/pMFRNNgIQiCp/hzq06Ba1e3jxgGblf7VAx2RaAaDMQyRiXt3P94cQMlfpHTHWNt+gm9iDVhGnxbKcucrACcZBIS7htmIwXIgFGlwztLFLa+hegdF4Yd64BBLYLfDrMkRoH5NFOEFzuFzQtr/pWVqFxuc0Mjo3ixye7Rqr/vhLngNDX9A9azs5labH3m1jLE1Ct3wcmH2mJfXB5KJLeXKaW6Jv8tnk3VyjDHsBYnHqSMP+f1BmITGWfWY7LneKISndEIL7XdS0QFGbplCNtiCKUxDkv5lUGt1OuIaadj6LDaspmK59uaqPYnVJs5jfQueUkWZlbebWIso4uYvnKCI4RctPziQAHyGDSHoJ5j/2kKOBhXHbjOe6mywLJDPPEqL1EGWs3oBSPTssJIvL7XWfWiCpB1YeI4/OKBsNYsvLr6vyxUHSWK8mdYQdvF59ceGZogyvRjX4NsIfVJ+fIOSGPk3Pb4FOglLEZvQEcb7rFaYQNUTtfuYj3eqySz+mHoejJUHjPTyYdyb6pw3Hzz95pgpLsOytgGf4lAHFWnCS2YQPTf0wbiweFbGenrWIFx5jGI4BgLhE5wQfr4SQzoHJh0yFsg+DeuI3SI56hA7qHPSLtTqJtAydrBGH3AuBcWvME78h6Hz2qUsb5FLJPUb52s0y18Nqkoe4DdGeFz4PVCZ5mTE3kAogb3gYUUh3TvWFoJiTsyU4Hq9BXmsGcXX4SaroYFvyC8pvbXlPscbp3F0vaVkmbc43B+mVNj+dXeN5ZxRsQRxH/Fyx72clowcM+bJTDAIWEYe203M/ggV11NSg2NXSQ1pjMNluRQKdT/rIrg15JxeVrhtsqj4haT/x/h4lvl6rMSpo9rByqy4davB1RbCPHMPvxXMNPFq0XI3MXWKcELN7cs5JGBCd9HNoNSc4DhVjnwN1Rj6aArTfjIad4tNnWFh1on5pCcJipZPmFaccP7NRn4fWYs89tBtQS2dO2srfov7zO2M3hEWctLMeRMgakSOeXXNMp0VyuxFx32h5gGWjOTC4+i+X70vNVsVnywjmH+zr9b6AkuVh/tbjgem5kEK8xRzz13b8qL2+J1K/qveM0N9SjTqrueTQJQvO6aTMSmGnaSMjw3afkqyittVB4Ql84x4n96O95qdUFC2O3HzMxr9yRX5olSMzo5G/9sS8WRykXfb3xGJZD3bfRmqkq+UIoa9bOPhamtgOdxC7TYaglAH7m5Htle9x0ElIHUhPRLdl83XTlZU1QGuarZjfHA0T/RfXf7Vl0JpKFtC/zl0qdZxqZgXh+g9TsjNHLCnZKrr27olqYg1Sb1kacxMYgwAL+9JaEsJZNgG2U4A89iyKGY2ca1hOwtEHL5oMNe26isnGeS/sGNsXGuMTcG4AAAeqriTIDwaxHuDl7SqWQQd7KkhfPOHNxeoAt1QFlMKAjOTqG1fNPV3nIruLLR8+xZzIMu8vwIlAHX42e1Wsa82ns5tm1ZY4BakZeJ0RrDcxOH5X3mhggnKAaqYZu22ytK8ywwsjxZAWL1uaQnanovSHH3kkYvvZgiy7w8+7rAScPR+w0B/JUzbuuljj5FyoT67bgyNqf6VuRPsM4vH9cuQbF4cDJOfkQ02idAXR7cCVFlrsmYmchQmNuRdZSyAOdrZUTnugIdj5NfAnjTjqbqLRHBJbQ1oRWfkheU6/0ACMIDjjaPmg83ks0/rzrjE2eD7CP3/4OguypJwMxzFFt1BJCcGMZbbvcH81WmxcnHKJMKSsbNb/3PJL3j+y+rB4Swu2aiDpuTjeoz59PvASY2UncsBjrDdGoQKRlpHwiqR6o2dpdxpDzGAOPDWMu6sj6OPNs45FJ3ocsLZlMhLko915Uf28mutXysmm7kbASISpYuYq4FqjupsSJ3DwQ00GaTzQsQhdKuHG3YTMwZly+CDtgcrccyMcHR8Zu8Nl1S//bMY1fqzffdk0EEz1LO+VF+8YSFMoc9lmzeY6a9LoaNf0mizPwib8hKChURTXvksICEDOV0DqqYFS88Ctw8nj1gzdDymWm+TJJomx9ax4czrmhQOdhRSStnG6kGQSgImuY/rtRur1/FteIV2nsTTIniJcRkrYtLvuk2fLF7Rgxglgy1T2bQo7biWfYPKhKLFAegg/1iOv5CZH//4ByB+VwohE3SUyQKhdSsYfrMZRQQKQ4KpaWs0T0CVU5ouxLa3G7e9t/M7U2Z9oTYtLy+8vjxtM+1zO/hN1EUK+Nxs9K06xK4G5XfD8TJXm/qJOwddCmK/+t8tzYdg3DM9BKmgdXF9BDNOwSo2zkF8kU52f5zxsAmLCgdO1fZf9DwYEzTOLTaAjQpbnt2YZBRntIQ/pSQbC34x9IM4f+wc2qHNikoW7geklSlkYvdnGnbV3VNa8/83+da9+Vgtso7E51RnOFu0uj7GV7mHeS67HHSm3rC/bH+YlohHWOv8yBMXXRD/YWBtoxiM215T5/KCR5wvND5nF7kCocRJtUlFTG+lTeBhj5rsVlm9FuSI6EZNBe01lliptRtBgsjv7GGug7+u4Hxe5W9k3zqhO1b1LcsFHBabKEA2px6yxzPwNvx6D+YZBXSlLs7YobcI+G/wrYrTp+dsCY4bcBvumR9Y/Yb8NWI62Kd/8qbmbMExOaGIjJy5bY+oA9XFR9p5/C1md8LkMuikQ7jdm0PBzFt2/WeoXjYkS9ObMVbF4rj8VRKf1MqaZnv32fR4e0I9krnqArOHCk0zZp3s8Jryg8hiDGLY8p43j4yzpg1QrS9Dgqi/YrXW3yGSkYRHNfG6vpRyS5vxCkRBQXxtv8cGRHUSTPfzLyXo9UU5JMLJd0uNrIXg1+2eD3nkvyTE+WBJIySuALaqUGg6iH7lnLcKg7aazQMBZ1xsimningvpRAAAAASC/BWTHALUsZ99KDxsVAKYqvdrcE6Ot7ni+mhGSpl01zHaOsQ0srUxPFjsvl9DNujZ6VajzCuBWvb2fn9GqUSzkOiSDh3KaLd/X4WLBUadeLTANECWUNdEeMhU96Pg+AJMAapbs5jsiQ9HwvF5N0aw3hdNXounV2WUjriyHTG+nRk3sT9x2x/nLNpECzsaNWcGLJrN47FIBunlqKKZ2tMysrSPMnHorwfstqy3tHDLqjDEptfxFJphn1ZClF0q3YzD3xDlCiIdziBexiGYuyLsVT8yq37ez+uuhT7hkEDvHovCl/mxRqZWjMqQ18qiFb4ZinSBWdj19nd49UDUXqnGR2slxsWghCxY8G9hWHAleGWf+6zlMNIhzjRLF1zpWxHo4EP7v+W7dR3c+jUd4KQuinFPb9yw5dPlqAXNnowZU8bcw0p4CX4c6VAMaFDtOzOzegDHzzp2UaoBKfC0fGM7fUA8rBg8hJcCNmIK3LaF0tC/eBotezEruX161R04j7si4hrGdPbPfkV2fVI25T9o8QfpP/YEGaa0ZXYjD///33MX9juF75kM0LzMjkgT9nCgE26UPOdLbcHCQ2Efuf2OTT+4cEzfD6KmS265RGWybWP3XNu6QQlKbhid4/SDTtcrdiL69RhNWrZDukbAv2xmt1VZSmsP+74bs2K6sOeoImuct9oLbZqgWnhYJbLp5BUz4BAsNwPPn31w6K33Ato9C8y+4bEQCINvV99VChtZYoywTfAv6md2sQE+DiDk3xuOQk4ZijYZSID/QCS8MysWlvqhsxzUD1adoDNWc4euzolx/tDrEcpAxWroPdzoSdtamHpqLRWhHDKJqsC1N+FyjPnLlTYGN+f0GlMYmErUP2oV/s6Xn2akHfTT2xzYPgYvi9M/YmpnEmfg9bx4Iz4zbAN+pnR6CBBkkTY/hrRb6oPMsErZO+87HNVeVr3lHuh23oP5zqk3HW6xWS+Ffw58asGwWkKUaUQnkSCVyhyR7DBbPt1FcST9qu6eyQN3qwecPOZf4+f23P/gQl86yWKF0IhEn+7AVI/OquUpm3PyjedhmugxLq44rXwbpeUIGgaeFUahZUwfF7lFTkUJCv9npkEYkBacmlCXZhMXq+VKO8Xb6qYNkhERDVnLGr7S8g2dwaoM7RdEWe4Rbirh8lokz0TfPzGYuTz6ZuHfdzpvvdJMYAynzTk8y87BghjqyZ9sSe6WWTWlluMRAevOtwLbHmLa8TD3tHzElQHZRprHHY8UV2k4zGdwAAsk1Y87IXTX7A9klc+6re9kAi9hVuZ5ZM+rraCKFqJoAoKCx7uBaVEzBrQyQD1ptReMqgYjBN02lexwCSbOiJ6/ebCkqhvIKdpv6Q/K65lVdDar2RQ6K4NTbZo7WoyoMx9EKeGdkVDNHu7vgYMuJTZXtYugOmI8dYi7ZPklSSUHYaO9scmQAVeFsFwi5x0lSLXqovWS7in0EYK97yvvxVEELoS2TxzU/JQJF1qmqb5PyV2w9CzyZCiVEedj7EhNXRwauLPShmZkUHyGBPLeciaWHjrvetcoTcsrdPbMNJjxHc9VnPkcEctIsNkp56CxwzYwCXd3EcNLEdNmErtc9pkfGXF6DZuremCygNTLM9VN+JhOABoVi4t1cWBaemLpNEhndcw7usBA31Ltb+IvHlSCnSJ8iDZlawo9fvQMrvYlZYfJgowWj0mYByHfqf+d+Jq1MeLtcYmuaoEUGL7UH3eW8jkmWSi5PTD8nWw3bKSG2J7DSpJ9PD4CTy1EREg5VctZb7AKB+9dLgi7amP5KdxFHcsjyYWNAdjRZ9sDn4kwiG4xVe/vI/JDYRGEfbtTnnuEigTioemyVGePCKUHLy9RQAAAdQTpqglbCA5G60OJ3oVyGy8ZbloJ/lk1fNzyIqq7Q66am0+MD55EmtLyYe+6ZZL3Ol9l/yLLBVt4ZRpJiaGfrrKLxNKdzhAv3QFWNh5L1TDtSit1FbaNjeWxIRC8nF6DthsbMorE8ZHuxfpQ4dBRDHOJFGbTHf+SH58hWOdAy1wM67A4neMVx5+B5gRWCfYzrX1tOXrl5f63xUMtZXMSvgh/VLstw17MMaoIckCdgUPh8VdqTA30IT1Oz41rvom293tK6M987Ez4+H40scbXt4H2s/blut5MKj02tfQnCFcS/fEFWl/f//OjDYc8EO0DqzWRuNn3jg9YSmXRn/dUrZVl1OQ5Gr0Dj0qn+LmrQdTBEAbWDkRX0VlFrzQcEOWk9uEs0/e4cMZ/pmKTGBKa0UOyw4e1QDb83pYEGp3CYqlZnceryZ2PRkqnWZGOjCxv1TNfJ5/H6cSxjlBXM8jt3EYinR+3BVh9zaTrTcrBMGsccETPTzherQP0AWA+xnl6TcjchHLw5R7uWHek/Hm9+SCxbYtDfHI1cb/N0aLIcdgKjZHc9zx/Tk3KBGWCN2blPOSDEihRtI5P58/yNqRew1MCQNTH65WKn1pDLZCpt5nrz/P167e1gVXISUidUsn5NqdPApIhTtynUnn9DhmUXrtAqjPnJjpe4uzh/sCj3oLWM69OOjinUJsBEueGExTR93CD7ANzhImA0saa2iCsJKEyoUjTpJEkIoEvme3xm2saI5V8tCMEpsf+lHA7zBCZT/gG0k1Su0wS6Z/wNnkC7WDC7IQNXAcIsALJxbB3FC1EW+Q5SE+mCzz4eOei0/wEfXY1hAAjF19VJoml/DjAvMxzPs+wDTYeH24DM2vVL9KmjfIoY54AME3YPGIbMI3v8JzayWzEx6JnK4khuGsSZRLa5vPZTeLwd9TdZisZ4v4wRp5gLClLcFYTbt3dwVoX+QsPN2ctA/iflVorx7O+LGnwROtW7PBTxfB2/Hfhh4FcN3QVo4Xf6ju69R821/hVwHfZ/0hJPpCa8xy0xugPq4o1f6duycb5sYVArJ+YeRp2rnwNDCCBAi/jANML7xap8F1qt9CGa85mhJCorPyjL2G5h15p1fiVxVeyKKP6NlTfsORIOKwgVK6DHnFCkj4xekdbgG/KPDtWJNgFIG4506tomLfEhz/w1AL0DMIbsjoKUoReSYZ1htYO21AnVNJCOdSds+dZNuUc1CvjK82w4619hxxDFu+ieugJP6k/dooZsgBWzJLOb5izSuz+eLivTXKdpHwyPvNKAuaOvGoXdYvyDUsundeF+DvyBNqp9YTs7SbUvUqLWu302Q5hFBoG77WOrjv3JE7Wt0nem9+A/bVb5K86SepznrC31NJ/1OC3esbmwrHxG+o74yW9lmmNn0EEgM45618BcfPM3Xfm8l7C8Sa63zG9nfM8CJwez93U4vufxOj8It2s0y4S2AEY8odaaqb3cg3lgYuebxuzc8FvssHEnSpx+ya13gHzOqejwOJZu6z0ysSOi1yoaDBZa5Gl4itIz3NsbmPubMz+qeothkjaUcLKYcickYeVZCzulvO6Swm3U9dFGGFPFYTTIbVyhpW3G9iHs+CgjMx8Xa2FHhgL7hXHcD/JsF5DDFpzNOv+4RhBb57TzxGjsEuWv/yhyjiNJhexGQH3rnwy+iTKDXKaKJwNHMe5BbYIn1pyYd+UZWUnhKxFeeWyvXxAQePoYrAVshKkLWCTn72n2WiHK7QsB4C9n/77PDIN33gcJsZt63S5m4BNOsKReBl7quh9D7OiAIKWbri7cZyWKqmTFZ6cvxojdO1b1N2BMlKgyXYwB6FbbUUhLiccd8owWtj4U3Ex8NX2Hl8ecxqt2Fp5V0lM2qFAIrHMl2FDAw7iaAAAMePKgpIQ+bEngJ5Kjf1WRxEGE1KivdTsZ8KCIe0X1mBcZeZsfbYTTW46FJEl4T/arqTs8ARVz1nfzkV/6C8EkzbxZjdjBjkeVAMO7Ogx7sfQfapZ34OjsK8SbGTwvY/VRuY4RivyEesmLdfrYnUP8iUnCIBw3ejrLK5qRvGTnnu8lh/erc70VByWUqz1RVtJsnpjG2fCQEWhoZ3UA4nXcqkh8LBGMv2NoZrkajSI1hzL2UB+x/zI0QQdbtnp2kOiZP6quncyayqKX/6FkktmE4cA1Ok4Aqf0sK8oPV2Xqb3bFQBwy0hVFBn32VoekU4lhvMrkuDpPQaY8PXiaw2MB82aidTzDEPtPwcF7smoasMeTmRUcsMuAMpccOTalhOB52iagiqoXNIiLP79Hlu2GDg4AcHHMIx0NgGUNWUgls5I17i0SjeKCrjX3MggBZQoUdpc3Ma9UMtP/WbyGWZkVQ54A4OGuRv2pyCuFbNx4TAHGX69XE0pQ9y6kWOJOLqMZQJ40CksBFxTs/zXawgIlKctlOZ/qukWVKuL+XzaAktcqkP41bWbaO1tIm7y/18m62DfYrHBNzmoMNRQjwVPhrSuKqC7ajITK1I6oz6+WjnVB2poIBCb8mJU64CtnbzHSrBGCYkNTlCZC4caKwNsyzJtZG3R7H5WLAvdiLIxfptH5fo1h4/alOVMkb2DwlRIkgY5YuBKZThHCg3dk4ktVJBhIuGGYAgW30WGdSaTPu+oZknIiTxWN6BOv6pFFl9GT73BlS/kq1Yab5b01XcZ26QFbQKDxpu78hE4CW+IN9DEtJoLM5z2oT8eXlSPWCbftFxC7ggvNcyxy+p6gdkEF+TkUQEYETzcmkz3I3NCLrEVTN/PV+TRL7fF79dZAKGXHuPzy6tpeY6PcKKBAtptwYqF6ugh/pyrPtqp/28IbXDvDX93p27je1LZjgdpwqGqHa6CpVWqGEvdDzBsOb5RFFUUicM/M/iDy+HLAfojmjNhkqUkOw1OfEozFTReVHyanFGKs5Z4miOh6gqEKNtaJRiQf1l8spdpNu2NOEsg/pv9MvT8DBebHGjdAPDz030cJt2Ss+Bf4evpHP8dMuEDyJzJKIITSbX4tFIt+mgRhx1L7zrWLZcy1CPVjez2SvRHcDNTEcpCJKKHEvzwCfOPCqlCVlMTAXZ70Awx0ubQqIhvFVJ/ffIRwELPIEvABTKeiyPKSBY7aVUjKo6w5NhOcUtgCJmgx7hNloXUjdnkA/0aJ38kxMkvQRf4gFReuRQlExv/H51O7BLlvwf4XUVnzSvr6JIMy2OQW8ATl5IvAewFs3rMQjeCmkEqb62cxZKiMearN+USApJ0GWTnjAyiaQLcAbke4CW/ErSgBZjU2L6fWV/Wd8y2FYM27ZYUdLrJg6LRWsMjkb3LeO48FXsz6pl1QvPDj7koTTHVUsbBSWlp8RienBLqv4EkcJ8YjYyKUBsKoniw7ypcwagbKtJqcJO6i0E5wlNlfTLpmX4ixxUur+Igy3EGEXXXB8Rxivkqed8jQPfwm6g8SSNyGJ+XKQkW3NDqxiMowr5jhiEX+h2DNctm9848W0l4YtQBQ7ej8q2I1yst9to62WNbYCMlaV+x2shSWBY+BRNXj/rpLnJOTUw42F0DmiEny96m/AFP39l3jHw0HXkah1RfeGYVlQTZqt/PfZnCHi6ETC1OyAgmU1pCAKhV88g4EuNOr0LTU2F9qCYDeGDX0nSMI4QWybbenaTy5czUOh0AM31zeSe03ffirN634gajYTbFtQ08kKDIr2LyMIXy9/Tx2BuaELIFNOQxlk0Qb1jQvqAgsoNsaWaET4KQl+VeyZRfNn8vygmHRlPT+Mhumxh4M+Uiex8NudBGfo3So6YV4MBDsJC6Plu0kjl3RQzQUSpCn6OFXJVLufr764BEF6laOIIYUKi0/JnR6KpTtroLwU/nRPAO9pfMdgqW97Vpl/acQVRV/cSxyL8DhI7on/P3POaV6r8CUAx/LZ5ojo1+NOYPORedtpDa8HeqjjB3Vqi6qTLRc/uXHJIiQcZHpCdGNALYcwIDs889l3jREugHSuc4g7e2Chav0u+1JpDsU/uX550cFO4Jq8KM6FcaIpI7nfFhICj3EIARgR4ASxxYPBTbFle6Jmh6QInd8qV8acp4spX0Nm7DuUowH82Www5fBAt4zYfxNg93f0/BqMBeXFs2SZo6CfRbATp6/nurlYirQY9PfaTS/AovIAADPlDALjZAycUcZ14LMMIbwNdnxA7hIIu2Mif1dsvGI2Qvizn6tnfxFPP1JFY52OL8d642O8mE1wtQqjt6dankoXQfndizbzol4LGRXm7Rt4nRyy1vvtDgP2+E7/El7YqUnEoVV4iikdzmhYZ/8jcA2DQd1+2O4dE7hgOjq5eJKkG2so2xj9ncNxs+vQbEZtK6+fVoU5hwvtusvZV6kCavfybS5+4WoWwYVLcpkhdrK/i6llm8jut0KoyK9K1WsyenTHPWX0+oK5NIzIGs/QO/jxvjnfCdRWr5SNWMaHQ8K5FRj6bJ+tHDjU5Slf3f66tSFP62daCYecFDJBWaimyY3yN4zhq9ljSnIgxYtqy2svsqBe97DmBEcXsfOiUqXjcvw6SrWcv5nDGSZrudaPC0OvhZ5AOSSVSzEIUecH70Eg/AmlCHO7vnueT7Nf/WNQ0UIyc8tKoviWVHFGeldxmABkQ/N/eb+XIuNizlxnG4pafW1WNYVY2+udrctYBd61IajJ1xCjG92gdA8lenhQFQaYowt41R+fvyd4s/HTLaHLmY9hOcxawJtsq8vDw/lEpJqQ+t8vIl8jnh2h3Pyo0R45eJuSApjo6EueeUXSn7F4xCe30bXOG+f2c7Cj12fUsCwNKAVpwfnR+5C7pXW3ptHqIXjGSPCwQljt0HXKaY+VWhJKdn0KguwDZSyonElqYWearZ3TEa1vUZ+zq3NphchvyDfytV/7UykSykgXiaSy2q6vE3ki9ZTECQ8LHjAy4JZb8K8kzRCvZ0/1i963ksrdPYY5lUFDwzKkyWg9Dx4bu4Pc2aPuBXFSE3r3/JD7zW1BfYZlhTnix7VLaF7RsIDSnTgFX5tT/7fdTGEksbEa2/K5tCLRbS9KlbA5N9qxtvyghUJSbhB7XNQIyW7bhvF32r6EGkdT9ZjWO2UsL288xvm0DSRsbc81pf7/gAxlChucFljSUFFbI5KW/I6KkWW7VBVQ/bw1wNR66ebfuPJe5+GO1W0KFUOwmlD0XXcfyjUCzNErMyt+mhtYUk9/6tnrrD8hWDTfeDLT/wJAiFQCfgYred9odhGOKeDsEFbPIeUlO2H+uBQkBk7QMEs3xApvg5YqYDGJnPgkHWVnjjVBcBxBCDMLzn+HMX9PNamzcYyu98hl+SLA3ZVCCbbHua0znKvx+TCOX/6PNqpfIbauMz8ZrwYaV6OavsmsAQdAiUvE33LAvqOKU55pl++XJiMCG/gkDJ4PCMEalhJFKkpACNDh5I+7BHF7yJnNYwqanco2v3roKNFvbhvQ3FzQVuqyzoU7Aen63sJzRU2ePd8uDmIcuitwLubZrxY2SsJa32ITHj1Q1jPw6yC4BDnlp+GQWOYD13mdNUiHJqEqjVsgQynJgw/Dkie2mxQ/HabRi0eK9l6l7gN2K8rAZLgaZg0/oJXBjpwtPhKW3YBhApKAY3ieq6ULrBScWd+56Wxoeq0OIbNBlYk7nT2tCYtk+hPh1OSxOXBQerE80sfpw6+AE6y1G2nWfa+nCNT4NzMYyYhXCi4e5p4VzHsni9WRAeFzgEYpu9UQLmdq6ATqCaVVrjORsUYjIMkc4vDM0A/8fXYHUC+8OcYjSvBcjkt3isfii0F2Unlz+30rKwpLKib+T7GsmQUSSGxxTkdegI3K/90hYpKERL+p9XjfyxnFhN+4bdMpcYcxsHMhSG5D7w2smJsopKLkImBuftR1uQzFPg/OykgI3JdSE7OySjGuYtx/ujdS8+nnagJPilnilEtoP7GaSP9Eu1jEGqth+4HGCPRSmXT7MQ6BP6lU/GPqa8P3Yxms6zNEd2H/8kkYdJqoGDa3mW+jtxCSi7ZfC81Hr0CHc3DkywmuW4pRVpVAALx5wOtkOEyh0Dsl5VG6VNjn/gU9Z8GzMcDIi0iwXqeQCiG6LCF+m45NZy2Kb/srqlVKJdkXo3j43n7e5JNtRndbRi2wcb8dJNwj2BOut51VPcW55i5PGZgACUxrhdrQoxhSAoNp+L6u+X7VqkdRpNbHiUqfqnqYhmGYOs+i7QpbJGVdlU8CLV7MgHH1i3CdD+Stp7fhIwkx5ODXgy+CRpT208n7Y5fc5QOGeQB5LHbiWu2h9qoXX8b7t6+hF/5T6TdgCAoAJ3TPCMJ2vCHSTN+pUM+s7du0a+6vXN0XU8RqvA1CATSjZ/+YfqRYEvafpNVAO1VEUyUpidfsmlGHm+Ge9Il9mJEyMvf0w6n20qinbDmPcsJYMypcW5YajYVyaSAAEN/F94iYiItkUOPOZxUbA1vysccr9qtDIhjrakLWWL/MjwZ4Obw3q0dx2HnV9/ijynmSYOkspIKWfbnzOUZNrz2a72DSCm5WAAv1NlX4rAdwxRx27f/n/h7CKJrguIHuSI7sZQaItEEoM/qdF6RYtNXFWQoJSX4n3gX89tGUYLOIN8x/5hpNsdpruAY2XctM7Yab7bowZgjif0EN9Os2RSL9WsGpPEqC9vAccVYoGEozCNXO1oo9V2Bo+tq2pXq+7OImf/V4iiuzaaaGtNg21xrCBUNouARHH2WZy0Zm2JPob6BkqAI9CaJ2kglod9D9V07/mfUBhTa9qEg7EK0O92JHMExcfRbYnGeV2bprx1OQ3xV4sHEwR7tWJ1ffzNmeCblnLf1JjQxevI8R0PSnrDKFOdgJlI3Szy3W/3Z85LSgfhoS8ZC4d8Cv0Q7OlYDLEcIPM6YN2CKEU5/cVTEuRNTY6D8xAdLT+6v0FyEpD0oEoJenreBID6iBf6L624RUMz/JTjvLtFd6OWDEwtt2tuTkynGWNXupv7H5Ml3lj243moNGBODLHq7fOaeSB0LPmIR/walvJClUHv060uNS0tf1YWqTCy9bU9pl31kBkpl3fBfe5ySDB0Bm/Zwd3UwG/hk8Xos8t7heoZcFsGncd+wyAPiGK2F7NGlR8Uq80PpEsZuv1XhiQpfTnx2jnTpqEpjbH54oZDM6fpvHd4Ol17Tz96hdWQYz/4SKBaUNGTHcuEcf6P7b8Dbl9aN2akU4qS9rjH5w6Uo+swtAJZDlat7Nomj5VTkUJphbj/GfVjt/b49MoK3t5T0K2yEfJ0Ah5yZOs7UpmNYixIRP8z9+la4h60D/7hLdBBocd2fLhFjvTbxfhOZteUsYvEj999kEZ37hQDuznJZCFzSqcMceYhLoRd67DWU5f+1cd/erpNgHA4ryfWjzbdqoX+XP1xGo0CG7/Anw6rVqXe0DZr5m2kdhmhoEQffcdi/SU/ds21UcYxHyIgzbo14hsBzYCKdRGRc868XFuYSuFeN6y4FZdPzXXC4CzqXghHm06m3hIf4CcgFHxMsnoCfPpYxmsl7cRfm1Zte2KBLuh+Bfvx8S/kWQ8lLfuu7JRyT4uHqeCbwe6Qyvz/TfOv1wryeeeyAS6UcEyyfdxVrfO94+l52uySqJ+STsMu7CSoOqpBGJVPI6iLQSO8uDSSe3ZXS7ELHth7Lk23V0xBZmf8EJ/rPTCuBwbS3muaGOlxpsEnodltJ0CyaqgDnnCRe94LsJZ6NsNW8nJbUER90F9FItu2B7HTa5LBVAUO/rRjcwlOAQjlIxRULl2VPTKn+wU4V+b36xmAmzk7qEL02loIssKaxWf3f4bFSuArL00mfmAMsZJvZHPIejcZyupE7SPCQsXYxmE5K+vHKTZtwaynu1VpEHdMck3+/Jq3NQQrJSmoA7B3xPelKbph2jvF+g5JT7zf7sje54bpZ4QvX/QfIpXEd+n8EHN/tBlOEOU0te+1GxQM38MuEnXj+N0XEfhkKLA3Kfl/fqoIH08RTcOrEOSrtrGkCSWArh8jeGnwGR4Sv9EcSajoU0H2AH3R7b6Hez1Hc4v8ev1kPaQZgd8pCKrRWzgbFgpO5OWiy5Mkdq8OJRdIWEGbBFsYomKP47QfeJFNqzLS2NplZnogvxxLbRs50KxHM3t/wvurk9uZTf7IoDhf7gnV4TtdnqviVSJ0eiErtmug/j2yhMQufqPfGRKn0daHNMtCob/VdpgkGNYkhT7YwLyWys5PTqTTqc0ZUmb+AggpGpfUqWPrVjusIzRp7wjpNVS/ncoS/broUT/CuqjZXLTGKBO6pH0MB4JAJ7ST+z1utkTa4S6qb7/IBGIsar+DUctsD9pw5dDpsPQFfG1J9XpzAj/hprwf921RKStLpTJkG/rwkB5ITqjznf29XEzKovpl+/ZHLaEmhzPPxqy9/8aXlqdy0N3oVXnZWp1LGFMAM23Pjj4qKGK8b1uNcmRxMAiYJGqHfZse8bvdykdv/2jQ16T1Fm1PKpntWqzwVWUbctpyfeGUHFXvYoqaUB/R3HRznYXic1zDIlJLJuvu/g35AWtsCCVfwAuRqeIsw3+e3AKtpoNGC7VlwS0YarY8cTeia3Wj0zRQxilARVJFLEvWCy6Uah4B5RpnoF3sWKLS0OLzKAItp62SPlr3pe+IbUq0t93YaYwfgzWAHcWteBdhCKdww7z/CmQ7iyJvMWOaSLPqU7qArJr50xxaEEhNwSHxePQFs1WtkWJQ3O9YhRr6MMt8uh4bN2mwRt7mujFYOltrR3YvjgO0eizVq55gxdDVDkPRstKjVb7iNoniyrBi3il6tByaZntAfqrRXRzoSpfzq6Q0YBGbdbBIjuOLgdV6acNIPzXd91jhUo3cdjPOcR6nnO0iU2etW+5wPyvhOjLTtEPkAPbdn8Nd+2vHg1bFKOVD2KV8c1QMc9N5BdZzSuAKwLKZVr6Ik1u6fzTHch1OAb98v896N2Hq2pc7lRoPzlkBp+lVKiPZGRxNLFqO8nJetpVO9A2ekZBDyE5aOr7Ep9bQqyz/L9qALGhGR0zIMCMo+X8imY4Cb8BQanOt4MdxjpktoWOOvY+jPrHORWtgVv6HGfOLojJF2b7U+OQIjHQmW5eR2PjACxgjCnUDcME6PyadzoqbjEfTAxaPig5kK+IaR6H0WMNITyD+Px3e74qTzeijXQ65isa1HYMWrYS7jdPU99cQ2JR8hkTwqnlJJB+CZ1xjbwgm8PRF7wiscMIkZSZ9iSBUwauz+YHPQLT62vzDExQAUNbNH5oHVQ2KsCNlNCErQfrrFZjgL8awWAnKui4rY3BAKIlCuza1c+aQYl0pFLBwEjFl8PVXImU2jvNomak63I+5S6WGDt8pMxCO/cGxzt/aTr+gpZ3j1niKBbg1VE9qdyk5a0mFXdE4/D6mZxg+yfWogOhCLvVbvWimRIiZLSGhfwUBjBqL+fz+SctkoeKpjOqs3KzRMSPqeGw3p8YVzqBgma9pYz2tfkXT5Cemdzw2CnkHQIPA5rEFTv6bWORiqAZ0jqQjMtVw9LbcMVF6O4hHdi0BKMMK+l6q9ipagrlpPOFuuh5wE6N2RqvhNW6WKXtPdrueBHVKsJcguhfS+wyOnezDpWWOjEKCU3g6uzweRXove12l+ZqpKA1DBFZFQqGwC8tGTb7v9eSxVhgVxinSSiXWx97kGaYxH/yMzc3cvZwhFdoocObC7MLxaeswLYjLr7ngIr7oX6CUQ9pxKDtjLPRy2wvcT+J2epNYcwxptkMMgCUVbh1ps+Q0+39gryHy8CvSHvtl3qWT3T99l+G5859iUgqWgoiU2Okro6yKT+3gzKfbLAtMeApYJhQ79fGZWQEKyYMHGxq0Ytlq4oCJO7C6gZ2smE30fZBWfEf3CXV1GpOhCrtRnJ+RsJm0fSb7wcHg/1jBtmMss0I5F9GjF4DEs+4W14H+gXKKRkEWm/4RsHIlxXY2FBo/hDxYY+fE69POh4gWCeNfbdDFjnyEyq41fWRVf+zdzUw960+oppZYtENSqaiAqHtrpmwhk/N7W6Q/CH87U4v8hSJEoNPGIPjLGPk91vTH/swIAS5NyzYu6v4boz9KG2lVoWrCB5t9V8qrV3X2VPvvXTSvIT13sK4mqqy1x8h9AtuhLcM1MpEeYQNfFYXUmNShAqO/UsWgplxt6OPhwmNVEvS7nPfElaTdBI1slKLsK8JSL6tlACWykTLSr9wr53C+udCCM6Ts/i8H432qnhxlcKU0Ure7jNafo3mC7+JApLlGKKtAUHwZKgcyyYtsGDRzZ/xVXcGKP8qfGmJg//y9fxy6D1oWa9dVFvVa5yoFhexnyMD4mDYmFtv7vwLkVBN1xs9IXE6o/VG2NDkI37dafdvbr5jZtaWzX6ED7CH3tPA3ETsXOj6n/5PvZO8dni2lXpK9wqLNLBXxKh75RvmIxeQVmNby80i80Iz3VHXrGtltARQgqkOy4zG5ls0XGwOf0yNIKb6ptqjGiKEM7xvsQA6zFezgzAOJ5ijoDfnwvWH/pxeaMuNqVodoMlSFhz2Sgk1PAOI61jdR9ID2a13ERanYD2iLiDQ0pffU5z5hsREQE2xH6dCkndDETypt9YhyCpKEovUrKBlafM6s3spF1DPzNYAASTGKgPyCD36DnyxEt1MMd8qpSidpcqpZ0gzaUHXZf21pktGv0cOVUjb2svDDTwxD5eSjkCr2q4K/7ohgxRNPIzyaT7DsrjnfxAeZnWRiYho01H3oPoC2tQP1lptmX4jqar+8VgR4/egDOPmE0JrKfndWGzgob4/7TldS4jhMIi23SYfGmJ3jTt9v5ZelimobODyz3GMjrSGHdn5KigdWgf2sN9hJ8lv6mhqTLEK4Z9G4Ij9mPyfCimWwAXev0GOyC4HMRb2klbs6XBhf/uLHiOQic93zSRiRjb89oRnbmxLDa7rfNueqtQyt9tGYsYFmB+cMvt9DaFaD8LDYO6VfHmu20Igr93vFigaMZX/8mVsdU3njIPZurzWIVlP1aHerQdLdF2icRnSywuaO6nuqmPT1lCdSY5yKQpky9Wo4bjPSwzFhYtGeHuiFnofVRu/6LCIxuNbO274YnALcWFAoY785RJxI7bRvS0ieL6cgc1nwEmrk/UgLhziw3TVoev5/C+oROTVKlcK7Dj6sbU7dzZfsM2+c3JYFKxzRVKRw9AzaDBdHPtwfj2Nr2DNqw9JK+5u1wJqkY2Fh3EfJk6d3QdSkbTmlRcHBojVO4tpDHMWbMgldLXfTpdHin8NOG7CYasooV8D7+h/GEZJWeVhMtqZREDvGjtkLVwWhouzchfInVfx3+JL7qR0wiuxrHOoG6Q+lieQ6EBZr4YJ7lzqGX/JbSk9za8pj4lg+WtYD3TsxJ4iuXcrZZ2Imenh8nsOrbxpq0Bd/hZX//0hHTBZMXWNGZhuUUp5YlwNVKaYFdF21t/Sne6aF2/21l10bswkKtMe0lEvo79dAi/o8RER55g3XNOF9vS+QAr/ETzsmuGBPQR0aWrQnFkhOQSdrG5OKenZqy2aNWEi9pEGr9VhxxC11A4zPcP7ltK/sBWjWCGdcGQSNhj8r5Af7XcadMagbCe208mPn4k9PI5pfnK5WZ0x7NIL+BKpFxBEjV7DA9zO9rehORqkDlu2c+0vTijHo5wHx7KY+tKE2KqbCeGoDPqDr0Xnce4+US6pHOj6bdrvAjLGH9RQJBtktfmV6tWfnwi/SJRZKj6JUmAsimVZ3dy563y95+IVFnxhWoa9Oyrm2uONuYv4On3LnhMLIvkGTvNw3I9VZWFfdNOTiBfnJBSj37ZyDTX5+dptMYrDLj3hqUScYr0vvG+OKNuF2KN7+e1Smd5UN6hQnjZ2Yf72+xbsigZW0oFU5CUnJeCZeFK+wZ5XNfqdd5wt3I1KRRHkDIFR8YlhkkGzqsro/aCUqHplHiuCHJ7WCAdcKGlPzvn57a4lloq/lOjeQirLE+diJcpKHQafoQpak+JRYTsSaKiQaJBG3jWWDbUAcgj4LzoxNLymOB22pJOabEKq9muC32sIFYd8SHVHGAHFPat84qjdKAaUYp0sZ7EyxNpB0F40spl2PUx2H+UbNaQPVG/A2aFP5ubBblPEd9d3ASvdk9/XHc+vezYXFudJTYemrKbwE/Qe8x9fTg5IvawKfH9jsOzWSmu/pwFZOg0izPPQ3TAchiuJgag1zA3yNaVyTBbSI517zMRIBXjIroYOs+r20mLmtlwWi5o+SZJsGRjW4evdnD5EJMUVOLI3DKkI/k0DauTiKxL/KmFMG4HbWSokiNzDOmvxhdpHVQKQ2bJnNz8INv3UFbBVQgRIUztPeFSKe/CIjI3oiz8eIVeO1vSTKdJz2b+DjAS5j8wyW9e7cfna2Wkzr2/kmb+ekCGMT542U52rw/pl0TbN1L3ojNQ3MxscKt+Z2a6Sw6OBx6AObB1CylXfBi/wC5tmpBfQVbyXBTenMYABuvCRmno6PDp6KmeCH+ZZAtqdwDCtmfvsRpsUA/0Br4rW2OVD4byRZ+JnEFde4j7QDnioR8UaWz7iDADHRjcxFj3yT16r6YgGvX06sT+WR2WqmuvLGWMdDMvpm0Js/lpICoAYdSnonk5cVXYZQul1WpOc83CpnduLDOlKJCexdor2u4v9CS+JyX8X3jE54cHtICDgnDlj8dKkcLxyLKVASgD70TV+GvV9TXBDPO7npWnzIS76cOFy0hYvlIB/0QM8DWiCbnyJv0XjUAQH21MCojN5BdyJOk47JxNSSkAEdzF+ePraX2nBQ5iHx1sj+TOlEGnc4audIQ5IGAsILg3GFY7NnVHJ2w3hTY67l+V/FDBlfYMiKZT0IaHwRUKkY1jC7V5d2rI6BDyfiU49/THIQUG1IRKjcyAbkDCvCu1uvXcJ1TMQjnq8A/mWpj87LpYNQrEfVS1lC2ySnuk8Rh2x7shutxjRkg0QgNjKZQpDVDizZJyiSy+YBGepSQ0AJGYRMCZGpS5bGUsp/DTORgBeWq2gYTC6delrNFZmoNTO8Xg9bbldyqY0oldF2haLkhYW7RJxWJIJ0manzTcdmj2OQz+yMsW/x0V9aj047Z7uR2iHAXul2+Z2Z5V1ZhwCbwC9T320HyEV9eMwpKZ/LtoEAhJF/Pfp3VaNeYe3LMxtVE0Vbb+gBiBES5jE/5eiR1fQfUC0FwEGLjSD/9PvkKN0+DQY8eJlSiWLXslxVH0gnkXBQePmuuT0DftbrZQLJoRilYXu/oenCWU07vYMLRBx4Vlo9xNrmEaBPLsHELmYOFcQylnGl6PC6bdVmWfcJhWyD6vbVNaxhP9Mviul9yJKDA7XALap0preKT35ERZ8LD+l2QJPl1ya2DO3Uju66He1xF4gN5Iy9LSYyE0aP/BEeiptu6vKR2qLbh+E6D8tfycFWu137ZPhpCnXzdHcwcuvPrxigzYWovLRwS89B72+GM6JKsZIg+sj5Zsrh0pWgWSecEX8HndbV7WPubTCSc83ojRLUujFuz/IraK0wfR2fDQ5nzy/bpvJtpvkISl0wQx+6PkIOX/h31CuVC0A9gAw4P+Yfd7yfzmImee8fyP5zxjfWqOUqB2EOFloYYdRL+PoDN7sGsSp8ZVPOzDAqxpHYpLFmu1nZgPe1ILBFlXKiwAK9Hq3hau6xFycOeoSeH0X/fYT2rgTF04tUL/ooDzZJ/uOeq/es58yZfI6rf56FKngWWQhVrFDb6ZsK6FCDzbYSMX8gUIkl6hEGwUWCxjKNVv52L89sjqBkF+lcNfn5l5AEZdD31TELci5x9tec7oFuPfYJx5fQ+vuJjL9zShZY3uya08reRCoAFqnn2hC8M4p+1GGmZN7Y/E9PG9cjG287kJv5JEtNAm4Q+z0jOWYR3QUHyW7Bp32R8TZidG04VfpJSZ+G0dgH+pOfy0kHacuqyg3s/wl3/IUXhsd64JqXt8sypCdX7Wnq92jxc6FbYS+RxpK5nk4fbNtiAFGdnY7lkIUFlxrNDa2cAfRrBr2DmZ+2EaKFAbHvQV7/BMoeRzDrjBIHFTjOG2M+ne1CLVI6tG7yeAz17pVpcHmMNgJRJm0wsF3Mh2V5EE9JOdebnEEAn21PTXBzB4ENdiflMao1QM2SVKVKB5dC6YUKIxhtKh6mDwY3S2bzpKKYSJya7R955YPlUSLrWxg86sPuhmTze6naDJP6WQgDzUHRE+0D4o/s3Ts1hWMDV6/UtsoADzUnQHpE+Yzxz9o5w+tWjGT3lRjubkJ7UeKTyed7y80g0kE6Vzd0Xfe4zy8MYiCSBJfCKV56MfJojCj6Rils6wjjEjMtaral7TdVbkLuHwCr4Gcm1RA4uHjEs1Ov+qigEPevMLura6B0cyhq2WAYCh786hCZ3VWBh7Y4IAHXvZOcd32dXtWID04UNhn/+kT448+zm/7sThwc8q5XBQ2Bj6Xv4t9lbptFCNZn5WbzhydaRmrebmSzxmaF4VJEdMkx3QuzaEyq+LHBqMhTKxOCE5EVoqg0JRNmffqzkKGFFvlEYTwL4oL0C4AQGFbfMRgZNaSwo0XZzB/8kGC91ZEFHD+o7qwwdMeznRENaA0OWJytpLFOMjsfAkHGbYngTJsEzBycOpv3e+5vV4ce/7GLGEdUEMx6DINS9t4ecq1wtAQYm0wbETlVr0kVFSd6k0YmteJ4CETZEjim+aVT9GedmqfiQQtgrAktQ2WtVNqMJR2hHhKegvmrkqJBAsMdumR5rE9pEVUXKiqg/pbsw3ijJPDhmGunZnTJRP++L5vuhfmPm+NKutHu1O+B4eGtjuruzqXq1QnNMA/Q6M2Wx/j1fjaRnrkYobRCIjdrjhRyvAFZmZaPthUAhZVxcv9gRqs9wMZa3rJJ4uCQAOA9NNXM9leAJGUE8DoYD64JBUTKCvomEKE0JRpGELAUrqkhke07JZaHvQtNFVJ8vQuCyNpqRDMecmijj2AuxRbwvDgpeAg4zKykThgS9+mFUjrDMxaDyP1AnJISnfeDxJ6P4hrWGMBI+qNIOwggSLJz+3rkpqNWV0LlWWm3L0bK1XkEOlKaSYRJpia1m7ijC1iwHgWX5IFPJGscP3MiU0NzHoFTt0rN6BfwJh0qRRnfC8YAVcbM6kAbdhsBD1IWbWnhmqbxB1On4GSxPkiIdi/QvG8CGqB8ohVN7GRmRgZJKECjJ8vOUnY9wSbxYGxJOtmy0vxMDB1IDMJPzaue3cZp//ugmWh/0d/qwbKN6BVVlsQTeoT5i2WXvc/w+9BUXvcrT6mlPaWwD5PdrsE3Kme3jYPAtxrhblfuVipxrjseH1RwesOcccsDqZoAs94XQe0UqXaDRVp0mV3jsL3Ns1+hz7fQifo/bMlre96xIYzEay3Eg11wsouf9X/vy4EN7tbrZcPU+2imK4yBOhk/abKWNjfwDbJABgquZ0scbBe71Ou6kvy3irTuUOm+SiCwiIsNbnAjlTY/OGeZQkwtgWSn5bybFXdEXLVsXfWmP6ctLGiTX94seBLSWZ3haxG+hQhZPKf1eqRCMFSMZOTjf/kjOYRWTzQYlI1AOTmeVjWfR3vHJVGl6L8t9l0zLs9gJkMaXdKO3vi1yRsYk4R5gvmlYUwP1vUl03yDoyUm4y2ObhDEyNRwwmKHRWjIDlaA7o0IEmvrQFfKg0TySlGOGSMl40VpTsWeKnFvMWQCvskCALQhzsOWzOdmkEtc1spUmrFRpVQuW+jn8mRCBoRasvWL9uQ7T1Mzc7fVKocw+Cle48ONegJXA0naNGr9K3O3i7ZoukIThBiLjb5iVZuEPdlDtOg0TUcR5rXjuVe2Oo2Wq9r9S45BS8IhiRzD+aUGqG5AImLWkw6WM/QAi1Pl/r9sOjbWXampOXNdyvg97Ohvo4bfkVaMmCSmcGP9daWaKBq1Lo9npdOs4mZyG5z944nak4DG6KSWCmpslc2nROeQesmr2qWT1pTT2TFVBZoKKNw4OffqnaZADNi23etKlgH9/8R06n0ZNgKaPh/grRoked1CS+Vf3dThPGYq7esNP9pkjo3yb4/SEJO1LgbYfPpvveK74a5kyObIUJMzRlJTEmcXYV6KaCAx3ahJNS9wzvMeZhcfI4WG5firbEc1A6XQzDJh/VHOO/+ccyB+j1/eGXtNL16tU02glVYraUFyUmzlT01XdaYJAn5uLVdWXcj0UOz6Jm1zc33EHNgdlVU2Eu9E/Ol2MFisY+asEVuFP8VEFEnUV2ng+BoklJGBFsAhIeZXdlD70aSQfuAaiLfFgeKGpoOsoG3RSpX3wDPAHTuAC7cW8REVTFlhaCoTjyOJ7S2wBUTMPXbD4O2iAGszsSopyPLftG+WvE9L20qE6lP0vVTMbrp0Vh0dMo4aJaIu6q0BGYTd4FkV7FTbmgRI51+fmNDRZzs65ORrxHakYAnlwdBGnewc+S+x7QaxaSCYUHfPrrmD+o2KoaLoxA/mWlxMK7wConIvIiu6Mld3TmY/eiW3rFpp8Lxnavb7pwuZ1VluD+BgI5b4+9xwkCSSYoRsWisnDnwH17pUj++3LOXOJaBRa6cu5/7/bMbesPP+KOnMQomWysFTyRGfx493Mqn+mWnZJkRm95s91L4QZpXB9qf9bIEcCjeADxY0pJpp/oA0fgsYxGh7uiwke378Ef15GXgGqmlbwwoB+So6qDsGKlbVofHETlNc0qcqbjPVGE8wG1Jv5VidQ4EapYRHa+ho/+9utA3Nhg3o9MgE98jWGyEUWVT+r0SG/zft+JwRj65XmWiLQ7hZaWWHq7YmiAQF61L+Oy1vnPEOaKHmmlu1dkX4aSY9xSgbUsqzyjaCbcE5DQywWvYvHUyTt9xhQILzltLnkemVsX+wTizY3VOCXUU5XQbSnyHEou6mmoHBY3NS3EkYV0eI3FhLnfv2SHBbilGah3h7VBQCrJjhRpX8b1lr5mkXQEZf/RudQqF5SkbvDCIDsg/kvQiwbSSATPla4IQK8DGO/zYXVZCN/nr0mA8DWKJItrhPcR4ZEEsuJaJ4I2i/xUQPQ2aSBtxT3GtTNLd2N4DiJdfRVklothNmIJvO4vP4WicSfTNe15vITV11rVj+wP7wQI7U5WMe09a6Hyk1mcpvlOFyeixSWEwEqm1CkK3ooGIDur7KeGDCh6rrh8zJteb12zAzZkkFBptDRK/MrPpuLDjzTyANgeGACRi/sESCee/ssRM+6roYGnsCzptadWr2oVSSIll9PD2TUZ334TBOCI/DWeA4A+3yBYlQgkDBD5+9ObtpEVEfhodEooGwjm2Drl1JVkjC6VrZ7lUUunQap/6kv1/i+oOszyA4aV+Q6nR4dXE6JK3lBrrbf4TpYruYapeEhMrMP9+VkHCgQSpcL/ycREAz8B0yzYRAiSjZ8vBovzGAmwbcrY/xNqkYUncsGWyPlOaneaH79jJns09MBOHfZtflCXQsPJSTQm66fl+HndnAkEXATymT84RzWDtl+qEXXHxecWBEPacz3GAppv3Yec/CK3uONzjGMGfpI7bYZBFXymlWwGeV0309GDixuRZxJnqnVGbweFs22zKtFFVzGtq7O4MYQ5a3A44J1My8IVL42ICN1LDW/goeHuqrWGIVJMcfBrH5zNVOMxn191hiwqp9UnnPFwDSVlCsKbyu/bfL7nDwUn8Bs9NsMDxLcBfNAeNntNw+MzIdsUSYVu5qzZCKNNZx8ORSAqNSEffX9QK/BoR6XmvyalpevdMQmM3naSRMT6VpGk2x7tYVWOwAzeyYhYILV+aYdrq4+PfHfkk8mDa4V730PkToCHoTl+X0dGH8EReYdVJ5PHydwjEkGSLHCnDawTW93xpD8YUaM0cfIya5DsXkzqBwe4oPhYefvIE+K8uRlFC3bD0AXTJkYoUygVDrSljL7kC+MY4P1Eh3u2VDn+hATjUaCPJYc9FtzXEw9AHODGadzRYEvzbzrbbKIYg7QyjF6lrCrMvRP09R2fE0dlqpCI2EYPTTXM+o4jsBrhTG/+CPYbkxxAWYwSgp5RZw8Sj882Q92JMeicN1Kze+5rOlSAJvRc7eWl2BpitLTgz8SPnavcQeGDHJt2RveSgCxYiOrfiH8Xp94FxLrffBxKZSDyf32LUZo6DQY8lJ52w1GgoRN8u1V0UiGvTvyc/WYvjH7d/na3rYBNxJC8ylFBEJ2O+hDW5BM4KVYfYpIUuz9woVMA5LPHkcJfpzbaK5CH6/YTa0GdCcKhcCzJ0dw2hAiyZfJuj5hPpbLIJoqzPpjUUYrYa999fWOXLWjOkO96HxeHFtEnZGrD/X9mcePc2xgQ5Z3Q1h1NXxyyWVnoAVJfU/ZL1gmi7R3OLDHEJN7a1R7kBdF4/u7qoWtYJZUVkNEt+07BRL+2AK4ZMci2LTl9EBic9a+Z9jjxNUfJ1DXxqFj4hCUDqqnhMA788gV8xMnJa1t16qAxfc/fxuj22JeTgnqMNfTfKc+izleTNtzktUYKmk17FnN/b7n66ssGKMhqIovo5bg60Rg5nH7jLBHBujSjeofUm73Hb/BYlB/vmuOqz2HnQFqb5eTnu0xIiH/UDxIcHqK2dt2UB1KF+/VtVHV7U8OC0rOM25/+rhzlSU10IcgH+us6ek06pdqvmkQgc6PUCGD6G3MgPxRJGrqPrxa9YOTDrb0Jza60mmWgE9cmGQYAudFHd/rw9Sf4PzbFizXu3lmbPrHmG2O4lRcVdUJQkg5rQJP5wNvmBQSilUkJVyyLIUl+kSBMisewEuCbH1XbtNWIrpj2gYmnvolnB5xFL2mNsx5m1YEs/YDFxnom6hkiLM6p+sJXtR9X8p7pSkKdRbKPXXapZysn+N261Lihd+OiMzL01U/SZq2qLs0aoGQ3mZGUkrv6degkO58/s7ZM99lCc4IYW6Xanbqygk5h8cxlSJ4pfyvBOM7Z5wcP72Xp45xdXiciwVB31d6304HKjtQvy7G+u7N6ZMdfoVzMnKxMrVOLEhIkRndkgS0y13JfQ7YsWyLj7jN1qY876poI6Prcyez6x4/dO3qmQoy1NIzG+Ahxev6Idv04leQn7dTEJK+s73enlVhTYsYCoDYVJO8o2v8/xQc2PDl/N5tQG7+YsHjXQXn5FOWfA6VTzSKzRbSABwizEaPkND02Rv7Yqo9DyZOmjBAu8I3yH0YCcgmfUwgc4NsZIR6rfrijEVkjwj4rpwSVUXLIuAfMYrdrBXH4uvm/B3h0G8W9SgVKcfpoADJOP08Pl5wVn7MGl4gGNKcxhkD2l3cXvm+Dh6X+A0g0+6JRHpuQ8HMGXWE2WamA4c1aoX91RoaL5fO0EQgE5QcCToUAJmoKpWh+W4uoZ7cgj3CtbljG8bByJUq9k2S1wOm6TuADMVfjPePnb4+3yKYTWbn3T0xDM3mGMVt0AVKtDBm+fmODDuePtIeEU+efzwxQN4KA9agEoqpi2v0kWSIqX61jMdlDn80SHsDbiLoBIs4eZx7RCijZDTxJVREh8HloJMi/QddMFcZf0RgboR7B3WzL+aOYIhC6I0KsI2MmvbM7vusv+WMFPeMGoPo03qLZAenc8rI/mOKyd0iTPUJ2SV/UUqSvh42BT4o8D5nzLjswS9RfYOGPPMy3DmZHUirY2QFN9amqslrrjc6D8brJke+n2CL9stM8f6AtsRN7zoNDUsShLOYO33irfYnk6wI2TrgUXJLNosLeXHQ3YegxtewHbwBhmtaFNLYybHzPmnItBM29gFm7N0JiAc51eLhwQDO0p8uzKFMze1E5hwgFQVnoYy3Y4ijDtdLhHIfKPxuKcflotWiY0r6aqGdJo7vvqquCtRabT2Xhr36QL7513ZjQXPIYRovaXwxMGR8q99HI9A0soh93qXItscE6n6YHEO0rhJWZGXm4Pk31oZk4eB0opKult2VAAPHTPRFeQw0qvXdk8XYJX+CbB2ellaYa2KXZj9BpRO1M4vMGNrnNOyNwa5fkqBLyCeS1sACoiAzp7c/NtLYUTCIj2lPkFhs21Cpa8tvLz1KZ+aHcySb/a7pr2UZVSy+vSPO+tXMCxO+oRwuwKSRoDf0lBakOPrjWZ+OWejUldDY+35LTM7IW0p5Eytrpw+zHq9zo+Ioa9GF/Da84EqHKvfGBopajSNbtuM46R6Ofs4ADPijs9f5k9l0aTkFfAEXvPRdG3UgnoA8PFAUJtEUIGugYSkPXg1siZlE9Sg27S3TEYfAIRb00+p3Z71Mqo8mqkquHS/oc0M2QuA2b3wlS8MR6kZSYwde5xCLnE9OU1r6VoV5vp03eyiVZxxtCELC8ELe7GAf7vnCPM3V5IIBSqfFScc/1yN/7pL2QSqKdjdgiqta8U+abTVdpC3Kf/nRgoquRYISDG5LOfS/yxkUAouDdn1dzFM8QcGtqMLaFmT4t/c6Go5V7M+7h9ta5Ro7MNhNyeIPHjzFlwhMzb3Cqa2RoR7sAI8cC1Mm6IIE54XuYZ40k7haFJLZG0WV2edgar/3jXURVdbs3Qxzkt5K3/7/vjx0dm1bz3DxkqmedVE+CEy+VWz3xQ8EYMHW+LCPVz/ZCZgZnH0kVNN6kTVl6NiLMu0YocYxDUuYxxJKFbCX4q2mYruy5KhI4dtx+Dr86at+XVmiX74sozrXZgm245uVjvRousPUKEF/gItq+lV4Co5RDLAhL/r/+5QRN8PwIwmibtbZTmDQ9ttK2Rz34xzYZDnu0DfJUCU4paR6BT6hXGewiNui3YUvfSzJ9vYSxnyKZXKjjP49XG0cjpWFix94lmnl3EyWUIjTvNxAVZGMHnxNNRES8kaJs9OBqUHfdn4lEbsVX1pS2XI2W7PSFHFnHGMgFxk3RoR2EEXnfRUOAN9D6Ze22CYyRX19Qd9ZdbnYm+JW/qxuaulyvym+0/WO57R/37t0iMNjJ1prPdO5ZXXDSzeyYvEHeAr0lkfNoWE4iZqLDZsyARTIfSzTz3yIO6b7RV9zkk1xVPkrYS5koTDUQE2/rnf+WaaSFLF3uFJYuKF7FUX42FfDW1nS+Iloz8MS+JkTqYVZiT2N06bkReP14OIc/93D/EPHBjglypCltK/TPfSx9QTFc1NTVSLgkLv++3Iu/zi8Lm76iAL3vaGAoT/XErEvelxmjTufWyf+rdjezTCTNbOqB2Sq3Ski4fkoA9ALTQY5aqjwFao8MQ/0oMFjamsVHd9Yy6FlOgmyy+ek+99X2CGfLyNsxzkNRBc8M7I11+m+E904fSHKKeZCzXYyihIi3SpJgC8hyCNA+MUGYYevUrx6rgfjHhPeoyimPrTNBVnARwSg4MTNIuJ2reGmLPKVdgC2rid9tStKywgzzzNeFLnBsYqW9w1G748O45GHM4DZ2AtjUt1BTIA9FykX/w6EzD9CnFQyokKYY6nN4sUyssqKcY+qXQC/fkW/krLLJUKsBCxevyf3jnTtQ15r9BJiUp2yv16shCb+5912w2XJKmjC0JzvnjfFD3jfCmSgtSm2whymtGLjcxBvwfG8KhBK8SBjyiOpDUFko24VFsDV9qpT65irTwn/Hx3VBSusnZWCd4kZ89vQrdAQMsp6LTbmRxGVBPEUWkxqRIbfD0jLefg+OAeT6iMm/w/ZmZDoETA1fEb1zj3uigTNt9PZqlfHW8YCpwNlLsXeYRMYr9dPHznwHG9o4qfprgCmevDTYI/8xo1R5NycE0FO5yjpWwnKwcfTCA+8V0ujFS2haVSaYEgC5zocm2iv2muf0DBnmJtSmXFYdEzzK6eOjOPX95ZRrJbx18aBlvGl3xC8tjd946TeSKPFp1v5hBlJdwvAekkW98295M5Od/EZzOqJ3lh8ZJuG+QrH2PHvQiSlpOrDVnjUlqtrAx8MKHi26cPSNm/WTvEu0/fESVdtP5humrXI/2p1Zcqim+VGB7W5nzXeKFu464D748a3Qq0ob7fr2bZdXD+ezvdrBQTxq295bLcvODGeetQxQmBMndD61UnhgNMNzUjJvNqQZJZ1Sacg/1lr8mnhq5docGhU8Ts1kBasVB0/FsMmrEVmK63nHxiuDsO4W4KDmojvJHH9//qr5CGbAhsmN6RXr+Z7+Z+7lqtmxyY7+YHiakhxYuF2gG95TOBM526JOf6tn2+J91yfDihZtjkjkL8KhGD5NNz78l2y+pgLOCVJGWQLl3NyAo1OYw2cxQXs0Ufh3yoq0kGmd1s6hxfHkEgUqQf1h02v4zF91AAOFQT2gIbjxuoM8TD7gmd/A9fi3g8nln2nL2hWAprzh/dat4KIyOA1JZKn4QjlQo3/DFEfdPTSwelVa/5dNADTeqBowyhFiEE1juaa5K+hadUqSRI5T+viGqgO8JvEGYjAJspB17Dx9+ALYfNALY9RTCk7G2+2eo94LYHawo4yU+XsIx32Eg4WP8gSnJdzC4xcA4pYUWEALeEkuJDjPJkcocHCltOTkljSX0XLHcSt4vcsFUYyQNkdPDcb5kV7RG3L0vOuxwiHYCvuVFUbElesZjcxBkonBwhGp5K1HzbFAPxVyPn9DSMBOWRsBB+ryoJr0/HUFfGQgHdVNSeA6DPD+X39T3uHmXvFMsoLgi1ppZjRKXOGVHvudh0cBfP7OCJX7qhDEsm2asQpwVKfTKc19RyBVjKSPyO7IvFI+ZYN2EtEhtYgEA0B9VqtcfPC7nYV0L0F3WS8XDAEZpZFL5Px09X13ktX6VtH9bz0hZIYCXrTi+WxcCzm61hlguMm+51mDDRJZZ+d2gW3YA/OylzhLCGYBbVNi2ALLQyH+MT0czLrmTGAhR83abV5rS+gd772870sSEONsqvLCGS0hPGME49m/1OQ+9a5vHD80rMeEcbhJjIvizsbt1kasjD37DXh+vgxaxy+JW68hThSrUwNqlPuw/n2ISNo0KS8iDh4KEimi/84Q6ZZ8yrgBlhr0BV/gd4D2uet8BtHSPdY8x5EpIz5gUnRA3nZeG1cybrw1csggaWvINpNAOvx/5N8//JzBRfkBG65LVm5uTO8k7mmS1GaCSjs8tneCuDOrUoHIjAL17S3p3y8YMsTrjYUJ8GXM8aFly5iiXgkW52oOa7vUyzNq4hMtjpHSuZrRu2cmVmz6d1IFl7M67EJaDyDlTaqguLSDk56rAWFAUkaxoFNS2pw3XUFTDkSEah8iuTWJfcFIBD7IlLfVzVMIqj4zhykjmIuvZ8Ojzs852xRqxSV0rswNaLB4DFM/h/vVNyUIIyU3N0+21M85Xy1cMvBV/NsiavMT8wuTOlGvEXXUltT1782LmFbcqcEaeLDjGfNCe765YoprRapLEsd2uhl8p2ddNIJcDapt7jLrM4AqbsLwHVCBwITmN+9Ui0EDa2Mnb5vnzCIvZDxJC3JUtD1za7kh9izpnmfqlICqZUdQUlOuKXk7++rSB7951438+M3iCbvQ0cwua9a/GWnC3qV6k1fmpc7Fuykd4OS11r29ZFBgWIWwQD5c1mrfZwadrm6cfR5ARDOAwee1jdLHQyNfYBVvOYq8RGjKXGEJHuZY/KYCOo2XeIygRS/Nv7ek14dHTa6iuNe3KMIn9TMIHJPhtwISpHDimigNz5bB2113IH3RgFvtMqmQN68iq4cjBpmO8he4PJtakBcIspVluSyDfuOppR/lNvwos+wPTiTtqo+kiuQoTXe/IfOMgIF/DORqBlhmTNYUKJdhH1yR9TnCkrBxmAiLsjiaB5VV+cltBl84QclXXuiIvJZ/wbFkCL7CufJD5rJ8ESchbe908zpnlBP7zr2aSnAGgWCNUL35FttIC35douvVR3xakq86lado7+f+J+0vWrp/k5cjygWcDCGRM9CAh5EmjBo1LeZHFYlmFZmyjWf3SVRCfMWfGjcZ1hviYWxLMy+CGlxsKqVWA+7UHBJT8mwbohnLKa9Q3juKgLOyEem3Mh8zsaToqD9isg3AQ3gETp4A9NXFIIaCtY1AFh89TZ/gTN3GvMY7dkyxevieV9T9yzZ6hZax+dvjXDJpB+VKefutBMywMFeLPQc2TYpaSwmYEbOrh481Ju163t8ifpneZLsM/dvbIThSkGLOjmkDH/3sQZJl8kE3VogO6uaqzUkuv6OpXWy859M8tLDSeDm1O0uNGaESekwSn7UPceRBTUhUmHZkxOQBtbmJ3UpcP+fmjKaZdJ2QRCdkalOsQbRr4kmC4Rkq00/AO+TR2DGqW32byPUO5DvNtKeLH2RNl9UoX53JZ6Yn4RhaQ0lF7PFZvtMxvayhsuABUfrJya2Y/5iuWrsLLRrYi2g+qzJF8abj2cNAOrKnE0zuncGbz3MAZo0nCCwaGmV+XF3aWxGXtOUFnWjQjFot6FDRIWx9fQElDgiCO4Ypx45f1ckiFnA8tYDMWQ8jSA3Ydj0Fz9MtHQNdzIUPIh4RavYq3N7GKfehM+1pus8UA/gCMKk9CdopQa87sWMzpcfeUgQaz1dbWYzJIK8OwDnfRpn1Uv/RpQi+lIzK2MXSgwGtcfZZ2ltIQlzC0g5DihIiCGuv57ry7f7ZyeH8dI94YW0r1PceoCusIsn3+bga4tXWQ5uzujxggIHOJO+VQfYiM3Qg9K3zvnlIENGgrshm5odQAj8lnAwitAyrfJMOISHQccRbTkpNidD8Ec/Xvp+fy3XjLoEK1n1FMdEXPxhfdjw92jtaaDTguTQMb5rY4cWkazQlXJOvLBAYk04X8fBCW+EaD/3I2lN0nikEvWK9T0sDC6Eo+RBr2MbbWVgh1NectU3ecfylGeridPxru3LYueuW9BQBPtY+Wqq8eb6pHUb5Aj8SyzSCj7Rh+0CO7IdWtOf+AMlDPPgzYTfLWUcqKsqKJ2arw/D+1YfWBR4X1c5pGVGlI0sVwF3Oyy4RLoK7mRHCBnso6SkIvtnDFgQfIxV3UjHjTIGr9yBwj8fA/IkvXtWwCjtHEY2YjmW6dA6fOgeyCD+jKDRQHkV+Odio6I5oOIEKuZYnlQ18+70DnEgEafPwnuEfTl8rKFc8xxBfwLud9ZyETaxBmiIYaH8g9fWpo5+KmVBTgtbzWo7DLd3jW1qRG9xENJQVtWa52UwNbx4Uxt0fI99p/UqWraE2YpvQHojNJonXGXlLkiUBnK+zcoW5gEFERJHQod7KYy4R6eeXj/1i0/vtzHB8ZZdR7EfkofLebeGnlHxbmq29uwOA1pgVmxiTKH4hHRtytdMYP3o+0rAvhZTV1wNkJ9NyqwX4J8Q26MiqhkvUwKkotsYJxMdtRrVripzFCIPW02zqruEiuh6deZKkPdKzRK0pjkigsIu+FBqV+gKPBFTNTGOo1mtKnZERphEY6Ilo8TGfooYrpLzS11KMrjVYN2JEoawmm91H1bL2Zg6F9ZthIjPWwDUUwntS9faReB38c4/8Et+bA/fpi0kUtxCElXLhv1/fEcbZC1nl7p6thepVytFxT+ImIZJqfrqhdL4ID0WeELChCXRo53O9lUhMlZiAtmX4lBFw12ETwRIwBZnKxTymxC5ndKR90uriIT/uiPP2VzAqi4RaKYqU4gpVdFgBfN37Remxq8UfZJwoQSVuKEh0UZRd4oZsw1kdMYQWr7r9MfuSrwdkBW5KXadD6e06oQ4GEKOGrvbzxmSk5bQnW2Gjhswwa7Fn39Ivhh33DUDiDZgbY3HW6+gT3f4HXhsYegfuaqsnozFjK7rt7bOk8pvIR2XSuGE7vpxWNk+beQ1t3MNvfEodVS/YqwAg1J8Ew9rGlpLHv14fawD2SzrTXA864EHHU7o1pPMQvnSxTkixMEiWrRbVzXNzLgKLbA8JHjY+/NijDz55+e4ulMu0KHsS1S3EPHz/2/ZFhJe83uQgWnUVlajEmsM+1W3a2aA5Auvfy8FEp0Hkx0XaKEWfuzdERSNGqUqRkDpZmFJOivwLFGrsavCSYchBln0G6mKQOUXV4OEX8ZHmc1+xYjdD7epNhy8vPAotu8KDJ3UTv01LiRU4wbG/uR6rMZBaFED5xHurz4YnfFI7VgiXH2ftTAqMo9j76di7U2dPs10rTvSIkXi0t81hSaJgPQCqwEHem6/b6lGergxEn4NEqEDEkHUrYoLsjHq7c17Gjp2Iwi+Tyxpl5Y/zr4QpEDVkLwMJwmeUhrILO3GyWNzvLpOKiHycTxLlT+3PwH2ltOv6fsEuAudttCnrOneSd8mBEKKER3HFRrAiH3j2kCOcGMgBT8ztS48ihFNfgX9jZSieX0skGS2QRKHeUdxNa1gG4Js6B8oqnR4hmaghM9OCbfGj0TVFboYyoIwBBI9E+GTT7LQL4I+5Np5A2bMv86NbfyzsGV9bBSwTksXebw8rF2bmQ+aqx+/oPLk1wbsh/j/Ddbq24jcA9fzz9F697xIHjZxRFe9xUktspaMhcIr8DfV/q6pDUsW1RaBA0sEiEkh9uBdmE+M+E4CHfGocz8Tv+/aRtaksVwW6HPHwSHm84KnE7R63zvov5/vizi99Rwtw2eEtUDOGjWBHYAJ4q4SGFavinijeQyPFg36Nz6xB83N8JGQ9omL1h8NpalxUew9mO3JF9nLOybGbBPxMCsShoBQW8uPC0SpbWw3cy2PgXqseWbXussNWRByZqlrRN5uNvPuFB7O49mi5t9Qfllw2W7sQUmBMllgjWl6QK6nM9pbrRLZtnE08swBYTP3Ils4j1MYHjRbedrQQIzeULQsYqrKfIjto0Or7I9iokyFML8xuoCMV+2Th4L9nch0IKdDRDceBwZUWi77KuCTiOTz+Cl6W6pfhbaw8AKOOLdk+OZZK5e6kRGJqaZryrss2tU6GusrL4hNoyTmm3mIVIXAMK3AtihX5z3vFyea0VfDrfRf1zhuSFtpdh1D1Jq7u00Kgd7h/oRoHjEdD30pCUmsymOwKI7fxy6k6bKczBsgW7VBuMJ6LoS0QOla6Qd10c4i2kM0lvOyDZs8Nyl2crcmOOgwsG+lVd/5E7FE/zSK7LCDlw+zA4jA19UPol73Woh/S9hnZOt8JLkWPUEO4nWsV3Alh4ZPaRZw58H7eYVRWr3On3kobNDih7dgtTfzwcL+SpuVLMngWbyXKOf1f14CPdsFhvLEtGSg7c+TcplQDD7FeuWVao153VAbUpnU4wkgzwhJ1QBI745JiPZboflu5S2SMW8VRuELn1jiVbRHZpTfm7GUeQo7s4/Sk6Z84jVKWHpy7NlKTg8YUVRPOVVSRVDdy2iB8Juninn4pL6b3heCnO+61EfuVgo//vqp4vxUSat+Ei1mCfUs1nrJouSZ49jy78ZLTfjUgHVmz/vkNB3DEgXY6QRy72XbRpjjgQuGYViVMFBpdBoIzG7z4w93e2bRy/53yFXzkA0XcRHFnY+nftYqms3cAhbTPvHtkzQbYWX00H0d/FczbYmydeyy8hcP2KVevrWYrt/K9wGRUIcADPBUBfeLZvZmYtcY9RphK9vKZDl2rWw3TY+/r/Kddtciv5HIK7pgkLq6nWmiVmExctTA+w4biWrEpDteL9g6rDeHorwD3hqPeU3pwbGDH1lrIxlH+zgP4+h7roXROkLSzzvoj3MjNNpfBLdvsUcWqdz/yMW5kHYegpw/Q/R6y0cD2r5inCUeeRYdzmEqVGePdP18VUQJFJS/RTKeQRXPgWV+75KW29hLyo4OCvGHOegQkBOZrR19DSVOIZyKwi6dtrrSqrr4AyCr/BFwWL8RjH4v7rW1PMVZXPTyc2zCbJ3nIoni0R7VSSmyHeM3yDJrwVcfqdjsT4VASJDr9UreaLaXr5HoUyPjL5aH8CIh65h6i8r+s0gae53MAT1BehfHFenlkVcF0/fWoKfHpVheeB10CMwzEZyRzb39PCwwQiQIcJGMm8eYssGoPA21XiFHIIFsnfe2yJZJnM0YppQAHNVW9oyc6b1KUlf4sanXDDZN42PgkQsbFAdIz73KCI9asy2G/anIopE9yBiexgCau65xQHiZfZ9P3A63aCpPnU05vvGFKlBCXcBFOvkkZSleRwdTDn/YwwFDS8JTMDD23gdv3e5ZynlyCnDAPvtMfAHnnYf5wMVejBS/fXxceG24cyBJUhYHnKxh9XEwKvAAbb3IBcaOuVuTp0tbXiQTasDlljkiqxaPCBoTyy4FkfPsWWXcM/7AqYfQNtD8XwIM2s2zJ5p+fol2YQqaqZIWNPxPMZmdNYUByOuxuZ8oCJ7xj+tZ4bGzM8Xoew+v46NiQg7q6u1EC7vXMq2yIXJTZKXHNM3lio1Mg4S6OBKDB+Zq58oVroBzJFHJyCZJwMInf2EkkX/NuxRCenrL7/T695mnr7t9n5D7gXC1l28YcgeHpaP85ptxbQGPa1kdpjo8oBZgF6bFpFOuyXABmyPLoVu7Rn3NCMtd9otML59nH1uDRocTBXeC35GEmRL1oaOxtT8R/90K/ZW2lez0P8PrMI6asMUP6fbjpB/B1r+StEq/6ln9jyvHlMt/aE02vCnu4RQ4I268c2LP+WNSWLTKBjUaOlUAkSidMDn/dj2w/44M7u+AU5gqJCCv25YBDFqvjTzFe2LDXhQkPz02gOQaN0TrOTvrpksZaibh6acO1eGXKC6wZqWQ9LlKgdDN6LmcUPWnZdsjmvaEwrkD6Xus1rw0sBAKliOTZaDzTsGMflSp+Hev0MaIL9KNJMzR9aSzAFgYg3LyEKun4QWY2VFq4e0O5urFBjBj1LztT8Xe512eChznzv31qyCnOHxB2S/ROmJQlOemGmptxFS7H0vyONRDcW+V5l8SNwJ6+ZfBN/DIg/e9sFvlcJIM4vD9ErdXpLdGEwld222ehCyN86QjnVP1H0GEYMEnvYfgPLo9JiRgx84p0pATSSxwAlRRksHJdTW5Jp2aDVR2zzwQ2LQ95UBkGlje1qf7+UdZUjdTBM6Vy77EcZMNZn31Z6q3Nu6r3F9pxWPj40fiCImxD4k7IkzHzs8h/Hv0EzmF+EDi5CXrqV1KhzBt6j0SND9Lgf5dOiIPS4M1gDEYikmujBeieR0Gn3gz40vpwssJrtdmppOYeCKOyeeBNVzTn001HIXc+zJh1yuyjx5UAfDLTdQC+cwUD5FffAZC8oEH11GhlM5qWzMo5w7VTXoFgdtv7ccPCEEJ2dc6HGQ5KL8U/FVs6PQwfY4Xs9OMFUjv0+FQht8khCtxenk1WGn9p2tgWfRIisxdiIlSJNI612/+Ky+CDKlCHayaqGrWznM+qiLYMafUOcb71fhZlUlCm5LfqJsJp3o2nCgdrfzKYJCC66ML4ar4hXEaCHay4v9ewbXVyV09m0cozehmB/3Bnk4cfImXlWj1ZDSVRu5brxpgmFwtCjT7RXqRaSD/jFTYnmOogkaHf6yA5y0MwA2YKzOGaveoUlovsTH6RF5j+Eo60ecnqt3YUhldhLYu/CpjkZ2Q1xgdK2JpssjhYc2fRLO5PppnINnXUX5/u6MKUrPLylBG0+RoPZeMR0rKaQVOVqycQTD+yLH+xwJkTIko5TN1fFynE7YfS3yYCsttBtE26HNtjlrtjih1jwRL1PZE5l8TkAaQO+EUmYy5ID7UNtaoEJ20CdGCCDj3NdNK5DD1t6IJ75gdwjFdCMT7VgzM6B5eipBudNlnS0P9gWFf7vmVhr140/kAt4nH3AfLdWrAIwFXNkVY9+S1PnjzvQr7wHYBXRvfiz3/aL5e8VXEpscdR3BN9LikdrRM5jyTCg24+EMvnX4o95B92hQRcm+WMUV2g0Hpsxr02JBe+9VJiFeUSnwoNOTyOEENpMEBskHcUMdSrpylypVNMprF90yCJR2ap8LaHSYAcgzvn30a3mt0XSamOVGPMu+OLWXQJCuPCFgawPH6N8I53gy1c31e/x75OTlv1NgNXuO7EKLO0QEKBI3n3Y8ut5eK4c+6KibKkg4j6jrdgP4SOkBQmXoWgozucHxExls4uRyOsv2YwpdU0NzImY+bwlBxm4Osf+MSI3iL2NBiAveDegiPu5ZPOPNoeOx4PmNzUrsInCutnmwKS+BXOSTFap5p1La0pttGZszd3/4nBx3sCFICH2bUsGvY19vy8LR3pVRWxCt3AtrRBZevt1qXQDGwLnGcKN1cn636zYZulMR+AGYFvnAjHra6mmbPsO6jn4aFp/kIayTeUDttLWpq7IOmGsJ6ZZwOIJcV26hsPJysocZf7dxmbEahTLcmeaUT9SafU8asW6Sbz2la26DE2SyoYh9eCR/oxNXoYaGfSXx57zLWen+5nTVi1MQoYXpJlwsXop0nCYUGZLExO4YjRZB7ePZMITFUbWTg62MtmMCA/jhqmag8UT4wQcx9lo9DCSkIN+vEXwXGi2QA4Ha9boGLcooV+hUYHAK1RHwUQ1L7W9zW63F54KaX+JJxkC0gNFzVk7YzG1HrjLJK/AwpLpZDUlIS+DEw5I3nD6oE8blpCUKBB9Xrx5KG3poITpyf5cYDy87Vk9PNUiOY1bT7NfqwlaqqbGZNDkucAXXbPOpy14ln3tDIjsaw/A4oiauTGxKJE7mYMFG8PhySmQ2YCS4zXwkI6Swwz37pX/jjujSooM4au8/ge3XlfRH/wvP3ZBT0SIt7uzNd8vqn0D9mCqUyQvhVJeYn62CKRCxdKmK1srh/+6hVgkobSUyt9lPHISH79VQQpPGfs7t+2XPc1hHdRgLU2pXupsyMfy461ZSuS7zgfi+mWVzlTrI6kSvGz0CXyqg4uZG6TTeHq3m8h8EQeHOrUb1iNQi/w1zCEoBwzQSJk2hpgyfy1T6XpE7prfx5sALZ1rj5NVqVNQxQi8K/AwJXIDQF0Fp7uhOERBGkDv0sXiAbm4eEPwEc0B8CSn4ncMTUDbi1NcrrFLmtM3mHWl6c9ehZhP0bhUGjkgvnVY0WSQpKnZfp7g3HAym0rz6yTQp6whTGbgXZr8pA5r0s1aPJ6gy9zPaiYChU+H5eG7nszUbm0kcI254K5v+uET8oQwLwPTE5LCrcU5/fOi1k58aQjPTQCfybXo88j1LJIHxLcG8+ksG827kkO1PQYGf//yxRduu6USVCWcl24WO/V9nIYviZnI4IYPttR/g9dZNi2PksrW7uRWijKSJm8Nsua9e84ulhJfKsceSnVCxOIQNUiUUEATzKKaBzwQNVhZS0fMh+dfZlN0SecHRPE75Uquk4ws8XbYcUljNDL1IHvrgrGODLcu3KitfhKNZAlV31KrlsB6tnKcCg8q0M0K49kX96gJZTaKMGzylYKq+T0wCBxNL38tgHSwRo+hNmTCA9b1BR+UESyOeHMX1Q02O96TNTXScsTlc+WUcFE16ZrNgNKsQkcj5rxcAcoz4OZt+GcS0N6FrUOJEztVaZvKsuFoGptGjXC6zf3XCzA29dP9RzmPLibzOU8N7ah1xuIF0iXwmLunBgmZGoDiIXr8imNq8UsPFT/3yeqWe7Rpv4++ffk2P4MCi5e5l9ORE5v9IKFQSKv+mvcC4M1GXlMLSvy5pPslUIDdZd88KE9wWe++dIGdNmxkVQZKSqFQ7vmxW7k3Bu+hG94toaEF7SzoMD6nnb6n7Q4wtDBObt1t3FwF3GAsrnfNBvfq+EWrK3EkGvHvl8hgamB+BhC9lVn6ms2pq9BBkIOl7nHLvauBpqQKdQk69MWJl2VPceBJjVdD/Lj+dhm4yXORXspMmFwQg6HloOQUOXl5lGZyjPTmH+UDWH+zZciZUVQUCV1W4Pr0uipWzDw8bem6XPGwsjB/NLONVkzWuLAtqJn9XYD6xZSipUqPizIlgck6ENm/FuVmH5QtdQB20FKcbc6Dx4fJPl2gpmxYlXp0YagEinS4rcAhF7hsuLR2UyliLt5EZTlXndi48JLqSnrckuIv2IncsQbAX9R1bNmTTAaG1256UqNSUqYQuEUYctH2kLVWR/JsS/vUPiER7be5xgTIbHQrrZfVPCcy53AyS9Ws1mAxgqKrz4AG/670c5z2DSh+59RSUB04ICyvHrKpzTtgCPPr5QdSgsq9uWOqx9P2SAf95oRvaGh273Y7gTcM9neYH/I5EBeLAx69iLTfaVDsHYrcHZAVFGxXWwEFqRusBkf8cSM9gu0hMuMpmvTilRYoCAanK0Lk8f/8Q2xW+uLWYZZX0xPj2deGPMBgyDermQD7O0ka4z+Y9LKmkB2pqcOXeuaHRKvmBw3lqkz+H29/bfBqyIPftLvDSPIfUnBHnCKyTVDfCvE0vScOiwCrWJaBWqqL5XYR71NJo6WzL8gNqWMGUuzdNAuDQVdU/22nTnrAZG9Kx1w2OdiTWzMHGITUSpDxjQWmOhh/TZY3El5PKR0y7i9/3UlL6p46053GkykNAhgKi8hkPAZjwAyw6U/X2POkMnMSUJH43ej/ncBDhA3nlZc+qkGiNRlK8beSVAqCDmjTfzXlvYGED+hlq9zJnZ1a3qAkIaI6oy61lOfo3PizI4XfrjFJRPTZHhNLz6XlOd9sCPbMAk5x6HmmD++bP9H4b4X/XJMwkZ/0EhWX/ECnEwIyR1bgQihos49eM45XtOUlWe8H7hRq0/4FnlVKSD260AgHLJIF2oUmk8OAjCJsrw9pM4ht7Y8LuyfUlesWptbB3keq8HKHFWO/YjiPLjcbYAQuEAZ5LbhnuEExzYImp9ey5B4iV+1mdtvrqM40yOYCuGLKlJvU+Os6bg9Ny4A98UfhJkZ0KpHOBWibgg+R2aJ06uGYPWds5Bu8Hwu1Q/xpZgzR7bvPIA7FNBNzr+ni/TyRJ6nKOZMTD1pHlzKMqvJJhQeVEcXj0BdrKXoAhlm0VVM5nepMusVQYFYcz+hiPL+J3u7/kUA9xygsDhk49mGDIKRzsP8FeGiQhFG5cA++/oTRaVBE0I2WupxcTmd/I515Gexidkpimj9NSvu2lAels8uE2AhjkMfEaPHoSVxNAusCTM1MnVidIKHjvbjvAxsAwxJHhOk+sdrWZfnqsqvPx6/QmhlA1ZhIGMsQ/4tRhecYCZFWEv6adF+9s1Q+n4yVl/Xwsfu0CDyms6W/cqwgaCHiRrSEH9QoFaQQvT1zX4AALXnSWgMcoq7U+244amvX72o7RpdxdF+64khPAH4q6d6ABJQOU22JE29JaZ/bxKyC4jmhxBOfbq+WW8VCX+W8Oj+8v5cb3tHK9rIRZM/TELM4OWN/kLeYHlaYM9A0s9zmMQI4RYfvV6E/sfr9II0/rXchp0Jl3/sfNeO7uz1MKy5AYjAxLKy0n0UT5Y5pYPXnsyfVMBJl2Nxx0DnJAhiF9ITuQ9JcE5oBAcVDe5Lmk+c9pIWmrXXELZfBgsCd6PpIy4MSOL71enPUUkdpKkClXa8Mvu/3sby4/vdHQs3M/5RibQ7yda+xEAxdQnnBLFeD5rCmQRL3n5XoUyrL8AIK6Gh2zK621aD0oKgWbMlDTVjqnZrZQxm+zcQvL0bEj0hpixC71Tke19WSVBcnjFo1Bs4Dh3Jnmyg7mtf6Pz5YBy4+Z7BltV+63Oj9V2ERs7QV1HWxKWiIS819iiYkZ8CRX1GxPjrBQ3DAFFc9D1fN1ZORux9zRbF9E4F5kPFfJCOjM49qoUMcp4havEG4wZGp0dUznMdnaNsFtJvwfOzKG5XB6qZuOF5mawlQ/AnOQdO6cpy0wXub+N8HCAhtsie4B/vgrMeS3j9H6qTlA15pcBb+FlLyqWJo3rb1y22wicxC41t8s7aQTKLdTCV0j6v1+AJ119wGbo7oimMUVjBurzx/Dvjicag/mpa3T/zz1O1608yKTuE/Ozf5cUkuv7nU883q6rVBA4kBxSJV0p3PtYZ1VxBi1Jg185shbd0BdS+K3fOKets75mvv1tvdsoVyKaOFUaEwXjNUXUz71+LxaAREfQvLplcXTxrcjkC0bdT2Ua6kMgTozTudhflXiZhnGaWwTcyFZQsz4Rlf1yF+YGldQTpHD5LbeYExppsYSSiT+GAiJW6j3G29/VSo6DuEfvCSZCyWlhLtmNFj6BrE436d8xFeX6xNj8A1vJ84bYrIkRtC8EZpKWYs3jS5zFhPXhVOJHmXD6r6nJZ/1LxvV4FQxbKaj2vzy+3kmXYybNcrWAgsPBc4TriJblm5oaEpOSygLb0tGvFtCVvYw7j+P9IcmWuWHj0BIgn/7Ls8r00gE+wrH9d0iLGOjmxZdqZv7F8oDjcUom4tuyx+WUQVc+dXJdUR8mtXU0MKhbaa9DNP/JokTDfROlqUG9AxJ2CSAIHQ4WH7lczX6lAO7b4HzwtNshxMY5YIdj3zQELmTMcR9zPnACg3L3PisvriGrpaSM4qS1JTwbhSPkFaXLZQt0y7LTV5NqWZqtFxOnMFKHLQdqwnEs954Wy3GY2PinSJzOud6AO6e+WnCbeTeABkCNwvLbB3YdOWZwD4UcCxL8mWz9Tp89OdxJRIeDSOd8V0g1z5UgowEggBYpLgn+gM98yLq+cuJmi+0blBMz7oq5UpBaqCEFGGtaqk5WuBMOcXHu42eOt9mE6Krls++yiQXVp9Qu4U5bs9QNgM6loBW9U8bE5ZC4N0hjcPy+Is/2cxjjkgHCfXjMAN1zI6Mm3H83e302xS2Mzr6TpbTt89OedfwlPm2arh89zJx8SwDwAcPwF4GIGRMATYjjwWyfHBgq/u6ga11NPyq/97PvX0XnFwJ2lbsgsEuUM/naPEX2kzeaiaeKizCGK1sOuW4y+iC3YLDB1hjI+8Ao6c+RE6I+baSeW687nIb4NzhmUexwDmuOszZdHqhp9rvLaX9xe3NbJCIpM/FjTkHKBgP8A66Y4bcqJB+7aP/vcWkDx5KrJw/PTa8HH/L4XmwH2Ge3ETewYmNqV2t468SvpB3MpiewQPI7NMLEDECMYUC3nCFLwtbRnsn4TrcG0hu4WVHxh8UhJsOyWqPaFoRFsOqi3hZoH6NHm9wdwz+JDLhfQo4pMfSkeFooPfrIkCRos7p4forfS96GRJmmaMQucTvvbZKiEH2zOYDSgfdb+kgyFP+Bhx1cV2FTJc31WKoIvHZX8t2ywZSTQGUfdQWkDjRilcxfxtKpFBDCGmkNxQ8sqzi7RFfThBWawoYq/218cATHJ2nwrz8HzhoOZV1IVMe/jb5H7B7LI0JXsLan6KTl28VjAfnkO32XSAdUqSmjf3SkZAK9RtFyf7VLLj4MtyA3TA+8x7qqJ+ZVFJsObfZh8dbcxP9eoLSEw05fprODjUXrAFw8CzP0ppCD9WBcanT8V+OzK5ZjIlchK3CuDhcYpnJ71Tl6lDldbyhOTW6hF7jVF7Dt1ppPFfQhXin77B0Cm1vSW9qjCTUA6mHc49d3RS7cLvfXW/W1nO0QshI0tH9wp6L8jz6eaYz5D1XQlPB61nff7rWd+vCbq8a7aKWcIjztzTaJbkrrQd2kI+KtKhq62eKkS4YustE6fbHHsmjzYyJvbJ3eRUZyPQllYUQ1hLPxPduFPkEFVLSg6QazWfKVOlmrbnFWjll9+Bn+sogYdas6XI/lZNWbYJRLG1i46/0LG3OEMMLLStp2f+K0v7Tk3RtRp67PYUqMi0heQnnOqrejBaQUaeQ8QFC6Bi9D7mkfAq4Giei5I3v0GVt/8hBFzixCA0jiv5Fmt7fXvo0ufZAZpV81lPcvMVTX4OGeL1G3l6eUxXoqNErYHtmWY8SNiagUvd87ZiIYRW8oBfN2slmUVkPr+xIjBLWEF1pBH8mpv3dgpTRoPBPryPhK/nWYSTAeNKEnO7tkFgfj45JJbG2h62TC+Y1CCiWHgF8XdpL22xs1E8aapskRRgj965c/BdplfxBALSQOMKC38B+Qo0yAz4rWe9SEQYx6HtRmio6sW4smgVUvvzLC72FOvz+GuXNH3Yfhsb+Pmjj45R39lXYhNH2ThOnK7qpDk84P1Ww93NITxc/cgEPoRLm/SG55awe8iv0Tv3XfM2YBCLpSP2K5Ny9Nn1cBaf/GzzKDzAYEVOAQMjDRsUkp/lTAHgv3lvNDvkbfoYS9TVDAWRuGt0FYFujoJ4rLo1N/taoycX+BQFmT3K307qdwC80KLJ936RDrlQMCk572o3bxgmLrIi8Nb2tieoCeUz/54Z8Y3C06w+NzvSoyIn/MxYniM31vA1lbPf2g6MshiuURrmmt9j/dBTSBhed0w+MUewAey6Gt/CMB6K14McPdtR2tRX5/YdiwCrHZV1M7Q8WTem6M3QgCmUJdPp3f/nfaNywWEE74zkTD3zdbjOP0p3R+fc2YMNmpyiE+0eF5SMJVlsSDe8cd/2x2q4Y/w3m5fgmNTY321736PK9mgk853mY6kACJB5bJneZPX/bZofJFJWoe+CjN3zelwwJ4LQHSkPJfyPpYoLk45a6YgItmCS4hdxv2rDfdZvSuxlav0bJPrKgXBvC1Mt6M/fxHC0W9aY4nJc6MPWyzHEJSSJk1RXY/Lb+jjI/866otDcZwnfEhe2chwl01SlQRVlKLplyEgM9I6MFE6/S53FGGPnJFDlwghY0G6qvMQrttgRJlpdxt3xNauf5+5pxqNGnUHNpzOktlDa9iMOvTf1UFYf2nskgSMRvuj/oTEfaxo9Qy9VztZJmoyDQ9otosS78K9kUei6Jd24bgIkwETDRbV28OuOk90nNffqPkudo5onWRsCuzzRi5SbyySMKraPV5QsL4BTJrxTD3mPXZWSx8OsHhaADYSFVMdPVWXWXYsAG/c4XknV8/x8V441SVo4kYBBbEP4thRM6WG1gO1PP7NLqSep8szfT0fNJwMoW2I+vhd6xJJRjby2GHnvQy9b3hqzBg5Y9C6aBTB+/fvAHE0mgkl85QmA2Qx6y6EaDKpDdlxp1eJK0mv9p6ZlZm8HGwlD6OkdQnEtQY5yXH2URk9ztAMaglOymKDwJskVsbhEl4cYMCwNc/ssfGvgeWpKgnOZ7v1Znvspu0YVgGtmlNMstDugtiJFPLo8kPntB/Ma2meWB8CuMyLrl6h0MCHreGJV/WkMf+omklySpgDElzySJe61K6CQe0FKT5nM84A64A6THFhAijn+ihv8emGCeDPe00W2y8E7k9KczrSkm8SQYsD0pRUV5yOv6HNBxbu3UGRBly8k6+UUHgDBx+iOQwWPK7Xy2ksm/469l47EBT7CTjkm4WeMNAoFN782tU2ctAEbrB+C3vdvfiuY5/sIrHlTAHvk85lf3pvSklIKX8ib77w0egN31K5o3ccL1vRwvD2HpG8nekbHzFmt+AsGnRdzTS1uwJf4jR8/EG/wiHnU3cZ0jaZGDapzbyiEILDwQMzlHmddnmveyFZ1lLfSj6jYdyBfQBJNVr99v5oleAHEmxg+fIY1qRmKoFtrbn/6Kze7wgkeCrJU+6RVfostUl57G3VY1uGjeARih0bm9LXQYJXqI3ZlCBs2xGrfVdVCtAWT+i3iItLN8EU1SAG2AnW2NyrR9jQLNwcfnX00x5+XVB+S2YCjigV8AfBGAAppfj7i7AdvtCEEArR3CCyGfjPT8Dr5ha2MiTh0G2n/ZWMF4Xsc+pLFhknji+VRJMAV1kKD0+Fxbpu1aHVRvSpEASVtiZEK/UXZVq273uXgYNd1XGRLeV26VjlCcZ9xixh9O7e8XoG1MCSudP49Jvn93AYkUXf4NRb+9z2RD8lsp1+CsRLunxRmXjCET8ep7cTpxKkh2GUsfU0dJ46EoMF1KZGxCbLC644XYgeUVNGUH5ZUjTol3ziMAaTA/xHf8ML4XBkt7z8IH2jyBoCNjALCtxjG4PJqTQ98t0lUDU8GG2eSa82uH+uJuAceurwYhFawxtQcd9S+ojqWVDYpCTLB6CQFQDVOMcZfbdqim3eBtU0oO14suEBGSu36QhWF0yd6tkTNZDF32wWsroS3gtfvxSwV6s0j2flD01I07yECoa/MGjGolA0UkxPOPE54QtoRk9VMGKTVnQzrUf2611qgBy3tB+8n/REQyfAdMt8W2DZ6O7IZoCf8Q/02+k5yd5eLjbM5BUAZOyYvlnkZRb/eNXNvIvF1S1FYVNPTB5PkRl0UOvn77e4N0pokn68Vim9qWaixcuQLiakhpHA2LhT1Bdyo/rGWl4rLBg9PF15jle3svivgR5Mz8+p2qVom4G8PQoFHbfUyuaAWGcJld3hMiiaz8HLSng3aRO3+iDZXfON06mqw6InjwUqrTYLdPjmMshhDSxVEyDZuHw3czqNTjlEdPbbwQpb1DtiofsyteiWefN2f1w2nRrukMP/kYJ3JVatlyiDAGJEV1Di5N0sBjVeDLGpP7ineT+bHrqHSdDgUnRFa87mDiViff31jkNDC0ph5reoVxxGodtGrNC4Y9eiWVZugoWEsU5CaMfC4r3e9TIIhGhqtF5Se1qrjPxy/oJ1WbuO0kRXHRtlU2QIDRsWeK01eVm53WK9zNBa3WkOMp2O6jLZUQOOqr/RLdtgHl4f4MF0cDLrVEQZQQbxwssk8IXCCovZAL0eyOL5xccaSkbq6rUnhLhxot1RF7Ga9JI+Vq8TEuS1zb7MQSCXD8XPtix2jkeEy46jp9nCT4yXkQ0TwTNAkzjTVuSGL/cr12G4WI/aLlW2De+QZJ5Dh3LwSu1UXf3es9eA/p6ruoSbwmgUBk8sCfRqI888AKEXid6uHYcllsj7lqat8ghqGDTPwnza8qbMhGGW6In5DUPho+SAa6iWVHJsAwQ2U5ZLFhrOWDiW7hvALqM7D/kHrDAB5HVZoAj7MpAFzxeduIWiaDKa6DAcCKG34hBZje7RIUkxJnKOKcOwL7Yw9Snx92AwitNWkIdg4BMX0mN4n2JPeuNdc6UdkKMZHq0UajjhiRZ3PfTj4gd6Z8m775c2TUqbgBp7ogzRcbJwKD5QsI+KLuJ1H74FjtvsZzxxgpavJwTX8GJMOfa0rvb45c/7f82L49orgMdsMKuKDRnJLiLKcj91tPidk6Tn2t0L+jD/x46xfYUmadpMEXdMzAzuiOUR2nElT7chqRekaf6k3etsUJTQQ8r05DMsSQB8em4Qpx7niWZBsRuiOOVNSsQ/s4mrdB3rmS0fyxBNQreULxq8pUfwFBnDeYycbJLdlpQRMai99gf3vNDGz8Zu92wJFjZw+xBrGmVX4Y0fDv1RMT3hGc1K+ndkLC1Vh1u81ghx4Fdwz0DwPrjJTE013c5iOvmZ9S/wLg0luoGuZps41Gyx9ED8oRO5UJFmtRFv01DlZM9AP4hZ/zSDptP3QMj3v2QPiyq/5vk17Fh/WLLBuWlLyUjddkhNHk/Sj2R+DGWTZYnoOhjrCGbuq2tbAIU+iIYnX52xeFUZsRP95opHjogSg0XyiGbDbMXPfCSWFzemgohlXCwjoaMIK06K+io4iZVUnaO7XD0RuSIGuwi7W7DkhhqdfiIr5WYKjVKNtCNgCE98UapDC31lHEFX1Rx5EUAo6IIdWxqNZGOwsHWE7EQBTPwwT6wj6qEBMcgjpltvIkfM8rUBfKatw/NFCmvtnCA1mde4IDgrZ58F0fl5fsmm0HRKmjhogdt2LS28VDImTExE0SzQRgKv6GcZzabH/AiIIBiiflP+ireEBwoe0koiDxN2DHq+X0TKvA7mFph9VZoOh8BrnAi1TPQxFmz4miv1dtpce9mFMBPpVsLzD3w2rpvDAk+PvS2HwIrlicmyoufRL3GtHuvmbAexDsa+N75n39XTzK5v6qzM/gp4COLP8KeMxqktNRECO1dwNSWCKLSNCGUN7YiYOKEftqSuxuucfFcAUYsW0wah0GLIjH0luuiSYyhuQiypshtfR07AxGpkx52BKzS5xYmkoHwXcv2k4xE42WjFC0WxPEhILcUp90CeF3SmsGMhJyiBBw13KL1kxJOZ1/um4bSjB31KHOt76lwIpYN/Y9I5DdEE04KdONePC59wAJXRrZ5NsB5ZPmnEBVhsnTHv14H+75tltXXmRhX0x2jArs7xchpyyyr2TeDbBptQhD6Z16upKMwoHD0sElHfZDO52j3WmCp3acdB1y3ToQ3jGzCSGcHCwkGaDRLR5JQjEzxf24bTqYABvv24djm87qRHntJs9t6t6VND7RsFaJzt6MwHW9Z1iDUzUXsfMkA8bDLobxD7to9JahAmoshYUYlpz98bPFV6ZAioiXzTZZAp60xjLOiCkpTfHv6ahIjpTv4inZUvCfkoy29yJwwIX4pl0jL2fyb0Rm7kQYgPip9nA/pJtsReQD10dQPetOU6+PGBm1it5b8Thd6/psOwsE+CBx4EHtocy6YsVt0v3FPe8w4jEvdF00xY/+2lRYYDlzaZRrOQg1/r+VWO2uHP+RYId1Ip6dWnMdQ33OSN+ghbCcYU/SoRxR0cs1fVaYkfpB6luIlhivw01ya1GlMXLFljil9eWk/PNjyU0PMdahuZmLcuyzhy1FS0rhWuPNXxvuXC9CcesCBQKkstxxMcpsNe15HpKNU+BnrTzJ4jmrfbYPORFYOSUQjE2sO6MYAvnZlFUd0ALfftUWnf02xMNm7jnLrOwRQCHO5z4QVlPkU1WKQbrrLVd2WNPpg9WddWY096Bbd3hahq7EyptD7VJgGzqEs1T8w3wDwxiX8QxU4H5WdBrtJXzlVEJ+8YnKCw+uHNOTMmNPQaN3e7t/Jy8QYmqaK+AQEOjcfhoM7O8jsSoyKRvtpPtIbguoVc2qS5trCm2BSw2bm0JipxLTE4K1l2Xl/gmszywAYjYeo4mF3FkcGMHT+JzKj05/paVn5FBvwLFmWIWLLcLa3JjGxI9Mp6J//gLi08jm41YgJBXfPrD78CYd/4h07fkD+PwrrPwLuSyWQ5VmuLpv19ZB+ve19piiWTqJLPIKVCoV2/1wY+T8mIg9x4DQlEkaNjPN2LSPYx/Fb1HDck42l8ECI/k3PSPhVUt/w7Y1O0NL07atqVfZkwpkYhZclGaTRnqv0m7D3MjZIY7wOSQncs0lwuwdaUAg06SWAp1NHRLgCEut0epdysDYEk8KB1LUCJGUnCVGRDX0QZNPr6S5KYMMjLceAekutUXOqckw5Ex2+6PqHMQkNS5hOvWE+8Q2nloT8WVAmkIHxA1Ph6/sEX/xFdyy5wmVG4KofMjMGGxRX2mEOaEc20mT7B5CeHNsGePW3LuGaWLiz2DYxzlTdjRpQjZ+zcLu9Vssx4Ir8bqB90vknHtbYKax69bHBInd2LjfZ3HEuIJjQMPDuviIglILz228UsZfJMCqOit85TkodeOnYZf26q//sfr7r+qOa8p10ABMK+p666jeBImYD5QQjOJmiMUwIRDK4kFEiavNxvCcxn4YZ6Z/s2sy4T0GNw7wZGr+hblq/9hLFQyAjrIFyKH1VD+wtYZcT94kgig4xhXmqy5e6n0KReKpqHYhM4EnSjwrei6IVQtJGcXvdk2imDoin2XpyjjVu4g7d8ev5gTZwNKoXMIkCCPprrIDKEz3NFEyeEFoQPuko9mMNk381fnjBz0q4bHNpjdfLY27Nr75GL+TVSrTcsi6Wo0rRVi4vdWqbmg1l8XCeb3yPg6xAAUfMmEBNPMFrE+ql4jDHqGbqj2XiamL3zVaQdzvySpl+S6J0gJQaf0fJiOO/dZMCxgN6wW9eGwNyATEWxUBrriHnyHBr7NFPyMpIdc/cM8BxbtwLuIfs2xRBZgzR8kWsnnOZGqOGK7nVrU4JTr5V7LWu1p7LOUV36we2YUTrOUD9pjuXrXh2V4OGB3Qgqby4uVZg3O4sh2mNjNXy1xdfcbI/BOKmPI14UHGTXsiQ6Of+IvATYyOHObMFJqEFHUVqqK3MaQ4y0icp25KlKlFFzMeDUtyE+XDWlD8Kct8HBFVNG382e2sVoed6EwhnT5xd0zxLH8TUHJ8m296ZA7a0kz13EsbWCqXYmNRah8tb7BjiYUKf9kjdqUVs4fHM2SLQmfJC9ldEsAT1KjTA294NMPUR5aR7PXWRHJdZWbHSWisu57C7M/3c1g3OXDu9aL7UMWLeG/KxX5Z2SW35DhMa/QkAeupdpxbmOCMCTBj2RaZCk++rYlLlL2PJq9zN/dVwNm2DsSRTWL7d1/K6WgMNpKgNuZHJIhiwzkylgr8AsYbxoARt64/1kI0Qo00pNxkVnUIyc9P830F5Kie5Tl1HxJMLWdOQCwMn4QTDMi/P/fQcwMwWZUGbvej4MAQjHX2bgPYuqeX1hiO1oOuYGHrDLeYW2tMm+VWJnnLAQuJB8ElHkUHNx8RQl4VGf82MEv275BY+52xvlx6q7O1CSss4oyorLQ8SbS56dRnN2AO8WWEA/7RF7/9gU5rp+LELqY1+UXZvhBrgent4SiJR4jqSe3BNyGo4+SI1zAJ4cUJ9P2NQuSQKQTimmfYes5LlTYpbz2gASoBmJdiTr6mnfX9hQk67OBwb0yS+QAwVRv8j9HDCC29uUBC5HwLXOS6KZGSemwi7ZilU0CnE9nDPyh5ckvg+LxIEoYEz3IE0CYOusskpLVuxps9G3yPidSpOoddNn8ayM667ybLtU+9bab4Jtcx/JQ/3wQZElXYjBgFSPHJPLFDtyI1nQtSQu1Dp0cbHyAk7DQdED87XZNxSKvE6FZo3HVhXiCKDxkbIZzDM6o3uJEBQuBx3sXGbojLGL77UBugQ7sC0MjaDQ5IWSLHjNp65+k4o62OcXYG6tEQh1R6BEz26u6JGYjZtNRiHquiLTNmuRM2uZ8N5Iu7VkUGaJ4LuBL9dxznboBbEsMk3qWPoazPhP7sAbS1Zf1+M2hDwAWVEw6du0/cI14RLtFWrYkXD5Nd68jN5hJ0Rnyk4wS1zl7anA6BbJvZm63emoEWkyQT//nYN9H9mmcVkcISmCpqSrz/8bcZ3/Pu5s2/wk/lDLQ8EV6+TzAcuOQEX3u5xxLHg96VAMn7LEUzG7WNBIS5AW/asLbwP1XECspis68KoAl4gPopHBPHEnrYreMf0MyYQsNsXsLH5WDxxtGtVO2daOdnpQumFHXmk8OGNwGDt02Ps5xCaUw1Vxbaq6mOAiH2sy59Sz/m2D9wrGtbpefuEfe3N/BONjV/K1rvbri/SXQlXuA0x0S7XcAaqmoeZNIl0znwPB6EYd/z4HRVzktlASylNfbhpsARgTePzNQrBzy/8ToRod0cLSqxL8KyUK6IQAnoDVGCNaqZmjZpndqcuONOjowDb3epmtxmIO2KE5997xzTcIZ7k2Xzgz7HYeDWgdZtYtLzP+DPYOjn8i8ivAg6D2HKPT+CW6qBbFCgC3iNRCfGxN+sSkKkO1dFJPpzIobrCnsIsF7vOmXanRZ2AGGPZRHsO5b6z6zkxz4Q3apCzo23EVqplqxJpEkEzZQBb5MYfZdnNSd3glwt1X4H1Ok/K0DNgBlf0JLhWg0sKBmzJPcgTtCbl62DVE7lo8+ZBIzXbDitRiIWuuFiswop23k3PfSgjqX75VX7iE00p0OxDRnBzIMi3QcmyIV4B6IoBeAMiA/hHdQGdQXJz9W+AMV8/sKO2HeZxilqp9wR4jCmQJVuI+IYiK05IRwdyIOagMmArC5bffCCd0Nm1wnkJsS9dJ6gAhfpBZOv3iZupgrIkjARXhuxiSlR/khz1wwFdjeR9NZ75w1zC4IgVdfaYZbqwtQECJYkhGRTAbjWCCKwwyTF6SqCzepvl0x6KfOS0nu2QZntviNVcPhbs5JE5yi7fKBaN1JyLf7m2QHZI7A0wMzSXs+zcWFdW/2aYwrBYNkmc2HyRo6Soth/oYKFnrSJWkMiloa201b1koRhU7DOscKRtCkDqJZTUwTCTJJu/USceuz5XkYv7JDkf1aIxw9j2naUXWsDg88jhM2RFVJ3lsxWAjqU3JZ1PG4hTgL/3q8Mn8jggSPHdi1xneIHkcgdkK7ZMndJJZNMteFC2HdfbLjUTELjnjbrdJtbWH/tQRmTVi6wUwoQhSmel3ivLtOnZ3LW9N+MI5eRqVDs93HIOcsNvTclTTGUoX1MWy80po8HyXoUZTKsDm6CChPVj33COyDUgrAntRjk2mg3OKlXxqGiqTChNWa4ttFiYVWlQbsiIRW0DHVVlbc31nrX3buRvb25g1iUFXQcFkHUU+PWswCsQPkV7uL1+JuXWw1oCLHy5UWTJwHJJJK3BTBJttHGo9CVrsq8yzS5iJiYC2FFCsfBBuOYElXhrPPwVxOEBaUCBS2xDv/8HM9wFgfYvHlvthUPpcrWv7On4q0UTGfM9imWKhjC2KgwvoHyAfHpGnvF35AEAj94Ey3JIhjdA3Wk9fIsQ0+T1dcaC78yatr0h2SKMOXH9oqmg9k0VWciK+POzYfdzk6nJ1kC11PoVhz1LzDYQM/mRZvcA6f5S/GJgaAKa49h8yVB8VRfrFmUbIGCGkl/fA3PqtRfP5sSqzGKKl2kB42WxQ0Bz09vImthPZpIUfNWM1/GJPevzYgk7PeSt4xNxm/Y3st71Carwux8MiWzhayVH6pcZus+is3h29WNjzLUBOFrl9lGlYNphhlGdygwbsyIv20nrDx13SURn1Y0o2U3cd8HtBFYM4dMFW84WmyOxn8MLESUdjdqH/mjowAPeXzlvk/GFcEQCAdsAD88JnH7gQtdSXNgZUSwjBHoqWl9c6GzNcHy3IV0KLRsf0/XUL5aY5VNHjJqWXM8IG5+VU0Q1/kkcHPaDH5/FG1LE+AkWwvsf8Rm1bL0TwXxRxpJ4LVaMTJMC4QQ/rfeuDB4nJdsg0Qq3Uu7QZ1gkyL6ZDep3BxDpc0DjdKW3EwAS334NYv9RjME/qnlar3SGwCFMzkBx43JH4pGOrNNGEGlkcfKUaq9oR7LPudle5NM/S6xy2FSaVy2tUAwWgMgBj14rUEgALhtm3fzboa62N6rbjekApwRode/sqhc4j3UipstgBXUNbJ+G9pmEQ2bP1l6FTKp6pf/CUqZfCtHYHIC7sP+cgg4AQ4GCxEqiyCAhCLsZOZJkkbcMQ34cRikXElkyNsafeQ60Jl+7uRfP7g1tpLx3rO2ujUa3LaaKNJQ1n2aIRCUxdxccRTi9lFYWyUInvudKFL40YPp4mpijRWoKnh2DBXkAkxXBJS6AdHB+FnT33o3aCVWTFNuF5qifvA5cS7rwJy65H1fnmcZsFgK9UZwfMGZAIkPNH2VU/cVIIt3p97mkurFVQ1rvHEYEwne58tgmrWIPkVnd0YLo9YTibONT8bu5GxBzsbxUAs5CDQQHH1lPWKd9MY8xhFBHKUJu5aCU6tYSywLD0v47kWU09sLG+sOm5vRxevxaH9nC3aX3cvzTIS6HXckEAEtUwcuD0x5xbice48VwjxoYXY2+zWnMphL45aFZFd1yZDdzNIQmQl7DXnBOqfCef8QzFuLHVlFNhW4OjpJJbyBYzQFIDIZ7NucGKhZPcTeMuShAUV1wbaYJqU6GMPdKdhXSWaQ958w37xo66fK7D9Cyz6wtz+RXwTaaiG+C8FXSuhKv1JyqBrtxMp8jRJOLszT8HtmfaO5p0V5VO3ra3BElo++TURmoL8U7L/Pe7xzCpFwNvtODei3MSifr4cALjVYBhVfNkR4f1OTLQseOT75LCpJjtQjSsendfw0hfDUyn+aDttoc7izXuYbf/EHYKh7N69unuaCTqv0m1aQVmtITyKPDtsU5MsFOaGqm/ptZVlMRy1gp841BhKXOXLprwqVgWhHbXjh2xUp7eNFYn62RgrJiRcV4SH9vye+uKoCKnmDJZ2YO7VpbgJP8mq7KAo3wKDRYF3ucLAUJ1HJnJaTMEBSTNq18Mm/Uz5yOxDN0dfeN97myBR6UemvHDpJLiudKhmMNEjcU1FJtMR00e5Icl/GCfrMoIJ1X4QeBr53PDFSqB5JdpZk2VqizmhW63SIWfWKAz9RGhyM6cF5KfGSr1c5tHP44DyFpF7EwtQw4PE7JY+I4rYOZ8RJkjbLuP5hDGTHBS/6jXFQp8zOso8EDhTIcpkdVwNdvCBH3EaXMvtXN/zjN8w3jyeEMAjOOJjI8OFuP5oe3SeOQ+NY7nHEHv5o0hD7fO79D/ssI9xXnRfPIfb3AE62pLH+pPIMgQkADiN/DWvKMBv52o0dyYcGJHBUzzEgM5xUpHB+JkoodzWO9TI8+1v1RkCpQ26gdZtG98MIn7zBIOISC+aMvbyekApCnDGG5YFy5f+RWu3rkadL1KXOEaHjffPt/lLfi/zlHX7zUZGshedUz082Nm1avm3eTg2EhzhnR5f36I9nkEe1eVmtPhOkoxzcSQeOw+cwZTW+Kbmoty+JdKVCYqPhpGPOUrvz/x+qEa7GAH1xBMT9z4Kzq4Gws88+CLsT9U5XfIQmKq+/7gp3KxCCd4vN7cjWdK2ounH/xuF4gfkCwNzvEgd6BU/ZWnEYqvxlWY5xpBTB/JBUr6Sul8KRKnBlpHjVwbePZxv4uyJblovgfrJlvhg74oJFDiXCgobTVAfv+DTkP+JRjk7VH24iKidr8tcOR2fHWDDZ5kHgvXlKdSuU8rLwN2BnjkRskayopIZuY2k2AkCTLWzci2bDkGpfl50x4TU2EmuxRd98Mi5hC+1COIpXUhX7nitbxGekrtuDFx9SLlyx87oZsks4mdUP+TU7wl6Xkn1cshjHlOfazQBKMW8vysk2qjSId4mdfFDqSbrBdnQbO1Apmr8NxRzn+hiTb6btntmQ2qtgosE1kbB9/R0pS6C59UeW4dvrtFw5TAhtShYHeu6PTr7DAkQG+DIwCux4MBDzZnBxiHTvycwwaX8x9XNrL0jY4NM/XkLQxJYKkctfTATpM5/zaEFE0zGewjX71ieZuejDSGpo01c97tTOjtcA47t8hSBO17NJcXw3owmzNWWOfSL3VHIKCsZdo/9jeHVvjw2dPopyp4wywiAheSyVjUCm4GQVAM7y2BZ1CFkcLZh4x5nz4+3XrfVRidwGvqsF0K5idzbFhUfXy8Gw3AwWpUBg4oyXrdQK/6YCwVKHA3U5LtmYekQhgDcdZeVo6fdHjfcfalHpZn84nvnCWRIcqTdByZfEZVL5/GQ3cmxAyfKkTgPxIPN+EBbREGRq+PGjTPG/VQf+em6ErVbvgPJ+AFTb6B0Nz2ouv76Yx876BXMM6HaQbJxrHurPyr22ktOSIfS2o3B89IjGJzyea9RNs371PrcoRa2/5Ai3Q8fmmVJC1lCm2nTlvOFwG69BxdFVidaRmOWInDM0nmzZa34ymgzK5sAdvCFpG9wGv1jujpB3sSB4ecAC6+TTYdSzkAVxocpNvSUfWk4NkTWMgIgsXZklLQChP9VHBCrZmmu+qxwJAjHSJTtLQrw6gR3twOdL56wW3/8DXWd4CH1KJwzNcSa83KGaw7lW9AVKWAU9p0Qz8npQZ1hgGhryh+UVlKvhIf9AUBM5wRWUPjUZeKndkXNkLbhKtdsS0ofNrwUkkByJUGGXNiB1Y2duRLO8fn8vDBTcfCWsPZ56YspNKo3TT9R5pm6xw8ei1kS3vgI5Xy9/5sC6DJ1Y/LfUsZZ6G/FbvhAuO16zU6kJkcP2W6IG+ScL1eQnY2kKaJpzuNKnO3QkNGL/euLwsVw13v8GfSjAj67kNieLTBhX7/ToX3J+TYBQSGPy78CTIqK+03wNtRLaDgIE/acYLySTJYUa1l5SyjIo406ej09Rhuou0JW5yt9OdqQbR44IAql6nf6noQGvoLbOSZS/vKgC/8JNiSe6/umjc6Zmbjt9lH5UmpLh0B2Ra4Z95p+OUQ8zORCSJR0NR7PWAIxZEs334ywknLUubvOwAUZPWPYi7Uiypv2XdBnv43s87KENa90YAJJYrl6ANJegCv2hpNy3uLkufq2wFRlxdkUjZUsQgn+Vi4T7rzA/abTIfm126VomcKs2YlwHuXkX+faibz6Q7Zu3L8Kvv3/pQWX/ouY9u5UjMGdNakVtRF+g6sFmP67a7UwkPyvKe3CALQZ4ymauwdEmaYoG3h5FqSyglL2tWPvK/TvqWTZ1fWWjMTsMY8E5KdBo1dQw6/RlmOHO1ZLPxkxBvKGMxbJwdXMkN7ZZE2i/6/BUwnBRqlXE+WjsuO1q1xQJNcxxVDdOxHBL2/kePmnz9jv6Mp1OTF6PP70ZwvvEQhpaBPk1pddQQDj1IahFmDw05bSceK9Ll8KzkdoNOwGGwwFbLh0KxhmGvXclBw+OQV1EJI2mqtqtgasw9g2t7k3dg1Gc1YPU+Rt4Dc39FfAEZuAW53nDBR1jwdBybfjl51edZvXwCHQlAubRT20X7j+EkMZ1NMeq3cOsh/GNdIhMy7sZw6HriAWTevWr0y6jYdAQ7kMAd/9M/BsTaVVC1Vl7lkXPU6oU6wDeHsFvLz1K41v7SnpbtRBhn4A4owu774gFjzW6G0LW0QJncPajEjuESemywcvnEsoKTTk2nuJp9FdHhKmZg6OCD6NFhpw4qemFZIhQwQ/KTGu1OwPBOA3KFEcxqycunrBx8PKgCYn9Lmq2jf0D5TOX2AC/lRWp8X5QMUXi489AQquAD1u60GkjZJm3mfQSTVxTKzmZP7EctmV+4tS59PGxGFZ9BvsUI9/N3dXtCovFB3ssP68KE6k/60mZZhN8qFHp53WCOhmk//qvQBJzZ0+daIxVm01936820NqyL8KT2ePAH8ReU8rfflRL0exMYWUAG2KFqq17unfsAABrT3umDinEp78LkYLeIYQ2wIyr90B5cS1WmqzVEJLjQHHLgUlGz9YM7SWnxAxx2Lf+JHzQvwI8WPW+8z9OkXd/v9Fg4n6sT6PFslqlpgXKumUNapJJAuqQokDwMUKaK7EzhbgA6aPhBGBOi1g5CNvaiKJ23HcXY9u7MNLRPof9keSOC+z/BDe5fA69rJvPsmZ5/vPKsE8U0a4+ALHR36uIuCJkAcL0Ccx2SK5gaFlAz7UJz739QGsB1oanDH/YyyzFPJaMu9G+G8kLxb4tcbKAYmrVJgEzwJNzM2NGjjZYV29axkUd0eQJ83CsLSwYBksYLKP4ahoV7LQmx+mpM/NBO0sY+8V60zJPYy7boNfI/u80ZAFcCEPRV7EMyFnLoL3dDOJeO6qCAUE8WUb9J1l20OkL0++hCDQNZJEZInSjZvJD2MT2dJpTCQUsZtXLf1++VAEQdVdGyINgltgTk5NVFbIUZIRv7BUsHb4XU5xsNW8ug+VTDchjak1TRvti18DhzOvnBpTWVjkgfEb5gs28ukpYVHzl2OXrFdijO9yYycYkPzP33Jshl3kaqFXAIRX1xXm7O2AQn8AMnLevj6uUjrjxmgIFG+0ROoX5Uqc8mHk3dho8FFGb2mrCz/2snqDMPk7AUskhtY8KxVrrhEW/MgGpSy/ET3DKm4hMdtaL00mAF/MuKo+9nML3vCgOlKkVKzGSQawHPDkYLJ+ki53jdwEwme2KFHKm80HU39RpscFu+pLL1M802Z65HPKqBBj0dBtw3+gdVBFAh/e58B0873obG0loSi/qEH0fGmuF7ICrW+bisERb+INdTCXcFbky6rcXI5NbkMH9kB5uBie8MPsXwq9IDY8Zz0G4Ojkyi9RaQSs+57RHu8BJqQSjMIrku0rZa9SSGCbiIYwgUg8DuAP1gfAXXdSmydaZ00+U5hWE3gREDRG1u/LJxDo+kw+NdWAqtGSdGuEC/F2In0891Ig7QDAdRrwrob8xbFiggwOmazr9I3WS70kBjEzs85DaeU+o6sFJuepz4nKPcgf/U17mh3lQEWAts8JedWQQe3SLKoxqWmCxNSBSKaS+gphok7lsYtev476ywFMF0PNWaff09R1NL4rWmfMsFlA0gRkOf9w4isNVlWBvn7x1xqs9dZ5Wck5cBQ1OtPM01lhjw1Z3L/2iR2O7mpEpvJsTeT7aJAlEv9f2WoLjtkMNQGvr0TxwZCBOMgi9O3V2evgt8rlAYr78/oi+s4l/EWVcQmk+eVtgFwK28+kYX8kCORGrzSPEhP6BolRz/82eTUq17D5rq4Ich0H8/2hiWXM7/MLwjWkMXd0qGMIBDYzDOeYNiUlb8o+n/Vhm+LwxYmvTmS958iBjnHqTKtcfiT9iNeNeQgN8Z7bnSqkenLmWcd56O4VP8Nj3ajPLrttskhPjwc4pJXMJFXZZVTeVR70+ZdMgfkLpUdPx/RlsZ48jPNKPXA4IayVq5v+8lAIP5pHP+y0M+R/mZRDgQs9G043N3MCd40gfaT7llN/0jWHmlLiZwovtyzE1bfpt4zWwV/E0SNrZ2masNowhGpgkYcLgRYsbw4WDD8dwE+qvXumlfpwIWo1QqRgcigoIJFBmoCzZn+EIz7c3LVhRt2ZeLSe58Vz3gQBAdLXXrUGhrQ9UnLSvAZCvzU66ZAfe2Ea8e5JUa9A/IlNqY/xMFMrQ4i6dp9FHaVK3zns5NJp2ScCXIrMxhTKm9tFxjlYVRxDM1YP/0HAbrmydRDfzEw2d5ljbHDTBeL99bRZWLmtJG1Enokj3n2yCtjV1Nj/sLg7dkeSfQppGDjLPJGdaUX4EbheISm7FnixL6iMYemGopWi37DQ53jFwSx8Fympd3dkKFNURE8+ihW68tbP47ggmfZpyl9vvBi5AZJ8MTn/M46ya8cps77ui/BsTgqe1vxKnrPPrBy/sZJeH9trMecB2FSvjny7honLK/pAbTXuneLkh8gZnx1HR07uZKnGZzj6fsgpZXC3GEMpHk8rZJIjdKyCPvWb7+iv2ny5nFlOgQ6OhKJ4b/zyvRjEXNpPmXnhDys9AQlAtV9I412WW4aYk+6Bhid8LijKwlxzWvZ7qZ/C1at2cKas766Z8SxSYpoStW93eIFhgSBnUxt/eXgWSO54b32LjYwIuU300T/hq9L2XCkW8vLJJ3nNjpQVh7lOInj0cks//T4hISMD78//DEZ42fFGkAYpnpXiQHKSSGJMvY1ezwJqZaOfExSe18wIA8o9UcJAWGJqIczrKFkNRvYMoOHbzue2lEyZ3Jaq+iNRJm4qfaNQ5dO6UgjZKXm1CNqIOJJymtabaDJC+WFYmfnKRCLOn3Eebo+Hr9QKsWyYtzEbnFEjkSGRxILTjER2pFMgMl5PtwUpnpe3SP3j+cMusveql0LNhLqa3O+nDfETYBfa/p3fscp7pPA67XPP43gnhWEVrVTUHV+fD9y1GUkdJYNtj7HQnKJCM8N3XWWsYNbNZZ47fmNrl15RZzBzpp+W3/wddSc0XDtgLXMLd+9jptHo/Xj49M43uuAN4/bU+hl+S57vUDzA81psC9VzNv7fCqB2OXmBZ3M1NhoYGu1RpYMNKx5L13HaJCcdr7JoA2nPkRJjehp1E2R34mUMmJSxorK7Ls+Fxw8SND3XHr7l4NhQZrpPxQUgH2AdGXJMEKdMHpUauBDuGL1PAnCKe/dOI/c8ThJLRviDUVfnDstS/6MIqV82zMSHHQdCstVz9MHfAPd2v8osKPF51lWcrOCqB5uea5u8gObGqqbJreCUZQ+CwLx1UL4arR4/UyibORikzVV6cflJCUyOMHdz2Sl23Rk9bKdqQVMSGdKCf5d+A2x12q+FxdRIYyzP0KX2I0G+Qdx52z9EnOCCI0YxRo0nbjPxU4olF6Sstfc0oYJOhmk6gB4/ZhQjF+QL9QSnFAHHQUj52lDa9Z5gB/PhFFfTLgtc1tFKUppIhHW42ejnd+J9m7yVsIxuLdrvm+c5xOjlUmO2uSo2FE6Kztk/hyDFVclYxMGnydkx7J2hz0fAAR1f0c0BFKHg0BlgvZcIF7F2M9E7VStMZwHS5Cu8c9bKDnTvqyqagh6LmiVc35TSKwfgPiBMUTEw5UKWJDEW6gz2nz1LiDVBb32jYz0RWIKrg7Mpk7rdQt7lz3ZXrrfCVUBUxTMNEdjlOFtBxyVYAFaxWFayZZc0CX2W4n/N6Lg2vn5fW6viAHqzFXms52ewM5PRdJIG7rTPWKacZ43xG6yAacX4nsQ+hrMcQcekYf87K5UMfazLUFUR8JFF28kyeh4LVDMwYZirg7Jl6O9Mv+ZdWAGLfpkB6TngfDNLywJPRf7sS6oeQjvazcmnpBHN/PIbpN41ELPXzkktsqX6p5sFjWa2WYto3R1gGt6as8/FjHc5BGwkgd3UA+NE+0GnbpB736iM63FXOgvrNf016fXuc29vUWaqHV6ocl0CdOXBhYdTZCY+JTq4PMtyoAW8PpUcNWqed8aj7Pb/Fz91kzZIeU4FrlqMR/lwiOfON3Kyo6IPGpe8ULYWhTE6V4T2Tqtw2NbYNhXsZCBMCiYSOBlEmttehcjT0aOWPaG49tL7o/rDgfyo8yAxJagjNaeeYQ150jECuuKc2ydNqEKWuNbY+okq/RBnn30VLculKWkxl2xluq6TZ/RDgGW2wMa87ttA8RKXAEQ3M4UuZcjFdSogI0fEWMUdooY/AAdYHq5BOMMbR17Ue+iRYU6nr2rFamQkZm1nkUrP+7Sc83HZkr1SLgdJUjtBeW855YeIyzujs+VkbSdSfYLXlsmI1lL4QVtiNXlvpWvYJI6LBOBX9M13QPGL0JZn3EAjDXNAza7lYnQfrNv54Zw4JBnhd78d+9w1n+uol5kZsicEjMFTKf7l3MGPf8yzYuuYf9JWZ/RbTPr8E7NpemEfR6ODptjnpay5oLBgEVUS63Z7gFRE7Rim+pEgIVOwFChFA3cFTfbQVbSP1UAvEwN0kRs/BhQvUJh5AQgtS75XWxxV/cNUC3IbMQA9lNq7ZAgTYA7R6IOnnogVJuDg0ZV81N+SRdVtHaKQagryIwDdJFe2pk6abV4fJzwGC2MVTFqDtTaO5/Ufqo8vguFMDLEi3DtDenAhC6YRQlW5W4DT7D5lau03P0V1WgdKRQbThDgrOq+ERSi05Bi7vicKMk09466q0DHW/QAAhtBk4yLsS0IPrX0Uo+0rckLENJzpz2hJguhVKoX02qMd0h5wnkg+2HEOtFW+b0NiOnq0V8H0WKRhtRWjKr6K/T460AT30HSFnd+7H1t528bSLTlcZ7oWrfkE0NVyZakItcgBXxgL+B7pnqpIuC1dTF98QwzW7gEM3uyLj707AkKGdUMt8b7FOXoCSJVZLZt/QLL6GPZlKlXOWUaeNt7VkvedUcwehaVujIz7IAszVWIxzjDFiYEX8WAu/x0mll+lzOOwaW11d1BCgdNkc2W970uXx/BgruPkL1viXEWY2gqnl70THb4WtuNvCysovaViJY0i2Gv2zBiPqyAPA6Ku1qzXgl1pqNYalDPsnquOqpzO0xx6HWlyxpSBiEXC6Q8xtUt7retkhtAbTd6GRt6nqEwWxl/7T/uY+MZyn335DdByKOlO2D+GEYTHoBhLH1bRxk5Re7OvoYzBh755edggtVG6+XPbP6C5u0uy+EOH1DRa41ZDRrNLuj1OVurjnjg+6TVho8R2KK/fufR4FhneesKfUDV5z5QpgdyRtf+Bz3IrvrWUrR82TiXqQu6c9EkjRrh/9o/hzE3CrnWBWVjgd4vtR7R0jUHy/EYuVc+m/8sMiFIMqvMjhluABtazb6oSs4GVtw7atRi2Ap7+1X38xmBgwm/9xoyKwwwNdNVunykucgy5pXtaKD1Q3DK0EuXM/Em70xXDkQAW3UgNLV/a8wlt/CpyYCQfAZil03ReYBQRjjmAb8G74TBs2VMwGkUql5qsWQRM/TxYBjiUejuQbyWnLynfint8lXh2k2y448oN85uxO8q4VPpts9Nz0LPIP0IT9M/HhcR4dH0i2XZ6FNkIhnjtYpNRkA1e1asbwnlcVQTZ6zzU3tJg53BN4YQKNFAJfwLZInqyT2KzjAGZE+Z5+ZhptCSoyYxGZ4gYFC48hp+x1z+1+jzQkAsefDQv37RsvXTQrgI43S5J0eYzkDPfq7t1pqlW1Dl4krSQchzn5esTry2/Vs+AxLLyu+lVUQXNoIhfW7N7gLSM/4+u4opoMsZWXdlIgj6IJmzXz0DDh7pTozxk6L3rKC2eCt+GF8KwVi5NXDrkiPdADKZ2PZSeetEWeljOOLRqO4tNn5Dhi8JP5PfQykgG9AGVi7ouxrLEIGw/i4QhpsaaXctB1qyZAeW4Zbomfp8ILH0u7iDGgX7sO8VO5pbapngKw9NLsKKkirmnfMyddQCf7nTcAq1dYKb0m3IwUBg6d/W0rm5wY3rsS7N/PFmO2sYd79svuzll70tg3wIWEbrMNeFkUPTY+hWfHbHRJrq/wQSLBfM+yNTKQp/ByI6OQG1gh5CY4vaGJL3px02/hCtzipJ0nuJA0UxfbaHXT/ZcuiBBphHciTKuzo5jowrQ3kVxd0s2Jps50XUQ6cwCDR18NMYP+k20GrniHIBy8O8n1bIEuw5B5yAdRE74ISJNy5kg94aHcAdS7bUfovIqe8/ifjDaddgKNpvbrvd4IjnNOQDgFDGrnGfwLnWuKVHfe1Oo6nM5NK1fU3HVMcTrsUOjuPxqZPbkf2CJAe5RJYAKYMPk1EEsNbgz9RObjn2TschflqjWo2O9IB0awNvWE+6/vWNUbif/8MSBdkITllCk3SoMG+qIip0eNEyoEza8+YO1TRhhDJ8iU+6cn41QeKHvyM7Y1iaNH2pvCdS7BWvFqgJGb7W9eIofCTBRVgpunPGJPy8C7aUH0+S6HnfBhRoWW+luQOJtcVFe6GYnuKM6xTNx/LiD1CfJxCYXJiM2lwMlSiD8T6ljYuZLPsO9VlZyV7SuZYHmHT3qxffMt/1U4KlYDyjBO3Lab4hu3N1l06JrRwfhBVM7SujXgdZO78fqXwn1bfMVSXw8FOb36RKDLBHturokQaKkRF8S6zK6EbObb2M+gLfpI5yy8mhVTBZH30ymUWvCj/z37MJ/6DgQhKGN5fYmaHKvutebSzyrM9BM2mk4TuJ0J+Vpfqf3HRVAJhUyI3r1s1+q/AjrBKb4nja9uNr+v8t9VlxtGhT52H/M4/AzioRGWtyT9Q3dMqyZaPhzhKEy3p3iXnKpVmFR2cjmIT1ZQb1DqkOVsBQ31wR2kb61HJ2LIv/B4U8mnyH0PJKDlq+5RwtoyMNxz6cz/fbC6t4QiQol92jzsflZnVMRSv/QZxsWAiC9j9grxt6LuNNWhP+TuIl9dRhX8slN9skebdfJMCf0RhdNjltrYj3MFHpalyMb4ik/9p1cQdYVfNL7XTqYG+uhVL1E3P43lwZ+nnSUK6ULTPCsIJN06uxQetXWuSiGXd8oJvpL4D8++fRtvbEpnMsIhWaZq6BV9qzCXIEgpPQDKtPq8S/Ddx599Ft5PQ5egW5zPmQI5gua6GYez1AB8m3JJtSOzla1+nzPHkitl5td05VWQQngK83I0rwz7JriwSeWPs5yZ9rGl+kiDDixna0P6ayP7wjB+g0+V8zz120SiSvy4RBHAFfgHtKbYPLwAYx+2mLJ1Zga0GfKxB2J198Q0JqdGor68QEXJ2Dmg3IgL30DXpbn2JHrGGr/lRUgq4KLST34rU04JOWTr4khDfwLxHryIMu1gDgNRUsxxkSt6YD7Ws7AWiRM2bnhBwS5f2L1FLqUksbiGTInItVuItAdCxRggycp/xseMoiiiSUF0oTpHMGwOfK5iuksHzSvox8TXhOcKf5lhjsXbi24b6EyVbnfriD/ypSqsQgbQ4u/m64weJZuPvdobHFtdgkjHdEpsfuRXCmzFuIlKlSnjeykrjESGIZsxCVKD61r3Tp3me6fXsBcR6iSHPoJRE826EZywhvL4ugyvFdPi+HfQ+mJwRUCsfZe594i4nEmbU8Fipt5imbpCaYneK4XY9gTUaOhkE8v+AJEAr55GNxJ3748TVXDU47Ey+8v9Prc+JXtYkd802EHRQ03uvm3bn65gSs6n+o35nqkva27Ia4Dvqx04SSxS4ps9CPTr+JmozMR0GSLzy+ViVnPgex7/lKJLNPN2wOD29vWn0blhzmBBiKMxbHAbXtmaXwnkAqn3azKwVcb/EEkw7tVOL0THTqQvDFVFwLdm5JqZIIczYBLHzYrvyN1Lua90aekYTOgivnWcB9tneZ+HweYMxLP5TcoLkDMSxpLOWkOouWSgdKEwvmwWatBLNrH/r/SOnarkWb9PLHINGKbSzZwXK4EZyRRntShHDXDAaXIE8mAhZWkU+KTJ8BgWqiwU0TQP+zHQdLL5IU0gmg5EMA9SG6BdznUjTKA7H329xBfFX/CkpmqYNm3uiP9zlXefvj6vGjNaVS6bJtU8cf3KZZ8DwCfDIV9FdCAZTttO/MjZ45lb32u0sPIgVrYrgYaV6Z0fHHkxw4HarjMKV28HqTB0g3Ic1mf2laWveb2Axt+CtX2UvKkC/2xa3AlJi+x82/HVfQnz46nXT30hhO2mndBLyprAg/fnla5U6g+c6pv9K8eRTpfHaK466OqgFcZ6QwSaIwieUoROXJ+gURblv1lwNf+/Bcdu8hTq/CQkdrh4QyflFy2vzMNeUCB/zU702vQVVFMg+XQVQrMEFmwrHbS4p9XQY7BPxK1cZI79hyt+UH10AavCvJsU/xXfqgH2/gm1rUYOtWtYPGJOPmKihROl2zLaI86u9zznL4mINRVzMBLfcQs008+y87k6eNxVwc+gY7MB4iHnLbbF5pmOO+2hGkFgayJM66yH9DL5iVZbZbL+7PbeZ6qzfzRdsbRG4PjCyj7ot+kALB+yuRNCMwgcOA6SyHZtdvt2v7ojuj7rQVdtsnSNtz5zlfQg+mS1MVEztVyORJgeLvq5ftts8SqFD3d1Zf8KDAGWE9Ci3UQd4AxgAuHmEFA7TCcyqI4cvxF2kz15bFUW0qwPw49h57rRMaG2Mar+5nw1qOMsIG5Ve9AyoFQhPdDAmJIGwlRR8y3IKkK95C3aGF7mrGzMe25ydsXn5lDRyFWhoQkYVZHYzQwFjCVKyhwPMrBjZ8X7/sWgSQkL2s7XVMgJkTXEkHKdNf7APckngQOprxpKn8JrVvbOWewMLK5XWGLtkk1zGw9MQ2toarWUUxIZZZcIVVx4+yVjJBHbjQp8y3lzHpKKespVAn9A1T0/4WTSRr9S8yQG+2OD6mCTbhVYgP7Lj8P7RbVEheo5rHcNsNQKfXIqmONjvV+JMoKIwx5nGsTstsKPhgUT+Ir19UjGZGjIqLZodEwQbpEcphV39qg/FK3i3rPaAZv+ZPtTn1b3E8Bpl0fBDs0DV+EPiRXKILdmRCshd6M8K6VCb2KvtrqoYwB2QN+bCcMcRbLJu0WFUlFyAwzi64YVBbkQgl0tKGGtAtWCGQ7jrQCVmENwU/Z2VslKiwLjr6DtnewJraFcVrc8/7nKRFxoqiIT02Nzv4A+x0Fe27yBt/HKfvb44sKXbQZq3ue2zZEzBk6t7C8aoV05k3sojzKfBvRJ8m7UoX/UU3BqG/+eDueDGGphdCRrQwL0x+YE1j3FIg5KIbEW9/9G/fpayp9bAxu9Zg6CsgvQFVy6+VxvCOaRe7zLEgedr66VYxeWyxJamWGVLQjI9AVRZUGtfdZiPBcm5fiL55X/h+TsQMmO7d9vlZd1MQAb+mPf+TfvZe9z8xxJXtLrdjI5AnAE71lmIVIRK3rb8k1iB8U6U9skPNz1oej4JJBjJ15YfnqxBOtNhoar14M5Asy6QYipOxfG+4GhhGvrJ3HcGtKokG5MOkySN6KDeVHSlVD1h2HIlVJBEYJ0QM8DOO/XEbMFks13dUfWKSTotFbx75PT0D5tS2/uWZX5Jil7forNpC9Ld1/eH0IYZ6mZ17KQ1Uf5radFVTJCzpy2OFtX8FwIsmsxZWD2y8N4j4KrPUPQLnsMTQcb6dZ1yOzJ4ChOSvqz/1uq3/pLN4B8twq7y+SzGlS/xM50e0kzrHA3F3slYpIlRdC9QEb76CzjXRbtIXC+VX+9glcDSOFo2tla7OLwxU9CzBzimmB6oXRZ2wdd403yrh1w+GlM39op5tt1cHHKk0xmZAfUHZaX0AFLpqcCVY0l/uOh+tdaOhkcGq93HeWUdyafZ9J5P2jigg3URne9nUvDbhdFSQrrAJ41mc9pBGfJ+LjA5a3KDAyBrFmdUFkpgbMOmeufqTu5QpZmhtvENfvcQPoPk4RuQ0GwBePZOqEukKwpc6sVEjR7Ha/sfKBuozfrlx8gZ44i4PgV0qQ9u4QUzEA82HPY3AwokQ9TML9qOtGAcwT8tCfp1UaNE6zoHa0q7cDI4+H24c658lP9wQ66/EWhFX8bfm820bWdyZ6CikWBjJXbVOmtQqBn6iFHovyhfm6Z0ckv93VwhmQAA6KeUXxHnr9GtmRxGla4nxft37XB9KCvTZubIhLSP1ZFYecIdWfCdVM8YS6b27VgyblO3pd4Bnr2Rt7bhv0uUIZkTBhuxGbPx76oW1NMyyGVcozNytkakW2nbTykEPbNgLgJPP0d7616lIzOjh9pxMnWoQFkMCbRqHMWA9ROuMpPGT2Oiyc4Ihn9inwZ9bYqyiue7I4e7LjMPtoNFU93OLpSxzhkfKOVOKcvWnHhKhvqrSnYJ36rAUwvDYkBxCjlmMvaq0+0Lyp7s+qex8Q8EdY7Hf0Q+pvwUUhhAxvZ2B0YX+tAhOX3orcEyEDAAFhu2XqukbmkjEGqSpevdsgRBSRyJtvXHvzXz56Z6ryFOjIyKoosm0ALUsHp9Evr+k21KOj4CbA5vTVy+0xbmKwPQuaL77yA8HlPPWivAojv26+fbAFjD4qRNBbIKq4Hmpd4cbF+H9HfhZjLTeVnCWVECV8rJY/edkJXKKDIJYaV4g3qIJJqcTDgSbHVKLQzZV5EBaA5YjxWcvnwbdngndcHKo+nzEY1d+yZacJleDYFpzuKIbpW9L/lvBdd7Yv675BSZ25+t1aWemma0Rge01bgDI5vH12d676xjb2Zej/SjYP+FJ7z/giWYJM4EbK4Fu6wPYm7k0QwrXaqYta2/nLMhI58ghw9MgXheplpPlH0lVYHFgMr6dgrfTsLk+VnRuHE+RPSkrx3D0ZlUEriwCE2G2ef3B1FGRwACh0Ii5APH+e3M7dH14/0dUiKdE/oM+xxteiD1jVRgspX9/Gd0XPQUX6np8PVjIK1mUQDG1AqRz6B+cKQ3j5LjeqRHX8PocTCSwvdoF5IWEbTnnpVS8AVL9A3jDJi1w5DdOtltvYKBO3lDBb52pwvaXERQFe/cZr84oXfoxsQhJktBzt06PjBKHK5qHfhzhNxcalcsSdSNrBZLA65QpQzrM+4fFkG7BobxAD23JUeeXpOFvZHoKYRP45FmQ2REiAmp/mlphivZod7kfI+jj54mQi/zFgv2e0I4fhTG49gsB9mDHI6WtDyvBWutUZrao/CNoaiOiGDKUQccmL4zQg2GASYXwuWD9da1JP/ghtuno0UU7vPK8xGAV/xlyVYbchvXn2WhJgzyjE624nlUP6dbVHJqyaTknprqZsaX8hAMhAP1mQ5i8ZAbalB8S0XacBwfVppgI+e1r/5n0MY7PcdE+XkQ1dSSocp1fvNlxeDDVJqVGwLKSJzCYh+7a+TrWuL3tkCFuvIOAODY5AeUsFgaJsE71tmr3A2xSHHmG0y+P41tfMXImYAGWqqaxq4xKivoDxYbZr6I2lYUcXP8R+hCzk2CLzu6f92N84WCQc5xfhZ43E32iwT1LAf3mKjSZ+uFoJmAD2MwBhgP6drz59a2F6d69puhS7gxlaqAxLslDLkgeU/OJtO/GCIzMqcQRJlcnNMnmO0qRll4t8KA1xj/OhxgkviCsjIbgRJQHE25Yx9UgD+FHhMDJ26VE1crPXwZia9dK6QU6F1IBqUB3qQG0/QM8YNmWmdB2vNLtCHpwuWW8m9ZNBqRh193AJsFJlboz7kYZGk4a9zyf/dcAaVQXU9BXq0AaJ7K+8tQoKHT59XOBW3qz3mtIsOoMbhb3XvjGylK9zP3wLzbGgmq2GFGL54DIEBoKNns5FJieXiMPszYqO77VQOvP6F+Be6CkdWqF9QNpTWfbqBe8/2ev6fo97Szlx92ZgeXtBsyO4OEMc7fOaivk+/JPo57XsExPttVv8WZPUYFQ36t9xTZ+Eu0/G+2BpAFLtMMWcqBIJE5YF+YhkC/Cc3BhcpZA+LmOD5pRfvc8ikgr31WavjXMARqaslfEkmYfj8SGVpbCD6bJ1ceIEUmTs0I0eNKjZ+rUyd8sDvXSil6E6VLrzSr+8Wxt/JnMMeLFqHfR32a7R7VAZaD0ATjnb78F9rY1NuHFWrtgHYi08pORhTKNMb8lIAyno8jYgV1K1I3KG2lzvlofAfiywXOWMbSQZO6LVNaG48LZvMcaZ07P4E+qmmk5fFxoi1jxgB0yEkIsR130rSvwUufAfjPAZTgEd4HM/oQdZTKzdNUZ7c7VGhmz1/jqP5ujN2jreabumCnIF9m4qt1400pLgMuVX1Sj6nWl+3nzTHJCQtYzVvaGhoLsIK+ph7csfPApIJ33vhzMOvMidNRZH8q3CihMLmqTSnYX758dzSJnMCZj84K/B9+GMx9vmjH49KXlgD38zIwfUkOO/t/0UPMsys8lK7i5iGgra3g2NQPmH0MscxtmvU4C7NCRyUZv0vNRipUNGHj7i2zoJTB07x5pFUENtyUAfhFk9pExStJNanB8A19k+powmXAQAJKeV4hB+bSAufkkRRMK8wVJu6neAK/TKZldVhxWh+fj9GbOoftfZwq/yaafA5YH1WKlKCHvnhqd7g4kxsiCP/qIv9cqC254lqnuSGXjWt9aw0NjRLvR7sZjZiku51QytspalwmR16gHHKj+N5TZ9MlWCMDqHqtBvHEFZ7ErNW2stgyrPtZHtsc5yQ4AEfYbBhXj60HFo1zo2WPB68KXe7aDqww2ux/ZzmeB/w+WTm0o0JqYHmEP+XR5e769EoDQlwulo7DaPbCaJHp71dy8pArKSB87uUU2ExO1Nji5OFAJbQC9RHSoA2Z7lhdIy1oEbNMQWz3EP6iOxCrsCoNLEjCcwUK+A/BQ+6vGUi94j0AjX9pTNrFPvqRDAbgJ641yZSdTVfRGMjxcMQK3XyUbhp3SGPp1idx4XYiGt2kX9ktC5j5RdxpByn7J/GYg8E8dPhx6VNXKcwrGLh4p4yJakd+wk3OljhdhZ2VDL2GJx/OL/hjrhsDvNNgwkxevSiDRoQXx53URfmSpbi+rArxm1qwoKKwfXEzAM8Wb31nW9mQWAzBNV2eJyvj5wtiOYx+CKTgTXlc0XsURZm2fEw0qsfp/2jWB98kAo0+hvxOJzoJNKZKet9nmVzulmRa64qAeqWcX9KMN7CLwXgB3K8yYutfgwW6xbkrTf95H4N3FOztE02xWy+2P+Ghq6BRIPgNy80BGT4IPS+Sp68dKp/R0N88xO/IQbyD4wNTsARJPOLZLDXOw02FhSNHnsapIgp4NJF+IOUcMJLsxqJDlpvtfSTbERkLVO7Hm1wgfznldFpAIqu1qw4HT7EmaEPxtIv4JuT5i/uQECkXyaBfWtR8qjrOyTzc/ZFei8GK8GZN7XrHuQ178oLleuOJGZR+Dk8Klm4+SK1R2udIO3HLw7VXMSbPrOvlIXLgxAyNY3tokHANmdPnqCUrGhjaLQFb8WYPewFe5i349F+mGBHxYovjY6JGKYaCzlWcqgFrMZMwa/xYYJThVaPeZdl9FA8VAi0+KvlpjGnlN3oqgqHVKUg6DP0kZzOurlcfekB+OqE41f/ALvjlspDw4flrtttH4nf2AfffzxB7n1s/gJJcDx+0fiAIintODBL2o8smfPHKT250xGgFr1L6/yVTFq1PO1BmSVkgSFX64mZgREMMIKOo8Ehnt3tQT4ZVfAn/wQ+nYza+dP+IhmfpJ1ynC+sYl6XC0pgxx+/GvjW5oCbT8Cs+TJLIhgevTsXMAARZVM1daKqZ37YnK1SgkVPQD3Uao68nap0djt1eG48/Cp7KfsAAH79EHdp8whmaRZzx/F8Cc0su0+UEG+4Q2Jlo8FjJPEwDQkpYRcPL0HLoZ+fnOQaxQJ7+7m2P6SL0zpY3ys4F36J69myQphMKEbG+6yvajRBNBdFUAMSfKkhdKaDJeU7RyFgM2BEALZhg4n/H6jNFXY4nnInqwH/00aT25LEXxbxd5siiIX8Iw7vc0nN9U2JBkHoUWQP9vC6Oj8+W6LVy0GXmIMasW4UcCp8FvLcyXRIklSNkicpivD7ZcPky7R3ZeTYcaTqMlQdendIjmeCblaA1YQxj6vaWYdt3kRKGKdcNRGjDcYriQlIzT4ai06IOU1AH0WPgOJc+WTAuYBsbpX05zmt2+Q7XQzOYrZ+spCtnA2w4P5jd8LI1aLSZdEq6atWohBid+m0jC6/dOt/rwrdCHkEPf1jUmzuano73edkxB6k4Bl201zcT5MICBbFNnRdxHkX/MWH0uwsQ8cAM3AonAehRcPqIpkeTSr2D9XwNp6VwBLPVYkp0X4BY7+sG8uFra6paFPfNivItvSl2YGPvaw5/i+XVJNrDsq3m9PfnROmK0c44T8mDGkLTKFLO+ZpRgty/rJ5nA+2xNVQMPMJPQBEKkEuHzt1gsg9Ir2SYycd6rxMyuCZycp/Xwhh8xklSv7ipT239iJTik6uQpRRDLr55uyA5uuC+3BQHFqsAlN63HgVz5d5DlNUzKWc3CD1y1Bn0vti6RGsDcDcINhjSjcWfEyO3EXUhu2sGZauRbIzF1msYRv/thnauNOXqbAbfEhn8GpKUsEh7ZGnkVp1UIn6eZy+WTVUFEiyawYOHThO2cCUGZA//CjZFBGjgOLkm7+9GupOBpGiekrk4iydZU4K+H0ryVBAfU/7lBQqWv94AWwp86YfGgGqlmiE9sPd9DVWTDRt5sEtjdMQOiml3dJQR7iWdDGbVZLe4hZ7txk3Pc19Nng3lkVSM64LhJlYkHR0TkwDxyH8stC5Ru04EU2pCPXkyLXEnOBrjQBioX0xl7Su3QJuerdttMfucQqkgecx4ot0Ij6bUrppW5fU7ROW0cZ6xS9cOEtTbPeTxtuEcd29kPxvpnfS4xDONisM36wrr2F7t61FPjMybzuawuNZnPT3Q1uhjqw6ewqmlIhOpla8h6+yUGw8Ti/GD48ywNQDGs2Q2scATG2O/4OqyMli1kUp4d0lG2NVHVakH2KAPfss8W+kGyZUCTocHjE224dRCavb7ZpLM+KsPDh8TIHvvEH0WBkyNlsZLwyu88ewRlGvnBAUpg12OoikThHfMk+cXvp+9U7f+mqN4llbfGxPlE4S4IzhMFD1GNuZUore0M1rrnqlgHuMITxFLhBlcCQOt++Aa6/wgAnvnMWOTSVBRdp1dFP9F00Gx+Y3pYesGG6fPTVVt4OuPQ39XEOSOvjdWGDlO3E078mebuqxeWIrIg2e4iANv/LdN4cc2SU1K3I1GpJJdaOj7iLRS5iPNGMQFpM0CbFpwLTjsQhENRfCtFpwclFJT86BFmhgKTMUxW/VZcdueCDcPDZEFF/Me/ErXM52f1J3v0MRLMHwnx4PmzehkX5+EQaNKo8qOKgjTvVj/5u25k4nEDstcPw38OUEe9G9qj62WsUQCEyupK1a8i2fO/uAs7M3n+LkLMm/cxFOuyfre3tOR/iHNJb+VLw3meUm8A3zCGgPA9AXaIr+8+U796h0zDENS55Bq7K+WG0+0VnSraOHnOjrRXEDdI5R4BLLnsjh5ZHB990rPe9dAkstJSNwsjutK0hvkYn13YjNWOl0eZ/pSjDRRWcRMp7HVEkgZvmILH6vEg00KXWWpEKJar5EVnQr73cBs8DmnALrjpnQuk8cNS02+9vMB0JkaluHbZX8NfgqfNvIPDDMM8JE22U8oPNOrWageE2lJPyFpbW8T/cVLxQ15Sp6w0YORkLeNP7keu4Arn6jPnrC6W/C2a7+PDgFptbdllmk8WMl4ThkVL8ixIGVD73jyJcqO4Of3FHwJ1zK7n/fQrYOJvHJp9oPJRD+ooZNx3J4OfN2uGTEtctvosV1mNglURPhBVxGbWhRCTUopFkPl4pYfxgzbOdRkbG6Znnb3r0lJiBzAGjlje2DSWyAlsP9DKn5geP5erzQsrnUSaR55haCdRRdpvp91LR9vaDRJFnQTI2+WUsUmNI+VKBSeiGRqFiMgqLngmfNdqW4MB9QTmdgDZJY80CzjB/Zp7RQXPac3WMbH3NyWEP5kNStT55xa5dVAgwWL47aNHeQe9vKRKRjVd6FkF5eJUv5pDY1+H339cHSiCP6ZVEhmWh5MblyA3isfOC1U4vgxLRyiS5OogFB4kklFyX+3hkWVbNf2DXOiV5zOGOnOPVw+tuX1gamAj6qrPp6CqYR1Ld9064YQoQyzRZXw0UD77XFQtIiQ2OyKbVuJjeYjuNIjYx1x/PepT5oyTUiI4NEQ7FNKBGcqIEUY/rC9npFB5VmX3iXmupfOjYvoagFVew/v+QB/Cc4FnuGwHUqUiouX8MYOsd4rMwkTHdXNb3p6OGX6aTwFm+87FBlyjt8gqvXT3bRkp5rnCy6mYO0Wcy7QN9nfGBvQiIGK073mTvuph5F+KmtvN4EUmYLYsrs+0GYKg6R9GEuPjdiHoKKiaryJOcBMtsG4f1bqXt6k1naG1a5F3OMNFSsWmDFEgyTDck6tuL1ov2Us0ivKO+40Yu6bNHLHbGYJlllmikEfJBS/egL6Dyw1zmq4YhUrMZO1jD3s9E0AwTRLxfmlWq20zTl5PYCAbr95L9sSu10HCvcjfzhinhdSalN3WuH50YZvOCzhD1dpbLflhztJpMAvXebOrCFK/dOD/luTDTzhO76272+A8vujd5dmvcCVIi3tTjtaiHbSkEF0QRhICxqYCMQKcWBGrhNye9qSd+ZbDjRARsJzGxdCh8wf0nVWMXmSeMEM/Jcb7fLHKWwqPMblA9efWxVbrULVBaEXFYZo3+AdMO6iXeOV6uNhlVMU1XX+rd7+XaKYywQICWIygLnpmtL3vFPM8wSw67oY7g9Pjm+c6Rf5whKqa2VbX4sAkIUbwV6wBVar9dvzZbGfHQxvM28RU/YFyBU69S759w90e1YwAUg0/2S8WyHasio6ovzyQc2OMfpx1NK2CJh1J+xK3SMF/QziNPdlXeueiuuEp3MvH+4aTfkq2KOi7RyPixzL2PGpGf2u1ILdmXrdEEguRM9917avnDfLlqkWi4Go921La6PL/Neg/FK5d0OGxebyLfDccXj62JNJvUbv7byuKxjsBJTOk2n5EKsN2NsM2BvsggxnW3rnGFoKaSYYMxZzjLq8U7nRL+/hJ0Vk3KXVGpEhERnHYh2AtvsoSUSwKD0YyoK43cOI1TxEHvak71sRpjscAkoCvjoM/WC/gzdqTc4NphO7XWt8TmGg79C1dh2Kv29Xd/3nQk1IVr5jdS5GqnHU5yWRmEJwPMERzOapxCg6gAGjC6Vo5bfrNh/Tr0zrMcYLdmYs7Jd9orx1yOWNl16a2jf8RnaNg0CUv/HW7bSK/X7dwNcIG1WfzYB1OVCO8q4K8uAzGOwKzRj31pWJUzfvUz5AqCQ1zZLEvKbc2GvQNEW3uZ6izayNVmlNSh8CcBHVx4swP/STDSbQTwnSPaTbObuAANJBdbIAamaTYiScc+OeEjE2PhRp4iqb2ohqoF0z0M/O/J3zMuUy4ayeOugc4nJQncgCJsklTpNk9DbzO8tEkQnE7ZYpQVbcgYohZp8yYRoeWu80esENXMzYYlQAB9GnwRV2yVyHytHYbh7hB5zyF8xrOWAtz7ucde16jYz+GIRaO5Kz5OMoDX89VXIpbJjm/FJwlHDmoqeCaQxQ2YOSTZcsXMPS75762UKwByEWSUlouY0YaEtcvRL89ZS3KHi1aEFwEsyIEbd6i57dVvj2mCfiY2jocmVAK3mgRq50UKvKci+7nBrtDHBsvcWTVUJeuDmXevhalX9xwLBWkXPep0BjsMlsQ9LDeV++PKKnWDW1jhLpu1cBTna7PPNvNtBRKDgc960g37PlkXJY+YHLf891/fr4oDRmsstGhpZdsehthesGHQG+QXZLm0ifeH1cNNbyWAurQfFXxL75fTLiXVHd8K8N/7iAtKUv+DHxjwZtyNu0TzCzLoU6fma6cZ2kb6N0qIZEqB6hCwDSRUvwM4RIFsua/6YQ/ia5wb9LfXpX/S3oNdOUkgLkZjXD5DcCK2NoRvSPbgu7FYJsrdLwJ4BTW8Gb+++lVPMOKPLpwGyOlTmWzqbVmG8eAcQBtmxOd/Y9M9reN88CtBaDNOAZ0v5hNO852jy6z1+g8q5XDLkmi61nbgpS0S94xIFYU652Hn/a/aLMo4Ge9CyHeLnwq9YwGwsame1FP6OpBfPUexWTGnKrNzM3pFYt2K9dq8+1Ia0mMS2BFSPmw6ushv3+alrGwn+RFDuG4f7GxWpz6ZfL8m/DueAfhE5W2Ca/fmPS5/DaGc+Ex/U1Fb9f/Kt8fIAJEU6ixyW3kY8rNBQGj2q2pCjelh+j0nanxb7oIaYsIIVyjKZzWhsb7EpmsFlTwMp+PaFvyRJdkCigtp6zCjD21TKpuhdpskyL8JWT1cSshuR0uOb3YdBjSL9FutaoZLNSACPT4YUHlQFiGF1Ef07sW27eQIbWGLYPSNx5yWlfzwtEVsF5uoqNWwDNQwpdOJdkpuS9/IEYCYqaQe81huDYgD+8cP4d4aCCNAt9JKT1aVtbVbxIEfMq2qfq8HSI009X+ZeV4a6agfa8sI2aKo6NAI0zHAN7yGmMadaNT7BQQq+OcDGR2NBjGw3NPXW2Bf2UngAtyyHmwPtvqmXZM2+tr/IHdZfCep+PggjopnkK1+M9FWxg40EXUISV7qUIxEVfHa9J8roZVh9pQx48VYNOEMIolfQEcPSqTXcdhE31t5V2MaIhxjNWPbl04cfSCvVCyZAY25IjZg98FiEN5K5aUp3u2rHJpRNqhM9CNGFdiHBBww4QoCBQ0q9JmCFtR770+f+zMXcwcQP2dGsUYQkoLVq5Z9ZFlBhCuGsEGQFHc5Cgo667La7fNqU6pSbo0uo/05INQ2zgTam4IziQsqvUEaDAPgfLyzk+tL0A8wJj5ueQV5fwCNRiZ5eGfHfzRJJ4QMo6ONXm/GgRU5emqtRbSZFDss8RFPzuuOyfzv/qr5+brcYBnTwpbUuBHval0pfht2h1q/dGI6K613My3+K4kVdckfjCANSA4HcYbZstIzafEYUVLLIwMlCiCyA3fnsJIp1Wu7/nfuB/ZII6TuI7X3AGrhYjxLg58dZj6kRDmsP08QU9+Sfyfx/wqQ4L/hleTOTAz8aqeFOdDHLWgOQlK5Y4ZWgwR+VgGwKG+YBnGUUmQevKpWaV5UemyeH//prZdyA4ObfQU+4eJ134Pq48xKFYvh8BbWzvhKINRs4vw7EvCMa1+zSVosCvz5HODejUAgHUsg0/ViqCcBL6dhQQn2ADcE39RgYHEuM3Prc+wmGCa9oiA9qwl0JBVnDlEXtn0/YrPw5jQNh+r10L7PQ7KeZjhYPWTxMbXhLBvbOI+c32P0L+1zVZ7osD0Ex/vyd9U+7qLwHkcSRASFaMQaCxtMEiLca26VDrDY/yA5vUXd9h4owTiR7kJYJ7Ej3ZZzHSA8LLSOJhiDxUuYdBP9M/HuQO12pd+MvhGLzq1QQbiWlb8z+30NjGQGmBbu1DzIjWaqnz3vFEyGDxALLLb6r1HaKX1b1eEfa+gk5y4dgy8k+w0TedcgCxPboUDh7K565N3gAytALxlqRG4s2MExDg5eVPTY6ZNm1cygZnU+K4CtePtHR8BaThkVyKDEeG50Kkpw1ETzUsaxNXjBGOBI1+vuHUpcGQUfvgRQRqHXQBIiChCCACK0PtjWBgO3JUMzpaZ4hMse7jnPs3pwU9W6KYwTko64gB5OW3arHe4iy53siSh/2wecle17LPR/S3O6+ZrYlyfpCL67MGW8scO3dv8QShgUgkzWolqBWGnUXGZOcC8zMT3r3k8cVX9iDRSSCNqkmgQfR9yymZIBQkNq5CkZaNORYBUt9ThQeldMdKdziJDik4Tw6bjJ4aCDpRF2R2lo0fUHDxAAUkSfg3QgyWE34+wcKo2puzaNaZi7742YK6VqqY1TFNPCMI8O/r6mPufgFHDaQLCZCXKz0KilxVpU5QfWyg2BYKHFaFLYSygqXpTdIUIf0vTtGUSGsQrevRxbaeY2kKU07Mz1rdE8QHJCaKFGnysmTo/GOJTQoMVZ6QrWZgn9BV+EqvYbs6RsU84uaGwzjlq/hXc7C3tY02ZptEBRJWbU0aHnAHDmwsQWShWFoWAUIBXgLoB9+IFMhncE82z2ekSMiVNepIvsdpWatUACVCb4W0pv2e8B3bmW3KPUhPtW2sF3hJYVlOjaotu42OkGhN/QHSIu+1Og++Oh+WKIKB+tobx1yvwvS3yeJoPCWNXHKd5xLYBmXnpS4NrHLRT7scqWDgmXtPyVjsQrjeAJWDGUyyqcdNqcrYUpUqMqY+noUcaoB47Wu2fcYyO/K35BMWRixr+rhWgbUYb+29DZetV5WeAsPBuUn1/9UquFgkqMB8gwOnwEuy/3EO3tY21jbz4YORGKr80prpbkW8dontCw4WziNPPK8D9us9un0J4VbErcBabxKS7yELB+Ugtqngh2DLPyf25xDhm1qXglLV6RUMRQ8K+Q2Jg6t9P6Ck8fJ8crOy7dVks6a5E0ZZRD/4jUop94oJ89WItdlWKlxS1o9nYd0nqYJQyGNR7hZ7s1mlhYcZALAzkHqOI0/3h99bb3WFhpX1ljIpt5CAnxXYj6RRx34hqq5kUyVd9OCH/xAIUVvt7wOkTxTN74ZbAsRPFfSRuFG9y9+/tSIXXi8X8Wp4ZG65WX0WlsjMouUJCo18zPkmefWwz2ZfF6tcTukTyf0fxThHMZQA1SSGuvtuDBI4QXi4ssl4Xl3eecc6C3itdiLuMo1Y44nI+CwwAat1HrJX4aXAed4JiB0Pg+e77AfnwBJvyxzeHgMA/yVj9UnyfzHCsu+O0mNv8F9yseAOogzsbBD6jVcjWBvMOcsMNAfmeRtaufAr2rmriL40uLrQY0/rQgxV5YBLpPOs2j99UyAeyvdoloynHpIxXKU9R+He3av9R44TY3HhqsyDDg7ICrlmMkSOF5XUu9CUDF18hAVuG0MTUkx+Y8lLdaLmlFzAEvG0fktZsf2vKMgd/tqk461YdL+V14X6iTq5vIULnoGd9ThK4/CR9AUYvIBgNJhqtDIjmhTiDhwNiaDlcAkXMVG2WUBuJoEzcfKwyyUXAE25Rsgwn4ICeHuxwjV0noUN/OHDxIxTXHmwaA/qlaqX7/fvJDfJdpxS8EPE2iOqfK5DTGBiLwME3/qGh/IB5JAGj7CnZBJPH6yXGb51CJJ++j9rPxL568CZW3gxr6CVp60LjNHA+r4EtM178prWnTmsBGQntySBAlxloVz2DZC/6G0X3Moy1Yn3jeoKmQ2QVEcV3s9Bvzs1EI+yb5+yM5BNOrV3jLwDHDfqJURjPENA6/IOa7be9lQ0bqGiDSZZz+F81+rFoB8AVfLhRDD/3YMZJXwVgDaRpQ89g3TvWVliH8stA7wzw1SWIlBPKVl4g78fAHyfbM280Vem4eU08qp2Fggtk0jUCba1zaMik0fIdYl80FlMOuJv7EoML31ESJCGyr2+2XvOF0pWYikBjpOQN/6U7Obmr+w7PZuNQI70yO5khgmPxLqOu+DYqAfXjWog+UVOyvTMstVpgYECyn4LldmRNW6x49wP3RLKIBLxW4XJft6jFTtTa1aUjDH9ZOjcrFiHqm9b/1k27VgBJo299UCUc7asrU4dZ2C3ljWFYtKii7vtA3eISzABEMelXjCBwfZgAGAgxEC8U/40tStRaBikhL5bf3SU9LBA6+uoQxMJ7iah+MInMyYfzH0iUK0f0OLYDoKJLq+4zhmvFjA2lWBd05A8hCz6EZu682V2B6FoYu4YiJokBpcRq2Iyw5OvgmTHO1VLTF+LdfCpnI9DdWX6hLFtmMq3/XZiWgH+/yDKC5K6aAs+B/cfXzGzDKwHU5RlbCVi0UDvY70Is7tAsucePDD6RgQXcm557IGSXcxrGZ/d6ErRHQS7ky5kJGHIy5xbwZhBd00W59MMT8V//mrjHyRnwWZS+mFV2vpujmwsCaqLpgCcCCpGbvvCtAutMWibomrRkDoehCzQFHfHv8C/TfGuNBuDB6LPZMX3vm5DEoX4c4CTHiWoiIE/sghzv6h/xTcojJ+ANvguIVeKBArgjh6AZ5SOICbDeb7p5SF7zkjCWfTTIv4gG4rKsY2nkAgUaeBBT+njROt5V5mc92b38Ui7jIUnxY/9LBJ2GlyCSFA6MNCVX5wZtOivgf40qaWNN1an0Kp/jqY+9i0IQYnuuJlDE40lQAqtbQDnL/MTlX8At3wcaWbce1IMBHLBDP3wL6L+lc6I0iQRe5PFHB+o3e7Xm9rVAAR7I5f/MyOmsmjHlN+Y2jfK2yqY+w3LcYtGdPeOWwf0PMpnNEF0XQM5koL36jb/yKlcJJMx9a3xi1lnE/R3A55wSC7XlXM2TqMpXehT+Dl+B5R6gin4htjYb8sNkVBd/Q5a7xp0Sca/4Ag0o1k90XSaFL/xBgFM8TEDk8T4bsu00wgwBzT2RzvP2kQvLj0ZRnJZgbf43bfL0b7vdjliKEjT4BhysiMpIPBI1yFDPMFmetjbKxYduxoumaD5qGyowZ3ZFJXLyxztVEUMui9h+nNVNeGJNI4X7Z29aS8BMxW91hjWSRQ2rLOPZIdCPDmW7E064R9cQfSh+R+940hYtwWd+A3vUM65g3rG8B4VxlELdVd1RNjsi7M1LWOlW+hWWY7kn1NnVLdIejjo08OQXcmmfb/JA9djy8QDEhZl/PdO8kwrncTsir4WGEmuB/lRNGa3OET5QHgBeLo1ZtyymYMrQKOSbphstAouQuRoHLvPcQwJJqd1P1IR+4QnH2m4oBpONSxPbh02l2VrVa9c+dpmCigPCNbMqCHjLQkXM633wjnjPxF4hghBb9oA3fr8dksc37HypUyaVL3oOvk/CRFCRkC6RU/rwtoMUuKJGebh8NlSisuM1euzNS6qXiqQ+JoTFPGUjNHpzcH9tGm7vwhMZPmb/w6et44dYyFSaiO1i7BKh1xmxKtrorv69Gglm88Il3wtvaY7NYthiCLB/rSP7Eg1Y+F8cv8qYRCz+voMMedMp1xec2LfzQ2BinrZFCVBtOn7e1MUhCJ8YEP0Z7TubnZNTeFubT9wNcWcGR0iAqHctzHHYq10cVKJYg7yXDmg+0mY0AKg9l/yYb/VYzH/T81Qk5ctRXpgd9LDsZrwnXksRY++S0mF9/sQAti0LxBR/DElJJtNv+B08XnF6Lgh6Ad7Dl+E4gmSrB++RiwvD0UeS5P7OPOr2rLCZgXoOXKTrgh+eIYJa9t3r0NJ7DBR8cPxN4Hp9Nh42jQ4n8v3u5JtZnuVEwK+TeMH4MV1lGOOK78JFg4esvavpn+2IgXNKON/wnCG+PadlvZlX4V/iSds1Ec40SxvHApaqyaImy7XottcS9lHUS8jmAh2j8EqocbK7IpqlZfujSW4pfujU5FF4ICN/9MnpKqxzuTdkpLyNoJ8/Hjnc+YAwikGQh1yoloMRqpAbxiQrKNEwbhESd3CN940fA9A6f5oYK9rBC1ybgODo7VcX+Q1uQM/Ypgxp11I+BOwi+9dRIq55ifBFLxYObuqZp3yBFM7U28gkJw6noPL6t3DopGttWJbJ+a/5Kiy/6ppuXbPaMvuSaBD76kNM+X1nBPEWXc3bc9jyfotv3jhDvtVLGXMpUgM0ttmm9jUpzfTobLEWZ0767/N9l3PREnKmQN6q5Ns0womK8BXAL4kvfJySfzsTSpvN1DgwCpWyr7+hMlAsTRb/ZC9e7Q+AVExZY0rZ5EHumDZ291U5PNblAGBpB/vI3WcaW5IhJ+V7HjGH6zbGHQbxOZaTKFhaNieRxJND0GiP1W8oVnbt/WOXS1dc74vXXnXuU/QZ7NZhJkcUzESTGo2M2dMjvz3u3MaEeYgeN4F2s6bzxwQ92jLwQvgy/MfuIpMjbbbhOxLZC7Ghr3/hXY0FTVt/2+5VE9Yce4J/kOCu1xX/zQM7QeoadBzKVMK8tjYKkECxxcGE6Ls6+3NOYW+oDWBmLuZwDawkESfW2CxCnAGFX/KnAEbcNyVdSsTkpfHQ4JwKqFMbwVIEvCaLe6dqClpCTLdLsh7TmQTUSr67eOJN5ipE+JNdLHptxcVJR7AMorVTP58MKZb1GneEa31KHEfcQm8KUgSbsv6XjQQKZjk5nr6funmZ9/4xHq/cwBEkfi08x16KmBV7KFLLe1HktyP+x24rlGCsqXDGtobuCCg5l6TuGZ0RAtfy44u4Tu9R2xDA3VgwfnoER8G/FBRwmaA70+1/XWKUZGouw5YWKS5RfXzBVi/9qPh+JTlTsZsB7JCY6+ygQtrGMWxqB6jfxpZxb3RY671WX9m041nFm4+QiWqRkEFFlUw1oHY2SAw6O5uKY0AaAm8dDvDL28EzkrACxJcfbKZQRtoWxqG3S1NvTEWgPVcpdK7RCUZDdYaQf77Si1h7ki2nG7QCvSHPC6qM2HkynM1MmNrbO7cWBxuWp/BqTHRwWrNQqfHs2FLreKsC3cwYkiqQcYCbzNmH1oV02H8CMSwjnKzQ/GDCR0po2pedrNUDv2b3kBSCLF2Y5/+a1Kk/O2TEGkygcqx9sflPRkaoqiGg7Hh4WLokowmHHi99gWdCo+kB2rf4LOfA9GCzu3oF0UBsCBO9eu06oizOVBOrm3RwPIepAmXfeZ9K8I7rU9eyxJllWGXIcG/jvYNdUzajjy9mmAGywRPcBxuum63vcn+gEzI0BrLb19CtAzkncC37hQnO5mBIE+Q7wNCfDn9c5vwfHoOQPLnYBlYT2zeUWtNYBV652+HOHpv/lIEqKEEzWOWMizgM7j9YVR+IkA4LGSAo6lWjfSkONYYAjejmba4OBa1w9JPHeUk6tMmwSd9928FDp2VuAaEKAXsoqLSyqTWXt+ivoVtaEz9hjWhfOjpNZshtCl50KgAxn16MRjhIfPQYG0hfFiDvt0YDj3g6I8vlMXUsnj6WA2Ig7NKUGEPiqsDZ8EWBt3teYTfBwGtGyizSVjIAeyiwpAoAO7cS6jm9Cgbe19lQjV4jq/sLy1XN0SraT1XW237+eToBa6FwN8LmX5ti6rykvrnzw8kBPhTNhIyoen2Y7tVkDSClBp+fcUJ+5qRb/ucAjkJHGeFZ9TL8LipYDhLBBGdOgA5n6Ux6t51p3a37VTRCfJ9gOppCdEJDmlhILAmRL+oFmzbND7i6fTrbLST+dIteAMO3YyiPX/Em4wEr2qtX/ZpDWA2IqYELVXV3LkVQBopM+oKDWkh9UaYruMqauGarWRm9GA8oFTG2Jq2ROvjvHNihxqO0RF2iQwE7CgPkKU/7pF6PXJvqyBe4HEtma6qZ6Wac2Gn3l7TOqBxlebIL8IcpI55afREzogY9kZUVX7F0suGAQLFNaLeRqzTZwE9OnAWvXCBoDV+7BCzCO58yuANJS+RUXldGyarYYFeQBUXHpS27ss7swLvcN8tWDG/T115BMOdisp2PvGWI3k743Mr9mrlUO3U5BI29w6xEMzpaOCe1978jxMH+JFDdMGdCd8iSqLrwAwI6H/zLRlnwcfQCKnV0Ys6SrH/T2YPZRbpq7TAFRKC9w4rv45N+d17Z1ZaJyMpP3qlPGtgz5j5L6o6CSC5CuIYDNAxZlrlcMk+6CF354UijZnpzNTlQmijGATyaZJW3s+25iHsatq+2bMh/Zhr1BtBwpvff1VQqKYprkIkicuIPy2woBy5362pf33jZ0ZwjRD0BZ8pmGh8mnc9Dm1fqCD46HK8cwXKDHAdfHsJ6Ahj9Ehj67i2cKzHN6UK/QLuesTuMCxErBXMlmBPqFo07pG1PCpXyO77YeK23Ief2cdNBRA/PkmR40ksjrJs4fXeVym67xPujJIjUpeNEiX6nKUEMLJgdZZIuNKrrik3fmtjzmqmkHHG9y32+fus/LmITd/EKf/2i4gxiuU/JMdeDnzYglXW6256KDyESea60hHybARmGG/RgVbNongS4wcXL2Ha1IMcJjXDRLpWpw62lWGrpFsZrEuayFxxwPqBQU7fH9LuruTQ9HdY9AnB9PHodgauCq51Nvcy5sGUGcN6Hs1j/HvJd0RdKl0V970PScXwbSPWabxj5takI42Lw5p8onHLw/CcLWmjyFAnkvX0rWSVUikLEQEImN5HBqRGtkOJcxiVofBOjsMjIxaUFYaY5P2s46hvVcbkvIDoIf7NZrtp/1M5m1GhSJoc5RfmeYnupzGVj5FPPA6XQ5ozoZFQkemCbqpe5QYAdm8CNwxBL6hOimfH+0WWposzWv/cpsS0JanH7GAsqLqA+BzwWOJ3MDnSv19JD4+7FJWg6va3Fa2dLx7SCUl57YLwvGLjimJCklEsxri4CnX4dWCb3QO4szqnpJa3kZxYO/t5XPcEpdB/cQKiKQderOdjOGN3QdF6Yn5xD4XyrHkRb78PAgOjGZAK/LJFaTHumxcs6XSNatEkbfQBniDP/aOJCqjDQzqjh9gqXzXPeZVKLEG1QwKFJvku9q+S0zhc4a1KCWx0bZ7No5jihWyn8D4rHqfQjt5d6L6dbZeBJzsRhkJcu8ArVVZ0xE5gvWssGTju6CeY5WL/g/rlnHTIntXXcag8awrgARBWJ7kGF9qBD1BYPfCsr9S6yBIB+NVp+cxxdIeuc82h0F5X0rGz8BXQCFZNxVYsySI2FIy+1HfZskH1vZdexZFlUyVWhFl7OMFhkiehZOLeFvN40Ujr4JsOD3DpYzacirSc6fjiR1feOx+qT+Sa+VdjK5RnW8NrYTq1hK29WFpJkYcj4coPv2z7/jJOzPpoTu4Wt8KGUJnI+ADOYOo/eDnDFMiePHOfN+PyNXdHYL31QjpXGphNUMjEd9xB6dMgjIe8jlr3w3eZSr1o04gTx8+9lpuECFhIUy4juINlAPTOwBMnqeAkS1lrCNvtqrB24xU+rwog8fpw2oJYE6ItFV66ijWc31QgQs9NFvDECzsQP96snu8j9W5lGjFs+pGJzK9mki/NwMgwQ4w0BPplJAITYxUehwZDT+0PfCuk9km/2lpo0MCxs0xHg2RWEhFP6jT+EPlnmVlYmeXD3/kpTh9Fwr8TOW4Myaj8vZPYso36maR+vyQjJ+08i8STQxjbPWj9sqRz5IehlG7Fzdu0qyUFcOobu/PXk0ij0kg93AZ0pKjKdc8e5PFhATUJQv9xWP6gQ1uQvUj/BtejwgC2nuZSn/UFfFByA9o2uzO9HPVFFoIKiaZbS2rpXJYdrusJY7k8bct9EnWckT0AB8qd1Nkl2TSW2fjihn03ncjfMplsx0e3HTxzudZmHI50yUubiU/7AKW+Ofa/tUjX7g5FSQNO5rLqD3XjajyMq8bYA01pZCRfXMRTHIPRc5NV6z+rPXErSrgZY6uaKlBu3i0CJvQOqPnisJrNVjJAix7urSepwEilgV1KPn5zW57YOSFQ3j/VuvpXM2krH7GaE1WiBc6v/UIdwmG+9QP8hLZUTI8vN6GdlBOnUjbLksgsxkge1qHsi7WM0TXngWsC15sKeSDbpxR7UoHvhF9GMByM4JpgtB+wZSH/MfsXAtOZQ41bkeP/D3xMpb6BMnVo2CmXKwbCgGv2uY3OxX9bsdYoR/7d5UxrdlMQObAc/enTjRhCHrmxKzQJr9X5GSEcCQo8w0Pkfiu++Ax8m9KJnTu4Yfa/j/ID3zI0NkGbczJSWgjGXFwQH76zzEkjne6/TmSOCHf/6AQ6qC3u2n9zw//OTE72EeGEghAu1MwWM0NKAd8wo8K8jw0JI+ummjDaKYxwyUDxAnQJq0RGjioruS5blheFKj8yMzay6aAsLeGvMs7cabpYxh64pCNvTGWIlCjtKDzNhtRyfJpDSTqVkC+Cc1TOz+oGvixKcy8jq/KznGI9zdurwTb8y/ianYQROAve+EiEufBGAg8bBfwvzAmbcYpThzrLBLgMOaeWItCKJZFbi0k5FqBVWRxzkv0xHW3mHPrOYzFMEuB190GB3AmKS2JfOLwh4AAYh2M8YUcIaAcaYNPoMuPC/ywTWJxVXUBxXcaswnKP0lzuMfqIz8mSIuvtvpPmdeMZQDjvqUUut2fn23QTJ903TM8StEYHSll/PQPpHhG0f07QI+6K+6qhNrb/4D7P4GR5Rx31/RAF/KXKCrRViFtfmUgIEEgOzaJvcv35H+cRGVVzPcp8SyJi6WvTGl0mOz8HR24X9oj6+5REII16ROJE9EOWRx156E0XyWUSSHgqPllVLI4r8F8C/ROgIynXLii7p2BLResJTnFNTIncdwvS4g4KWwECpM6MgIUHysfjt9xssJ4Rbi9tXJXBaJrhIPJ4Je3qYbdfVzucA8sURrjEwbg2zeit99VFjBC8ZNTEt/3H0/Lq/IB38oHrtn15su8Kzxzm1q9KmwiQQf7UsE2RAfGOHd3az0HP5zD9bSXXz2BGOdjlOJrpzWVUSLqFlr9lhLZ+n5dt/c9UIpREsdbzUFqpptQAXi6ezr76H/GUykpM5NC74EIwiDh6sDeRs4cQLgBOJinCANP9vOwg9VRXCa686C8LTjlKpwq1yOObLhmZN/Jnx0WyMGePoZzhHFxNWXOY08UWGpzIQUzYFu8NvsPuaVD67MhVLspzO7khHeAx40DK68Xtlx2KNThiTMpMF9FFHRrTyk9vK4ehhajK1LIjAYmWIlrGtSRS3dTklKttWUN0Y/xJj5sC+lLmrHtWtalUUC9D0Hn9+nZqCMUTebxLq9Kbn+PXX6Df3/8NbBr6N+GIKY0167rkq6EFH+AqBmpBIn40BY5D3YbxpQidczk0V6gi4DI7HM6ryI2/dv4DUuOV/j3sdEH+23u3+irc40mV9uvnfdGbYlPGHjIk9C1758vOI/VIYKPngZmw9pglUlBCZMIrttuTkzxSpNjuTZCQghqG5hOnAfKbe2G4DZm+xmPEiqMESw7T842ngXycGBjq88XD5MAAZBLOW/M5aVt8D9IAZXNszVTxzCo2V7FLCkp4zXN6JzR/KYlIHY1zeUULdht0/KJDIvXJIQN7LucyCYuCRwT2tO/rex2xBAWnpOiBN3x4HFbMJs772WRRpGVFzeAxV72bPDx5CsZLgMh+vwHfGQvF+0Tev07RBuh6w+YkzCPxhM/IPY30dJ/5cQpCuEOGX5BkoFmDj6A7bq76KeeqhRdcfGNnvrRFMo+3+WfWZ6jFJ3FfBrmDGKLNPlokrNU+JO7OhVkAhaFz3I2rlmp2RKE5YKEkEegdH+tcpJSpx8TfnNinUKJnnJ+eJd2nPDo71n8v2qK8Bx8tU6HeEBS1CN4UTet0o3hf7BXFiN8S5AEI+4CWvYi+U6LVt8ZLNjm/2XobP+6kgxUYDBIEu7IVXNhHg3vptx5Sk9BcBaWSNCKSmV0ABunhjkTHDlJJTd0l1pTcuUDO/FYPqu5/o1OcPk0vhq8ZrR4OL+VzYorms8ACAnRl5aNJg4e4ajS4WmkAJjpMww1J10+4JCvYX0dxiomoe6BUnj5nJaQbIBA/MYKo0J7i0hASgQAMRmaDPFDJetqAXPgQdjX9OAU5yrCtsWjFDbgN5NWmvv8TLD2He1Rh05RB8iCxc+7/wyUQ2nKW79nJcReAsT8M729BATq9b6SkiCe5BvaXbYhGax4CDfeDco1rOHp6OH0WH/+tSU9LeJRJi+JLZHehA95jxOXavhEnOTH0wBMX3HuCSjRZAPvaTQvMJQzlRSfDM3vjpITcXUWY0KxJtIaagsmyRKpQqESgbE5XA0HSIC2b7+b2eAAoDx1ZcO//kHvgRjp14xN23Mp0YvH8OLBHfJi1SgCjmUA+HJyo/jfwnpIBR4Ufq1KS5wS0RZD8E7K9EUxqJtu90KopN4wpTSjBVOtE7fSX8L72aD7Xms84XJ34FcxLUe4RheafasvkHmE3ShplP2nKUo7SmcNje3Nfc+xJ0yoYfhriF3aGuJFdDmRtaFjIUZR9lhUojuLDIl+HiSbuXWFvSf6s6m+svxMcCJ9Vnc7Ru4w6RUqN/bj5Ei2RBhpeMQLst79RCIwUCqIu6od9L4LrYAV0epagqs2nNtSoolOMii53zWm6g+BO6CUaPEq3Re9BtfnpPStqiXsxQoa//VJtAee3qZtfGIjtKnTWpKEQqxFn/9hs54RD2TFJOmU8lN5bbhwchwWXw4fouezR1+lTsOFu0C2iIpzEeu44Y1scS0NdwTvB98kQuckBlp2afVM/sph7s1EH0SU1eX4fTX0VYFRuacR36Dlxb8jTtwE3juT+CKaaz4GYy0celOYwP/kpJB9+kPAYYe3OaMc6wW2RtjcUjHd229kEemII9Xlwwwtv4BRGwJNK3iePC5tAZgnt9VGtlF71HLnHgpqCYXHWiPJge3n0uwrADrJEpXK+mTLarn6CByFnwXYnOObX71lGbBCUdZd3nd0d5w9iBbT2VihRCKxvUD04E3FScNWUmmpkWK0fQ8RbYyTpR3bSBbt+glDEbhs2hNL4l9ncw99AfUUAlPbEXAPtqb43DxjtMMXG5L22IneQYVfwOCrSKiByEayaAQEVIqhSdlnibui5AVSL4FXgSMsm83OTNpybxOQaddve8Ie45vXEkItfUWjiKuCmK3th+3ZSQoAH/5xK9LJZzsgHXaQUDznmoJneK4wSxcMU2nh/Cr3FF2HGROafyWnNex8a2VjmtDfkD4+XnUdk8qqdAPoIAzXcIC7r7QfM7BI8Mbyd5TPCh1H+Vd3pFP7Pq5L+M9dsuhHXjny0wwAAvGTCI7JRjpt3Trr937OXdZG02IKVjE8W4HumwdG82GbtuXbGmGVc9Wh0YNja9vWEzHiJvcR+jn+hLN5ZN8hSaSDAY4i1YWrXyX+UJaiEkmhUkS7L3Weeb2lr/jcVPYdDL9/SvgUhLk7yDJGzB428PdKauTPNvpKS8a2vT2cr1IL2JfiI8rBp1136oQzXSVNAlKfL+tbKo2pJSTNW9Lhj8UoAc5CjJp6xaMPAkLYVZ3KOhpgVKHlYeQSQPWIwJ38C9qrpsR4lN0mXHPZclSyUKpEFOo7YJ290iYB20HGXmjDzfYMnBSxbjuVdHlyl66mqvGXvVqOglsdjehTGvql1Ye1x5N6J+BHLuByPSgCBljs1Aap6IhBLNmg6QiIW5YopxgLbPuGHeyiUaLmZ4SxdNnGeYMhv88NWgRu9ZNdbgt9StCLI+MHH3qcHwn8vuMJ5rHUZn0gj8nPLTpTA3iQw2frcMAgfDYiKs7ZmRJWRX3IJLjVfiXfHBmXqsBy5hHds7VlKMzVAtWV2IQ70O8xYafizekHOaSINDwon8cLPjJixIZxktvtTKvG7dUAyL2fVZiGHXUgVgj5GRvpSOgm5ykpJ1Ef9oGn79UWietuWBJoh7WseYrfV9DoA+bFx9rL43Yuvk05guZrdK7W8ZLq1QtnHhlFK3faRFUwIVDo2TfWYqJFA+QrW3GcU3eWx3X2SA3FcHip2gnwyssPCeRGf3TcqGgdT5CbvO66WqAoiE43JGSy+ohmCq+n1d94ehChJlDGugiO2kbc6acs3LVuYXHZDNoPbS6Gqwf6pv3S10aExfRGoAEnohg35M6oqwFx7rjf7nw6ehn6cUOTrridDeE2fCvlP//9HkfcH6eaTC9XC/4k11sF5AehIIcZAX5ytcM2pzAcxTZX2obGaZzCAOtSTdRBp2ZfBtju0onxjh9wicvpuzU6/ol7fN+p4n6+uJJ3pJJILOeO5Y4FvOzlq9khJClXu8X32a7COJeiOZ2rh+1JN+oe1aj5j3QWFW4OKtz3vZngq57pYF/s3Hi6stVwKfBt5eM7zw64biYzMmqL7aTU+v1r8Hos+6LeSg/6RQu7YJ4nwoofeDw2nVvVAeFWa2EUJZXVPbVXBH5bB2dUKIsXdM3vxKcm/mINk8WGmmMk8va3Tb8FvXdLNy8DoOvOvgdlyvxK66ixCYVNYyasrW/P1TCOc++EEHcrk1nb0D65AOj86NNgPHvkoNmZhMxAnzDM838jZ2LqiWF6mWGaMoANWmUviuF8uCdXTnSzRihMgTx4/i3ik/4bEhrICiTcoCvujgE3gmbm0/M1YgWbgGz2CS56DNIo4IK8Vdp4P8C+Aequ6EDEQQyqmhSoMeBSgVtV+pxhu12FXqTPzxC85KXOFnn5t9gNaNX3OXLpfgZgpnmYBwp5tYqgOFRMkTF9kg59eD3zSVR6OmJzuh3MMZgGJffDwDfLwz6+bZ8l/fwMxy8KgH1s6DqbTHGyH0U6UCROAUC2f86/FiOgffCjZVuajfVwHim3tiUGrTAVlg5HoCES2DuQLb0ynDRyVNwnok8q5Kdo8/altJZvO79J/jPDoXVUkN0ZF6e+KC9D7ITPEzGMI+nmf0aLVGly7wsQLK/cKfqDf2Uwnr644evQ3dyoG2E6mXJjeP4hK5XCON8Ux9vrJ2I3SaQlvf/62L9rG7T19mazX2nwAprrRFwXO4TJOMp68uaP2avFMNnYvIb9QIrnbZU1Lei9Qttj9DACffgSAoCOjfyClJ/m4cSSYv7mfkZjassf8YG9cJoYrhg/4AfIj20M9mTCBN53hFuCeNiXb/TP1thHsexj+UCChX4nh1Sw/uQwv2fjEa7o0+lPpB3yS9QDm+MTWZ4tE6oQfTlQuJp7i2DVNT1CTTscDUibqLpviu9tyWTTmqBs5AfKgzMW+jEr4mrxw0362/pg3Abj5+pfstpjGX64q9LWLqrx3+qgJFHwrerId+QjjqdDI7fxjY41Aptm4afQSfn4gEyiPn7NyvSjFhH52O8ATdzuSu0AB6/0NjZq6JcwEKbrjZz7hwx+SOp6XjktTBQjEz5Ddd1YtCR/FRuxpoV7xC1O9Y3sDE61kdKHc6SStkZeXB/1bHTxQrtAm//lTQeHO5Zpk6Dt/x/h7RGLDnwgONQPYbTsWOxWgMU4EWTzrJgQIYirNU8YWlin8rtT/HCRZBI+uK51Hm9kC2J7ROJSN8V8DwWzr5IpZ2nU3nlkimVSPpl74/gADUgDFlVzkYv664xBvk6eM3QhlDRfxQjcKK8TT6Y3sR8LtiNaj9zt/2nFwJaSzELPsAtU6lDYjut9Ysp5G3ZE6RK+Qng+Qn2PmCyAOVRGM1/7WcmLNzu9WNekNRBEc+xP4dILzVcPEEByWUFtVWaC+CxmPgAUQnaACwJ5kRzybGqD4ZgLT+N4N7kQCvAoY87sobDPLYroiTYDLuTMu+1+p/R6PtZarw2JFymRNb8clgRSsYg8XjhvKvnpJ/X7Qjq9HeFb0ykNmRAdjjPDDYDV79ca7l+2/E33n7bA58nUko5uBgnJ4MpclnBNcL97gl2yB2WD4kI/eY2nnNR7J/obGJvOn4JKV/qoxk7XOcKBp0j4HbO/cjr1PA0ZhV/+t66NE4Tcbpaydt9XEbJuYyRIIKtXdreaRvi3uxnK+luYa27SfHhRIFkLsA73jr76NjhJNXo0yu2IaebgjK/z4jC6AWA3weq6xqfFeWQu23WzGhl+tGOYB5mez8LisAdijY5VLZbkpJTJAiaq0PV1xL+9aUci7ZwOgOxg4727iIzTlLwHeojtxfzK8imtRGqINEpko4iVdz0ei92X6wOePjB0pJu+Nke70XUi3hI+qzSR3SsDlRtloVNwWVHVDhAGhBdhghSR2kFIxbUkt+Wvv16GrZbS/oXKh8aYROsHmqkeu17goVcCPwaLfY7xRwYAn/mPBm78yfohAO38FtfA+z/5fhcip/yvnYC3m9gjuRrBlhhrWwsonkMcoW/8bn03xqKCoVVGHV377sh944FrwtO9W2qRlooT7+LBP/bNfItsCia3XuZljC/+3+yY71lYDZ4Lxb/+w1OYUyMloeqZ1cAOCOjfxLO8n0ZtnmSmxHMettQAIVhDziUD9pIowMXX5QTpJAYSYOKmBGWkE/P+t/44Kzhdn3+zE4iTjSbFPFeAtZtBe8j2nSKEWhYVKqI31biMvLF7SbV6PwDbOFKz2GA1Eohweau3ji8CoL/MnLnzdKehSMB197luosRU8HJSXG2nHjUUvJPb0seM4hpGfFwq7qSEPez9SFvMllIb274+B29ncE0ypI2XHZPEp+GSQ6iTwhwaGYFXPswZaBM4f3rUkFOIifv9wf8P5+0Tuv995b96Q42qu0VQhW9W/deowItWNf1dmkzn8FpHDR4F07hSv4apbajyhaIBKDDKcp2bf511JtX2J9yJN4cX+M6Rb5ek7pE9F6oYccIIGr5RTD6iINPQuhCiIr1ujLXrhlEsTxV47xXxIc6PavqF/r264yD1Mc4vccX+N1K8rrPvLz7xC5bqY254XocLdbwdwThdqH4C9bZnNNWmqFW/Uug3pS1gC79BPktgrYWz7m/03W/cDODmbunHS4uZMRubQwOhjkfZB+EF6+pTkP8+wlrDt76fliznqGzxnnJh1+d5k4kzTI216MasSL8Ut9tWbzQpeQM5XtgJL4xh74bEFAq6UAtr36j1xhk7M9PPULpZDvShty5WrY8T7a4vOPRW/e3dAPIC0Ta7UjQX0hJEXWbeGZVt5BxLhN/Bln/LsOrCrwyl9RUFZTFMG2I7Q0nu8jTBLgwAXey9UZx+rtQxwNUQd2XvQkQdZejKkRI0qgv0TGFo7b16UFiqtiKb4L9MmXfQ24EeutbQduocovvjharhy3Hu6kjJEr5jKQL2ZBf/JQ188OdiDVzsBdSF6MIzundTf4XWzZNemzJvBtgKnj2TMB9HmobcjlWRF9LRe+MqLIsYgni6wJpnul33AyHtb5y8V5kpW5KCtZQF0J+zycNuzqKNOEzZIX/q9qTXBy+u5YhOHtW/3MLBmnO34Z+OQyJ6nQJ15e7obtwVxA6kTpx9AI0ZuVja20QvXN1PbvdI3LdHWA9/GrJzgywg8wZniMcB8E/9m4ONBqtMtzT3+c67Ff/h0Z9bOV6+gNSv8bX2lDZShKNQ4ed9pqJ/avTjt0E6jPJ2Yrmm0sshQbwgNIaeckTcb1Zt3kDjO+DX/rsChsiGKC0JglEVYO1y3Af46YC/sLTtO91fbj5OUeroBl12Fb71OeJke43s1WXJ/PUkJM/ZoF3RXD+6nyigSGkb9plrOAhFAq76tE+D1M1A1JaxWblYjdjLutQv11YSirvyE8vxAaq8rFatp+PrRVpqx2TLFXNblkmG61/BKZRSc4SbKZ0U4fKlJ9vgbMEfLFEnzELp9yJRV3yF3wWUdhhohE+pZ81Wwo5ilPxsVrxnOlkNoOO8O8PBmqRa4GuNpuv4c+0fz4PlSKLFMKIUgdBilvMF9pwhjZM1SG1WOrI+Q1Jnk4p3eiPpRcGkH9fnjFL13VtGYyJRw1PtO95njwjQtcBQfedZ9+u5/7URm7naEMusnaYLZbiIRHPPNezRkXOUvCkc2l/1mVCpl66TJniRcTyRRcjaGHiA6djJ2WbrI8RPzdK5c1e/IoNhs0DqqvAm2Kxh/GMD7ELNo6JXqMqQPw/KQR60PVpP/+tz2yEjk4hRczGfY/frILRulHZ+xylNjP8oOvb63uxnhgmGUDPHrwme8AikkcBDzOyklg5IVpWbvuyeAmkC8aR0nUdAjxQsbPJxfZenPIkDAez92pwZ/ry7Jm8AolhJARvvQnSx8ZzopjvAZ1OOXBCleR8vqRuRwTPv5q5pbAohw4zNcnVYMZ53w1wRPZnlfgDDSsCEcvr9M5BhB1/o62/gApjnJMnpjccw34D5NRnJfeV1+h1Jw83G7oS8cVC8QnGhVxziRa6nDZvGC6quGRz5l36r248iXgfdT56q2yKds1fk4nHaeGmbC1GSq+Bhb097X3rpGLmDLhj7EfKpLMmp+oYAmMaGnwQPgKuoNO5YrlNq7NqWqyBPa13kB00Eh+Jkmc2QbKs8s2vWABr6imPzVhy3CMBWTR9qt+S20UB60O4pg/tfOJKdwgqFKivJmmyP7cLddHJrGrkWmcEuUO9fs3GDSE3zZkhayfFGeF6JSgvxtZcwuUtXcv7YmMKFKV2ui9gX9bPJ94gwzKjpc9x3KHPpJg63p6WWeSmZ7nGvGnRKqY2/vGbAp+b8JwbROIl/jVNRYzkW5tpCmwM8SC/N00YF7F2vtUbgCyqE4+B5ueAIqRnj+yiqyh9ybuAeWxLPNBJKzi5AYYY1OPqLDiZFLsPSfKhlyqsPwJSfNlvObaNsy0hCp5WV0oSQk5oHw2D3rmYZZWIGaWzfdLaMyBEARnjPRh/xhfLD1ec4s+eMlQqMM5R5ICRBMGydkvMBiNl5aFvvRp1KfSK9GeC8BYAUUA1MyeZM3sXN6tgtwZM73vWGw30AFLy6/fr8MuQM30bYB2enYL03vfX/zHu7AIlQsNSim+e+0vpU5ugHrVqDsWa/62aYUheKaJoipMTwRxIDvMa8mUtoJoG401zu4pQVNVdF6dbfEIzH3lPrrTgoJWQHxU1O1Twm38T+hGyAYkRqTMkfs0dObC2SbJRn+5fDVRylepmVr2MZ1rhg3sJ7GXmesN7FzXL3Xd+Pyu5VLyqbhroH4dP1g38QmEFSRrmr+wv1mVhyF5rY7nyEr7SK5rbQNjnmIhUFi5LUM2NPQCRUrmrTgpXaXW4Yf372ZDav9GC0K9PRYn26Edk1IeAdcxniIWyDx+hfvxrTRK6z/7MMhtyAQFOwtJiWI/JQinXsXAIkJ26uj3xzBlCyYab1vx7USxYR1oNq/A6hXNlePuC1OV4U4cL+Mqwctt9WvyhpnFm5E6EaaO/IrOyEbU/TQLe0sOUozV+WV8ziTJ2Wv54izLHsSJvl23anYR7Pl/W+CpEosTALIlSpRvIYFMS4o0jLV4Eq02NdynSaJXZfui4O044XVE1r6xsPZ/kWOdbqWDplFsFPV9eXEZ4A9h5NrvDHyfc2UeERW815Ges3LO9U0SCD9AwBB2nTAWz8sA2QGKP2xKimvOI4syjbZz7kNjZFSkSXJnRHK5dERt6zW0XZPCsJzb5X2nEmr3ul7pECAIzZL7/JsTdJ1i5HT37XLMUwsll02qRqL91T9BF395NukbIP+Dry8ZR/XhJNd/TZIdBJOJYIfB7FH4j8dyYduxMQO69R773tevGrgpA+WCvxc34oP8yNBcvuHgRIqA2arAOabycz/YZumpheo0N1ETGr0SfEw0GFaCdxcLfAheqwxkcqwHQwDnSOxZDXTGIlDFDBfVTGiCwHgBQ9VKJEZuTqmyZOFy0AOX7ogpKj547hL6RXgT/0Oo90syKnaMkYbVZvezgwxjsa755Xv9KQooAizJzEsTuOxo1ntwLtd5PprxBHftLusSBeTUjLVBtIsQ0OJBLsro/8nY3b2GSRshHprmqIaMM94uVU8Dxrf8lzmEUlOuI/a1ewGUIm6SpOrJWHJX4TzfxWz+Ue9qaGEoT3WGfGgOf872s0Dqt2AeIUx03zLEZzP2eTnE7gQkqQMLSBEIbPpVlK7VrYgZuKeWpSq6CecWMj3jiRp6+4dy2JWkyJaXvJqDQsS16K3MDvcK2xQjvE33vEmS00ZuxFM0qyDoqyQhRTUNhGw94xGXyRx/0fCsZBfpS9106+3OG1/MmL3zVS5lb1wSdE/zL89Fv6SOj2tbLMnSvg723/ewv4M7MNM2Yx1+aWsJ8/Yl65ADNHFVH2t1PuVWeXIixogoai7x9iDuHZAgLuHqkDQlNrfGgXGaP7NAVX5hn5g/EDXDCedwuIlBMB0zdJ6Lwe2pTxt8V+GJUQtFS9si+cWCJRRHvhQnITfHd3L1YbLlPZjwgb1GPY5wtpLa6+bChnJ48r969nr+JzY3xIdzn61e/DosixXt7f6prt5aCJ4jreMm/e0mCaWjbF/QkmK08w40rgKSrqOTuNH7/HkiR2UD7RkvlstPoU2WsugWrg11uiDlMn03JhoKtxphX2WUEfkdZn7tr0teCdGyKrd+0CP90kRNE4WfYQ9Rm4d6hDsFGcnWu6nm6TgQKPCQLmU/hcTHJzquaRgdOFyohl8Nhff/PM0Hy0D+Mu7+LSO/dJO6x2GaQkFuarYj40j8y1cXEYFlgHon2s+qOI2Ajovg1AzHouX4iaIrdf9fvlGWItVI6lD5xgqqBiQw7d9ZIKJmf2wUeXoBmPxEf0vyBVbSfpERuzH8rX5ANZUsae7pS6+hkIPhrPaqvfcIBd9Ij6pMyKEIW7mQM+4xuGjQAzde8TjXAUXgwv8XMnuM6M3yRGsDiimg6TEMzVqrPEe65eu023ByUvrcmVqwL3jVjQkn/gBFxWRg7AS5sY8PLS5DAJIlEPky+4CVRZCdai/A/32rm8P6gI0rsZo2xyNoQaC7G1RCL88ffIPBJAizEzodnQ42lHGu3/McAThi36BoSGkebW1WAASBhkO4WUnoEfmPH6ktER8Ofu4sZLnW35+aFnTKVfHiEh/yKtjGZtCDVhbdamteZgTlEk1AvFQ+tCCOM2HR0yUZgc+qipTKW31S3VfeEkSuYUCM4hTsHHdEtC9zXlYdzPM0Lef/vA2pN9/MPNCqaLHQh3c5NFQkgHTaWNGNnpD5tBm88SOue6cFxWVESHPQq9NjT4g/oNfObyAQ1K9v5/YXOA+ZCpPeh96sclDZhXWkbrXGcNA1Bx3prFEqyLnHct8NfiZqKjrTEEd/JLOXFwi4Dce7bdBTYXxhODw0nqz7dkb3Axgut5PLvBP+KMGDCloUHj3VhMFVngbWJHlCzso6SJ/XNob60jcyrqoE7UrCsxMGYXIfXOysfLh0+b2zzvQvs9GOMpe/Cz3CbbiStbq4Zrydap/8DaNC8b2QuZSmkVEKX3F+Yjk3LcRO2ouO9qUVY4YrDxfpKalsv5ScoM/VqnfMStqdcmlXjygZVkb3jWeGQf/uewl0IvP61oxjQoYHaSFypYXE052zZmxARPyqHJaa3+PTMDpWDBkAwUJAMycprPgD5OZ4ZXmGT7JuuG5BpVAWWbHjq0zSL9KZ0TX3s6Uta0wRnpyfnVQn+MbJ2nmouNpaVExGggo3qf6UDLmh1eKptSZhY5OefUXXjTJ7tqNLdJwT+KFFU9G6PaXsPpSawkVeIPrU/Hf2gpTUUp0exoxF+CO1Q+onyqLG1fQ1mTTLOYfDpORC8oPUC1/SzKxnO1EYpSNBhgeOYUgmUBqOSG06cCW3nd5cMqbaYwsByypNR3XzukdBog2tfaWIB0jdGDDoe4d3EqElTuu/DfygJK/pZIsaybtnjqyBqx1Lt00lJ6fvg3BqOGTiCTaucdktO225JilkkQcitk71KecSyp8NMs1YwL6rVfTEO3TuPi4nSSM9vK4ksB70Bzz+yPHa8vw+KsrE3LsKW7J0g9JfKzZeqsdmt8sRss+wrWsz6l5keQVgVLXbjCfryCYCel911GYTtwF27LwE7qRBpvSTDGNlfQgPAEBzC0YT9FM1ZLYW1NEb/YUyxEA9UcYwn+h5zAe6/cDm9znaULyLwvBlXCHctVvxSTqDEB4beX39lHAOOB4xmIT9dseP58A03q5knU8WdahQh+OCXftmqZrXdrcQaogm/Hj0W9REdNkWRFCCkpGLpRk6Uc/hwGGyy1IDVxpIdjpYOAX0aZDoe4WWTj2Oy3BTTAaVdsTniF36BeyHL3NC7zhEPc4sBvb2n6rrg0kg1o3rJRrCiKSSEdIYk6yvY+L7+we0XTqIFixSkdyRwyziaf42S9mTEw9zipIPXH1HyhGledAK1G2Nt9LWlHdE0i0J++tMijHbAJYYQYoDaaKYBO8qNT2g2/2rOLfPza2gvEuKy6vn4GW/rnXMIzdnPAZHBpFTQXUFlL7KiVz1/0/gh7qgxRPMdB+b/OzJyPqQEOSXoyiJmK1rsHMHOMV5aYwNdNn84Q1C6Xp0xHv3VeE5OSCZNdC2/YevtlaB320O9j+OiJedKBdSBuUoNwnTmM6SoKFZsGbO7r9aLO5LpwcfGFV+ImqaT3yn2VDpLLB1Sb2f5WVUb0yR09/L5Lq9/Hm0+zogIzQE43MibeiKrYwjkRN6qufmv1zhFg279nxPdqbUl3+WkP4588T+9sO+ULbs9KDBPcrJeoWI3+ZFplHkUQb5OuL4QIBXb4BpUTkot9uoHUDHjeGY1XiEvQspnTzwlWUS5cvUCWbWjA/Zh1fRWia3pDiJkks24am2LX6Ktqpk8rwC84Ug7i7PBeaugu8JY6pYXeSYPiTKo2ly8Si9Dq3Pdcpj24CM/7vUbxhUPcFQl75uONDcRdTAn2wZAkKHX4dIX0DviuSd2VbOGofgGdQB2euvgCrbbCzhxJKbjF1GzZTXAvQLjrpcMTBD5q10Jg6eMvc2c49Whb3IpHyetOM2LHEBWLJmTGeP9vsOPdLvLzUL6jeutpIOdKSkZda+W903RU3Fn/JJO63OUAKpAH+RZrHCTPxXU9PhJ1vFzU3FiN+AJMFrwgfrd8Ol3uhacpu8nH8LzP/KOusz4TAJe4DzGzCdNs3iMsfy9hGJN0KOY4R1UJyLVHd6ne7udF8UTjK3afDevuPlDlwdt1WcOFt7QvQa+Z1NJ4PZC1m6TBTNFS69XpYQGrmiUwhSwzExXQH5FqnFisvXmpUHh6IcgUQOtCzuMkmqzck1RHQdn2Yv4qMd04RodTznNB32ePwVxp7TCJLxA/geZcPtJrWORv5qLno/4+WqBsJE73/yqwjkAvK4WAFzxlw6jQeU401eV17Ndy7N5YKLF5ezsaTuc1Yb/Tt8utMFdbcjo0D8ZHMgJh06KfA4kU8LHwo9qNURZ+/sdIOIPOTb9LflmiN7UiYMv3tksfTpkALRPJCArPqoDu2UuZ43sgntFdsM+2KiWqE/4024EArjPlAEyEqXw9FnQ2VGPaCnRaRWqOAP3TvODLoXWZ30/p6CvUdudz7x2UAP3fpDKbPid6QdxMuMX7kA5qyp3IdUvpqFiSV5eDu07u92Nej2WlBJKLAjD52TfpkgRT0LgYPrpOqES/73AAuhwaf0fBNpUUz9d4noIYAAAE4gB7P7vicCdwPF/4WCxJQNNILgF5ZcvzgaJxyo4Mmngurv8Jqn5DVw8ZsA97zkmtYRg5eCYWrI6jmWwhQJqxHKn6eIhe95ELJIyTpt9bkCK3Unfgfj24DVx90T4SjNHnkDDhoK/3qoyk8myADcgaQVWQHKLcd+870ZFgKOMW1LAmIDfO96SZt7VB6cKQI9Lu2N6KatXwsF8ZvyLZr+py05r8tCUilTfhMp+xsr2XPkRVv2f1RjG375pVD+e/2hpfjAdB3LEyp/59k36S3pXn+7Fmst6yyZJy3rdrZMlMcWnwM+JJ6SYCQyt/3EYKdvWaw6x59Hw0hvtbapPrOBHE66IhbtQi5nKlIkAwSmR20UwLhdGXhSN8iZt7qO0czWwt9sp3Ea8YH6hpprEjRn1wbHoPtV6Up5znhinsUAUKE0aIRUEWJ+lfil+1b3p+rpKOfK/vynzrdMhBK37jAGKqtY7WnwVYDtor8wbchIMw67zjAHXCWLRy0bk4MMH5fNrdjgVvSPim4U3R7qaixxQAZKNmB6ZPuqiTtyqZPVa53TLJNbm2voBD8VoZc0ayhCU7ueENieA/ZMp/4gEKsvBcknQV98Y/FKFtPUFidRBoXrvldVgBn236ixxYdCH62GmGmFdfd5yaodch4ZmzOAQ+4NrZQg6vgBWWSnyacqB8sQg1B1dR10TiPR9KQibtxGwVrNdELm7qLegOoy3c+EEBlg2GaoRsPqRPlgjd8WZTZYZupGWOme8dhhFXrLZOe6f77wy6TxB39nYM90PRzVnSQvSi9msJFM4VxuGeasfVdXIOEPybfcgIxmNjPQLcrdxMBtzqES5C5HXvrkZ4g0M+X1TMl+/3eY4smRSNZDniM0Gk9VUw0CndkXFQVtKt1E30EG6La8VjTBVM515+PaHFHE9U0aVtQgwTSKMHf9UP3fQwiHb2/2CVQ6qf75UxaqRpn7+AnowUIwJyIEYjBidvWmpHGw79quFIzvgdUSUmVgNviclDpPt4hX7gO5r82KDrb0etufFndiWkyXzqvCLuNE6EhRCTjXAxpzkVDAuG92hzAAuQsE4lrgRyRO1lXmV3P882vFS/pxX/KNfdyrqTbAdvp6pOdYi4Ni4kCiIu2vYrDvvNHN1tYbi0AWytAyCmd3Iof5D4D6SQy83gHH/eiqnzd+4J57GQ5wiG9qL/Cc1ZTNDjlIrluMgMY0b/GQzdYXNZLbKQe714Xa1QnYUkKZWd9AN92c8E8A0pJzCd9eSITwM7Gb5sJ5Ttp/2TxrxZWWEEZz/x5LnYsEfUm4cSdr7fAv5Y0eS/jE/kbldbUzBA5RAmrYXH4zGl8T26LF7QjYjUKDVvkvH/AZHdReF51gYywG1u1UCqNUjRIJxcqNyuOd7N9B9vqIrh5Yf0jyP2hKushL76YNx5abarYxZZbNiGcMDcqTRhuCm8JLdhMQg2MjADlfwAIympPrJQkytlD7CEv4HeMX43Dd2ezyk/MJ1VdWhXwrTvWJf2PxjcAL5OU0hgnlKkW80SCLS3I+l/HQ6DwOhcEGxUgURV2q0bPworMSxDa1QV3Y9HZEKTMPztN+emTfx/VPg7gUst1uCpefQBZL6PhUK1Qi3TPqBVdFxrWp7VjZiaCGoSgjAO3llELbAm0JBPz768eZt70gX493i/jUtqrL7z869vQIHcBW57eudQy6Aq8I+ahAEXPYZ8VUHH9Ucg93yoQZX4+MNdvWd6+WiO3RqjnHLHDc2QIZZBhqttUFqbHodqy80KNPymCvQTjNtVUmcIA+d7MYGaLVtS4qtid8P1jeD6n9ByHqPFVTjsn4Micwch02WNbA7gX/qNORBePhU40e3iwuK0pQRrMYPxUySokgjOkhPlFba10xuiHB3loW0L6s8potru9FZfpbK9kNrY+6y4Z26gZt1kdEDkB+vDsHdtxDkN0mCeUjDbb/nxsXrzLmojN/IFQzgdi7kGC2rUQ76VFlqvNjEHhn6pb2g+fQ13DOyMisHoNvWB6Al6o7eNd1WLiP2pLdSJ3hEkl1Q5bzKXENCkkDJKOUcRU+KPKMZZjMUYDYbBF2t1Nfq5qPZOhqCxyWEuM5sh0kq2JfXd0Cf9WWQze2anxAga2SwZtnz7n51FGeG0dJjSWJGh2dLPC0KlWyT0yqgr3gwRUPJCmndbNFEo0syx0Da5m37QdDabQxmqWSdWCEqAKxEhLSkLC4UaaM/JczN9JD1Srrf6uzf+5BhGutc5HJ2+HIMn+YwLvu6uHBTa+3RgfqvaH8GEZfEEZJY6+Twg3yHxMFKz3OlxLuqOaBwN7W8dB7lWZNWwFuwsDUo3rqgvryv2iol6ILkGbie2Dm6gWH9K/24GvcBvtDjvEUkiU9MsssbOJ2GtZDfgh9UEQeqR2jHyU5KNAmdjI+C7IywnEtqGLbY59o4wRVDPjI+eVITbX69+8Aw7Tbu4QPCSAIaneZol9HlJlW3O6PW65papJoy9pk3bP4izEjjE6MYRQ5jk0kwTGt2Zxy5XqScyorqUyUcIDuQMC/k87CLRRjp/g/ygr/EmG8sMJnuoSaJ+ddIGMa6M4tcStUnfKpW3hnmfouj6TlAN0QaWPA2fu7wtNnVUCjPeEM01UKunetKAwviEZfay9lIst6qsxM29z5WNQshnUAqIx6iYY3Hu8nDCZvvZezWnCF6X2ZEmhk7RISgKnHI1jwxFFRcwyfM+lKtCQHC9JMfXOhPTTGUqwlLYZLdqAmG2OuZEYuakOz+sztswSXOifJruCVrYis4Km5/ma4FenvtjQa7ZfnknZQor0hcKsvD5wz8maV2pfjByc4kJCA6wa4Re7aun6VQPslANOKUy6Vu0t8HfHncIYix1qdYjNkamBEenKYc7BaRKwcgBPfTi0JFCBUs6OrMwku86dKdb12NSE5pOsSkj7fMzrnpxwFiQs+8zD+TiBdu2WGSJ83nNIsvDjicomQcc2O7Cn2Oc73dt0gPtw7i2v+nA0ALmuQWjCZvyf3NKODIcp8pH3h9pkaqEQR/YOpVInUHMspFVPPK0A5eK1BRvb5p4IJBrveI6XtwBbqDP2DfuZTwuX7Lv0Bb3P2w6rTbBtffSke52xYqRBpMt0xmPCipHAYCPh/K/efjjjXFAzHyQrRLp46DrawZXTiQDfgoK3GapDbPkPO/n1K3fB02nn/Bh8ewYDdXbbq4+6GKpudI4dGUtoAoqBX5qwC0LnogKFV7zZs5WRsfc9ARrBoJP1rNqWR4s+DiQ391IVlSNQ3anwfeiEgJri9568eoyOeEY+PlfMsX6D0mQIPtugx344ZelUtt/d/yMTJZi1cqkj4I4Eq+f1ZkYnoGHMRea4ttiQUkpWyGj90zbTi9kT2hQdEJpczto5MNucyuzeB4KEKKSpo/9rNR+QhWH/vA/wOWcr5C257hkaH/C+6qqFmMhHQZ94tbQpnBd95KNs05ODJjAj2+Uxlh9Oxk4ON9gQiDm8QmymDUHRF9q0Hq8V6iWtR1hR29ett9AF2UadWWSfn92gDEEGUbEU5htgfwtAVxCMusk8uq1QrnaqyyI/Tm900Ao5OUfpbHaUQW6zaMmWgIepxnEfhaIIqg9RGb2Aqt0FkeCNq9j+z4yBf9NnYs6NfdrocJoJAzwtwADMDs/o2YQAOg7R1gCyZ/B4ZhTv7fjAmiZMPSN9j0/zf1xCNnfdpcLUcJ/nJlJ4b/tyJjqbud8kqaeacXqvZQOjgdzeyWxwHHFruXf9mrONejZ8YL+WMdMnADsk9wUIrjMjV4hPJhBBbr89QIfZGGiq8p8zg+4HyeWJUi3DN/19vhNehjYdpBIcVFTB8GrcWRnriLe4gjFiHl5Qc7Y9KndgiDC4EIv/2lhPEXrBoSzRs4hlQ4fRDCjvBMlZTe6ONXLOwqt3s/FWkoNrrnsCduWVRR+0+33d9qeAb6HhuluR13NoDajqqPed+CN+0N3DDuCRRlZhJClZDu4gS+iUTCM1pj3y7MuBwiyxnesk6xTByavfvYWNP3vONEACRaYfWsrdmVQp4+VX4ucOwKv4ts0NkLj1B8QA960NIb/vtldj71PbrZg3T5YwdzJhp04m/0J7C+WctpfEIOHNKnjiJwsLy70xApwZku3ArX55HDvDwdHkkDIBrQgOh9ZcyThuYIChivBtpmoRo5njRJrX0HAjDdp4mM6ZHhLW+GekxtU2CY/Js1Ly0lIIs7mK5j+hR/Ej8uXsa9zNIyXuT5uD+ufox20NpWJ5ogNdzl0s7jfwN8wCsrreJ1Yni202JxXbGxKWl6jxAUGi4OeDmSqvt0PVyAWhlht2tpvGCaBxkUOtPfRuReXr7XfoedNrD2+V1w5wJQ+3806sRR6bxVhOB59JLMEhMP3aDFrZm6GmegKRyLsPpuSwDHBhQ7sY3NojsLeAgW/Jd3Zq5s6UzKX82ZzWDw1d6TU5c9vzt/7Li2zEUtMjSgXL6L9nax2pVWNUX7vWFWeS+ebTy7ynNhPbBDVLvP28eN9JiX4v+AuNDVNLxhVlAJc5b7j1s8uXlBmW7DoJGB6ruhBKywnPGrU1yV28uueSR/FcryZzKfH+p7numaC3XQendH1MpUTU7etVbRWLwRs4c/7S9o+A7iD/3F/rIzZQ1HIXI37joPQWSM0eVT8RlpGVg2iLz9E/qx8nhvzgO9VLngUxu0HcjEqhCPKNl6uc+CMnh/BnPAAZi+8HaTUQSYYI0U2yIAPlwc1XRRxOfeWQBjfNiT+VR1NmVRYKf6hiCSWF7u5yBOORAWqDXJHOhJup/5Kv9oKn3Q7KSTpRSm/0V8E6bxD4S/46S1ka0f9LZWCxAP1ftwTFnV5FWsv/3lePmv/pxbhuUQ2xPRJFk9gMJ9GylFMzLF4vVsvhvnTqnCeoctKHJ6k5ZR4hqIjFrz0h77eP56AgymYk9zv5qMdjHYtXDJlMS2Mk/fdOLxV2z0D0UsADVamkJoyFJf5g8/uv1Yk0QjC2b/cWbNJv5gvXw1MhldkaYg3N+XMA+Qro7VdVRVA4fFsu6WmTnjOyisCvDEZoGVMvhugDP6pZS+7wJQRbOH3L9sec/79NyrYktK6fN3IKiflvq8slZQO7TUDsInwxc06WPiN6RFOJWdMqxLUhxfjxD8iAggxh6dca0xBvf1bHSWQkPPS215EgCgVQ507FDGoLnRBkD4UdyVq6Fw/JKGpnqFib5r4GEa04LUvWuOXxZPaAw1mmJzaRlP41H80IOXmTd950a5btYfafymIyPWFQC7/qHldv/+vW8GhAwffI/tKJrFeR0DBuMa89HMKG5SDdEbmH1/yKq3U7+Pzx+/cS6ppa7KKW7FchpB81lj3YHoIgdZxt3sI8IfWN+bIyAh3/T5VyIV08I31OpwUiP3CzpLYipbBmWwPFdea13t62949g6bVc+SNW/SHXU3dAV9NTq/8cccYixv7GQjfaL+UDBEKsaInu0UejY5Z5OtYXD+OlWIrOw1q7m0sawa4Z9frrMqt9QwdmmS2TbCAACqAJLt7Y5ie44AHU8XWo6fpZYx2v+hES2K0E8ID3o4JSDNelLZTbiYuP4XgQpr/Uawne6WgxQbON6drF+0Q48r9mW08GzvF5vt9HOgczwVy0GLztRy3ZSFWkFwNEEqoVnUnZUyMOXFCVk7hNhI1iRywxaokZWcrF2/gmN1MGbbTppxmmJXINjZ0++GtL24pC/4tNPC62YS48Acfc3LlFif2p/nuMyagpuUWAqwwbHiQlLp/MaBdylb/t9HnaTRuKwWh2n2VJUE6h/M0MIYkhYgmyKAsCKmco3kboCrCnxtS3Rve20fXOR8lnaIDllMLZgIkoGTCiCdRvOG/VpOnxjWieyuxX6VI7mSCWvIs+Hj+FoThIRwzzCEsKA+aA+UGTOwn6lPz0B80OJ17EYQz+C3p0JNXVNNyYc0lhGOaZfV15I3dRdJbA2NECGjAVXsAhJvODPTWecT0oi7lZ4xOKO06AFOpJcwsmvaXXgA8raa/Jc9ZJAOUmUKlmCoa/Xz7sF7UE3/TbRYkYY8gASMit6dvOFFJryeDPRveWBxHgB6PD+1rAcB/M78D/DhyvtaBffZgSE1nyru6wNByn3jG7hyAoaU/0fHfTBmm2aJy9sx+PB0EgUuUCVVejHUA58h3UClU9If1i40ieQyvUN9sj7L1RssNqMmIjKTBeT5OsMcOBETCqDk6hpHDziouTuASv5rM2iwbxUAhkOKAB6lFE7608HQdKk5kYyy6pS6A7eGSjPN7gLBmpz1oyYNLY9/kWo/s5dZ5tfOIxcxYeRdLGgGCMoBuHSDfdfH1Q2kUz6e+t0pdNDdfAaql5Th5XP6psVRR2TUJCmfiKJZBE1A2ESFzsIbIAzU+b2KPyRmC3JB5QTtsWuKgTb2141lKu52tmfnw8Ou4uypHtkhvBrXGZtqXZMEnzI95ez443JKg1GVStV5POD3GzlSf6aHhaTIMw/50bvTunODTpI5iZyKUaM/Ix1FPZN+qxwuZH+Ixd2yF7Mk5Q84wTxPzO8girRCOkUmmpyohShLzZrzMy6oyuyIAW9wzQD72TLZt5kwpuBz7x+/l4lJdG82AbbuSJldG6Jvkm4Etw7di45Mf4qdCBjLf10Pt8jImYzVWjTdg9mvVq6VUxmr+nqoRDFNtEqSg6oxsp4w8wZOt1LhLGdEnYWVVM7wJeh8B9FdKScND/SKXo7Rk1S3UScJCb6LJfrWaI8SpuON+WgADsAoTRZBmVyWIYM45XoMmIe73+RIZTt07ERl/g5AOH+MO8QUdcfOXDkTQnyvRYhSdLxVMs8KbQPVH3OuW7HnpI9MoyLfZHl0yfkQeoAYQMw7xPTPmaJnt/2Dgh7aS1NsOAWgKHp3eFdsGDgCf+lDOnibO2mmP2eRIsOiEyXnLYY66+4RY/sOabOKs0a1n2Rj0lE66m/hm7W02m8UF5guP6lWyPT6dRmkiAjBF+wu1pOabjA+poWsM/wNMFpNpZlDrBa+dsqjVKSLjrz+d4wT+1gkhNLQbu1qevAhAUddWZLd56RDHPMw5MKchZs3P0aPsI68AKYqLL9DaV0D8YAlMkGbHbogi/NBv07LLHSq24tFzPzvrdtu3xRRY1isSZnr1zYZVG0xdiKuA3NQGckxl8EFSAT1kJpql2NUIIMRWcx2MNOY49qRHWf7ZARWM9kYRWpma1eB52wPRiUb06c3TyPjstey+Z8iTAXI/KccwEavoxUPp2Qp7Ow+c/iOeTY2ROOSxSJ9sz4tGRO/9EoYx4cUaxqK28f2NJIEq7ZWLBR7hEiQKRO+cr8sFVmGS3MFvdwXn38PRMwvPpXPFQMUMDQjl3hkZ2QGgsseqEnleaMdfZPcM3MegHWf3ZPxrHzq2tcOEzTQ0QdxgXgcCpi1ArCJKjfBzdy1XB3X2or+++jbpRhkBTptY6z8ZaJhY9gF8+2EBuk1/3BXg+s1Esc+S/6zxxW7TMzTEACAJ5lXvR/R9440fiPrx+sc55ECzYdGh7tiYi18rnv8vlEf7w650CQTRhM0QjJFpHI0hKzJicAj9afAJnjs6b5LsR8pHHbCwxmQ9D2yWkbXgXgpaieodvw/UCKAhYEulg9aK3+pDWUQu/lUP7+dd66dOtfp9nTj0u3ik0YNCbWkzW8Syawr7zj0oMCzqeDxM2xzl2cCV2MlTFFL0FhS/NB6Tf1lrSUn9cWU7u+Cog8OZjhLTkkrYpUasyPLx5wjdiXf91tU2xMi2Ko3NefkI707JStpp8ehb4qKidrs4cQFIe+2KLvu/LkUQhMOjNghyfg3RPtD69Gq0tipNZTch6RvBZ/4PumkQzCjdnqFa58lNFn4NZwBhcfgS8U5SczD5Q3W0T4QG5HNathZtmQziFuZscwwuTyrkpsSGXT4rBUVDIhVPI8P8KXOgiwCdhXBNN5sHLmJYGUI0YzW8MJTfs1W/gFBI9LVpCryb/NlFnGmHsctWNyXwYgRHXo+2Zwntet27dJODqmnkMq4qt46rB7NKZ3rb0XX7afu4ee+bAk3pSWKH7aZu33AYjH+VNOSIPVYBc1pUsKj3hEwRxv2jen95Z1GyApC5j9XbyFl/+CUCbMxIhfbA4mztJ2l04x4P7a82W5MwNQPSOyEme6CCYENp6UxOFYU1LiXAuqcV07CLjiGeJRCanEWI7pxyHbubbvZZnCYDg+1eWShNUFuCX5VLZ1GgtcaqspKk+boNsu94rWxtDXGGMJLH8B7JJymWGW+YJEU4afrUcJFr7NMYGDelxpNCkZ/SjXYx+p/GLLBlecdSuJFuI39JunFOofvvCEh3E5sI1vdYb6k564i9Bd4AfMfJaW+HjAqyjV94jidcUI83dVr0SUPephg1jibrEIzUl6wP5AjUjXR1wTR3Afkp3NLuba4B2ca6awagPerArObzryIL9OTRfmPRwguQCx5OA7B6swx23jYQ3eKyYZc1SKk3kYrwffb7TS5UwaSSE4XZ2I72F/TPlithiMztI91xIqVZMQxyFrPqZjVfUPJEQC9GVkYmvIBz1dTM8FOIXaNhLbrdaVZrUPMyVF5C8PByqfI/mXzm1fVYm2mat3zP2xAudGhJOYQ7ujn6UeeW4tyfXrSbHCsvKr/v0SpoVqcHXOlfBlqkNS8sFDrZBE+/HV7WXn88yx5eDvsWckTB2yhlEhyWzM8hK0z9kBodikVhqgR8p6I11fSrIormmq7rG9IT+xddcugVlss3JzMvlyH/xf3Uukczr5AcVYZWKG28jfoTJ9ogy0b/zE5a75wqwbnwkaa0mUH/t2jek3znWkAogMPFpTsHcOEv3DoIRChDfAQWfkRVOZjemnQ5dxrunAukpcu9sQV8uPtdc03qp5pFxOt2Vv+B2r/IMHYWXl3d4fOG7y1Or85AFQLby6tVEuiFpjtO2EzYQPik05IO61OW1Etle11dY2TO0RYhpdwvWXbDgaeqWBR6mmwi7ZzdorGlHtwEEVAl0396Hxqg5GxlZB8wKZi8hajkTGK/G/9+u+0c16dp8/HpMWoANHZxP7LiQYfQRlqXU18uR8LkwvWDhnNykyvBKW2XLPH3AUWUJD/Ys5iFyLfIKpTWvGH+RRe1Qy6WH89vpiMi3tMrCEZrVGkKsBy1TVEIi1oe461a6OKAEF5BRLMhq8fHu/YL3/DHCFvNDLrJktg80IPJzGHIKIBjvnWz0+nRNfykQCiowakEXMqRJOEu05SfmoaVS253usaw+t8FF2qAY/Cyytmno1Ayo5iNc4SPHUcabSvfwSxpIH/cvS+R5mPE2QIiVWnrdYfbKDRhLGRWsz/LEPwZ/dlaRmMx4Kq6K29tNjzj7QiRiYFIsJiJ8/vtZq69+a/M/BLM/ue+ayPRQn/RJyvhP/80dzGI4Q9D1HmaRU0yuPyh4rO5KghEwTDGY8jGX+jjTlSaITQUx6+WlUHcPmFydryL8p/DEwn39Q9W4ZF4BOymMPORMuMLrjiaoWOoiAcgbAeUMbR9eTh0IUpdTx1nDjIEJ1yxih0ZPJf673ySKCf+BcZo/+FPX0x9g+1Y7nShHHBttK4EmAAAfQS972O2XJEvnwH94L+Fm0e4SFEnETq3WgfJCgI2xA07qrtqMIlkiWFA9LpJFvZZEJe4YME0ubz27mVmeyoUtWaHmwph+fLdlJ2ZiGzb5s62FpOBJvOv1ifoYkrU/HKJBar4HHilZzh5KkQXr8zWP92HkhA8S8TeNWHTni3LTxx5Gh3D2dh78dQCoPuCtBPEL2DLqD9U2LSP2mZwAT4t7WuqI8hEf6MfZp5mPB896DMw7Qi67cPz25TNlEnJYSkg53ELr6xXxcKtEn5gteKmS1tJ+YILbmrEIjoE+JMFV/LUB+R94OKdwsnnIK+RCFqiSBZmhtlb2nz6EMQpJJgGo85LGtnEYY1gjaTUT+CVXXoz4fnzQr3dUuJwQBCCvB57mJhOAAhVuI2a0Y1BDnycw5BPuLvIsijP5ziUHajBMP9RLszcXkrckbZAiCza0G4EJzQ8+bWKcdH/JqsnJUi5E8KLT7kRbahKw02LvjMvPcvBx05/WB2pe+w1WQf4I0I1Ksqth3P1PjytguWhE4HTFhdDDqVd1jVOk7BYt9FMB5DcKPnF0D81Sek2kCA0tDDKsbsUq1RQd0wYzacOQTs7OarsluVYwNY4dlNcUkizVEPffCxqETEVh44i3rc3VztzTH0iImr2gXwFDUXBMUKnzbS2D1UwarLocBSTjAR35bwQfO/ASLD6huQDPywdRYOoKbG+uqD5hIRAV1RVmmv2SpZ90rjhC8URfGT7lwl5uPVUslcUu5f8y0zk5xd2M8DJAH1KYma9DM9WaKGZCiyjuO8C8QOgDPIz6mlcWOn4RM8RJrdsjEtdBVpMk+NVkmvSnCp1ovzkUgXSy9nAnZOSzdtw05chqIQ63dpohb3Ys+ds9ipkFemcDj4J+9git+eFOb2hR+vZqVikPDWIygXb+SJGh7ua1X14I2Gd8l8aEMaVe5QmQLcxxxcBoQHQf7AAE0Y3LuOkHV5IlAlX0OA7VhTvj/AgdQGlG8nkQFn+OHgwhyDMI89GAkwupgDOxa+CVvWcZWI+9mTrml/zq95mp4US5rEf5GE975LEJxUHLR/gEsAIV38Hj2zUurYJYBbrFXoJ9xBYP4EPS0LBcTjFZtwXyRMXOM4APnQoVsMH1X1Vlt/iat5ZZ5KYyfLGJ/Zxp8ufVa5goHWY2dmoqI43tsPfl1HUKQf13wYSRQ7zTFJNfGOM71tetXC8ayZCn2K8TfGdY52M99e/p/p9IBbIRzctiLr4LOFihWD/qicY9O5diHdjc4YGBHti/xxzSkeHNPx5K9QM2JwtBcXSP1qQB1FLadTnP/FKDCR+n7FFBkLcscLDl28Fp/laYzmfM4O/4GX9uPmOxACgBZ6sAJQn7K5sE2ea7OSzE/NoazGd1nEM8i/EitSu98RQMzFjDVH+Z4mGqnmWTCJDGHetRKTHiKqKVTRx3FCFXw1Y7hhFfWgP2Jx+c/xEZ3xsr+occBL/dN39z7sx1in/ikoGKHwEUF4xbH/iaG3CZGJBo3B6slYYr1BadSWgbBg7FxWgo9Koq4ur+jTTrbSydl28ZYtwiXEwzWqCPMe/f7VJacNDMZfmOTM5ZgPvhbqdiq3HkYSnRLKdEICVh/Ask8Q06uuIVdUgHVRlW1/Ey7eGuDQSmK8v36xThp8gEw1RmCk9xvESSbIC5zigRJRzmJSkMYKkUeDGBUPAZvVyhIa+ddp5n6vs9Rt+0UjKAWA08cOOfF/dgMuIV6sjbwQe+mtRvh3CgW9c6dNnZVLtZzT9BF+5zbOl2a2+A0CszlWEUNjZKcpwP191qw/Vs66N/fR3UvFOx9sKLR6/dzRxTGPZIDw6Ac3ZT6trLhN+Vs8BeSq95ztlWLUhq6ZvvYhIcHiUEpcgUXwdnw/EdyhrXWRxHcQj1wf3QUM3VgTq9HgN/+uDh6Jt4rG7IEQwSsYxpDqslKaEZ27oq2dmettzBYX5oxDt9rGdrf7iw2ERr3E30+1i2uOFUOu6zd/2k8MdtFJ8+fHKARBPlue2eRXd7lSHBhztw+THt2WPOiZT7+FFLpvrCzDlcu3GPPhc7Junyj8wOrck/81VCoWiojmlcLBJSf34cR4KKHSlHnP4cyvQ536dTJqt+iYodewml92/jZ6gQGsDta1IvEAMxafwFDGFKOj3g8odbgqrq4oEJk8yQUZ2UQHQ9aWqjORzciWoa/Ve7vj0sSeNdtRfhNU5lgdmWUyesl3sUJZRCXs273jwFYvZuLkdPBkuLm9fHARn4sMRszk97siJ5P+KEVBadDTi9aIMboEwUgp72LKe2a4SpOfFb9Qhy2soT6CwuV2ejPXBrgwaFDZIw4RvYw+5ZN/0HxwEZjLu3bbDx6G87G+Zd/17cnHuBsv3J9o+CiwSt+IDq7Ta7LnEroXARzF1Z++ULI6C+X+4NMCat/NT+uySFFJHKnQg6oiQ/KRbPAS5/tZiNKAjOz+w6G6GhLQ6PvaIhaQIBM2eVt2wzi9MQK5JbANX5cJ66dnq2mMQ5WddDnmnEGjANwaLQOay1bi1KCDmDzgPZUkrRz5SNcPsLVXf0402YfGts/oDQY5u3YAdLGhJDcXySDG9Z4PmAcAQbDqDCFeoAjhKBvXpANzeQak51hlHJ7VVgv4sH8AncOWp/imnZqmJN5wrKEcKrTQcx6KT5AhFIhvpxM3WwhvcXXg6UkR0BXmL77m5Wuzi8pdROd0mBeu7SZRlsoB7KLVOPLeBWBlwHhLpqNUdUUrtKKJq8Ulv7/epdMIcZJBQEgN+sABDsCX+tHiqpZKNuw0BK/aRxPYTkOMYpNAEh4+FUCqsNB79grMRzxquL4H4UysDu3ZqeZERgnfd1aW6z8wYW/L9H0kHaGV8LTnJNNGpO7Oxpt3LK0TxRQtwHHqk36CAaXbNu8UB2RaL04LwOp5cUr78Vaaai4r9elod30YNwgacSXS/OxWuyTYjqhh2MVFhGysAwf4x9odFQRV/n3+VZpH9WyJx7NDcknt2EgpULfur2xE5ej2ifa7w3RuuFRVze15oDuafD+IlEtK2IJtzlbuOTchRcmXfXEH+jsYwWoEltFFzEyMtAbyY60fA/v/xCLCxCJJ/lCXuV0WHCSXWVUFuczc6Nmlc9oyntvKJJ4AmnDJXN9Em/1gkUcYQ22BxAPYketsgpnhrvO8Zp7aTd9eCGfadbBQT5zfxUhLj2Z3mJuZg4sa5OpJ+tM1zGm4ENs+eap7jVyUXo5B5FI3GcKfy8Kp8feqpqMNe94p4KxJF6+QTnbyhzYXkPs24dVKagnaTCJZlRRZlyBi1XecJyf2vsik2ExyENs3FwPnx09A8YqjeQa5C9G3cl6toa+AKolu+TBT5bVcs/XHFcZC4cs0zyAo9caEfjWugPQhQOzpiEvQjKD2sj5UeHUbKDuW97ZtNd8gAH0zVZVAZqq0sv8GJywzGKY0ih9t+RUXpBg2h227BxWNIGKCWPAY1BgXgDVtXaAIC6FzrxRSED7DrTe/wyUuPn7iOFMiMWFisJSIxYkauMdsvb2TWLboQjH2KXJvjJPlHyBzcnNjPhSF9Z0/mP4mrgEdWMetP79XlQ+jgzsoCogwY40bpGdj/LscvoDwmWAjqJ1ekKUzhzKUDYbHz3A4MhVNbmEIgOekpkKmN19asltK+gJTc9mY6mLZVnjrQg+rAK3gDOYl6Y8p/DPw+hbIPKQ3KIG2vTcaDI7dwuHe+BUKr3ewObcRVQXAcSUcFtkw32Pth/eh2FpdHREt8kN0VH/yFvHVFsZ6me93OjwFdK7Z7L2tm7gxvj6H/49rprZR4Jv++UVaMSoJdVW3domvZWV4Euw4U1Wqck6TRCFJbW9neNiYXxrdVbwW5vahjHzMXRA0eMukG5yUSPpv7yWBUF7UBzPN5GTGmaDcPLAEkfNsXojqksaESht7qkxkmiQdUCqgVnwK8E6mg23y0B96avUxRky4qBumOImGmSrRfOlEQzl/4gG0mO2JcLG1RI4EGyGgKRDXYaTF9HEJuxiAfOB+MZN0XxdWPOBzqjRVc60AFNvSwm6xeoipo1n5AbxlezfJo6FT4XC5W2nv2/ifdJwsujuVqX/VYXIQopj9Wfzvyv3dog9pxlWsCMe9z22q+I3EiLtmtIHPZpW+vs5hZTut8N6AAGtmbrqwqM0iigpU/LrRAR4cRHtK+J+1g/kJTClSoRcblGLXSuvG5O4Pkf8NFpzkgY5o6ZN0YCMtgj/2rd1bUxUYTNHdpH6Zbmgp6krcPYOnwlqI4APPZHbyIqhkAG4mx05/MsSucvTj0DL3ezUOES347W68RfadXfhGWNFgefVwFxNwO9ZxiOXp+i5CBJp5EcIGCmxz7F8rUf2iULZQFc925bhMeukZgBc8L0CFWNBU2Q7+aexCqMGb0Vlcmfk81AM7kluULeNvwAd0Z/InmAQICm/fVRNhj2OtK04JarBKtIposlPXSqw+W3WGQqLMGV4ErVhO/u8U76aCnDzmOpVNy+PL1+81oBY2wBRaGrA8/GJ8VeyVQSf61vngintgxInU8RuKb7eCzxkS5IZfxNSpF2659RZQ83PSfqBomCdM4teHiAaomf1FmZufjda3i7mj0uGNwY+RLcOSbN/llj2Pq96ZvLOGhf13YACLGFfDaA1ZYMNfuMfPa/1DqT9467sYheDY//DG8Gd2mXKbM1zVDSQJ6WdIhKY9wBCUYLJZpwwT8+Hj8mCTP9yZT9GJVYvMFNqHfDsMZJwaHNXXuH2wUbaOKOVJxrhwAg73WPV3P5nfGA2pPtwfoZVIVL9QJt2qVi2PNRi4/sKVHZYO6VQfwN7gRQxXjtwo16cfrD4N/CiIf5OUlPFg2Q5HuKBdV9ehmNrYF0YlanTGbW5Nfh/NXsINi2CtIHaZvk58cxXnI6gyau+hXQmiuFsVCwV4E1Pxzi+yU8tkSA0tLEczcrFYkElOxxhgABSYH5OO/t+22gr6wCrLNu6a7b9ryJ6owBE0wqulS/BGGQyfwb2kREvSm5DD+vBHKyufQYxvuWuiZYbd1YA8gcaV4+VJYj+vDma6yFJ9G45gSox4lKJxgLRL28hgFl1L2wVwCIAu/4Tf/tgyWLwuJIVw2beYolbiikgQopdk+C0NvZQCvD0aW5usV/NLe5RG+Aa6TwQSDJX9he+AeKcn8tIW1yLE4G18DaB7BAzl2o+OajD0KM/Zb0xD2edQj02sSoiyioqDpuHs58paTi2Wwpe1r4IePXZTGFK07Yrh9+gakVbzc0MQTSxxdyMg224b4BkPTiEx+LSQKI80H9ataPZsSaDo1YNYvBGYv5vaNl/52iTNUyBAFODbcH2NJAIf49FeR/8MQZ7qIClCZANmkCVlvZ92WcB3dwj5NHarlvuCe8Uu4unTetr8WBxLOO0oiP/BZ6YOqqpMc/YXrB8lOgA91sXoakhq0zxqGJK4zd0fqRzWJdJlMZSIR9c+QWjTJp/ZTsSUWASJeod+5oeEtm2YdJhIWhCMuFpAPqN7A+lgBAdBea6kCj0WN247iJtrtNzDiGLyGR1AlB6I+nCygKGftmYoGof1Ta3s66lhveCuAACs/Qn8rglQdpFzgTxjJdF8I6y4sC+pWTd259BzW2DY3RVKQfh9ZOa6/w/Xq6q5ShCAEExAPn09OxLuTxcfxZ+YktEEj09nTIE/JKQ59PP4+Uh7QgB6MpoVG9N4epfgLW1V2KOddQBSn3VrM9B3w136dm6f406KHvN7QB0FAPDdv4/cQYwMHbjZo7XdPeIEz2HPvPvmuTfBidFIitLQ7xMG09TP6v/GGqFLqw9GRdz3OZP/56KJdndQOUY+OLAAru9VnMJigK7i8ZkHpgN15QbgyXnRW1WLvatgvL4PHlp8lAsLo0a5ovXD1l9HImw9dPxykOGN/YNqP159geH+lZ5INDsU75Yh8cCEAyKjNCATtoeoErt/ij82tGgf6GIn3O0wMcHX+M6lfkyeIjZDClNOKs5EjF6Bszg/r1ahc0w+jlw1CZCZVy0mR0Ynw55ZD2BqLMG0KBaO7tv8p8xAc4e5psy348I3BgaIdl++V4S+1ildrbP20iUl9NpGP8t0l+XXpuvDV+UBx+XlqXxBcTvo9EDchAXDpVTs91y1bfbT2IPaDlDTj3xs/jnOep4EofIYPBRmMCsss3iK0C/ziDcP5bQiIKrlITxUr1OWx5yqMz5ciO7FQIiKnAaOXwACMEYSgEZAxhRcANgB0wJ6oRsWb4p9a4cAtHR8G1xKPSwXINOfZgpPIArfUXXWyBugUEQxZ4o/PdKaId4kGlxQlOIkm5ZuHsjAfoS7q6RtUXeOr1dz5d3Fhtpwnxce1+5Vy3DxxiYXjnjgU8JZJgl0gvJW0a8dCXI9RQIkSJypWw+kHfz7cXbavZ14yx0WVrrxj0GqvXfrHbsAtOh7mkEo8TRtkwuMXBo+zUh7HqfGh+rShqN6RoUYmecVu8tAT4gnQlOg9eZLPwMy5rdex5nlFUPq7HJQiHu9SZiiS6ZfVC20tIXP/sCDsHUjidU6xB2L59VvV3y08r4DF6SeXNu+9nMpwYbNCemcSsAuqHqMgrECRzo5lA5reAxI+pResrY0lNu9qIXMyjys/+rD4rBu6Oh8pp6iPg9LoDLeigQkflAy8i9NH1CuOzflVZks3/Zp21QZcNQnyPa1XbGAA1+YG0LwjzURtaNPLGrst+ZAqrkbrnyAzmBQWX1J+ebXd9A+GQQaS1e/m88u69PVQWcXeSDVCb3XLNDCyqct4sbcFjg2r2HOgS2fBYDWw1j/zMmRooRfbP+1P+YPg4R68YDtxcfXWvnvXuo0ZqF8q14umWIrXFLy9Hr5WGPMPKfP3CqkgmRbhFv2hKPXaBZlzrGooRrjo+DVccgrQXtbODDQvS//IbXMrKkFvqGbfGcZxLsd1sd4miiMoOfbJBJVzzNqlDn4+PtchRoIZ9i66YNC9nsy0L3ES/XvLLgf/CUGfmZxBELKeR9QPaGlKkuLliH5pZjZMjPYkLB7YNiWKqwWOZiA3w2XylOb45EKxu9pEkW1EQP5wmznCKceW5JmAvVt1G20HRyv4Y7IXw7Delshnaoo9uo/fDjkKONworlbQ++OIftDq3ohIg7mQJeofkaqTYRZ+hDM7sUSOem7AJyJmRJhzu94Cnodgy8zyKXUcfYH8jiw7ImC0Sl7LQa7bb/hu+ptJN1R/WSnw1QAuQj2Ji5D1jdapTyQm0kl8+FNBeeYPU5B9VCoTzA66tr3gyACiPXQYb6hq6DV6rjtKPuB6xqUuYlxAp4JnQ5AidV6ptVNqaCBkPAaslZl8Ogqi7t5Z1YfDaas7i2Y8KRR9ajE35UhwYloa5gjsw57LEdltIniTWpOgardpUDZt2G9jMaxY9XJVUFOtKifv9rr/T3ToZSuWkz79vPz3x9kD75Xx70Y28QiZ+vJ+neFQTIOc8LCsMo+EBydJYvlBkLhQq7ysmOS46VdOIw7gw0N+dSsTGOfRYweym3ufpT9omJPXI9no30cMU4thWYMFLqBWyVe6du+gCVVE5XIXuHP4SrMIKPezp6dVuEhjcAeGnMOKiEEgJbLTsyGgz6cQ64jDDwAo1A8pcGDRg/V4/TyWPLaa1Rw8wYliTzBpVT7BlS1gHmbeViZ0mOnjIeswhsk14Y1h5mUpWzEFfJla02KTNgVbFo/zEmJ/Yif6b12TBvc7i+9nHBi49WjhCFhUBSwj2qdOAFGIbZW7ZMQylrmx3KUGDwnIQYyrGbV88M7mcrOB9+TFtcqOqANbUBPBc6BloH9E9GmImjyacs/tcG12wOs9KB3lsAetWQJr260OmVyCitdZ194sWk7+P3zSzhqpdW7V2UvYAF2XAN8C4glAMW5TGnLrbANE5sw2djLQdtZkxdC+AmpWcwPU7Jh/+ECoCjR4n0QIvkWSHvA4UBz4UEgVS/85AIm80NH/59T1AZlEmhM9z2aRt8qX6URXKr3YOhK0OIQZiqKrYpNb+vDzh6sK+KdI/CLkijqL8xf0N2j81umrfDEpjNdiml92jrSYPpJ3mhhjm3p88Cux8U3uqiZaK8eZLE7T6x3n429mEKPCiikFuxwAXN7F1u97zBzoDiYEczLOC02psObZkShRMkFwUWDz324uDNX75GnKa45v6a/9i8vG/HZx1Z11ZPKyQUMN1QmNydSqpVer41lZYx2keGtt7Wsa0O+Wc5UoylosR34UzKKt+nQyzGn09FK+JqxpqGZjP6O2cfAa1ksMVrlvhOdG6s2ucwRn/BaPH6ZgriYdmXiiNdUfEtvvxkr3AA3oZ7V34+AQ3cNSHSast8cggBp0fd/yRjQZokVrDrvt9xVt3X/yBOIJiSOl0cHNueF8J2Ni35F1ny5SJcDGq93xuTTtPcYaz4bNpWaoZmvZlO508QvJ95L48Puw6+1qNU5Wg/6LQXV/JHFwUc/L1pK4Q+rZ603psPbkiCHiO1u2HnO0pDIlNhmJ1a09+nHqLNl760jnBAOxPEDGA4hW68qiRd9DyMi1pcDBa24BgruW1r0S96+dk9RuGwzhdBoHAVA3b4G6p92J8qqdPXDyOPUV8YiIZE4iT2Z67lkKSXexoiVnM0IZw5wRmtW+05EpKZ1r/WvHd9mpcBvNFlESNAHRk2FTWcl6Au4F8fWJb1fkKcDlKIn2kdwLwEEasyz4w1egOEGl82JYARHmbT3dcgFPqqXtMfxrWwkIsJaRE1AordTCZBok4HXb+Dy02bdD+tCPg0MnKDgL/pcAQggDg672BnibyXApydHkxnHi4g2e1vIAQgEb2Yy7GLx8vmecWS/VOqMP4SEdmB1Q1Q5aPKBCBRXM1iakisFSDL9s57Fft95p1kpDAGqqzKzYgXlJykcqqWXf691X6yKpVJYSlip8bnlHMoLTuNEdj2WUvGpe7JrrV/I17Xal7QrF+SaMcfM/G1moAeJ/s5aV/YylDy5RZu6d1ymcOBgvtGdbNOa1dObiPoFOUTDKeK5UJj6OJ160vlpe1ER+nGuSDlbpdxQwWAk7JCMZDbCPQjQT8ifFRpC6gZiN2YiBncZmsRQFE7cio+7LIC5wYw8y46iPm38WR3MS7NN2G0Rncua2q+8mKmNVRxyEHym3KbVmTxdaJ8hGe0KNviWK5ixT+eLsgX51FKvKw90oNcnlrx3UVHYISD0XA8xsqC4uZno+CrrE699DpibsmjhBhCVJroMPbIemsDiZDClW1Yw7wjfXYXYSAiQiqtPbdd3YcLTiFMxO8dIOqMLIxfqtYLzbp8USSlWNslt8YZ9MW/V2D9qyuBY4XvgCcMIpfW2oGmsJ11eGlSKyPqJYIqcjOaRsiHCxfsdtTwm1zoLPH8EtrdCiDtjAUwci8g9V5QahCrMU93Eh8qfIqDkaTZwavVID5LEeaAG2pbyzVfMkrYh5uFOUY7rMYsCkHNAP8+vcsT28w05WrNMUf+/Eut5LPXbydf6ZMnJS0WPTnKyW2QSXak+P3gku79yx9glbIlM2q7FiyCoRmCItfele8P8JpyNvTgXKclQ5aqHL8nabJOAN3X9vsSvkJHruvtAhiGVprfPPy0K8qTCDhkX0WmLpjIdJf6F94ULWcxZRPqqZUiftoNe6aO+ia7W5TmTEYS+xFqKQDNdPE+/qL2XkP2b0hagHVuTZmF5eoGg6cE25xLig1isZkuOPyXIKaVXHLa6K87azjxbZ3rB813MH+XkMWz7lvx24f+k14u08PHyEnTcPOv7aNczfD2L/z4h3+NjKQQ3nH40N+tAYBS96+kxbH/6GeLBRp+nFU4mrjrBIp3TiZKRkS4HkQSQEpSxnjxLMF0at1OZKWAI8BRO+oWaOlmYvKGSMS+BQ0j6qLowBQK4hke2avS7WEf+58YPkiy40DkmQ2xGJbSt1YnunY34kruJg5pHyEu8hUAXmWnT/yojs/OEa5jepG4HJdz8f5Yizu95PRAPxRK1M8e7M77+yuCk1GEoI7BN6OJunM/psZa1LP72SjJBVO325H4+/vBo+G3lXBy5j+IhtueESePcfhoujZjzP1ol29IgQqpjTmzeMNtBixQIdxvRmFLaucMpC9suAd2WPZCWSnSQiqbNkALeeHlUNkkNUoj/MoF+mkTOnMAmkMMIp/WPNVhzM3bAJlsY8/zxtcWyW4TFLBw8gzzHI9xFmd1EvYG8C0nD/MrxhSmxa38WXUycafp0ewejtGjP+gnE5i+TujJmPTaFbMZW5MV9ybzNQfnk3VptbBCYLYjTuSn3etT6neyc+PtOLuVnaeeXw58tiYHveSd+Qij0L9FrQogdlwGopbNQwXHofcSt1BbWkgQwtMTf37zeNach9YSBIa2hOH3EixSmDswKbUdd1q0XOvXQjk6fv/gc9Gt0H6spkLaALA3JIBtuAt8tkc7bB7oIbk0CiqlgZ2ulbEbxQ0ZE9H5LCjffTG+zb5TQP7R3EIKexdMw32D++DPYt6zfIupiGtbpEGRa8g6jxPMU+loHj05BLfrfpApTgRAqOo/eMe2VfU8reTamTb8H3cWdQtrsSPnau22gn/B+r7KnMRkTong5cvoRNtdEAFdYh0LvQNZAaeIuNI6676NsEY2wU/s/CaoaTTLtQ5VNZTP0DXJUQkZjlqmw/lb+Hj5zup62NiCmchwj+iSDSeUpJw8Rq0gGId3WgLaSdu1YQXZt5KzKYZl5x1TjjAo3QPA5++K9SZQamdTkJ/jdrLJMNvbZLcAmdiAbrUm42N3cQVgbQThqzQ8ml1VsCbFMzmikyuY+oMa2d1QK2CEeFsRO1eNJw+DOvt/BMywtusworLJlNoQNB1aZY8eJBFqClSivLmWhJfUnpWrOCiAqKXv1naEAh5kuoECjZyJOtX0knM1yrpae+qGR9seSSb4aDGr82m7+/YlgFL0JrgXbqlwYXfikW4pWriN/ke5L6SQzYGMmnxXL8pxqowtdQyRICLp6WcmFeSQxWxTsdEeFs8vthljegt66hVrO8Ej6zGrxnCGov2+RuhzLGnAtP7UYehsvyeKd7HhJE7hF7ZeFHmbxkalrXZ2BYEcOJDt0HjBnH0ZtDLKG6zRzjh26fnOfBDzTGQs45eY9asA2QxU+xY1pCsnMxaNuTTuj4vZbs6DL1mo7uZs5o+MysoRXWaUhQ6s3BdWs5jF7gT94m10Rwq6Vv9zyVnqw7dS3em4UoIAmJUVCQNpk0fAbbkB9EN0x2olAwJdXfKR1zmIuO7ftqp1zPdOdzF1U4Mq4g0blDaKHR1gP9OE3FD/39pAD/Y8nvzCSzR/50FffebP935SyPcQQP3lDP2ZRFX9Y0mlpeQeAeQE/As3avmtfHRFwonOlDwkRm36EZLZtBPOszeIpPL0oH6DX1DGVwrnxwtCYoEGvUfv5nL+yApH4g600khLdpskZhk2oA3VRo/X5frENnbLv1e09tl5bovKBEP1ABX1V/jHEdZ1X4bAhFAhIqlpBOJ4DyFnFxWnYuaECGnAYOKmAQNGPXvzVImCNTctVfbcu/Ag2aek6N8oR2r+yPW3onmnVUOdLCaJAFd+UvQrkwqYty5wdfdyDgoCcdnHgyhDM0kKVvzodDWULAN/U28UAbrP+9kDcVskEzWMXHwLMQRB/Fu9XQfFZNJyknqHXf2QQQ9HZ2MLcgaU+gEKdBD9hA/FNk2EjMFvKAr/Bal7+Dy9GIhp5G2zrtpSDwd038iZRWoVbtLU5mA3vpyfa3uk7MeQmPP/eE5m2l+MRGnPKu0HFj+YQX12dbdc/37FdGa21oXAmMLr9viO4oUnft96GDNX3D75i6i3xadYB+LFOOp8sEYREp5iDCjaa3Zg/8rnATgAFuqrLwKuaFQM3VMuF3hnujHE1WZ1oj9bByIKmpp5UiGQboLjWVir5bvBZh/odmJqVbI4/TFLsEWaGNJebj1XfHeQumm0LI8PrRifytC14dC9hEjTURVIayL4tGZpq49MyjfweE+JDEx4sA2AXE2z1VuEtELR33gEa3fvBmwqoLINjqgAnQ58mQuPEXwfj5zpID3G+MQqIRTlVQVei131kq6EUWTaDiUIOhg3mM9pu+9tyacQBEE60mLIolrZEpPlZ3xyn6CClySicb54CSyNXprWZC2En6tdUZQtSgXT4Q5BnFglYzamLTj2u0zeNrwnh8HdwxT3XDQxfs8rxFQLgB/G10JnzX4bC7CD9q3Bj4CDuk+dyXcl1Lw6tLcIpxJhQmHOtKpF5ITogaLdDxggfkb0GWkTuyE3kZE6MdDrYgBhZsYWDgbL+8RFyxXA8GIqEM9xgGIi2RYjrHC1RISFy9or/WFCLclIXT48nVyPRg27llOGHpmdbA5zKoKPstjDQ0BtZMBA/Q504/Ktu7/asc6DzlF9C2+JrjwGwzS7fs1RAu8Jp3oREBFqEe4+t09kxb3TqMlEwB+Sp3HBVZzGWi6rLFCro3paXB9ezM3S6P47CzA/h//RwSNkHDKw2n/eWH7WdjtUz/+NLCErvjQYUq9OYi9EFawDE7fko3CyQLsZ9dw7hTkVku/betbe6CWFMmelc/BJlAEJ0mnxzZgnuBNl58FPP+7DjOYVct9eGN3Y2dXTcDxr+g4bsb3n1S3byn8zBopm6f++cy+oQnXNgdssEwdgKLAudYWsJZ5qMGDp5Zb37LziaMkGBNYGJ6U8m/qiNUXh7aAcCqIoOOLdqWqkAyIBZ0Y0xI93YfH6eZPMdGzjAViWpRzkVb+AW2/yfpI71Vm5jDpZUO6Gunn9MWoQ1c/SIIJdDkSL/SKfZuLbjXj2p8TWbpKGKibo/reyVl7QlB0R8RTTK/blwXu49lHpNK1p0kBSdujUxWeFeT3/yb4xQkmA1f3RpmKzNYWAYuMNVtx1LR32nKp1nrWLYxyjsJRQZ2NlyjNZQAIg+e7X5QmuT84+E2vhlCoKd84SbQFlkDyGGjdK/8DLXnMFifWEXORrwGziCEwmXFEihTvtgnANfbYUZvvSOcQEEr4Xe4eW/VqtKxrSHJ/63zU8A5MgcRm5OXsHC2kdCD8uCE3y3Izt3H+GgIdQidFsZ5NCTBf9m4O50bswL4f5l/hfGm25fkarwFs2N2bzgw008ziMynO4jZMx8N5kni5rvjbngEoDQQg2J34Zn55x2bJvRhI8jhshYFdg6ZH/df7TMkhvqYdBPZyDpzoxTRUABDlpFlbjguxumemUrvKgj1hTCSn0RKc5r0ZslEmupSqLp0+TBFXfvumHedRMQB+OsV1LHGZL7gSS3WwtbaEhBVgJgjp8mhtwrDHi0e/B6E32RKmMdfi3j/hpHVyaTKDv77Bru0bNYn2b5+JPGrpWgUxCcjYei5cpE6P383amZIAQlkYoP/SAUWfp/sXvBnyUchASpeJr4xuprOY6pEsGu0CLxs/A4ZV+B+8WlY95jNPuN168X64ABUjfzOthS2cRpTMhRxG28YRg2KVnRsvR0X1/Fhd5wuGxD4FrjjOYQ/lBQFkJ6lKpKnaeZ1HeqmBexbgNzqbET9LAv3GnhITItYnS7747ZeW+oy7qh6igZPwGb67r8WmoSf4UDo9V7Q5XeBuKJrDYxrgDTCnbW5uu4BzF7IUknNRjG61iAc+PEzjjVXCdNYtnaoBAoXEZ0vi+/5+GvhGucpkmeUiJ1XUJsR7cWqxzWYfNpQlETOD0lX0Gs5ZChJGbq6NYSMavDwmBIBbpQW6FF41rCVq1xNidk9mgs80JfZFJ715Tv6cEbGP7kTQtGrIzpQBbaoG8AG19BXwbVHc4JHeY2GqzoJr8on/yxvMFLjnoosSqh6qsGCKeVL0ruQ/PNTn+t4LEx2k2XoH9BHcFyOzsztz1NTQMRIZovu9AbAKHTmyf0vWzR2onSVwelVyM4st3r6NI8AR2CcNNccRhKc5YP2UY5YvrYSOcV6z0q4Uo+smSdM1cX4rhh01PBlpKqANDqL2+fp8ck+lwz/5QYTNITvMvmpRYdKdWjn2NtGexHlkvQXrJmvqK+AX2HQwJdvKwmPgSGasud+/k63bmg5E3I5FZRP628SMmKAhrZe77fT+acSXHovxIb6v1+R6ULAg+QYi7j63z62JKcQ3SfP5nkTuVTiu/WRqBHdkP2FRD8Em7NfPkC+oroK4kwGQqiSSQUzNJbYXIH0RZYRH6S8OvrU470WDNRyXAIc4O5GYKxAIkPhtXGoSyVLFJU0Ezt+/aY/qGizJ3Sqb0EZmY6GhXPMp7HyziD6NQ7LVMoBUqvxGS3omPByyW7B237Fst/3TDv6IKU8v2oKbTLhpn4JzOIV8JM9asFclTjUVuPZO0iuvqV0+QLbyAHok9+hx6C9UqVXYBL+w/tM2RO+cvQ40mccB+THELv29NW32yHKdeZnk1kzgFtZxCKXitKKE8jasqfKCHHnNe4+O3XvbysSUWAhgJfDhnxAlmwUJuJB2+4RZCtauP8C8X07jDtfs9QdakJb6vaaJfEzUqdai5zMjhh8DS5QE7O/zytxaprhVtgZyI5gWZ6t8dAYSkXbcS+ESvVxWsBWf74HOVHO/Zoylw3q8U5D6oMOrAGUnBqSEHWcqbjONQmRWyXSxiVZENjThB+9gqkBFKSDAmKpWDmXmi9++dw08t6DACxkZ8bTZmIfW70A71l6sHomO/0KpTTcHrsI3oIJ9dcIXmbWcrIDxOKOSPoImPAjW7AnYO8RSwPCy5bCPJU4yLn0FFqRMJo4oiIWHRdzuTZ1TZtNvOaNLETmeQo7ts6FTm9FQjLZfmxTj+E8KK7gSxdpwB89565eVC4tHJ8GBVG4EBsw+Bjh8fQ5G7mfrrccVTFLU3F6b4hjpvi0vB46KgOTdaJ1QORgqRG10ddWFph6fkPGFRARojCjkEpkdYAoPwLLRRAdp8JN2tpK23reZUZGytb2tLOk7GTEdKxin/d4nBN9x6FIaIfQ7sps3NlbjunKLEeMoGp9jWGV3NawllIQe9oD0P/lr8Uf1zZdOhOxJAxu7yzAhueicBF0ithmXx/d1KAshWcSRGsOJ3/5/wKRCVHHSf3qVwnjfEoQXXDwjGyFgqXTNRgf5NSydIA9KEuaqETPX8d//3YP3ZHH46qghZ0T9yLzRtFXEcfKNKJzfmhbWXKyZG5CzIQKkPEMRSVJsXyev7WCce/0o6wu33peK9JE8ixqyoN+xfbS7nFeqTBq8sSyYn38D6ygZKHyQL+92zCx81C65QXwc9YGjys/sOrpN3oxt6IzGK+fOBU5NkVve/Tf2gVUAxN82OHEWoPLzTG8av/TzXFf6FOybxyQhl5eqpo2mkdYH+JrYM7vSt8Q9nJgj42NH1NVfxV7QcW9fd+rwvGWMRg3y3dJlQYGj6A7wD/kR/Wl1YxLhFi/uNGyZbH0Y0F55lqkL8v6+0H//lQIpDMdPh5nbiU73kz/bgDfq3uZWDqqgS2VuXmR15i9ODM6QxcwY7qqz+ez0+mDfyvtAmba9S2fVlTN7ufb3o+7pFMb0VoV6gl9IRT+Iqs4ixtMuKyXCnzWeC98fauAAo7PLMiffiLNaeBNnm2rJgAmgJWxPhhL8g6myxb/46gY1N96V81XKqcxg1iXfV/beC0SMbKB/InUiWzzTZmKRuEHwoNi73UMZpGJVuMmVgnkNb+7Uyb0ttjOksfg/ei3mLUXuVOigCMLlhZrS66ql58O8dGqbJDv0D9yX06QQ5nYPL/t2OfpFCbM+Usryuv7VzclhATrXoJTAG9dPuJxnarfxY1zX8BBEdyGAY54t11J40sPSIYTrFt24FVhQ8qzvIKY+yUxyUE8UbpIwnK8alKYxE1pdH0gfoUSOftIVhkDcPgE7FGwCsIBGbMrzHHsAle60kU/v6kRnzzfcmYmXf/qfwaZTAt0mxerIdase6boR/LQ+D8IJlmZV0mGrWbpIVoQ00PX8ZIm7tcD2cMUwIG5vRlxl5hTsb6r8KH7HJnLIBhd3/6BjBYCTIH+mq6FaR23thyMXTictnlMm4Q21EM6Fn9QJU6AmN4PT+ExntuK1f0HXlJWEvdC15X/HHUEFCEtHnIbT17Q/q429vk/+X881Lnwq+zualkqF/WgYaJQ/ma1V/KWoDw+0tvw5eJZLaoCObXIc08vLxUIlPJYqvO6f179diNOIN79i4BqPUEDEokpyXsOPHvGfz8JaL6dkENRoNU1eKuKg1HflqfU1Vf6YkU53nNKrFMLaxv/m5lLN85mSPOflmCRwvUnAqhzd1r8ddXbVy6gyj//E9cdWaHIWgQCx69x37zt5EC5EVJgB/Kz0yXyf58GZpTxFqOVWVJcEKflNkjOlHmhziZ1ND1nwKXT2T0QxKA/nI5p7U4nYNKTsZ6xmLbOp3ToFF6YFkKy3h9lkQEVUyTvF2gAEuWk/46HfQv5UByIOEFsyJhZWi1dZQw6RAImW3owsm/rDF29jdx/S/HBhp/owvM7xeuBj+u5dE/erDRJHbqDSZdpGn6gmwPs5YG7KCIEudSTvbnrZr1GqZa6rEV/mAcoy1oW7vcgmfrPZXf0shVFHXfwblMJY8eSspUDzUqJRxyKwtuouhyE3f44ifq9QKrMGyuLSi9DsGG3GOWlcb6J/Bo9NbO4JR0Q5xXUJN0CKCKThSGugX31+lygZ3pGgXysxxyBspivb4mlv9p98lvUUFUPbYCayJEEYy0n70NMVOSZe2wKd7RJq3ryCcHeD0ttP4qQCuF2n4Zhtea0q7qYp1Mnk8iJZ3Kf6z1iucux9hYEMauyZqwnG4673Zj8Qyl1DRn1Is8dg6H2leedOEsrXeeiFtP75tREUjuzU9Lzwly4+CCBUcY5f2rWRDzTxUw1SIyCwWV8AM/6d8MZ9G+DYoeCh9b0N58YABvbD6/90g+492VmimpIZeqJ+xIqPb6epRp5/w4uhJIY1EhTMOWfUvOoMLLLsnVtLMosIqBqJfT+5w+6tUsgmh9bu9wXhoqOXrksuWr1hUz1sCDOdO08oIuqMOQTA9Xv3lfosLqrIXDk9D9JgCQGwXvb7jTEGp9rdm9EA+5AsQxpma2KLYXqKTBkpjGUTONdJOCtIQBMjeYhP7SC5fcIxLwww6fYcPbFFSdkE+SOyJ91yr7GTvcnZtNtM9NJ/lPCDtf74pAZ2pBxvgrjUlCU3VcZR6JycBVRLBgbCgOFFuAuCPvpi+Xm/rHxF4HY3Zzt2PV5T3YF2NdlA/FjNp+ijgIaMaGTJyfkFhmvcJsY52XJmBjfka73MzlADdm6ECjSrB1hriCrdqgFL9YoTVAd1VXk25x11o0W6kBz4DSVj66VJ8BmHxBhtc0GpkINhULg0XVgyT2dH4hzs6S/HKg+WTNKkHjkYW4hkqFigLo3ddLXtKQzV4xybOTe4m1wgbp1bHpUC9WSeJdaRwj3MXOmvi5x0JEP34xasi4PtPpeHOYEWR4z8/Ss7VPskoqp0ZGqG38WLvNvFuKPIhVo6BysVEFtfT0fJIOZDG3VJcjFfj4DJOP90MrEVAoW1kMYY+T/Yn2o+2Dfh97vPIxqrPldXXSydKeUaZzrqpjrhAMTrgpG/jUJ4BDO72NHzQX88taW66Yfx4a2KtS5lUJxYAY4Q8hX2Ir1fh3cFbnwky2DuRfAvFs8JNasePs+hPfNucW+yiTBJ/jm/Cx6U7vCry/HDxAuwHrJg6OTqM7ABGDdKKTzQa3S4Z5DHhJmf+Du1X8ClUQFrvhRmex0XI738OfUKHB8Gs0QS1hBWJF2EAl3aKf9uls+/2qrYXnfO97AA31HN0q2nfEK/2SxN36j73wdqxZna4VDG49kmoLc6SY+mjp/kEawCDO7X7DaZ69+BnjPpT9KowEofnGV6IEBmY+TA8fIUX8geFivwhOSgGaNWUCndCPOx5Gz37fNa9lDAykEvp5X+zCZEApwxZwK29I4EKIJvXnpfFnRx77aBtCJdv7bHHyxU0bj57P5HVPvadF6LU5eDABM6HV9tjbFZS7Hc0NQZjk2lotI6MFqOo1PHXRN2I9vr9nyFhZ1UYZyRcIECYnlyC+Va4INnE5dDX3bW8uxkRXb4leUVbdfGnhyjhGh6Npy6LbT0/Ip5xfD24b86URQB9l8KjvuJ+H8wjfkeDYNvnOC/8qKpeQ9W6zluWEKJp5eXOHjZ0Abc2wD0FQbiIUXggPXxNGA3/g7FQKJBc8AFoaM5Ov/GEUpj/2r2NmxZkzLVxh/ic1UdT+JL0LHo/70bIvCNULKmoAFnPsKLi/LRLZgCe1cYntmHNxTJwrJmFqnDrQxwWj82p4q9P9oEknX6CQoXsz1ayx9flUCvOcqNeaKOZRhYVSifh1/HJXRRu9yaPcdRQ+X3t1zNnyRZ5X9ZeBRGYBdUCSly0iPQeAOHdPRc1Sr10StYA6IIrzftgVwwCaBrC5y1jGpUVXdpThzZoQNoX4mrgNFo3UzqArua/rbEjKpFj7gb7YN26txSNgOUagnCawLK7ud2bkVbbv4jmKcI/aWES3ObuNXLa2fWTG/sSZ6hiU04GdKvByYs5cwFcR3+lIUIN9iKRoCDq7ha/EvBZk/ZQ30KDi95E/CfEzhw/0ThIXg4pm1YQssJhdE3FRC4hWuV/XMjz6CXAYb3DQIAsqT/Wpibq4KAqax8GsOoQeyzxCC9gEcKNCE0UQUJXnHcDLj1y2zrHDDq66eQ8pcNk1tJbZ1UvtvLkMlOosiblU8W0HwJm5I1AdDF0pB4WgkCG+ybeUEiCCGecf4hZSlXjmibxkd9EoawWitCOlV1VsaHjGZOTt3HCot+pIWuz+iKDXUkSPbzV4wY7Tn00PdrIKnQ/gGsqxsVNZM6l9i/eA429fgA2YhaAeR5eHHEqQKo/NLVw7PD1/0NHzV68htb1Z1etWCpsf8YXzNmUZYF7xrVJvuw9/mt4MFxmm3LG4tqzwTH2dLCxku1UYKkoym/n158swHc8wPQE+h3fSlOBGthlrz9mtto2jyT9UecnmN+LBnSATVktUG45iC0sv99HszNdM/pJKNp9nwE+43utlYsEEHS3adbBg1PukEgI7fChDavtbbKSmHapskybjTHcar/IUDvJPQkbvWfUmMI+kVDSXOx4qgSzaKLR2DuReU9e4fmtNBJohwh9qnCABKIHUTkPfMJkEXc8JXO/hk64gofdR95C9OxMfVg1Zvc2+jtCTAdRMsXZU5o4S+ZtZm0NnECsU5Glw3G24jeZDdalfq4a0E+Is7rwqa39cqWFfDU4m26UzVVxaQODPMO0UMoniEBuYXmX28LhGB8uoRklYmE5Fp2yoyclMMCL77dSM0gMkZqxlYj9F9ImHoJHmUgy/RP29syx1G11wTG5JZCsbLwwmYOUGk/7NFO+Vu62yJqdlW+r6JKoBv+kaw9MAFj8Qx7n3ZzNWB6DLA/DvzQ4z21eZRPX0yXpnSlweaiwJvf2AFl4BLLR15uwoeHyRdSdRSWFaFtZVO97v3Hmc5UDzW0xgVoayng+9e+GZoc+ddqdCSpj1qMoqzu7I1COu7LnEKL11tPvgt9eKUzjALF+hFWAibZcoNklRcANcQV6Iw4exfUcEfMwqfCULJlZfgWi2apLfQZyY3G/zoOnurbPLz6Y3W4izgv94R40Uy2c2Pjwd6ckp6VmvYYkP4CG3iIgH5rlGum34tev4O0c/dqzhgU4fleVQZQe8a6Gqh2pIeq5k6kCVSZlixKlarE5Mc7bQaBWqg8fMQdTQ6gbrL28Xe1bUKZDYsIqj6zqS/jtFE6VYx0jLdg4KP3DWj3dxsTztEnwNaVzRTinZwtx3bHKPZ1yD+jk3Ob1jgT6Y1rz0owoZbUyVe7m9GGxIqqo9OMDrZ8UHJSeQvamIIhUn3wwbq4wK33TIbhLXGirmyTFChv5D9bucvuYD/vpqJtkSXOjMUrrnpVFSDVGiGy+mgbz21oBGTwMtAwiZcV0+wLpPO2kRt1/7uaSH5LsM5wJOy16e+DPougI4LFBNWBHFwEnOe1KCW2fAwqyktKXcb0rbQSZoisRKgp5GrCvdixRUcIv4xDC2SkyZ8mFlszdYHF1AWh8NAUB1BqoyU6wkDcw6q/6XOdTJfmhKI0hZxqlvqfz3p+34g1R3RiSXDHjQUD93zY2qm+l6/w5m+70uiWchUZyMIWELXWSd2haN1ueRkD2N4kNbvv1XruESD9II0j1GcYmi642FbAYTOSn6Fj/9pVfTYIt9EDf4XLckzXKachsxqlgkqHPrWJtshh6ISbL5jB4F03LO5QY8G8HNoWkIse6Wjd+U79nR1cpzX/lQ5PvUj0SvUgs/Fh37F6hP5f2c/y/7hF+33QIiqgOsB+b3thHtd5yareEas4Pqpvh70GOof4Mpb5H/7/UyDUX9w5VFvGIMd/KDQz/yUbLNLwb/MlmCrTpmeBve4gXyPNT1/qUOCDOd74V6/1W3RBS/R74WO3wEVAqg/NyUmweoa+YI0d3v6rRpU2tw1MjXKyPd8qHmXUPPKCVPxGIeoY5aQohKfCiNSc7Z69nC/aKCMvUruITioJnF9Ii42LhVQ2gqxgkspbLSPebOy0DGMzJVghtkxfU3mlZwVZmNISXj3nXTNWXui4PRvgDX0mLI33s2XM5ad2R3N28fQ0f6Ss1jLNlD/S6/PeERkeH/7D3eEpm0DWs6+Bv4IJyLeHb9MksMwk1h9NkqVPqGreAQbXTA6ft6OzEV2/hn5kOmJcweU1PrSlNHr9Go7f9Be0XuE1GdDilj5QzfakhtQjU9V3ZPNr7xEnAxAVQjbqVXYx+rfhOIp9SlXQ+00xj+Skxxl825bWjQrUXXD2yrtRlzFQuYW4Q1Qu00W0vjM4CMu3GKWS9RpNOkHzgUjJ/6AXdnSXdUScOxgpyr2jnH5ZGH5rZideYlPZ3EwjnBVhdVIYnqM4KAyzS+A8lI2DIWvjjW8bv3BqsL77TTmD2kcXnePQ2Fr5NXUAUm1oFIrmOCcTEeo8ioIn6lVjjCoGFTbIMsbTUgmVQS1zkaYnHZEz8Xj9HoggbJb3Fj2jDNHnc/2cteguADPrSK0QWvfITWGVsCEJ7sgLlEG5NE853S4lLIkTH46tpWISZu6pbq1kgbk6pW0rq7QGMiMoq+8RKJI2xj4DTO9MdRogT77axtY0jW89p3p4Ek/9dwiX50RaTEvlMwMqbsq7TCfGSYFLNKu8eA3IwL5Xan53frDN5UtFId5rqa0pYTVuOT27NtMYQYg83pH2Z70BGWhPA8WnlTi+YqIQuUv/5RexAjU02I0Z4eyNJHnOKO0KwDLVUhzhAGqDq9hwYtToLB3uEkI5H7LdvARqGEHi2VJia+nqMW5/vLPU10prmdDdqnD54rpKAhSgYbfEgco+WBMbOfPCSKQg5JzMeomAGNzFbdSAuPsz6d7GVhwAsxTAifECKdy/FrRP74XggflFxsHWlEJh4JgVDO95goCDkQ/hmUSUPgg0rHFfL51WvHuPFNX6/qH8nqxDfB2WCFcZ/Sr32H/uB3l9jLvc5zfXWCQJ4+4VmtWZuR6WC8cdXvfCSQWSr1ljk0UxlNEjzvHgjOB99/uLL3HnVJU+I5yPEMyawe6FpJU1ZX9KY8JZyy+ZYAkEa3rA1CKq3rrmItdBfZDEKugiVs97JSAQ5B5BIRcbP0eIor5lfyzt4RqgviGGwmbvYHCbjXq8E40z1fK/s/dnkpSuh2h25msl9XACoblyuuLxVaKe0H3Q4ekUHBQPi/SsiQCLzgEvslhE/iqgdUHBuTWjX/DrXIoGXU1nvaMxp11IPUeatIokQn43AIa72BWlW8Ojp+8vAgOtBEDb4rN+ey7IFAfxGmg7JW8/IQcBmILIa8Akf/3CYaEgyhvRoZHEgYx5udO9gf9icBbvHQXvXJD1wMy582aJoOuy3b8zqnUxxIckGg3Lz+qwOh6t/lsjyQtw1mkUeMcCZsIxrNVSTNjW9tR4mNuXxJM77jQtGyE6b7DWh/2EV9ZqgsT+Ajw37ucOzvcPsTiyXAvCdT7DytSpbq0EnZMp1Y/JMW+uCBLT4CZpMWZWzASVBjwXkJH7X4N3otIZWZsCvzPOvMxfcPGlb+DZRYFXpkmXETQgDCHARLNmVO/fxiDVtylT4vIcusF2vXlZNiZ4Kc/XhX1IcK12/tt81qaQX4mQPTnyHxpYNRMMdQsbhfuBgz8ep0tSrzWVNOck7AyfDZrH4/W+lmohFZrRk2Dc1AgHiT2OEFLWnqhjkrkEWRTpsAGsx+ZRVHtDXbwb8ed6uH75Juu7+f+bBwg8kyvHgjguJk7U2LMI9Xb1cxUMQa3lq2EjnC2nSohFt8/R0i+XbRKxE2z3uz/kreVSCrSLOmU9nexNOeGjJEe5KwO1dWCHEJnezYULhX660Kf4duZewf6S9UOZL6YxdBGXxb/G069Q2jCPh6K5Qai/4RKMIVLVCeXoxMrmIpD4dNhu777Z58NHjVPWiEzDSRcrWHUOO39RMMyMGyK1e3VJjhYw49/quZiBqnRsE/JC9nEHA7Es1pB12zsUGy3jPESpAqDmLGFy41kHlAXPPGKh8UiEmo4ILVSDj8tOX7KCkw8aiYKgrp42aQp9HtN1kiLbHkJTBQqPUYVJisac/n7WcZHBLcNC/P0ZacUnlRcs71g1WNPwAnzkfXviBTQawWKno+JgkNojgYYy37LEwm31VeB4K2nqdmUhNbgYnIyoSj+bA4DyiIy7EEX3YiBG3XMnm4NxaejeCRNu0PkByJTb12UOHqoYwDG0VTndG0geSluGTDOBV77Uyv0qnrjwmIxdXYFJQZRGvIueT0k7SeEdtKIRpeA/TGBRbfXkvxyKIXTTUZqxaTBq4J5iRL6H0H6glJZJIn45TFzqiXUBM4PJHn6zpwGqAsGH80NNwzhL40TU4utd79S2He3dWxXuEDoRRdnnDWur6ifTURVemqzJgGTRX5VDx8gAKjYEip0HchmyZweVRHEWhtFE0PAS9AL9YE0i72My9HP5pdS1bytbIcvALkVfKhB/L+AUx/bUfZTo2XSEJA8fNRJk/H4bMB2w26P1IeuDyAjKBj4N/0dpM47DKzqqs4qMPkKqGOzl8j+ZnwZBJC0jKAZtk4J9Sf7/A+QHlMrjL4lWG34OCfNCPiifka8vhVHUjCUcb1ZVB3qVSd0Tm+O/dVxBffCXAUlDLSdlWrZgX40Z9thk1NgYRdY7YP0PeP0TNHkG6MGln4afStMeFCWUpLzEvn8fgryF0QMvnOTr4TWhtAKf5fQbCSR4l2fpl69Pa+XgxMLENzBG+xjnuttlx28zo9cMD9wiWO3zigPwru9LUGk3vBjNl5J5ZJ+4efsFIgqk4ahy6qi9VwlvSs+RblPuGpEMWB0y3wbYpu2iWxwpokhYdKc20QfQf1Dkfb3hVhOLb21L97bEKa5ckfbjxf+Bd7DehsvPk5EMgGvHsQRiV96N8A4J3AuURfW24vtyE/EVQ/E6+xZ2GOW2yeWHMzSt/82JTCsfHOlwMr2pURLUqAvuv7FC7bUxs8z2HqKkeO4sbUThL7Pvq+a6+ppNKOx1+9y2yQh4F5IFhCI3OG0GPRGCuuaI20GTw3jEYYdx04ZRM/zE2NXloqoaq7GjpZ1LU7jKAo0Ue5dasBw1QNwOOOXx0i0BXtQDTyxgoK6vsjTgDnKwENplHM4xWDTwDSti3+V8QW4DJ+WewYyHaJksw1KsKhEZcr/62PiC/zw1n5gPRu7I00o1wQMyF60tmRab2rx5viDo6xc0xwQU0lDXqpzYL7By4lASOFy38vxh7BIfP2amZ4CgjZVEH+yGHGPoPjdJotRGfD7Fk49OXKTn0dWYDLhKCpA5RlWozbvyFgy+fr0z+xZcoh1I3P9oxGKYKCrI/WCBAgq5/2fh/DK5i5OpgVmkb3lUtKnjfuTrMUhDNVK+KWsO7kMS1mL0CNBAAA">    </p:cNvPr>
          <p:cNvPicPr>
            <a:picLocks noChangeAspect="1"/>
          </p:cNvPicPr>
          <p:nvPr/>
        </p:nvPicPr>
        <p:blipFill>
          <a:blip r:embed="rId1"/>
          <a:srcRect l="0" r="0" t="12281" b="0"/>
          <a:stretch/>
        </p:blipFill>
        <p:spPr>
          <a:xfrm>
            <a:off x="6271539" y="663864"/>
            <a:ext cx="2872461" cy="44796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80160" y="1863547"/>
            <a:ext cx="4717059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06 Ethical and privacy considerations in utilizing facial recognition for payments</a:t>
            </a:r>
            <a:endParaRPr lang="en-US" sz="15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Ethical implications of facial recognition for payments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987552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4" name="Shape 2"/>
          <p:cNvSpPr/>
          <p:nvPr/>
        </p:nvSpPr>
        <p:spPr>
          <a:xfrm>
            <a:off x="3133344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5" name="Shape 3"/>
          <p:cNvSpPr/>
          <p:nvPr/>
        </p:nvSpPr>
        <p:spPr>
          <a:xfrm>
            <a:off x="5279136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6" name="Shape 4"/>
          <p:cNvSpPr/>
          <p:nvPr/>
        </p:nvSpPr>
        <p:spPr>
          <a:xfrm>
            <a:off x="7424928" y="1175918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7" name="Text 5"/>
          <p:cNvSpPr/>
          <p:nvPr/>
        </p:nvSpPr>
        <p:spPr>
          <a:xfrm>
            <a:off x="1016570" y="1249156"/>
            <a:ext cx="673485" cy="58521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3162362" y="124915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308154" y="124915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454189" y="1249070"/>
            <a:ext cx="673913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pic>
        <p:nvPicPr>
          <p:cNvPr id="11" name="Image 0" descr="data:image/jpeg;base64,/9j/4AAQSkZJRgABAQAAAQABAAD/2wBDAAgGBgcGBQgHBwcJCQgKDBUODAsLDBkSEw8VHhsgHx4bHR0hJTApISMtJB0dKjkqLTEzNjY2ICg7Pzo0PjA1NjP/2wBDAQkJCQwLDBgODhgzIh0iMzMzMzMzMzMzMzMzMzMzMzMzMzMzMzMzMzMzMzMzMzMzMzMzMzMzMzMzMzMzMzMzMzP/wgARCAUACtYDAREAAhEBAxEB/8QAHAABAQEBAQEBAQEAAAAAAAAAAAECAwQFBgcI/8QAGwEBAQEBAQEBAQAAAAAAAAAAAAECAwQFBgf/2gAMAwEAAhADEAAAAPxvyP3oAAKSSKoIUAAsAAQFAAAAAAAAAACggAAAAgKCAjIEgDO4ZhDCSyGTNzkymbM2Zsyzm5zZizDONZzcZYzWFzcxM2WyRCEFAABQWST9l6eH1tuet6SFqKAMglZQggIZWRAQzZAmSGAmVEJGSETK5IzFwZkygyZMmTEmUwZTEmGcmDEzhMLEJARPqef2/wBQ+D+2s2NFlsujZTUm40mkpuKaNSbTRpNposzpLJTTNBqSs6qmpmhNJUoSxtmgJSlS1UslQUIKACAi4upLFwuGsXXO78O+3wu/0crDNmCGbMmEzqQymU52SzLMM2c7Ms5synO5xZExc4swmLnJi5zZmTFWc4zGfq3n/fs87KAKAVQAAAAANMqpADSUoAALQSAALEoFssAACJVAH8D5fbAABSRNRAKFAAAIAAACkAKQAAoIUEKFESggKCACFAIEuRAAZRcwyZuYQyYuYZTFmbM3OUzcSsXOLnFzm4yznTBLnJElzIFrCgQFoBROm+f9F78+etRCGpVFsICEqMiAGSEiEWEshGcrEyQiiGYhCJlcpEyuEzETJkyZMyZTCZMRhnCYTMmGcmViQA9PPt/VPgfte/P1gbhFXRs0ak1Gk0mjUaKbk0mzSaSmpnSWSmkqVLJUtmjUlCaSpQmotzqBbLAqWqhNSChBQAQEXN1mWLhcNYuudYu/zPo+rzu4ZsyRc3ODCZ1IZTKZszZhImbMWZTFmWcWZucJizNmGcWZTNnO5hiZVJkxi4/ps5/0vOcgFIULQQFAAAKW5FIUFSgBBVFoSSgAtiALSAAACKQP4Hy+4AAAEECFBQLSAJSAAAFUkAKQApAUgALKJYKCAAoBABCyWCQRE0iQiRM2QyZsykMWYZlZucs41mHO5xc5uc3EucVhFzkiQiCWwUEQtjRvLcjP6XWP0WrnVJJZYVJdalCAyhICEIQRkLlJUSJlckICEMxAZTKxMmTCZkhkyZMRlMJlMRgyzzTMmWcpkyBUOmN/1D4X7L6Hn+gUU1Flpo0aNSbLJpNLqZ0ajRtNGk2hNSak0g0lSpqQmrKakpUqVKJKaZ0AlKVLZYWakFAKyCgRYZXN1JcrhrFvO3DXxe3v+d09UImayuWcW5ZxqQiZTNmDKZuYY1nKZswmbMpzucpjWcJmzCZZxZmzKZDMmCW8/wC/Z5/UkAFUhaCAoABUFFgpbEQoKACgtEQCFFSgAAAABApL/A+X2wAAAAEBQAABAAAAWpACkAAAABQJaSyAApCkABSAJmwMiSpQjOSJmyGTOs5jKZsymLnOplmWYTnrGbnLObmWZMXObIEwVITVAay3JqNRoBJn+g6x01uyZtLZM0F0sESECEijJASIZJUQZMkMghIyQGTJDKZMplMxkyZMmZMJk5yZMJhnMYZykSGQKZv9H+J+t+75Pr5SqWmosuimympNlk2lXczosaNpo2mkpZnUmkGkqVLJpLZTUlKlSpRGkrOgVKCpUoudQKAVkFAiwi4upEXDWLcXXJfLvv8Anu/04RM1lc1lMs5M6mUiYTNZTNmWc6ZkzZizLObMXOEzZizLPOzKZswkswmRMGYz+gY/uk5IAFKoEBQACoqiFlKgAoAKAC2IAIWpQAAAAAAD+B8vtgAAAAAAACgEAAQQoAKQFIVSAQAFABAAUgAAEKESIEQlEWZSGTKSzNmUymLMpmzNmbnNzlMXONZymbiM4M2SzNkCYFSy7jobzNSSABSPqzH7Lbld6kzVQ2qWCJAQEklDMolQkRJUIQykIQGIhAZIZMmUyZkiYMmTMZTJhMSYTFYkzJhMpEhADKfuvkfpv1fz/v4ssVompdS0po0ajSaNRpNRpNGpNG00aTSVNSamaVNINTNKlqpqSlTSEok0W50BJSlQaQlSgoKgICiLDDWWoZawuNa50b/L+j6nG9BmzJm3CSszObM2ZMpLMJDNzispm5zZhM2YTNzlM6nNnKYswkTGs5MpEJGcuf8AUpy/okzIApVAgKAChLRAKVAAKAAUAAJQChCgBYBRAAH8C5fboUAAAAAAEAoAUCIQFAFIAgpAUhSApCkAAABSACFSFkgzFlLIkImYzrMJZlMGbnCSzFkZxrMTFmLjFkucsQySzFmUbNR0OmVzmyLJIEAAzJ+31j2661nNuzIFRBCAGSQshJRKhEiZUQhhICEjJAQyZMmUySTKZMGTJmTBlMJiTBlMSZTJlIggMp+s+b939z8r9RzoalpTUtimjRo1Gk0ajSajSaNSaNJo2lSpqTUzSppBZNJU1RNSUqaQlEmi3OhFQUqCpUqUoBpIEpFEWGVy1FyuGsW5ayvxu3t+V19kJZkwubM1JMXMrKQwmbImTFzLMpLOdmUxZi5ymUxc5swmLMpExrOUysZJJjbn/eHH7OUBSqBCgAFCUWFJbLAAFCFFAALUkoKQIUhVlgpCkFAP4Hy+3laCgIAAAEBUKUAAAgAAAALEFACkASkKQpIUAAEQABIglZohMpmJZmyJmspi5yZucWRM3MucGNYxc5SXETJNrtesdI1Ms5ObOUiFkkCAAetn91u4uiAglCEAWJCRCWFkKykSKIQhlMghmIQGTJkhlMkkykMGTEZTBlMSZMWYkzJhMkIzCAyn6Pw/X/oHx/1mGhTUtNRVsaKaNyajVU1G01JTcmjSaNJo0lkrOpKVNJUsVmmqqakJU0EpZKaZpQlBUthalSyUJQgFBCNQluWpGVy1zusri682un5r0fUiwiZrFuWYZTNmaiZTNmUzWWcWQzZlMXObMJm5yYucWSZ56ZTKZucWRMBJMmftOP8Ad5z1AFWghQACoKKIKVAAKAAUACklCKQULLBQACUAH8D5fbiwApUAAACAoAACgAgUAVAAWBAAAUlSACFAACCAAIiTOhJRMmYlksymbImEzZm5wmbJc5szZhnGs5saxejfW3o1uZOaYZwziZymEiSSAgQAQ/V6n2N2IBAQAEWIiEISiSJUIQEIZSJFySIQhDJkyRMmZImTBDBmTJzTKZjCZTEYZyRIZQCJ9ryfS/o3xf2MmlllpZdFirqNFNG5NRqqajSak0bkptKaNJpLM1NyDSVKlis6LVTUhNJQlLINpUoSgqWwUqWShBUFAIRqEti5li4tw1lrndZPzvo+n5ddoRM1hc6ZQmJM2ZqJlM2ZTJm5zZDFzkzc5swmbMpzucpm5xWEiZszc5TCmTGZj+huX9TzjJQtBCgAFQWghZSoABQAUAABKgBViKpAUC2IAA/gfL7YAiiFBQAgKCAAAoIAAABQAQAAAAIAAAAEQACosmZciVCM5iVLMpLMphM2ZTNmbnNmbmU6y9Ze010XSGEjnhOcc0yziZyzlMJEkggQBQ7SfvOlzYIAACLERCEUkIRmWwEIQiQyQkQhCEMmTKZIZkiQwZMRlMGUxJgymUxJkwkTJEAifT8vu/pfxP2Z0RSljS01LY0U0aNyU0aXUmpNJqTRo0mjVljUzpCbkGkqVLJTVlKmpCaShKWQbSs1ahKpLVQVLJQlCCgAi5WWxcrFi85rFuLrC/P36Ph9/owiSsmLc1EzM5szUTJlJZhJZhJZlM2YsymbnCZrLOLM3OUxWbMplnNmUySSMnP+zuH63MKKCFAALYi0CDSABVikKABQQKgAFSVZQQoJQAAfwPl9sAFyUgKAVAWFQAAFhUAAAAApAAAAAEApAUgBIAAlSQkszVTJmSWSyGbMpkjONTOo6S916Tfaa3ZZk5sxnEmUyzzkwmUwzlMTOWcphIiQQIAIn6XT7m7EABYEhIEIFJCGbkZUQETJCEIZiAhkyZIZSEkymTBDBmTBlMJmMJkwzmMJEhlAIn0eHr/pXwv2ms9hSmixV1FWxopo0bk0U0upnUmjclNGk0assamdJU1INsipZKauatTUhNJQlLINpUpUIWpaqCpZKEFQUAEMtKy1CLlcTWLrF1mXnrX5n0fU53UXNkMrjSJmTKTUyZkzZLMGUlmbMpDFziyJmzmzmyJzsjOLM1lM2ZTFzJMVAz6Zw/vk4++UEqgACoBbABpAAqxSAoApAFQAAgoUAEoAAP4Fx+4CAqhAAUAAoACAoAAIAAAAAAAARAUEAQpAAQlBM5sWxJJEzUZzqSpuOsvU7zXY6BCTOUymWecmTMzEyziTCYTCZZzM5ZwmUyzJBAgAhtn950qigCAkkBFIICGbmLAQiQyQEMxCAyQwQykImZIYMEMxlMmExJkxZmTEmTKZTKQAlnu8/q/pfw/2m89rLQaLGlq2LGilNG42lNGpdM6k0ajSaTRpKaTUlSpqSmmRpElTVlWpqQmkoSlkppKzVqEqktVBUsgqCpQACLCLFzqyXK5msLi6y1m34/X2fK6+uLDNkMrjSM5klZTNkTJLMJkzc5shmzCZucpizNmUzZi5kmNMplnJmzFzEyZEx91x/uk47gtIUAFQC2FINIAFWAKAABSKgBFIqkKsSioAAB/AeX3AAhQAAApSAAFSBQAKEAAAAAAAAJIFIAAACAEuYRIq5lNx2jqvaO0vRNlmZIQzJEzITKZTEmEykmcGWcSYTKYZymZnLOUymWZIIEAGU/Q6n396gAIJIRQQCEIkM0IQhEhCEiEIQhkyRMmSJmQYMEjJlMGUwmYwmTEzkymUhlAInu4er+lfE/Z9Md4alpSmpaVbGopo0U3Jo0VdyaSybNRU0mymkqakqVNSaSoNJZCasq1NSVKlCUslNJpBUJVJaqCpZBUoSgAAi5WLNXMsjN1iaxblrF1w1v8AN9/p5uoZshkzWazJlJZmokTK4uYmTNzmzJLMJmzLONTKZkzqYucpmzKYSGbMXMTJlEx+5cP67OclEKAC2ItEKQaQAKsACgAAFQAgLQABZYAAA/gHL7gApAAUAAoIACgoICAFIUAAFQAAASCAAAACLLFXqdM3vL0XrJ0XqzrIkkIkJBMJKzJEmZCJlnEYZhiZiYTEmUymGcJmZyzlnKZTMhIgAgTafueltoAkCIAICERWSEBCJDIISMghDJkhkiZImUkZMrlMxlMmExJkwmUzJgymSJlAB7OHp/pPxP2fXHcUsuilNNWLJVsaKaNRtNFNS6Z1GjZZmm00aSmpnSE1JTSVBU1M2qUqakqVKEpZKaZ0CoBUtVBUsgqUIKAARcqXNRrMstxLi6yvK6yfE7fQ8PT05ImahkzWazMwzZmwZTNZZhhM2SzKSsM5sxZEwmbnFmbMpmsMxMmdZwkMplEx/VXl/oMklhQAVBRQRbKgAFAKAC0JFpIBRYlBLQkCgAAH8A5fdBAAAAUJKKAAAAAAAAAAAqUAAAkAKaXZ0a0dF6y9DovXLcUWJCIMpEGZBEzAiZSGUiZzCZTKYkwkMTOUymJnCZTKYYzJlnKZZykgkQAQifodT7u9SWBAQCAEqESEBCESEIQhIhAZMkMkTJDKSSGDJkkmTCYMpiMpkyziMJCJlAIe7h6f6R8T9n0z3RQblpTS1bFkq2NGjRqNJspqXTOopsszsqaNpUsmkqWSm2RQzqS1SlTUlSpQlLJTSaQVANIolKlkpUBBQACKMrFluVzLF53WGsXWF8uuvwPR9LKwiZrJm3NkkykrKZqJlJZkymbMpmzKSzKYslmUwmUxrObMpmzJlMpi5zZDKZSzj/ann/V5ZWgAqCgUktVAABohQAWgAkBKQqrBSSkoAAAP4Bx+6pIoIACkAqiBKLYCgEAAAEgWgIK1prpbpdy7XZpdtbOi9V0lQREIWMxAIRIgykCQkgkmSJlIZSEkkkTKZk5swxJGcmJnCZTmzlnEzEyzhMsyQQICxCbT9v11VkChIggIQWQgIZCQhAQkZBCEMmSGTKEzEImDJkzJDFYkzJgymTMmEymAmQgh9Dz+r+i/F/ZdM9qJaWXRopVsuoGoGjZTUmzRTUu2bGjSak1WpNJoqamaVNSDbIqWKzapUpqSpUoSlkppnQqyAVLQqVLJSoCUAAAi5UZty1FyuJcXWLrDeY+D6PoeXfbKwymaysrKSzMkrKZshhFmCGWc6mUzZExZlnNRMWZmcambMplM1hmJizNgwkTrOH90eb7c2kKBQlsSrBSoABQCgAtABIFiW2AUglqAAAAfwbv+ggwyiREikEAALRbBbYaq0q1dLV1VXS6NLqXdulq7XS1CJEiCBFIgICIliCMxABlCQGUiCEkhJIZZhDKZkkhMpmTCYTKZmYYTEzhMphnLOZnCRMMxJJAEAiQ/Rbn2tahIoIghKEBEEIRIQgISIQgMkMmSGUhJIRMmTJkzJkyYTEmTKZMTOTKZImQgh9Pze3+h/G/Ybz1Asuiy6KU0tlsUsU0aNGpNlKbl0zqNGrLJo1JpNFTUzTSWSppBUsVnVUJTUzSpQlLJTSVLVkFCWqgqWSlQEoAABFiwluWoZXM1ztxdYaxNeLp2+J2+jDNRM1mWaZkzpJJZklmZJWElmSJmzFzDNmUzZlJZlMWZZxZmyGGcWQwzKyzKyYZ9c4f3h5vpTaABUqFWItVAAKBVgAC1EogAWwCkBYAAAA/jP6H9QAABAgAAQCQAylSFIEEoglgAiASIkZAEQAQECQSRRGYgESBIRMoJEFkjMzCJEyZjMyImZnBhnCZkiZTEmGcphMs4mcpGcJlmSQIBASTvc/tOmpQSklQBIQEBCJCAhCAkQhDJDJDKQhmSJCGCGTMZTFZkxJlM1mTEmTCQGGSkh9by+/8AoPxv15uy0stNRVpV0tLFiljRTZqNJo0VdG5mmypczaaNJTSamRpLJU0gqWSpqqEpqSpUossWSmkqDSELUtCpUsgqUFQAAAQy0XNuVkubec1nWuS5bzL+f9P0eF65JWSWZWWYSWyZzWUlRMpklmazM5slmTNmWc1lM2ZTNmWcVm5kmLM2ZMpm5zUZyZT6Dh/d8+f2tJCipUKCWygAFBSFALQkWkgoFklpbJFICgAAH8Z/Q/qAABECASABICkAIgAJEUJYAIEAkRIyBAgEBARBIM5CARIRBDKEhJBDMkTKDKZiJJImUzJlMJiZiZTBiZyzhMphnMzlnKZTKJIEECDMfp9z6mrmgSKASAETIICEIQEiEBkhDJlIZISSJDJghkkmTCZMSZTJgzM5MJCJEgWJ9ryfS/e/H/WGxS51Smoq00tWlixTUU0aNxpKaNLqTUlroE1maTRpKVncg0lkqaQVLJU1VCU1JUqUWWKljSVKVCVSWiUqWShBoIAAAIRYsty1mJdYl53WWsLhrwdPR8bt74ZqEqJhZZklZmZWbISTFkJZkzc5TNkM2ZTLOazZmzCSTGpmyTONMplMplM6kQnNPqOP90z5vZNAUJRYi2UAAoBQAWhItJAQtsCUEqRRQAAD+M/of1AEKkEkAAAAAIkSrEAIqIBLAIEgEhYzEECAQEQsSQQRIghEEQRMoJEFkjMkTISGUkmZBlnMmEymDMxkymJMM5TNziZzM5TKYZiSSIBAgkeyz9b0uaAAgSAhAkIQEICRCAhCGSGUyQkkSEMGSGYyZTJlMSZTFZkzGUwkSECQiff8P1/3Hyv1Ii1bFmqU1LoGlq2NSVbFNGjUaTSVdro1M6kq7LZqSyaN2WSpqQmksVNIKlk0lqhKamaVKEpZKaSpQlBUtEpUslKgFQAAARRlZblqLmMtc7ctZa5ri6/P+j6XG9M1CEsyZXNSyGZnNkqGWckTNSzMmdTKQzZlnNRnFYSJmzNmLmJisplMpmzNkQc2frOP9zz5vW0gDSLEtsqAAUAJVAtSKgAFsktALZIFAAAB/GP0P6cIBBAAAAAEgSFIgAlEAlhICIUIiRDMUEEBAkiBIEiCJAkBDKEhJBCSZTKCJkkmZCRMpiMM5Ms5kymEzM4TCZZzM5TLOEiZRJEAgQSP1nSevVgQCAiQEBAQgISICAyQhCGUyQzJEGTBDJIymDKZTMYTJlMSZTJlBARIn6f533f2Pzf0mCgq6izQpuUaNKXUWSrY0U0ajaaTS1dGpnUmrdFmdSaNFs1JpLITSWNJUFTUhNVQlNSVKlCUsg2zShKCpbC1KlkoSgqAAAAsIsrLUXMubcTWLctYa5teDp6Pj9vdKyDNkMrDOpkkkTNkrJJM2RM1DLObM2QlmUxZlM2ZTKRMamLmJkxZlnJEzqQiZZ+rOP8Acnm9mbFFSiylQACgFABaCQACkKgVSFgAAAE/jH6D9QABAgAABIACIQoIJSxAlgiQARAkSIQAQgIEkEgSJAkIEGUiCECSMyRMhIZSREkkTKYkymEhmYymExJlMM5ZxJlnKZTNzJJIIgEQQ+nZ+k6IQAgIkAIQEBCRAQhCEIQhlMkSSQhkyZMkMyQwmUxETFZkxJlMmUgBCSfsfl/ov03h+9hKFpVsupaVdRSroq2LFNRTRTcaTRo1LpmmpNGiyaTRqtSVNTNKlkppKgqWSpqqCpqTSEoSlRG0qVBQVLQqE1JSoBUAAAAiwi5ti5WNYlxdYai8m82/A9H0eF6ZqAySzK5qGbJM5M2KhlnJDFytyzlM2QzZExZlJZhM2ZTKZ1MplMXOTKQzcyyGGfrTj/cXm9s1IFSlsqACgAoALQSAAgtJSFtgkUAAAH8X/QfpgWkAQEBQSAEQUiAKgsEQCEkEAQRIgIICEKSSJAkQDKEgIkIghJBDMkSJCJkkkJJEyzmObMMpmTLOTEmWcJhnLOZnKZTKRMzMCAQIi2fr+jdkAIACAgICEiAgMkIQEMmUiQzIIYIZMkkyYMpExGEyRMSZTJlIRKFuX7f5P6n7nl+tlJLoqFq6lstNLYppaVbFjRYpo0bjSU0al2zTUmimpNJotakqamaVLJTSVBUslTVUJTUlSpQlElNJqyyCgqWwtQmpBUoKgAAAAi5WWxcrFxNYtw1leTcPD09Hx+3uluSEM2RYZrNmUmZKlkrJJM2Qzcxc3OUzZklmUlmEzZlMpEzZjUykTFmTLMM3ObImD6U5f3F4/oTSWpRZpABSkKAAWgkAFIUBFUkpKAAAE/i/6D9OAUgAIIAAkKCBAqJKIJAECQJAGYAkAIQJBEQkQRICIImQgkQliTMRIkIZSREkkTKZkwmUymZMplMSZZymEyzhmSZTLOUzISIAIgkfc3Pr7kABAQAEBCRAQEMkBCETJDKSIkMmSGSRkymUyZTMYTJlMyZTATJEA7c+v7z5H6z6HD3xKWWpVGpqy6KVdQNLSy2NFjRTRo1GjSaNS6ZpqTRTSak0aqyaSzNKlkppKgqWSpqqCpqSpUoSgsmkqaCUFS0Kg1ISoKVAAAABFhGs2xcy5XDWLctYawubfgej6PHXXJCEM2Qi5TNRMpCWSspEySsIszGdZykM2RM2ZTKZsymbMpjUzJLMpmssxM1lnNZT2M/26eH7MslqUtlQCgAoALQASAAWwCwIUAAAJ/F/0H6cAgEAAQCAABIihBZIgABEEQkQAkBAQiIJAzARIEgMpAghJIEzGWYCGUkkJJGcmZnBlMpJMplMSZTLOEwmWczOUyzlIkkiAARIelP1PWQgKQAgICCICEBkhAQGUyQiZgmTJCGZMkMmUyZTMYTKZTMZTJEyRCj28PT+8+R+s9HP0UgXUtKtLLqWlNLYppaJdRSxopo0bimk0bipTcmimk1JpLVjSWZpUslNJUFSyVNUKVNSE0lCUFTUmkoSgqKpUFkqVBSoAAAAIoystyslyuGsW5aw1i6zHj33+J6PeWGQZshDJEzbEykM2KykMpEzUTKZszZCVhnNkTKSsM5rLObMpKwzmzJlJZlJUZ6J/ZZ4v1UzmWlsqAUpAUAAtAiAsolhUtIgKAAAE/i/6D9NAAAACICAoJBUQggBAghAEiGQIAsSBJBIEiCBIQJCJBUkkEgMzOSIMkSRllEZyZkwmUySZymUxJlMs4Ms5ZzM4SJhmEZkgAAEZ/S9J66gBACAkCAgIQhCAhAYSGURDKQyQhDMmTJlMyZMmUymCSYTJEGUWpPq+X6H7n5P6rWdq1LIttl0FpZdS0pqUujRVsWLFNFNLuZ0aNGjUaKmjUlk1WpKaSmpmorUlkppmgqWSpqiVazqCaShKVEaSpUpQUWVBSpqSFQaCAAAACGWi5ti4WLi6xLi6w1iWW/C9H0PPrtDJAZFmFiRM1lIQlkqGWckM3MtzJLnKZqJmzKZqM5rLOUzWbM2ZZymaymUiRM1myJ/V54/3s5SUtsqCgAoABaASAlItAFgRQAAAfxb9B+lABAIAAEEBLCCAEgKESAIIyQQAhAkgkASIMoCQGQkCQkghEkkMoMkSSRJJDKZkymEhmZymUymJImEwzlnMmUyzlImUkhAABE+prP29oAASBAQgICEIQgBlMgykiIMmSEIZkyZMmUymYiYMpDEmUyRBlAP0Xg+1+u+Z+jllDViwurFWlXUtjQNS1aaKtjUWKU0aXUzspo0ajRU0aksmq1JTSU1M1LVkslNM0FSyVNUSrU1IKzoJQljSWyxUoKLKgpUslCClQAAAAQjUJblY1lcLi6zLzu8S5Xy76/E9H0CwyQEM2ZWJKymUhCVLImZM1DNzFzZEyksySzKYsiZsyzmspExqRMplMpmzITNmawn9Anl/qk8xqlQUAoABakWgkAtki0lWBKQUAABP4t+g/TAQIAAQQEQCIFCAIIQBBGSAQAhBEQkCRBEgIEhCIQQkEhEzJEgMpCRJmESJiTKZTJmTLOUyYmYmExcyTMmWcphmJJIkCAADrc/pukoAJAEAIQgIQhAQhEyEzECQyQyDJkkmTKYMyQwkMpkzJlMkSrlmCX9h8v9H+g8X2ZYUWWhatirVpqWxosVatNRSrqLFKaNxo0mixtNFk1bosmpKmypoGpmpaslkppmgqWSpapSpqQlNISgslNM0oSgqWwtSpZBUFKgAAAAEXKlzblcrF5tZa5tYusy5t+N393k33EMghkiS3JmyJJMk0iSspEi5ZzUMpEzZLImbMmbmGbMpiyJlJZiyJkykswkSGdTCfpZw/szx+mUtRVgUAAtCSUAIUUJaAkCgAAJ/Ff0H6UAEAgIgAgsEgLBACBAIhCCEKQgIiSBIgESAiCJCIISQQiEzESESEJJmQkTJmTKYSGZIzhMmZnCZTKZZzM5TKZZykSSQIABAn6PefTQAEAIQEBCAhAQhlImYiCGSEIZiETJkymYymTJlImUzJkyRKsTCejn2/b/ACf1H0eHvyzVpF1NULSxVq01LY0WNLVpYpV1FimjRqNGk0ajSaLJq3YzNWak0VKU1M1Fak1INM0FSyVLVKVNSCppCClkppm2WUlKEtCpUsgqUFQAAAACLCLLctZMtZXm1lrndYlzbyu/g+j6UtgMkBDNmViQzZEyQlkqEmZbkzc5TJLMpElZTNkTNmTNzkyzDOs5rKRMpmzJEyS5ye+8v7TPF9ySChYoABaCQAgqkLbJKsCKAAAg/in6D9GABAQAiC0JAAlEgCCIQggIAQREBIkQARIQJCJAgkkBCSZSJCUkySIkmRkjOIymUhmTLOUzGWcphMplnMkZymUzZmZkgiAACH1dY+toAIACEICAhACESGQZkiDJDIIZMyQyZSHNJETFSTMZTJlIAQyz9Tze/wDa/J/UdM9QKVS2WrSxVFXUVbGiy00tLJWtRSxTRo1G00WNGk2JNGxJqtSU0DSamalKmpBpKgpZKzaqVSbkFTSEoSxTTNsstQCpbC1KlkA0gqAAAAADKlystyuVyvO7zLhrndZWHzOvs8HX1ZJCoZpGSJLYZqJlmEJZDNRIZSWZMpEzcysksykTNmTNmUzZEymUzqRMmUzZKzJDNi4/rU8X7ucs2wRRSKAWkgAFQKpCklqAAAEH8U/QfoxACAgQAAASwQIAIySAEAIJIAkQRAIRIgEIkQQEkEImZIgyRISIkmRlImIzJmzKSSJhMmZnKZTCRMs5mcpEwzlJJAgAAh6bn9DuAQAEBAQgIARIZICEkiZIQhCGSSZIYSGEkZTJlMxlMpCIIDKfpfnfc/UfP++QpS0LSy1aWKpaajS2KWXRVpZK1Y0WNFNG4qbNRoqbLJTRZNVqTRQaTUzUpU1IKmkFLJWVaSrU1IKlSoKlilTSUJQVLQJpLIBpBUAAAAAEWEXNsahhrF1iXLXO6w1hc2/E7fQ576ZEQzUBklmVGbImamZKVmzJEhhFZTJGc2QlkTNZTNkTNmUymbJJms6zkiZM2QwyM2c7n9y8v9ank6TWVFBQWgkAAtklqWoAWAAACD+JfoP0YJAAAAQIJRAACQJAkABAkEAmUIBCIIkBGYAQiCRBJlIRJUkhJJJAmUymYymUySZymUzGUymWcplMpmYykMMxMyRCABSMSdLP0W51qEKCAAhAQEIQiQAygzJkhCEIZJJkyZTMkIYTJEzJkykIQEZ6Y6fs/lfpfq+b6a5ipaULSNairSxVVV3m2KUsuirSxV1FLGjRTcaTRqNJTcU0lkpo0lNA0mpmpSpqQaSoKWSoTVUJqSlSpUoLJSppKEoBUtDTNkAqUFQAAAACLFhFzbFysXk3lcNc2sLm68m+3yu3tLmkSskBmyGQsZzbCM5BmzJLIEwsucpmozDNkMpLMpmyGbnJmySZszZmyJkzZEymSJjU+tOP9oeH68SktABaSAAUhUoSWiwAAACfxH9B+iAAAAgsgASABCQJAACBIIESIQCIICJCJEAhBJASSJDKCJkhJJIIkTKZkzJmspJMplMmZIzhMJEyzmSJlMMxImZCAAKzIT7up69ABCkBAQEIEhCAEiJEyZIQGYhEyQymCJmImTKZMpmMpARBlPoef2/tfk/qO2eyS2hKWgq6VFWliqrS6zbFBqXRVpqC6iljZSm40myxpKbimkslNGkpoGk1M1KVLJSppBRJpCaoVNyCpUqUFkpUtlipQCpbC6ZsgFKgqAAAAACLlRm2NQw1hcNZa5tYazdYPk9vb5994ZqyZtyQiSoRcsllZrJJCZJZmwRMkTNmTNmUlgymbIZTNkTNmUlmTNmUzZDLMM2QiZsOX9VeT9845mgBS0kABKFJQShYAAAIP4j+g/RACIFQAAiAELGSxkQFWIJIAIkZAEIgEIkSIBASQQkkSESAhlJESSEhEzJkwzDKZkiZTMZZymUymUymZmJlMMxJJEiAABbmZ+lZ9XcEBSAEAIQiQEATIJJkhkgIZJJkhEyZMyRMmSGEkkMJARBk/ReD7P6n5/35KLBpbYFWlWxVFLFWlXUtig3LSlNSl1GhGjRpdTOjcU0mo0U0lkppNFNFssVNTNKlkoNsgaSyE0KqbkBNJUFLJSpbLFKgFRVKmpkClQVAAAAABFypZWWoZWLzuszWGud1hcNcta+P2+hGs0IZrJELLMkMhIZtiRIZomaiQiZM2ZsykSEsiZqJmzKQymbM2RMpmyVlnJmyIIZTlef6pw/r7x+xZKKAKsgFFiW2SW2SWoAAACfxD9D+hAgAASAAiAkASAAJIBIEiADKACBMkQghJAIRIkiEQQhEkkSQSJmTJlMpkiZkykTKZkymTLOUykmcs5Ms5TKJIgAAiI9Op9vcAAAEBEhAQBISBEhgGQQhmIkMkTJlMyQyZImZMkIkIRInTHX9j8v9J9XzfQyA1YqrbFC0LqC00IqjS6lsUpZdFKaWxqWljRV2zqNGoppNRoppLJTSaKaLVkrOpKVLJQbZA0lkJotE1JQmkqClkGkWailQCpaFTUyANIKgAAAAAiwiyo1FhhrNvOai87rm1lrDXh6ejwdPWJUiVkiQlubIQyEGaykiVCWSspIlZTNzCGbmEM2RJWUzZEymbMksykTFkTNkTNQJDkx3vL+uvH+xnPKlCqJCFFLYJKsFgAAAg/h/6H9CABEAAiAkCQAAERAEQRkAQiAQGUiEEBBBJJkgTKCBIZiJJBEiZjKRMJCJmTKRMyZTKZMplmJiYhlMs5SSRIgAAykjrZ97c1QAAEBEhAAkJAiZIZBCEMyQhDJEyZSREwQzJlIQhEiRcp9Ty+79h8z9J0z2SGqFsVVqKVaF0JaaUllGlsalpSxpaWXRTUtimimzUljZTSbipSpqKU2lNFqyVnUlCaioNM0FTUhKWympKE0lQDUlBbNJZKAVFUqVmwBpAKgAAAAAi5US3N1Iysa5rlrC87vE1i3nb8rr7uWuohKzUmZdQhKiQyQiSomSEJUSVEhlM3MMmbIkqJDKSzKZsiZshiyJlM2RMksiZsiwjPK4/YvN/WHk9kRShVElQpLUEpBQAAEH8O/Q/oAACFEQkAIgABIIJAgiCBBAQECRIEgkgIEhIiRICESEkiSCRMkkymUyQyzJMpDEkTKZTKZTLOZImUymWYkkEQACGZnVfc3O9QBAIFhEIIASIEyQhkEISTJCESGTKZiETJkyzIhEgMpBm/p/nfe/QeP7OUVc0tC6lKFWWlC0stNKSyjS2NS0pY0tLLTRSxqWmjZqTUU0aTUaSlTUU0aSmhWpKzqKlSxUG0IKlkqUtlNSUJoJUGpBSpbmxoAqKoNM2QCpQVAAAAAAMtDNsWW5lyuVw1led3zmsW82uWt/K7e6NCVklCGYlRJQyQzUSJCEJWbBmJc5JUTJlJc5JYMpKyzklmUzUZyRM2RMakiWZSEqJmZ76x/U3g/cOWZoW0iQpKFWBLUAAAIP4d+h/QAghAgECAAEkAggSBICIAIEhAkQQkgAhlERIkBCESJIkhIRImYymUyRJJlIZTMmUykTKZTKSZymUiYZiSSIAAJGUtn2NZ9OgAAEUggIgRAkMmSAGSSQhCGUhkzJDKZIRMyZIghDNkj18fV+v+X+j9nP15SliqVLTUoKKti0WlWxoFlLTUalpSxpaUsujUUS6NGzUmotmo0aNSUpqSlNpTSK1FSyaQmpKDSVBUslKlspqQUqVKEtlhGkqU0gFCUVWdSADSAVBFqAAACEUsJbm6kZXK4usy4b53WGubXOvHv0eLp6iiVCVDJCAzYIZWVEjOSEIkqEshlmLLmGKiQykSWZqJlIZsiSzCQzcwzZmySRM1KkzhOen6Z5v608X1oiqQKhVlJFpAAABB/Df0P34EEAQAACIgggSBBEEABCCSEsJASQAQiSSECQhEhEkJIRCZImYkmLIRMyRnJlJGUykTCZSJJnKZSM4SJEkEAAiZhZ9PWfdoAAAIiIAEhCGSEBCEJJCEIZSGUkmVhlMpIykSAhDKZj9D4fs/pPD9yzUpLUsGqWUWWhQt1ALoqo0US6WljUo0WNLSmpaWNCXZTRuSxqzUaSruSlLJoppKbLZYqakqE1IKVNIKlkoTVUszSlSi5sWyyWWoNWakABKWwamaAVKCoIpKAAACLFhDN0XK5XNuJrK87vm1hrldZPm9fby1uNASsUiGagISyLEzbkMxMkBmiZqJEhklmSJmyJCWQyksymbISzLOSVlImbMpKyzCJlM2Ln+iPF/Snm6TRSQqrKSUVAAACD+GfofvCIAAJIAQpICIQQIIAQRCIFkIgkARBEkRIggIRMiSREJCJDMmUhlIZSTOSJkzJlImUykTLMTMmUiZZhlJIQADMgJ7t5+joCCrAgRFiAghkhCAhCSQhCEIZTMkIZImSJlJEICJkyno5d/wBb839F9Dj7cFKqWlhbYS1bAoW22ANLYW6ytJatNRZaU0tjRSy6LGhLspo3JTSaippdyE0tkpo0lNJTRUsmkJSyUqaQUszSpUW6kqUqUqEtVm5pKU2yQooS0TUhKAaQVBAUAAABchYZuosMrlcNZXDXO7xLy1vC8tb+b19kaEUZrISLKhCEqJCLKjMTJCEJZKhlCZImbMkqJlJUSJmyETNkMXJMkTNmTNzKhlnIucGLPouX9SeH9k55lWgWRSWoAABbkv8ACv0H3QAiBAAQRIEECCAEBEiJSShEJIAgTIiJEEICESSQkhIRImYiQymSJJMpDKZkiZSGUykZymUkmUymWRlmQCACJIiezWfp7goAiAgCRYghCEBCEkhCEIQiZMyQGUyQykkyEhCETB9zxfW/T+D7tmySUW2y0sLbCWrYFCtXWVIVdCWlLLVpqLLSmlsU0alGo0JdGjRqTRpNRU0u5CVdSU0aSlNJoqWTSE0JKVNIBqZoTSK1FShKaQgtzYsUppKgFCKqDSWQCpQlAAAAAIohFlsWLlcrlcNZXF1za5tcrrC+Xffx9PUQsUSskBmoQGbIDJAmbIQyQJNIZSESETNmTNkSVEhmwmSWYSWRImTNkTJm5lSM3OTNkMXP6R5/6u8X2pmKItS0gAAEtQ/hf3/uQABBARASIIAAQkCBBEVGUQUJAkkBEiQEBlBJIJIkIkJJDKRMkMpEkmUhlMyRMkTKZZkmUykSM4QZZkgAAiCHpufqazQACAhCIICAgIQkkIQhCJCEMyQhlM1JMxEhARM1JOvPt+q+b+g+n5/oZsqhKNUlqWUGrFUlWyhq3MqimlFjUqqtW5aWxSmpaU3BdRoS6NJpdSU0mpKbXUlSrTUlNGkppNFSpYrNLJQmipQmpCUqUqUpUqVBbmxZbJarOkKBQlFVNTIA0gFQAAAARRCKXNstkZWLhcNZa5tYa43XO6h4Ovr466gsIsJWaEMghCWQhCESJKyQgrNkIRIZRc5XNmUiDNkIkrLObMkSWRMkTNmUzZKykJZEyZuP3Dyf055PbEUAUAAJbJL/AAr9B9uAAiEAgCQEAIIiASwkgRABARIiWJEgIRIQSQkhJEsiSIkXKZSESJJMpDKSTJlIZTLMSJmZykMs5QZZkEAAhJIno1Pq6xQAQKSEIQAgBCEkhCEBlIQhEzIXJlIkMxEylWESJiPteP6v6Xwfc1NwttlElpaS1LLQ1ZKoqpaKq2BVpSxVsLdFzauoFNy0pqSmpatl0aSrqTaU1JTS7kqVaWTRTSU0mjSE1FZpZBU0VBU1ISlSlSlKlSoKhNS1BpNIABUJbSamaAUqAlAAAABCKIsXNoy1FyuFy1hrm1yuubXOsa14OnszdRSwijNSoQhAZSVAQixkSspmJUIk0hJJZklzkhmozImkSJklkTKZqJLImUlZkzWbJUmYZqWYZ6XH9CeL+iPN6JYooAALcyX+E/f+1BYIBEFgEEQAgsSQlgSQALEEEkIkCQEBEhJIEkEiQyRJETKQhEkmUhlMyRImSGGYkTMmWcoTKZCRMzIAAGUkdrn6u8aBSEBCAiwIAIQkkIQhARMkSRkEMpkiQkkIQJDCejl6P1Pz/v8Av8/szQs1SqJLUqlJpSWasFqiy0CtSgU0osulJZauoq2Kal0DaWWpqWrY0aWs7NRpLGjcVKo0ljRpKaNJU0lipUsgpU0gpZKyNJbSakoSmkINMpdIKW51IUChLQ1MkoBpABUAAAAEWBYS6ysIuFzdZlyvO75zXK65XWbOOu3j6eoQixYohnSAiSJbCEqIMghmhlnIMorJLIhcsxM1DKSyEqJDKSyJmspEiSzKZrKQlmUlRMpKwnoc/wCjXxf0B5ek1FtIAJbJL/B/v/ZEsACIKEgEgCCVJASAEBEEkgIgiRREhAkiSAkSEImZMkSEIkkiZSGZMkSJDKZTKEyzmTKDLOUJlJBAABJMp2s+nvGwUyARYEgAICEkhCEIEhDJmQQhEyQiZgkMhIQzL93xfW/QeL7NmiAWbqikiqKpKtLLYKWlloFVbFBoqoq0stLLTUtNS0ppNS0smlpqNLU0bipqNGo0lWlSxTSaKaTSaRFTSWQUqUqUslZFS1SyUoTSVBbCaksoqaSoUUIqlmdJCgJoAFQACAoIsCwlsWLDLWVzbk5zfO7w1xa5VmvPv0+ffcRYQjQErNRJEJRYSyEIFhLJJmzJAQzUsiRIGcmSVklzCWQyEzZEyZuYQlzlJWYlmbM2QkkTOmU9N5f0V4v6A83SWNAEtD+C/f8AsBEFCQBAgEQRBAgEBERAkCQgICESEkREBIRIRMxEykBkiRJJEyRMyQykMplIkZkmUiQyzlBlmSAAAQknW5+nvGgAZCiICiIICSQhCAyghDMRIQiQhEzESAyCWZj18fV+m+d9/wBfL1RKlCpS0qiRVpQtLFUWUVSWWhVtjQLFW20sI0o1LqUaNRVqal0lLGjUtNLpNRU3JV0aipVpZNGipTRpNM0SaSlipUpUFSyVKVFaioKW51BBSs6hFqppABQitSVBQgoKgAIAAACxRCXWaS5XK5rK5b5Nc5vF1xt51zt83T2c7sRYRRFEM6QkghLYCJmhCEQYSVCAzZKyhIRIkM1DNkSEJZEhLMplJUSGbmGbMxLM2RIkM2QzZ6XP+h3w/v3m7y5UWkfwP7/2AAIEBBARBEKQCJCCIgiCAgBEhBJEkEgTISEjKRMghJImUhEykjKRIkMplIkSJmTKDDMQZZkEAEBEHZn6G8aABAACEUJIEhCEIEhAZiJkGUhCETIkgIZSFzv9D4Ps/Y8n1IsWlBSyloWkiqBpRYq0QKtpLqCraWSqLFtpZbFWlimprRqSrTUtKak0WXRV0mo0lk2tNxUqjUlNGkpTaVmpYqUsaQlNIBqSoSpTVJKUqVKgpWallGkqUAoRSTVlgVBQEoASkBQCBcrSAzdQi5WLi3K85vF3iXjrfGueph083T15aEWECxRDOkkgIS0QhLIFyghEykqEISyEqJEiRIZrJElkkVlJbEzcyM2SyLEzcwymRZlM1LBlJJzs6a5/vZ5P6LfJ7pM2yX+Cff8AriABIpCQlgssCQEJICQiQAgBCJIWSEkCQgTITMRMpAQiSSESGUkmSJlIRMplCRMyRMpEykSJEkgUiRlALXa5+hrGiAAAEICAkghCAiQgIZSRCJDJARMyCAyZsmX0vN9D9J8/7e89qkWzUNWAULSylIlqilC0sWUlaFLLVCquohTS1bBdSVaWNNWNGopTUtNSU1FXRTaWNGo0ajSCrUpqNJTRpnSE1LUqUslCaKgqakJSpaqWKVKlQVKW5ZthWk0gAoFlLM0oQChKAAgAAEUohFzaXJlqGbcNc2+c1zuuN3y1nBx13479MtRFgWEIssLKkQJBbCEskShkETNDKQhElZqJEJEhEzbEySySTSSSoRM1CXOUhmyJmyRKykslmURDNkuP2l8f9EeT7Ux/n/7/ANkRABAgEBEpCIgQiQAEBEhAJIkgEiQiSIRMkSEAMpJIkSGUkZSJCJkyzCJJIzkjMMpEiZmQBCSQAJ6NZ92s6ABACAEiIIQEIRBCAhmSAhhIAZSJIESGTvy7/o/B9v3ef3YuqlgtlAGrCVS2UosFoKCrSxZRVGpSrLKt0IpSrZatkq01LTUtNRTRqSlXUagbSro1FNRo1GkpVqU1FTRTTO0JZaVmmpKCppBSzNQaFlKmoJSpQlS2WSyilTSACiyiSpoIKQqCgBAAAIpRAZuoRcrFzbhcN82sTXK741y3nm1x16ca7RRAsIoEWVCESAgJbCEsiSWJKEImUlsIkslsSJJJUSEM2ZIElkM1ElSZzWbIRJZEzZIzUTNkSECZrlcfbvDz/e6AARACCRAgEBCIBAQiCBJBJBIEhEksSJkiQEIREmUhEyRJESJEyZSJEiSTKZQRMpEkmUIFskkkACerWfbrIEAABBJCALlBCIICGUkQESGSAiQzIBEyJr7fh+t9vyfVmdS0tLBUtFiWlsSi1ZoVDVgUFFtjUosFq0sFCtRWhqRdaLFirVsajRSy6NFk0ailjRo0tNRqKaNRoqCmo0lNJTSVmmoGipZKUqVKE1ISlS21LJSpUoSizUzRKNJpABQLBqZpUFICoBQEAAFMtEEUYuiwy1kxblrm3hrm3xt4amLOV1y165egilhAFhBWVhKkgEILYSyEklQiiJmokIkJUJZEiRIQiS3JGYmalEhklkTNmSWRImSWZIkTNSoiTJ7v0PACAJASAIggQQEBEEICSIiAkIkCSIZSESJFEIiSJkiSIkTJEhEyRnKCJJMplkuUjMMsyCAQkggCevWfXrICIUgQQEBAQhEEBCGZIAYSAhEGSSCETJ7/ADe79B4PtdsdpCrdJS2QtUVlNUIK1LNRWgLLQCltRY01ErRNS2KoVqC0GlqpNS6Wll0I0airosmjUU1FNGlpqNRpKaXUVKDcVKaSmk0zSxSlTUgppKgqWSpSpbSUqakqClQVKzZRU0lABRYLJpKgFBCoBQEAABYAsJblYsXK5rDUXk6Yl5XfC3lvPG3C417F3CKIogCwlRYQhEBIsJaSEqJJYElRMkqRElSoSyJCISJLckTCSiQhKkzKlYSJKzZEiZqSZSVEmpD1foPPBJAACJAkAICICxICSEkCIIgiQkQiQyghAkEmUgSGZMkSJCGUiRIkSRlmJCJEygzJGQFSMzJSCns1j06kEgAEAIQgIkAICGRJkAymQQESESRCJK7cu/3vB9n3+f3ZqiC22iWFWwWslS0AoKtWlEtAKCrpUVRZdARVGkrQpZqpqKtWyVdS00airo0ljRqQupNNaLJtNLYGjcCmiyaKasszpNBKtjSDUlKlKg0lkJqqUJUslKGaUGrlFhGrNIAALZSzOkAApCpQQoBUEBGiCKM3UWGVi4tyuJrnd4muGt8NTlZyt5NXXsXUIoLCBSFhCW5FCJIEJUBKhCSCVCJKyEkZoZslRJCyJEixM1DKSokqEskksySzJEhm5hElRMp1/Q+QQAEQQiFBICAgSDMgEkokBlBIhlBlCRYCMoykIkIkjKEyDKRIZQkTMkTKCJlIkSJIIBEkQFKnr1jvcgAAQEBCBIAQgISSJFETJEgWBMpIhEhc7+z4vq/X8n1IpaAULVQUULYFEopQCrVoKqKAaWhallso0qBbS6ig1LSll0tLJZdLTUU0aNSU1FimylNy6LFKbig0akpTVlmdJTSF1FSlkpSppBSzOktUFSpZC1KlSkKmksIulk0gACqlk0lQACkKVBAUFSBQIFhLcqXJGsmbcNc5vF1za8+tcdZ5Lxs53pu+urLcqAIsCkLCVFhCUkgIQVCCoRISJUImahIWZBLMksJJZcwlZTJCWCESWRIZSWZqESGbnKQn6LwgAQAiCAgERASQASESAkkIkIkICEBESZSESESREhlBEykIkSESTMMoTKZQmUkgUEZRAha0z7NY6IBSAEBAQiAQEBEzAgMpCAhEGSSCJCL9LyfR+34/rbx1gKAooWiEtAWqKUKlJQtKVaFqCylJSlasVSWWrSygaKtLLV1FStU1JZaupdJTZZNA3FjRTRTUujUDRuBTSWNJbKmiyaKWKUqakpSpUpUslS1QmkSVSaSoBSs6Rmq0lCUAFLYSpqCAAUFQQoACUixSRRm6ijCxcristc3TC8W/Ptys5W8a53p2etUWEUCKBARRCWiGaSQEqEBKgJESEFZSErISEshCJLIkBlJWSEsyElQJlJZDNkImUicf0fzwIAQAgQSCIgCCJAQiSBlIkICEAkygiRIQiSIkIkIkMpEiRISSJEiQykSJmQEAiQRALOlntvOgAAEBARBAQEBmSAETJCAESGZAIZT18PX9vxfY9XL05VAFKRSioWxYLQFLQULZQKE01SqSiKoFKVqxQalqoqipVq2KulSaK1U1Fl1Lo0aKmopqKaimjRZdGopTcUqU1FS2aSmpKUsaKVLJoFTSDSWQmqoKmpANMioBU0zZUWrYipQAWyikm5kAAClQQFASkWKQsJbFyoyuVluF5t4bwvnu+GpzrjXGzF7+h6YS0RYARQIAsBlZUBmxAEM0ICESEFRMkqCMpKliM1ElRCQhKyRMoqJCVJJUSM5thmzy/o/mQAgAJIRKSAJARBEkQGSJAkBARJBIRMoIRJGUiQESGUiQJEkkSGUiRM0kkmUIFskkgiFtRO1z67igAgBCIAICAgSRCAyRIQAiQkkBDJ159ft+L6/v8/vygSlFUURFVRVEtzBoKDVBQtgAtNLQlaqQq2BSlapZbAq2KtShqmpUaLWpaWXUaNRTRTUaSy6LGippdFWyairqNJopV0yTZUqWTRSrYqVNwKVmlSlmaWqE0lkFKlCClktzc0XSpYqACiygqakIAKAlIUAqCBYogJblS5MtZrK5mud3hrlNefeuWs8beScNWO3pegsWVAsAIoECiAzbAZpJACVCBIQW5EkJUSEkmrCJDNQM5okIkCZtykSEshLSZQmah8/9J8oJIAJIAggBEiSICESBIQEBEEkhEhEEiGUJDKCESJEyEiSSESJEhlIgzMxABEkQAFs9Fx6LmkABEEABAQEQZiAEIZQkURBkkghDWd/V8X1Pq+b6KUojVQJVoAoUEq2CpNQtBSilNQUqBUq1aCgqopSrYttlGhLYq0FXRZaVdRSxosujUaNFjRU1GopTSaWrZNGiy6NRUq6SppKU1JUpVpqSpY0DSVANJZnVUFSpZC1KlQCxbmpZUWy1YqAC2CgszShAKAEoASgixRAS2LFhlYuVxblrm3heLfn05anG3jZwt29Hpd4QlogWAECgQLARc0IRIAQiShFEqEgkJZDJKkkJUJZLISJZAkIZqJlFRIQlSz5X6L44AIICIIREQgCCGUgICAJBJEhEEIRMwSGUESGUJkJEkRmESESJlBlJMgpMyCAAJbPXcdLKkCgkAIoJAkBCRACEIkICBJESAzTN+l5fpfW8f09Z2AVZZoUABSgFFRLYAoC0FWqUo1JZQBV0hdAoloXSGqVdSJRpqwKVbGirZdJV0I3JuWlXSVdRpNRYpo0lWlNRqKtXclNJU0g0U1JUpSxpC6NSE0lBU1JUtWkVLM1RUqVBQauUXJVS0NSACoLVSyCoAAKACoIAAsBLctCGWsW5Mrlrm3za4XXDTnXCzhbw09E9Hd2iwLCVSLAAsBAAsBlZYWJCAJCWwJAsqSQgM2QlSSEJUpJLMksESESGahlFRIfH/SfFEASEASEgQESESAEIEgkESEIgGZIQiQiCJkiRIggSJmSJCJEyEiSSIBCIiAAJq59esaQUgAIAQEAkhCAEIRIQEQQiSCYIvv8AN7vr+P6vXn1ytCkqqCKtAKJQAtS2ABQVQKWUW6AS01AFKaUlaJYq0oXRZRZaWK0SrSy6LLo0UsaNRqKuk0tl0lNwjRoqVdFimoq6NRpKlSmilTUaQUsmlpSpqTSAmoqVLVCUFkpWdBABu4uaKWwakAAqKFmaUAoQAUABAAWAlsI1CLm3Cww1hrDfNrz61wueWrxrhXBPY9PZ1y0ISiwBYACKIFBIpIsthEhACEFQgIkICVEyQiQVkhKJEzRIRBCJmoZPh/pfhAmQBEICIIkIAQgSBERBkJAQzIIkIkBEyRIkCREZQZZgSGUliJJlkFJEkQABCdLn1axQACAECCAEJEBARMggIghBJCGU9XH1/X8X1PRy9WRKKFFAIUqlqCwUUBS2AKAAVRSxVWlAsuoA1VWwKWC0pVsaUWWllqkq6i22NS00U1Go0WXSU0tl0ajSWKaktaWlNRZabippKlNGglTUaBTUlWlk0mioSlLJU1QJQlTUVKEAqaubmi1ZKlAAKikaQlQoqAAUAAIBFAlsWLkixcVlqNcm8Lyb8+ry1ONeeuFcNPfPR2naLCAlohSKIAQKIFgBCWwhEgAJUIEhKLIiQlQiSpESE0hEJkgsiQgJX5z9J8AQAgIEyEgIQAiIJCIMoUkISSJCIIhYmSJEgSIiJlBlBEykQRJJEAhJIAEBnLn6NPTUAAAICBBIgICEBEhARBCCSEIduXf63j+r7OPrzCoXOgCigAAGlAoiqAWgFgFFAKFpVBapUU1BC0ppVWBZaaEaWrVsWWqNGhLosuk0tNSU1Gpauk0WXRY0WNFTS0GpNg1GwmoGjRSposmgaglrUajSUqCpZKWzQKhBqKlShBS2XMsDWok0AAUWIFNMgVAABQAEAigS2LFhDLUrCxcNc28NcW+GnHU4Vw04Vwr6U9PadMqWEAqKAIsAIpIsUACEqKIRIAQiRVDISEICVlIQiSoCWRIsSWFiRPzH6X8/AQJCAgBAEgEkCZCQikhEkRBEgIRIkIkQRJBMpCISETKCJEkgAkkBEBDPO8sOftvT0XQAgAIAgkQgBCESAgIghERAZOmOv1PH9T3cPZJohUsC0ARQoAAFC0sKLRAq1CgWFFQLagUpVKWqSy6gCpV0tEVaVbFNS1qpVso0ailXUlXUU0upKblpV0mpRuKWNJSmimjUDUaktaNRSmkFNSVKuoqVam4JoqUqJKasFKhKWS2DUgFLJpEKqUqVCigUQaRJQhagAAoABAAZtilhFysMWxrm1hvk1wu+Os8dOFnG3zWcdX6mfT1nSKIogUCVAogAIQLFIUCVlQMpAgEJbAkIoyghCWDNQkRCSoQlkqH5P9L+cgBAQAEkBIEhAQJCEkESESAiQhEiRBAkiJEhEJDKRBEiSQACEkhUjGbywxyY2v0dduiwoBARAISBACEIEhACESCSAhcdPp+T6Xv8/uSqKgtlgIUAFlAAoAC21FSqAlpQooKJQFWAWlKpaoRV1ApVpSlKtirqKtWxZaUq01JpbLosVNLpNRZdNaKmpaWNGpKUpopqNBdTOjRY0aBpKUqU1FipV0moqUqVLCyxqygqE1ILZYqCiLc6Rmi2U0gAoRQpZkUIKAAAUEAAJbFiiGVysrDWWubeJeV359XlqcTjqcLfNqca+vn1dZ0hFEUQAiy0VIFhSEIoEUARYSoCMogthEiqgMhIQEqETIshCIWJnT8f+l/NgQBBBJARICIIQQSEIkSBIpMkQRIEgSREiDKCJEhEETMyABAkSIY5uPNjDJO939C9qoECACEEQAgIkIQAECQkkFkVjX0fL9H6Pm96bASglWKlAAAoCglVALQACrShSVbACW0LAWhFLaLLVAstLLQUpV0Usoq01LZdFWxSljRqXSaVFXZY0mpatNGpaWKbkpYtaLGjRSybKU1FKaKVKmkstipTUaKVKlSxUGktCpWbFKgqCgqVmyipoqACgWCyVBQAUIAAAAAM2liwi5WGLYuJvm1hrjrXDTlZxt4Vw081nHT7OPT2nSLFgCwhQZtgABAoEIoigCCsqmRBUIQgJQiwiCEIElQzUiWCL+L/AE/5kSQgiCAhEEgRICAiRBAkIRIRCQgSCSESJAkIkSESEkIAAIkYw5cnLDMQE9l6+y9IoJIAgIAAQgSEAICBISIggmvd5Pd9Hz/S3ncIJQBQKQlAoUAAACqBYpFoBQVaACy0KBSqgKoWxVoUtirSwKaNLVRQbWxVsVdFlqbLFLLpdRV0mopqC6NLostjSailKaLFNlLJopopqKaKVKlLGpNFBuKE0lkqUGrKE0iSqSpShKItzSwKlNIABUWorI0gAFQAAAAAS2LAuSLlYuLYvOaw3zuuN1xrjqcq4V59PPqcbPtY9XadIoiwECwWkigCBRACLARQpAiQVASIKhAZtBIQhAQlEhmoQ/EfpvzEQkIggICRAkCCESKQRIRIRIEEQREQiRIRBlIEhESQICgkTDjzcuTnEBBpr3Xp3u4BEAAIAQgIghAAkICSQVJE17fN7vo+X6Ws7ilIVAFAICqBQSW0KABABRQCgsooBQthRbAoLKBRbRKKtWlEtLFBprRSyjRZaaWxV0ailLGjUVrUVabkpVsbKupC6jSaLFWmilNxZKaKU1GimihNM01LZKUpqNJoJUpZLZSg0ygU0hKEFCWNBBpKlABQEoSoVVQACyAAACWxYohCNZXFZWTXNrN1yb43XHWeNcdOFeevPrPK37WfT3z0gURYFEIFAlQAAigQLARQQQgICVBEBKlQKTKwJELCEqWfgv035YkBASBEgQQJAQJCEIhIkBECIkCZSAiDKRBEgkgQAEwxycebllDIIIvVr6Gu2mkkAABACEBCIIACBISSAgl9fn9v0PL9HpjoqKgoKgACgAAAApFpaFhAKAtCKWBVhQVItC0olpQCqKAtgtKVSpdGpSUq6KtLLosuixVpuC1NS6NRVq6kq7ilTS6LNU1FTUaWyVaaKU3JVsmiljRopVqVKmpNLZKUpuKlSlSlktlKCyVKEpUWWBQmoFQaSoBQChBbCkoAAKlkAAEtixRAZWLm3JmayvO7w1zb41x1ONca46eavPvPFPt49XpnWKICLARQIAS2ApFEAQoyFAEIAQgIQVIhKLKESIWEID+e/qPygRARICIBEhARBEESEQCIJJCIIkBEGUiDMgIIAEyxycubhhCAEAHovT2uoEKCAAAhkJCAAiCAkkBEi+vz+z6Hl+j0x2ECgsgAULQBAAAFAABQooEVQAAKooEVQBSqKpLKKVQBVsCrVq2Q1osoqaWrpbA3LSmpaaimpaaimimpqpuKalpSmlq6jUU0llpoGjUlNRopTUaKUqUqbkGopSmo0lKhNJZKUtEoSxpASpQVKWBUGkWWKhQCUFFAlCAoqCyARVsBFgMrFi5tyRebeFw1yb46ctZ5W8LOFvns8+5xs+3j1erPWAgWBYFgBFAlQoIACKBFgQpYRAICAgqRCVBbAkIQH86/T/lIRCQJACAiQESECCIIkggiQiCESIMoIkCIAAyxzcuTjzYIUgAIQvsvX0uggAAAIEyQAgBEAhJICEj18PZ7vN9Hpz6gFBQhSCgAAAUABaAAIFAAKoogVQABQtgUAKKtBYLoLQFFirQalXVNS2BoppbLTRqKVdS6kq6NS0saKalpTcUppbGjQjcUq6iropY0VKajRSxopTSU1JqkakpSmoqU0lKzYJqqEoKlglKlCDSClkFqpYJQAVBaBKAAEKBZCygIohCLFxbFhlrm1lrC8m+OnKuOnC54W+ezz7nGz7ePT689YogCwigRQWBCrIohQRQSKBCKWAAEICVCEAICCoD+afp/yIJCAEBEgSEQRBAkJIIgiCBIQiRCQkAAgjPNy5OPNziAAAAE0vuvbo0oCQKCJAQgIACIIREQEIvp4er3+X6HXn2hCqUBAAAiiqACQqgUAAqgCgRQAAUFUFsQoCioWlWRQClUUstUWFFpSy1ao1LSy01ZqWrY0uilzammtSWNLV0WTS6irZNLTRostNFl0ailKmpatNSU0U1FNRTRTSU1JUq2NJSljRU0lSlkFTVEoCUslCUoShLVLJSoNSACoFChKAAAgKABAsEZWW5tysWGGsNReTfO3jbyrhrPGuNebU8+pwuft49Ptz2LAQKIFgIoECgQpBQgCwAEIoLAAQlsICEQCAlfzH9P+QAEQQhEEQkUkCSQRIRBAEEBEygylQskAJzcuThyc4gKQFBAAXs17L01aiUIWIEhAQAAgQQgkgBDvw9fv8v0OvPtAQpFoAlEKAAAAFAAAoUUAAoAWiKQoABpQgooAKoFBZRQtKVUULQWWlWlWxWtQNVssGtFl3FSy2NrUsuiro1BdRV0bilWpTUulsaSxTRZdFlppKaimimoppKaKmixZNFKailTSDSJKWylASlkqUJoIKLKCyWLZSpYAFsAFKgABAUAQKIIiy3NuVyRYYbyuJcXfJrlpx1nhXGzhb59ThrPn1Ps8/R9DPcogIFAiwBYAQAKBmqFEQogQsBFgUARYShEhAD+XfqPx4hARIEgSBIEkAkBEgBEESAESSCVSTPNz5uPJyyhAAAAAAX1XfpbKBACIBAQAJAQAkkBCL6OHp93l+h159pSCgAAAAAAoIVFUAAAAAFAoUlUAAUKEUoAKVYCqEVQKUsFFBpRZaFoWlWxpUVdRVpqzS2WpZrUaNRV0airY2osaKupdGopopSy6NS00lirY0aWyaKWNGixTVmixoqVNRTUUGjUVNIBpLJbKUAqVLFSpUAoKgtakFSlRAFAFlAAAKgECgQEWEXNuViyMW5bhhrm3yt46zxrjXHTgnDTz7z5rPr47/Vx6IohSECkLFgCwAECgkVQgACgQEWBYhQICEFoifyn9R+OBIQJAgiIgSAEBEIIRBAkACSIZcuLhycsslIAAAAACat9jr1aWogIEAgIARBASQCAgXvw9Xs83v68+sUhbKBQAAAAAAAAAAAAFAFlAAKKAFoABQWUUAoWGoi0FBVFiqQtKtiqStUqopSrZdLosU3Viql6RSrY2WNLZaaWljRqKupdFNAsuk1LV0akLqKU1FNiXSaKaTRY0UqaTUUsUpY0mipQaSyC2UJVqJNBKaQEFBbKWSlSiQUFAsAoAAAAAICBcqMXUMyystYai81y1xuuWs8beNnHTgnn04bz5rPp47fZx6I0AICBQIRQIFAgCgEiqEKpICKBCKIoAEUQ/kv6n8YSBBEkAkBAkAABEiQAiAEhhz5ThycsMkKQAAAAAAdLr2OmlgAABCAAlJICQCQGUL34er2+X6HTPSSgBLQAAAtBCgAAAoAAAAAAAAUBFUAFJQoqgCqCVUUAFUUsoFUVbIUVbFKtWllFLLoq6NLTSVbGpqmo0WWpqXS0stNLY0ajS2NLSmixTS2NGoq2KaNFNRSxoqajRTVaSxU1FTS2KUsaNM0qUSUFS1SokpSpUFQtQlKlKEoBUsAlChZQCFAAIBEVWVLhZWZRm3LWWsmGubXLV5Jy1eGscrfPZw04XPl1Pbnr+g5+g1FAEAIoAhFAigCKQpCgQUIFIIoGVIWBQB/Iv1P4uCSAiCIBAARABEgAIgiYc+TjynHLAikAAAAAAAL6Lr0uhSQoIAQAgQQkgBYEhF9HD1+zze7eOhSSUAILQAAQAoIUAAAFICgFAAWgAAAAAKAKJRVALQAVaIoBQtC2AKtLCqqXRZaVUugailXbVSrosVdRo1LSxo1FapqKulsaLGimpauiljS0saNFjUtKaimilTcU0U0m4qVamopYpSmo0lKmkIihBotlioKlKlCClsFLJSooWQWBQLItQAAUgAiKqLDK5tksJWWstQy1heTXO3lqcLOWpxt4WcK8+s+XefRnr+l5+izcUACFIRVIJFigRQABFAAEoAQAiiAiiKP5B+o/FEgIggACQECAQAAiYcuM48nHLMKgEAAAAAAAWnrvTo0AAIAQIBAQSCAhLGdejh6/Xw9m8dQLKJBQiVRALACgAAhQAAAAAAAAUAAoC0AAoAAVFCgAtBVFUURQFpRFUVRVsCmlstC2KarS3NtujUUsaWpqa0tLGo0uoq2WmlslXRY0WXRpalWxTRZdFjRqWmotaipo1GgaNlLJoqaLFNRSmoppKlCVKiBS1UoTUVKlQCgqKpZKVBSyQoAALYAAEoEFQi5XNsEsM25aysXK4a5ry1eVcdZ42cbeFnHTz6z5tTWdfqOXp6TctgUACAiiVYgIoAigACKQoEFQBSCKICH8e/Ufi4ghSBBAQBIAQpEJzc+ThznLDIESqQCAAAAAAA6Neq9NWoEAABEAgkgIARIM69XD2+nj69Y2BVgBJUKSkBQQAAAFFIAUEBQAAICgikKFhQACgAoKCqAAAWgKloKooC2KCqNBRYLqC0pVsVbLbNTVNLqXSU0VbLY0ul1FjS6ilXUVqpqWlNSaWrY2VaVLLV1FNFjUtNGpNFKbimimo0VKaLJosWtQjZUGkFTSJBSpaFNIkpUoQUVUFk0EpYFQAACgAhSACoRYuLYsgRctZqLFwuWuTXPTlrPCuVnC3lZw08+s+bWczf6jl6fRNxYFAEABFBCgQigFgABFEKASgBFBIF/jX6j8VSEQAQIIARADPNy5Tlzc8skgAIlUggAAAAAAPQ36L0AgABAggJJAAQERnXp4ez1cPbrO4kltAACQWAAAAAAAEKAAUhSQABRQhSFALBQCVUACqABQClWFKAAFsoLViaUCqLFKo0FsFpVslKWa0ti22NGpdFapopZdRpdRZaaNFital0VbJVqal0WNGlGlGo1FKuopo1GirqTRTUU1Gi1osVNJqTRZaUsaKlSg0lZSk0EtWSlCVKVALVCWKlBUAshagUQoCABKEVUlyS3MoixcrLYsObWbrmvKuWs8beNnKuFnHTz3Pm1nldfpOXf357RRFAAgABFlWABlQBFAAECgAkUSqZNH8X/UfigIgEAASAjHNy5uPOYiARCkgBEqkEAAAAABpfVem7pAAgQAQhJAAIRBc79Pn9nq4+xnZCxEsqiIWhmCkAAAAAAAAAAAAAAAAAAAqkCVVICgFgVQigLSFKChaAFFgoqlpQWWlC6UiXRShQl0al0tVGpdFNLo0tWybl1LoLqKalpqUbWxooXcU0WWlNLUsaasU1GjUU0upKaTUVdFNGpalNJqTS2SlKakpTSAakqCoNIqiTSUqUFQKslBUoKliFsAoIBFBFWRQJLlZpJYDKxc2xoYjN1led1ys5acbOVnG3jZ564az59TzV97Hb7PP0ZClgABACFBlaAhcqAItSKAAWBCkEWC3+L/AKj8SCCFIQIMufNx5zlzZIAAIgAAylUgEAAAAB0uvU6VQIBJC1BEIgAGRZDWOnp8/s9PD1JqLSAEEtBAAAAAAAQAAAAAIChQIChICgACgAAAKCCqECgLQUAsFoKULQAFstUtAKCpa66z1uO+sdGdmgUssl5TeM9Oed4z0s1ua0upaajVWXUu41FXRTUtNRV0alpSxopZaaXRVGopqNFl0ajRTcUpqNLYpo0aSmksmiljRSyU0VBUqWKhLVW2XMoSpShBRQqWKlRAtCkAKhYAACRFlsqLIEWLm3KlhmM3WWuS8tOVctZ5WcbeNnDTz3Pn1PJqfVx1/R8vQaiiBQABAAQKAIRSwJSAKAAIAAfxX9T+KEABGObnzcsOWZIhSAAARAAUZShABCkAAKvou+zYJAASBEgABEgIax09Pn9vfj6TSAWAAEKFBAlEsFIAAAAQFAAAICkQFBAtBAlAoAAAWgCABQAUBaUApRKloAKSxZ6t8vbvj7unD6HTh6+nH174+rfL075erXPvrnpLqWKJYAJbVLEXOd8M9PNz7+Xn38mO/k5ejw8/V4eHr8vL1XHXUuzpG5auo1Ft0llsaXSWaoNy0saWlXRSxosaNRpaajRTUU1Gl0WTS6KlNSaSmopSmoqUqDSJKlLVSiSlCU0hABS2WKiKKFQAAAACElGbVRUQiwl1lYRckXLWF5W4rnXGzlrPC3jZxrz6zw1PJqevO/1PL07m4pCxQAQFgBAFhQQGVFIFAAAAEP4p+p/FCMxz5sc3LE5wAJSAgAAIgAAylUEAgACk3delvSgQhSQIgAgBEEXeOnp8/s7cvTJYosBULKAIAAABYAIoAIEQtAACAFIAAAAAACkABQAAoARQBBaCgpQUhVidt8vodfP9Pr5fpdvN9Pp5/pdOHv6ce9ysJJeK+DN8M14ZfJnXml8y+aXzy8F5GCSgmzpXVPTXqs9Fz7D6Fn0k+lqe1Nyyb8PL0fN4+v53D3fO8/v+d5/oMdukbkS7KairqKuoqjUtNFjS1Kulqal1FKalpuKairTUaNJqWmq1JU0aSy00lgaNSU0hNBLBKlLVLIKE0gqAUIKUJQUQFSKEWiQIS0LZECwixc0WLkkubctYXFvKudctZ42ca5WcNOFzw1PLpZr9Vx9Hrm40ICAKABAACWyApAiiKACAAoH8P/U/g8OWJjLIgSABBTIAABEAAGUqggEAAXu33uhCCAQQAAgICJvn29Pn9nbn3ipYoAACAoQAAAAhSBAAAqFiACgAAIAAVIAAAVYCgACKAAACqi0lAEs6b5/Q6ef6nXz/AE+vl+p18/2Ovm9++PRNWJfOvx86+TjXyM7+ZN/Lzr5k15Yq0JaAoWhAKAoqACKjNZjtZ9Sz7Nx9rePs6n27j3r0xv5vD3fI830vkeT6XzvP9DWN7lpuNFWxpatimixpaairTRTUtNRTUuixpdGoppNRU0uipuKU0WKakpV0lkqaBU1IQUpbBSpZKEpUAoBbAKEZtQAACWwQtlSBFEXKqixYSM3WVyubrnXM51x1nlZxrjZxrjqefWfPXDT9Pw9H1M9oFgKQgUAAQAgAUQUgRYpKQBQP4R+o/nIgBEIIoAJAAAQIAAMpVIAABV9Dp0WEACCAAgIEVJenPt6PN7OuO0WQFM6UAIUEACAAAQUAABAgKQAAAAAAAAAAhQAAAACFAAAAos9m+X1+nn+t28v1+3j+p28/1dcOlzuyrk8c1+fxv4HPp8LO/j438xqRqtVSoBQACgAFBSApQAAoAGTJiMy+25+1vH6PeP1Fx9+mOvyfL9P4nj+t8jx/Vc+201LoqWa0VbFNLYpqNVZaaKal1FWm4G5dFjSU0mpdGipo1FNSaBqNLSyaKlShNSUJQUtE1JQlFlSykAAtACohApBSBLYACKIsWVFijMRc2xcrheduNOVc046zyrjXHU4XPn1OFeXU+5z7foeXoLAsKQEUAAQAhQCAWyACwiikCfwj9R/OhACIQRQASAAAEQAAZSqQAAvRru1VESAAAgSAgC9ePo9HD2bx0ixCoAUlhQCApAAAKgQAAAAKBIICiQBAAUEBQIlBEKABQFFlAItQonTfP63Tz/X6+b6vbzfW6ef6nXz+q89WbjdiXivzM6/NY6fm+fX8/jfzZoarVVBQACgAFAABQACgBaAAAUAAAyYjvc/f3n9Prn+t1n6WOnx/J9b4Hg+38zy/S3m6NRpaalstKU1FNLY0tNFirpdRpLLqXRpKajS2TaU2UpqWppLGjUUpY0mgVKEpZCUtVKCpYWVLAWWAAAKAhQQolIBYCKIsqLFGYiyo1DDWVxXKudcrOWpys41xs46nC54V5Nz2Z3+s4enpNyhFFSKIoBCiAAAAEpLACKBD+E/qP51CFIRACQKAIgAAiAACFIACndvo1AggAIQIAtkjOuvL0+jj6rjpAogKQoBAAAAAAAEAgAFAEgBGSgAgAAAABSAoIAAAAUixrPr3y+tvj9ft5vt9PN9jt5vpb46uRCEl0hflZ1+Y59fzGOn57HXyRqtmrAAKAQoAAKAUhQACgALSgAAFAAAAKAZMH1tY/X6x+yufbz9P575/3Pg+H7WOXfUaXRYpprRYq2KmjU1opoGprclXRTUajRY0uk1JoppdFNRU0mpamoGopoqUqCpUsgpRVTUgoCC2CyUAAAAAKIACKIsqLAozBZWVGWsri3CYt5acrOVnKzknHTjZx1nz15dofrfP6fdOoiwpBYlECgAACAAEAUQULH8G/UfzuEKCJAEgUARAABEAABREA2vdukAABEgABKY324+rtx9NzqUlEStAAAAEAEABLKCFIhQQCAABAAAAAAAACLSFESkAAAs6a5/V6cfsdfP9nt5vr9PN9bfD16xLKYMLhEbrZxzfzeOv5Pn1/L46/Nzqm7N2UCkpKAAAAAUoAAABQQoKVQAAKAAACgoKACGDJ9e5/Z75/sV+f4Ptfnvn/e8/D16l0lNS1auixSxopuWrTRV1Fl0aSxuWml0WTRqXSaNFjRTSaimksUpqKaSoBUqWCUFqpZKChBQEoUEAAAAECwKJUWBRmCyzLUURc24XCc7eWnNOWpzs4nKzjqcbOGp5dOGp+j49/ucu5RKhVgKRYAAAACAAEAUSv4P+n/ncIUESAEAACQAAiAAACA7NdGgAAMpABSIax17cPV1592bFBQAAFBAWQFIAgEBSAAIAAAAAAAAFCIAJYCABKsKRZ11z+p04fW6+f6e+X1evD62+H0d8tXMAIZJEWHoSngzv8hjr+U59fzmOnNdJa0lIUAAoAAAAKUAAAAoIUAq0AAoAAABSlAABQCgGAn6XWP2+p6fH9f8AO/L/AEXHj6txSla1FltakpZqmk1Lo0tLLo1LTRqNGpaajSaNRTUtNJqNVU0lirqKlNRSpSpUFSwBUWaBRFSpQAAAlCwAAgUCVFgWEECVlqKIuVyuaxWF5VjWeNnOzkcrOGpy1OFnnrybn1Mb/U8PTtpLKBRAAQKAAAAIAAAfwX9R/PIQoIkAIAAEgABEAAAFXs1pQAIRIACBd8u3Xj6unPrFqyAKKAgAQACBAAAAAAAAAAAoRkSgAAAApABIiz0b5/T6cfqdOH1unD6vTh9jfD375LIQiyBAQJFHqk7L8qb/ABPLt+Rx0+FnaNVaFQUApACgAAAFKACAoAKAAaUAACgAAFKUAAAFAKAACGT6Os/ubj6Pg+98L5n6KY3qKVdCXZV1JVsaKaXUtXUlrU1qKaSy6jZqKaLGl0U1Gimk0mixU0I0WNJVqVANMooSlQoqVBQUABBQQBQIS0hYohIAgrLUUQixcXUMVg5Vzs53PK3nc8a5anG54XPDV8up0X9Z5/T7c9YKpAFgKQEUAAAAACA/gv6j+eQAgCQIIoEKkAACRSAAvRejVAIQiAASkvTj6evH06xsQFUACFIAAgAAAAACxKFQICQUAAAACFBCkBSLOmsfS3y+p04/U6ef6nTz/Q3y+nvl6tc1EzGSKACgQiQp6Ze6fPzv8Nz6/jOfb4mdarRaJSFKAUEABQAAUpCgAAAAoAKtAABQAAClKAAAUEKUAFAAAOZ6dZ/W8vV6vjfquXH11aU1LosujRZaU1GjS6mqaLGpbWpNLqKajUtrUaLGymo0aSpo0UuVSlKbglKlKlElASgJQChLaKgAECgCKBACQILRFyoiwi5thlc1g5ViznZyrnc8a5WcdTjrPCvNpws/S8e33efoiiAQVUAABAoAAAAH8E/UfzyAgAQRBFABIAAEikA011XSgRIQAAhZvpw9PTl6LnQAAKQAAAAAAACWAAElAAAAEABQACCXNufVrn9Lpx+jvl9HfL6HTj9TfH375e7WNWYkiysykKSKAABARIdZfacJfw/Pr+I59vz+N2tFqkBUAFAKCAFAABSkKAAAAUEKVaAAAAUAApoAAAFBDQBQAACgAGTtnr9v533/AK3i+xc0WtS6NRTU1Sy6LGjTWo0U0tjS6imjUU1m6NFNGo0U2akpTZZKUpZKU0WKlKlQWCUBBQVItoUIUEKBEKAIIAgtVIixRFhFVlYuLcs5XlbhOepyuedcrOVnLU4XPGvNp5t5+lz6frOHp3N0gJbUhFpCkLZIjQAAAA/gn6j+eQEACRAMrQCIAACRQOq9GhEhAACWxNc+nXj6unLuWILKFBBCgABRCxIlCiWAAAABYlBCggAVLntrPvvL6HTl9DfL3b5fQ3x+hvl9HfH2XHSzKZMrCECwEKQEAIlIoQMg+hGj8vnp/PuXf8rz6ZNVoqKoMrSpQACkKQFAABSgAAAAFABVoAAAKQoBSlAAAKACgFABQAACgFIdeXr+7877/wBPyfShZaujRqWpZrS6ill0al1WpdFiruKU1GjUuotajRqNFNRTVmlslNyClTUUpTUlKCoKgoRFAKgAAUKQFJAhQsFCAilgIsIoysthmsmGsWc7Odzzs56nOXjrPKzjqcbnhb5dyn67z+n6GOspKJQsS2AApAAQKAB/BP1H88EIAEiARQBEAAAJpejVWIIAARDW+Xbpx9OsdaoiACqQIKAJYRUACFAABAUAgEs3c+nXP065+7fL275+y8/Zvn7N492uft1z9usdrmWZjJIlARQAIAAQEAgQAEBlese5PnzX885dvxfPt4ZrdmhVAkVSmSlAAKAAAAClAAAAAKAAVapAAAKAClKAAAUAFABQCgAAoAKAKRD08Pf935v6D2+f20so0u4LopqXS6irqNGl1LTRqWlNRqNLqNFNRopuKaKWNGkpqKVKlilKailKhKAUBKIBKEAAAABRAKLARQBlSwEJbFzbDLWExc8zFnLU52YTlXHU43PKzhp5dPPrP6Dj1/ScfRWoFEFARQABSAEUD+CfqP54MgAJACAAJACIKu2tqCQAEoXO98+++Pe46UAAJCrClWIBLAAAASXItz3ufRrPp1z7ax6Lj16z7Nc/Vrn7N8/VcezWPXrHp1jaQyQgJSIAsKAQAEAAIACQIACECyIe9Oi/kMdPwPLt+bz0RrSxSFFgAGgAACgAAAA0QoAAAAKFIC6AAAABQUGgAACgAFAKACgAoABQUAAAi+7x/W+58/73fl3Giy6XRTUtmtljS2TS03LpaaKWXUaNRV3Gotaimo0aKajRTRTUlKlSxSlNQKEoKAlAKgApCgIUACAAigAZURRFJm6EIubcmWcW4OdnO556c051y1njZxueNnm08256cX9hw9Pqz1LACUAWIC0hSAAH8D/Ufz0QEASAAgASAA2aaEAIEBdc+u+XXeO6W3SAAACKMjvrHp1n0XHfWfRc9rjtrPovP075+i59Gs+i49Gufos9Osd03ZEEICAgWEAIUhSACAoAACCBAACAEUIgMgHSPbZ5Jr+d8u34fn280uqq2ykgCiwAUoABQAAAQpSgAAAAFIUKKUAAAFABSlAAAAKUAoAKQoAKAClAABSFBSDPT6nh+39jwfa1N01LYq6XUaLLpdGpaWNGpdLTRV1GjcWKuo2UsaNRopopqNFNJY0UJSlgaKlgUFQChKAAAAUgAAAAIsCxCiLKlqIRZbkyZM1hOdmDnrPKuac9TlrPGzjZ57PPq8bj9Pw7/f5d5dRQAIWoKSgQWJUD+B/qf56IQWJSRCkgJQRCirGqksRZU2nVO1epfRNenLudjvc97Np2s6XPfWe9nouelz3ue2s+q56IsiQAgICFIAoAAhSAAQLQgAAEACAAAEABACAkogICEPWelPzOen8+49/yuOmqpQClogAAGgAACgAAAoKAAAAAUEKaUAAAAUApSgAAFBClAKACgApCgAoKQoAALVCAQ6cvX9v5n6L3eb3iruWrY0uks1qXRqWljVairqXSaWmpdRsstim10mixosaNA3FNFNSUqUoLFKtKyLAoKgFIUJQAAACAALAQKIsqUVAysouaxErMYsxXNOdnPWeZz1OVzx1OacdTy6ebU+hjX6/z+ntOikRQAIKLAAAfyD9X/NdG7OlnRNs9bOp0TpZ1OqdbnonTTZ1TtXVnudLOydDaaqAhAAILUlIhFWJRARCgAAAUgKQAAAEAAAAAAAABAAFEgQAgBCkICAyfSTS/iOfX+ecvR8nN2aoAUELVQACgoABQAAAClAAAABQQoKtAAAAKACmgAACkKAUAoAKAAUAApQAUgAKWgQChZHt8n1vtfO/QdMdkaNRqWrTZZdS6Kupaaiml0al0aLGpdrSxqNGoposU0aNFimjRSlkpSgpZBShKWBQCkKAAAgBQBAACC3IqFlhFVFhmsxkzUTnWDlrOLnmc7OWpys5XPGzhq+fU5p+o4d/u8+8UFgAFRSQqwQN/tv5HQAQEJLAAQEAIAACgEKAQksKAAAaM2aBQAAAAAAAQAhQAAQoIUgBCywEKCAAAEAIAQAhD6CcZr+c8+34nj380u9KgAAGiWUAA0AAACgAAFKACFAABQAULQAAAUAGigAAAoIUoBQAUAAoABSgAAAA1YKQFAKQGsd/r/N/RfQ8n0wNy6l0tjS2NLqKu5aVNS6LLpdGim5bLo3CXSWLbo1FNJqKml1FKtKlWyU0UqCyCqSlBQlEUAAAAAAAgWUIohQS2RLRFiZWGbMxLOdczFzjU5nOzlqc7njc86415tTzan0uev1/n9PZuKWCkCWggSyknH9p/JgBSFBCkKQpCgAAhQQAAFBAAUEBQACgFAAABCFAAIAAAAAAAAAAQEBSEKQEAIFA0fQZ+bNfzjj6Px3PrF1ZQQAAGgLAANAAAAFAAKCgAAAAoABVoAAAKACmgAAAUhQUAFAKAACgAoKAAAAUtEpAAUpCkWpF9nj+x9n5v6C51bdxqXUaWy1dGpablpostjRqXS6NFXUupNLY0WXRTRY0aipopqKtKUpSljSEpVpQiKEAoBQAAAChIsCgACAlqJaIsJbEzLEyZsxZhMVzs51iznc87OVzys46nnt4anOz9T5+33eXeXQigSotkUIU8v7P+TCgAAAAAAoAAAAAAAAIUAAAoAABSAAoAIACkAAAIUEKQAAAhSAgBAQAECiHc9yfCzv8AmvHv+Zx10mqAAAAoLYABSgAApAUAApQAAAAUEKCrQAAACgGigAAAFABQCgFAAKQoAKUAAAAA1ZQAAUgBSFFDpx9f2Pl/pfRx9VWrqNy6lq2NGpdFXUtXRqNRTU1o0aLLo1GlsVdSWXVUsuk0WNFKairSlLFKlKUpUFECoACUKBQgAKBFICkigCWgRRCVmIQyZswmbOdc7MWc6xZzuednKzjZx081nHc93PX63z+n153NVEUhYCWiyeP9p/JwKEAAoAABSAAAFAAAAAAAAAAAKAAAAAAAAACAAAAEKQhSABYAQAgAIZj1HvT8xnp/NuPf4Gemk1VAAAAKWgQAaAABQCFABQUAAAAoABVoAAABQAaKAAACkKUAFABQACgAFKAAUUABUtIAFAAoAAIATp9T5v6H3eT6mpatXUu4sulposaXUtl2tNRqKupdFNrSxo1LqKtimirU1GilirqXRSlilBqypZagoNAoKRKIBAABVgAAoQBQBFAhKkZBDNmTKYrFYOWs4TFc9Z53PNOWpxs4W8NTlZ+j49f0fHuaKIAsoWPD+0/k4ApCgAhQgKACUAAAAAAAAAAAApAAUAAAgAAAAABACKAAAABACAAECRcx7D22flMdf5xx7/FzvVlAKAAAK0gAApQAAUEKAAUoAAAAKAFpQAAACgApoAAAAoBQCgAoAKQoAKUAAoFES01ZABQRQKAQAFBAtUzL7PH9j6fzvv6mtFmtGpbG11FWxo1LV1GmtRoRpdLqNJV0WXRZrUaKaimilLLqKaWxpRSxSppC1BSg0UFKCgAIAAAAAAAIoAEIZAIZsyZIYswZrnZiznZiznZyuedzyrjXn1OGs95f1vm9H0s9oqkQAHg/afygAAACkAABSAAoAAAAAAAAAAAAKQAAApCgEAAAABCkAABACAggAQgID2J7T8djr/OuXf5edaopBQAAAUVUAApQACgAAAoKAAAAUAFWgAAAAoBTQAAABSFBQUAFABaFAAgUAAtECC2ylIACgAUAgKAAoESqdvP9H6vy/wBJ0x0q6l0tNS01Lo1LSy6NS6NS6WxTUaXUVdGlsU0tl1GjUUFLLqrGjUtiroFTSFqUFlqUFBQUoKACgAAAAAAAhACEICVmIQxrOTBmsHOzGphOes87OVzzs41xs4acNZ+1x6fquHo6zctAhT5n7T+UAAUhQUgAAKAAAAUhQAQAFBCgAAAAAAEAAAAAAAIAAAQgAEQAEACFyeo+jc/jMdv5zw9HzJrdlAKAAABVKgAFKAACgAAApQAAAAUALSgAAAFANAoAAAKACgFABQC0BQACwABaIABS0KQCKAABQAACABS2AuuXq+r8r9P1597LqXS6WxVpqXUaWmpdGpauo0tjS6kq6l0aKtiml1LqKtipqLbSxSmhGlsUq1KUpYpQCgoKUIKCgAAAoABAAQgIAQhCGbIuLMJms2Ys5mLMXOLOVnPWeScdOFcNSJ+n8/f7/PtGwB8r9n/KABQCFICkBQCFKAAAAKApAAUggKFIAACkgWoIAAAAEAAAIACAAEAAICEPSfSs/I8+v824+j5s1qygAoAAANCgQCgoAAKAAAUFBCgAAoABpQAAAKADYAAABQAUAoAKCigKAAIoAKLAAKC0AALAAACgAAECiqCQpGs9/p/J/UduXpq6jS6lpVpqWm5bGl1GlsaXUtNS6KWXUurLLo1Loq1bFl0WKU0UpYGopastjQWlSlBZRUFKCkKUFAAAKAAQAEAQAQhkWZlzUswmayYrFzzTGpiznc8056nKzhb59Z46nqxf1vn9H0cdpaPkfs/5QAKAoIAAAAAAABQCFIAAACkAAKQAAAAAAAAAAAAgAICALAAAQh6U+nZ+Yx0/mfD0fKmt0AKAAAAUWUAQrQAABQAAClABCgAFAAKtAAABQAaKAAACgAoBQAUFFACwoIoAAKlqAApaQFBAoAAAoAACgARAUtWyZrPb6Xyv0/bl6bNU1LZaaXa01Fl0updFl0airqXRYq6irpdRoq6LLSmpS6ilLFKmottLFEugtNRSlKACxQUFKCgJQUAAAAAAhSEASVCEIZTFktymLMnPTDOLMWcrjnZzs428NOGs8LPs8t/q+Ho7Tp8b9n/KRSAoUEAAAAAAAApCgAEAKCFAABAAAAACAoAAIUAgUSggQAEABAReifWufz2On804+j4+daqgFAAAABSiwAItUAAFAABQUAAAAFABVoAAABQCmgAAAAUAoBQCiqCFBQIULAACqEtSAKUUgKCKAAABQAAFABIoLQhItaz1+j8r9R15ehLZdKXUuo0aWrqNLqLLsstNGpatl0uixZdLqNFNKLLopVstNQTRZaUoSrZaailUWKaKAChaEoKIpQUAFoASAoIAAiCAzUBlM2ZTNZM2c7M1hOes87nnZzs5nCuG5w1nEfouPT2frf5qAAKAAAAAAAAUgAAAAAAAAAAAAAAAAIAAAUhACEKQpAACKIVPr3PzM7/l/D0fCz00loAUAAAAA1YABSgAAAoABSgAAAAoAWlAAAAKADYAAABQQpQAUAtBAVRFFACwACktgFJCrVAAALAAAAUAAEC0AJAFIDVUDHf3/K/S75+jS6lS7Wll0alq6WmpdRqXS0pZdxVpqXS2NFlpV1GlpZRoppS2LGgailglLbSy0sVaUoLFBSgLQCoLApQCgAAAABIUhKhCJEzZmskMWYszZgxZzuedmLnnXGuFnDbhc/rf0385AAAAFAAAAAAAAAAAAAAAAICAoAIUEKCFIQAAAEUAQFIACEMn1LjjNfzTh6PzOOlqqRSKAAAACgosApQAAUgKACgoAAAAKACrQAAACgoNAAAApAUFAKACiqIEqlgKCKAAC2AAUVQQoAAigAACgAAgAAAADQqRClz37/P+77PP7k1pbLTU1oLqNLqXRV1LY3BdLTUVdRpbFWro1FlGl1FXRRLTQNLVRTUClilKUoirQtkpVGilgUFBQFFBZBQCgAAIKQlRYEhDNzlJWTJmzFYTGpi552YTnrPM46cK+/8Aqf5sAAABSAAoAAAAAAAABACkAACiApCgAAgAAABAAAQEAAIQsnNffZ6U/nPH0fjcdaCgFAAAAABqiACgoAAKQoBQUAEKAAUABaUAAAFBDRoAAAAoIUFAKAUFBBVBQAIoACrKAgKSlFAAACwAAAApAAFIAAACggKBXKXjx9X0fH9j2+f6Fl0aasUs1qWljTWirpbFjS6irZaaNRV0WXS2KWKaapY0tgtNFC6EVaUsUsClEUoLVWy0sUFNQKClABSqCUAARUhQQzdUJCEZlzmosTJmsWc7M2ZZxqc0xZys52fS/V/zgCkBQAAAQoAAAAAAAAAAAABAAAQoAAIAACAEBQSIAACAydrPpWfhuXf8Hy7c41VAKAAAAAClFEAoKAAUAAFKAAAACgAFWgAAAFAKaAAABSFAKACgA0CAooUAAsAAK0kAAUlKKAAACKAAAC1IAAAAAAAAFIFJxXB05er6Ph+134e7Uuoq1dLZauopZdLoq0sWXS6NQXUU1LTU1SmlsVbLUq1aWSllpVpSlWiKVaWBYoKUoKWaFilKUFKWKUAoKAAFABBACJGc1CVEyZXOs4TNYswmLOes4Z9P63+bgAUAAAAAAFIAUEAKQAApACAAAEKCQAFBAEAAAIAACFICELX2GfzOOn834+jyS7oUAgKAAAADVQqAoqUAAFAABSgAAAAoABpQAAABQCmgAAACgFABRVEBVAJFoWAoIFABaIKCFIpKC0AAABYAAAAtQQAAAAAAAAABwLSXv5/o+/wfc3z7VNLZdKjS1auoq6ilXRZdFl0tilWxoq2NLZdKKWXQLGlRTRVoLGlFBSy1SVbFBSxSiKUW0stLFKUFLGgUFAKAAAQEQkshklkMkrKYsxWbMpi5xZr9b/NQAIUAAAAAAAAAAAAAAgABQQAAAAAgAAABACAAgBkGT61nkzf5hx9Pxs63VAAKAAAAADQoEFKAAAUAAFKAAAAUABaUAAAAoBTQAAAKKpCgoAAKICqAQsKsBQRSFALRBQCBSUFoAAABFAAAAAAAAAAAAAAAOZKtUs6erwfb9Xk+mirqWlXUtE1sol0tNS00tLFNS6WxSy0q2KtNS0GoqillpSrSlilC0q2BVpSiWlLFBYqVRSllpVpYpUoWligoKAAQAJLnJm0RMpKymayZsxZlOX6/+ZAACgAAAAAAAAAAgAAAAAAABCkKQAAEBAAACKABCEIei59p/POPo/J8+lIaoAUAAAAFIUtgAFKAAACgApQCAoAKAFFKAAAAUAFNAAAUNEi2AoqQsoWCqhQoEKEilFAIoABaAIKCFBCiqASUlAAKAAAAAAAAAAACFIAQxubLCi9fN9D1/O+5rPWy6VLpRZdFWllsuilasaKtNRVsVdRYttLKSrqKVbFC6C2KUFWxVsUpVJVsULSlWxSlloKWKUsBbostLFKCg1FBQUhSERcwzQRKySyJkzWbnK+X9h/MAAAAAAAAAAKQAAAAAhSFIAAQAAAEBAUgUACAAAEIQH1Ln8pz6/gePfmUVRSAKAAAACloEAGgAAAAUApQAQoAKACrQAAAAUAGigAACtCFEFUECWksCW0AgC0JA0KAQKAC1IAtEFABFRQEWkAFAKCAoAAAAAAIFgAkBQsGNzZYVaprn39PzfvdOPssGkupaWKugujSpauoFWmo0tKtirYpVq2LCyrqBqWgstWg0qSrQaCoq6BYpTS0FirSrSxZaUFilKUFlppaWKACgoCRkSgiVCVJJZkzUPB+x/l4AAoAAAIUAAAAEAAAAAIogKQAEKACAAAEKQAgKQEIYl+lrHhzr+bcPT86XQLQAAoAAAALVCAClAAAAKAClAAAAKACrQAAAAUFIaKCVRAUKItgKKAIVSAsKACKQtIhoyUtBFAAAAKABQRAUgKC0CUgBSFAAICgECgABAVCQNUsxqbjVSqU1ZZrt4fsdfD9atJbKWlWwl0aWlWlWy0sVbFKtKVbFWiKUsUq0q2KCxVq0FWxSllFKWWlNRSlWqLFXRZaCrSxTUIWahVNTVBVFilQtSMhQAhCVEhDJ8z9l/LwAAAAKCFABCkKQpEBQAAAAIAAACAAAgAABAIEKDJDJ6bPYfzvl3/M8+tssqygFAAAAAKQpaBAKUAApAAUA0AQFAAKCFNNEAAAAFAKUoAoICqItEEWlAEKoAhVIUkAWkQoBSAoKAAAAAAAAAAAClsAFIAAAAJRAAAACAAmpqy1S1TVVKVd+b6HT5v3bnaastqiK0jRSy00o0CtUsWWg0VRYq0FlpQtigpZaUq2BVpSwXQlpTS2KWKtNFKqKWappC6Wliy1KWKULSg1LSqBWBQAQEqKSGU+V+y/l4AAAAAAAAAAAAAAAAhSAAgAIAABEAIAACFICGVWfVs/M8+n4Hj35lrQICgAAAAAFLYABSgAAoIAUA0ACFAAKQoWgoAAABQADYFAIAGhQIJLaoACBLQBQCAKCAoAABQUAAAAAAAAAAAFAAAAABAAAAAAAQU1N2DVUpS1a0lW8vVv5X3nPuasti1RLVFLLTRVRSrSrQUS6BSqLIWyjSgaloWpZRoRoKNSilNS1allq01LSlilWllpoq01FUaEtWxSlipSrSqKzQCwFCEAB8f9l/LhCgAAAAAAhQQoIUAhSEKQApAAIEICkAIACAAgKQEBlfZrMzf5vx9Hys61VAKQoAAAAABqgQAUoAABQAADQAIUAFABVAFABQQFAANgCghQGohaBBJbQoAQJQBQKQAABQAAACgAoAAAAAAAAABQAQAAAAEAAAAAAsumrLVKU0WrVKWzWOz5n3Xn9lly1Yq1alBVsWWlC00JaUFBVoWgpYFUUS0KKWXQjQUWWlKWXQNS0q2KUsulq2NCNGlq2SrpRTQitaLLZKWWlSlKUFAAKQA+L+y/lwAAAAFIAACkBSAAAkoICgQAIIoIBAACEKQAEBSLAU+lrP4/l2/GcusBqgBQAAAAABVKgApQAAAUAAFKACFABQAVaQAoAKAAADRQBSAolEotAgSqJQqFBEKAUAAAAApCgAAFAAKQAApACgAAEKACAAAgAICkKQApQKupqy0NFKapVNUNGq1m8/n/AGni+klTSi0stEUtosUqjQEugCgstFCxSFWgq0S0pVRQCrZaUstWxosK1LV1FKtirqXRZbVimpbFWmirYtWXRVpYstLFKUqUFKCAHxP2P8uoIUhQQoICgEBSApAAFAEQFBBACFIACAAEABARQBCHss8mdfzzj38c0QUtCgAAAAAApaBAKUAAFBAUAFKAAAAUhQVaQAoAKAAACmiFApAUSllhaBAlUSkVFAAAAKCAoAAAAAKACgEKAAAAAAQAhSFAIAAAAQoIAAUGqam7KKpTVUtUpapS2aNnPx/S4/O+zrO0paFoK1YoNFAWiKCkWgpYFUEq0Kkq0FUUFUUsopVsVauoq2KuopY0tirostXUtNFlpSrqKalpSy6qxVq2KtimooNBKAD4f7H+XUAAAAAAAEKQAAAAEABAAAAQUECKAIBEIUEAW2e+z8Py7fmefUgAGqoAAAAABRZQAClAABQAAClAICgAApClWkBQAAUAAAGwBQCAoWIUVQCQLQkClAAAAAAAABQAAAAAAACghSFIAAAAACAAAAAAAAAG6azqtAtUpqqWqWqUGrKaraY4ezy/L+659NZ0UVSVaVQVLUFCipQooKBKKCgpVAsFoLBbQsVaaVGlFlpVsulsU1LTUti26irosVdS01LSrY0tjRVpSy6KVbLTUDRYqCnw/wBj/LgAKAAQFICkAABAAAAACAAAgAWAAggARQSAGF9ms+HGv59y78JVIAoNUAAAAAANCwADQAAKAAAUFAIUAAAoIaWggKAAUAAoANEKSqBAUNRCkoUEgCgAEqiAKAAAAAAAAUAEKAAQoAABAAAAAAAAACFIUgBQAbpqas0KpS1TQrQLVKasqVbW0tOfbw/K+/OHos1YoC0FItKAFoKAUKQFoKEoloCgWKVaqBTSoq00o0tLLYLV1FWmlsF1GlstNRV1Glq2NS0pqK1uKUstWmirSy6EUpY+L+x/loAAAAAAAAAEFABAALACAAARAAQAEAJQLCGT6Fz+M49vzOOlAArQBQAAAAAWqgAFBQACgAAA0AAAACkBQVaCAoAKQoABQAUooAIAULAVQCQABQACFAAAAAAABQAAAAAAAAAAAAAAAAQAAAAgBSmV0m9RZulUpSlqlqlLVKaspSlspqtJc9fB8r7vLz+rU0miIqiqBQCgpClABQUhoAhbbBaWUUC1qBosmiiUtqrA1mpdS2XeNbzrpnW8XctlLYttjUalq01FXS2NLqKWXRqWmpRVppRostLHx/2H8tAAAAAAAAAgABAFAEAAgACAAEAIS2AEAMnZOM1+C49vLKoIFqgFAAAAAANUQAUoAAAKAAUoAAAAKCApVoICgAoAABSkBSkLQAQAABQAACFAIClIUgBSFBCkAqgCAAABSAoAAIAAAAAAAAQAAAgKUEN2a1FaLVKUtU0KpS1Sls0lWlstWLWjVmpfnfM+5x8fvTRLNCgAooIoBSFAKFoKAapqZ2mo3Gk3M6jSWKAAoAUEAABSJarLeL1zvry6duW+/Lp35demN6yGixV1FXUtNLY0uoq00alCNLSlPk/rv5gAKQAAAAAAQIAAAQpCkAABAACWwgICAFIDB7bPy3Lr+W59SAAWqACgAAAAA1YAKCgAFICgAFKAAAACgEBpaAAACgAAFAABoELQQAAAAKQoBCgEBQQAFICgAAAAUEUAAUEAAAAQoBAAAAAQAoIApBSFrepqylLVKUpa0DVC1Sls0UGrLVKUtU3ZqvD8763h+d9bS0AQKAqwABFFCy0U1G46RpOsmygBQAlUAFoABQQoAAAAUCkBed78unbl078unp8/X0cums3RZaaWrqWy00WWljS00WUfM/W/zAAKCABAACghQQAAAAEAAIAS0QEBKEgACBdJI/Dcu/hzQABqgAKAAAAAUosApQAACkKACgoAAAAKAAVaAQFAKQoAAKCFAKUChIoAAAAAAAAAAAAAAAAAKAAAAAAAAAAAQFBAAAAAAFEAKAbs3rKqUpapS1oqFtUtUpbKUpqyitApqhuy2aryeH6XzPmfY1ndAUAC2SBSigW6zO0dY6AFKq0AAFAKoAFAAABVAgKQBSUAAAgSFzfRx6+nz9fX5+vr8/brnpYFl0F1LTS2KaNS1Pm/rP5kAAAAAAAAAIABQiiAEAIAACEAWIBAohk9afA59PyXPpAAK0AACgAAAAFqoAKUAAAoIUAGgAAAACgABdAEKAAUAAAFBCgpDQAAAAAAAAAAAAAAAAAAAAAAAAAAAAAAAAAABFqCBagEWIUUEN2dLLqCxatUpSmqorQLVKWylKWqlqlKWrF1NVUV0s4eb2fH+R92c+haCAtgq0SWp1jtm9E2tosIW2hQAClUACgAAKKAAACggAKoAAIUkUlICS9uW/X5+3s8vb2eft0x0GpaUq6impaeH9X/ADIAAQoIAACAC2AAgIAASggACAhFAggAASu8n4jl2+XndQAWqAACgAAAAFLRANAAAFABCgGgAAAAAUAAq0EBQAUAAAAFAIClAKAAAAAAAAAAAAAAAAAAAQAoAAAAAABAUEKQLCgigyWoC5QooBo66zbFCmi1Sg1VLVKC1SlS1SlspS1SlLQ1ZaqWtWaMcu/xPj/e5cexqhBQXUvWXtHUtFUAUoUUFAWgAAFAWgABQABQEBQAAAoIoAIKCFBJF9Hn6+7y9/b5e/q49bnVSrSxo8X6v+aAAAogAIAAQFIACAAAVBEKQLCQAIAACHSzxY1+J5dsAAFqgAFAAAAABaqBFoUAAFAAAKUAAAAAFAAC0AAoAKAAACkAKAAAAUFAAAAAAABAAAUgBCggKCAAAApAAAAAAAAAFgAAABAlaIKnTU1ZSlLVBqqUpqhaoLVKWylKWqmhVBS1S2aRVFaTdC56fC+T9vzeX2aBdL1y7zXSgVaAoFC0JVFAWgoAUCrQAAAACgUAAKAAAAAAgi1CgQAkDfPXu8vo9/k9Ht83XedgeP8AVfzUAAACAhSApAAACAAEUAQAEgCEAICgyeqz8ty6/ncdKgAA1QAFAAAAABS0QI1QAAFAAABSgAAAAFAAAWgAFAAKAAAUgKQFAIAAAUgANGTQAKQyAAAAAAAAAAAAAAAAAQoAAIUgItBCkAABpIU6Wbq1UVSlLVKU1ZVVS1QUpUtUpapUtUpRVBqy2ClrSWqaNr8b5v1/neT6Gu811W0CqKtAUUBaVKsKCqKoAq0hQAAAAKoBSFICgAAFBAAAApAALCoUhIZ17vL2+h4vV7/N28f6j+b0AEABSAAEABAAAsEQAAEKQEBAQFIUGz8Px7eKaqAAWqAAUAAAAAtUIBQUAAFAAABSgAAAAAoAAKoAFIUAFAABCgAhQAAAAAAAAAAAACAoIUEAAKQAAAAAAAAAAAAEAUAQAAAoCdK7ahFUGi1SwqlrRQaoWqCpapoGqJS1QUtUGrKiqKppNUNFrofP8/u+L5fq1otuqFpVFCgUpVAoKtABVqgACggALQpAAUAAFAAAAAAAAAAAABABi/oPR+OEKCApAAARYUgIIAAAAEBACAgWAEAOyfPzr8by65UgAFqgAoAAAAABqgQUoAABSFAABSgEKAAACgAAFUACgAAApCkABSFAABAACgAAEKCAAAAAAAAFIAQFAAAABCgAEAKDJQQi1AIUKQFFOlz0rVEoqg2KpSlqlLVFUpQWzRQaoVLVBS1QVLpZFUtUqaoUtbNHn5+j8/4vs5nXVoqirVoUUFKooKtAAWrQAUACgAABQAUAAABQKCAAFAAABSAAgAT73X8fAACLSAFICQAABAAAQAEABCLAQAUjqn57n0/O43QABWgAUAAAAAAtUIBQUAAAoAABSgEAKAACgAAAFUACgAAAFIAUhQQAoIAAAAAAAAAAAAAACAAAAAAAAAAAAgCAohQkUAAAEq9K6WasoKWtRaFoU0WqKpSgtUqWqUGrBS1QUtURbLVFlBapbNApTVaNpyz2/O+L7XLPfS21FWlaAoKVQNLSFBQtUAC0BQQoAABQAACqAAAAABQAAAAAQAAH2+v48CCAAAAIUgABACFBAAAZUQEBACkrWX5Hn1+fnRAAKWgBQAAAAAUFoEFKAAAUAAAFKACAFAABQAAAUi0AFAAAAAAKCAAAAAAAAAAAAAAAAAgAAIAAAAAAAEABQSABRCkUIAAFs62dK1YWpaGjVIVSlNVRVKC1QWqVKUGrBoVQUtUBNVRVQUtUtlBSlrRo2mW/z3i+z5uXrt1SqNNAUFKoFXQBSFWqAKKFBCkKACgAFUAAAUEKAAAAAFAAAABAPs9Px4EAAAAIAAQAAAgABkKBAQAABOE1+Q5deMAAC1QAUAAAAAAtUICipQAACgEKAUoAIACgAAoAAAKQFCgAUhQAAAAAAAAAAAAAAAAAQAgCAAAAAAAAAACKAABAAQIAAAAKda61qwUoLWi0KUpapQWqC1SlLZSgpatgpQUtUQrVlCKpaFTRaApapo0WzRqX4Pk+t8/j9CrVq1aopVFANLQVYDSgUUBQAACgAKKACgEAKAAAAACqAAAAACkh9jp+OhSAAAAgAABFEABCkAICAAgAIdLPkc9/mefSAAA0KAFAAABSAAGqBBQUAAAoAAANAAEABQAAUAAAAAGlgKQAFIAUhQAACFAAAAAIAAACBAAAAABFAAAAAAAhSAEQUgAUEgAABTsdtLRC6RVKUtUoNVSgtUVYpaGktCgpbLQpQUtUBLWhYLSLVKlLQFNVSlNWaKdK+L5fp/I831NNCtUq0qigpVoCgaUCihQAAClWkBQFAAFAAoAAFAAAAFAAAUAD6m/xlIAAACAAigQAEAAAIACAEBAnRfzXPp8bGqAAWqAAUAAAAApClogQqlAAABSFAAKUAEAAKAAAUAAAAAAAAAAAAAAAAALQQIAAAIUAAECgAAACAAFIAggAAAAIAAAoAAAqdq62aFDVCxatUoKWtFBaoLQpSpapQWqlFUoKC1QC2aCKoqlKloUFKDVUpa1Ja1Wz5/D2/n/H9mtGtLQVatANLQCqKotAUAFICmlAALQABQQFoASUi0AAUUAAACgAAH0t/jAUACEKQAAgAAIUgABACAEQRaI/J8+vhzaAAK0ACgAAAApAClFECLVAAABSAoAKUAAgABQAAACgAAAAAAAAAAEKAAAAAACFIAAAFAAAAEAASAAAAAAEBSABQQARQAABs62datVKKoKU1QpS1SlFUpRVKClspQWylqgoKC1QC2UtgoLQppFUApQaqmi0k1VW2bTy8vV+b8f3JnpVq0LpRQVdAFUtBaFABQRdFCkFUAAFChVAAAAFAICoUEFWAFAAAPob/GwAAAEAAIUgAAAIAQAgBAkNHnmvynLpxlAAGqAFAAAAAAAKWiAAaAAABQCFABSgAEABQAAAAACgAAAAAhQQFIAAAACkAAAAAACwAAIAIAAAAAACAAAAAgAItCRUBQA6HezpqCgpQaqgpapS1oCqUFLVCWqUoKlq0KUFFUFEKtmgiqCiqDVlABS1Sg2WwUpqtJquPP0fmfD9znntVq1aUqilWgLVoKC0BQCrQFJVC1AUKoAAAFAABQAAgKAAABQQHu3+NAhQQoIAAACAAAgIARBACA6Hzc7/ADHLpBSABS0ABQAAAAAAUtEApQAQFABQAACgoAIACgAAAAAAAAAAFIAAAAAAAAAAAQAAEAAAAAAAAIUEAAURABCgAAAglgCkAHau+puygpaFKUVSlKUtUVSgtClBqylBS1UtCgFKKoBbKVFC0igtVLQoBQWqUpS2UpS1o0mqmOn5jw/c82PXpaF0FoTTQoC6UUCqCkKaUAoLUWpLaUAAAUAFIUAAAAAFAAAAAPZv8aKCAAAgAAIAAQpAkBCFIADZ8PHT4XPYAAA1QFAAAAAABS2AAUoABCgAAoAABQCggABQAAAAAAAAAAAAAAAAAAAAQLAgAAAAAEKAACKAACCKBBAAlUAEEC1BEChVgg7131NWUFKClqlLQoNCtFoUFqwqlCUtUpaJS0KCgtCgFspRYKAUtUWUoAKUVSlNFsFKUpqqmq3L+b8X2vBx+hVoWlWlKtUg00KC0BQVaCrCgUC1QABSgAAAAAFAAKoIC0AAAHq3+MgAAIUgAAAIACAEQQAgBSy/nMdPlY3UAAAGqoAAAAAAAKWwAUFAAAAABQAACgApAAACgAAAAAAAAAAAAAAAAAAhAAAAACFBCgEAABFAEBUglAgBFqRaEgUQoIAADdeiztZbKCloUpS0i1SgtaFUoLVBRVk1RKFtVKKpQCiqUAFsqVRbAKCiqWygApQWhTQLZSlKUtaS1o6H5/yfV+V5fq26pVq0oXQKFrVQWgKCrQVYUCgWqKQFKAAACgABaUAAoUAUAAA77/FgCAAEAAAIgALAggIAACTX5jn08ObQAAC1SgAAAAAAAtUIEK0AAAAAACgAAoAAAAAABQCAAoAAAAAAAAAICkKQAgAAAIUEAAAAABAogEACAKIAAQAAIBBAUltnWvRXW5tCgoNVRVKClBqqAWqWkUtCpS1QWqlLQFBRVBRChqwlAqgtUAqK0AUhoApapSgtlKClrSWtGk6V8fy/S+D5PsVurSlUUq1RpQKWhQVaCqAFoqgAUoAAAKAChaoAoAAKAC0JAtddfi4UgAIAAACBIUAgIACEKU5Z1+X59PPKAABqgKAAAAAAACloECLVAABCgAAFIUAAoABSAAAAAAAAApAUAAAgABAAAAACFWBAAAABACkAAIFEAgQBQIACFSFWACQQFBa716NTdgpSiqU0KFKUoKWrQFLViVoospUoWlspahSgoqgoATVCoBaUKUApbKAUAFKC1SlKLKUFLWktVamzaeDj7PzXi+5J1q0pVoNKK1QUVQULoFUALRVFIClAAABQDSiqAAAKAUhaAAA6a/FQAAAAgAIAACAEBABFrhNfl+XXlAAAGqoAAAAAAAKQtUIABoAAAAAAAoAABQACkAAAAAAAABQAACEAAAIUhSApCkAAAAIUEAAAIAoAksAIUgCACQAAABAADpXfT0WWwUpRVjVKpQUpaoKC1QUFqgqUtUA1ZS1ClBRQpQAUWaCBVANChQitAFABaoKDQKWiUoKWqaS1Sm02nmx6Py3g+/zney0q0pVqjSgtQWqDSiqCqIWqBQUAAFCglWqKAACgAVRAUKAAa1+KAEABCkABAAACEBAAWPJN/mufTEAAAaqgAAAAAAAAoqhAANAAAhQAAAUgKACgAAAAAAAAFAAAAIQAAAgAAAAAAIAAAAAQBQgQAEBFAAEAkAEKCAAAAHavRudhZQUorRYugFKUpaoqgoKEottVKUoBqy0i0BSgFqgBKUVUAVQUtAUFS0AKCgtAUFKUtEpQUtUqWqU2as1GM9Pyng+/58eqrTSilWqNLClLQpVoWgtoKAKCgAFAUUoWgAFAAqgApAUAAuvxUKQAAEAAIAAQEAAEaPBNfnOfXMAAAaqgAAAAAAFBClogAA0AAAQoAAAKCAoAKAAAAACggKAAQEAAAIAAAAAAACAAAgAChAEIAAQAEEAAQAAAAAAAho716dzdlBQUVopQK0ClqlFUoBRVKCpS0KCpa1QAoLQFLChaqQ0IUq2IsKtAlAKUUKAUpKpQUpRVKgoKWqVKWqaNJqyqzfzHj+74eHvLV0CmmhVoBqgKaUVYW2qABQUAApCqNKKAAUAtACgAAAAqzX4kQAAAhSAgKQEAIAAaj5menwMbkAAWhS0gAAAAAAAUFFEAFKQoAAAAAABQQAoAAKQpAAAAAAAAAAAQAAAAAAAAGQAJQQLRIEABAAASAAIAAQAFICgEAN16dT0VqhUFqljVAKpSgpatWFUFFUFKEtUoKEtUtAClhpQUAtVAKIuhBYVYUqhAKWhYUBQC1QUFKKpUFBS1SpRVNFTdWNVpPzni+18nz/U0tWg0tC0rRLVBSrQVVVoAAUoAKAFpVFABQAWgKAQoBVgSlXGvxIEKQEKCAAgAEsIAQG0+Vnp8LG0AK0AAUAAAAAAAAGqIAEKpTJSgAAAAAAoIAAUAAAAAAAAAAAgAAAAAAABAokAQFABAAQAgABCQAAABAUEBSAFAIsiHXU9eney6lBRFNULQpQUorQpGqFFCgoNILVBaqUUKAURatCwAq2ClBQiqCwFCiiAaoCgFFURaFAKWqgpQClqlS0LA3ZotaKnQ+H5Pq/B832bLSqNLQulAtUFNKCjSrQANAAFCgmlKKACgVQCghQFqCLQUHPX4kAQAEAAAIIBYCEBs+TnfxMbQALVAAKAAAAAAUhQC0QAI1QhClAAAAAABQQAAAFAAAAIUEAAAAAAAAAAIFggQAAEAAAAIAQggAACAAoBAAAAASWA9Gp6tTrqUqrKClKWqCgtWLVFUoLQoKKpUoKAasoFUAoKCloIpC6EpQVBRQFABaBBRVAKCiqWFUApS0QUoANUNJaFKVNFrRU2bPmcPf+Z8f3ZnVaFNLSrVAtUFXQKotpQBohQChQTSlFABQWgKAACqSFWkBTlr8SIAUgAEsAIUgIAZKaT5OenxeewALVAABQAAAAAAAWqgAAGiApCgAAAAAAFICgAAAgABSAAAAAAAAAAEUkVEABAUgABACkABBEAAAAAABAAABELUJLDR6tT1bm7LVAKUtUsKRatUpQKpQUVSgJapQUA1ZRQoBQCgpRItqKVSpYFrMuIyZMAgKClNVs6Wb00loUCipKUVQUpbAKUAtCxqy0KCmjVlNFNpuzxcvV+U8H6HnnrpaUq1RpQNUKVaAttqgClAAKoJpSigFALQoAAKQFWgALx1+IAAgAAlhSAgAIQGj5ON/GxsAAaoAACgAAAAAAFLRAAAKUhAUoAAAAAAAAAKQoBAAAAAAAAAARQIIAigEigACFIAAAQCBEAAEAKAAQAElAAEBIHTT17np1NBLQpooAqlKWqUFFUVYVQUFsoKUAoS1RVAKIFoUFKExL55eWXGOWbxl5xiMEJBaEoABQAWhquh1s7adtztZ33PTqd7NaACg0ihSgFqiLZapQUpqzRSmk2aOOO35LwfoPNn06lGgVaaaA1Qq0oLbWgAKUAFUE0paAUAFoUhQAAVapAAOF/FACFBAAQAAgIAU+Tjfx8bAAtUAAAoAAAAAABQWiAAAAaIQ0AAAAAAAAAAUgAAAAAAAAAIAsAJKAIAAQpAAAAQQCQAAAUEQAQAFCRSKIQAAQrvXs3O+oSgoNFqkqlBS1SlFUFFClCUVSlABQWiUtAUSWqBLyjzy+bF4ZebN4y5NAqUoKCkKAAUAqioLaBQCAkSzVvaz1bnq3n17nr6TrYsLUFAKWkWqloUFNpa0UpTaUTf5Pw/f8HH200opVq1SVrVgq0pVC2qBSgAFCjQWgFBaAFACgUoCgAee/iQIAAAAQEKQAFPlZ38bn0WIApaAAAoAAAAAABSFLRAAAABQUAAAAAAAAhQAAAAAACFBARQQASagQoAAgAABAAJIAAAAQApAAAIAgWAgAAAKerU9e51sUKDRQUCqUtUoKKoLQoKWqEoShRaFkCqUVQainnjy4vlzfPi+aXMaFVKCgoAABQChaCiyhQSgpKoBQAAIUB21PZuezpn29M+jcoBS0i1UtUApU3VKUppNFreb+X8f2vk+f6dXSjQWrQugWqtBpQqtAUoAKFFKtABS0KAAVaAoFAAPLfxIAAhSAEABACiPl538bO0AC1QAACgAAAAAFICkNUCAAAAAUoAICgEKAAAAAAAAACAgAChEAIoAAgAABBAIAIAAAAAQQAABCKAIAAAAAdK9Wp69zVgpSgtUAoLWiirChSgtCgqUtCgFpJRQoKlLWc3yYvkzfJi+eXEaNWUAAoBQCgAqigqC0ABQACqFgoLAULYBCgAA6W+7pn6HXHu6TpYpFoaQWhSpotUpTSaKU6WfA8n1fz/AJPs1rSjSiqNLVtgpVoWhbRRSgAFC6C0AoKWgKQq1RQAAAeW/iYACFIACBYCFBZPmZ6fGxoAK0AAAAUAAAAAAApAaoEAAAAAA0AQpAUAAAAAAhCgAgUEABRmUAAACAAAEgEEAAAAAAAIAIAEWAEAAAAABT0ans27WWygoKKoKUoKWhaFLSFUoKVFUFAKUUkpbKIzL48Xx5vjxeEtNUKVAKACgAoAKVRQWgQCgFqCKAWhQAUBJVAABQUFJVUnq3PodM/S7Z76kKlLQGkpqhopU0aBqzofJ8/v/LeL7qdNKSrVq0q0tCrSlULaFFKAAUq1aAClFUAFWrQAAFBPHfxIAAAgJaEQlURpPn538PnsAK0AAAACgAAAAAAAFALQAIAAAAKAAAAAAQAAAAAKAJAhSAKABCkAIBAJAAAAAAAAAQQBAsBAAAAAAAI6aevc9epqwUtCgpQUFLQoLVBRVBSoLVBQAUFQWtSSPLm+HGvHnXnhFNUNIBSFBQACgFKooKgUKACghQUVQAUiUAAUAKC0LAUAKCAHq3Pp9c/S657aytIKU0lrQNFKmilraeHl6/yXg+9zz20tWlWhaVq2UoKtWhbRQTSgChaVaAUFFUBdBRQACrAeO/iBAAFgQS0CCKE8Wd/C57AA1QAAAAAoAAAAAAAAABaFQAAAAAAAAAAAAAAACCUQAAABRCkQCCABAAAAAAAAAQhQSBFEAAAAAAAKenU9nSeiyAFKKoKCgpaoLQoLQoKWygoKAUApU0ccvFzvhzryZsC2zQBUoKAUAAoBVFKWgQAUAFAKCgChQALAAKAACiqUgKAACgLEHs6T6nXH0uud6gpU1VKUppKUpqqnDHb8h8/9B58eqmiqXQXSi1SgLpaKLQtKACqSrpQBQWhSqKooAAUDx38RAAQKBAAQoPLnXwMbkAClqQLQAAAAoAAAAAABSFIAAUtAAgAAAAAKCAoARCAAAApAAACAAElhUAgAAAAAAAAJAAEIsAAAAAAEKHez2benc0gUAKUFBQWqUAtUFFUoCaoUFABSpRHny8ONeDGuEClKC0KlAKCgAoBQCqBqiAAUAoANAAULCiAC0ABQQFFUAoAAAKAAAQ1X0+uPrdsezpkaLVKUqU0DQNVjOvyXg+94OXu0ulGlq0qi1QaUVaBbVFKAUKNFUCgpaBaUAqgCqB4b+ICIWoFhSACBK8+dfAxvMAAC0gKoAAAAKAAAAAAAAAAAWgBUAAAAAEWhBJQBAAAAAAAAQAAAkoiAAAAAAAAACCABlRAAAAAAAeivRueizrqAUChQDQBSiqUFAqgtUpClS1SgAFJHkw8WL4cayUA0KoQAUAoKACgFAWgFLRABSgAFKAAWgAQWgAKACFFUFAAAKAAAQoKAsT19J9Xrz+t3xuqCmkpSg0VLbY/MeP7PxvN9XS6KtWrStEtUq1C6ULaopQAVRU0pRQC0KtBQVQAWkT//xAAnEAACAQIEBwEBAQEAAAAAAAABEQIDBAAFUGAGEBIgMEBwExYUFf/aAAgBAQABAgHeGV0uS16xsow9EardDuPlPpZXfwqfKKVMDD16hQtrb0hqhGJDRCOF8yPxA9p9PKKXJ67CFhZPwjXTyuoemfSp1Mtvvk9Cl2gjWRjK7A+mNXuY6NkuZA/JcuonYGU5cT6Y1Y4VSOikcNZp8XXSvHYUuSY1vKcuMtmXkNGpzyrMPiK6Ojp81pS1/LMu2acVoaPlWYQn8N6Pz6F6OW0XruXWAGz68PXXn4czX4R0/n+XQvUo09esbKENPGg3cNIyLNvgXT0fmKawfYyyjrtlZ0qW0SJx0e3r2N5vzp6Ojo96EIx1y0tKNLUhoN3DSMqzKnU3ounp6enRMto65aWlCj5x3jXqsfZXI967eHs23aunp6EtJhCENbtbShQ9AbEOBi5hpPD2c7jS6enp6enUcuo6O/TtLSjR2qeVeGkg5Hm+1l09HR0dH5/n0dK1inCMdas7OjR2sedeGk0quU5pp/4/j+X59HR0dHR09PT09PR0dHR+f5/n+X5fl+X4/j+P4/j+X5/n0dC2Ll1HWrKyp09tXMNKtbrL7/4tRpgazY2MIbcqw0qwv7K8+K2FHWbCwiNu3MNKIy7MrS7+J21HWbDLh7g2GcVIe+vEY5bmVpd/ErWjrFhlj28eVzDSyMtzG0u/iFlR1iwywncJE4aWcZdmNnefDoxp09LfiAsMuJ28eZ5XMPbXJeUiwv7C/wDhtjR1alSs7Lc1WGmK0u8szNfCqFLVra1t7bc9xDTqNbKc7I+E0KWq2djThumtDTonJuISPg9nR1Wxy4aiNarQ09ZNn4PwWlTiNTAsste7K8NFXgSyrOba5+CUKWp0aNpZPdtSC0tckrK+y3NV8BtKOp2ljSpbwuKehrmu1c4TyjiIjf8AQpanZ5ZtMeye4icdRIyjiKlU37GNOGo06VpYPedaGkrwEZfmeX5nvy3o6ja2dGhtUe0e+tDSl2rBFOplfEa3zbUtRtMt2uPePOcSNTWV59aXe96NLUKVK1sSdOGy68NUlGhc5XxAt6QhGOn2tjSpb8qQ9tegua7OnLOIra63kBSp6cBa5a9+zjqK7Fb3OW8SLeFGlp1vbW9rv48qsPcS9Fd5GXZ5Y5mt20KXoP3bbLQNKG0D3HlOGjL0FGWWcT06m66NLTaNC2s/gR5Sj768iwu5c1Z3+X8Rbpo0tNtsvjH4GedWGgLwrwLtRGX53Y5qty0qWmUqNvZP4ROGgrwLzoYy/iW1vNx06Y0y2y+Efgp5HmQRpa86pVLDiihcLb8IAaS6NChZv4Seco6avOqFew4ppVVtyEANKt8vA00bcPM85jVlhc1hW91Y8U0qq2zTgBpNC1oWz2ANmnsI19W91Y8U0a62tCAGkQjQsNxDTDzPMjR16a7EqVWx4qtb1bThTGkOhZU6fxI4ODykPaXmXsKBsuJ7TN+naEKekUqNCzJ2SNlnBGDgjWV4V0W2cbPp09HAoWA+KnmQcHTl4Vt2nT0ejaUqOqDcpBB5H315kvCts06ejUqNG0evDbR5kHBwdQS8K7VzWgPS4Q0WIpWI+PESHI6EvMvEuawvfemARjotGzhD5AQQeR1NLbEYgaJSt6dD5AeRxLBwcHBxE6ovCtlQholOlStPkpBGDggiMtNW2YQ0OMaVmPlBBGDggiEtXWzAIx0F4pWcYv5QQRg4IOCKc9YWyQIjQqVrTpv5SeRBGCCCDinU1lYWxIxA0Gnb06D+XEEEEEEYp1NQXNdy2C4Q0GFKnbvT3v48yCDgggjFOppi2aZYhT0CEKdr80IIODggggGnU3s+txhCHvxjTtfm5BGCCCCAadTaj919XVyhTA94CnagbRG6CDg4IIIIBp1N39Rl2Qpe/C1iPnhCIIIIIBpVd19XW+wCFP3oW0YvYL34QcIgggh0quqJaiZdb7oQiPdhbxg9ivfRwQQQQQQQDRq7jZn1eCFP3YUIw2U98kEIgggggYo1tvszM/FCn7kLeMPo5CIIIIIIxQrbcMzPxgQh7cKEYbRe+CCCCCCCCMUK+2DPr8sYAe1GjGntQeF7vOEcEHBBBGLe42p1Go/NCn7UaMae3RvI4IIIIIIIIIt7raHUaj84EYezGjGD3G/C9xnBBBBBBBBEo211swy/R+jGAHruNKMNxvwPdBCIIIIIIIlG3u9kGRqdXpxh7EaMYaE/mpGCCCCCCJAxt7mMth9RqdXqARh68aMY7qfY/A/G9rEYIIIIRBEo0K9Opr5maj9aMAPVGI0RHc473u88jgggggggxp1KNbW+vrfsRh6oxGgBux9r3cQiCCCCCJAgSt7rVmZmftARj6gEaI1p6c3h+Fv23yfa3scg4IIIIIIIIOLa91Lq/Tq9yMAPTAjSG4mxAUP8X+AZb/zf+b/zf+b/AM//AB/gYN9TbeG3zfY+5+Z9r2OcEIhEIgxIlG1vdO6/0fvRh6YiKW2W3GhHLY5JHh8cPxyIZMMuFuIJYS6eno6elJdBtTl0snlkZyOWUytDjq6mJPQ3schEYIIIIIMLa7hPSOrr6tAEYj0hEU9qNuFOGWwyGHDsMhhlkKWEsSrSzSfEEuKP6w8Xf1p4r/p/6P8A7/8A3f8Auf8Ac/7n/e/oRxIOKRxYOLIcWQ4nhnsL4HBE7GeTTySeWyAk+TfJvcSIIIRBBBEo0a1C40Tq6noUYekIRp7ScYQy2GRQ4fp5HTy8URTWJ1qmd1OKZ8WT4mnnU7ldPSkl3LCwuSXT0dMKlPOafFFLiylxHSzD9MVctqZJPLjjqb9V7QSISIIIIMQbW82MBGPoiAhtCnawySnw5TyGnl0afR046qt5W4hq8VVeI6uZHHT0pe4uj8/z6KV3Sz+hxTQzyNecKuVVMqkG/O/E9lLBCIIIIIlEi1v9iCIHoCAjsyNOllMOHKfDVPI4WfT0dHT1GvWzWvxRW4mq5mcdPStJXRTrUc/t+KKGZkVsqq5e2/WeylgjBBBBBBBBjKNteU6mwEI+gIAbJp2tPJKXDlLh6lloD6/068Lqr5pX4lrcRVbvp6OnUV09FDM7Xii3zWrbVspnTfuPYxGCCEiCCDGUaVW3uteEQPOKYGxY06WVUuHKfDVPJadssdXU3gU+idavxFX4nrZgulaz09NtmlrxRRuq+U1rdvxvwjuHJ7DPIhIggggiUMWt/rgj5gBDYUadLKafDcOGKfD1PLRDm23yjQ6a+Y3HFNfP5zS2B0jFrn9rn9bL6tF++/E9WWFhIgggxMTG1voz1gADyiIjr0KMMppcPQ4Zp5BTsQevqbffG36LjN7niq5znC2OY2uYWuf1bEx7Hh+s/K9VWCMIgggggxMaNe3udWEfKIgazGnDLIcPQ4XhwzDI4Wiw35IUPyuM0vOKbnN8LZhjQuqWcmHJvwP0Xh7EIIIRCMZRxa5hqYC8gjqsLaGTQ4bhwvDhmGRwsQf06m35oUxb1r+84quM7JW0emnUpX4PN+Bv133vUksEEIggghSiY219CeoCPjAEdOjShlsMihw1DhiHDcMkhZAfp+nX1dXpjELPqveJbviGU0trU6tG97Xzb5N4fgfY3hvXzhLBBBBBBiY0q1td6ah4xFaKIi1jlsMijw2OF4cLw4bhkUctjRx1dTfsunS/z3OcXnFFe9S23Sr0rrsfNvtBfc8PY6RCISIIMTFW2ZDSwPF0+2MCjGyGUjJI5BDhv+YHDUeHBkMcrhbDHX+nX1Ntt+0+UbSVS94ous+wlt5UbunW8773h9r2IiCCCCDExt7uhcaOvCl5hRFiMqGSjIP50cNDhgcMjhocOjIo5QMvjQGOv9P06+rqbekU6YtbrNrzietcrcgxSvQfC+bw+1vk/A9cPJIhIgxIMDEYtcy0ZttCmLYWMcrGTjIxw8OGxwz/AC/8v/LDhgcNDh0ZB/xRlgshSx19fV1dTbekvxunbiN/xLd8QHC3RTnRuub7W+1t977XyfJ834HpawiEiCCEQYyja31Gt6P/ABP+F/wP53+a/mP5f+W/lf5X+V/lv5f+Y/mv50ZD/wAYZWLH/L+QHV1/p+nX19XX1/p+v6/r+v6fp+nX1N6642cqt/xTd5mluylcwnzfJvk+bw2+Y7G/A8Pm9VWFhYRBBiYxla5l6HX19fX19fU23h4bw+x7QjgWlfMr3ievcpbviaN12Dm34nyfjfa9XIXJIgggxMTG2v6VbzNtttvDb0V4eHp1OAtrzOb3iOUktbWr0rgSw8Avk+b8j5vm9fXJIggggxMYytsy3hSoihfZ/e57gDe8J062Hyb5vk32PD5Nvm8NvYCSSSMTExtr2hc7rdG3FLMOJbzOFvylcdrfife2/E35G9JXJYSRCMTEgYtszG6HRtRC/wCJbzNVv+lXB7Hh+Rtvk2+T5vsflbejpJJJIgxIMaF1b325aVri/wCJrvMl8Cp1Iz5vm+b5vm+94fa8N4b7XqKWEkQjEwMTG2zKnV3A6Nssw4lu8wXwWMoVOTfY3zeG+bw2+19r5Nttt6ukkYmJjCdtmg29SoinmPEt1mCXwcGnU8TfJ8n3PD7X4nzb5vSj2LCwiEQYkGNC7t77bVGhGjmHEl3mS+Fgwqc28Pk8N8m+T7W8Nvm+xvm3zb1JJJIxMSDG2zOjW0l6W4U42+YcRXmafEIT8jfN8n2vsfa34G+xvTEuSSIRiQYxNDN9pxFOzvs8vc3XxESjLsHY+bb5t4b5N8n2vm+98m32NvSCOSSIIMTExMdTfJ8n6zdOyu81vc82Ctpgxr8n3PufNvDfNttt4bfY+14eHht8m29FXJJJGJjsN+Myo2lW7vuIj8YlGE4XHY+Tw3hvk2+TeG3zbb7W+xvwttvm235H6aSSSIWzqVFX/Es5/GpRxCcK3J8n42+b5vk28Nt9jfgb5Pm+Tb7G9BSWzICFnmPElxdL4/CpGXc+1vD5PtfJvvbfa2+bw+x97bfNv3Elsd8nSsL3Ob3M18eI7I1O19zw32t823htvtbbb5ttvDw23zb5Ntt8236ywtkOjQqXF9n3yeMwe1+FvD5NvsbfNtvsbbb7G2+xvm+xt4eyn68QKF/xFUqb7enRn3vufY+bbfY23ybbw3yeHhtt82+1973A6dleZzd3y2GN0iXhb5Pm+bfe222222228PtbbfN83hvm8N9r2o6NCrc32dfMAW33tvk3yfNvDbbbbbbbw22222222228NtvD7n4Hs4YhbX/ENSp9DfgeHybbbbbeG228Ntttttttt4fJ83zfJ7Qo21zmF5mH1Bvk8Pk+bbw2222222228Pk2223zfa9mRH53+fE/OE/M3hvD722+xtvsbbbbbw2+Tbbbbb5N4fN8nsd0ra7ze4u/nZh5Xh9rb5tt9rbbbbb5NtvDb5N8m2+TbfJ+F7DiJYv86+fSj532N+FvDw8Nt4bw+TfJtvDbeG3yfY22+bb2GZUre7zetX+gSiY4frt+J+B+Vt8m22+xt9r5N62446b/ADn5S17BE4ew/M+rr/T9P1/X9v2/f9/3/f8Af/R/o/f9f0fa3ht4b5vDfNt6q+0mnRusyuLj5UB7c6Xuvq6urq6n6/WK4uRdCuJ9reG3h8m9TfhYp3ub/Kkvdq0fYb0YSFcXYuxXB7nh4fJ6zCFxd3N38qXvjFWhsUV43kbuM+9tt6qTGheZuT8pA0OpRI2PGrG8jeRqa4BOpd3/AMpAA0WpTqU9lQrxvY3He9Qp07rM51PlPTpEo1aD2XGULyN2DqT/ADvc13O29fEdMr2uzgYXcLwS06IrV7m7+UCOmjANa12gNOhC7zGUvk4itQGK1vKO+n0XmZfJxFapUpVKW+ZTubv5MIrVhiUK1DewFxd1avyUQA1u4td6RhdX5PyMAQWvXFpvO6v/AJGAIbBBuLTd4xUqXFz8iERDYgxcW0o7sAr3NWr8hEBHZFahUp7qAubwn5AKYjsupTrUN0K6vfj4ApgbOIubXczubz48IintEcrmz3JKdxc/HRTENqjFzZ7iq1a1b42AKQj3raAxcWhjt+tXqVPjQiKQG3K9vOnt2vcTn8ZFMU+9La9WlWobbuLkn4uo0hDvW25QubXbAxcXXxcRjSA3PdWe17m6+KPEacaW6gbqy2oMXN1uJ6lGlGnugdgwMXVmRtEYubn4mIxoCPalqSw/1/f/AFf6/wDZ/t/2/wC3/b/s/wBf+r/R+vVyWhA3NrOG0Lm5+GPtjCNFap+hujff7zff6/8AR+jwku9JLDFQXIvBfi/F4Kw94GtQrUNnXFx8RjSjR09YNY3hvzemu0kl7CS6RiNaN7G/jeRn7U6dzbbMubn4eBGhGHatGWDWN6b43RkktISjVjewvo1/WGCLqz2VcXHw6MI0BHSUjKV3K+ldGSS1ONSF7C9jP1bux2RcXHw2NGNHSUZyvJX0rjCWuRuoX8Kvp3VkRsW4uPhcYRtxHSCZXUr6VfCWw4XEL+FX0Hc2tSnsO4uPhIEaEaOjJSqzvpXZK2XTuqd9E+evQrUdg16xPweNKNuBoqxK5leyr4W0Iyp39K5XlqU7m11+vWJ+CiiLeNPRjKV5K8lPbFK5p5jE+Qi6sdP/AP/EAEoQAAEDAAUHBwkGBAYCAgMAAAEAAgMEESExURIiMkFQYHAFE0JSYXGBIzNAQ5GSobHwEFNUYnKCIDBEohRjgMHR4SSDZPFzk7L/2gAIAQEAAz8B3wMdFLyLZDZ3L6+vahVuA+mz5AsaNJ2CbFG2Nmi0VDcfKh7tjO5NprZha25w7EyaJssZrY4Vg8KTLK1g1oBjWC4CoVfXatd319exVeGpasPr6/6Vfj9fXiq/H6/3O3H0iYRRislMocAiZ4nHcisW61kuI2N/Qyn9HB3s/mZzp3arAq/9/sqH19fXsqP19fXYrPC767lVWMPr6+qv+T9eG2nSPDGCtxuTaDBjMdI7k1KqSvHYzoJmyMNRBrTeUKG2UaY0x28J67lzNGYz296+h9dyuH19f8L6+u9V2Y/X13L4/X1/2qrdSx2zWV/hI+dk887+3cvKirw2OeTqZnebdY5BzQ5prabQeE3O0nKOiy0rO+f19XKxdncPr6tVl69m3Mj/AMmYW9AbmWLIeRhsfLZ/gZjaNDgvaj/O5migm9xrKsH6f+P+VaVYVbbj/urNt86f8RMMwXDHc7OD8djuhlbJGanNtBTeUaHznrBY8cEij9o/nc9SWt1XncA0p3OyeZb8VZU2wC7c7LiI2Q7k2mCToHTCZNE2WM1sdaOBpR+weh5EJkN7/lt80ySt1kQvKaxgYwVNFw3QyJTsjmnf4KY5rtA8CSdSP2AIeimaZrMSg1uSNvPpstVzBpOTIYxHGKmjdGtmVhsipf4+DmpfPs/u4BnBFdqCA9KqaZjrsG3n02XJbo63JlHiEUYqA3SyhUVkuIw2Q+i0hk0Zqc0qOn0Vs0f7hgd/SUfsHp5kkDBeUI2BguA27JTJshl2s4KOiwiKO7HHdS0P2S/k2lZXqnabUyaJssZrY4Vg77H7QhsS+Y9w26+mS5DPE4KOiw81GO847q5cZaqtk/4WX/CznyL7j1TvcUf4BsoyPDReUI42sGobckpkuQy7WcFHRIebjHecd18l9eOyudaKFSXZ/qzvIcEUftCG0r5T3DbklLlyGXazgo6LDzcY/wC92MuPtGyi0hzTURchyjBzUp/8ln9265TsE7BORRxXagghghtkySBg1oRsDBcNtyUyTJbY3W5R0aLm4hZ892siU7Kko8zZYnFr23FM5Uo1ejM3TbtB6kwUmCk6qf1Sn9Up/VKf1Sn9Up/VKf1SndUp/VKf1Sn9Up+BT+qU7qlP6pT+qn9VPwT0/sTuxOxCOK7V2oYlNxKampuCbghhuNU0ynw22+mSYMF7kyjxCOMVAbt5UdeGy5aFSGzwmp7VFynRudj0xps6p4LmaUMCDWhouG2n0x+EYvcmQRCOMVNG7uRIRsubk6lCWI941OUXKFGE0Xi3A8FsiPnDe7bTqW7KdZENabGzIjFTRq3erblDVsutTcnUnLZd0m9YKGn0cTQnww4Kc9KBqF6qs2yaT5SSyL5oMaGMFTRvBkPI2XWpuTqRlsu6TesoadRxNCbMMOCfMw/mN+2cvy1IFTNTcVqF28NbcrDZs3JtIy2aPSbioadRxNCbMMOCOXJlnRbtitZHlqQLdTFXvFWKlkPI2bLydPzkej0m4qGnwc7C7vGHA8vcGi8oRRhg2uXGporKFH8pLbLqGG8tbcrDZ01ApAliPe3FQ8o0fnIzb0m4cDvWnw2u+aQMYKyUyiNr0pMcN58h5GzpqDSBNC6oj4qHlKCsWSjSZwM56Sr2qoVDa0lKfUy7WVHRWVMv1nejKZXrGz5KNMJYnFrhrUfKI5uXMn+fAvmo/wAxv2s+lGu5gvKZCzIjFTd6sh/Zs90bw5hqIuIQnqo9Msk1Px4E1nnD4bWMnlZrGYYoNAa0VAb15bO0bRMFVHphrj1PwTXtD2EOabiOAxlfUEGtAFw2oXGoCsoR1Sz6XV3uyH147Rm5NfknPgPRUNMg52B+U35cBK1zTO037UknfkxisqOiivSkxVe92WypVbRn5Pm52B3eNRUHKceZmza2cA/WO8NqSUk16LMVHAzJjFW+PS2k+GQSRuLXC4hMpOTBS8ybr6jwB51/Zr2pXVJSLuqgBUBUNQ3yyhUsh1W030TyFLrkh1HW1RzxCWF4ew6xv8XuDQhGzJG0nzPyI21lMo2c7Ok+W+uU2vWNqUnk2WuI5mthuKo/KcdcRqeNJhvG/vNtrOkdpSUo2WM1uUdHZkxjvOO++Q7sO1JKPKJI3Frhc4Jk/kqdmP8AvNR376bvDaRf5SexvVxQa2poqaNQ34y21KqzahGj7FPQsw+Uh6h1dygp0POwPyhhrG/HOOtu2i+Z+RG2splHzn58ny376W1crvU1ElEkby1w1hQUyqOkeSn/ALXb7F7qggxtQ2hJSc45seKjo7MmMeOO/uQ7a2CnodUVI8rD8QoKbFzlHkyh8t86zUEI29uvZ5cagKyg3Pnt/Lv/AJbdsTUOXnYHlpUNJqipXkpetqK1i7fHIFZ0tnyUh2bdio6MM213W4A9IbZpXJ2b52HqOVF5SZ5F+frYb976s47OrNQVedNYOqg1uS0VDgHku2y+J4fG4tcLiFVVDT//ANqjnjEkLw9h1jezpO8NnSTuqYPFRUe3SfjwFym1KqzbVJoD8qCQj8uoqjUupk/kZfgVZWLt6cq03bOc/PlsbgmxtyWCocB9Y25S6Bm187F1HKicot8m6qTqHefLNZu2a+d1TAo4LTnP4FVHbhYa2kg4hTwZlK8qzHWqNTWZcEgd2a95Ms9iqs2XWnPzpc1qbG3JYKhwLrFSqO3ZIJMuJ5Y4awiKmU5n/sChpUeXBIHjeHLPYqhUNlyTnMHio4LdJ+PA6sbfmor8uCRzHdiGhTWfvaoqQzLhka9vZu9lnsQAqGyiTUF0pvdQa3JaKhwQ17gUiiPy4JXMKacymsq/O1RUhmXDI17cRu3lnsQAqGypJ7rG4qOj3WnHgnbuDPQ35cErmHsQOZTWVfnaoKUzLgka9vZuxlnsVQqGyXSOyWCsprc6W04LDivNR35cMjmOGCkZmU1mWOuL1Raa3Kgla7s17q5fcqtkvlzn5rUyFtTBVxbfE/LjcWkawqTBmUoc834qg07zc1T+o6w7pZVpu2TJOc0WYqOC3SfjxfwXKFEbkRzktwdbuhXadkFxqaKyulN7qDRU0VD/AEYa3bIfNac1iZCKmDx/0Y1WnY75jmjxUcVrs53CKvgfWsnv2M5xqaKyhfL7EAKhYOEdRrCr4GlyDdjOfa/NCZEKmCrhNk26tfAwuVQ2K+XsbiVHFdacTwpybNXAqvYr5TmjxTI7XZx4WVHJPhwIx2I55qaK0BbJb2IAVAVcLtR4C1qrYZJqF6JtkPgmsFTbOGNdhv4B1rJ2G99psCZFojhplWG/gDWqthPk7BimR3WnE8Nqissdu/8ArOwnyXCxMZabTw5LTZessdu/hcVVffsF8miE1tr7Tw8LTWEJG9u/Rdcg3YDnmporQbp2lVCocPix1YQkbXr34Lu5VCz08usaK1rk9iDRUOIJY6sISNsvw3wH8Wt3p5cagKytch8E1oqaOIhYcpqEg7cN7B/GXXINvv8ATqzUETpmoJrBU0cRzG7KahKO3Deo/wAeUg0enOdpWJrBmjiUWOym3oSjtw3kH2E/ya7SqvTXO0rAms0RxNLHZTb0JR+bDeEI/wAvWfTXO0rE1miOKBa6sWFCUfm3dCJ/mV3LJ9Mc6+wJrLhxTLTWLChLYdPdkBH+dlIN9Lc6+wJrLhxWqNiy81+l891QPsr/AJ+PpbnX2BNZdxayvJyaWo47ohYI+gVoN7/SnOvsCazVxd9XL4Hc0BYIn0KtZPpLjfYmtu4wc3mSaOKrFl25A+wn0TH0km+xNbdxjdAcl1rEHtymmsbiALBH0WtAekE32INu4zOo7vy4JsrMpp3AH2H0etAejV3WrrINuHGl8D62ps7a236xtwI+lY+jE3LrFBt3Gx0T8phqTZxUbH4bYCPpdaq9FLrgusgLuN5aaxYg/MlsdjjtMD7D6bWqvRC65Yqq7eR/Ud7FOfUye6qV9xJ7FS/w71TPuCqZ9wVTPuCqZ9x8QqZ9wfaFSx6hypX4eT3VODVzMnup7b2OHeOAeRmS3aiqxs4fZX6fj6IXXIa7d3Z36MMh7mlU1/8ATO8bFTTqY39yk6U7B4KPXSHe6qILzK7xVBHqie9xVDbdRo/YoG3Qx+6E0dEez+Ao/YUUfsKP2NPRb7FAb4I/dVEd6hnhYqIdTm9zlF0Znj4p+qkN8Wqltuax3c5UpmlBJ7K0W6QI77N+3QWHOZ8k2RmU01jZI+w7BrVXoZcgL7d2JZNCNzu4KmP9SR32Kku0nsb8UOnOfAKhtvy3+KoTLqMzxtUcehGxvcKv4YY9OVje9y5PZfS4fauTGeuLu5hVAFzJiqPqoj/asKF/ep9VEi9qp2qKELlLGMfsXKn349wLlT8T/aFyp+Ld7AuU/wAW/wCC5T/Fv+C5U/FP+C5V/FH3QuVPxH9gXKY6bPcXKGtsJ/aqVro0Sd0qH/eoenRnjxVAN+W3wXJz/wCpaO+xUWXQpER/cgbj9gcKnAHvVFk0oGeFiox0ctnin9CcH9QVLjFeRlfpKfGc9jm94q33fR31tu1jFMnbW2/WNihHYmPobigN1HvNTWuJ7AqbJdA/xsVKOk5jfih05ie4KjNvaXd5UEWjEweCCA1fYFDHpyNb3lcnRf1LT+m1UJugyV6d6qij9zlT3XCJvguUZP6kjusVIl055Hd7vSpotCR7e4rlGG6lPP6rVTm6bInpnrqM8fpKoD/Wln6mqjTaE0bu5yamvGo96osvq8n9Ni+5l8HKlxdDK/SnNNTgR376OiflsNRCbPmusf8APcetVehFyA3RpEuhC93gqc/1Yb+op/rZwP0hUNmllv7yqHHoUdnzVVwDe77AqkFDD5yRje8qgxety/0BD1UBP6iqdJoZDPBU6bTpMntqTnGtxJ79hBdv2OVLg83M8eKp0WnU/vCb66Jze61UOf1ze42JjxYbFHMKnta5Ud+jWxTx6FT0+M1PaW9++XtXQn8HbrkoDVubI81NY4nsCp02jA4fqsVKOnIxvxUfrJnnusVCZ6nK/UVDFoRRt7mLtQQQwTBeQEwKiQecmYPFUZnm2Pf8FS3+bYyP4qmz6dIf4GpOeaySe/Z88Hmpnt7iqdDp1SDtUR88xzPiqLSR5OVhUcwqIDh2qF9seYVSIejljFu+T6PmuzmfJMlZlMNY3TxQbuVSZdCCR37VTn3x5H6in+snH7RWqK3Ty3qhw6NHZ4itBt1Q7v4CnFYlNaqNBpzsCo40A+T4BUp/mmsj+apNI85M93ij9g2pgqbRdCasYOX4mLxaqHSvNztrwKhnGewHtThbC+vsKkiNT2Fu+ElHflM9mKZSBZY/q7gVfz61igNxnv0GOPcFTpdGju8bFS3ab2MUI85O89yoMfqcr9ZrUMWhFG3uagm4fxOOpAXlQwCt7mtH5iqDFovMn6VO/wAxE1nfaqZSfOTvKO3qdRPNzGrB1qbdSosn8zVRKfHmSMeME050JyexTUc+UbZjveWuymmohB+ZLY7HcwlY7hvfoMc7uCp8ujRn+NipztIxs8V97SfdCoTNLLf4qiRaFHj9laDbqh3Bdv8AJe7VZ2qNt7qzg1UWiDykjGfNQ+pjfJ32KnT6LuaH5FJK6uR7nHtO4jmOymEtOIVNo1j/ACzPzKh0vMf5J2D1FLnwnI+SkgdVI2rt3vdDmSZzPkmvblNNY2zX/PrQG35ZNCJ7u4KnSeoI71Sn6T2N+Kb06SfAKgs0st/iqHDoUaMeCDdFoHd/NkdbVUMXWKBl7zJ+lUSiXyRxn2lN9TE5/wCsqnUn1uQ3BliLjWTXuVS6F5qTN6puVHpA5uktyD26KZKOcozh+lOY7JcCDgd7pKM6tt2CZSG2aWsbjAbae/RY53cFTZdGjSKnvvaxneVJ06S0dwVEGnNI5cnM9UXd5VFi83R4x4IakP58r7m2Ym5Qs85JlHBiotD+7i77SgfMsMhxeqdSrHTZLcG2Ku/c+k0Q1wyEdmpQ0oZNMZkP1SBVAODg5pucN7ix2U01FB+ZNY7HcGva1dwVIk0IJD+1covuozvFU838239yk6dJb4BUYacz3Lk5nqsrvKoUWhRox4JrdFoHgij6E+TQYSmM89J+1lqotDbX5OPtfaVHdEHzd9yp1I9bkDBic81uJJ7d1JIfNvI7E11kgyTiqxWN7nw5smcz5JsjcpprG3TtCR+ixzu4KmyaNGk9ip7/AFQb3lUo6ckbfiuvSvYFRBpyyOXJzPU5XeVQY9Gix+xRN0Y2DwWCPo9dgtUhFb6o2/mVFgFfnD1nWBUaLNy8v8sdypc9kXkm9l6fIa3uLj27syQnMKY+x+ad7pKO/KYfBR0gYPw22NjOdcCe4KkOuglP7Cqc+6iyexcoP9TV3lU3W6IeKl10lg8FH06UfAKhi98jlyez1VfeVQmXUaP2KFmjEweCA1Aenyy6DCRjqUUfnpco9Vio1BbYWRfFye+vmGfueqTSjXLK5270kNxswKjl/K7t3tINYsVzJ/eQIrBrG6VdwUrronn9qpbrqNL7qp5/pXrlH8P8QuUD0Gj9ypeuSIJ+ulD3VDrpL/YqEL3ylcnD1bj+4rk9n9MzxVFZoUeMftTG3MaPD7CjsSt2SLTgFJfKRE3tvVEooyqgaunKVALGPdN+mwKmUmxp5pn5EXGsms7xPisdnNTJdA+G9slFNlrOqo6S2uM26xuFK66J5/aVS3XUaX3FTz/SvVPPqPiFTz0GD9yp3+V7ypX3sKl10pnsTOlS/wC1UX7+X4Kg9aY+K5O+7f75XJzP6YeJVAH9JF7FRWaNHjH7UxtzGjw+0ooo7MkmNUTC7t1KNnnpcr8sf/KovJ7KspkP5W6Se+sUWOr871PSXZU0rnnt3mLTWDUtUvtQcK2msb2OjflMNRTX5k9j+tq2W7AqU3Rv9ipBugl9wqln+lm9wqnn+jl91co/hXe0LlE+pq/cFT+rH76p3+T7ypX3sSn/ABLPYpPxbfcX/wAv+xR66S/3FRfvZ/gqF/nn9yoH3Dz/AOxUIf0v95VDH9HEqI26iw+6om3RM90Jo6I/gP2H7SjtaWQV1ZDOu+xUeG3zxGt1jVR4c3L549SPRVMpOaw8yz8n/KLjWTWe3ep8RzCmyWHNdvbJRs058eCjpDMqN1fZ6Fyp+Ef8Fyp+FPvBcp/cD3wuUuoz3wuUf8r31T+tD7ypn30HxU/4qL4qT8Yz3FjTP7Ez8YfcUH4qT2KiffzfBUH72f4Lk/Gb31yb/me+uTPune+uTR/TD2lcnD+jjVBH9JD7ioguosPuBQi6GP3AmC6NvuoYD7Cj9p+0pycnJydinYp2KOKO4FtV5wF6k0pnNhZ26SolCHOWWesmKj9RXM7E6KpdN87Lm9UXb3ujsdnNTZG1tO9j4n5UZqcmS5k2Y/HUfQiiiijvEXuyY2l57Fk20iSr8jFReTY72Q//ANFPef8AxWVfnfep6S/Lmkc89u+Raa2mooPsfY7572yUfNfnx/JRzsyo3VjfR8xqjblfJRM88/nHdRtyotBZkZYb/lx3qkT2QDmW460+R2U9xcTrO+zmWOtb8kHCsGzex8Tspji0psmZNmux1HfGWfzbCR1tShi847nXdVuiqNRhk5eUfu41S6XmtPNR4NWO/LozW1Nk78N7ZaNm6TMFFSG1sd4b2yz6Dc3E3KjQWv8ALvHg0KGLMDuc/IzRVLplhfkM6rN/darsffjvaWOymmo4hdGke8g4Vi0HemWe1oqb13XKjUe0+WcMbGhQszGnnjg3RCpVN035LOq27gCW2OtCrFY3tloxzTm9UqKkWaL8DvNJKMrQZ1nKjUZpdpkdOSwKMZrPLH+1Uqm+ckzeqLuAhj7kHCsb21WhPizZs5uOtRzMyo3VjeKWfRFTesblRqKMqyQjpP0QomGqLy7/AO0Kk013lZDV1dXAcsNYQeN7pIXZUbqimPzZs12KBFYu3elnPk22Y6lR6MMp9UrhjY0KIZkXlSPdCpNNPlZLOrq4FFprCDx273zUbRNbeqVDSfyvwO7cs58m3x1KjwCuR3OuGrohQw+Ti8ocG6IVKpp8q/N6ou4GkGsLLHbvfrCkizZc9vxUdIbXG6vdd8rqmNJKihtldluwFwUMGYw84eozRVKppz31M6rbuCBBrCyxvg+N2UxxaexVCqdlZxG6he7JaC52ATWW0h1vUaqLQ2mNt/3bFSqbYXZEfVbwTyTWFlDiFbVeTqCffMcgdXWqJyYzIFh6rdIqk0vNZ5KPs4LEXJtzrDw/AvKllzneSZi68+CofJcddjTibXFT0jNg8k3HWi41k1ngxlJ7LigdKzh5LSPNDM67rlRaA3nZH1kdN/8AsnvJbRffKfK8vkcXOOs8G9f2OZcUHX2Hhw6V/NxML3/LxUMIyqS4SvGroN/5TGeTo2eceiFPS35c0hceELm9oQdceGmrWbgNaOlSTkD7tukf+FRuTmc0yr/8cf8AuqTTjnuqZ1G3cJKrlqdwyknztCPrlUXkyLKryT1zpFT0mtkHkmY6yq7+E5Hcq7uFzpHZMbco/JQ0ZvOUh4cRjohdCi2/nT5nl8jy5x1nhVVcge/hXqvJuARNs5yG9QXqjUFnMwgFw6LVPTX1yvs6urhdjwpkntGYzrFUTkyOuvOx6RU9KzY/Jx/E8MauExc4NaC5x1BMhHOUlws6OoK+Oi++nzPy5HFzjj/pXfNboM6xVF5MZkstf8Sp6ac81M6o/wBK7nuyWCsqGis5ykuBI9gT5cyj2DrIuJc41k8OauDzpRlOzGY61R6CzmoM5ympT8qV1fZw8w4NukdksFZVHoDOdpLwXYKal5keZHw/r71VwXqTpbXZjPioKE3maLnPUtIflyvJPCqtVejBwRbfwVc92SwVlQ0NnO0h4rUtKzIsyP58K8fSQ4WosOyAhigggguxdi7F2LsXYhghgm4JnamYqPrJnWCGI3XAvT5bXZrfioaCObjzn4BS0qTLldXxGrFqLLRd6ePtKKPo5xTx0ipBrTsAhraozrTTc4bnknJaK3JkDecmcLNZ1Jz646PY3rcStbdwXC4lSDpJ2toTdbSFGekgbjXuQ6W6xuKo9AZVe/BTUt1cjrOrxMrzm34bikKVvSR6TQVEcQmOucNw7MuawDUvV0X30XGsms8ThIPzIsNR3Ikbc8p4vAKjN9YTH6LgduueamCv/ZQUBmXI6t/xKlphtsZqbwrq2M2VtRvRiNTty5WXO9q67PYondKrv2y6W3RZjioqKOao9r/knyvL5HFzjwpr2UJG5Lk6E4tx3NczRcQpBpVOURvzUHaJr2n/APSbEznaQQANSfPmQ5rPnxWBFRtCLM5lrdzy02GpSNvzlG6/NQcKwa9nl5qb/wDShoDK3Z8pUtLfW82am8KcdoB2dHfgqrDugRcatnF/Y35plGHNQVF/yTpHFzzW46zxbbMMHYosdkuFR38DRlyEVD4Iv8nDY3rY8XmzNqN+KdE6pw35JNQUdGZlvP8A2n0k4Mw4wNlbkuToTi3HffL7lHRW1C1+CfM/LebeE2O3A4VOtCMWc21ny31rtdcgytkN+KLjWbTwlx3Aqz4rsN8vamxgveUZcyOxnCQlY7hiTPjsdgqrDfvfWbEyBlbj/wBp9Idg3DhGSgNxmzCsWPRY7JcKjvbWmUZtV78E+Z+U88IiUBuS2dv5sU6J+S7eutCLMjtdjgi4kk1nhDigLtzGTMyXBOgdbdqO9Xq4fF3CAm5Yqq7c9sjclwrCMNrbWbzhrS5xsRmzGWM+fB8lDv3TrFRWRnx2tw3lbEzKcagnTuwbhweKA3Xys+LxbvG2BmU5OndW67UODldyxQbdu02bObY/5oscWuFRG8DIGVm/UE6V+U7g2XIa1Vu62kMwdqKdE/JeLd3mwCq9+CL3ZTjWeDRKA3hZOzJd7cE+B1TrtR3cEWa21/yRcayazwYwWKDbt5GyNLXCsJ0BrFrMd2sjMZpYqvguXLFAXbzhwqNoRjz47WYYbsZOZH4ngu5yA3svki8W7rdBnieCxN9iA3vEoy47H/NFpqIqO6fQZ4ngoXXLFAXbcb1go+uFD1woeuoMVBiVD2qHtUPaoMSocVD1lD11EfWBRnphNPSGx20htYsfinRuyXio7o+rZ4ngm5yAvVW1O1MF7woR0lHgSsGJ+AUx1qY9MqQ9Mo4+guxKkHTKmHTUowKdraE3WwqE6yFEbnhDv9PZSGVOvxT4HVO9u5/QZ7eCTnJre3aUbb3hRDErqsUpuqClPTTjeTsIi5xUzLpCpheAV1o/YoXa6kx1zgfS2ysyXhOgdizHc3oMPeeCFdyJvsTW6tnAXqJt7woxcCU7U0KV3STnXuOzpGXPKkF9RTDpNIUT7n+kB7clwrCMWey1ny3LqzGe3ge51wXWQF2zGtvcAom9qPRapXa6k515O13sucQpG6Wco3X1tTH6LgfRa1e+HxbuTVmNv18DnG+xNbstjb3BRC6sp3RaApXdMonb1VxUzOlX3odNvsUcmi70QS57LH/NFpqcKjuNkZrb+BjnXBdYoNuGyQLzUom66+5Hot9qlfe7ceWO51Y7U3ptqTH6LgfQm0huD8U6J+S8W7ic3mt0uBRKcb7ExvbsmOO9wTRoNrUrtdXcnOvJ3MquUseusdqjdp5qDhW0g+gMnZU724J8D6n+Bx3C5oVDSVZrPAh7k0X2oC4bHstUTNdfcj0G+1SPvdum5lrXEJ7bHjKCiludUcD/AD2SsyXisJ9HNd7MdwOZb2lFxrPAZ5WJTW3DY4beVG26tyedEAJz9JxO7MsVzqxgVGbHgtQe2tps/mhwqNoRjrkj0MMNof/EACsQAAMAAgEEAgICAQUBAQAAAAABERAgMCExQEFRcVBhgZGhYLHB0fDx4f/aAAgBAQABPxD/AEDCbsfs+cPLy8PDHh6e6T+k/ah/C7XsNd1Pr+/4OndT2Tq1Hfgi69+NjCnY+zafw+76HT9T2459rp2n9Gn6dvVbkVafdfP/AD/THDa+Lf1Lb/TOnXqnPi9k5f1/PyhpptPo1/8AvT76PpxT9O8cl6T01/Z6YxnVd1l4eHh7vLeG8N4eGxj7Tda9q9CC+ohkQsLCFohCELJCwhZWEIQhCwhZQhdtFhYW63eWMYxtF73Dw9Tw8sY8PQ8PDGPLWGtGJ5/ubCVKpDHX9nX9i0vhryl4E/CPiWnz4DH8YeWMYx4Y8OvoN0n8XoipdRL9L/fsf+Vi+Dp9r+ERz5nx2/8AdBp190/b/nrRu8Xc3dI6uq6U6ytVLv1ide7T+q4naaNpxpJ9a10/np8F3kpF1aipl9tLp37P++/aNSt1TKN9vhP+kXVSfV/Jv91t/wAu/a9Ijo8fRP1qVSa/jt9PTskWpN931npVttfw3/v8cXQ/XvtB9WN9GdOq6fGjx79No9dH09IbRV939DqbTUa7rL1eO4xj1o2MpRsY2NjY2Pc0Prfvv7309iwveUhaLCyQsoQtUIQhYQsIQj09FotFhC3mWMaEfA1ddUDWHpweHl9sPDwxrDw8NXLQ1hjGhrDWGh6WO5+7/wA0J6hF8In1/Wf+vn4ws9vQuBawnEtp5d/BrwVxv/bLeXoxjG6ZeG/76jiUfRff/vg/U9q/3/717L/6/on2+n/H0fN/np/B1+/t/B2Q7P8Af64aNie2Jbv0/bX0hqFei7om4n0vr9+6/uq1d32Srb9JpN1r11a+eqnpPuPhx3p6ffr8tvo17h7Ncaa/Uj9v0/f6s6dlatqNJYSSdr9dOrr18dkNS3t0fFnTs/8A3V9O4b9317K37f8ATX5/XZdVakvp3g7D6DH74L/S9Us9IchV642NjebijGNjKNjGxsu7ELMRE85/Bf0h7ELCwQsIQsIQhCwuFC0WUIWi0Wi4nljGJ7Iv6fzPR0v2zYxnfLy0NVYeGNaGNDGNEw1hq4a1ZMTI16aOj30Phw/eLyrC0WL/AKNQvCul75eGx5by9HhjfoY8Md9fPZD7OfA/fv8AXR/I/fx92dSd+nX/AM36PStx0XrjjaJW30SJ/b3j31WfLv8A1a+nduJWr5e0ukvvu99J7qlt3c9dr+/2/wBLq+WJ2d03I/fVWT+T9e/lROI6NEviVL/n+vRdIvXyiiSXW9vS6dnP2kkEQzapda70jfVfCr6XrH7RUXsvSiVqfafK9f7KORb3H+EXpwfuNpQbS7pFE5Gqmnm8T0bLhsbw3hjY3wI1JKti4aaei+A1eFhCEIQhCEISwhLJCEhZWELKEIQtUIQtFotFxvDGMY139e2vRf8AZ6NYeezGhj1amITDJiaNDQ0NDw1hqaNVQRGz6aRHhFIaLC0XgrlX4tfknhsY3o2Mb0fvD6jd79fb74npftX6PrsP3iPiUlNWTNu2nX0Rprv2X+G50nZHJ3Wx9FL2rVfT/H2kviTt+6XQa/8A3su3RppKi3oTq/bbfXrXHX3Xb/lDdb99yTc+Gl6nRJVRe16J6fptPpOntT17TXqtFnv+fnrf90iJKLelg9WPRlnXo/4K0vaTG7m6PRvDy2N5bw2NlGxsb3bJVP3t/wByrYnhCFhCEIQhIQhYWSELKFhaIWVshboQvBYx4T/38pjVsn7UGt+7TRjHhoay0PDRBoaw1loeGQY1hoaGPSyLfs5a66dJ107eharVC2X49flm8vDZcN6MbGPLH7O7h3v8f7N/sf8AmLuNVu7KCD4zFQiX6Pqqd/tC73pIv56n/u/5tdjSftRfK6Tr+011jnfu62lE6nPt35/hjp3Db/Z3ob/xfa+zo9v5b7xYWbreC6Mc9ZurY2N4bHlsY3hjY2NjY3hjHsyb8713ltUhZQkIQkIQhLCwhCFlCwsIWFhC2QtVotFyPDGhjGQ9ZI/vVrR6zLw1hoY1hjw0NDWGNYa0bFeSHpoSuldM+me8rVarVC2X49c8857t4eG8Mbw3hjeG8PR9SnrJSpsSQ9MY3i8KXfa/4UNpSeuq7fKa/wBn8iUSVbiSr+kj/wBF663p8d3pfFb4blvDxR4bGNjY3hvDHuxZRGdf3+ENpIpJRF2SwtEIWELCEIWEIQlRCELCELCwsoQsLZC3WVhc7w8Pn6VDUeWMY08vLWHiDy1hoaxBrDRBrDQ0PVd6+n8qFiVUxYQuJbLZfgl5S/CduBvDZR4eKNjeJUSE0XyEhMhekfQ3ew3/ANlGM7viZCM7X6QeC8H9zwG8t4uGxu4bGxspRsbxRl2p1ZP/AHfpCE68RlCELKwhCFhCEJCELCFosrCysLCELKEIXCsLheGPLGsMRMrs+q1ejWjGveWswY1h4QaxBoaGiYaJloVV2+tjUZ/5eCvNX4C7Lw5icnzm7PDe67IJ8olvVi9IgNjdrGNu++6/8kN4eKPjWH9j+F7Ek0xJRL9IvhXe6dkXFw2NlLhvDG8tjZRsbGywbGx4b0pMr1YIOqxLRCFuiCwhCWFhYWiFqsrCwhCysFlZWy4Wt2MeIaLrraGPDINYaw1lohBoaGiDWGNDGsNDRMNDWerVONe0ItRP9PkkPnCwv/LwV+IpfIT8vvd7l4eWJvYJ/wAIXzwK7RJYaDbY20N0eGxsbw2PDHw0j3qFu8N3s3uLu2Njebi4bKMbGxsbG8N4bGxvZib0F6u7JCMfte2/l7IWFhCEIQsIQsLCEIWFhCELdYQhZQhcSwudjGNYU3rJqMY97th6Pd6PLQxomGNDQxoaxBomGhrL86Jnt6i9uZbrdLVd+Nci5LvPx9xcPgbEm5PYvQZ8zSJ9sSfQkl2S2bG8MbxSjY3h4fH1hWxCTZMs3S5r1u9Lw3DeLl4bxSjY2NjY2N4bG8vVQRF+tBIMTv7MN3RCELKEIQsIQhCEIQhCEIWFhaLZCFlC0LdYXE9HhjyyaHvoxaNDXBBq4aJlrLQ1hoay1hrDWWsrltsnzIQhVIfD8VedeS6TC1uL4l8RJvsim5CiLS7kp/KEgiKTVly8PLw3h4fceHh4fAztQWylLi4vDdbxUbzdW8PFGxsbGxvDY2UburEVXTv60EqJL7G0WUhaLCFkhC1IWELCwsLRCysrVC4FhYXgseGfLXoaprsyYeITDzMtDRMNaNYaGGiCEw0NEw8INZ7MX9fsTU/a4lxLlWi8S+TfJoj9WCxp8kn6DpxPV4bHh4Y2MY8MeXwqvrYjtcqWLi+FeB4uKPDxRvDy3hsbG8MbKM7ayJE7/ZBQ/wB8sN3CysrRCELBYQhCEIQhCELVYQhCFxIXAsLC5Xox50m03/P9r/g6f7LR6PM0ejWWsTDWWhoY0TLRBoazMQR0Z9H+18DUePXgrxl+a/YP14k/ti/fE0+iLR6PgeHqxjeHhjyxjeHySSY3FLrS8FLm8FxSjY8PDY8G8NjYxsY3hsbLjtqhoiu+tBYmS7v23yy4WqwhCEIQhCwhIQhYQhCEIWELC7YWULVaoXEsLC4XloeGNZMpxexYaxCZmZoxDQxjyyZaGhoaIQmGiDWITDKDSbLo0zozo/r8oajnItlxrw0/wy+BnwOIS9iWP5ggXyCSJISPS/AseHhjYxsYxjwx8PdVeHb9EuG4uLml3ujZSlzcXFQ3hsbw3hsbG8NjY3huDekHR+pCPInd+2+WNvKEIQsLRZWFhCEIWVqhCEIWELCELRaoXEsLC5Ho0TB4nEuj6o7IazN2sTRoaGsTExBoaINYg1hrMINEHjVq/R2J6P8A50PjWy3Xj/pX9i+B/Z+z/aGj2xz9+N+h/wAOB/8Akn/yD/5rF/8Akn/yD/4WC/8AgH/xcB+wIy/+lC+BL+UL4v7C+fAP0ROYKCXzAlfLF8J+uL0KfrkXwtLw3yXqxsbw3hjYxjYx5ZeKF+r6FspcXNKXa4etxc3FxS60b74oxspRsbG8NlG949fOvR/njJ/t4WVstEIQkIWEIQhISELCwhYWFlCyhcKFxLC5Hh5aGMYxnRvfr0eWtXlrDWWiZg1iDWGhohBoaIyE0aLWZ/DXtP5TF1kgvYEnEtl/p1vjerY8N4YxsYxvLw2Ph9ond/CEpxCSWtLvS4pdLvRvFLq2XDw2MbG8N4bLwe0//NLFO9wsrCFukIQhCwhCELsIQhZQsLCyhZQhaLRCFwrC53oxoaGNVQZ6n1h7TWYaw1log1hjWGhrDRMNDWJiEw0NH6R7ex8Mb/PXu9yY1wrZeCv9FtzjereHoxsY/eWPD46Sfi+hsvFS4peJvNKN4by2Ub0bGxsbGN4bGxvfql735fpCcr2iZQsoQhYWULCEIWELCwsIQsLZZQsoWq0QtlsuV8DGiE/uf7D5GtGiYm7WGsNYeINDy1hoay0Qaw0PEEpGKzb2M7Bc6n3bu3w9Fqtl4y47+Vur43sylHhsbG8Njw2Mbw+FzX5j0RJ2XDS5u90pd28tleLilGxso2UuKXZsdK6n/P1EVFSJLRCEIWELZYQhCQhCELQhCEIWqyhCwhcCELZbLnejGh4YiaafYc97J1YfC0NYeGsNaNYaIQmGsQeEGiDQyExBCCG+v09aFH7d/Z/h6rK/CXzr5z4292MeHhjGx5eHxd+ghF+XdS6XF1vFS60uW8N4bGNjGx4e1Hyx3PcWiSQkiiS6LVZ96IQtEIQhCFhCwkLKEIQsIWFlaIWq0QuRcz1Yxjy6fXXu+iDXV7TeYerJhomGsTLWJhoaxCZuhIfW6etSi1u/s/wyNZWV4C/0feNvajY3q2MY2Mby+Pobf9wbuLm63a7UuaUb1bG8XNw2N4bGxvDZdurJJVti4+Wd/wAjxcLCwhCQtEIQhCELCEIQhCEIQhaLCFhZWFhCFosoQharZcz2Y0PDENb2hzXDy8sm8GtZmYeINYaGiEGiDWINEwgvsr9PWon3Lt7n+Hxr/UF0b1uGxvVsbGxjY3hj41E1kR6me7+WNl1uLwXS7UuLmlKXNGyjeHhRsbHhvRfcY4khGlrvekteEIWELCFhCFhZWEIQhCQkIQhYQhbIWFlaLVC1QuZcrw8PBjO7HR66937WGiYejQ95q0TSDwgw0QaIQaGiDUw0THsP0IfUonzdre7jUwudcS/0LeC6N7t6vDGxjy8Xjgn9Jt8O7Nl1pS4bGxsoylKN4bGxsuLo7Oauxvf1+g3cL41QhYWULdCEhCEIQhZQtVhCwsrRYWULC0Wi0Wi5nqxjQxrDVTTG+t9azSDWZo0PVohMMaw0QaIQmGiYaw0Qgx7xCXpPhiU1HmywhC51uvz95aPLezY3qxsbGxtoeGPDw+FqfXu36EkvoJdF4NLvRvW60Y2NlGyjeG8NjeG9IGi93siG666/dl65XIsIQhYQhCFhCFhCwhCELRdhYWVssoWiwtFosLC5nsxjGPHTyyTMw8tbTDQ1maQhCEINYg0QhCDWWiEGy3qQTZJ9evqR/wBXUbGx6MbGNjw3lvD4Um3Eqxc2uhW8Cl3bLi5penXNzRso3hspRvV6Wvrv/iJM9/bfy8I9YQhYQuFCEIQhCEIQkIWFhCEIQhCwhYWVssIWVzLCyvAeGsMax+vRfnd1WGswhCYmky8NYmYQhMNYaw1iEGsQaGqNYhBoaFfrEaKWXa9f3I9uuV+Rvj3x29Hs2NlzR4bHhjdHh4b4mzob0X9nz3FKXVsut0uWyjZRjY8N4by9IyX6vcoq3bJZWUIWEIQsoQsJZQhCEIWELCFhCFhYQsIWpaLC2WFhbLRarkezWGhjGXZ8i3nDNmsNYazCDWITDWGiYg0NYg0NDjqi9vb95UxGtVNYWV+KpfHvFea6vZjeKNlLijeKN4Y3hvjSe17Z0UkReBS63ajZcUbLijZct4pRsujwgvM7JEMXvXqvsdlFusIQsIQhIQhZQhCFlCELCwhCwhCFhCwsoWFlbLCELKytFqvDeGPPTHbiNEIPWEINDW0GhkxBrEGh5TMyw6OuvvH9ftCcsz+/stV4aFhcV1peS8tLxPS4vBdKN6tjY2NlxS4bLhvZ4vCk2SXVsX153mzdLi4pS4pc0pS60ulxSjZRspRvFKUujKJbv+0UaM7/AB+htwkIQsLCyhYWULCEIQhC0QsoWELCFhZQsLK4EIWVlaLwns8Mayp/t6GzNPuu+Zs1iDRMzSEGiYhCYhBohMNEINDUw0NaJgwvwen9U/DOrSUq/v8AaOjyV4N1pdbxXmfHeVso3m4uLhvNy3OT0H147w3elzS4pSjY3ijY2NlxdWyr9Hu/v6Jvp7ftlLhZWFhCELRYWFhZQsIQhCFqhYWEIQsIWFlCwsoW6ELK3XhNZmGMawxjxLpXR9yZZMtDJiQY0QhCEy8NEJmEINYg1hCYeEIQaHhBpD9f1qNCOfsrtOPkL8JeC8d8Rsb1bKNjeG8t6N8bIOz1YUSi6JZut1utKXFy2W6XLZcNjeGylzdWVtxDFSncvd/Yo1kqI7JcC2QllCyhYWULCEIWFqhaoQsIWFssrKFotV5hrRMNDGsIa/VNDWv6ek4ITaYaGsNYmITLRMQaGstDRCZhMNDV2IXo3fPsubf5q/M3Sj2Y2N7N4pcvRvjVDW2L38j+dKXkutxRvSlzRsY3ilw2NjY9aKrDxcp/4/qOuBaLKFxLCEIWEIQhZWELCyhZQsLKEIWULCFouRbLla1eGhoaGNEOmcEy+GasmJlrDRMNYhCYg0Qg0QYhMQhCERU67rPGe/MaGJfjrm7Xhu14ryUo9LhvDY3pct4fAxIRP/4lw3F0uLvdWy4pSjeaN4b4Gzo1PuI6W7a/aG8J6LKyhaLVZWFlCEIWELRCELCyhCwsrKwsIQsoWi8AhC8B6JhoaIPHVUCWszMTMJibQaw0Qa0g0NEGiEzCDwaINDWEEsf5+sxomOXp7fv+B9Caaaaqa6r8hdLtdbzXN1utxRvWlLluYureG+Flel9H/uW3jvDcUpdGylKN4bzcMpdriZXvr2CkU6BIi4FlaJaLC0WFhYQsJC7CwhCwhCEIQsIQhYWi7YWiELRYQhZX4Q1hrBrCXt39MY7ZRrEQ8TE0mk1mkxMNEJlohCExCZazCZg13H1rVGXf39/7hNT9na34a3X4G+TeS7XZso2Uubi6vVvipR1KnuxRJThuLwtlKXSlGXLZcUbw3wURmH+kL1L5PX1K6IW60Wi7YQhaIWULCELCEIWELQtELZdsoWFotlyLxHl6NDw1hoZVSvvZ4mJhraZgyYaxMTVohBrDWGsNEJhoa0gnqdXo0drv3/OhLP8AJ2Bsvwd8W8lxS4pS63S4bKXFy3i5bGy5uG+K4WyWV9Fi7UpdrmlKUuaXFLilLilw3q8tjhdw6v7+jp3/AC3f7F1S0WiyhaLKFhYQhYWEIQsIQhYQsLCFotULKFhYWFstFotVovFZBrDQxkH16PqmMYvXp5aHpNITMJvMNDVGGoNZhCYaxCDWIQYmIMTLQ569B1v9n/rYuJe9e/sieffAul3pfButKUo2XNw80uKUuW+K4etFbIPu3Vtbml4aNlLo3i5uGy6XDezwvvM6JIgzbul/5HCiiXZJZWi7aLKFotFlaIWFhHsQhCELCFhCwhCFotllCwsLVZWiFwLReA8PLw1hoaw0NC2L36bGmm0++YTSaTEJmaTLRMNZhMwhBrDRBohCEGsMTEIh0KqP+Pf2iPV2EPqVE2VTXVca4r494bil4KXFxcXF4KN6NlxS5u7eG+B4SbcQqdW/wXWl47m5pS5pcNlxRvFxdHhsi0i937I6HdPqw3dFotFlC0WUIWyEIWFhCEIQhC0WEIQtFhaLKFhYQsoWfWiYtVlbrleWtXhjQxCFlDt32anFMTVrDxBrJMQmWiZhCDRCEyhCYg0JZMdv+p+mXEu7p1GyyudYpfAuLw3kpcXF0vBcNjZc3DeLhsuzfL2P19LnpcGxsubpcUpS5bxS7UorIrHTf0ezFZJXZLiWi2QsLCEIWFlCwtFhYIWELKeFhC96LCFhCytULK0WVxrRZXhPQxjQ0ex+mdq7PsNbsmrRBrSExCEIQmGqyEGiDWYMQg0QhCEIQhBomJe4y4D9bjTHTKvSd/5FBIqeThXk3S61FzcXgbxdbi7Uo2NlxSlLilzc3DeG+W0V07ppc3FxcLFQ2Uu1LmjZS5o2UpdbhuHXdXtuyEPT+36+hu8C0WVohYWFhCwsLKFhYWEIQhZWULCEIWVlCysrKFhboWFhC4KJ5XgPgaw0NDEGhT/b0xps27rVrMJq0TEITExCEJmEGJmExCEGiEGGsIQhCEWDWGhmfx7ev7kL5/lZyoxNuzWq/BUpS+NdGXFwy4uLuy5o8N8TzRPp7L5F0WrLq2UuKXa4pcXDLilLi7XFYtVfV7MUV1+kUWVqtFosp5WFlCyhYQsLKEITwhYQsIQhCwsoWFlCFhaLkWELhWi52JbtDGhoaEGsUUuq7i1me+rxFo1iEzN2IQaITEINDEIQhCIhBiEIQmS/Vfb/AMLFlfP98bJ+PeG4ulxS7XW7UutzcVDetxcXLZdLhviYph3oP+RJJRcFQ2PN0ulzdKhvLZc0utGylr+X8ClT+Z9kPcuBaLiQhZWULCFhCEIQsIQsrVCwhYQsLC2WVosoWVusrzGsNDQ0NZ60uz3mWiYmkJmYa1hMNYgxBrMITDEITEIQg0TEIQgwyqr7MjRJW/68S67vcT7Q013/AAdLvfCuLlvN0bKUpSlLijZcN5vA8Po+iiJEiiWzKV5r3pSly2XFKXFLlsb1o2dWi6tka/we2Q9UXK0TwnxrdPCeEIXAsoQhCyhCyhCFhCELZarVCwhaLCwsLZbrx3lBiDUQxTmHye8JpMzeEJmEJmYmIQaIQhCYQhBjRP0QhCEIQhBoJz1VMOv4uwqz9+GNl4N0vg3gvBct4uaXWlKN6NjeaN5uW+BvD/gTuxC+glpSl5bvdrxMR/R9t0Qr6F7G9fQ2e6wsp4XChYQsLCwhCwhbLCEIQhZQsrCExYQhZQsoWVotqLdC4VwLje7GPDGhoQaGK/ctGTMJtCEy1iYg0SZmJiYaGiaQhCDQw0QhCEIQhMwhBoxNVXtxlKZmrvH29Gy2XFeGj57tdrmlLx3LelLm4vC3h/wJ3YtBc0vJS4ulxdWxvF4EkkNt9khrj4vQVkl9kuZbrdCPndPCELC0LCEIWUIWVhYWEIQsexZXGsrhQvBvHN2iEwgxoUYzv4TeE4JiZmIQmIQmZhohCZmJiEINExCMmTwaIMQZU/1m+jI/xbNTeHto2XBcUvi3N2pS7XFKUbG9aXFLrS5uWxvL4Exjfg9mLXY0u91pcXNzS5uLlvduDer8jiKr8r9x85brVaLCysLCExYTysoQhCwhCFlCFkhC2QtFhYWFxLKFwIXjtatEGhoaFGhofwx64UGiazE0mIQhNYQhMNEIQhCEGiEIQaGsQhCEITEIQ6xF9510f2if8OKi6vbjdeBeC5pSl2pS73NKUb1pcUbxcsb0b5aUrw+j6ezFdsXFdmy8DZdblvW4RmXekTf9noqSiReku2VyUWi4llZWqysIQsoWULCYhMWqFlCxdFlaLhQuEuBcS5nmYgxCDQg0PqWQ1mYmjHrMTEzCEJmZhCZhCDwmkIQhCEIQg0QhBhohCDDVoS+2BvCUj8LAj/LbifaLXFd7ilzSl4Lx0pd6XFLq2XSl1u11c17FEiSUXDdLz0vC3hwTq/52RvT59svgrCeFxJ5QsJ4QhCEIWULK0WEIWEIWEIQhCFxLK1QsrVCLlcC3XjMaGqhoaEEEHxjROGExNUGhrMxMQmITCExMQmIQY1mDWIQhCEINX3QidnTWmib+z9jISjdt64LmlFi6UvBdbm5pSlxdrilxc0pdW8N5b43N2Ckkkkouel3pdLq9Likx+83ZEh/sesLYvZRap8qeE91laoQsLKEIWEJ4QhMQhCFhCELCwhC1LKFlZWiysLCFmuaIXAmLZeM8NYaEGD4VMyLExNZiZhMwaGiYg0QhNIQaITEJiEIQhCZNEINEzCDRofs0Z8FMiq+r4F4bw0uKUpS70pS4pctjel0bzeNvRxekdFteG4pdKUuaNl0ulKIrjuyQno36T/lkFRHZJRFynhcC1WqwhcKE8rKymIQiiEIQhCwhYWFhCYtFhYTE9VohZQtFosLKLouJC1XhzRoQY1gTBqom02iITgmJrBohMQazNITCEIQhCEJhCEIT2QhCEIQhCJ9+W63W8lw3BsvBS4uKXDeG9bm5fHWdr0s3lu1LreG4bJ33jO537bq2W81zeJYXKsoWFlbEJ4WEIQhCwtllaoXAsQWi0WUxaLgXhwWjy8PDQ0NZBBiC6rjhCYm00nEhJiExCYgw8oTMINYQhCEIQhCExeC6Xal4bm4pS8FLhvalxcXDeW9LrdUI7O+lu3m4pcUu11uLm6XFIfpe27Ik/dPsh1pdbEXCeVm4XCtlwrdCwhCExYWhCExCymLKFhCELRaLsIWVutFohZXCheU1iYTSSMTB1OqVCaSrE4oTM4JiYhMQmJiEIQmITEyTMIQhCYNEIQmEIQdZpSopS4pS4pcUvBc3N1XSjeKUpSly3i5pdG81F1b1SbRCep9eJSlw3vS6UvBcpbrvSFo+v4kNaR2SLy3VZXEi6rKysIWEIWFlarCwsoTwsITwhMWFhMQsLCwtULRCwtFqsoXAsLzGhoaJkGhoQj/sEJpKsziaIQhNJrCYhMoyEIQhCDWZiYQg0Qg1iEJhCEGJhBrel0peK6UpcLw3N3bKUvBcNl43kQs+X7etzS8FLvS8arcRGf8Ap9ky09v2yl0Wyey4ELhononhZQtlwoWUxCeELCymLKysrKFhYWFwrhT0XFRb3xGNDQ0NF0QEo0IVt7P2Cj7dhrE44QhNYQhMtEIQhCEITEIQaJiZmSEJiDQ0QhCNYhCL4KXgut2ulKUt4qXFLmlxS73Ny9rt9aLkvEulLrS6NlOvlLamzXS5uFzJ8SeqeqyhCELRCEITELCxcIQhPKFhaLCwsLCwhcCFhYWVqnlMWFwIXizVjWEwggncQTCmv/zicsITE2hNYTMINZmJiEzMTEymIQhCEGIS4vBS63FLilKUpcXguaUpS5o3i6XFy3m6t7s630QlFF4dLmlxdLpRsgXte/RH+S3sN/HRIpeJF0T2vAndrquBCEJ6LKExYWExYQhYQsoWUJ6JiEIWFlYWELVCynpdULiWlF4k1ZMNUaGUxwTB3iU3o+55nLMQa3hMTMJo0QiIQhCEwmJiEIQhCEIQhCEW10uLilKUpcUvHS8t1pc0b4LvHqbyXF0ut2ulKXSYbp9fHsJGk9JF4k9kUWvUT+SiZUNrSlwmXZCZRYTwnsniiFlCwhCYmXCyhCwmJ4QnhPRCwi6LCytELRcS1XgrK8F/WGhjXQtSA0Jgt3H9/r6b4pwQhMTWE0mITEIQhCEITEIQhMRQhBiYhCEJyUpdW83a4pdKXNLilxS6XVvN5GNEqxa19+a8N42Eolv0SEHTL4EnpP0MUpfGubpdU+BC2QsrCE8IQhPCYhYWULKwsIQiiFlYWl2WVlbLVap7LgvCtEXleGhq5LpjQmJMX6O7fvgmkzNpiYmsJrCZaxCYhCYaJmYhMITLW1xSl1qKXa6tlzSlxS5uKXalzctjel4HvEJTpx3a62cbeIP/AD7E06ntvuMUpdUyrRbra8V0TExCeVhPKeqeaIpRCE1hCEJ4onlZQnhPVPKyhPCYsoWUxMWyYny3N475Tw0xoQawd9jWhSfHdexS9hf8k0ngQhMTSEIQhMQhMQaIQmYQhCatEwmDWaUpdaUbLxUpc0pS4pc0uLxUubreBvf0QhIs0vHS6tl4rjrM/eFdQRsXa6IuKLwExYq1QmXKYnhYQniiE9U8pixRCYnhZWEJiEITFhCyhPCebhMosIT0WEIQnhCyt1snNVxJ+W0RJdF2Q0Ma0s72SdsnGuqYqb6L3Q1iZms5IQmJrCayEIQhCExCDEGiYQmIQmNzdKUpcXhpS5bKXN0pd7i5pXmjel4JGPoz9HbxKXF4aPe18mP4fvYxS73a6Uu698V3T0QT6ieqEJ4WyEIT0WEITELCwnlCYspiwnlYTwsITwtEJi3WyFqi6J8aflMg0JhrFAXSq0NEYn4l7om00SJywaJiawmJiExCEGJiYhMQaJmaVFLzXF0pS4ulKUpdqXLZc0ut3Su3UTkF9fVyqi7Xko8l/l+iCz9XoqSi8S63mWbpRCeiExPKeLhMonqhYTP+ROZQsLCE8UTymIQmJwTyvYsJ4XItVlC3WqelExcK8poa/QxomTQTKd4Q+4igXRO6w1zwmJtNITSEzCEzMQhCYhCZhMXmqKXSlxc0uKUpS8FzS5vI0Q/ghs+7HMQQ9O/zx0viWzHUn/V6QohCS4rm8l1uK+OlKXa5uU09UUQnhaITExCynhCYhMWE8IQsITEJiwmJ4QnlapiEJieFlaLVZWt0T4l5bRBoaGs01rH1nGiFdPZYnHNpibzghMwhNYQmJiEIQa5KUulLi4pdGKXF3pdLo3vctEMtmXD2uoKkkXDSl2vLR3W/6Oy2/qQKkvhFKUvPdVumJizea7XNwmJ6URRZQsIWExaEJieEIQnhCaQsIQhMQmJiwnMoQhCwsrmWLumJ5peFC1XhTVoY0e4QTULTnxl90ewmJmazinBNJpMTMIQmkIQhMzN0pS6Uu1LpRsuLpdKXNxcUvA8NCGsree52/wCBC6LW8XQvDdUqF8CHNdAvgRYS/RSj1ul5UylzS63VPWi0RRbJieUxCeiE8XFExYQnhMpbhMTwsITwmJiExPCeUxCYhZTELNExZTwsrZPK4ky5T4kXwXsxnrLQ0NYnso9fZGinXRO4mZwTjnJCYhCEzCE1hMzFKil1pdKXFLmjeaXelLil0peCjV3Y/iNnq8iCG9WFLy3mVQit+kdf/RLuSgWVLrSlymUrzRct4EylzS7LSiE8XCcLlBMuUxPCwhPZMTyhPCYmJieUxCeU8ITFhMTwhMWiExCFlCdQsrdPjuiZeGlxcXFLwviaGhjWJBxqeJYyMvV0Xvqms0nDOGExMQhCEJiEIQhMzJS63F0pSlxSlLil3pS5pdKi8CEP1SG7u92v8L2yKS5byXTq3F1Z1R5+PZLfyvuzqxfDRSsT5LvcUuaXK1WaXNE3lPBPCKJiE8JiZcIQhMTExMQmJ4TxcJiYmUTwhFExYTFlOieVi4WiYmJifLcLZZT/AAbIQg0JuAMqT0xGZEPhq99UJwzhi3mszMxEJiEITM1utLilzS5u9xSlzSlKXhau7PhH7HC9ewhJJEtrtfAvpVsWV/1exf0E/bfV8F4bhcdLrdaXhonpeJPW5QghYTExPCYi4QsJ4TynhCeExMQmLCwhYTE8JiYsJlwsp4QsplEy7J6rkWU91x3wGhoaGsg9ifsoyIfHU77IThm00hMTgg8wmITSEIQuKUpc3S5pS7UuLpS8jRLq0elWMF4Um30Er5eS8dxc+4urOoNPx7F8Tfnuy5Wi4aUvCnm6plLxUvAmXKYsUWKI+SiymJ5TExCeExCwhMRRCYsIohPqIQhCxcJiFlZuKJlEJiYhYQnlPNwhbJ810X4VjQ13wPdBems9o7Mj3Eq6r54JxTimJtMQmGiEzMTExSlxdKXFLrSlKUpS8N3bSEv3gK3xveIIX5ePnSixSlLz06n/AM4X+75fcb4eulKUpS8VLi6XZbp3Wl3uEUubjrmlwilWUFhMTExMomJ4ohdcJiFhOUTTwmJlExMQnhFE2J4TwmJiYnhPKwmUQsoQhYWKJ4W14qXC5V4Ty0NYaGtAETB38N6dC9odTQk6aT188M8WE4YQmGtpdaUul1ut4LxfsB+roNt93yv/AEQsiW9L4VJ7/lCvvP5ZfLpS8FxcXNLpS8CKUos3S5pcXFE8p5YTxRMTEehCCYsXFE8JiYmIQnhPCKUuEyieE8pixRMQniiYnohCYnhYXAhaLdPF2vkvRrDQ0IMLgTS9p2aNdmhPbJffriTxYThhCEITSlKXFKXFzS7PSjZeJ+4M9Ibdz5l1Pb/UWtwvD659pnalfyyl8FeHS60pdUy60qFpS4TLpcUTEy6J4TLiieEJ4TFhsITE8ITwsITEJ4WUJlxRMQhCYsXCYmJ4TEy5QnhPRYWieU90LguF5zWjQ1hoThAq/wBiqfpoVDJ2ekNTinJCE4ZvMwhCEKUpfCpS8LUfAG7u/Ae8SO+dfJU6wDtlP5Y9y/C0peK60pRbUT0QmJlLrRPCEUQmJieFBPokspiCeExMuLhCCYmJlymUonlMTExMWaJ4TEUTExCYmJixRMpRZWbqsrgX4B5Y8NDQnEBB41Rn6Gcc5oTjmJrCEzeG8D4ae0H6IPvH4TP1QlIi9WXe8F2p1dEdd6Z211+WN7XS5omUpSlKUpS/gbi63SlE83CZdKUTExPFFhPFL2WKIQnhehZ3E8JiYmUTEE8JieExMTwsITwmJ4QmJ4omIQmJiYmJiEIRRMQhYomLF2uEXjW64Vxvhay1geQQ09vgc6e36/ATSG1bs/Fm84ITM1m9xfCQ9nwIfcPxL9R0X6SLlZvPTq3Eq2d/wIYv88VLi+DS5uFKUvhXS7UomXSl2pc0ulLlPCcKVYuU4JizRaJ4ohPCYmJiYhMTE8UTxRMpRPCYhPCYmITFi7JiYnlcCZeFYTExPSifhPDw9WPDQ1ga2Anu5aMHTt8CIgzs1wzWaTw4TSbXgvIzfCG3u/FY8Qhr6vx1W4urOoPAn6N6i+deGlKUpSlXPRa0pc3F0T0pRMuExMomUTExMuUxMJlExPBMomJieEyiFEIQmJlKJ4TEKJiZRMomJlLiiYmJ4TExMTymUTLpeC5XCtFwrjeHj3o8MaGsDWDoPMPQ57a3fUI1SINcsITnnHMXW8tEBnpDd3fju+ohiXLd6UpojYY+rT9I7cLFLilKXNRSlKUpSixcUpSlLml1vHeClxSl5blMonpRMul1TKITExPCYhiiYnhPJMTwmJ5omJiwnClExMoniiYnhMTEyiYmJiZcJ4QmJwTEUomIQmXCZRPK1QnhCwuFPx3h7MeGhoaEGhN4X7F19Pa9MvaJ9iGvBngQnkVL2NPbqN3YbPu/Ih7+XeCiNiNsZ3/iQqipF/AUut2ulKUpUVYubtRYTKUvFc3FKXFLhF1TxcJiYmJiYmIJixRMQTwhMTEyiYmUuExMpcIuEUuEyiYmJ4pRMonhMTEylKJieqYnhPK3Wt3WVlcV4Xs8tDQ1gfCAZdWdZHSkru3smJxTaE8VQvK0XdiXbqN/ore08R79BP33ut2pSjKUFd3/AIQiYiSLwX8spSlLrc0pS8CLhPFymJ4omJieFhPBCiFExMTExMpRMQSTNExMomUTKXCZRMTxRMpRMomJiYmIJlEExMTEyiCFExMTEylwmURdU8piE9k9kylwmJ+XMtDRMKcIDvom9suzRMYvT6ieHCazlhON94x/BDf75Z4DOt9EISLW81H3QJXV6/gRJEiKUvgXF0uKUpSlKUubpS4pSlzdLx0pSlKUTKUpdEUpd69KUuHUMuJn052R/wARxM7fxFP7Gyql/bQ//wBxC/8A10L53/r9i/8ALf7j97+oyPf+cOwU/sM45+GoldxL6Ygl+UIyIUQSIRqKJiCZRCYhSlExPCCfUTKUomJiYmJiZRMTEKJiYmIQTEy4oncUomJiYmJ5uFwoXAhYpfHe0GhMDwHgPH+I75AbL72+1fYohp1Ps1meFOWaLdtJdWh+gbPsoN/bzkm3EJXXhXj7Uop30Lp26LSl4qUv4a5pdrpeC5uLmlKXKrZJa1+2jtSf4jvP3i/1+tdi3f8A0iP8/ir/AGR1ke/38V/uLElp2KFF/ERHQiiMTvR+obEn7FgKxIl0Qd1de9QRuhPv0neul8P+DKc67u87/wC7SCtt+E5Hbp+RRtrpe1/xUZ7THtFbCCCNBIyiYmUpSlymURRMuaJiYniiYmUTKUTExMTExBMWExPFLiiZdVlCebyLz2TDQ11wPBa9bhvM+v8AD7+gvJt9on4SaNPsfwQ3ex9fwDilduheTty6fL7HX4Y7eHfDpcUpSlKUpSlLm4pUXwqXCzdC1n2Wzs377of8zw719fB9r/dJ3O/V/wC8TT63HV4USexTV36l/uy//Wv/AGKyNP8Ab/SGvvftUf8A75frn27Hf9rY/T9ctvr+jb/f+Df/AFJ//FH/AMUfF/UF/wBiK/8A1D3t/wBqL/509o8d+j+Cz/h1Z2H957X/AC4/xWqIKpr5TxOE+EqOu0fKV/iHd/1X/uJf1UTp5+fWI5z8OwUvyJlFgTwsCeUxPCZUJlKITKJiYmUTKUpRMpRMTExMWE8UonhMTEJlysXKYnzUT1pTp4rGhoaHoAewXaTrd3sLsi93uhongzSDRHyP1DJs+71m18j2jovBp2lRfLOpvqy7XWlL4V0pS/g6UuKtbgiNrsmM7bl8r/yOv/z7Y6f6OeH/AJnT/aVsROxCUOBbVXuaKl/TVnppva/bK6vr3Z3n9JUKTtfOyn3xgknCCEIQhMIQREERMJIGg3Glf/L0dolepM1fxLTO1/YrZ3dr4cf1/oE/2SZz9pE0hF1R31rj3Nvr/sRa7fy6Z1ZvwkEgggmUomXFKJiZRMTwmJlEylExClKJlKUTKJlEylKUonmiZS5ut0uKUul2pSlL4j0g0NDDCJ0GHqV++LjPZNCRR+P19MT/AEKxugnv6vku365H794vJf8AQNE64j/Ac53pP5ShlX9PU6k7fiaPcr5a/wCQpYs+ESEnsSfR0+CGsRN/Q6OyU+KnX/bzKyZf6tlVMfX/AAD3F+WrwQWKE8uH3SGLT0G/yiXVEJx/SeHfiz7b9s5mpLf2ygq069xtUfdSZ1W/9Or+mKqyf10Zc++EglnfBMpRMT0pRMTExFEExMTEJlKJiYmIJiZSiYmUpRPFLhMuLhYWaUTE97w0ut5nwtDQw1gdXYFKEXVUjqaGpp36/wC07qp1Ps/Ln4l76vohCXTipdu+9Edrp+2y3K2uaUpfGpcUpSlKUpSlKUpcUu6cKUutKiook/DTWdSSfMCb/H0p9f0qod1Rvl7OlfXAnSlz4XQXyN/yIUnsg1REXykXK69db/pFJO/ntLqVfy5a6P4k/wADONny1YikIIT8AtoQav0NB1f0L0TE36+Mnr9/2i0/oXH/AEdOudkpVc59l1ReajQdLjqYggmJlExMTE8JlEyiYmUpRMTKJiYgmJiZRMTExMRSlKJiYmUpSlKUpRPNEy4QnpSl3ubil8J5Yw1ga4EgVTwtFX4ff0EJV+Z5cz68qE1TPsLXV+Ak24h7jaHbFi63/QSrcSrIn8QxDmvytDaq/wCniG/5Tggn36P7Yuip+EhA0WHxCfYOiOQ1r3KyZr1ay+j6ykv9h9bfptBOEgkeic6XNCeBCEwg6XaT+UT0xf70elq+TlKv7oy+Zel7jRzPRuL0n7QgmJiYmJ4TFilEJiYnhMTExMomJiYmUTExBMpRMTKJlxS4TExPa6IpS7X8ExoawNFMDD0L96rG8t+27CPb5m8mE1if4BzEJwUb2SfYfNOgJF8a7XWlKXyLilKUpSjuMX2TmdVRXyXV1f3Trf6lYdvT92j/AA050I2yJ6jDDxdXizX6f0h9+ekIupl8L0LyQ/L0XJD9JxFHWIpUJeDOeeBBLaDQx0uoiJtf1B+P/LrojXPu/f8Aot1/n1REPXovVCCCZSicQnhMomJiEExMQmUTKJiGExMomUYTEEyiYmJlKJiExMsRdU9qJif4F6fOGQYg0MYw9wukWYYqaH6n6/V6TyJh2eZMJNsWu/LcolQRJdFCl47rfwNKUvI/jZ/OzqP3FH+V0vUj9DOb/fI66H9u3+RXFT+hH27P5ZcrxUSb9dTqXT8gv6/lZQx/Td/qhepp8vJeS/hQenV7c8VIlmc6Ql4CXgTimINGSkT2ZGiI9I9dx1vp9bEzXZ+u7l5G9ejEKUpRMpS4TEITE8JlExMTEyiYmITExCZSiFEyiZcJieK6LqLlMTFqs3elzc0vjNDGNDDQw0MOdVbvzG2VfQ/YU02dmvMW/bxmiG93b+h+8fLfPpS89RUNp9gs7Qv8yj/lrHuU+vr9p608Xt2xFEa9IkNxvjZRSlKXKvo/PQe7C9JF/bELSp6TN1z9nNf0ion+nhphpn3bdYil4kF4E5oJeFBDHsY/frsTpf6WhtbJq9VT+mOCb7ojEylKIUQTExMTExMuEyiYmJlKJlExMTExMWCYmUomJieKUTE8E+VPFKUvlPL1aGGsDQ+Aov3Pfd+zK94nd7rD3QsTnXlpU9jFo2XdI+X8ElKXx3c+42Tv7yhII3f6u51kvv8A9/F8+nKT0RJfCUOn1TpXQZpS6UuKXC2tXv0wr6/+vqLe/wBm43a9H7RUa+jEb1m37bEILxYvORPBmsEMmb++9v4E2VUD7guNTxcEKUTKJiZSiCZRCdExMpSiYmUTKJlKIJ4J4TExMTxS4QmJlLhF5KUpSlKUpcXwXlrLQ0NDQ1oAx3xlTRETWaX2aJcvX6vSfkHsSLNLwJPsPlEku3kopSlL4tFWjGe1H4dnYevmUf7jQ3236xz3f2++OKyXsqYv+EiG32MrwYpS8FKUo/n7tI6mu/JRT5/N/Sjq3z5eG8vp0HH5qasQSXgraeAlzpciWZuswg0Y/bRvv6MkJfA7CFMTT9rFExBMTKJlExFEEExPFEJiYmJiYmJlEyiYmITExMTKIXFKUTE8FlMul/BPsLLwxoYYayDo6j0FefOVb/KF9d283nnLRI+TNLwNCV31XPcUpfGp/mOWf7go/wBzv31s7O38j/pjnsPu7fbZ2W/diuJ/0qOhSF9KDZ7KKY2ZSl1pSlLrSlKZIbPskq2Un854/wChtZaPbEvrf0uCrJ//AKo4uz2zbEFksvmWiQl4CXMkTjXDOKFi1L4fVMh/8WJpqp1PNE8ExMTEEKXBBMQTExMTxRMohRMpRYExYKUTKXNLhMTKUuaUuKXa8VLysuzINDQgww1sIt7isDPbdmTafzOTSfiVQk7Ypd11GPv0ErwKVl8OnSLnyM/x2B/vkk7kn10P9t+7HP8AHuyHqfrWH/2X752L/Z/xhKL1/QQ49jYsspdKUuLilxdLrSjhUa/x7E/liSqft/7Y2qf6UcM1Lcb71Yv6EUJwQnKsQS8FcM1XIlqvAhD2179RE1N/owTLhClExBC4TKJ5CYi4omIJiCawniiZRMomUTKJlwmUomUonrcUpdL5rw8NDQ0MPAfpgZeSqZ8yHSGy7NPqhy/hr/uMks3s12f4pJvhbhJsXzEkuy5FhPF4aiopoxsXX65md9v8ztYs+6+z7799Bklf8HPvX6VH+96kd7++S6J/1p/gzUgn1EH6jChRZRWgpSlKXF3pS8FKMUTaENvZFYsk3u11/wCENfv3Tr+EX3L4HSXZ6/7DseZ3bdEosr4yJ4KXMlyJeNMwakL6P2hXUt++xrCcE8JiYmJiYnmlKIJlKJifQTKIJiCZSiZcqJlKJlKJ4onilKJlzc3W63gvO9HhoaGhoaGh92wK9/HOv8zHbpd3usTSfgoFm4qKU6sT+2JCovIlXFWz/HUw7x/5HZB93X2Xf/slO9r9v/0e6r+Wepfpxbvfwfcd9JBXv91RPuz7DsDfuZ2f+RWNL9Wp/soVHT2RWoBZWFKUvJcUpS5vDSlLilKfvYU6J9scdV//AHQ1Or97DaZ+1jn+5IglhaTZeAl4KU5p+BmixCDIPN8ocoqr0q6/yL6jOzWExMTQmUohMWFE8ExBMpSiYgsExBNYTKUTExPBMTE6JlKJ3FKVCZRMTLlF5KXju73aGNCDQw2wtB6EfiWN1n19miLD1djEXp8C8S5pSlRSiZBJIrEzt/EjuI+nO5r6Dt7S7L/LA96ftB31fsTvdX2Hfafz/wCj31/2L3fwuxe/+FhfL+v/AOxfvfpBfuz+EFu6+1EId/tOLt1f2w73/KqdoX8f+hVF58Bewn6WFF4rxWXivyK/llZWVl0pSlRSlKUpS6XFxS8FKUuCZSlKUuKUo0SraSJ783ovtLuxdafXPp/8eykrp6LooXk/j7v5DONM7tq2ITToVbrwEhebGTkXEvBWsKiPyn1TIf1r7P6eKUQTKJlExBCiYmJiYgggmJiZRMTKIJiZSlEExMQTKIUTKKtKJlEy4UpSrSlxSoqKioqLvS87RMNDDQ8Bh6AGb5mFf5L6r6YurfLsa+1wrhXo/u/7C/78U/rP7NfH/ZL4DXtX9uL3K/kL3p/gr2/wsL/8ZXt/hC9/8Ki9/wDEF7Wfz/0F7f63/Qken+yt7vthe+/bjs/8qbO2/wBQTFQJdk/oIUP0gkdv6kXmLG2JMhOfqRD4PrP3o/b/AIWP+2ftle5/cXhS6UuVrSlKXFLi63FLi5pS4pSlKUpcXNxSlKXMytb2U238IfS/cWt9IbY/rn0i1pPX6aD1p38coLgJbJc6EvAnLBLkXKtZxIm8UJ1k/PdE5msUTEE8IIUTEEyieCYgggmJiYxcJiCFKJibKxMomIUQpRPClxSlzSlLwUpS4vjMejQ0MNDDQw0P4YarPqTquzRAh2F2FPAvagLLLwQuFyXClE2V4UpSlKUvHSlLzVYpSl1pc0pcUpSl0utxcUpSl1pWQvdLZ9vshUKf3n9scUlX/Js6+D3wxftn2EUZsvIXPBLlnIieCuNLjT31e0QpfN6wpSjehMTEEEyiYnhMTwmJiCYmIJiYiiYmJiYmJlEExMTKXBMpRMTLlMoi5pSlL4VLyvDGhrAxBoYegS2JYzVPh9/RklvYuzX2hrnVoFiWCkZKUpS5pSlKXWoubmoqKtqIRRPC4VlF8mlKXa4uKUpcUpSlvyfZPtnWXfQL9/I+N8NNFf8Avlx776m1sRXCn4acq84uNE5Yn3Jt/n9hWSbeyiCeBBYQTExPBMomUTExMomJiYmIURRBMQnlSlKUpcUomUTLhMTzS5pS7UpSlzfAa0aGhoaGGhoYe4VpRWPtE5S9fb4BcXkpcV7XgvBfBpSlKUpSl4KUpc3FKXFExspdKUo3O7Q0nvTdF/k6tP7sifb9j/NPYaP9239sjbbashxpbJcS8VLhWiXKl4U44LWcdy/afZilzp7sUVCYmLQTEKJiCFEyiYgmIJlEEEE8JiCYgghRMTKXCKUuUylEyoTKJ73NKUuKXhvLBrDQ0NDTGGHAwwyzZH6scP7b+vokxV3fuic65bi4pSlKXN8S5uL4NKUutKUuaUpSl1qxpu6d3RP5Fbd7HWr79iJ3126aFb4n0kL5CWFwJUS8VLwEuVCXJPCnnptNI2muzQrt16ejOwmUTExBBMpRMTExMTEyiFExMomJieKwJiZRMomJlEyiCCYmUpSlExMpS4IX8A9oMgw1BoYaGGHgvEnhjNr7MjFudL4X/lDovXZNdntMzgulLil0pSlKUpSlKUpSlKUpSlKUomUpS4pcUpSlKUpSlKUpSl2pS4uLpSlKUpSlGUX7v0EEbf8AIb/9Rdne3TJk0/09IITjXjTmSJzJfiUhKePBv6X7QlTE0+qeE8J4JiCYnhMonhMTKJiYsCwJiYsCKaExBMTExBMomUQuKUpSlKUpdRUUuKUpS4vkMeGhoYeBhhhhl6XVune37dRHSzKnlXN4bi70uKUpSlKUpSlLilKUu9KXF1pSlKUuKXNKUsKdrvl4hKcXXdh/aRfe19vSjB2Xr0wglyQWqXOlzzmSvkzkWsFql4jZzr7IV29CiYmIJlwgmUTEExMogmJlEExMTKJlExBMQTExMpcExYLghSlKUQpSiZSlKUpSlEyl8K8LzBjRBhiDDDxWbZKxUTXZonKfx+wUEJeu6JtSlKXFKUpSspc0pSlKUpcXWlKXNLpdFvSlKUpSlKUpSlKUpSlLilKUpSl0uLh1Ob3fFE5d9+6X0L2Mt0e+30lI56p0QXMWy50uZE5J7EiedOReSkXodBdaUS7+0UTEEKUTExBGlExBMQQpSiCeCCCZSlE4IXCZRPClEEEFkILCiZSlKUpSlKUpSlKUpcXFKUpSnXmgxpQaGNDQ1UNDVGGWWUvN3cKCv4l7MZN6bdmuClKUpWUpSlKUpRPivBSl1ul1vHSlKy4pS4u9KUpSlKUeVVO79E+2Nre5Nv8A9Rdb6U6G6tz9U6J/AgvDJE4ppOdeXOBcU1XKvE+cwvyNHwNO6wmxMTExMpRMTFgTExBMTwTEylExNiFwomJlKIJ4pSlKUomIJlLggmUuFKUpSlxSlKUpSl0pSl1vLBCEGhhpDDQ6wvS6kez5PsihJNe05ml5aUpcUub+RpSlKUpS5pcUgmud36J9sbFu+7PsfsSOS+3TBzqvXpIITlhNl505UvKnkTnXBJ/yhTCFRNCviXusUTwQuCYmIXBCiYsCYngmUpRPFCiCCCZS4UomUQQomJiwUpcEUylKUpSlKUpSiZS4vkTDWJRoaGhhhhuMsJYz2sLE1RNdmjoe/n9CN6+17RClKUpSlKXFLi73NKUpSlKUpSlKUuFKUulxS60pSlKXalKUpSlKXFKUpcPq3XZfbF0yurdPuYoaqe3RQgWerpBIS5l+RS5VwLiX4nuxK4WUhOojQjo913RSlKJiYmUTEylFgTExMQTE8EylEyiCYmJlEExMTKXBClKUomUTyJlxcELrcUpSlKUpS5vgPVoaIQdIYaIMsPAelZLSPsPuFdt+l/B3Sl4rwXFRSlxSlzS4pSi8+OyKxP03o6v+WNZTXt/ysofHOkhBLnS2n4pK8y/AXdeVIdf6l/go5DIxNkWFxcExMTEKUTEEIEyiYghRYExPBCiYgmJiZSiCZRPCiYmUpS4UosilKXQVbJlKUpSlKJlKXF55loawNDQ6XUZeQ0GZK7XF0pSlKUpSlxSlxSlKUpSlKUpSlKUpSlKUuFLhS4Uu1zSlxdqXDrRU+wRW/pDDXx9Or/8AQwtT116n2Ftrb6739sldbrZPFnnLkXsXglxTjm6XCvJ7e/2iouEhrXjHnH7uwn7yomIsKJiCYmUomJ4UomJhC4IJlE8EEEEFgTyIUTKXClKUogmIXBMWRSi0Ol2pSlLpSlLysmGhoao+4aGhhh/IZZsOXopSlKUpSlKUpSrW5pc3S4pSlKUpSlKXjpSlKUpS7KUpSlLilKIahIQ3+NX9QfbnN2Ftve64zLze7brZCeKlxTxEuRL8OvxVLntVhSfsbyS9pnTVv59CaZRMTwTE8E8ELcEEyiCKFExFBPQUpcFgQpSlExYKJiZcEEylKUomUuRBYEylwWFCralKUpcKJlKXgmGsQg0MMMMMMPBfBvDea7XguKXNzdKUpc0ulzSlxcNpJtxL22dbj7dJfr5G3Q+MxfQU/F/P/CO/hxlbILK5Vt281LlS8Zci1nhXzOmir/mQYer49EtDonhRPBMTExCZRMTExMomEKJlwTKJiFQngmwoshBMomXJSlKUrKXBClwTKXClFgQomUuKCafiwaGstYaINEGhhhmlKUpSlKUpSlKUpS4qxc0pSlKUpSopSlxSlKXFKLal3pdbi4pRsTPmqSXRfs+xIY+thq59n/YrxX0Xb9PyMPpa9l9IQWy4khE1X4pL8OvEX4CRwhKNY78TEdQylQmUTKIWCZSlEEKIUTEExP4LhMQomVhUUTKUTLgsCZcUT0FKXC4UomXC4pSlKLQLiiCFE/AZ6mjw0NDQ1gw8KUpeeza8Nxc3xqUpc0pS4Uo+tdTZEK2/SGUm/Wz+1+gyrV+v99hr/X9IIJeDBa9OZLmjEpypE8NcS41hfklVPCQkKtWjO2yP5KUTEXJOIuKUQosFKUTE2IQUonBY0LkWClKUogn1iiYnsZPC5FiTKXJRMWFFYEhSlEEYKVF42tHhoawxB9Xb8Xc3SlKUpcUpSlKUuLpSlGqTbaSXti+Poe/0vY2Ov3v1jyz21/nOrNs237eVzLgnmLmS4lotlovCWFzPSoRfJuKUo41hIWek9wlbgiiYnhRMpRMTYmUooQhRClFgRomUuCCFKXJGCZSlyIIoo0pRPIghRNlLghSlEKXURohS4TExMpcXFzdXpBkIXSlLmlxSlKXF2pSlKUvBS5pSlLhSlLi4pcXio2Uvmt9Z2+z9Hfku9I95d/PsvpHf7czEF4C2QuVcy51wLlXgrwycRS73RPwLzpCba950HtksJlKIJlQmUomIUTKxO4JlKLAsNKUosKwUugguCFLhcKLXlKyzJSlEykCeKUTWExMUpRMT1vgTFxUVFxSlKUqKUqKUpSlKUpSrNKJlKUpWUuLpS4ubwXFKUpcUpSjVNIm1Eq2/o63/AJHq+36Hzs37a+2UmfqnRBcJeAlxLwkuWPCcVpJnvzp6LK8mieKuClKUvJdLo3ssI9PZ84RcouExBCieCYmJ4JiZcIKUTKUpRNnQ+2C3YLJRuFEylE8iwIJlExClKIXJSlwosCZSlKIUpS8cITjvHeSlLxUpSlLilKXFxSlKUo2UYX9P2/8AGvY7uqdd8f0/Bfe3fD/sZMxrwUtpxrC82sV4UhPZZXIuO+MsUpcripSl5kLKFhYY/wChI1cEKXFKUoshMoslEKUosFFoSxLIWJZyCc4SlZqyEEEViWKiCCwIXCiYmUpcKUomUpS4Uv4m7UpS5pSlKXFKUpeGlKU9IodZsrtaXr/ufs6yl9fBfSGXv0bXCy+dbJcq514CXCtve940PjXl3F8lCELCyhC/QniieEylwmJlExMTLhSiZSiZS4UQpdwFgQWBMWuVZRY1gWBY1qhFFYEKIUuCZSiFKJ4Jlwpc0on4N8OlKXFxcUubml1pS4pS4pSlKXFSVIT/ALfb9IaFV/kvb+6dgiITwkpsuZLiWiXgLiR78q5XDS/g6XFLhMpcLC1QhCWELCxZ30TKUTEy4TwmVFExMpUUqKUpcEKXCkFKIUpRYUE8FkIqMUVgQRWJBZKFEKJiylqCiZRClKUuFxSl4bml0vgXFKXelLpS7XNLi4utKLbr/SG/63o3/wDYv3O/k9W2634iWy4VslzJeClOFDJPyFzeelKUpSlLxLCEqLRIS1WUl7G3X3QgmXNKUuKUomUTCFyXClKUpS5FiqKUryLBSlE8EUFrNYro0xMQRRWBYFmdxSiCFwTEyiCZXhcJlEy4uLtXz3FzS73W70pdqXFxSlGirY+PfzujDItfp/5Y5O/D1QlleClsvNS8FL3xI9sf4WlLlbre63xlhZQsIQsIWqFD3G+ilLiixSlE0J4XCxCZSl0FKXQIUpRMrwWBcABS5EosVKE2KZWIIJlwWRSiCCxJlEEylEylEy5JifDSlKUqKUpc0uLi4pSlLtdrxUpc3SlKfWHrsj9aP6X9IcOv+dk8SMS2XMlzpeDNVt6wxaexZYnm+bS4R7ZS4vRiZS8N8X9ISmEpqhYQsrCwhCVqDTaNRiZdLoilKXClKXUpVilKXCCiFwuoVHVgmQJieRMoshGiCKKFwRRqLhUUpRBBYEEylEFgomJlQmJlRea5u11ut2uKUuKUuLwUpRCVtJE6/wAj7h5Qk9G/SHNhE1hBcs8NeClxIW65e5Ca3kv59Xs7CSwS2S3QkJYQhHwp/I5guFxSlKJlKXKeKV4pailKUQQpSlKUpcXCiYnmlypROFLiiExMTExMQQSCZRBYFgQTKJlEEUKUpS4JiYsFKV4ubrS4vhUpcUpcXjujZSjCftLnZfbG1eJ2v/CKF/8AOJqvAS1SIJcj8FaLzVwXDF4l/BXhpcLDC98khbIQhaJCwsoRFIdQdV6YmUrxSiKUpcUTKXFKUuKXC6pwpSl0pL2ljT9k/k+NM/QyfmQZ+YkMGD+6fvnzOJnpBfKQvUExEn9iWE8UQQuCCCYu4QTKJiCYsFKUQWSlL4lKUu18ClLiijFLiiVtojvh8ft/0Qqv677Gxn4L0tl4C8SeBPB75XgX8TcXN1pdLx3ZYp3IZQszC0m60QhODSckqHHcNLxXCZSlKUo2s0uipC9oh7J+GfU+I/eU9sr+eKEzCEIQhDqJr2YXaB8l+0L93DHdX0zvjL7R38fqiwsJ4IXBBBMQomIJM0omUutKXjubz0qzc0uFLwdTTv6X2OlpK+kvodXnbfuzu6+r2ngJawnnTwFhPKF/om+CmYoxNULVLK1hMLCwjv0ZG3a9opRMpSlRS6UpcUuaUpUrBmyv2zuQnjQhNILSY7Cjp/V9iveDv+IO3qvs7KfQRSlExMQognhS4JlL51xdfkpSlK0XSl1pelbiH/8Af+/oiqv2Xv8AyzokL2Tstkr4KWq4kLxEvHX5K6XzKXVVi4szNEhCQsJCwsLVhVpnsK02n0aE83Sl4aXWC3S0nlRtpJV+oRyxwk7qYhBNlTaZ2y18MV6fSdDuP8p1V/NKUTE8EEEEExPxbtSlKXSl2uLmiw3iP7b7JdW3+hSd6Stvovs7/SS6P/oMLze7breqJ4K0QlPyK0hP9GUTFm7tfcSSXTVZghYWyEiYS1WVoh2ai+Q+LaZcXSlwj5FilfCszCX4H0fPqrMJiEJDtNR/0cs7bb9VCi5BNieEyiYmXipSlKUpSoqKUpS4uaXalxS4TLilLilHux7b7fYeUmLov9hEq830RKaoS8FLWfgF46E6vxl8VYpSlLvd2MRoS0mEiYSFosJEwtlhbJnZD6MhRz0/TKt1bi8K8Cc8zMTWYhD0Tq1VCbQhDuC18dSHdv5D29W+OkUaqaa+U6KwTeFi4UpSlKUbGxMbxSopSl46Uul5W0lakkRKf9j6fCHFSV0vo95gDeyRPBWi/PViZSlXgUpSlKUpSjZSl6jZSlL5VzdUyl1SfYJF36sWYJYWkyllZWiwlut0Piaix6t7YlhdUKar8HN548IPr9AzoKI+ezJqdt+0L6lP09aUpSlKUviXFxcXWlxdHE9t9EndsTbr2T9l9/LLFve/ZS3XgpeIvw13u7eqZ10Fw+xfKRcXwKUpcXdIok32Qnu+rJhYmFlCEspawQiaLgWywiNpTO6apUr7V3awqhPZf6A+Uuv7RcRq+mu6eIWj2/ThHUp++4wlt+yUSfKfLdKXelLwXN1uncu/b9B+fB0Xt/8ASHHp/Y7IWyXhLRE/KL/Rl076LC6uJVnzhKLVLCzCCytpxLRbrUWVJe/qzq02mmdxarVarC8OeVOD1DvczT2D6ZvJSl8ClLm4pSiZRuJs7+/3+xCqPv0Xle8Zul+GX59fkbpdl8dxj7iRLWNiWiwkLEFiYQkQSwsrEwtFqsIWEIQw4Pp6Q/sIELVaLC0RPAnhQhNIQhMzEJmEIQm9xSlE8JlKUpealLtS5ujhyNv0l3EySIsfYU3v3+wm88ZeAl/qe4uq1WyTZ8okXYWiRFiYgkJE4plbpaJcC1QhMn+eiDNN8P08LRaLC0Wy/BQhCeTeelLqs3F4lV137fpD91Pq9w/ptr7KTZLwpqkTnS/1rcqtyHyiRYmi0hMJZnCliCQlxLZC0Qhd8sOqavTOr+p2QWVqsLRarwZtPwKVvPS4vJc3if2VfP2zpG9S/wDI3stt54SWy51/odMpSlv4Klzdkm+yxELtutEsJaTKWiWiRCcSWqyhZWEIQniPqTOjTHXXZ/YWieq4l5s8iEITxLw3iRUl1Z8ET0Lm0/f1QwvbHW3ulPCWs8leMtqVFWy8ClKUpRMb+PPvhsfY9gSJcE0WEuOEykTZciFusIWExPpGquzo+lX2+It0LK8RImYQmJrPxVKJl0pd7tdu7iVCSJqKtvsi3b3P2xbL8LNFwrgX4Sl/BXFL5PZEKXyEibLecSWqWywtUvAQhYWFgTNK9noxpu0NJ6eFhbrwkvFvVvFdoj5PUPUPUzCYnDNLilK8XS+JS6I4BvW+vY64ce2+C8KeMuJcV/07cfoUdw64mZiCQkJZSzONImUuWC8FC0Qhxqn6H8jMwjCFosrwZ508S7XwbwseIncd2DBY/S9Ldfhlou3+g6XF8+8nfuiO2KshBE0SxCYhBLRZmsJmYSylwpbLC40IQhYQmJxnX8SdkG5cfp+msrZarjS/EpEIiLDnhXF2Rc3F0cF7n7fQPrM7t7rxJrNlyL8zSlxfOvHYXNzRdeiVY59WFMQnHMpE0SylrMpYnJCcM4FlCysrCYxVfD9pkot9UTE90xbrRYW65J5MxCeLeZJK3EiqbHO34kXEvyt8VcXQpS5eU80uFi++DoKtnveiUiEykTKQlvOJISJsvAWVlC2WFohbJ4Tg8pM9MZ9Z/v2hZWFlPdbLwJyQmJiEIQhCE0hCE/BNMCXu2y1T+phLgjF4K1niL8m3+Fu90pd+3qL5Yu63QkkiYmYQSEiE0RNITRISJqlics40TkWyFhDHRiE0+6Y61v2+yE9Fm6LdCFwrZLmSIQmJ+BvFcviyD2JPbhQS8deIvxdxc1FXGtL5FLwXf9Id79Eevr+WTE0hBIhMzM0m0EhImZwrmWUIXEhYWyELCwwml9e4WOPo163T5FzLlSEvJvDeW5QyP+ku7O3xPoXAvDWyXiIX4SlKXzrteC+Gx4jY7u8FUTCRCZSwS0SJiE1mJokJaonlrkWFtcLKExhS5/4w6A1GmIWqyuBcy40heXUVF4VvS5ohI7iX7Xsfm1+l6S+FwTw4oJ/m6XReReO4ul8btyFOr0SkSiIQhMIS+RIhMzKS2ms3hNZpNZifIuGbLkW6yhCEzrSLF2k/wa+VzLC5VyJcs865uyREv0fAZ6DgS/0bUXx1zLWl8hHXn0R6uv5ZNJlCFrMQSJtMQSEt0ibzinElxJbrhQsoQmIaV/XsFNdbs9mLC0WFlarjX4Sl5aXkSE7j/gDy8zu3wLxPc2Xiryn+AvDeS+EmbiNjX1eHaBMTEwhbJiE1SFqhISxNEtYInFJwTmQhLgRNUIWEIWExTdh1HP7fD7ysrK8Jfg5i8F1XIgu333+A22bbrfd7REXm3zqXS/j7teO83Qp2pCF30SREhYmUiCWsEphIixCYS2Ql5CW0xH7JhLRcS1WiFohaoWUzqVpndMqrfs9inqsp4WiF4iXizgvEs3NLlsQkdY7r21V5C3WV+epUUrKyve4vDUUpfFuFZ1CRfLO59WJJLpmZSEtYTKWk4UsImEsTnWUTSYW/XjWy4llCwsoTwVj/AGF9PgXlLyr4/UW9SVf+theEtUt1ovwF0vjXClfiXF45y0ok24jq3SOxqvCQkTKVEhbpEzMTZEETC0S4ltMLWZQuBcK2XChCwhZWCwsGGxS9iDC8hxpieiynsnzrK8NeLde+LlDuv/SNl46/0FSlZdr4F5rx0bw6iNjO7/whf0JE1QQmsxBISyliEzCYSxCaJcCFlLaYSJg4u7RLugaO6yXc2t9g1e7+kf8Ayj9v9D9/9T9v9Bf/AIAvn/0fviaV2QLsP7xdg36Z0ftE0LKeFouJCFohPCEITwdACuwb3U4WU8LZC4VqtFqsrxL4F0SIpt/WwvwCei/H0pcrX6L+Bu1ZRClLnsqPlLEqJJZmEhKdsTWEEiaQmJpCYhNoLjhBIiS6oh9uf5Efu/0hHsZoPpqH2iL6Q+8B9w3+Rv7v/bI9BCEIQglqUaErsr6Z2b+07E535/chXvj1+d9Y/aO8v+Rm7NJ+nosL4FotELCFlCELCYmLB2pensiD+j7L2eiYnhXdeCtVleFee7JE6/7TZLyF+c9selL4l8SlLwfrEdQfVqkJERNIJEIJYnDMTnWIQQcXdpYodpqeoesoXf2X0Pr2v5YmFjggiJmbzKRCEJiEIiYRi0E7d+mf7tsJaezvtjvT/dYXksTdCwtlohPCcHZVpld1Z2N4VpeBcCfAsTeCzPJSrIX9ZGy8lfj7ml3uEy8txfJo2UvCxojbOtPB2RL8vSCVEJpCCWJmZmkITScUzMGu4SPfj9dcdz/aHe5X6HVYE4hJOeExCCzOKEJmEwUdnMd+31kROf7R2ivwxdV0dWVhZWyYhZQmIaD4gxRpj5pfsXsJlyi6JiysLZcC3X4KlzM3/abL/RV2v4qlxeUD3tf0jtZImIJE2mIThhMJc6QsnQzcb+qOqmvs9lT9HUnhFGCLwIQmJicyXLCYDunQhGSs/sUX6Bk2WVhYWUJ4TgmkjjOyv3/0YWlytVhc65F4zZdJ6wjrX/s+NVqvHXMnpPDpSl4b+LpedJtxJtnXegdyVfyxJLtmEJmYS0msxBExMTihCYVCnpjspo9Us9N9Wdz+hHzNtiKMRCc0xCYmYLkms5osRCbesTO0y+Ood6T/AGFnR+uzJlaoQnlYWEJiNpXxeg7uJcaeqxdV4C1XAvF7iYmIvTKJG/8Ad/Gy8yl56UuLilKUpcrmvgry6Xwe6J7KfQqiFhLVYmFiE2mkEhLScKRBG5fZw6T1/gO9Fr9jvDPhEb7uvCCE8GEEsTaE2hPOSnao6d+kDkT3+UI6dNEIWy0Q9ER2LNIgmJ4osp7p8awnut1yUpSvN0uPQkIRvr938Hdtt1vVfgb+Epee7LN8Cat+CwiTbO60p6ivl5iEsTRLRInFMpE2SJlBBBFmvSKCb+z6HYjNK594QSFmbTim04YTwJ4kI+qk/lHRum9HpKN/nuiPr8p3CwhCwhCFlCcIvj9ewjro+z2CE83guFyp6LVeF/5dcoh0TpD22QXcSE1K/ZfAxjK2+reqyv8AV1KvB9bF8s6w7CWKS/Ws4kt1qsJYm0KIlTJL5ZeXXPbJX7He+fC6IghMJCWZ5M8eazxIM6lfDOlP5OzOhfxLjMLRCysJjEqwiF9f/FiYnlYT2WE7y3ZeA/eP67Tp0whehHv1cvonlev0I7F7Q9vbb7v8bSl5aX8yu5eZKimpJL5bFr/bR2MTwuNaLxFhfVIoJGf0hfEP9sbX7B6QWZ4S8BLVcc1XjLEIdH/mVEFs+V1QuWN2caJhYQhYWUPK0xRpoQu1Or9sE8LKytEuVca4v//EADARAAIBAgQEBwADAAMAAwAAAAABAgMRBDFQYBAhUXASExQgMEBBMmFxBSJSFYCB/9oACAECAQE/ANmr417LexfJf2QVkR431zMuYivGlElJzld6UvtLjB+9aA+w6+NfAvktwsRgLYDKlRU1crVHVldmelL7S4oj7luW23rFmKDFTFAsJC9i4LWpzUVdmIxDqv8ArYy9lN9vV8NhQFTFTFH25e1cLC1huxi8Q6j8K2XB+9DF9NdpLHLgoyYqYqQolveuDFwtrbMXirvwx05DF92LF8C+ivkQ+y6QqMhUkKERfGuNtdxeJsvDHT1wX3ab+FfRXZ9ChIVJioCppFrfKxbAxeJUOSzG77OixfaXZqzFTYqEhUI/oqcRR+lFa/icSoL+xtyfie0IPtZy4cuCi2KhUYsNL9FQj+ippfWQtduV66ponUc3tGm+1VhRZGhN/gsJJiwqQqUUWX2lr1euqau8yc5Tl4nwz2ghPs4uC4czLjZipt5IWFqP8Fgn+kMHBZio00KKWX3lrv8AbK9ZU1cqVHVd3tSm/uJ7DsW1tcVFkaM3+CwlViwDebFgUs2LC01+CpRWSLLjz0CK12tWVNFSpKpK74ZbTixfcW9beyzFBsWHqMWDqPNCwHViwCX6LBwWaFh6SyQqcVkiy0hC1yvWVNXKlR1XfVVoC4U38S+mnwW7bMUGKjUf4LCVGLBVBYB9RYDqxYGH6LCUV+CowWSLItp8VrleuqaKlSVSV3wy1RaFB/eT4LYvL61+FmWfC0uh4JdBUpvJCw1V/gsJV6HoqgsBMX/HS6i/47rIWAgLB0ugsNS6CpRRZIstXS1u5XrqmipUdR3f13oC0ODuLl91PXfQ1D0VQ9HV6HpKvQ9LV6HpavQ9NU6HpqnQ9NPoenn0PIn0PIn0PIn0PIn0PT1Oh6ep0PTVOh6ap0PS1eh6Wr0PR1egsHV6Hoqh6Goegn1PQS6noP7P/j/7PQLqegiLAQFgqYsFS6CwtLoLDQX4KlBfh4I9C0enHlwsi3DkX1uOt18Qqas8yc5Td3wy+s9AWhwdvvp7EsWLIsiyLLba1vEYhU8sypNzf3FsDJkXdaY+yyWtYnFKmrLMk3J3YrGe3IPQL/JbsqtaxOKUF4Y5jd9tr2xegJ8F8duycVrOJxVv+sTN89w02LQF2eS1htLMxOLu/DH4V9ZffWgr2ZMi7rt6hLV5SSMRiXPlHIXwr6y2AvbB9vYrV6lWMFeRXruf+C+N/WexYMy+G/FdrkharmVq6poq1XUfMS0J7Fi7du0h6mlc/wAK+JVNW/SU3N3luqLutEuX4LsklqrdivikuURtyz3XB9uEZapKSjmV8U5co7oXuhLtulbVJ1FFXZVxDqO34ZZboXui7MzWjX+G/YZLVK+IVPLMqVXNmWkLZEJaRf2LsQtTbsV8W8oDvmzPSVslPS12HWpzqRpq7K+Ic8st6welX7ELUq1dQROo6j573i9Kv7L9gktRfLMr4q3KI23zfxvYa0liYnpiH2BS1Gc4xV2VsTKbt+fK9hrS4vTL9gUtRrYhQJ1JVDlvNfAuRF9rEtPlKxXxTlygc3nwslvxO2nX+G+9EtNtwqVowROs6jLdgIvWE94pac3bMrYpZQG3LP5nvWL7TpadVqqmidaVQSS2wtMT1y26ktNbsVsV+RG3Lm+HL4HtBabF6pf333Slpdrn+E6sYZlau59iovtElpj5FXFW5RJyc3d9i0J9oEtMqVVTKldyF2KXGL1i+50tKQ5WKuK/IjblzfZBPWL+2+4EtLqVoQJ1pS+49jPUU+zaWlSmoZlXEt/xG+otwrUkJ63f3X2wlo74N2KuJUcidRy3QtMXFa7cuX9ty+00tJqVlEq4hyMxGe6Fp6ehLQ7l9oJaRKSjmVcT+RP5Z9nE9CvvJLSKmJUciVSUv5GXZpcV9e+/EtHnVjH+RUruWW8Vpq9i7IJaNKahmVMT0JNyz3mtMXbi9ipiUsiVRy7RLttUrqJOtKeZyL9olsa+7bE6igVK/i+g+y60O5fdNtDRKoolTEN/xHJvP/6Z20RySzKmI6Dk5Z94L/Lfdc8Rb+JKo5598L7FS0OdeMSdaUtJsW7Dr3WtqN9nJaFOtGBOu5ZdtF7czLRb735cJVFDMnXv/HUbFuwq9ifBq2+7aBKpGJPEN5Dbefbhe1GY1bsvmOaiTxHQbv27XtT4Wt2Vc1HMnX6Dk3n3DTMx6Pcvui3BySzJ1/8AyObfcBe5Pg1bsfexOvYlNyzLdyEZjVuxl0syde2RKo5C7fL4F7UWGrdib2J17Eqjlsq20rFtEXwX9qEzMat2GukTr2yJVXLa9i2+ELi427B3sTrpEqjltK3wX32jMat2BnXUSVVyF3ZcTLfl7E61iVSTP97lL4V7kLhKO+m7Zkq6WRKo5d3lwcTLezdiVexKcpGXeBcHG+8sjMclHMlW6Eqjl3lRJXLW3g5JZk63Qc28+F+8yY43Ghbsc0syVboOQu6q+ouGY47qc1HMlWvkOTefdhfVQnYzJQ3NzHNRzJVr5F9mWLfLz429liz6HhfQVKZ5Mz01ToemqdD01ToemqdD0tToemqdD0tToelqdD09ToOhU6HlTPAyx4WWOXs5bhX1lwRKJluOU1ElWbyLvaVi3vsKLFRqP8FhajFg5iwHViwK6iwVMWFp9BUKS/Dy10PCuglwt8Njwo8EB0ov8Hh4P8Hg6XQeBgPAdGPBVB4aovwdOS/C3CxYsW24vrITLkoDVtv5DqJEqrem2LFi2h8uNmJCpSeSFhajzQsFfNkcCv1iwlMVCmvwUIr2XLo8aPNR5iPOPOPOPNZ5kjzJHjkeOR45HjkeOR45HmSPMkeazzTzf6PNXQ8cTxR42HAdGDzQ8HTeRLA9GSwlRZInTlH8LPhbady/tX2kxq401t2VVIdVsvfaNjwsjTYsPN/gsHJiwcRYWAqUUJey6HOHU81HnHmM8ci8jmWfCy42+Kxb2cy3s8bFNiq9TxxYhocIk8LSl+E8BfIlhKkSVNotsu3yL7C4pnJkoNbZukSqpEqkns2z4WPCxUZMWFmxYLqyOGgiNKKLRRy4WfC6HVSHWHVZ42+Fi2hWLHiaFUkKaLxLXJU4yzRPBQeRPAyWRKnOOaLFum71wlDpteVW2Q5t7MsxQmxYabFhGLCRFQghRSyXG3G6HOI6yHVY5yOZYstLsixeQqjQqiZyZKmnmTwUH/Eng6kRxa3YvYmSgpZDQtouSWZKtYc3LY3PhYUGKjMWGkLCoWFghU4It7+Q5odUdUcmyxbVlNoUy6ZOhCeZUwDX8CdKUc0WZzRbrutCY4+IlFx2e5EqvQcnLMWw7FhUmxYeTFhGLCxQqMEKEEKy+Fuw6qQ6w5tlmWLcb6vfhdoUxqMlzRVwKlziVMPOBJbpQuFxPhKBbZX+kqiRKrcvfU7Fixb4OfFIVOTFh5iwshYRIVCIqSRb5HNDqIdSRcsW2EmKZZS5MrYJS5xKtGVPPdN/aiUC2x8iVWxKo2f7wtpNi30bCpNioSYsIxYSIsPAVOKEuPLin8LkOqOb4W4LY8ZOI1GatIrYH9gSi47mv7kJkoqQ4W2GhtIlVHUb0CxYsW+fmW91mKnNioSYsLIWEQsPEVGB4EWX0Ll2OUTzEhzb2gmVaMKi5lWk6btwXPdafCdO2wXNRJVbjk/tWLFixb6tmKEmKjJiw8hYZiwgsNAVCKFCCLLjZF/pNjqWHUb4WW05QjNWZWwbjzgNWz3YmJk4X15zSHV+nYsWLFi30bHPjzPCxUp9DyZ9BYaQsIxYRCw0BUIIUIo8K+3dDmkOq3tllShCZVwkoZDRZ7qQhxUiUHHWpVUhzkzn9Cxb6fhYoMVKfQ8ifQWGkLCsWE/sWFQsNEVGIoI8KLezlxuX+y2OqOTLCW2UOz4VcPCeRUws4C5Z7quJnJkqY1bVXNDqjl8dmc/fY5+yzP8A8LCgzy2eRPoKhPoemkemkek/sWEFhYiw0RUIdDyodDwIstGuXsZ8HUUR1WzMtuC1yrhVPInRcM92JkqakOLWeotjqDmy7+OzLMUZHlyFRn0PIn0PTTPTTPSyFhJCwn9iwqFhYiw8BYePQVGHQ8uHQ8MRJHItxvp1i6WZKp0G5MVlnuWUFLMrYT9iONt1XExpSzJU+mhcjl77FixY8LPAx0Wz08j0sj0sj0v9npf7PSrqelXU9LE9NE9PA9PA8mHQ8mHQ8CPCi2wnNIlUb3XUoxmVcNKJkW3CvgQmSppji4/S8EjwSPLkeXI8pnlM8o8o8k8k8ldTyV1PJR5SPKR5SPBE8ETwRPDEsW9vIuuF/Zcuy72S6sVkOo3wSe7LFbCxnzROnKPJ8bbfXFexCYnbMa8WZKlYy+lcuXLly/vuX2zYbSzHVHJstvDmVKUZIrYZw5x423QhEqdxxazFvVzSHV6HN5ljLePN8LFbDKXOJKDW6kJjimSp2y3jdluo5pDqNme+alBVEVKMoPdafCVO44uO73NIdRs/3faJRUsythnHmh7quJ2LJkqVi1t1f6OaQ5ti7AVsKpc4kk45/DbcKEJkqakSg0Lc2Q6lhzbLdewKZlkVaCmr/pKDi7P32+xbZq4SpXyGrCe43NIc3It2Gq0lJFSk4PdiExxUsydK2R/u38h1Ehzci3YmdOMlzKtJwe7Ll+EoKQ4OOe3XNIlNyEuxlSmpIq0nB6FYt8di2v34SpXyHFrMvtfIlUSHNss+xlzMsTgpoq0nB7tRcTGk8x0dqpDmkSqN9k6tNSRUpuD5ll+anYtrKL7USHNRHNvstUgp5lTDOORbd19opXG1EdW5n2ZnSjInh5IsWfzW+7Yt2OSuZEqvQu3n2b/zhOjCZUoSh8Ni3w27TWX6Sq2yPE5dnlwsVMMprkSpyh/Iz1Kxb57Ft42HNRJTcu0C9koKeZWwzjzX1rFtDsW02+ykrjkkSqdplwqYdSJQcOT+SxYt8Fi3ZjIlVLt9p1xnTjJWZVoOD7WJEqlhybLdo18LVyvhbc48LD+3Yt2KURtIlUvxtftIvhyK2HUuaJwcfqWLe+xbsQjkiVQv2zq0VNE6Uovn2jSJSSHJvttOmplag4aZYsWLby5RJVO3Ljfkyvhbc4lraJYsWLfLbdKQ5qI5X7VpfQtcr4Xxc4ko25PT7brSLpEp37Vr6legpk6bi7Mtp9i3vsWLFtu2HMbvwv2pSEvq1KUZqxVpOnnrlttXSJT7WJfXyZUpKaK1B0+Fvu29nPjZnhZ5UzyZnp6gsNUPSyPSyPSPqekfU9J/Z6T+z0n9npP7PSS6no5HpJHpJHpZ9B0KnQdGaGpLhZ+yxbaKQ5WG2xdqrCX2EZkoKatIxGFcea42LfZsKm2KhI9Mz0n9iwyFQiKnDoeFFkWX0OfCy4OMX+DoQY8LTHg1+MeBayY8LUQ6TRbZy4Sn2st97EYWy8URq30rcfCKnIVGQsMeQiNKKFFaK6UZDwtPoPAp5MeCkv0lh5r8PDLja5bYrlYbbLdqktBxGEUv+0Rxt9FU2xUGKijwREuCto/P28hwix4WmyWC6EsJUWQ6bjsSU7dq7FtDr4ZTXLMqU5Qdmcl8HMscyzFRZGghU0jLV/Cv0lQpyJYJPJksHNf2SpuOa11DdhyuW7VW0arSVRcyrQcGW96g2KhJkaKRZLjbW+RZE8NTnmieB/8AJLDVIZoaesZkp2P5dqraTOCmrMrYaVN3/DLh/goSZGhL9I0YrMtsaVGMsyeAi/4k8HUjkOMlnqmRKfaq2mSSlmV8I1zgRpeLMjRSLGWyrEoRlmTwUH/Eng6kchweoNqI5uQu1FtQnQUh3XJlrbPcYP8ANPc7HPtRYtqVSmpZEo235kOXahLVqlNSRKDjvlDHK5btOlrDimuZOm4vfDkXv2mtrjVyrRay3s5GYl2ltr39FWjbmt55EpC7SW2HUo+JXLWdnvDIci3aKxYtsRFSj4shqwt2uVhvtFYS2TUpqSJRaz3Y3Yz7QosW2XKCkVKTi91OXaFIts9xUirScN0OXaCxbaXKXJlSjbcrdhu/Z6xba9Wj+o5rMtbcLY3fs7YttjLhVpKWQ423A2Xv2bsW29UpKSJRazMtutl79mkhRLbgnBSROm4Pntxsv2YsJCW5HG5UpOORntlvszYtufk+TKtBxd1thvspcvwsW3ZVofq2s32WSEt31aF+aGrbTb7JX4WFAtrl0eNHmRPMieZE8yJ5qPNR5qPNR5sTzYnmRPMieNHiRfjbQ6lJTQ4uL2i32TSPCW1S6PEeZE81HmnmnmSPHIuXLs5+3kcjkcvbzLsueI8yR5sjzzzhVkKcS/35wUypTcXs9vskoijqN0eNDqDqnmM8ci+hqo0KqxVxVosTi/tyipZlWm4bNb7IqBbT3OI6iPNPGy7LPSbLhbgpyQqrFWQqkfsNKWZUo+HZbl2PsKAo6XyLodQdU8ZfhbVU2hVpIVZMTvw5fTzK1D9RlnshvsakKAoltKuOoeYeJl2W1rnw58FUkRqoU0/prlmVqHi5ofLlsZvsYkxQLaTdDmh1Bzb422HkRqNEawpp/Sq0lJDg1nsRvsWoCitJch1DxF2W2WmxVWiNZMUvoVKamidNwz165fi32JURQEtHujxodQctpp2I1rEakWf58qZKCkVabhsBvsOoigJaPccx1C+2P8I1HEjXTIu/yWY0nyKtC3Nah//EADIRAAEDAQcDBAEEAwEAAwAAAAEAAhEDBBAhMDFQYBIgQAVBUXATFCIyYRVScUIjYoD/2gAIAQMBAT8A7zwY5BvNx8bVy/8AU3TgpKnx58o3yj3YTdYbG60v/pUqYpsDBooUKMs5Jzj5YvCCCCs7of4hzyLiEROCGHATwY5BvNx8VxQ+UboUhQh3nyQj5OCs9ndXf0NVksws9PoGeck5xzT4IQulAwmGW7GRcQnD35yfKKN5zZUrqXUiSVJUwh/9lgdEZChDHczkU6bqjulqsFhbZqc+6nyDtwuCszpbGQcw55RF2ic3pPOD5BuPYcqVKlT2E4JpJQMKVhiscIuCgbhOS1pcYC9MsH4Wdbtbh5B2wdtB3S/tF58whFEIjqELXm58konKlSpySUf4of7I44I/0ojAb56V6dA/K/W8cGF8qm7qb1L22VycObnyZyzlnVQoDsDohjhdpgN79L9O6z+R+iAAHDbK/Dp2YohEQhzU+KSj3QoUeCAhvpXpvp5rnrfomtDRAyhwIXUndLkM0+JHZChOb7LTDmp8npXQoyTklDf/AE+wOtDpOiZTaxoa3LHAxdQf1N2I3wiLnN90PomFCiLoWnYfAG/WGxPtL/6VKk2izoaoPELM+Ds0KEQiI5xOZChR3ytew5436x2N9pfA0VnoNoNDGrQoSeFhDsBhUz1BDZiE5q05jOfHHbHZX2l8DRWazss7Olq0HgjfghcFZn/+doLU5i0w5fPLLJZHWl/SNFZrMyzMDGhYDiYVN3S6UNJ2eEQnsQM/Q5yDmlDe/wC1ZLI+0vhuis1mZZ2dLV7eId9HbZ3y2NpcE9qB5VPmHvOcO07vZbHUtL4Gis1mZZm9LFA8U8AF1F3S7aSnBOb0nc8Vj4OKx8CFChQo4CBvdjsb7S6BorPZ6dBnS1CQPGO9DsFwQuoO6m7NF8J7fZEFpQ2/ocuhy6CugroXQuhdC6F0LoXQuhdC6V0rpXSuldK6CugroXQuhdC6F0LoXQulQoUKFH0DYrDUtLv6VCzsoM6W3f2fGO8C4dwQuoP6XR4h8YiU9s4IgtU8UPAxvIOCsFgfaXf0qVJlBvQ1H44uLhcFSd1NnaQiE5s4FFpYYKHEzwIb1YLA6u6XaKnSbSb0tQieMhC+zvg9O1uaCEWyIKILT9nen+nGset+ipsDBAUoXDiQ7R2BU3dTZyz5xQTmyi0HBygsMHiR516d6X1//JVQAaIF0whcONC6zvgxtjm9Se2RBWiH2NrcJJhen+lx++px4dgQMFU3dQnbCE5khQWn7Hp0y8wFYPTRSHXU1vHnHfxcELqD4PTlnujzalOVBagfsMyqNF9Z0NCsdgZQbJ1U948c8BF4vCpP6moba5gcMU5hYUDzmeEDRWWxvtBwVlstOzNgL37x5B4COwX0HwY8KPNc0EYp9MsQOzSp+lwpVhsD7Q6ToqVFlEdLQihyIXC8fKov6m7eROCq0S3EIGeCTts+Md2iTgrD6YX/AL6mib0sHS0KXe/JBcOyi/pdmHNjIOdqtdVVo+7VMa8XnbzurWucYCsHpoZ++otBghykX0HyFEZceDHiVKIcoLTB2OVPbKnw555Rs76xhisdgp0G/u1U+wuHJBcLghex3SUDIzIzoz47ioT6YcE5hpnHRTvM8JO5yrFYKloMnRUKFOziGrUz2jhh8cdgv1VCp7KPGjxo7S2VVoluIQM/WYk6KxelF376qaA1sBFQBr2jhh8kXDsaYMqm/qCHnR2xnEKrQ9wp3SeDjdB/V1Ki+s6GhWP05lES7EqbhxI+YEL6L+k7nCqUQ5PY5hUob7O+HdLJYX2j/ioWenZxDbhcO0cpCHZRf1CNljNhQnAaFVKBbixA71PMQPhWL0su/fV0TQGjpbpmDhZ8sIIXhMd0lNPUNzhFpCfSa/TVEOaYP1TSovqnpaFY/TmURL8SpzRyYds3UXxh5UeVintBTmyIcn0XM0xCB3OeZYqx2B9bE6KjQp0BDUbhmDhh80IIXDWVTf1Dzj45C6VVs4OIRDmYOQM73PJ2Uy8wFY/S4/dUQMYLUqBOKGaOGHyxcELhdTd0FAzu0J7A7VPoFuIXVu88olWax1K5w0VmsbKAw12cbUdrF4uovjDwo8OPDhVLOHJzHM1QM+JKnjM7c1pcYCsfpZP7npjAwQNoG1HZBeLhcELhdoVTf1Dyo8mLoUKFBRaHaqpZvdqmNUDysnbdFZ7NUrOw0VmsNOj/AN7xnDxRwwZQQQQupu6Sh+7HwjtD6LXp9BzdFKG0zv5O2iSrJ6Y6p+5+ipsbTb0tCmF/zuGcPFHhnZj4YyghcL6VSMNvjLhEKpZ2uTqb2aoHaZ30nbJVCz1KxgBWSwMoiXaoHxx4oyDxEX+8pj5Fw8KPAjyC2VUs04hFrmYOQIPIydsAkwFZPTS7GomU20xDbh54zRkHiAuF7D0pjp2SM2MuE5gcqllI0RBbqgeQE7XiqFlqVzgrNYadDXVTeMsefPGghcL6b4Q8WFHgRkxnQnUw5VbKRi1YtwKBHHSdraC7RWX00nF6awUxDVIUXjsHeObDsFw7Kb52yOyM2L30mv1T7KR/FGW/yU+LPBSdrs9jqVjhoqFjp0Bhr3AbCO8ceCCCF7Ux07TGZGY+kHKpZY/iiHN1UzvE+XKm8naqbH1DDArL6a1v7qmqaA3TvB2IHuHGB3BC4IXsdBQM7THdCjsjMhBPptcn2QatTmPZqpyZU7/OWTs+IuxVm9OfVxfgFSo06Ihqj3uGYMoZY2Y8GF4vBVJ/lwoyIyI7oy4UXwoUIsBVSyg6YJ1J7F1cRJ2mjZqlY4KzWGnSxOJuwvHjDzpU+IOCi4IXjBU3ztkKFHfGTCi+FCgIsCdZ2H24gTtDGOcYCs3pw1emN6cAhcPKHmjwzwcIXDsGspj5GzRkQo7oUdscZJ2iz2F9Q44BUbPTpCAFNwyB2DwB40948M8EFwuF4Rva7pTHzvUcX0ROz0bPUqmAFQsLKeuJWmaPEG1HtPCRcEEb2O6SmunZYUXwovi6FHfCjhs5Uomdmpse4wAqHp4GL01rWiBnRkFDNHcMweOe08GHYLh2FMcWppn6NJR2PVYoAlWewOfi9UqTKWDVBPkjPB8CfKO2x5oQvHayp04IHe4Udsb8cwnZdVQsb6io2VlK/XJHgjeDwwXDup1NpjxI4DOYTsWHtdgVRoPqaKhYmU9Vg3eh5h4YLwe6nU9ju8KOIE7GCAqdF1Q4KhYBq9NaGCBcIuHkjdJ4oChcO6nU9jvEb9N85konY2sLzgqHp51emMa0QB5kqfJGdPYORDvZU9tsjshR2xwCVOYSpy5U+MASqNic/Fyp0KbBgsR585k+cM2eKC4HuCY+d9jd5y5UonY6NjfU/pUbKyn4U9k50+MNim48PBQuHcDCY+UNyjf5yy5Gop2KlZ31CqVkYxBa+NF8qcyVORKnKGXOTObN52SNsBuHeMEx873F8qdvnL6kXAI1FJcmt2GnQe/RUbE1mLkABtkqfKGRPGxkC4HuKBhMeHcGnw5U+XKL0XovRJQbKAjYGUn1TgFRsLWj9yY0M086d0njQ7wghcD3gwmP6vPjxIUdsePKnYZCLwi9EqVKa1AR4M5kgXMY5xhoVGxRi9NYG7rOwzyEXDvKBhMeHeefNnciUXo1UXm+bmsQw85rS/AKjYfd6p02UxAy58ifDm6fDnlo7BdHbCBITH9Q2ed7nJLgjWRqSpUqbwJTW+YZFzWl2AVKxOOLlTpNYMEJOfKnx5U+AOyfClTmjx4RHBwgghkAwmP6t/lTs8wjVARqoknva2UGx5rQTgFRsTnYuVOixmin4Wix3cdk3T4E548g8KCHfCBhMf1calTkl4CNZF5PaexrfL0uAJVKyOdi5U6LGaLXgIQuHdOUPAnjouBQ7yEMEx4dyA1AEawRqOUk3T2m9rfMaJ0VKyF2LlTosZpdgsD3zvkoeAMkdk8hFwKChQo7IUlqZU6trhR5kqcuVPeXgI1k6qStcsCU1seTBuAlUrI46qnRYxDPlSpU7xORKnIlBDlIOWQtEypOC04uXJ1YBGsSpOaGoCPKAcdFTsrn6qnQazS7AeVKncZU5E9sqUBeOUi4IZBup1JwPFJhGqAnViVM5srVNb5GmqxQBOipWVztcFSoNasfHlSpU5cqfDlTnypzJvClAqc6dqjcx2i4IHKp1J4hKNUI1ii53gASg2PJDSVTsrnaqnRYzRSgVj58qVKnvlTuQOfOTPHBlU6kIHLnf8VMI1GhGui8nwg1AeQASqVlc7VMotZosTts3Sp2sId05UqeyVPGh2i8IZBFzKkIGeEGqAjXKL3G+fBa3yA0nRU7KXfyVOkxn8bgseNhDlwyghkkLRMfCDuBkgI1QEa5Re4+KBKAjxpTWuOipWWf5JlJrUSd9lT3jzRdHKhmBDIIuY6E103A5s7gXI1gnVii43Y+KAgI8ZrC7+Kp2X/ZMptZpfjyScicgHjQzRkkIproTHzvUgIuARrAI1iV1T5LW+MxjnKnZf8AZNphvMQhzgi6YTHz4k7GagCNZGoTdisPIAQb4rWPfoqdlH/tMY1owQKjmAzAdihRwwhaXMqKdxlGqEa5RqE+aG+Kyk52ip2YD+SAA4dOXORIXWPldbflGvTGpRtlAalG32f5X+Ss/wDsv8lZv9l/krN/sv8AJ2b/AGX+Ss3+y/yVm/2X+Ss3+y/yFD5TbZRd/wCkLRS+UKrD7oPb8qQgUL8eydnjhpF7HwgdtL2o1gjWcUXk+eG+Iyk5yZZwP5INAUrXh8qVPf1BGo35RtVMalH1Kg3Up3q9JO9ZHsEfWXewR9WrI+pWg+6NtrHVyNoqn3Re4+6k/K6ipUqVN0qV1LrPyur+0Hn5QrOHum2qoNCm+oVxoUz1W0jUpnrNUahN9d+WpnrVI6pnqNB2jky0U3aFBwObPKiL2PhB3VtBICNWEayNQ+OcoCUBHhtoucmWdo1QEbVKlSpUqdjCm6V1BPtFJupTrfRGhT/V2DQJ3rDjoEfU6x0KNsrHUo1XHUqf7vhdLl+NyFF6/TuX6f8Atfp/7X6dq/A1fhYvxMX4mL8TPhfjYvxs+F+JnwvxMX4mL8LF+Bq/A1fp/wC1+E/K/G5dLrpQchU/tU7ZWZo5U/V67dTKp+uEfyCper0H6mFTr03/AMXIFqkIEKVie6eSEZAMJjgdlNcI1SuoqfJOSGrTwmUXOTKAGqAUcHlTk9QTq7W+6dbqQ1KPqlMaYp3qpOgTvUqx0KfaartSusqbsUGlCiUKBQs4QotQptQa1R4kLBTfAXQ1GkEaJ9ijTeF+4eyD02o4Ygqj6nXp+6o+uf7hUvVKD/dU6rHjAoT2z5o4TGRiEypPBwEB4MSmUHO1TKDWodg4LKkXSStFKLwnWmm3Up3qVEaFO9WHsE/1OsdE61VXalF5OpWKxvDXlCi4oWc+6FFqDAFpsxYCjSavxH2XS4KYVO0PZoVS9Yrs/liqHrNJ+D8FTrU6glpuE9koZEocahR2R2U6nyhB4IAo8ABMs5P8kyk1uii8bNKlSpUqVKlSpUqVKlSpU9sqVKlSp7ZUqV1BGqxupTrdRb7p3qjBoE71Rx0Cdbqp90az3e66j79kINlCm4oUChRCDGi6bp2iOyGo0wV+JwUEKlXqM/iVZ/Wa1P8AniqHqtCrqYTXg6HtGQNlhRuY74vKa8tTXTwGEB4DWk6JlmP/AKTaTW6bLKnzp7JRqAI2hg90630xoU/1L4Cd6jUdonWqqdSi8nsxukIIUyUKKFEBBrRvBpgo01BCoWytR/iVZfWgcKgVG00qv8Sv+KSoyhxAeGCWpjwfPnYIQGe2mXJln+U1oasfGlSpU7BPbKlTdKlSAjWaE620R7p3qTRoE71J50CdbKx90azz7qSckNcUKLim0AgxoWClSN8LQjTKZUfTMjVWX1l7MKqs9to1v4la9s8VHgkX4plRA74BnsoucmWYDVBoGm4ypycOzG4kBGuwe6dbaI0KPqLRoj6mfYJ1vqHQp1oqu911H3KnK1QpuKFA+6FJoQHBCEWIdbMQrJ6y+nhUxVntdOuJYVK1vntHcPChRvoziE2oWprgd5AQGbEplCUyi1uZKnz5Uqc6V1LrajaGNRttEe6d6i0aI+pE6BG3VToUa7z7ouJ7QIuhQo7msJQooU2hacHi8sTTUpGWlWP1n2qqnVbUH7UMNcie2eIDuhQovhRcEUHFqY+d3jNDXOTLP8ptIN2CVPg4XyOzqCNVo90bZSHuneoU/Yp3qXwEbe8o2uqfdGtVOpXUfe+Loy4C1QY4oUE2mBw+EWqy2ypZjgcFZbWy0Nlt0g9s5APilQo8uFChRfHiDJi6OyO1lRAzucKMxrC7RMs8aoNaNPKlSpUqVPhyusI1GhG0sCNupfKPqLEfUkbfUOiNtrH3RrPOpXUbouxui+M0NlCgShTaOK0qz6RlpVk9Ua/ComkOEjJnsHDB4hCZU6U107jGY2m5yZQA1QAHgypU3zmYLC7G7BYXyF1BdYRrNGpRtlIalH1Cl8o+pNR9TJ0CPqFRG21SjWqH3XWVJvi6FHiQTohRJTaIHGrPbKtLQqy+pU62DsCgZ0Wq/wCdwU8WCi+MoOLUyoCp24DKAlNoOOqbRa3wJUqVPgyF1tRqNRtDB7o2xg90bdTX+QYj6iPYI+oO9gjb6iNsq/KNoqnUo1HHUqSpN0XQsfLawuTaHyg0Dj1mt9SjhMhWe30qyAyAbhxMdsKMmCmVYQd1bqGEplCdUGBumZN2KxunsxvkLrHyutvyvytX52o2ql8o22l8o26l8o2+mj6i1H1M/C/yT/hOt9Qo22qfdG01T7r8zyupxWN0KFCjYIUfKwQk6JtEnVNpALTkLXFpkKy+pvp4PVG0sqiWlaqShykhNeWpjwbhts3DFClKbThAgKQgb5U3ypCkLrCL2D3RrsHujaaQ91+spD3X66j8r/IU1/kmL/JtX+T/AKR9SPwv8i9f5Cojbap90bVVPujaKp1KL3H3XW5fuWN0XwVioWF+OzSgxz02gBqg0DTkmJup1X0zIMKzeq+z0yqHjDsnvGwwo3SMrBYhMq/KB8ab4Ud09kqVIUhdQXUF1hfkavyNX5WfK/MxC1MC/XNX69q/XtX+QHwv8gPhf5L+l/kT8L/Iu+F+vejb6q/XVvlG2VT7r9RVPujXqH3XW/5XUVJ4BJ9k2i4ptIDldntj6BwVmt9OtrryaL4vhNfCa8Hwv1DPlfqGL9S1fqmr9S1fqgv1K/Ur9V/S/VFfqXL9U5fqXL9Q5fncvzuX5n/K/M/5X5X/ACvyP+V1FSVJWPZCxuhQoCgKFF0C6GqAoujgATaJP8k1gbpy3XRNJCsvqbqZ6XYhUqzagkbXCjdiO43wsQmVUD4MKFChQoUd8KOMyBog1zk2jGqAA05lRtFSji1WT1FtQQ7VTgpWvfPdN850ZkKFChR5sKM6FHZCi6FHdEJtQhNeCgeaSm0y5NogKI0U/K/5zMEgyFY/Ui39tTRU6oeMEM2MsZs5UKNshR3x3glqZVQPMZ+E2k5ybSDedWa2PoH9uis1rZWEjVTlz3zskXQo2iFGTCY+E14PLplNpEptNreeQFTquYZarH6g2qIfqhtsKFGfGyR2x2QsQm1U108rbSLk2mG/QAOOCsXqJb+x6a5rhLbpU+DKnaI2WFChRfHYQg8tTKk8n1TaMprGhf8APoOyW11J39KlVbVEtz5zJzp3Q9x7D3sqQmvnkUrFMozqmsDfoezWt9Eqz121myFM+LPfOdO6RkR3QgYTaqDgeOxdMptElBgF0fQ0SgSrPXfRdIVmtLawyp757Z4SUL4vi+O4OITKinjckptEu1TWBv0YIVGs6i6QrLahWb/alT4Y7JyZ4LCjIbUhNeCp4vKbSLk1gF0fRkCJC9lRrupP6grPaRWbI1U3Sp8Ads9k9sqeGQsQhV4pICJ+E2m5ybTDfpIQrPXdQdIVC0NqjslT4Mqe2cqVOXKnbIyYvjshRxOU2mXJtJrV/wA+k4ELQKhaH0jIVC306g/dqgQe6fFm6cmVOXKlTtUZMXQo4qXQg0uTKIC0+mAYVK2VaWis/qNN/wDLAoODtCsbpuFwyZyJU5k9sqc6dkPfHZChHiMwsXaJlGNUABp9NhSqNrfS0Ks1tZV117BcMqcueybpzJzZU7Cc0i6OG4DVSfZMozqg0N+oAYVm9Qcz+eipV6dUS0oKfZC4FT4sqfHlTmSp8qMuOHkptMu1TWBn1JTquYZCstvDv2vQ0kXC4eTKnInNm6VOVKlT5EZscKJhAFyZSH1OFZrc6ng7RU6raglt4yp8WVKlT3julSpU+DKlT4Y7o4didEyl8oAD6oCw0CoWh9IyFZ7Y2qMucgHOlTfN0qewdsqcuVOVKlSpU5w4kXFNplyawN+rCmuIVkt4P7XoH3QM3Sp7gpU3yp7ZU+PKntlSpU5E58qeNEoNLkymG/V8XWW2Op4P0VOqKgwQw7x4EqVKnxZUqVKlT3zfPbKnLnwIUcE/6sTomUkBH1nZ7UaJVCu2qJCkoGe6cuVObKlSpUqeyc2VOXPZKnLlTw8lNYXprA362pVXUzLVZrWKl0qe+VPfKm+VKlT3ypulSpvnwJUqVPZOXKlTxOLsXaJlL5+uWuLTI1Vlt3UOlyBB2eVKnum6eyVKntlSpU544fKbTLkGgafXWqBLVZbdB6XJrg4SLx2TkSpUqfBlT2TfKlTdKm+cyVKntnJlSp4T/wBQl2iZSDfr+zWs01SqtqCQpnvlSpU58qVKnNlTkypzZU90909kqeCEptMu1QAGn2DRrupOlUa4qCQpQObKlSpUqe2VKlTeDs0qcmVPZKngGCxOibTjX7Dw0VKqaJlqs9pFUf2pU7HKwUhdYXWF+QL8oX5QvzBfm/pfm/pfn/pfn/pfnC/Ovzj4X5wvztX6hqFZvyhUZ8r8jV1NU9k3TdKm6cuVPACU1hcg0NX/AH7Dwua5zTIVltoqCHa3SpQ75UqVPgSutda611rqXUVJUlSezFYrFY34rFYrFQouxuldTl+RyFd6FpchafkIV2JtQHIlTlT2zu+ixKaz7JBhWW2h37XpuOXKlSpUqVN8qVK611LrU7MKhCFd4QtZ+ELUEKzSpCm7FTfN8qVPbO7lNZKDQ36rnYJhWW2kftcmvnwJXUpU7ZhdiiAggSEK9QJtqPuhaWptQHKneZJTafz9n2a1mkYOip1W1BIQcMuV1Kdxi6OyFCxCbVeELS4IWkFNex12qwHbKndCUGlyawN+q52ahWNEyFQtDKwyJU79jdACkplZzE21/ITazHIEbwTCaydV/H6pnaqdQ0zLVZ7W2oP7Q/tSdLpXUp4O17hom2pzdU20sKDgdN01TWfP1VO1hNcQZCsttB/a5B0KeGh5GibaXDVMtLTqg4bgAXICPtj+wqFrLMHpjg4SOIdR26UGShA+qJ3GJuoWl1M/0qdQPEjnei1TWx9QwoUKN6o1jSKo1hUGHOgJTWx9vRN1N7qZlqs9pDxjrzeUGoCPuGE15aVZbX1/tcpHC42prVp9xaXYqzWvDpcgZ2SFGTChQozYUKFF8KNtiU1v3RZrWWGHaJjg4SLhuMKFCjegJQEfUk8Gs9qNPD2VKoHjlwbKH3ZRtDqR/pUawqiRdM8qDVp9RTwynVfTxarPaRUHKg36hniDXlhlqstsFQQ7W4Hkwb95glWS2f8Ah6Bw5IBKAj6fni3vIVktpH7XprwcocYaJQEfe2mF1mtZpGHaKm8PEtyhxZrVEffVC0volUawqCQhkjijQoj6bnkElUazqTpCoWkVRkjibW/TU8lp1Cwqy2sVMCp4y1v/AOAQSNFZLbI6XoGeLtH0rF0qeVyrLbv/AC5NIIkXa8TaPpaVPLvdWW2OpmHaKnUDwhxJo+lZ3mb4UKFChdK6V0rpXSuldK6V0rpUKNns1qNJ39KlVZUEtUrEcPDfpSd3hdK6V0KFCjwoULpXSuhdC6VHnhUK7qTpCoWltZY8Oa36SlTuULpXSulRscLpXSuhdKi6fJZVNMy1WW1tqt/tTGCHC2j6RlTt8LpULpvlTtM3QuldC6fIa5zTLVZLcHYPQMjhTRxaFG8SpU7bChRvELpXSo8XQ4KyW0/weg5vCGj6OlTtYC6V0KOyd7hQuhR4lkthpnpdomPDhLeDNH0ZKna+lQo4PCLFHg6KzWk0lRrsqCQhHAwPouVO0wulRw4tCLPA1VCsaTpVntLaow4EB9Eyp2aVN0IMUcThFiLc4R7qnUdSMtVmtgqiDqhpv4CH0PKnaIXSo4tF5aixEZeBuBLTIVltxd+16G3/AP/Z">    </p:cNvPr>
          <p:cNvPicPr>
            <a:picLocks noChangeAspect="1"/>
          </p:cNvPicPr>
          <p:nvPr/>
        </p:nvPicPr>
        <p:blipFill>
          <a:blip r:embed="rId1"/>
          <a:srcRect l="0" r="0" t="28058" b="0"/>
          <a:stretch/>
        </p:blipFill>
        <p:spPr>
          <a:xfrm>
            <a:off x="0" y="2125980"/>
            <a:ext cx="9144000" cy="301720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347472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Ethical concerns around obtaining consent for facial data usage and potential misuse of personal information.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47472" y="2165696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Informed consent and data usage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2493264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Discussion on potential biases in facial recognition algorithms leading to discrimination against certain groups.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2493264" y="2165696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Bias and discrimination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4639056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Examining the ethical responsibility to safeguard facial recognition data from unauthorized access and misuse.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4639056" y="2165696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Security and data protection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784848" y="2165447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Transparency and accountability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784848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Considerations for transparency in the use of facial recognition technology and accountability for its ethical implications.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2423160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w="0"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1" name="Shape 18"/>
          <p:cNvSpPr/>
          <p:nvPr/>
        </p:nvSpPr>
        <p:spPr>
          <a:xfrm>
            <a:off x="4568952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w="0"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2" name="Shape 19"/>
          <p:cNvSpPr/>
          <p:nvPr/>
        </p:nvSpPr>
        <p:spPr>
          <a:xfrm>
            <a:off x="6714744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w="0"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Privacy concerns with facial recognition for payments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3553358" y="144768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582376" y="152083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10842" y="966509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ownership and control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10842" y="1506424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Privacy implications of individuals' control over their facial recognition data and the ownership of such data.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4859272" y="144768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888289" y="152083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889958" y="966509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Surveillance and tracking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889958" y="1506424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Discussion on the potential for facial recognition to enable extensive surveillance and tracking of individuals.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3553358" y="289514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564088" y="2986580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510842" y="2771487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retention and deletion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510842" y="3311402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Privacy considerations regarding the retention and deletion of facial recognition data, and the implications for individuals' privacy rights.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4859272" y="289514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888289" y="2968292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5889958" y="2771487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Cross-border data transfer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5889958" y="3311402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Exploring the privacy challenges related to cross-border transfer of facial recognition data and the need for regulatory frameworks.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" y="1657807"/>
            <a:ext cx="7315200" cy="1828800"/>
          </a:xfrm>
          <a:custGeom>
            <a:avLst/>
            <a:gdLst/>
            <a:ahLst/>
            <a:cxnLst/>
            <a:rect l="l" t="t" r="r" b="b"/>
            <a:pathLst>
              <a:path w="7315200" h="1828800">
                <a:moveTo>
                  <a:pt x="228600" y="0"/>
                </a:moveTo>
                <a:lnTo>
                  <a:pt x="7086600" y="0"/>
                </a:lnTo>
                <a:quadBezTo>
                  <a:pt x="7315200" y="0"/>
                  <a:pt x="7315200" y="228600"/>
                </a:quadBezTo>
                <a:lnTo>
                  <a:pt x="7315200" y="1600200"/>
                </a:lnTo>
                <a:quadBezTo>
                  <a:pt x="7315200" y="1828800"/>
                  <a:pt x="7086600" y="1828800"/>
                </a:quadBezTo>
                <a:lnTo>
                  <a:pt x="228600" y="1828800"/>
                </a:lnTo>
                <a:quadBezTo>
                  <a:pt x="0" y="1828800"/>
                  <a:pt x="0" y="1600200"/>
                </a:quadBezTo>
                <a:lnTo>
                  <a:pt x="0" y="228600"/>
                </a:lnTo>
                <a:quadBezTo>
                  <a:pt x="0" y="0"/>
                  <a:pt x="228600" y="0"/>
                </a:quadBezTo>
                <a:close/>
              </a:path>
            </a:pathLst>
          </a:custGeom>
          <a:solidFill>
            <a:srgbClr val="E2534D"/>
          </a:solidFill>
          <a:ln w="38100">
            <a:solidFill>
              <a:srgbClr val="FFFFFF"/>
            </a:solidFill>
            <a:prstDash val="solid"/>
          </a:ln>
        </p:spPr>
      </p:sp>
      <p:pic>
        <p:nvPicPr>
          <p:cNvPr id="3" name="Image 0" descr="data:image/png;base64,UklGRpjoAQBXRUJQVlA4WAoAAAAQAAAAfwIAeQQAQUxQSBUGAAABEUdu20gSrPhW/39xL5Vy9ayniP5PgP4hvaLqnt1WE5LdVHOyU9TDcQpStBN71dPQoh5SRgjq3kdyjlNkp8j2nN0i2VNS9chWSao7aysGQvhimBSc4xT4fg1CqqJqrAMQ48ZYcn5SdDFFCn16E3glusVzQIIAtnHbCP9/NLr7SKxIIEhETAAkSJLbNieh9hIgF0FEgsnPdZHfJ/5T/Kf4T/Gf4j/Ff4r/FP8p/lP8p/hP8Z/iP8V/iv8U/yn+U/yn+E/xn+I/xX+K/xT/Kf5T/Kf4T/Gf4j/Ff5p2iP6NQGx7u8ZKAL34rwYZ2V7tKh7ftzFpxvf9TEqxvbFCI5r3N0lD8xhGFppnKQSheaJCCprnKjTAPZ25f80OmLvXbENx6dxmmAvnNsRctmZTzD1zO2OumNvd94I54TG0z+0jPm5ZJBhIfNyiQY4uk7tA5tB3HrpETnqMBoc7H0DpHVrXU1JNlWWbYMj5HBRYKzmgchn6lGT7pb0D/SzFsEehkR/F+M8mCZLvwBAG5e48GGArdZ75WMxQt5VI100E+kb7BcWMTeMXCpgoftwRAvyv4XK/eoPGl2mzZSH3w2UAROobc96dBO2vBZtZFryOf5frGWZkar2pzsxrbuKHJX7EjL9ppd9X9aT44el+uEBRo/bUlD2WEZP94cSyRK77znjHOF32SAHOL9vUl2/lGyaYsyZgAvy/8rbfybP5r8cEnaP/NPyJ0H47S2eZh9WMLbYWAfebxQD5VRIVHaBQe+jyC+LLUJBdXUuiSw/Ul8ugwCG2/KDfnMozjgAZoHPkg1IEMEDn4Q8gftwJlgR43hPRwcNBKH7KBQ12hRSYzSDB6PrLYRDgYHwpcwam48cVnnBUkNB+CibAbj0U9+x3+lBBUHsp4SQcUYGXRR8Ck+jBXiFk4StZICNBJRGpL1IfPhjt/kr6/4fzQFdFHhTY3IDOvOilzToY1zwDvb5k6Cw+HbtIH3GLas6B3u1vBdn4Cs6B7uzkJzqKDUj68X9fUJqGdBP/8oBOYYPJ0IMOu3gdkT/d0n5EHyttuqVa8HNxegh0s1d8o102wk/6kvQGIHDogXa2L9Idz/1JMNDGtoYeGHpauGuGtqS9boXubELc30H5C7p8KBBsICjgN57J6cH0sKAKxYM4dShIc9zvPCyVo8X4NGR9Ix3zu/ln7n0mUYi+b7GVfXX2h9ljqf9C6de7/crjnyV+eMZ/msIpe99rOP5/lvh/4CWAX/gt/tMS/9f9L5BAADqwzwC4/CuAiPHfsQU5BpCICViM/zCFQwBxjiDOZICv42CAkIFVE6DPCBhlAoQRcPIxgoABqiIwGKCYgKEB35Md5r9r0Ix/cvu1pF85fjyDR/vF/jvrGP9jjt8x4++0d/y3lL9l/Iudfi3tF+MvBRAa/1Zdj39y+7Wk39jpA7OvTOljwWH6wPThnRvkBvwvKey9YVl6MIL96RwUqXvaIf9eoRdm0TjusoaCTDEOeB7OgqsNocPqLBAbryNZ5Np9deksUvS1+lSnAbTHe6ATOBqqvJiQ+haVCVZ2soJCcqpFoZWeTAUvcu6lsveJ8PZ/MCnr4J+JycIFEVlAfWY4gi1PVxfA/k72P3/0/2aP/PFx5skYloOb+JwDyFNLjvz+fmAmYxYwrn4wfORqjlra+wgbIMim6aCPPMwFUxH75jPeGWkPeWpzbPAxqXZ3zCHjDC2aQo6/316Wk02nZQmWZaE5Y9INfKXnQ75ooCqZ9bYPsYUuuiH/6/SQ6VisuMdDAmxTi+sL7tL/J+Ne9EA3IcpPFmCgyrK4RH1Noi2zpMxDObKwKLOivC3ZJvrM0Jlvd3iDOwLJz9JOU6XPih7SdSudMz4vZZRQaHUyyW+SRGUBrsoXQHnyyziqj1RPvcAKvQYtHNnl0ABXHIoPQJdFhRTo7SCG0jnhxBjEIvMmj7tuFXhMk7hpJGuAQpKlOVcgsd0CWpedpHrYryqKNdjHYpraQhKZ3WUM5MmH/NQ5OCUlooMMz5WFVD2pNLnnLCKBytQ5vamoJh3J2mpmcJO+KykYfW1iyLjP9qS+elwalj74WQAAVlA4IFziAQCwlQSdASqAAnoEPj0ai0QiIaEhJ9a7SEAHiWdu10Z7f/1eN53R+u/9D/Wf6P/pf3n//93//g/4fLf7N/sf/N6l/53/jP/D/l/2w+FDi/3n/j9Uf6s/zX+O9Y//DyzPP/+t7gv61f7T/Cfi778fNTkc/l3+U/53su/9vu89c383/5P+f/tPcx/PP7Z/vv8X+8vfb9KXEX9AyenaTyR+1H+J6qlndnfNPjL9wv8fpDji8J/hv8y/qf6u/2n/if4jzb/6PuJf6r7gH8T/jH9B/pP68fzH/k/6f5cv7NxgH9D/pv+d/t/7lf4j2q/5X0A/YD1Hv53/fPyq+Lf8+/un8z9hT8Q/on+y/t/wAfxb+Nf0v+l/st/af/v9T/4X/Uf5j/S/8v/OezL9I/u3++/wP+X/43+N+gX83/pX+Y/tX99/5X+N///1S+y3+zvsbfqJ/0f7R/sPZ91v5lCiv57D/xeeFyz5UxiP8fZh7h/3vOFff/7XrU/r//F9hT+l/4b9oPeb6b/ND+5/q7+nP+6+o//aP+t10v72+yx+4nrH/nR8RX9e/7vpif//2AP//7cPRT9aP7j/gv1s/aD5Y/G/3D/Hf4z9m/7t/1PWX8a+h/vv90/y/+m/uX7W/Y59s/5H+l8jPp39N/zP8v+9fuh/HfuR+L/uX+X/3v97/cb5n/33+c/zX/I/03qL+c/xX+x/yH7o/4/95vsI/Gf5r/gv7b+1/+A/bb6wPpv+d/pPyd80beP9Z/u/81+4X78/Qd7H/Sf8b/fv9B/uv73+5/0VfR/7n/G/uh++3zX9j/97/o/9F/2/8f///wB/lf9J/y/95/cP/B//7/i/fP/A/9HjefhP9//2/9d+S/2A/zD+w/7H/Ef5b/t/4z///+D8Xf6j/i/5D/S/+b/R////y/Hf8+/wv/A/x/+h/9H+X//3/v/QX+Qf0b/L/3P/Mf83/Cf///yfeH/5fz3+jH7kf9D8+v+v9nn62/9b8+ze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00ZqSz6OOX/Ne6UgIhs5P2xBzNGP1XX2hD07h+ftxX4oa94ymsK1ZTiGtpPwoGsK1ZTiBYit80bHe3uZz7Qne5aUf6miSEh/eKWTU/7dlEs6nP6F/xLvko6gtjLFdrjnN51okSUoRRr77n+HZiidKoO6Er6TpNYVqynENbSfhQNYVqlkvRMcqR9LfsoIIu298OA32W5NLf/z9yonMOJ/IPP33gov/73ZD//+Hk9LVRiBI6JggKlEI5ep5FR/AZu7uPkBoKrLtbp7G64+kdgqXmk/CgawrVlOIa2k/CcMMLltdZidld7QlPNiV62ErGYmr2+GgGfdmCwnfIf95Pm3pV32sn5fv/yw2HuQa54FA6KCNcnnI7oJF0jGJXuthdhqasQvTEiSJXE2ZzQLREqNOiw9xDvH+WDNy9NmihCvGc3G3hDSawrVlOIa2k/CgaSuWay5QVyBq+Z4rGbfjqVd2qLRo9nc/V+AvgPcD4XRoU5GvjqlpN0+BbZb+r/IUHjSuKTDEJ8Fa2AM80WZF+jgnoWu2ejgEwHgYZgrV8vJv6wjD4o8nBoxVBy6t2BtwKh9GtpPwoGsK1ZTiBYdrlxLYZhHz9zbPeG5P/nhyqWeo/8GBPjJURwfyCftjaqC3dfpmJHKl0d3vnpNXbGu9kf7cyQ7je/64GuSnT3vrLqYSBq77ykRFZ0kgS86U5NYHOddV9heDRkxNti+IF+eqynENbSfhQHDNJ0mmo15TQqOVfk4/HQJXzqipiPGrmcc1C5Irl7vcDYC+srrJDtmZYXk64C+5vGXYO/b7hggnaSSU0OanlMmzPZTlorN6g23+xwkYWcyyzDYw8eQ1GU3W3NyQi5TuoqA8Xh0+XCgawrVlOIa2kxJ9XjqTO147NYQ/wNoFUBANYuViCWxjdbQrPL5SpnQe99YZzV45ucQNW2jifnzMdgxY59XDK+KRu7wpJrQzExaaEhsnoUAUdgRvvnejPmPEyEpqr4QByMhrcCBrCtWU4hraT7/n2kv38kLdJD5UPkihzTFNAU31ANrKR8PyZi7L3xGL3+u5wtOEDye8d9/o+u0Y5ZvluUfnf631dPTCo3F7cYRqAufWz6h+GGvLtAWAHQhOXqC6NzLDuQcCbHfLp1f124Q6Mx7gz6a2+Ae11vvub4UDWFaspwCrFfx1PKwRQx9ndNjsRQKdZxNnGchIFwt10cAnnVqCFTRF9ctXk5ermE04dDSHCIl8Hp36z8wxQP73XBdE6YDx9FRPb60cZ8jVkUoUH7+LuOXS5aVUJVsPRh4stothL8vdm0d26PB3/pifnJ35TmsmvrUX5IxHg5eR3blNc8mlvLBHO3eQ/DW0n4UDSNHq/kQwlQSmNgrPm8vYqrCK9QEvnQgLZNiS4yhIvj0CPpk2cgJPDbhmSvDXOndY1AGeM16a9iXqtin6UyTFKg/zQ+wSj4nBiVwfD30eilFV1FQ6+ujzHb2m7Oh65BYzGj/aPnAPdpMLW2vY3CM22vd7QLlNsY3IwXzkhXbvIfhraT8KBpGpbibhDS1u0m5EuJn3HaperUy1pnatuUvSLvYvx0bBo9I5QceiOxQp/ia6t8pP8Bl5ovPyIQUXR2QsYJI4ND0Ep0ir1rQM55g1xLZKxrjZVNdivqNdQE3HZ7BD/wO3P1u4aO9S8g0W2W8ztGcAQDWFaspxDW0n4F5YMCuITSZ312NRbX2/qwNW8mcO4xtTxRm1Fm3PTfSNEzw9AJgH2+Dt7UFlulLKyO0kss100GoDE5J/5/8aHHqRAZzqjGq3wVv/rbw9fqWvkTAKLdDNdmTCYlByVGDDRVf90M9dUBk/CgawrVlOIa2l7rnQvHR73nhSpzplmbS/4oKgUEnw4xkXGrm0nxqbI+qAv8BQNtCKrr++FzTBPupJpcB2iiZIeQ8C7k3n6XkWoy5d3E/+i4fbF+MeAyoq0zwJXTJee4yZcOIMNYVqynENbSfhQHVZpToPhdnkNBlkjb2E+HpfQK7D0FXle1m7CY8X+fmDx7fAZUOfQ/t1BL8Xrz9jBTzQExca7I3OS7k1zTayX+jkx5txfKn9oN1eTgC6/0/CgawrVlOIa2k+XYKhO+Bh1XGSoOuHHfl5L+vm6eI8NAZv11ohpBhiisvEBDDsR7gmQUtfxcbxylaX6Xyey/p2z4/i3uZus/m/Wxfc3woGsK1ZTiGtoS6IjyMDx0W2TXi5SU/8rBD/0abUoGut+IYNXXSwXvL707KeXRl4kAiPdryVYQCziyMf8n1fwwnWRCgecyohM4fc5FTtUje0B8Xxy93tPVtrDWiXJKL6JdwGGsK1ZTiGtpPwoGr4yb2qn2SZfMGcIB7mIj8vU1eXtm3Sb6rXQ3k8JK//YVf5xrf+ekkw1fD2+W8APa8SzWssWaed7axr8PTy/NzGA4BM66my3UCXh6bSIqmeQKm/zGPP7VYcbRYTSJ6SYRR58H6uk5Cq9VlOIa2k/CgawrMd6xpgwD0TO6k4CIsrFT/9DdOrZuHxxgHyxB/PryO3Fnn2UODFvXW9IP07Yw80e9bizC/b7/RAAunfdP/V0j/XTQz/1M9wUgX+6HaEfrtlE9DkBl8WxaROYU/+ySn+xgOiAHiHOry6re+lVkPw1tJ+FA1hWrIUzOFY6fYVL3W756qeSM160zRoFH+85K/MMp91///Oyhhe06D8ArrMeqGUZvmobTlqTz4ow3P3g4lGa2swhAKDaBi1b3Dmefp4bTDYRvb8EZWD2Te3DlKatX1VYdxPO1URbBc2GuvL7H/Iv2FaspxDWz3qfe/zi38c/IQJRrLzzD6igVGaJgtYrSupQIw68Muh7AucD5n8GEirSY+fYvAR+20MjwP//0OODx9M8LV2EteJ8uydEn4d+y3LkY3lcVt9IRI3GWq4SLKv7DUkZNFBwN2u/DiZVST3/mRf2oWeDx/yrMjzUg+3X2y3xayzt/Xep+FA1hWqiR91vimWEsjLnHLL2C5jZwY0RY+i3hLNevY8lK3xIAOtVbvTyPZB85Sa0dQwZNCQ4AflBWm46jUEOEL+pKBX/DRBZ5NoLgBosDNULALZeFDh8bLONV7o64DnozwpUP5hMZs67EtrGxQGYgmo8s1SITtL8MM1vTPN6dG8ubXO1hE0bBBVJOYKXYWOWQxSRCK8tDhZ74oz4QM19Yhn9CaX1jfCByQY1WUWnpHIUeu08T+SsXG2ikTieFXRldE5Pk2R5lFrEdE5+kL7k38kSJKpLjpUr/b2tdynf8UwrA3zRPHnROIZaqZ4wvDhlnxUMMeZwFCtTRuSpxVPqkajInOCqAkYWuVaycdkCYHuaLf55TagmGLetNbfFAwSu7yCJn6ALv7E9S63/jYMWexdfjlbizT6RhRGURNUgjQD4+IzKcRYOpzbKAVhUSd/eNsXbQOQ/ziSpv7b9U/f7SHcHMQhHcxKpUgW/Q4kikw96i7h3ocE8lLROFIZnP8CU4YXL4qC/nKDsT1Ag+8OcJYyqTGm9KbUec/qmYwXFiKFh1Ae8b0AWO/Rx0LfTHv1+6RQ7swO8cT5OYoikBYaREliA2Dk9sT63VNqNeIxrwOd+dHRLYl3px9t9/7fxpiTXDrd2kSA4WA0SrUEnpixlej4QVQkjOr7x4dBv1agjEuYV/biRtlKRPnPZkw9iiMf1PWrXZwVIZk4zRufm7ehmBR/RqmuIt9BljKmRoB+Z9+EDHqDkRrG0I7cKqdlqTES7LGJkYsVmh8gG/FXgy+NPufI/1tCZ5OcnLZ2QijDNtc62ldi8f4t0PIRWPXqrEg9vW5Hc5SWg3k6zOXdZIx7tEk54Ilsje0D/0iClyY4AjgBDfGwbKVVx+GcVSAbI2UqbRcmuRAQVPC/nV2IE/m3yZUu0ptnKo3DRzltyscqh0mWqS2OMlfTPC3MpfnUbu0BneyoAAAS/DrG9hzJz06TOv8ER3haB2qSBnTKLQi6WwmuOhAQKL1SgVOxFO+U8i/4vIXLpXgf/L6PyUrl61cPil7LM2+beZ2XNvi7qIXDT1O8Sf8h8mev7AVj4OV1f1OGWztZNSeHgMt3wVVojer68D7dkVtDGtrAOL4H1k1+K87AtcrEbb+D2t3Egnrutv7pY8/bcZPj/kMVJFUI4/f/+ignelYUJ1VYeIFugxuP6mOiJaLM33MLCr/haBysweS5KW8AN6vhcBvSQoDgAab+5IEJDcC9zHa30+4N7/TIXS98HTLNU3x819h2b+RUeNpwCH9xq5rugOBwAAbhGBOqjaOeUXyvt6ioj+UsYmcQjgCXD8C9SZC1Yak6GjsXubgNNODHNAawUBUoi3am1rOZOkCWgSbvXrLxhxb4P2ftb91CHtRS5t08RKvWLkGvMFbnAvi46FbVODzMUgRoAQROvt3Q7vp6g3zO1plfZbRZT+Hrt7yb67VpEy8nlCt6sIrCyBsbDHh2beC5LNeiWVc58JZzbGVmYtJm5hiirgYaYnyCE8Qbvvfas4fvkmpjp/2S2vpJpyFFAbbuS7raV69VfJzo6ZZTVvtgnZihvHnEhxpdoNab3ESrCEsf62usLph6IBu6Bt6FglFuA4MluTqplt89prow39PtCIfxq8bK9g3duD+DEG7t6XR+p0n5JuZwfxD+gI8sZCgtSsmg7/gfzFy99F8ipfsA1CGUGo4Ao6GqwMT7xyqG1T1NJvSL1OZ7gAbFgoeDXdv/96fGDRBg1K1Rrf1VATPACUMtfGvsb2nS4m6De4eQgGCSVKJa6DWkkKnVlV3FYRW/h6aL7NrmD4OSOYVshi4JJaoX//80Lfb81yGewxKU+3USRpOJSqVjmDk3ECH7EjyTUzVTSshOC4k7zhQRwQFAoCXEfoIao6uajTSpLvNHQsPsCEwglNIX4pPCF0erY/pv2a8e9+dIRmPx6z2HQlANYR9PbuaF1SZjDBRGlI2obnLVYszJvc7d7OErERPd+JykKrxDs2SGGdsyuBnNuUb1yNTJb/+tji0518eaZdF+lUgQ7+Y7Kn+g4oYMnaL0Vaqri7R1g+ZrFKnW5CHbugPiDHTmWwvc7wZdg0di3/Q+v59Hf0+cZDuAJhgK2OmN9KSXfjxOdoKaxdjwYTUmLFQQGs9KSMr4Lt6UqubzXKg7GYqHLb9w2ByzTB+hBkBvf3/or7JoEZ8RdnC2AbjN/zv+TyaTbTTKpZrJzv3JoJ58qaUszhOXlCgzjDG+7TDPvqDrxdXQ0Tga0mQkv+jr1PiYvQ88Zme7djknSibIAd2t6D7q+pNwiEFoHLk8FvjYncn6cXcz1ocRfbN83wYrVVlEht11+oxGZ5tl2GDI71XZFsD8AugXSPXW9DCWa/3MEL2BN/gkL5BEdn26/gcBXHWl4zaXtg+wzquWh5GbPNxKGHC0BxbBQC0Dav4FjFKdD7W2aj72J6+xsnMNbkpMi2ujkK3v1pjo36qYeNh2EL8bc+w2g8hrQ9G/cjPjw6kXUZ5mswiwUBHSL01+daE69WO2vgJs0HvegirJWr5/RksThEevOyOlR7M079LqL6HYi1wB9Y6cdzDCPALXpzodRd7pRozLvqdJMYaCxzX/b/Us7P/2ZPaX9Nql25QAG6vinyTc2Dj8J4IlGnRgMIs6Ii9MqcBckd7MPIFqvdV5jJLhrJPkrkuUlaUK3GF48aXY5M41P5HhaW2JCbbvopQzp1bQU07XKCaGgPLJ789jDc/iqSXRdSgewh6qMYYDdzTgbFROihGqvmfhsYTBCyWyyfTOo1y6+L4U5s3QmJ3ein6O17f8sov+xKEOvdu7Vuvos0fjfFg11KSlpyzpmB3vSzQY/Oi2GjOM2tkfhT+SESVh8wPFJerwOqNZC2Gr8QPmcyrxGEDIgnqQl88IhPnXNfSe6WZbuEI8U4D7V3+cEIpPW13F7BXYaU/pHTLVFxwPaRcmR6PDVYDcKNvGmDmAlIPfpG2hl0WymsC4WUwHDWz7lIp6csVv6qwEZJIu15PLeXvkCvdXXL7nFF1HD8PJMktZMyI0H374pLQ7uWTZfpEdF+9mHASNUUAY0l6obYEbFbhcs9wvRLjaQz0oOLjksPWV/p34+/nAVL24aiFxl7YojJOpkS6WmAbGhOFCJK6I3m8vC/IEeOmN5kxoBcyKvaScQxTigfmdTMND/ZwoKhVkkirNC1Adqri/WT/iC7aMSwJgaFnUHKnqzTS0308O4+caWPd+jvKbqCWSC6kga5T2iSZldYYvKsM9U6GOlBW7pNlr4TTe/GIJkIZEEDhr8VbkJg+iLYKeu9v6HaYFQRw5ocq0qTDBp5ADvXxZTY/xeHXByk7tFI9ZjWomIeFVdZjFa/GRWlg+6Ua1gx3ZKHFw9+VRyW2gwh6ck3nWH3zvTN5LoGFArYzlL78DVjSrsRBvT3pEit+UsaKE7DUYL44HicEkW75KE/8+3BAQK2Uw0XRYO/P7WajAzPYrqvpRdsLiR+/najO2vTsWBGmqcAPp0pj1hJrYxPFJKdxf/uaf6w0DrjBk+cbF2gmBCsu/b9zC7J5+sf4Kni5J5I4u9SYZ5vFcUt34i/6vc0qixR4WRW2ISJvekuPlNjuRIbKGGB35XbPwPLqwIUKDH/dV1R5rjYSIC5nApwplB8hWo+EHO1MnXhlZPo8dPOkHyOENgL9rX5peKFSu5EWmAvzY9PVG4A2ROr0y9a1W+6Yw0GyOJGeEVU8a5hBfouM3fjs9g5HWw9MEpt2+YPqLE9qoLSqcFGMbUSg0eeJHzW8jIx4uUv16xBUPoGu9yf4vBH6j1Qprj2q1aNgaUXA6i5rIrCaOW6VLGkiGvy3wrrDBorn3qr2eHhE0va1+Z2N0BgxjT6LWpcL1HBWalzgtbiXuEL7qGrWxapW/DOYxACY5RWswsB+8b3ipp1pX8wEVMsdiQAgl5LpiuPo2iCXvlCKUT1j/vscPRImiAfJew5+vvqvHZSz6tBfRYovM882t7n3iUsEkMZzvbWXKoK6v8xFZ5fWpXua/HqPMrQPm9OA8JUOrdFCk6suOYSdp9Pp/28rnqxW7rG4+XLsZ1V9sEZhOYeaYbl6lYkoF+tuTLxse4lNsjbrNcdHaY3cprUt4Rqd6XRGMcVKgizZQQq9Z6CZSIJf2ZXqy/iT+GCbufHom+9v5yoVVaXRGjauWwEVLvr6MdGLAI4cZwpvCYVJPwK/9F8Fv+Va9XT/f2mriZUqVkob/gF1eykQ+ooIi05pQehaHrdawh2DcZe/whvOUSrKtAqWm5ZnzqFThQp0Bn36cP38XlsXglBMcmtQv2rmN0sCXp0tly74LJiaOFDEG3/obX5Uhrt0Ez6Yvv/ikaY6If2/uyLNKR1bTOvWdlhCa5kv8yHqquIzrMjM5xUg8iSMvDkmME7HEPh8g9dzhjW0evuYgKyhQCJeYh+povt0xF+uEk9F0KXCCDGcxvDIwgDX3HlLeWB+O/rHFR8LJAXW77L21qVzVBoJd3IJltwe0fO0VZofzH50jXCTuGWPauiCfoJY2Rq3LJEUNGV3PAkDldaV4yCGbNivgOfjFtD+WM4VcLKGwcXPMdmxRGH0WV2Wi8TrstaBfLO8N0n5KKWBp+EztT7z9+e09YfEAyzkOZBiFuTFc0a026PL4gRqCjW6OX4wemR9AcTGDJmmVGlBjft+vSI7Fs/EQU7+2zrXrZbOyJzuLgTCvQLu/77iq/hcVyuTojdHJutgg7AgBXEi1GFbXrpwAaF0BiHZGP0JBoEWYYTv+zX71n//h+b006/kqUaU0sXk/+YvDD/nVEsc5XaofnFArg0OdBLBACW6cSNN5LtxDlVnFRs4w07WQjjfufuJ8Y+RHJuu0BCBPMytK3hmBxwus8FoPlKxC1h3NPqSb0SY599t4GNxUF1PyjRHL99sjtkb7hooVr4DItYdyvZx+Wz2Sml8mz9Te2FdbJIV5E0aECVN5qQtbJc//8D3//ipE5+rr/MnaZIRuYy/r3+9NfeqDgeoXKEvzSNGqsLfoyHTkGmbiPYEXFypAV2jK6J3YVHH1CVvGUKcNWk6BGhN1U2ifeNzdwGOCtrY06/kaUWkaAy7uAMj4EZdd/asheCHexuuysvSenbGQspAcObgOM8RYSDgzW1xbLRkJDTwmDakc/q/IK9CdMqqcTyhDywUkN2hFLr8juDu/3ct/P2jv30Sk2zcRfrP1MwYuRfnJOStJw0q1jafthJ5DFy1U/97NDoIOj9ogXLwrjPmxQoc0Z1f/7GvBdv/b+y303J4HpwoIi1Tu+56JOd8QdX+ao6kxZdb3AopOH3k7UE447JrmivFtne8XWvHAeGT6PwfOkvJUFi02n73GWlKDkyLR6upzSa3YRHlp/K7ruDwr6ZaQIMs1yUfX8yuZdlmEnk8kmkWT//X/tcSEImxyvkgZ9i8mmtBP3DcijBN/VfZknx9lyau6aW9SnaQy+SoMHvFc/lXhfM8ixtE8OgyOcTsjlAuvnOs1Sx9t2zUDYEFmjpjV3d6mfHaDVznTz778PVTkAW77PeoQK+c5AvMLpVEPIqOOTjcEQpc8Fs9UYQxh74Wz+anBH4notD6s3q98L+PjLhCiikE7OXreG3k9wjeBlBfoBg1xzDLxmxD3e6LgjHbgNoyVUq7qVXlUxw7/7B6S6seskfGVAzaDgggWz+ceNs4hGd9xTG7xAZcNC0NUFh8kPUskIjOiOL7UaBhqvDUBqBFVYtPhug83t4K/gN1F5SEbEPLQ8lljkeSix0spZp7OAWbZocwwdK0dhTxAKmN2ogY1TNTpinFcIWm+e8Fxx60zLOcpoPscEsAWLuauCI0/WvsTxrq7G+KsCo8ZGSczmFqutQRyYQj7OKu41bmHtgBQv7dWBDanTZwyzBh6Q5kfLjV1PetgP2z1qUco9Yrij/dEZDGBJK1Hgm7IQXToDYatV3TcFl9cFZqG2OFjsUoGgOQIjwaU8MqitL/52fw2gdOYnAoTt4qYruAnxszro+g9lmwYhD9Q37Zup7m7hZ9rPCvLQ3u12w+7OdQUflX6f+P/rUZksAFaSnRRwILQ3pgnl/fkXnbQMYa+qSGs9EVQd/yNPfGKnagpBrUHqqPxr8/CFxjl65q+yo+HjQom6uGt5Mxw9I/nHuB/77LQHv7t8X8ZcrVCtkHlmJtB7giZTsPUYKKxfeOCikkXhnjzebMOHT/JcgzdMVx4pmRGoYulMkxW60oba/x3A2W/vIcrkdHe8BxYyOcK2jyBMrJ9HsfY1EoM4jjkEDM5g6lAc6y5Ih71obBscos5z+OAqYTQM9/ueClR4A1RUVU9c18PyYDhLdTdJQdmvQ3s8WYBztXGLUDXdB9/XEApBD7QXUEsRGcp23kVXXvf9HZjlSMJSZMjFTtafT4ZZD62lqDVWOBqFxah8XZkMwdzcy0L1a6ECpzZF0rNecgKq8nIPEX7vtaSqt3jfzOFi65i62NCsBpnUqMavg7rKOTnSLod0mAznCYXPKGcPHVvq9/jKI2E1iRZLBOMPYOcVXK5LtHbf/udi6JPVZT4TBE83bJRgmhDvrCBt5J1JVe+M4wKfprAa0ja0jRJo360rjtE0/t+cq+h8afi8qt2M1ljAjTQwl7nVkVYdHRx0zBMcr5Tu3//MTIUnZhX7JHL5qgAKRcBpbRX/5Pqi4CNoFFgtP+xb8vgj38cPPYNAkjgHPmFwQpyo2box4sAtaNxkmy8C8138Q0sIXiy8+N075y75K+5rs87xcWE6N5uiUZSOwZLI8Hvpu1T6036XSr5OIQh6DnB5ixMDH8Xo35sKnhGNhglXc+96HrZmSU+cdtR66C0frQSEs1giRezH9ABWe5VGf3s980sYcnZUAgthSQdyIWQihsFM6dR5z9Xk9xoUKBxzg+61eEAjykHwvFMFlCJ36dcMAgCHgMoPdz6Nre3VsJs0D94eaJGpnEI8xyR0+NmFGX34BAd9oXTDSRcjMVUcZyiZ5ZrB23HTNAn75bxEfiGW84T4uIVUD7PFP2wPTiUu8qLcyffXEpckarFzmdqHaLi54A6imD8KaYF8m8pRsd4E9zU0z8qzpcSdxl+ZPAQtSRl4mKScOyRbY+EmrnWy1AwqBO7KH/srwiwETJrkIwkErzvgn5PY8fcGJzm+K9A7UG3C62H2nqLIhUrkRFYaIY+1sw81WRkRnBxDALYbcE0YriKxJ+IFzCmv5f/zhU1/Xv7nkCD0RZMpth+DOyaIIo7GdO4WpaItwcAnUtZbTeGU9Jok6kRWRCBadAx21+NUwXYszxb1FXiHkllQADxWb3qKcY6NjKFZduN8qDT4MGRwT8ukO6e3G6Om75nqL40BjNMM8v+00CdJx9YqXJM4KA69jWc0iZCWJ/ijkQ/8bt1uBvUW4gtdjhYxF3x3/z+VdpkC5jdQrfjG0AQzQrdaLUm+DFaGSNnH5nkOZnOlV6BUIU7ypaA3G2hxMomYZQ8HPByDwZ9WWLi9AN07fSBPzez33nyvMJ8HzsD4RdotHEH/frj5fkwEzKlkhfVA43wB085eikiCIu5egjVyOJiHo/gGz855JxP99//p38PzxwGOEGgcC+/V8P9QNpy+FRBE62rRFFrlMrl2ZiCPrIMrByfQf2FbNpeXb8YefUqYrCoBbJMEQb3svsWOuik2udN2tX1jchBQFWieFzHDiLYbxjiDwn/A4MggW5H0E+P/EAIWtdMy1RBOfr/CkSLvSSv9MVFA3kZa8G6+4EXFNGiaXqxZR+d9VEVCWdBPjIKZn5Bo/L319EFTgP8kQkg6ytqlY3RfjwGEv9L4hh3BjDJWkZuBu44CsBCqqTSwF6XXjkX828bjamAakyDG9kyxKabRAyt9ltyH2NbGUqUtjx+lGlnKgnrmoFG5RkRxK3z1sUSb7f827yZ93ieF0ywZYM5wsbxl7t8u4LDXExRllHLTRtf/03P4GzmVEtB/w6G2Zm2ZmseXGrbZ+/VhinSqF/0ZSOs5twOPhxWrYm2Qx6xlRKSaVoGX5Ubroym/4yNOZ4QA6iFkH4RvWrZr+2FB4dFqS3kC0H9e6xbk0QmTgvF+HLwd5olnOlh/8pmx8O/t6RFkMV6bBrsPrdGVQFTCU4L4jAmhyBiLEwWBYeUss/WWS91bOY5zVjAgW+QzR1/GTDHXKQNmELHzLtWdqgZN5HCRN0umjwT/Hu3RCVpl5WC5oTTlaE7LYAD+9f+gAAAAAAAAAAAAAAAAAAAAAAAAAAAAAAAAAAAAAAAAAAAAAAAAAAAAAAAAAAAAAAAAAAAAAAAAAAAAAAAAABNWe0Gj2bVoN5q1PjRJNhNyXgf68QOjj1QodgFGobUTM6UAIPTDe6fVfO0vjjPvbBGO1xcmn3fOmlPhdubwzuw56Ve9RIbCNqOOMfr2sf9edySZY2j4Tzp9NL1iXY1DTFQfrD5zZKb1nbAEsfOJ5azPfOZVDbSMFkIi3dGS0BwaL78fLhypNUi1vQ/06tf6JISpmdVLXA8eSo/QftfuyFxs8NGcxzvT6YuVG7z/NfUroyrJwKfsG0m1JJZm3ZgrDvnasO2hCKFLLda9djNFg6OlaG2/SUG93SDVocmQ8F2JFszOGypp5Xw8EMnxXnWrYjL6apoS76qGVkRAETgW8U5fTFMhMNx8byvvejBu616wEcuTILAbgSFHY086h27YiMxcbK39jMFZNeMkJgGbMFY7H5b4Q96424EwKPk2hYFVyMuTdhzzlFzNyzn91S6MMbxQPPY94T+o10dAXEpONMLC3Ny1N3AM+NESIO7LMas9MNLgLELjtPSJyyRf/y2GKkX6ePw5hcpOACjAgMaiZpQRG7L4POT0VJH/Ls1HWPgskVMoMu5ZcwC+D24JGZH0DuoDI+4cVfLXltXTvgaoDWikWjr/KJQUIINql6Qe3t4xV0ORXOKXvycnoQ48v5NbCNLIuuQWSERshhidSoAAAABb2enOEVyQnveEwynDtx3cFf0/wa4Ybz4MX0nQ8Y60kaklORVHmUMEFUu6iUkBIvQ2iKQglEDcLH18mdd8ru2KN8BFYr/GwgYF4znBXnYQ94OUTu0rCHp1CGsYZ97ma5+CcvXhzXOip8xtPge/HRCSh1zBOPJJUPApPXwZWA6sLG3saUt1fqGwUhdZeByIJSN67nN2+0H51SY6B6dp13oUOAEuoztKHnzlga1SJMKth+ix4i/XmUsX/skDTezMcnLCjhCGvoSkPztYyYyppPz9vAZ1i8aU/gSJXIYzL11q9z/BzCjLDSctMk1MNuPmcJT143cTp85AG0yFHmli2H0WIyOIk5gszx1L+w88QxYdOHLxLtZpwoLLjDkJ6mtcn941NTTWiKTUTGPI/N4O62iJFzeH/XTg4o4VJOBl3K0ZyLGvRhn+BBrX/1LKfsh6oBFlRNatMUqje6daUMHUx3uB1dgBLmRkwj2eevwKOgn1b8C/bd5TaJqmhY1Pcx/wL8XmpEcVGMM6aaYa87jwm7rTYNRpOk+fwnJIu7hJSfVgzqpCaVgAqQsHcNC4Od5b2CrLv9HuTgjtWAZPvmHTv3+T4cIhu5BVhtwxwkNxpwum01s+xhiVvcNEH6PMhO1gqiSL3ouuHzFBwXirRvj0XfvGyyjGtqPe+NPcZI8SNwsWtWH0oa9z3xPwH67hUkjdWyaGsE2EKD5UZP/s0e0uWWePpKU3XWpU/twAaFopU9kWMLCvOJkITa9GN7q5nqvLItzZCxSrlpqnh+Xe2XnrVOTFZu9xoTUk/+oInYsliQd5CSXO5T4bWAvfu4pS10Wvl3eW8t6nSNNsVWHFcScxKKQ3ntzDbxCaCkJFEfb72WH7k8f6x6+gzaWk++Q81OIFC0nkf2ZnEm7CAdkLInY0fZSXS1tk+s+yP7vM91PCZAvPwXYfPdf5JxA7GfQn6NcSZZcT6YzL80sGV/nbogNecT8tPlHOTwajuz/sdWuLi/wcp1vKRHRorUXhrW6YsS6SGgEEZsdmW3JcNEdkuPMAAAAAhv5SOHkM8FMBT7kbOYeiL55pGNJB43xNiehAzxeydf38gDAqfeHPJnVCFUKyVZuSwsy+yHk4veJ6Tj+jd/i1Zh5syRCjsj2KMGab+LhfxEoaZYCqYkTp8ukz7iePkVyVY6vdm+4Ujz4SrkvbFh3jeZSIpWe1VRu5W028dB7pOtwOyWFnkjTZaGx2ZVVt9AdzrGL3Z6YvhOSYXNvz5cxxg3jy26bGdriJl4WkMT5+htq2WHP07d6jW8GV6i/2dd4gFmPz3Sh+Kc1sQkQbQhL/QvTFzyt9oXl0gpMRi6eD5NHqlW7LfLWqwNmy2e4YmY3vzx2FokcN8BHLQEIhD8sI4AlB9sD3KaigUDyesxh+H+Av0SPyEzJT6c61XFeA63Qb3RIrEUcs8IyFQnkC2INSh2ejfsiTYHFO/u4W5NdIgVsKTLd5ZFv7cRaR+TyVxblMcLIGzBmcIM5p5ZCt4zePLHjil3xU+aL9oVoAC/Ymal61nWG0zNdfR+llNZE+oI9jMBaxfpZQpQtvYrR4BhTwkQFsoYgx0DNQPTW32Cga4+imrTnsF/uo52yX+aa4wppNRV15GmRhWRvYdd84xayPqX+oF6aQ01SuaQk90uP4W+FSkB65OurDdjeomH6Iyxz2YarVk+QRdE/5qAGrLmWb8vRTzEmDvQFi+La2JPRAEfefbyZfTjheLAfCkztt3F35U5vs9ZyFOcMym6H0hsaUdAAztYUg9exFLlaN3sJ3SUOx2cyiu0zfUQneLHPw+W83JBKPCaVyupjhLX/OpUjwnFDz1Hy/tn1YRWhzWdYgh6iDTjDg50dTPQZCemJMgga9VCV+h8EDPioiQQPA/4l8oGJifa+KCSeTHegZav4whzu/41oqXK2L9/he1Y2RCRGHOtaQnWqCR3AAZGB1wqPWC4l977jmVrA4MTn4O37v4p8qBEG+FYMM7NLV73eWwOQlwwb9r1mYdjgyCn/cEUFxW49V4WStWM/XCpYKLu/u5hkZTdQrRCXjYvXzTJy178nOjDQoueYYZQTmqmsFRQnViJUra6FN0wQVlf41FaxWeL6hXMwSr9UE7NsrXMt5qpfgV7EiEhO3ZJ+KzIx68XBJu1exkbkydSOJXFhrRmqKMk3eghkQIVCeBrchEZdQ0BU9sJ0+Tvn+xefbn20tXjhbFH5yj1MGKnF2B50r0PNDwhbmsf2ukhgBXSqvhPbAft9OXmtd0qSwZtfi2vXWGtfSBWIwSrWh73v5Ue0I1IGXcgbIAAA0/xNDkE5h6tq1L2/+SiO38lsZ6jZchgwxnVdCfF7OTD4zjaq0+mfrQvypqkMBfa3UCh58dFGOWwF7IzLqQdR6B/UQJMuHrPLSHHMPUNOU7sSNfJFNd3RMiSGQEI3brn/ujn9Iy7wDBf9YYTYGCgATiX0xMEgTiomvUszkljW4QeOvLJvhLfwH0BNKkyXcJaRGgrUBP7a5AYu/Y0EGu+JFB7WjwQfoBk4m5ITes8fOmIgoyGNMkZVcw6NpnaitzVOZtyPZ4VVUa49tK7+ODCXQhKzUR69qf0r5xKWqZ42j+yHZDoKrwUFaUwn9lq9GwT4E67NpBdG4St5FPfp7nS6C7Vcyf4XZ8c7yGzvgOu5K8K7PNk27sJvLjxBKUbPC9apjBDg27X9mkscAnyzXG9tlfFHE4BIRLR1kOPLJdFdjjL86thILDV1OJ2MBO8VglP15oM0X/sESPhYl+w2qB54jvtVO6VHzkCpxgVxi6OJTtEBzUnlS+gsg9dGp6cu6dWzbX9y9D4c8oj/b4VNWeT/Wcj68qVWp0paaR5CodoWjdASAHTawB5kvZOujRqyTKuK0ty4Ea4nwiAwItvSuRaRJ18CvQOsBN25HzkdjEALHmc8BCiDzfJzR97yvjkz7CxfpWE+2mbSJwGjrPtGEgTuDbFcPkL81D44IscFw35EOjgY0P8kwly0nSqxBT2se0FbenIIrvAIxJb31XpemRTOUqM4eHjre0d40s8iTBYC4kgBeWd3dm2x97lvR0lnLnSUbokhIxR6LLX5+2OKYyynZGTqVcjM1gFWeJ+Awh8Yz88JgQnvOvXNFAj7EW24COyWTJydhFW+1Xe/S0LsX3D7TD1BvgQwROydGnmPc3pq3ud+eKeVvFPS+YaORJcfGuyxZ3iqhVQD30Wm3x/b/MCxeuOYu6srrLRscAj+YNwSK6hMXoxM3fxISFHBM/gz7/096vhDyhfmQvPuPpKQI3cX3Bxsxlp0YYshTz4pNoQn5tPE1Vah4ruRuHBVKbgNfa0yWKI0p6pNfPwZUPEn0dri5U7YyLsWGJmD/UU271CyUoSpDZ/65W9BnEU8s17Xk6iXQWUy4r/mE0lSukupqSz2yvSi6D3ck3kwIaf2esVTCpmpiAyynMJgbZz8lw4+gpafvVlTj84O+tk6LPCMq27otBUkSBv1HE57ZdtFVThZN6/g/k470oyoLgFu3uQv2bkCAbrAKRoN+mmHaEN886P1xh7sP2FZgLRpwOWnozNQgKkMimkEsgxBm2/it0MobzLhuWMNgMzQHN1nOu6nBhojhH/EHSdntZ+Ow3UxFOwUc2poOKQ5RmwSxSSCkoiS5sPZgu5fp8TMBueOxceQBpbVRqsyoqYPD15IFm2tbN7vy4+x1ESOYFHxX23yGtTeXP/gME16NspltoQW8eh2uw6get9vfNpnGpoxyscpADeCypv//UtmMJSNSE0wDTvBCAT2E1Qau+xlL+V8lY8E2gTAMIkxjvxQfk7O9B4E1PQNjpZHbRSM/IFpsQ+yRv16YzhaTU3+wZjb+HlFz5J17WTdXHU3200yNmqjUF2TF8mv/GbFD/CZESh1DjNcjR3klTLqtF9NMjqQ8Z5NS3pjViMXBcnDYocCneZQ2EW8NPOa8sp6F8+k3Mrsk7HV9eqI/R+wpOWPND5d+awdY0NGY5RDmy2iknqIbBq0tFYw2IE2O0aZNtKMeETAwpM8xMW5Iy5i3p9Ol31hHLwo5SD1M4vfZv1bEoAaBzPbj+HyIWqsHYhz5bFxeq9aOsHGkK6v+cEksg67WdEvbvZ20ZlRJAAA0f0oSRD5MnBNuFBFnVNGAC8mQLlR+7uEj6W/H54Q3NrYj/hLNmEfj7cHXiHp50H0/pxd2Pro69UeZrIMoQDQ+lH+GVtvOqMZ4QVEjiY7aj2hI43D5sJhietyOHaf9wrm3PaJfQ9Ngc0JcjL6A+ax507/2oUvmqe0WJnO0NzXzfXBx+Je5Yrllt999rUKgMyOyzdXasld5KbKJzOXYih3rblLBkeVjOhG9UNk0IZZTrzp9GCgYVXcIHOv/odmb8Ocyn1dACVI6yzAJ2Cr/6R8IQT6nQmEg4TsKRPlJc3cC4oEsSqRSUCnCYncaX0lq+Utw5ogMxxY2zDavVoF/tGXelWGEtdJi540tURkh0oz5HFlNDbErkA+nitNaUPeO3RihsTedKQQP57aOmdrjh6ovJ0Xo8FKLWdLnobZMKLOjp13I8eO74vm/Ep0nhVzWY8vgjWFTR9Q5vdpk11j9KVse1dwRsoUO7UuiMaduSVEytiV+/r92W0ph/N8Ztp0m6bZJga1V8CgQ0/YrbnSg5eWG74hlCtvCnjZkEPtB3u+TaPbtiWB2cPnPDmKxFYXHsIPWdxEGgVl5fTkSmMf3WDA5FzHWZrHxK0LUVh4RSAhi8c8wJL7nchNx3dW0fMkhCkllZhx2uncqWPUqN4dg30RKDg+s51nsiGUC1sJX1IgnUBNb5mOKVjYqrqLjsBDuOoY8aDwkpuD7nzZbY07FgI4zDbUMpi8zdnU6YH/RWGRcDaxj75p6X2B84iHxPbG/mvLC533zZSHSZtQ+IsraQse4UHtctoBCF2NapZBivqmb01xgszHm1X5a4jFh26fOd0L7KzsEmg7raykSUtOgGUCsThV4//E1VkATqDjEiMdfc9+7Hu9QSC0lVJ1ofxT96j6gh2tcmgOCn8tXMC8l5goajqu+8x4D/C5s5ZZRtdxvmBwSsZ70ky2eSaZ7sgHly3DkFTsSF727y07up2lfQLfDmPmC7iu+XecZnVSK320c+hgIT0ffpvoJUj3nvIvtcUYAdIpCZ+Y/U+dKAAAABcU4J2g6Xh3PSzD4z6JrE4bSjgda7rr7+QSrGFatXvcwAi1etr/rWQjlNr3FIW4dH4ctJtomSrODw4/J8uUgBw/cZJP2fmb8gUnug4Q3XmyduceetB8SiB/u9ifbOoqE1wjz9zr9xHOknZWCLhvZz8+axP9l7DpCE1M/LWWDiqnLn7/wXvf0XygKEVwc69KGyl76LVwZQWJ+KBpJgOdlPGhfEPeUWScwLXNJjBC4nw9hN2AebpwHqEIjU6TJ9PXrbTyZP3J3Bgo5jOtbjx4TEbB5uL7N9yxpOZD9TNEZuFcpaDg9zDJybYA3PioUZSqnAMxNyy8ZgVr3wN+CysH3eXJtOa1SlJFjUQtmsgadZcgref3Xfccp238UXb5RJjWRCnx7V1IbL1NckNfPyKTijvqBhOTp2Bcv/83SezO1Nd9NBz8XQztaR5atTzbYQfv3UjMPR0Ux3PxwEYyd+XZr/rIyuuZg8HqnhR12j7UVaKe4+zaKKhTesJeiCoKDr7svyXZyRiVS9O1u/hLofeg4wRXOtg2xgLjXqrRaXa9h2wiQOsKuY143/bMyuCbhGysvSBsWKgvWlDnqQmE8sB11TtESA/IWphWt7ANmqEt8lLtJlpbMm/n/H20QB1KB+rhevSrM0fXXM00YvCbcCbG34WJIu7iAKRWqTEKWTq8CsIpup990srog3P9jTbtQv2/8S661vx1DCudWKua4llYddqYvH9gG/5n7pUojZlYE9+GLKe7YOj8j2czjbRNq0twqeT66APxy3wXb0pk2ezSoaKAWkOMZbXlMZcEho4F95YV8uOJ0ilNtnxC4EFmGmSzJlQI6yAiGGTs0UVXkPumN21fSoPN+XUtrDyINKqZPkWeoQABb3wIr+HULHoO+DBTw//LfrjViWQc0htovKOdh+of5F1MGbws4w4YvqrbJqc+upiVtSoZrLl40vzlZk0dCUYRqBEG26Eg+op4ST7JEo9QihROrUYroNrFx779WN4d8INOYoA42BGMEAnVjetLh9AWOUZIFdJ2nxS+TdNWnUgtKWMWvjbSDjHe7UGZitsBTnIzciIREiGKjYltYwOdRBo9QFOufUeZngw5wgE4Sdf8bmXUmOK09WMMpZjB5Hs2UJzbZy1aSH8AonyKmeJAEt/icJcZkO8hGikGjv8iZGhWgkUvtJceZVFRrCkvnCqI/VPMe/tsjMUX5EWbjc+4wpgMjX4NTV+X1rdIuT+aQvnx1JI7rPJ0xAmX99pJQvVdUoMaBzsyn59FKD5Cs4ebXPQ4m7u2066WQ+SKe5sH5LuKQDLCnBdhPfxPoGqbwTvH8PgwoJqIOBfG2X8cDZbIVtdFXpIqwYsiZdxEnrHbmiAsdCW8HEFZPkpjRfDDLkuPcPRgC8ZIrvlSI61lk+KKU4P38r4Qi1uSlWOfun+gKOfIUBX56N/kK0AXkXc5VPL1uZhicEFkzuoX3QO9wj4nHK4lxsV6ehlhtKnHgjMktP5/EKM9YAYtUZU/gL7EmZbzL3p9JBiaBtjWFjMQvVHPA9edkXHuJTBD6VfcAxiO35B0x04rAXnLhNTp5Pbmp6S7i39cQTEyUQG3kbPoPukFRQEePGJtVsNMP0LuyNzM5LmERWrBsRlFNuiMwBzatMPE+E/mTL2HRC/Vxd1wYOcaDtQtJb4TdaNu7jzY9Ia+eOU30JdJOKB0Q22Y/5Nd8SfJ63Ies+AxTFUPy2I3BF+5Mky/gT5xqiucfLZ3fM3ZF9CuqzPnXircT9AoiGe3uDJKdAwUaiMroX9VAUeP30xDQZCof5XYlYBGE5u0EQNKHKjkPtkuZJnZyhS99MoPcPh0y2n0pcXoboTci2tW6lXingjHsEmB26ggAh8AV1GojcSV8J/nCJskwjqrJtqPIRwnNS735j1drW8qkflU87W7BiPyyBzgDVSyUJxV+qm2FtAn0fLkUx7aQ1YF+CjfR5ZIY3Hd7m/9eHaeVrOPaISdoaWuCTrvEbNHtOVxUF206YIO1XedlaZdTOPyP5VP0UucHA/pSIJxitJblwXK2O6Gjc9BMT9jH9Ey7lrVNqurO8YFOf8cuRK5tZAkE6l+4c9ZZoU2Ul1bq0OWM3pJ4zCt86OpB3Ge88VibD8LzQQOwlaI07A9qCMjqHBBXjqgO60laIxzavOJhSSpI1LjOl5QPfE1/OLX5JKEDCr7sW2QYGAsTeDI9rS+Qjc6U297giyOaKOiClFb/u6rb4PCaaZQ4QnP/fjUMhsYN4KCwJDRsQrQ5VnCFjgcZtYIl0EXcgf5cmGVBJKOZoB5HIqn0eypk6TyBxBndaosGkfU8L3bAsHw7g3NlRBlEZsYCGnTu0vLX+b0fwXq/57BTMObE3R0yaiTAGnl8s3PsdoXYBkFB0BxgevLAbPzWg5VFKTTRGg9geClv7uzsgrW2bsbr8BuwNW9Nxk7Vp5HCljfEGDdGxVqKqoL8Iz4vJ6DZMzl+EL4j2pr8NSrIdtRT232CnNZyFIDPasi6ckFNjw2bmqanuxmYOECG92M/xO6d3YG/P4P8R7fIUo2fYW7uqZvNMM7NeHjje+lXAi9aTi11r48o3r9U+G9xB+04okUBSc0VaNzAjtDUw6B920svjWuPPqj4gakjqDxF18zwzPNKyjDqwYp3/MqrsZcgAAGjWdte/AOaUXbsvXs4YxEcNfCq/4noezrFPZlZItEnHBZk8cmz8zY/7f+Ml7Yir7gCHt3aDOOgCnrz0gkDi327Dpl1xFI307WG6bVzm+xwMS/6gCcnOiAgSbaW8Qix/MDTR/CUmbK2JerMywpq0HqKL7p7FWP193pZdNvAwY7y0kJGJE/d9qnN0QouH10bl/bVVDXCsFnXg2MOm5JR+ilZd9wFZ0G7YqfhqDZ4KliAAySH2L0uX9wS2yZ/wIxrVoRQJUyHw+Cn5xZFDaq0tmrr4SyZRqUv05qfsbFJqLKyNfHriy4W2Ek1bTs/bxvUwUuQchm/6WabeVvHHr2u0tF8lK1Ak6HZhYOkByryPegL8Z3jpOv6O9NtR8GY9XE3HN9IGDgBXbSvMbX9rTP7ImI88kXRJjYiuKDQLA/pfFWvdRS30pY0ojwQx4GQFiGEW7x5nHYEBROvZ4lmZzcz6GSZT+azbkRa99O4Xhn9g7BGT42f7Wn6kRFvo6c+qxn71UqtI0H7eBxEVZLttY7DckhRf0N/gn7Go8QE34phJbBqnZpnbfYyioPoWLCzlXOgytIUlPT+mYfpYuUMdGCXntFuJdsxpHs/adCCZU97UHz3IR+XJbA4ry9SFkuvPbFhWksDpahpkJJZAH1GGuP4zIsyVN9uCWGdXxzanWo8PaoAdTtI4K6dBAz4NdFDvtnY1P5ooE59b+Qj8PyZKZDkiFh4oF/Sj8Pa83J4QMq2QN7VEVD1nwdwXvSn+rRU1LEM31gliRD8c0T1vcVG1atwC+egDu8sryZzllyRkyHHp34haOky7epmgvbnpU9hFe/g8mDT1BVgMyJM2j6KDm4J5z+afRd4M/zb5EaMj4n3KeCxfIndK0ujovzNMR212tlbB6SNEflF+tK8Wcm4N0E/F6lJRjIfo4vt2ndv+dB3dBq25E/JnPRPMIXZMS7RGou2DSukHi7AAl1PGKXPFABh182TGsEskIYC0AJxT6O8yN9jOwnKGlNPmAEsAU9qd0WzeLbwkoL8XEpo10WCRY7/wL1ZLEUxfzGg4qZzqgozX3RKlTUFfl66fWAZEVHHHFXKPG/AQaazeBKtrGHvDAdUkvazIofCM7gVD5iQq8jhsgaX6XI463VldIsOJVj3Kr1TqTzltYJe+0MwEmeKyt+MaT79WIc2R6X6b6SF1sXal+fIU6DwfZLOB+4dGBPJkflROnXDtL2ljRuA1nmIKjAb+H3YEMjG7G2OqZJ4RfZsAJrYM0LBN70ibWyogRyhwlVQfHYu7/jF/CCHKkQ9+jx5q5Zxry5EpM4LaGlPutzgOb97JifDj/rf86I2hYIWAF8ZQX2dRlPkYUq6NU4Cl7KOysc/LfPTlZuyCL+ZglfS+aB2xThLAy1aijS3GFBmqGYSPvorsWG/+zwOzwV/6H/qI3jQam4oDeDlWYa/B84pN0cVN2+VqMHwErXMKak0ERlNuebj0cSHw6lEZToAs4q6zljQ9WvdhE5fEQ497JcXzLtQFwTWWbuWBEYFjkwp8kmXtp5JbG92CxaZU6J6N+H+m/Pa5rxCUhPD1TH8CUf7aqcdzlrKWnRnVoGCxJHB8gtVSMthsSke/dsJ/ZxnE0LfpISw96YOTWGcdm5xRBcgXTp5W6kaYf3xnoUOosRif/izZLDlAWVGDY7s74LFwM+o7QbPdbvpg0qzD2lig2hqZj5RjOyMHgEjWpFsSfmGCPodFqAXpquldQLsN9uuKmFDWmaXu/U9Xs8ebOSlNORuQgW0wLwctFm/fiUqQbZ0oX3aAlrFWEAjxhWcxYuHgdmRl+U3DAAVvchOxfta/oUWp1yDwxrvG4Dd7RpZHgbs+ZlegrAfn/hO0OJS6B4xVWbUbqWH9/JQiJgdphyCMjMkrU2UgIgF4usBLa6rtoSg3Bw8I9PnC5n4htl//h5Futkwn0/dILUI7avC/b6WqhkzMdo2m4q1080FZlIObGm5T725oNx8TNB7rErnbOBVCjFIakP8FDcbevS/Y0TXLqkwBT5ahcv1YsabOXzYiKVkT4X3TDAndj63KT6us4LtFArAddaB7AJXmcedwU/IZ5w7EE+pp7+URyx/L+3Pg+ZU776mKFVj05LgrfA8OVHY7NSb6J/nkXsB0lD7d5wK9auU4sQwHBZT34Kt7jfArefuIt+azs/mHwsEOEcllkala0HeTMayv1kMXuZCk57EI4o1gcBskl5zwmHRDvJNEKm6PgKAdwMa0pNmy+uPsgwfgZCcnGJLaGapG9CC4btiKNXbI9kFBjyrmgz8jeY7OpaHssARHXsknVaEe9g5bIC2now02ceWONpCKH7W8UHgbmIMv+5CCgBReRvUQrYRaXS4MBcFVNG0/Qwr458A5iBK2Cdqr0KJOnVSev08MLJvdNvJ+9FBQv/EkaK9I/sBo2xjO7Gm3LcUnXQRb/bIvSxE22dj0awmaiFrMVuMygRPv3KuwBI/ZPXZBRudIv3/jBjADefTty8z/RPX0NOxrnIvV0DIFnHBoJlT8g+NGvifUBeW3AVrIRZ4MEIlTocVgkldfeG21ro5GVke030UyZy/XgYBWEWEsGZVWUN+lN3ykparEn7Z7cGE8dXpSVGThBp2DTEbXeywAACmkPe3YpNB1+KforDRHXS5Y03msufd4h7VkmJ3PGNQwzOP8XzM32C1GvCISqnHM52pJnWSU+vS5Yxb7WsLEAorRa7UGUUXkEiH6fDBeIC4Hns5KVPtDt3J01W0V9QwIPspvRtsMVDMpWIvFdDPUVO9XfEoEzK2HzmTFBeqFS6x/kWXLGbcY+Tlie8aUP7LpjTxzVn+WQVkQMgDLPAI7B6LLz7tRSFncU49lu0MM/yPcBWq1uHMRALazuOV4emjaxRy3J6FLb20yl2aUPzkz573aVj550DPwo6N3sqZ7ayFikje0FgRG7MbybaCexlq+MDJbG79k0RBnRvIQWWbhPlfB8F6avUi2ZUibq5KjSWo+8l65edfKvnUcKL9r7LTZe/0FU+8ptC84u49opcPfLkyS4PY2A/WNiArRIKZ2ZStrsyaK19+npRVN6zdxKXu8lrCKtfoadcovwwtLoN0Jliiyj3bSkVcOc3iRiGSzsKClLjurAOMZa06YNg6WDaGZrYxrTPz46HtQdAOrG8XuUxUTe3iXnxhOtDgyLz+cjoxaM0HHnmsyZTOCiwgADKbcuB/vA8C2ixzgsA3sLPT2Cn76PhQ2948KPNQXW8bNQmtPdkxLnYSe0EZBf4KmgLzFmQRbLqDq02bwK1JUJ51CsI148fSIUcCOh/TXTf+fAxi5D6zHBSxss5UW6XA4/tOWIbYRXatYyW+yr4BGN6znkhYWJKVCmcHJlmilbAUz8qOaT42ozAeMMeBUrVRyZeDS/SFoVg4fHc4xij7yMCR9KTVC0OS1lTYulPJsjYWBHbu7bZ5cr91EkvYUoqwyAa+LvANLW9wT29xJbqL7DDSPlxIbU6vJRxlVPIgyvaOtahl3BUo3/uqmmNH0QbGry0Yg3saxGE7lYM8B8y/w+gj0xcijtbEy3g11wH00gwIyx/Ok+BvBzWscwKSaTRfT4cybPevbBA/46avF3JXcShLB9mMINLKI7XkPL9zjv5RAAAjYJxtSMI20mTgLycF/Eoi5B7ICG+6Hzl3dIc9b1OzY73vSRkelph/A1o/rQI0SveLtUC3Yz210bG1dQz4pWE48JvioKmSdEKqueHOLqQp9lLjLk8a4OY+fdjD1IyAKOUGSA7JeeiuyNKmaOkrRog8o8vPTXF9R7xoEfw09oJC+9zOtj1CmPy88UQ9lFq/GhJc5NGRFKULxcTSoEsAgPBV1E3grFncGuZSol2tTxRhCAe0B+nJ5MbFxBod6XQXllPjXPCRjdzqnIeE01jaJRf6DxaW9vPkj14h/D16t+Xxjj1zYHZ16qrQmfJx2dcHS4g+ZUNaSVe6ltGjGN+VuNqgYM8bNDowLFDaenImW0bhWjQ3Z1tkcDtybJcKN4PfGudkC56UnqdJF/uLrMjkGOMnNqrsenJqwXPpkxZwb7cF2CsVmPbW8/T44BXqQL9sZBlMZwlsLwluw4vD6x2yfLEF/8/Uda7WHR6dTlXZpvzE4CSnjh8+0GLW/jODR7Bz7xs4tj+Saydrdq/6CJv7LckRYbyf//oSaK65rftERK62ZvLRywlsMAEab8HoyZMvg0za2+pVS7ojFWJuLlKXvsMUAljmhaTP6zKjGyQgLxcgDvttfRKONosxsCSivyXoL8XoKykFoMsfsvkshPDBLmCnQYl9DgVUUKu7pgKbCqpiyNLiDvsGk7U5dXmeIIWDho6gV+WfogKSSA8aOz+94t2xMIdR/miheunm+uiXTf8JFIQK7LQXHlJ3kpHZSHJkyXtoYHgPg3RlRMagMF2WiFkbBbSdE/64tW09VcwjLkCi/ydKXbXpZUeu//Sc9sAeAHCdWFoe2N9mWr1ki4dGe9TirXqllK6z4bcfaR/9ycm3ms+1k5YMLBQaoQ7gATAbWOHcNgZuyUdo8gZgP8zPlbo6+x7o2TI6kWMuc391RNLSR/qjrCMwTDI+7iJXgs1cbJbWZQC3JuLDYAs1pLFB4o0eaIZRb7smz552ry+RYmEchOgLXaxbNelWgsgEww+g4ZlrOKh5dhS3Oe60zOrZRwjR9GA9xlDextrRrnSfIcV8hASE0+rYCbNcwsOILwVtaylbtk/0Ber8SqKtjIG3hwv5FpurKkvKLJFmBOwmu0/bmz4I6tKW85QlM8QqmbC7OqcLZel6L1QhTbNAW+uLsECsiUpG4shTJLtjDyiWVDVlFZrNwq/3ReWnt1RLod8ANYWMxElvwf1lUKIkd7+DOgOfpHzpWFMBQtS+V6A0eFK/woabaSaYFvUJy7DcMod/8iAb/hM9bH927T8IXC9fxRnVZsqeWeLpjEYeiL78CSDiMoz2/M7upUrEqVN3Sh8hGLcOPfEkYPigaVs5GMjZeV4FYt85bYum9tJftyYA1ui/Og18WunoiTUr5Js5+gouPvFZ50yCaKFjr0E379uT9QhF8991q5bo+RHxcU50qUBM4ZQ8wR8DA0sE7uTu2f2S84sibOPNBo6z8eKVujby5bEbvIutcSvSSp4VQC3KHjURFHOR4AE0RXdKmy2ScH09uv+ujSeu/kQ4ru33cdyw3c50/TLlYeSwdHdQUU0dS3mPqGJ/BHw3ZL5l2d5HofFCwvWd7S8lHCZRulzS/l8o1dEQ2Erag8G4ZcXvEO0Nx4gs3N2I6GSnm5AH7Z3da3sY84mKNRQ+t+I539n5klU9ZKNuCOpgQurPWDXgXxCRkCgoriIQHYzWlZyrxtkTV8nOCEygSOIQQJFTv4DygOTWkoaBgZgdFFRnErEFr/lv22BVI06Gk0aKBWXVBTmaQjVB7DpVAAuYjTeqiQruXDIKR8GWAW8NpIDrRQWRQ08Q4ZtBzbDbB746dOdUyifXnTtb0rJMq1Sr/O6uujsG/gfITVdswxR1Bo+EXABRrnBthpSwFKBRSZzAMW/v+iYl+ZXqxLhrhagk6ET78VYa7X220xYtAID6Udf7D/3tcuDkD3+R3R7Gf02+tCJvCY3k4x/QSOVfmQ37JkZn+FWxFMLaUMhDXgl11+bw+vyvDncW7VvT7XVy6BT8AAABb/h1cQNs7WmCiDk95FgCOK4Q0uJj7rFtqjGoUtjyE2cWwktwmIQeWMNqvq5dpdCWUUaUABRqnbpFtJgCgJ1MEYmbRuGp84FJEGM/r/4WB1M/DCOkXAZsVsPoIWMStZMVvgIayTtq8L7G1i2SXs3tZ63GhVVmRKbT5wHhN2Y3DSGNeXl0B00s3WczACH6nhcp+GS36PZoCLlyIeNIbgC/c9hU4HBzpHmnPb9jeqmfp9jRNm+YMK1vIvjXq4xiKPwHqKwlGY3WBIMKuFRLVmw7B6dV6Wjf2w+nwB8Xztg3iI/p8EHWholRaijsE93kYzbwPziiQxLCjlNpLrHjB/E7TLQR5fZ+nTsHG1qHo5dtIRKwfAFV+Z4+DMtMRtX7OWiwg0IBAnfPAMnpK2q6UGL99UB00KDFe4kdUSz7o50JrDtGtxo2yLX0kUntXlKDLpqVCwlo9xHqxNjZrtHUgY3+DB6/0EltkWr1c3UQgRtZPyk2ctmtVb6sdTVrjwPiN0x/BU+sFdeOmt/AByCnJCxH1VQJfpbRZgXo5NCuujb9B3Vz/bDxHO0JEYX9p6Z8vvZkdz1ivKfgQ7FoBtjx2cu3BaC9OgkKds6eCO2gjxbqIk76jEdI45NrDY+FYUFMm8WlqwfMHNoApN5lu0uVYRQ692ZU+GV3Hj2A1LBlu+M3YJ4R85JCTnX9VrrP0MiJ90L/lvARL9mTkiUrGQL7DZL/lvaWk7Wk4ALxbexePIpgf/mQDXow4vEJ/UGGAprLnZeYKN82gteuUqXNCYfvbcV8BNHZ25XtoBScg4GtEDSEyMwwzdPR2S8PDnglFmCYFHo3ekW4RkQOafm1yDQM9I/b5SwdGKU/TlLbW/i8Gl/pkw6vU4GNURu1pTzAMCad2cKj3amSr7XI/M24R9PaNeqFjL4GU9GmSqTpl0WcI8CEP05Lm8otKPjDe1tzHlJHAqv5MLvkl6amz295qBw9QYMEX1r8iayx0ly/mM7hyXFKDABnlehtW903lqWbKd8tk3XoTHLlerC9IO+SL57i2OjxbzeljQPuVRsBY9pIZGPubnqfPI4jm2fnWJ7waLKyViEQYLgKA4YQeEI1ekelLTqEvBUzod+LBwrprPJmNnYfSUpBrvb+mPkyY9iDLRyGiHop3hzF/DCa8oyJrxAPXYdLXr5ubmvlJOBtMQJslDo0CqNgL6T9dmKiVr/YHpLtfiDU5fGgXiVwgFkff+34l2nw9Rp1yskqI2RHY//NSOhRNtg4V5mpyYE+9gTYUMGOeRilDy39WjMcgLaXSQtmHZ9wRNQIMZSg4BU9ZMxV+bTah+Sz1gd4jtGZGr2fy/jaYTOwAlUboFfcngkli1s3Yp4hiDKyIBswg0I1aJI+bRaqLzNOpLFik5M6HjSgdEArhyk06Qb4+cj0pZv7Bv4yVCY2fJgt5RUbVuV9xh/5yJcvxMsNaoAlbC4xu+3dasV5IjCEA+tolz8KyF0hw/1kkVQZzpCysBZ7uMc2/4DGepS90IchZyWSsGibpyOslf9rKKYhMecxd/wOYF1qNTdz1f4E0PRu4GJyOYJ8ueY3/u+UmP7KnvqeznFO6AwNoxjJXGZbxvCCT6t4kijyvXA2f3nyBYgZnCHp4fMesEd/Mv1JYKqll4m+Zc4m+94WS1LFriBtTV57CPWW/rLBw0t3mhO5E49TL3t0miLZ3FjrbXvA4tB9qLvAecaiLN/lFaVyhahVHOgceVZ8OL0xjD9TUCD0niEPGb5+jmxGdRcqIo0OHLDn5HV3UXpdooc6ogx1WPSNnm0BP7LgbVBkbjHjp8QuoToA4Q0c/cUMbtJ6dRE+bF5YquipIerb2WuBkdCXz+4ypR99pP8TXVccFWI+sabHiWpcGxtBHOwrEZqmMDM7hc8Ukv+vjo9yfQqbJcdJpLWWMr6RGdfYnomRv+5Rmz0tdeFY/GRTbYzGXX8/LBJop/Wc3R3KLKVN058xIHv2uRUBsYiQGMB0gNTf8ZNSSaq4tPkAKRoAtxJdcLhX4TSlz5qdKG+3ZV80hQSz3stvqKLUShvfj+U5nJVlIMvFPqQFlR5zh8/TpAdYFgRbXfklJU2YwZorEm2FVdEETqRX9/7cSzAmAdV7DGw20ZJkD1glWXSGe4PX2PzaoRMHwRSXCzV235Z15JmL7gP5KPLEHSfO46bdXK3LQ1OV6POW9aksdimPLTCqdnmWmzf6U9aI9xec0VB44qkuZaStYnhpNbiE+WoYol7o9U/sgWep2bUTOi7Ups24hRQ7XRqxk7M3ZEBL6BXyK1vxBD/EGv+2mUZia2spmw/226wo21mLgDWUepzPZanYvRm2ude+rx+HXlYgiPylj7RDRmg0GqSUAFpL27mjQIqbP3QwM7eBu1m9yUYZ4LflYj6rGS4++jbYmbBiRWs/QqwxfvG2FUN7H/DLtL9LBQoNOwu4oVrEfOex9EFSFPpCPsBLLtAej6czw14PFV3IHU1PlT5ZVgrP8+kRfLjlPjqceKFiI/wqHh7vulnKy9j0A2vWG5LgSm+OvfCyPFK4tMQurs99AFatdsGkMyI3XdshjBZ64hQO9cSujF5lcYpbJWGjaNpeHTHKwYdBOdg4uiSKCZPc3th5WyaJY/25nfNzr5qYWoshac8ETbNsHCslHdUcsFv2ZzpI4Guw1+a6kKP0d+R8Udf42G5X2suyB4aMgXi7y2ZwCgiqkqrd2oeLRTjEJg5erNPbEZu0xVwH9dJ0DVV1q5U9bQuRfE3+YxX+JoLsk77IE7A0cCDeJxAZXtojiHSjHQAEulO4NbJfOLN51DwzBt3Zk9rq8n2NQ7KbSYLGRJOMMHtezVOhiR994IW9QQdUebRa/BcYBLmTImEH4mhg6c0MfHlXAFzAsTrPw9lG1mfGELgArBrHJmHkAau0gS5rmYjjEw2oULKAhZ3TdmpGAXiLdSZKxBBzaZG3YydHcxODWEG9EA+kYRB97aOaX3LoDaC+O7HGFnxaVY9DVGjwT1I4BMfYg19pqzIF7LQFeF02xmMU7FBkjYtzQ4e/V7xFdbVwUWeUJFhdRwVBTLahIo0pGbU03aAExqanV6Mc+MVQH6cfVbxJuCeT4TWpgsNmz9WO9hWo9UExpN4LxUJCp46d2XBukS//y4zEjkJSuiovr/nC5HueTe7pWdvRfcYcbeCkSHnX13QVJiWmTMSQCWc/OE9mOJsaS4O2MmgIbvqInL3evq9hq4EjaLDyi9ZqubfcvfAtE96bfcHxqBnUscmXH0zhlf5K48DOre/FvviMY+giqPhna23FwJUsNYY7Crkhd+UpCdU5Rzu+/EtnZTLjnRftp9LxeyOWThRMRxaOk7G84N0r0wYbri5lgfNeZkVyWyTjUbcgdmzdKHqGDHqVW1nXxPqN5SzzkOupPcsP0ra2EQjnSg8VqWQYAN8huFeRYASZsxWCQXkNIezHId40Zp1X1+0UGV2tL16+b27JnFryCX8Z0gI/xzfae62daQ8cAXjqvNMK9NORDnvO5fWmu5E3Vw6Ygef4lOn1zPIGHGqIdrskVlHOPCbLHWn8rlD/U9xN0IxIewmXdw+ZziPb3FIpzQm4uTA9BOAEPigwB5dXr9nOO4/9s7oI7Zvel0TOMJTBr8SxjsUKuiB8UeZFq7EnrXDXsXfXFcLI8b9AI7MvhkPRszoUG+YnXtD1f+0jOa8cPlxRxODaW8+JSsWkADpxd/TZLHubWKaPdWHEUR0JYLbsHF132ZCu2Vrmv0XZyrdG09ScpZsWeO+xb0PVRsqyXGc0FSgobBfL9Npt2ZG6YnCdpsOshNfUuQzfwKO1YyRVgRRlAJ3UqxpR6goZm+bL4i3O0CV+dh9IHF5ybhou+N75kthRYtMh1duXyIOSnSBv64IHreW+AGVv2O+95igKvDHCQUU3pLshG0icDXYbTR2sdzdpRrc7XxzYvdDbkyXVYOEa5b+/vMyf5WZxTfd0slsxdwha6SvQ3xWzbyo6b1Uod6jjaCMonvb12q/UmWLXfrY4BgZ/BXWi8h9BXSPPaL+0A12PT7XjBzXgEyeyIXRZlsZgXacRBaj6LBIOXQnoDcoh9ATvKDDI9o6TsmmTXfFeG1XaCHOTE6H7XxBMzksFJ0t3RgmBDKckZndR9sRPtE9HNzNDESg8B1jFU2F6llmscVewBx/ic0pbdgUk1hbW56vJAQAe4Qb1ropZDwzwl3h9dxYoEsKKHtepop2KaHDt7aGkHLirqCoLi8S7lTGlJYJr7DOqveYWFHZspt2cMEg2ZS6eP5ErS0xM9cY5BAwZorPtBuc9wPbya+JjsZP9YUUfSQ3wFLjHTya+GBIDRc9O96V1t8G1TvwINRo3rVlDiUcLP8HFPnaIBl+xlaaTpVsxrKn246XbunVQaZrgXnlwzFQgnB77GtMzHdMhFe/BrRhulg20nRchYgR4id5bYjeW4dnFZeMjsyRUlD5eLcAj/aDKCEC1zAT5gUnZuxRvlQ+XO5oKwlQd9HpKrewSUh87mNg4lk9HOsjTWQ8dKLJGYfxYf8F497PlnTY+3oNLEajp0epf1dOdMFSGIilqg64ioYBuRFbaODLC8Y1SqDgVST0DRQYT+glUaC4H3zHXnltpctgigWBdVhX5GIfX1KL3h7ROUdob9hjlEWMKH/ZR2YDOIdmbJPVuBFc4GXOV2MmqxLTlvuVgmzb/3r9tQd2HXPFlUatiIoiMMAonXDfSimibB42/S2uSU50gfqdJAGJWE2TutRIOCJbjBDd9nchEizKKa1teY5/1lQUFTMPR9ryIZJC1V1iv32Ew3Gp4p7JU501Zx/cLRe/3qJykz88rOK/7Ev5LTCmKnizGFpuMdp1bkW9zZuYnkVtcSr57GuV6lBzLWIN8KJ0UsHbn/3vNPjcN8OmQmIxjiRlaII5rd8+cVNPAPMNN2fNRkz8KEArSsOk/0mvr3y9DrcWjtR96V4oo2y0UXjMcyWNd3WNITBoQjUucY4eTOmzifcv8cChgE2Yj73qszmtuaHWkdbDd5h+hf5W23QSRyadnN39xTkr26/zQTe7bKSg8Woss/abQzWXbc2rGf2f+mTk66CaNljowgIXAU3qvm++fAILEM0ZMzxjYAvQvKBBFtmxbrPBPzvl7uQCWk3QAAX2h/FBCcXwGcIu4QBm/ssgxpAfCO+Yk/xbnz9O/MS4RagBjh2pgyVdMOYjKnzp6ko6glxgr2k7Qe5SuvwyaGSxWwFTyY3/nZ85MtDzCmI1wRf51UIpPdhTl+90PDDaqXZ6fOx6e9BJLa175oL1x3/53bCaknoyzPsoMNVwEhrSX3N+Hk3DqK3g/J4RpsVkdduAYwmWHEEubiuJ8lQYxHuGDG+oCZityfOp7wXI60XrM9xvalXjsgc5GaP00Xy/xD2mG1knFkoZFAWGhSf8ghSJ8TTfmtJ28IoTXjlnTlUD4lxcus8OWAP1aKYxKmdT4RBc9a13Buv0CDN0b3IEYOQgGaPNlkHeJJql02VonYZAzohnY6nUcEEB0jjso3SidTcLJyU6F6u/6gHptPgx8sRZGrLRV1Qe5/B2ELFT+FS2cuB1r4iF2tHsmX5p83Hnmv/LCa032ujWOAR3QxcZdCody8+B2uZUhh9dmlKFoNBby3kSlK5UESqpT8+Ry3RSeh3IGZD01Ow55gQQOvJ+h121RKbO4IcSf7xCV1+o+MVRNK3eVgSJ9ZIpqgc1xmGxQUFTROT20MdTOEdmOoPPlwsR/FGS/S/i6fiOS6u0Q2HHqIze8+QMCdOLGdORECPdnY2FppmOupO90IcCExdk4Jl0mmc+ChVWK2ulQaj+TPh/yT28Uj0I59PwZw3O/mxURDEhCHyMQLPATlTqvdOd08RGT/BenT7k6Yk3LuVqWfi6juB7ZcZJpgf+rBMSjrXyEGNqdqiRhFdgaWn7KT8QAIQK47gJs9aLtgPZxd1mmxiqgPSYDdwLUfFIWLzvGxtoQFn1TifyjOilKMd6fNPY5P2NxSLwY1O1nDz56ZlHz0h9hDVVcEiZwQwEAdsWDkEn6znQDE3IUhrYHaxUrp6eRs2dsMWqvqk4rWLoGDN0zFmhHnz018tVbLPOWdvzpq5aETie6TF7QWg8TtrKoLQn0bCxx69EzMtcie5mi+ETb6mH+MJvBw4hs1se4vMxLtYajq1IyHQFV8VIjhZnHOgG+A8gOofcV9dia89eEFMH8lNmrmCujVPkPkzgAeEtVkXzkCc/sN5OH6dSACiX0SGxQ9ivAwC6R6W+y0Ykrge1pzHdSLgOdI1L61JUIaoxV4zKu9fxH4wXJnOEbkzF4Rd31CWE13So+LLW0eZf+VRlWdH0RdX3fC9wPNFFMvhemmQkiscCxEAh5f8E4D2MvRK32ZuMqMqVL8OX7PEB6n3nRXdAzwbDqpI2EGr3kqplL1IIVyWXIw4+77TwjDVH8ErI7j7A9zCm6G1aKkF14dF0qdD5gJ35cHvK4ocGVI9HOVXaH+W4gqlipcQx6DO72wDk1hc7Z/T/D3U4dN5rIjzSCVtHXJwUyJMaSqnqiRWXAiTzsrfr5XAN+BRlsgVj9SYDfdQQxlzTgRHumVIzUIa3H19MauAkADoev3ss3XpKRV0b0eBojOJTAYXnis80FZkIygdFpbkdxVM4kR0NbRj4Zx/JE0YeyPY0huUBDXG6l5B8MvLwnc03cWsEmm/nNWGWOWhOT20DpCo/W+e9XdF3U6bmCoa42ZiVqiydmAyVrI1+HYawNndWsy2Y9JOiE1EXAc4dhAaEFM8nCohWWHZeWLofBBJ50LGvERaIjmiYha7AdtoweaWYYZw2SWEp/XBf5xpMjkUAprHe3okfOfB+0nlui/D/sdWBW5k6HpJ+F4Q9ve8CFrWGvkuTUh3DmxjmDqvszjsxiwHKRlrPjrWcTG7BGMyO27QGPNHQrHylafDThVbQloBvxZQzhVODhjqEcPMcQdydjcxUmx6ObNW0SI4gOIE9dfRPN+S3++rRH3bYziUqlR9YpeQcBWCB4UQO5QiW9nR4SiMcJlksGUfoH90vT+MrPQ7m8FaylPjUuSnCBfxLc3KkPhR4iWuGFd0O89OK0LKK51Y20dn13RJkbfR5MKuDc9ONc82Bte0EvsM+HuWXBwUnm4Mbqt4zXMH2gyae4xHD/xbddPHVjChC337a22Udksef/V9YvfOfWtdbPsruThfFlebDhyCnVcvIxuvkgAAABjX97sx4aVf7++vGDmSy0MHfo/MlKuMYFvrebRPTw85woEp9AHjV5BP6dL5MuUhLvcSK66Up39uVSD+sgs6Z13zax4DdQaKHa3Uy+upRMfBKAbgbnsqjE7y5Jjm9ZtXH4UjW1oEPv14WCJKGpwiJAU/CZ/DrpMdu1WWKjwNK/C0Nj8+FORIy1Xgq1EA/TAhgPgTyjHJypQ0rgFuYvglrKEADxihB0DAES5ILkdTaDsgvziseb3BdKON0X2WrIquGaRrrhOXZhZBQ8eigDHtudDSZogtN/7QhCUZobh6ZopU2doAItqo8iVNS3oNYFXOzM2N/cCLZHG/U2HZazfB2FyoCZi4UtqV5yLITkM7ZMtw+DQLAHtuXjPDyemROyzxMdrKMTBpwfIX+7Fyg7pMGI0Zz+s0tPrJer+b9nBPdBabpvlmrsWADNcE99iaAfLIQH2My+QiurMY153ca6O0jivKBZTbL+ByWXZNhsfIXi79wNME27vUm7t1Ja6sAS+fKWwYhzBmLFfmMbNhKDw7ZZvDVt5TAoVQGdwagJEvPE4YABLcFPPn+B21GfANFJ22jmxjVvB7MELPW4NKoM6+Iz3pgF4Zh/W/jXD+dmCo9mBRqD8K3IhhtoSWEyVionOzc4T2z3136bAgBHxDvyMnMv9XdncBla/PBaUd7Rapx9pfWF2ZNBchiQFxrg12nYHnJaFnFuQSsMMXGap/W6oBnfHMf3A68G0lTCM7NFa5Uh5FOH/CD80Pr5QQUA2AgAbgdUheo9sq6atRiTRDM2MutSO/70lwTznHDPME+eG1upMtd9uruZ+qx8NYRU3qkilFeIMSziSHazzahEP9sv7ki+GlySEGFkhOwD5N+oNzJHpdP3Tw87Ht0lAXWKwUmIH11rxVVH4/+JahzZ1rpzuQVSVUmDQlridkRNM13aTc6pXEG50bIRaFlW/cjQXiL2Cf80UJFM8TJJdBwnAuGClvCv2fSluKEpEhEaFDrMj3cv8xeGWMGWxSZ6u14vLly6AbLNtNqGNsVUxC8Kkqi2ZOs7Iybq/QEIFkEAQDK4d3HWL16dP8a8ygHWyO42gKDXP/2l3XKI6BRxTmg395irrsMFJjOh6q25/0oh7rBPw/NXBFoZjdcU+k9+0UNnesWTrMtZRtU/8JaY7/OI2u5pP/t4EEM88+s9m5n64KEoWOQP+XT3+VZCqaw0d2wDy2FbbiuzmUA64eeU7n91+jz0KxImtX7LW0KNZzEYjMwHYSjiB9nIVGjGO/mLUfG/I5DNbqs3OJyaiyFQaCWkbnsD8YkUvbOUVQes5oDUaDDAfRAeNz8BsZ2+iUI2/wYNOnX/r8YpQiQmrxkG64947b8spBBkJunJcuQl8e7KnTAaDpKEWSlhOZqtKGCxK2lx+bu7TREXtHp4syBflJYTIclHtlQKQOkwjHSRdgefzLZpInPNFEokvpT/R3D2AgzFdkqBCkIOzY+buwd1rIfTRuS1a5u5oZTMwu+jDIc4ZMKp3wdLXOtGwAl72s6P/QWv7hqDQL7P+gA4Yg6QOtUvs2jOwP2ZtFd+3qTHHCYnBFAOBQ6FQk6Lwcvtjuha6oIWSXpbSASiT+xc9kdBpoEoI86oZvOoYPenL9uuiGLIoYB0M41UT0na4Jrd/OhWrp5iFnBTYXStAGPvaPyVpkvHldPjIaWfRkqOWSnf9I8/CaUZaHq0K+l5XnLHyror6W+uBphfnMbfctIHXYO5ghV09xfiRrV5uBYnoq5uR9v9PBxitswK5vpjnh6jgP/P5TrhpwNjW+PrSmuTqEG6tTcxSKkIv/Z3S+UlEA1+k8nhwTfUDXuvXOJ5FWT/nx846EmencYlJMG7vjLdeTT8fJtrKJxq3fvlt0DkU3/CQ+oGwOBZc6vCvI/r4tDq/r/INwi84K4JAAAEzgD4zUMPoj1OYy9TWoLM1tVkB8LnkFbOd9Tpv7chNKRiXJDfSbJO6Vfh7DokOH3J1pTZg/rMlbHErp6Lv5qzOF2gEseRuKzVexnFjhcYQemQwH3JbtGTYRZKfpk0BBSSKde+5KKWyTw9IfiQDBNxrAjOaYgnc8gkiUfk9Pgteg82/nGPO27DZnR1M64zI4NMU86IGfS5MwEBYGNwktj1/86X+JiMCoBQpZgtE0N6eCI6xRT8AHzHxRru1K4y5LFU1RfQUGeNdA8+GlEmEGDKCDFYwR9HefdYVlgttEJsDjeM+2rId9NZjz1jeY/aKQqMDlU0rPZN3Cj91E0Y8QfvM5UZ8SAas8CJTl+iBta8K8GQOd1txHSWUsNHpG++XN2AG1pMwjAbdYJPrbfsL5zfHd902SgdmTjHbSZVBB2Xk0+m4mhAWqWbTwK7YUhmQloQkG6+iubep2qoSph1XiG0vlqkqTYbmTLdaY9lQQbULnoWC2SZFNV/gW9easefdbjut7FSKvqVSLnYXVg31qzMqacOh6TlxPN+XZMQ1a2/K3zYqGnZ/3bB9wogh1SFzYyqTbdWg1h1hzAKUbLyiFdLZy7RPRO0DzIJdvJxYTLdoMiYMqP3sLdjTBp5aIh4sRJtABYFKxMyRkTQR6J4F13xEsR5qycXDT3MMHQj0HKDaNB7qoAFb5nZS74yvp9A9KLsItvhCMbhWaKJfkff+g5JbCk9QbFixYccx8LqE6UqHw6chG7VrjWqipM2qmE2D2eU7LszyO+oC8LqX9K52EuIJY7q23PYa4tUwycDLX3W3hW3NWehj/XvS7ngIREVflkTxNNZDZF8B77hqNAxB+X0BJOIwlyRF3US3OjZ1xou7P87q+x3mtgouMn4vSKbwIxuqV3mHOkHZoI4FfZzUmKuY7N2o48fCYjEDxGZShViAhFVbZCbmHd/tVuqXRsRfm7ZP/VMc83SAW6pZFFH669QWgNDkeTqKYyPp2ZKs1rAuAsCzKhAFAx6G/zvw6ZUNEw1idCIFAV5bGjo/GzCMdAjSFFmAwg7117p11w9/QNchF/lCOEsP8/59EBTJB0HCNTSbO5t7ihcrZzOYzdBAQgu7ldFoIWWjH8L9HFyM9NdnjQfO/wsYUeQoaM7ven3vSJ5XQOGGFQ8uAlTIyIl4vWinXo9kx0JPgS3CqSP7mtRsXSkLeQOTQKn20Edx6xRBwZrbdVqXuuS2TUsXe6DR+gkple3n4PBgoQXTfnL6IEHPspxA16gOh0aXObtiJWzrmiVE3g8NeywF9xDyNL0YaFshti4kEsrvvr0p/wLtrvJqYuqX01REHpemUR5uqmI/oKn4PH0ocsQEnfOO61RNEtQaOpBSYU7uj6/gY3G6VNN+tonBbP947hebCkHI66WMfNvnz56X9l2/EY8srDl1vmiC8b7hwRLEluJ5mPco9UXWtbWRvN8P7rpyOjhZeYOSZyucBSz/qYuBF8S/ltCHUAgjl2dzOZ4EU8679kc8YbvJtF5QycRBaXABf4Xz84bp0mMl5UQT2ocNGek865JJ1mbJ5Eefbb5zK1ePlFxT3nPl3H/F9PxOLzIVSQGAAAAJngpTLdoVU3P169dFDHLiOWiPNUrjOAhtK9B6QlWLoydAU5N7m2DV2dqJhI+rOoVFfY3MlE0ldfvYmsSzNzdktVU/pMFRNNgIQiCp/hzq06Ba1e3jxgGblf7VAx2RaAaDMQyRiXt3P94cQMlfpHTHWNt+gm9iDVhGnxbKcucrACcZBIS7htmIwXIgFGlwztLFLa+hegdF4Yd64BBLYLfDrMkRoH5NFOEFzuFzQtr/pWVqFxuc0Mjo3ixye7Rqr/vhLngNDX9A9azs5labH3m1jLE1Ct3wcmH2mJfXB5KJLeXKaW6Jv8tnk3VyjDHsBYnHqSMP+f1BmITGWfWY7LneKISndEIL7XdS0QFGbplCNtiCKUxDkv5lUGt1OuIaadj6LDaspmK59uaqPYnVJs5jfQueUkWZlbebWIso4uYvnKCI4RctPziQAHyGDSHoJ5j/2kKOBhXHbjOe6mywLJDPPEqL1EGWs3oBSPTssJIvL7XWfWiCpB1YeI4/OKBsNYsvLr6vyxUHSWK8mdYQdvF59ceGZogyvRjX4NsIfVJ+fIOSGPk3Pb4FOglLEZvQEcb7rFaYQNUTtfuYj3eqySz+mHoejJUHjPTyYdyb6pw3Hzz95pgpLsOytgGf4lAHFWnCS2YQPTf0wbiweFbGenrWIFx5jGI4BgLhE5wQfr4SQzoHJh0yFsg+DeuI3SI56hA7qHPSLtTqJtAydrBGH3AuBcWvME78h6Hz2qUsb5FLJPUb52s0y18Nqkoe4DdGeFz4PVCZ5mTE3kAogb3gYUUh3TvWFoJiTsyU4Hq9BXmsGcXX4SaroYFvyC8pvbXlPscbp3F0vaVkmbc43B+mVNj+dXeN5ZxRsQRxH/Fyx72clowcM+bJTDAIWEYe203M/ggV11NSg2NXSQ1pjMNluRQKdT/rIrg15JxeVrhtsqj4haT/x/h4lvl6rMSpo9rByqy4davB1RbCPHMPvxXMNPFq0XI3MXWKcELN7cs5JGBCd9HNoNSc4DhVjnwN1Rj6aArTfjIad4tNnWFh1on5pCcJipZPmFaccP7NRn4fWYs89tBtQS2dO2srfov7zO2M3hEWctLMeRMgakSOeXXNMp0VyuxFx32h5gGWjOTC4+i+X70vNVsVnywjmH+zr9b6AkuVh/tbjgem5kEK8xRzz13b8qL2+J1K/qveM0N9SjTqrueTQJQvO6aTMSmGnaSMjw3afkqyittVB4Ql84x4n96O95qdUFC2O3HzMxr9yRX5olSMzo5G/9sS8WRykXfb3xGJZD3bfRmqkq+UIoa9bOPhamtgOdxC7TYaglAH7m5Htle9x0ElIHUhPRLdl83XTlZU1QGuarZjfHA0T/RfXf7Vl0JpKFtC/zl0qdZxqZgXh+g9TsjNHLCnZKrr27olqYg1Sb1kacxMYgwAL+9JaEsJZNgG2U4A89iyKGY2ca1hOwtEHL5oMNe26isnGeS/sGNsXGuMTcG4AAAeqriTIDwaxHuDl7SqWQQd7KkhfPOHNxeoAt1QFlMKAjOTqG1fNPV3nIruLLR8+xZzIMu8vwIlAHX42e1Wsa82ns5tm1ZY4BakZeJ0RrDcxOH5X3mhggnKAaqYZu22ytK8ywwsjxZAWL1uaQnanovSHH3kkYvvZgiy7w8+7rAScPR+w0B/JUzbuuljj5FyoT67bgyNqf6VuRPsM4vH9cuQbF4cDJOfkQ02idAXR7cCVFlrsmYmchQmNuRdZSyAOdrZUTnugIdj5NfAnjTjqbqLRHBJbQ1oRWfkheU6/0ACMIDjjaPmg83ks0/rzrjE2eD7CP3/4OguypJwMxzFFt1BJCcGMZbbvcH81WmxcnHKJMKSsbNb/3PJL3j+y+rB4Swu2aiDpuTjeoz59PvASY2UncsBjrDdGoQKRlpHwiqR6o2dpdxpDzGAOPDWMu6sj6OPNs45FJ3ocsLZlMhLko915Uf28mutXysmm7kbASISpYuYq4FqjupsSJ3DwQ00GaTzQsQhdKuHG3YTMwZly+CDtgcrccyMcHR8Zu8Nl1S//bMY1fqzffdk0EEz1LO+VF+8YSFMoc9lmzeY6a9LoaNf0mizPwib8hKChURTXvksICEDOV0DqqYFS88Ctw8nj1gzdDymWm+TJJomx9ax4czrmhQOdhRSStnG6kGQSgImuY/rtRur1/FteIV2nsTTIniJcRkrYtLvuk2fLF7Rgxglgy1T2bQo7biWfYPKhKLFAegg/1iOv5CZH//4ByB+VwohE3SUyQKhdSsYfrMZRQQKQ4KpaWs0T0CVU5ouxLa3G7e9t/M7U2Z9oTYtLy+8vjxtM+1zO/hN1EUK+Nxs9K06xK4G5XfD8TJXm/qJOwddCmK/+t8tzYdg3DM9BKmgdXF9BDNOwSo2zkF8kU52f5zxsAmLCgdO1fZf9DwYEzTOLTaAjQpbnt2YZBRntIQ/pSQbC34x9IM4f+wc2qHNikoW7geklSlkYvdnGnbV3VNa8/83+da9+Vgtso7E51RnOFu0uj7GV7mHeS67HHSm3rC/bH+YlohHWOv8yBMXXRD/YWBtoxiM215T5/KCR5wvND5nF7kCocRJtUlFTG+lTeBhj5rsVlm9FuSI6EZNBe01lliptRtBgsjv7GGug7+u4Hxe5W9k3zqhO1b1LcsFHBabKEA2px6yxzPwNvx6D+YZBXSlLs7YobcI+G/wrYrTp+dsCY4bcBvumR9Y/Yb8NWI62Kd/8qbmbMExOaGIjJy5bY+oA9XFR9p5/C1md8LkMuikQ7jdm0PBzFt2/WeoXjYkS9ObMVbF4rj8VRKf1MqaZnv32fR4e0I9krnqArOHCk0zZp3s8Jryg8hiDGLY8p43j4yzpg1QrS9Dgqi/YrXW3yGSkYRHNfG6vpRyS5vxCkRBQXxtv8cGRHUSTPfzLyXo9UU5JMLJd0uNrIXg1+2eD3nkvyTE+WBJIySuALaqUGg6iH7lnLcKg7aazQMBZ1xsimningvpRAAAAASC/BWTHALUsZ99KDxsVAKYqvdrcE6Ot7ni+mhGSpl01zHaOsQ0srUxPFjsvl9DNujZ6VajzCuBWvb2fn9GqUSzkOiSDh3KaLd/X4WLBUadeLTANECWUNdEeMhU96Pg+AJMAapbs5jsiQ9HwvF5N0aw3hdNXounV2WUjriyHTG+nRk3sT9x2x/nLNpECzsaNWcGLJrN47FIBunlqKKZ2tMysrSPMnHorwfstqy3tHDLqjDEptfxFJphn1ZClF0q3YzD3xDlCiIdziBexiGYuyLsVT8yq37ez+uuhT7hkEDvHovCl/mxRqZWjMqQ18qiFb4ZinSBWdj19nd49UDUXqnGR2slxsWghCxY8G9hWHAleGWf+6zlMNIhzjRLF1zpWxHo4EP7v+W7dR3c+jUd4KQuinFPb9yw5dPlqAXNnowZU8bcw0p4CX4c6VAMaFDtOzOzegDHzzp2UaoBKfC0fGM7fUA8rBg8hJcCNmIK3LaF0tC/eBotezEruX161R04j7si4hrGdPbPfkV2fVI25T9o8QfpP/YEGaa0ZXYjD///33MX9juF75kM0LzMjkgT9nCgE26UPOdLbcHCQ2Efuf2OTT+4cEzfD6KmS265RGWybWP3XNu6QQlKbhid4/SDTtcrdiL69RhNWrZDukbAv2xmt1VZSmsP+74bs2K6sOeoImuct9oLbZqgWnhYJbLp5BUz4BAsNwPPn31w6K33Ato9C8y+4bEQCINvV99VChtZYoywTfAv6md2sQE+DiDk3xuOQk4ZijYZSID/QCS8MysWlvqhsxzUD1adoDNWc4euzolx/tDrEcpAxWroPdzoSdtamHpqLRWhHDKJqsC1N+FyjPnLlTYGN+f0GlMYmErUP2oV/s6Xn2akHfTT2xzYPgYvi9M/YmpnEmfg9bx4Iz4zbAN+pnR6CBBkkTY/hrRb6oPMsErZO+87HNVeVr3lHuh23oP5zqk3HW6xWS+Ffw58asGwWkKUaUQnkSCVyhyR7DBbPt1FcST9qu6eyQN3qwecPOZf4+f23P/gQl86yWKF0IhEn+7AVI/OquUpm3PyjedhmugxLq44rXwbpeUIGgaeFUahZUwfF7lFTkUJCv9npkEYkBacmlCXZhMXq+VKO8Xb6qYNkhERDVnLGr7S8g2dwaoM7RdEWe4Rbirh8lokz0TfPzGYuTz6ZuHfdzpvvdJMYAynzTk8y87BghjqyZ9sSe6WWTWlluMRAevOtwLbHmLa8TD3tHzElQHZRprHHY8UV2k4zGdwAAsk1Y87IXTX7A9klc+6re9kAi9hVuZ5ZM+rraCKFqJoAoKCx7uBaVEzBrQyQD1ptReMqgYjBN02lexwCSbOiJ6/ebCkqhvIKdpv6Q/K65lVdDar2RQ6K4NTbZo7WoyoMx9EKeGdkVDNHu7vgYMuJTZXtYugOmI8dYi7ZPklSSUHYaO9scmQAVeFsFwi5x0lSLXqovWS7in0EYK97yvvxVEELoS2TxzU/JQJF1qmqb5PyV2w9CzyZCiVEedj7EhNXRwauLPShmZkUHyGBPLeciaWHjrvetcoTcsrdPbMNJjxHc9VnPkcEctIsNkp56CxwzYwCXd3EcNLEdNmErtc9pkfGXF6DZuremCygNTLM9VN+JhOABoVi4t1cWBaemLpNEhndcw7usBA31Ltb+IvHlSCnSJ8iDZlawo9fvQMrvYlZYfJgowWj0mYByHfqf+d+Jq1MeLtcYmuaoEUGL7UH3eW8jkmWSi5PTD8nWw3bKSG2J7DSpJ9PD4CTy1EREg5VctZb7AKB+9dLgi7amP5KdxFHcsjyYWNAdjRZ9sDn4kwiG4xVe/vI/JDYRGEfbtTnnuEigTioemyVGePCKUHLy9RQAAAdQTpqglbCA5G60OJ3oVyGy8ZbloJ/lk1fNzyIqq7Q66am0+MD55EmtLyYe+6ZZL3Ol9l/yLLBVt4ZRpJiaGfrrKLxNKdzhAv3QFWNh5L1TDtSit1FbaNjeWxIRC8nF6DthsbMorE8ZHuxfpQ4dBRDHOJFGbTHf+SH58hWOdAy1wM67A4neMVx5+B5gRWCfYzrX1tOXrl5f63xUMtZXMSvgh/VLstw17MMaoIckCdgUPh8VdqTA30IT1Oz41rvom293tK6M987Ez4+H40scbXt4H2s/blut5MKj02tfQnCFcS/fEFWl/f//OjDYc8EO0DqzWRuNn3jg9YSmXRn/dUrZVl1OQ5Gr0Dj0qn+LmrQdTBEAbWDkRX0VlFrzQcEOWk9uEs0/e4cMZ/pmKTGBKa0UOyw4e1QDb83pYEGp3CYqlZnceryZ2PRkqnWZGOjCxv1TNfJ5/H6cSxjlBXM8jt3EYinR+3BVh9zaTrTcrBMGsccETPTzherQP0AWA+xnl6TcjchHLw5R7uWHek/Hm9+SCxbYtDfHI1cb/N0aLIcdgKjZHc9zx/Tk3KBGWCN2blPOSDEihRtI5P58/yNqRew1MCQNTH65WKn1pDLZCpt5nrz/P167e1gVXISUidUsn5NqdPApIhTtynUnn9DhmUXrtAqjPnJjpe4uzh/sCj3oLWM69OOjinUJsBEueGExTR93CD7ANzhImA0saa2iCsJKEyoUjTpJEkIoEvme3xm2saI5V8tCMEpsf+lHA7zBCZT/gG0k1Su0wS6Z/wNnkC7WDC7IQNXAcIsALJxbB3FC1EW+Q5SE+mCzz4eOei0/wEfXY1hAAjF19VJoml/DjAvMxzPs+wDTYeH24DM2vVL9KmjfIoY54AME3YPGIbMI3v8JzayWzEx6JnK4khuGsSZRLa5vPZTeLwd9TdZisZ4v4wRp5gLClLcFYTbt3dwVoX+QsPN2ctA/iflVorx7O+LGnwROtW7PBTxfB2/Hfhh4FcN3QVo4Xf6ju69R821/hVwHfZ/0hJPpCa8xy0xugPq4o1f6duycb5sYVArJ+YeRp2rnwNDCCBAi/jANML7xap8F1qt9CGa85mhJCorPyjL2G5h15p1fiVxVeyKKP6NlTfsORIOKwgVK6DHnFCkj4xekdbgG/KPDtWJNgFIG4506tomLfEhz/w1AL0DMIbsjoKUoReSYZ1htYO21AnVNJCOdSds+dZNuUc1CvjK82w4619hxxDFu+ieugJP6k/dooZsgBWzJLOb5izSuz+eLivTXKdpHwyPvNKAuaOvGoXdYvyDUsundeF+DvyBNqp9YTs7SbUvUqLWu302Q5hFBoG77WOrjv3JE7Wt0nem9+A/bVb5K86SepznrC31NJ/1OC3esbmwrHxG+o74yW9lmmNn0EEgM45618BcfPM3Xfm8l7C8Sa63zG9nfM8CJwez93U4vufxOj8It2s0y4S2AEY8odaaqb3cg3lgYuebxuzc8FvssHEnSpx+ya13gHzOqejwOJZu6z0ysSOi1yoaDBZa5Gl4itIz3NsbmPubMz+qeothkjaUcLKYcickYeVZCzulvO6Swm3U9dFGGFPFYTTIbVyhpW3G9iHs+CgjMx8Xa2FHhgL7hXHcD/JsF5DDFpzNOv+4RhBb57TzxGjsEuWv/yhyjiNJhexGQH3rnwy+iTKDXKaKJwNHMe5BbYIn1pyYd+UZWUnhKxFeeWyvXxAQePoYrAVshKkLWCTn72n2WiHK7QsB4C9n/77PDIN33gcJsZt63S5m4BNOsKReBl7quh9D7OiAIKWbri7cZyWKqmTFZ6cvxojdO1b1N2BMlKgyXYwB6FbbUUhLiccd8owWtj4U3Ex8NX2Hl8ecxqt2Fp5V0lM2qFAIrHMl2FDAw7iaAAAMePKgpIQ+bEngJ5Kjf1WRxEGE1KivdTsZ8KCIe0X1mBcZeZsfbYTTW46FJEl4T/arqTs8ARVz1nfzkV/6C8EkzbxZjdjBjkeVAMO7Ogx7sfQfapZ34OjsK8SbGTwvY/VRuY4RivyEesmLdfrYnUP8iUnCIBw3ejrLK5qRvGTnnu8lh/erc70VByWUqz1RVtJsnpjG2fCQEWhoZ3UA4nXcqkh8LBGMv2NoZrkajSI1hzL2UB+x/zI0QQdbtnp2kOiZP6quncyayqKX/6FkktmE4cA1Ok4Aqf0sK8oPV2Xqb3bFQBwy0hVFBn32VoekU4lhvMrkuDpPQaY8PXiaw2MB82aidTzDEPtPwcF7smoasMeTmRUcsMuAMpccOTalhOB52iagiqoXNIiLP79Hlu2GDg4AcHHMIx0NgGUNWUgls5I17i0SjeKCrjX3MggBZQoUdpc3Ma9UMtP/WbyGWZkVQ54A4OGuRv2pyCuFbNx4TAHGX69XE0pQ9y6kWOJOLqMZQJ40CksBFxTs/zXawgIlKctlOZ/qukWVKuL+XzaAktcqkP41bWbaO1tIm7y/18m62DfYrHBNzmoMNRQjwVPhrSuKqC7ajITK1I6oz6+WjnVB2poIBCb8mJU64CtnbzHSrBGCYkNTlCZC4caKwNsyzJtZG3R7H5WLAvdiLIxfptH5fo1h4/alOVMkb2DwlRIkgY5YuBKZThHCg3dk4ktVJBhIuGGYAgW30WGdSaTPu+oZknIiTxWN6BOv6pFFl9GT73BlS/kq1Yab5b01XcZ26QFbQKDxpu78hE4CW+IN9DEtJoLM5z2oT8eXlSPWCbftFxC7ggvNcyxy+p6gdkEF+TkUQEYETzcmkz3I3NCLrEVTN/PV+TRL7fF79dZAKGXHuPzy6tpeY6PcKKBAtptwYqF6ugh/pyrPtqp/28IbXDvDX93p27je1LZjgdpwqGqHa6CpVWqGEvdDzBsOb5RFFUUicM/M/iDy+HLAfojmjNhkqUkOw1OfEozFTReVHyanFGKs5Z4miOh6gqEKNtaJRiQf1l8spdpNu2NOEsg/pv9MvT8DBebHGjdAPDz030cJt2Ss+Bf4evpHP8dMuEDyJzJKIITSbX4tFIt+mgRhx1L7zrWLZcy1CPVjez2SvRHcDNTEcpCJKKHEvzwCfOPCqlCVlMTAXZ70Awx0ubQqIhvFVJ/ffIRwELPIEvABTKeiyPKSBY7aVUjKo6w5NhOcUtgCJmgx7hNloXUjdnkA/0aJ38kxMkvQRf4gFReuRQlExv/H51O7BLlvwf4XUVnzSvr6JIMy2OQW8ATl5IvAewFs3rMQjeCmkEqb62cxZKiMearN+USApJ0GWTnjAyiaQLcAbke4CW/ErSgBZjU2L6fWV/Wd8y2FYM27ZYUdLrJg6LRWsMjkb3LeO48FXsz6pl1QvPDj7koTTHVUsbBSWlp8RienBLqv4EkcJ8YjYyKUBsKoniw7ypcwagbKtJqcJO6i0E5wlNlfTLpmX4ixxUur+Igy3EGEXXXB8Rxivkqed8jQPfwm6g8SSNyGJ+XKQkW3NDqxiMowr5jhiEX+h2DNctm9848W0l4YtQBQ7ej8q2I1yst9to62WNbYCMlaV+x2shSWBY+BRNXj/rpLnJOTUw42F0DmiEny96m/AFP39l3jHw0HXkah1RfeGYVlQTZqt/PfZnCHi6ETC1OyAgmU1pCAKhV88g4EuNOr0LTU2F9qCYDeGDX0nSMI4QWybbenaTy5czUOh0AM31zeSe03ffirN634gajYTbFtQ08kKDIr2LyMIXy9/Tx2BuaELIFNOQxlk0Qb1jQvqAgsoNsaWaET4KQl+VeyZRfNn8vygmHRlPT+Mhumxh4M+Uiex8NudBGfo3So6YV4MBDsJC6Plu0kjl3RQzQUSpCn6OFXJVLufr764BEF6laOIIYUKi0/JnR6KpTtroLwU/nRPAO9pfMdgqW97Vpl/acQVRV/cSxyL8DhI7on/P3POaV6r8CUAx/LZ5ojo1+NOYPORedtpDa8HeqjjB3Vqi6qTLRc/uXHJIiQcZHpCdGNALYcwIDs889l3jREugHSuc4g7e2Chav0u+1JpDsU/uX550cFO4Jq8KM6FcaIpI7nfFhICj3EIARgR4ASxxYPBTbFle6Jmh6QInd8qV8acp4spX0Nm7DuUowH82Www5fBAt4zYfxNg93f0/BqMBeXFs2SZo6CfRbATp6/nurlYirQY9PfaTS/AovIAADPlDALjZAycUcZ14LMMIbwNdnxA7hIIu2Mif1dsvGI2Qvizn6tnfxFPP1JFY52OL8d642O8mE1wtQqjt6dankoXQfndizbzol4LGRXm7Rt4nRyy1vvtDgP2+E7/El7YqUnEoVV4iikdzmhYZ/8jcA2DQd1+2O4dE7hgOjq5eJKkG2so2xj9ncNxs+vQbEZtK6+fVoU5hwvtusvZV6kCavfybS5+4WoWwYVLcpkhdrK/i6llm8jut0KoyK9K1WsyenTHPWX0+oK5NIzIGs/QO/jxvjnfCdRWr5SNWMaHQ8K5FRj6bJ+tHDjU5Slf3f66tSFP62daCYecFDJBWaimyY3yN4zhq9ljSnIgxYtqy2svsqBe97DmBEcXsfOiUqXjcvw6SrWcv5nDGSZrudaPC0OvhZ5AOSSVSzEIUecH70Eg/AmlCHO7vnueT7Nf/WNQ0UIyc8tKoviWVHFGeldxmABkQ/N/eb+XIuNizlxnG4pafW1WNYVY2+udrctYBd61IajJ1xCjG92gdA8lenhQFQaYowt41R+fvyd4s/HTLaHLmY9hOcxawJtsq8vDw/lEpJqQ+t8vIl8jnh2h3Pyo0R45eJuSApjo6EueeUXSn7F4xCe30bXOG+f2c7Cj12fUsCwNKAVpwfnR+5C7pXW3ptHqIXjGSPCwQljt0HXKaY+VWhJKdn0KguwDZSyonElqYWearZ3TEa1vUZ+zq3NphchvyDfytV/7UykSykgXiaSy2q6vE3ki9ZTECQ8LHjAy4JZb8K8kzRCvZ0/1i963ksrdPYY5lUFDwzKkyWg9Dx4bu4Pc2aPuBXFSE3r3/JD7zW1BfYZlhTnix7VLaF7RsIDSnTgFX5tT/7fdTGEksbEa2/K5tCLRbS9KlbA5N9qxtvyghUJSbhB7XNQIyW7bhvF32r6EGkdT9ZjWO2UsL288xvm0DSRsbc81pf7/gAxlChucFljSUFFbI5KW/I6KkWW7VBVQ/bw1wNR66ebfuPJe5+GO1W0KFUOwmlD0XXcfyjUCzNErMyt+mhtYUk9/6tnrrD8hWDTfeDLT/wJAiFQCfgYred9odhGOKeDsEFbPIeUlO2H+uBQkBk7QMEs3xApvg5YqYDGJnPgkHWVnjjVBcBxBCDMLzn+HMX9PNamzcYyu98hl+SLA3ZVCCbbHua0znKvx+TCOX/6PNqpfIbauMz8ZrwYaV6OavsmsAQdAiUvE33LAvqOKU55pl++XJiMCG/gkDJ4PCMEalhJFKkpACNDh5I+7BHF7yJnNYwqanco2v3roKNFvbhvQ3FzQVuqyzoU7Aen63sJzRU2ePd8uDmIcuitwLubZrxY2SsJa32ITHj1Q1jPw6yC4BDnlp+GQWOYD13mdNUiHJqEqjVsgQynJgw/Dkie2mxQ/HabRi0eK9l6l7gN2K8rAZLgaZg0/oJXBjpwtPhKW3YBhApKAY3ieq6ULrBScWd+56Wxoeq0OIbNBlYk7nT2tCYtk+hPh1OSxOXBQerE80sfpw6+AE6y1G2nWfa+nCNT4NzMYyYhXCi4e5p4VzHsni9WRAeFzgEYpu9UQLmdq6ATqCaVVrjORsUYjIMkc4vDM0A/8fXYHUC+8OcYjSvBcjkt3isfii0F2Unlz+30rKwpLKib+T7GsmQUSSGxxTkdegI3K/90hYpKERL+p9XjfyxnFhN+4bdMpcYcxsHMhSG5D7w2smJsopKLkImBuftR1uQzFPg/OykgI3JdSE7OySjGuYtx/ujdS8+nnagJPilnilEtoP7GaSP9Eu1jEGqth+4HGCPRSmXT7MQ6BP6lU/GPqa8P3Yxms6zNEd2H/8kkYdJqoGDa3mW+jtxCSi7ZfC81Hr0CHc3DkywmuW4pRVpVAALx5wOtkOEyh0Dsl5VG6VNjn/gU9Z8GzMcDIi0iwXqeQCiG6LCF+m45NZy2Kb/srqlVKJdkXo3j43n7e5JNtRndbRi2wcb8dJNwj2BOut51VPcW55i5PGZgACUxrhdrQoxhSAoNp+L6u+X7VqkdRpNbHiUqfqnqYhmGYOs+i7QpbJGVdlU8CLV7MgHH1i3CdD+Stp7fhIwkx5ODXgy+CRpT208n7Y5fc5QOGeQB5LHbiWu2h9qoXX8b7t6+hF/5T6TdgCAoAJ3TPCMJ2vCHSTN+pUM+s7du0a+6vXN0XU8RqvA1CATSjZ/+YfqRYEvafpNVAO1VEUyUpidfsmlGHm+Ge9Il9mJEyMvf0w6n20qinbDmPcsJYMypcW5YajYVyaSAAEN/F94iYiItkUOPOZxUbA1vysccr9qtDIhjrakLWWL/MjwZ4Obw3q0dx2HnV9/ijynmSYOkspIKWfbnzOUZNrz2a72DSCm5WAAv1NlX4rAdwxRx27f/n/h7CKJrguIHuSI7sZQaItEEoM/qdF6RYtNXFWQoJSX4n3gX89tGUYLOIN8x/5hpNsdpruAY2XctM7Yab7bowZgjif0EN9Os2RSL9WsGpPEqC9vAccVYoGEozCNXO1oo9V2Bo+tq2pXq+7OImf/V4iiuzaaaGtNg21xrCBUNouARHH2WZy0Zm2JPob6BkqAI9CaJ2kglod9D9V07/mfUBhTa9qEg7EK0O92JHMExcfRbYnGeV2bprx1OQ3xV4sHEwR7tWJ1ffzNmeCblnLf1JjQxevI8R0PSnrDKFOdgJlI3Szy3W/3Z85LSgfhoS8ZC4d8Cv0Q7OlYDLEcIPM6YN2CKEU5/cVTEuRNTY6D8xAdLT+6v0FyEpD0oEoJenreBID6iBf6L624RUMz/JTjvLtFd6OWDEwtt2tuTkynGWNXupv7H5Ml3lj243moNGBODLHq7fOaeSB0LPmIR/walvJClUHv060uNS0tf1YWqTCy9bU9pl31kBkpl3fBfe5ySDB0Bm/Zwd3UwG/hk8Xos8t7heoZcFsGncd+wyAPiGK2F7NGlR8Uq80PpEsZuv1XhiQpfTnx2jnTpqEpjbH54oZDM6fpvHd4Ol17Tz96hdWQYz/4SKBaUNGTHcuEcf6P7b8Dbl9aN2akU4qS9rjH5w6Uo+swtAJZDlat7Nomj5VTkUJphbj/GfVjt/b49MoK3t5T0K2yEfJ0Ah5yZOs7UpmNYixIRP8z9+la4h60D/7hLdBBocd2fLhFjvTbxfhOZteUsYvEj999kEZ37hQDuznJZCFzSqcMceYhLoRd67DWU5f+1cd/erpNgHA4ryfWjzbdqoX+XP1xGo0CG7/Anw6rVqXe0DZr5m2kdhmhoEQffcdi/SU/ds21UcYxHyIgzbo14hsBzYCKdRGRc868XFuYSuFeN6y4FZdPzXXC4CzqXghHm06m3hIf4CcgFHxMsnoCfPpYxmsl7cRfm1Zte2KBLuh+Bfvx8S/kWQ8lLfuu7JRyT4uHqeCbwe6Qyvz/TfOv1wryeeeyAS6UcEyyfdxVrfO94+l52uySqJ+STsMu7CSoOqpBGJVPI6iLQSO8uDSSe3ZXS7ELHth7Lk23V0xBZmf8EJ/rPTCuBwbS3muaGOlxpsEnodltJ0CyaqgDnnCRe94LsJZ6NsNW8nJbUER90F9FItu2B7HTa5LBVAUO/rRjcwlOAQjlIxRULl2VPTKn+wU4V+b36xmAmzk7qEL02loIssKaxWf3f4bFSuArL00mfmAMsZJvZHPIejcZyupE7SPCQsXYxmE5K+vHKTZtwaynu1VpEHdMck3+/Jq3NQQrJSmoA7B3xPelKbph2jvF+g5JT7zf7sje54bpZ4QvX/QfIpXEd+n8EHN/tBlOEOU0te+1GxQM38MuEnXj+N0XEfhkKLA3Kfl/fqoIH08RTcOrEOSrtrGkCSWArh8jeGnwGR4Sv9EcSajoU0H2AH3R7b6Hez1Hc4v8ev1kPaQZgd8pCKrRWzgbFgpO5OWiy5Mkdq8OJRdIWEGbBFsYomKP47QfeJFNqzLS2NplZnogvxxLbRs50KxHM3t/wvurk9uZTf7IoDhf7gnV4TtdnqviVSJ0eiErtmug/j2yhMQufqPfGRKn0daHNMtCob/VdpgkGNYkhT7YwLyWys5PTqTTqc0ZUmb+AggpGpfUqWPrVjusIzRp7wjpNVS/ncoS/broUT/CuqjZXLTGKBO6pH0MB4JAJ7ST+z1utkTa4S6qb7/IBGIsar+DUctsD9pw5dDpsPQFfG1J9XpzAj/hprwf921RKStLpTJkG/rwkB5ITqjznf29XEzKovpl+/ZHLaEmhzPPxqy9/8aXlqdy0N3oVXnZWp1LGFMAM23Pjj4qKGK8b1uNcmRxMAiYJGqHfZse8bvdykdv/2jQ16T1Fm1PKpntWqzwVWUbctpyfeGUHFXvYoqaUB/R3HRznYXic1zDIlJLJuvu/g35AWtsCCVfwAuRqeIsw3+e3AKtpoNGC7VlwS0YarY8cTeia3Wj0zRQxilARVJFLEvWCy6Uah4B5RpnoF3sWKLS0OLzKAItp62SPlr3pe+IbUq0t93YaYwfgzWAHcWteBdhCKdww7z/CmQ7iyJvMWOaSLPqU7qArJr50xxaEEhNwSHxePQFs1WtkWJQ3O9YhRr6MMt8uh4bN2mwRt7mujFYOltrR3YvjgO0eizVq55gxdDVDkPRstKjVb7iNoniyrBi3il6tByaZntAfqrRXRzoSpfzq6Q0YBGbdbBIjuOLgdV6acNIPzXd91jhUo3cdjPOcR6nnO0iU2etW+5wPyvhOjLTtEPkAPbdn8Nd+2vHg1bFKOVD2KV8c1QMc9N5BdZzSuAKwLKZVr6Ik1u6fzTHch1OAb98v896N2Hq2pc7lRoPzlkBp+lVKiPZGRxNLFqO8nJetpVO9A2ekZBDyE5aOr7Ep9bQqyz/L9qALGhGR0zIMCMo+X8imY4Cb8BQanOt4MdxjpktoWOOvY+jPrHORWtgVv6HGfOLojJF2b7U+OQIjHQmW5eR2PjACxgjCnUDcME6PyadzoqbjEfTAxaPig5kK+IaR6H0WMNITyD+Px3e74qTzeijXQ65isa1HYMWrYS7jdPU99cQ2JR8hkTwqnlJJB+CZ1xjbwgm8PRF7wiscMIkZSZ9iSBUwauz+YHPQLT62vzDExQAUNbNH5oHVQ2KsCNlNCErQfrrFZjgL8awWAnKui4rY3BAKIlCuza1c+aQYl0pFLBwEjFl8PVXImU2jvNomak63I+5S6WGDt8pMxCO/cGxzt/aTr+gpZ3j1niKBbg1VE9qdyk5a0mFXdE4/D6mZxg+yfWogOhCLvVbvWimRIiZLSGhfwUBjBqL+fz+SctkoeKpjOqs3KzRMSPqeGw3p8YVzqBgma9pYz2tfkXT5Cemdzw2CnkHQIPA5rEFTv6bWORiqAZ0jqQjMtVw9LbcMVF6O4hHdi0BKMMK+l6q9ipagrlpPOFuuh5wE6N2RqvhNW6WKXtPdrueBHVKsJcguhfS+wyOnezDpWWOjEKCU3g6uzweRXove12l+ZqpKA1DBFZFQqGwC8tGTb7v9eSxVhgVxinSSiXWx97kGaYxH/yMzc3cvZwhFdoocObC7MLxaeswLYjLr7ngIr7oX6CUQ9pxKDtjLPRy2wvcT+J2epNYcwxptkMMgCUVbh1ps+Q0+39gryHy8CvSHvtl3qWT3T99l+G5859iUgqWgoiU2Okro6yKT+3gzKfbLAtMeApYJhQ79fGZWQEKyYMHGxq0Ytlq4oCJO7C6gZ2smE30fZBWfEf3CXV1GpOhCrtRnJ+RsJm0fSb7wcHg/1jBtmMss0I5F9GjF4DEs+4W14H+gXKKRkEWm/4RsHIlxXY2FBo/hDxYY+fE69POh4gWCeNfbdDFjnyEyq41fWRVf+zdzUw960+oppZYtENSqaiAqHtrpmwhk/N7W6Q/CH87U4v8hSJEoNPGIPjLGPk91vTH/swIAS5NyzYu6v4boz9KG2lVoWrCB5t9V8qrV3X2VPvvXTSvIT13sK4mqqy1x8h9AtuhLcM1MpEeYQNfFYXUmNShAqO/UsWgplxt6OPhwmNVEvS7nPfElaTdBI1slKLsK8JSL6tlACWykTLSr9wr53C+udCCM6Ts/i8H432qnhxlcKU0Ure7jNafo3mC7+JApLlGKKtAUHwZKgcyyYtsGDRzZ/xVXcGKP8qfGmJg//y9fxy6D1oWa9dVFvVa5yoFhexnyMD4mDYmFtv7vwLkVBN1xs9IXE6o/VG2NDkI37dafdvbr5jZtaWzX6ED7CH3tPA3ETsXOj6n/5PvZO8dni2lXpK9wqLNLBXxKh75RvmIxeQVmNby80i80Iz3VHXrGtltARQgqkOy4zG5ls0XGwOf0yNIKb6ptqjGiKEM7xvsQA6zFezgzAOJ5ijoDfnwvWH/pxeaMuNqVodoMlSFhz2Sgk1PAOI61jdR9ID2a13ERanYD2iLiDQ0pffU5z5hsREQE2xH6dCkndDETypt9YhyCpKEovUrKBlafM6s3spF1DPzNYAASTGKgPyCD36DnyxEt1MMd8qpSidpcqpZ0gzaUHXZf21pktGv0cOVUjb2svDDTwxD5eSjkCr2q4K/7ohgxRNPIzyaT7DsrjnfxAeZnWRiYho01H3oPoC2tQP1lptmX4jqar+8VgR4/egDOPmE0JrKfndWGzgob4/7TldS4jhMIi23SYfGmJ3jTt9v5ZelimobODyz3GMjrSGHdn5KigdWgf2sN9hJ8lv6mhqTLEK4Z9G4Ij9mPyfCimWwAXev0GOyC4HMRb2klbs6XBhf/uLHiOQic93zSRiRjb89oRnbmxLDa7rfNueqtQyt9tGYsYFmB+cMvt9DaFaD8LDYO6VfHmu20Igr93vFigaMZX/8mVsdU3njIPZurzWIVlP1aHerQdLdF2icRnSywuaO6nuqmPT1lCdSY5yKQpky9Wo4bjPSwzFhYtGeHuiFnofVRu/6LCIxuNbO274YnALcWFAoY785RJxI7bRvS0ieL6cgc1nwEmrk/UgLhziw3TVoev5/C+oROTVKlcK7Dj6sbU7dzZfsM2+c3JYFKxzRVKRw9AzaDBdHPtwfj2Nr2DNqw9JK+5u1wJqkY2Fh3EfJk6d3QdSkbTmlRcHBojVO4tpDHMWbMgldLXfTpdHin8NOG7CYasooV8D7+h/GEZJWeVhMtqZREDvGjtkLVwWhouzchfInVfx3+JL7qR0wiuxrHOoG6Q+lieQ6EBZr4YJ7lzqGX/JbSk9za8pj4lg+WtYD3TsxJ4iuXcrZZ2Imenh8nsOrbxpq0Bd/hZX//0hHTBZMXWNGZhuUUp5YlwNVKaYFdF21t/Sne6aF2/21l10bswkKtMe0lEvo79dAi/o8RER55g3XNOF9vS+QAr/ETzsmuGBPQR0aWrQnFkhOQSdrG5OKenZqy2aNWEi9pEGr9VhxxC11A4zPcP7ltK/sBWjWCGdcGQSNhj8r5Af7XcadMagbCe208mPn4k9PI5pfnK5WZ0x7NIL+BKpFxBEjV7DA9zO9rehORqkDlu2c+0vTijHo5wHx7KY+tKE2KqbCeGoDPqDr0Xnce4+US6pHOj6bdrvAjLGH9RQJBtktfmV6tWfnwi/SJRZKj6JUmAsimVZ3dy563y95+IVFnxhWoa9Oyrm2uONuYv4On3LnhMLIvkGTvNw3I9VZWFfdNOTiBfnJBSj37ZyDTX5+dptMYrDLj3hqUScYr0vvG+OKNuF2KN7+e1Smd5UN6hQnjZ2Yf72+xbsigZW0oFU5CUnJeCZeFK+wZ5XNfqdd5wt3I1KRRHkDIFR8YlhkkGzqsro/aCUqHplHiuCHJ7WCAdcKGlPzvn57a4lloq/lOjeQirLE+diJcpKHQafoQpak+JRYTsSaKiQaJBG3jWWDbUAcgj4LzoxNLymOB22pJOabEKq9muC32sIFYd8SHVHGAHFPat84qjdKAaUYp0sZ7EyxNpB0F40spl2PUx2H+UbNaQPVG/A2aFP5ubBblPEd9d3ASvdk9/XHc+vezYXFudJTYemrKbwE/Qe8x9fTg5IvawKfH9jsOzWSmu/pwFZOg0izPPQ3TAchiuJgag1zA3yNaVyTBbSI517zMRIBXjIroYOs+r20mLmtlwWi5o+SZJsGRjW4evdnD5EJMUVOLI3DKkI/k0DauTiKxL/KmFMG4HbWSokiNzDOmvxhdpHVQKQ2bJnNz8INv3UFbBVQgRIUztPeFSKe/CIjI3oiz8eIVeO1vSTKdJz2b+DjAS5j8wyW9e7cfna2Wkzr2/kmb+ekCGMT542U52rw/pl0TbN1L3ojNQ3MxscKt+Z2a6Sw6OBx6AObB1CylXfBi/wC5tmpBfQVbyXBTenMYABuvCRmno6PDp6KmeCH+ZZAtqdwDCtmfvsRpsUA/0Br4rW2OVD4byRZ+JnEFde4j7QDnioR8UaWz7iDADHRjcxFj3yT16r6YgGvX06sT+WR2WqmuvLGWMdDMvpm0Js/lpICoAYdSnonk5cVXYZQul1WpOc83CpnduLDOlKJCexdor2u4v9CS+JyX8X3jE54cHtICDgnDlj8dKkcLxyLKVASgD70TV+GvV9TXBDPO7npWnzIS76cOFy0hYvlIB/0QM8DWiCbnyJv0XjUAQH21MCojN5BdyJOk47JxNSSkAEdzF+ePraX2nBQ5iHx1sj+TOlEGnc4audIQ5IGAsILg3GFY7NnVHJ2w3hTY67l+V/FDBlfYMiKZT0IaHwRUKkY1jC7V5d2rI6BDyfiU49/THIQUG1IRKjcyAbkDCvCu1uvXcJ1TMQjnq8A/mWpj87LpYNQrEfVS1lC2ySnuk8Rh2x7shutxjRkg0QgNjKZQpDVDizZJyiSy+YBGepSQ0AJGYRMCZGpS5bGUsp/DTORgBeWq2gYTC6delrNFZmoNTO8Xg9bbldyqY0oldF2haLkhYW7RJxWJIJ0manzTcdmj2OQz+yMsW/x0V9aj047Z7uR2iHAXul2+Z2Z5V1ZhwCbwC9T320HyEV9eMwpKZ/LtoEAhJF/Pfp3VaNeYe3LMxtVE0Vbb+gBiBES5jE/5eiR1fQfUC0FwEGLjSD/9PvkKN0+DQY8eJlSiWLXslxVH0gnkXBQePmuuT0DftbrZQLJoRilYXu/oenCWU07vYMLRBx4Vlo9xNrmEaBPLsHELmYOFcQylnGl6PC6bdVmWfcJhWyD6vbVNaxhP9Mviul9yJKDA7XALap0preKT35ERZ8LD+l2QJPl1ya2DO3Uju66He1xF4gN5Iy9LSYyE0aP/BEeiptu6vKR2qLbh+E6D8tfycFWu137ZPhpCnXzdHcwcuvPrxigzYWovLRwS89B72+GM6JKsZIg+sj5Zsrh0pWgWSecEX8HndbV7WPubTCSc83ojRLUujFuz/IraK0wfR2fDQ5nzy/bpvJtpvkISl0wQx+6PkIOX/h31CuVC0A9gAw4P+Yfd7yfzmImee8fyP5zxjfWqOUqB2EOFloYYdRL+PoDN7sGsSp8ZVPOzDAqxpHYpLFmu1nZgPe1ILBFlXKiwAK9Hq3hau6xFycOeoSeH0X/fYT2rgTF04tUL/ooDzZJ/uOeq/es58yZfI6rf56FKngWWQhVrFDb6ZsK6FCDzbYSMX8gUIkl6hEGwUWCxjKNVv52L89sjqBkF+lcNfn5l5AEZdD31TELci5x9tec7oFuPfYJx5fQ+vuJjL9zShZY3uya08reRCoAFqnn2hC8M4p+1GGmZN7Y/E9PG9cjG287kJv5JEtNAm4Q+z0jOWYR3QUHyW7Bp32R8TZidG04VfpJSZ+G0dgH+pOfy0kHacuqyg3s/wl3/IUXhsd64JqXt8sypCdX7Wnq92jxc6FbYS+RxpK5nk4fbNtiAFGdnY7lkIUFlxrNDa2cAfRrBr2DmZ+2EaKFAbHvQV7/BMoeRzDrjBIHFTjOG2M+ne1CLVI6tG7yeAz17pVpcHmMNgJRJm0wsF3Mh2V5EE9JOdebnEEAn21PTXBzB4ENdiflMao1QM2SVKVKB5dC6YUKIxhtKh6mDwY3S2bzpKKYSJya7R955YPlUSLrWxg86sPuhmTze6naDJP6WQgDzUHRE+0D4o/s3Ts1hWMDV6/UtsoADzUnQHpE+Yzxz9o5w+tWjGT3lRjubkJ7UeKTyed7y80g0kE6Vzd0Xfe4zy8MYiCSBJfCKV56MfJojCj6Rils6wjjEjMtaral7TdVbkLuHwCr4Gcm1RA4uHjEs1Ov+qigEPevMLura6B0cyhq2WAYCh786hCZ3VWBh7Y4IAHXvZOcd32dXtWID04UNhn/+kT448+zm/7sThwc8q5XBQ2Bj6Xv4t9lbptFCNZn5WbzhydaRmrebmSzxmaF4VJEdMkx3QuzaEyq+LHBqMhTKxOCE5EVoqg0JRNmffqzkKGFFvlEYTwL4oL0C4AQGFbfMRgZNaSwo0XZzB/8kGC91ZEFHD+o7qwwdMeznRENaA0OWJytpLFOMjsfAkHGbYngTJsEzBycOpv3e+5vV4ce/7GLGEdUEMx6DINS9t4ecq1wtAQYm0wbETlVr0kVFSd6k0YmteJ4CETZEjim+aVT9GedmqfiQQtgrAktQ2WtVNqMJR2hHhKegvmrkqJBAsMdumR5rE9pEVUXKiqg/pbsw3ijJPDhmGunZnTJRP++L5vuhfmPm+NKutHu1O+B4eGtjuruzqXq1QnNMA/Q6M2Wx/j1fjaRnrkYobRCIjdrjhRyvAFZmZaPthUAhZVxcv9gRqs9wMZa3rJJ4uCQAOA9NNXM9leAJGUE8DoYD64JBUTKCvomEKE0JRpGELAUrqkhke07JZaHvQtNFVJ8vQuCyNpqRDMecmijj2AuxRbwvDgpeAg4zKykThgS9+mFUjrDMxaDyP1AnJISnfeDxJ6P4hrWGMBI+qNIOwggSLJz+3rkpqNWV0LlWWm3L0bK1XkEOlKaSYRJpia1m7ijC1iwHgWX5IFPJGscP3MiU0NzHoFTt0rN6BfwJh0qRRnfC8YAVcbM6kAbdhsBD1IWbWnhmqbxB1On4GSxPkiIdi/QvG8CGqB8ohVN7GRmRgZJKECjJ8vOUnY9wSbxYGxJOtmy0vxMDB1IDMJPzaue3cZp//ugmWh/0d/qwbKN6BVVlsQTeoT5i2WXvc/w+9BUXvcrT6mlPaWwD5PdrsE3Kme3jYPAtxrhblfuVipxrjseH1RwesOcccsDqZoAs94XQe0UqXaDRVp0mV3jsL3Ns1+hz7fQifo/bMlre96xIYzEay3Eg11wsouf9X/vy4EN7tbrZcPU+2imK4yBOhk/abKWNjfwDbJABgquZ0scbBe71Ou6kvy3irTuUOm+SiCwiIsNbnAjlTY/OGeZQkwtgWSn5bybFXdEXLVsXfWmP6ctLGiTX94seBLSWZ3haxG+hQhZPKf1eqRCMFSMZOTjf/kjOYRWTzQYlI1AOTmeVjWfR3vHJVGl6L8t9l0zLs9gJkMaXdKO3vi1yRsYk4R5gvmlYUwP1vUl03yDoyUm4y2ObhDEyNRwwmKHRWjIDlaA7o0IEmvrQFfKg0TySlGOGSMl40VpTsWeKnFvMWQCvskCALQhzsOWzOdmkEtc1spUmrFRpVQuW+jn8mRCBoRasvWL9uQ7T1Mzc7fVKocw+Cle48ONegJXA0naNGr9K3O3i7ZoukIThBiLjb5iVZuEPdlDtOg0TUcR5rXjuVe2Oo2Wq9r9S45BS8IhiRzD+aUGqG5AImLWkw6WM/QAi1Pl/r9sOjbWXampOXNdyvg97Ohvo4bfkVaMmCSmcGP9daWaKBq1Lo9npdOs4mZyG5z944nak4DG6KSWCmpslc2nROeQesmr2qWT1pTT2TFVBZoKKNw4OffqnaZADNi23etKlgH9/8R06n0ZNgKaPh/grRoked1CS+Vf3dThPGYq7esNP9pkjo3yb4/SEJO1LgbYfPpvveK74a5kyObIUJMzRlJTEmcXYV6KaCAx3ahJNS9wzvMeZhcfI4WG5firbEc1A6XQzDJh/VHOO/+ccyB+j1/eGXtNL16tU02glVYraUFyUmzlT01XdaYJAn5uLVdWXcj0UOz6Jm1zc33EHNgdlVU2Eu9E/Ol2MFisY+asEVuFP8VEFEnUV2ng+BoklJGBFsAhIeZXdlD70aSQfuAaiLfFgeKGpoOsoG3RSpX3wDPAHTuAC7cW8REVTFlhaCoTjyOJ7S2wBUTMPXbD4O2iAGszsSopyPLftG+WvE9L20qE6lP0vVTMbrp0Vh0dMo4aJaIu6q0BGYTd4FkV7FTbmgRI51+fmNDRZzs65ORrxHakYAnlwdBGnewc+S+x7QaxaSCYUHfPrrmD+o2KoaLoxA/mWlxMK7wConIvIiu6Mld3TmY/eiW3rFpp8Lxnavb7pwuZ1VluD+BgI5b4+9xwkCSSYoRsWisnDnwH17pUj++3LOXOJaBRa6cu5/7/bMbesPP+KOnMQomWysFTyRGfx493Mqn+mWnZJkRm95s91L4QZpXB9qf9bIEcCjeADxY0pJpp/oA0fgsYxGh7uiwke378Ef15GXgGqmlbwwoB+So6qDsGKlbVofHETlNc0qcqbjPVGE8wG1Jv5VidQ4EapYRHa+ho/+9utA3Nhg3o9MgE98jWGyEUWVT+r0SG/zft+JwRj65XmWiLQ7hZaWWHq7YmiAQF61L+Oy1vnPEOaKHmmlu1dkX4aSY9xSgbUsqzyjaCbcE5DQywWvYvHUyTt9xhQILzltLnkemVsX+wTizY3VOCXUU5XQbSnyHEou6mmoHBY3NS3EkYV0eI3FhLnfv2SHBbilGah3h7VBQCrJjhRpX8b1lr5mkXQEZf/RudQqF5SkbvDCIDsg/kvQiwbSSATPla4IQK8DGO/zYXVZCN/nr0mA8DWKJItrhPcR4ZEEsuJaJ4I2i/xUQPQ2aSBtxT3GtTNLd2N4DiJdfRVklothNmIJvO4vP4WicSfTNe15vITV11rVj+wP7wQI7U5WMe09a6Hyk1mcpvlOFyeixSWEwEqm1CkK3ooGIDur7KeGDCh6rrh8zJteb12zAzZkkFBptDRK/MrPpuLDjzTyANgeGACRi/sESCee/ssRM+6roYGnsCzptadWr2oVSSIll9PD2TUZ334TBOCI/DWeA4A+3yBYlQgkDBD5+9ObtpEVEfhodEooGwjm2Drl1JVkjC6VrZ7lUUunQap/6kv1/i+oOszyA4aV+Q6nR4dXE6JK3lBrrbf4TpYruYapeEhMrMP9+VkHCgQSpcL/ycREAz8B0yzYRAiSjZ8vBovzGAmwbcrY/xNqkYUncsGWyPlOaneaH79jJns09MBOHfZtflCXQsPJSTQm66fl+HndnAkEXATymT84RzWDtl+qEXXHxecWBEPacz3GAppv3Yec/CK3uONzjGMGfpI7bYZBFXymlWwGeV0309GDixuRZxJnqnVGbweFs22zKtFFVzGtq7O4MYQ5a3A44J1My8IVL42ICN1LDW/goeHuqrWGIVJMcfBrH5zNVOMxn191hiwqp9UnnPFwDSVlCsKbyu/bfL7nDwUn8Bs9NsMDxLcBfNAeNntNw+MzIdsUSYVu5qzZCKNNZx8ORSAqNSEffX9QK/BoR6XmvyalpevdMQmM3naSRMT6VpGk2x7tYVWOwAzeyYhYILV+aYdrq4+PfHfkk8mDa4V730PkToCHoTl+X0dGH8EReYdVJ5PHydwjEkGSLHCnDawTW93xpD8YUaM0cfIya5DsXkzqBwe4oPhYefvIE+K8uRlFC3bD0AXTJkYoUygVDrSljL7kC+MY4P1Eh3u2VDn+hATjUaCPJYc9FtzXEw9AHODGadzRYEvzbzrbbKIYg7QyjF6lrCrMvRP09R2fE0dlqpCI2EYPTTXM+o4jsBrhTG/+CPYbkxxAWYwSgp5RZw8Sj882Q92JMeicN1Kze+5rOlSAJvRc7eWl2BpitLTgz8SPnavcQeGDHJt2RveSgCxYiOrfiH8Xp94FxLrffBxKZSDyf32LUZo6DQY8lJ52w1GgoRN8u1V0UiGvTvyc/WYvjH7d/na3rYBNxJC8ylFBEJ2O+hDW5BM4KVYfYpIUuz9woVMA5LPHkcJfpzbaK5CH6/YTa0GdCcKhcCzJ0dw2hAiyZfJuj5hPpbLIJoqzPpjUUYrYa999fWOXLWjOkO96HxeHFtEnZGrD/X9mcePc2xgQ5Z3Q1h1NXxyyWVnoAVJfU/ZL1gmi7R3OLDHEJN7a1R7kBdF4/u7qoWtYJZUVkNEt+07BRL+2AK4ZMci2LTl9EBic9a+Z9jjxNUfJ1DXxqFj4hCUDqqnhMA788gV8xMnJa1t16qAxfc/fxuj22JeTgnqMNfTfKc+izleTNtzktUYKmk17FnN/b7n66ssGKMhqIovo5bg60Rg5nH7jLBHBujSjeofUm73Hb/BYlB/vmuOqz2HnQFqb5eTnu0xIiH/UDxIcHqK2dt2UB1KF+/VtVHV7U8OC0rOM25/+rhzlSU10IcgH+us6ek06pdqvmkQgc6PUCGD6G3MgPxRJGrqPrxa9YOTDrb0Jza60mmWgE9cmGQYAudFHd/rw9Sf4PzbFizXu3lmbPrHmG2O4lRcVdUJQkg5rQJP5wNvmBQSilUkJVyyLIUl+kSBMisewEuCbH1XbtNWIrpj2gYmnvolnB5xFL2mNsx5m1YEs/YDFxnom6hkiLM6p+sJXtR9X8p7pSkKdRbKPXXapZysn+N261Lihd+OiMzL01U/SZq2qLs0aoGQ3mZGUkrv6degkO58/s7ZM99lCc4IYW6Xanbqygk5h8cxlSJ4pfyvBOM7Z5wcP72Xp45xdXiciwVB31d6304HKjtQvy7G+u7N6ZMdfoVzMnKxMrVOLEhIkRndkgS0y13JfQ7YsWyLj7jN1qY876poI6Prcyez6x4/dO3qmQoy1NIzG+Ahxev6Idv04leQn7dTEJK+s73enlVhTYsYCoDYVJO8o2v8/xQc2PDl/N5tQG7+YsHjXQXn5FOWfA6VTzSKzRbSABwizEaPkND02Rv7Yqo9DyZOmjBAu8I3yH0YCcgmfUwgc4NsZIR6rfrijEVkjwj4rpwSVUXLIuAfMYrdrBXH4uvm/B3h0G8W9SgVKcfpoADJOP08Pl5wVn7MGl4gGNKcxhkD2l3cXvm+Dh6X+A0g0+6JRHpuQ8HMGXWE2WamA4c1aoX91RoaL5fO0EQgE5QcCToUAJmoKpWh+W4uoZ7cgj3CtbljG8bByJUq9k2S1wOm6TuADMVfjPePnb4+3yKYTWbn3T0xDM3mGMVt0AVKtDBm+fmODDuePtIeEU+efzwxQN4KA9agEoqpi2v0kWSIqX61jMdlDn80SHsDbiLoBIs4eZx7RCijZDTxJVREh8HloJMi/QddMFcZf0RgboR7B3WzL+aOYIhC6I0KsI2MmvbM7vusv+WMFPeMGoPo03qLZAenc8rI/mOKyd0iTPUJ2SV/UUqSvh42BT4o8D5nzLjswS9RfYOGPPMy3DmZHUirY2QFN9amqslrrjc6D8brJke+n2CL9stM8f6AtsRN7zoNDUsShLOYO33irfYnk6wI2TrgUXJLNosLeXHQ3YegxtewHbwBhmtaFNLYybHzPmnItBM29gFm7N0JiAc51eLhwQDO0p8uzKFMze1E5hwgFQVnoYy3Y4ijDtdLhHIfKPxuKcflotWiY0r6aqGdJo7vvqquCtRabT2Xhr36QL7513ZjQXPIYRovaXwxMGR8q99HI9A0soh93qXItscE6n6YHEO0rhJWZGXm4Pk31oZk4eB0opKult2VAAPHTPRFeQw0qvXdk8XYJX+CbB2ellaYa2KXZj9BpRO1M4vMGNrnNOyNwa5fkqBLyCeS1sACoiAzp7c/NtLYUTCIj2lPkFhs21Cpa8tvLz1KZ+aHcySb/a7pr2UZVSy+vSPO+tXMCxO+oRwuwKSRoDf0lBakOPrjWZ+OWejUldDY+35LTM7IW0p5Eytrpw+zHq9zo+Ioa9GF/Da84EqHKvfGBopajSNbtuM46R6Ofs4ADPijs9f5k9l0aTkFfAEXvPRdG3UgnoA8PFAUJtEUIGugYSkPXg1siZlE9Sg27S3TEYfAIRb00+p3Z71Mqo8mqkquHS/oc0M2QuA2b3wlS8MR6kZSYwde5xCLnE9OU1r6VoV5vp03eyiVZxxtCELC8ELe7GAf7vnCPM3V5IIBSqfFScc/1yN/7pL2QSqKdjdgiqta8U+abTVdpC3Kf/nRgoquRYISDG5LOfS/yxkUAouDdn1dzFM8QcGtqMLaFmT4t/c6Go5V7M+7h9ta5Ro7MNhNyeIPHjzFlwhMzb3Cqa2RoR7sAI8cC1Mm6IIE54XuYZ40k7haFJLZG0WV2edgar/3jXURVdbs3Qxzkt5K3/7/vjx0dm1bz3DxkqmedVE+CEy+VWz3xQ8EYMHW+LCPVz/ZCZgZnH0kVNN6kTVl6NiLMu0YocYxDUuYxxJKFbCX4q2mYruy5KhI4dtx+Dr86at+XVmiX74sozrXZgm245uVjvRousPUKEF/gItq+lV4Co5RDLAhL/r/+5QRN8PwIwmibtbZTmDQ9ttK2Rz34xzYZDnu0DfJUCU4paR6BT6hXGewiNui3YUvfSzJ9vYSxnyKZXKjjP49XG0cjpWFix94lmnl3EyWUIjTvNxAVZGMHnxNNRES8kaJs9OBqUHfdn4lEbsVX1pS2XI2W7PSFHFnHGMgFxk3RoR2EEXnfRUOAN9D6Ze22CYyRX19Qd9ZdbnYm+JW/qxuaulyvym+0/WO57R/37t0iMNjJ1prPdO5ZXXDSzeyYvEHeAr0lkfNoWE4iZqLDZsyARTIfSzTz3yIO6b7RV9zkk1xVPkrYS5koTDUQE2/rnf+WaaSFLF3uFJYuKF7FUX42FfDW1nS+Iloz8MS+JkTqYVZiT2N06bkReP14OIc/93D/EPHBjglypCltK/TPfSx9QTFc1NTVSLgkLv++3Iu/zi8Lm76iAL3vaGAoT/XErEvelxmjTufWyf+rdjezTCTNbOqB2Sq3Ski4fkoA9ALTQY5aqjwFao8MQ/0oMFjamsVHd9Yy6FlOgmyy+ek+99X2CGfLyNsxzkNRBc8M7I11+m+E904fSHKKeZCzXYyihIi3SpJgC8hyCNA+MUGYYevUrx6rgfjHhPeoyimPrTNBVnARwSg4MTNIuJ2reGmLPKVdgC2rid9tStKywgzzzNeFLnBsYqW9w1G748O45GHM4DZ2AtjUt1BTIA9FykX/w6EzD9CnFQyokKYY6nN4sUyssqKcY+qXQC/fkW/krLLJUKsBCxevyf3jnTtQ15r9BJiUp2yv16shCb+5912w2XJKmjC0JzvnjfFD3jfCmSgtSm2whymtGLjcxBvwfG8KhBK8SBjyiOpDUFko24VFsDV9qpT65irTwn/Hx3VBSusnZWCd4kZ89vQrdAQMsp6LTbmRxGVBPEUWkxqRIbfD0jLefg+OAeT6iMm/w/ZmZDoETA1fEb1zj3uigTNt9PZqlfHW8YCpwNlLsXeYRMYr9dPHznwHG9o4qfprgCmevDTYI/8xo1R5NycE0FO5yjpWwnKwcfTCA+8V0ujFS2haVSaYEgC5zocm2iv2muf0DBnmJtSmXFYdEzzK6eOjOPX95ZRrJbx18aBlvGl3xC8tjd946TeSKPFp1v5hBlJdwvAekkW98295M5Od/EZzOqJ3lh8ZJuG+QrH2PHvQiSlpOrDVnjUlqtrAx8MKHi26cPSNm/WTvEu0/fESVdtP5humrXI/2p1Zcqim+VGB7W5nzXeKFu464D748a3Qq0ob7fr2bZdXD+ezvdrBQTxq295bLcvODGeetQxQmBMndD61UnhgNMNzUjJvNqQZJZ1Sacg/1lr8mnhq5docGhU8Ts1kBasVB0/FsMmrEVmK63nHxiuDsO4W4KDmojvJHH9//qr5CGbAhsmN6RXr+Z7+Z+7lqtmxyY7+YHiakhxYuF2gG95TOBM526JOf6tn2+J91yfDihZtjkjkL8KhGD5NNz78l2y+pgLOCVJGWQLl3NyAo1OYw2cxQXs0Ufh3yoq0kGmd1s6hxfHkEgUqQf1h02v4zF91AAOFQT2gIbjxuoM8TD7gmd/A9fi3g8nln2nL2hWAprzh/dat4KIyOA1JZKn4QjlQo3/DFEfdPTSwelVa/5dNADTeqBowyhFiEE1juaa5K+hadUqSRI5T+viGqgO8JvEGYjAJspB17Dx9+ALYfNALY9RTCk7G2+2eo94LYHawo4yU+XsIx32Eg4WP8gSnJdzC4xcA4pYUWEALeEkuJDjPJkcocHCltOTkljSX0XLHcSt4vcsFUYyQNkdPDcb5kV7RG3L0vOuxwiHYCvuVFUbElesZjcxBkonBwhGp5K1HzbFAPxVyPn9DSMBOWRsBB+ryoJr0/HUFfGQgHdVNSeA6DPD+X39T3uHmXvFMsoLgi1ppZjRKXOGVHvudh0cBfP7OCJX7qhDEsm2asQpwVKfTKc19RyBVjKSPyO7IvFI+ZYN2EtEhtYgEA0B9VqtcfPC7nYV0L0F3WS8XDAEZpZFL5Px09X13ktX6VtH9bz0hZIYCXrTi+WxcCzm61hlguMm+51mDDRJZZ+d2gW3YA/OylzhLCGYBbVNi2ALLQyH+MT0czLrmTGAhR83abV5rS+gd772870sSEONsqvLCGS0hPGME49m/1OQ+9a5vHD80rMeEcbhJjIvizsbt1kasjD37DXh+vgxaxy+JW68hThSrUwNqlPuw/n2ISNo0KS8iDh4KEimi/84Q6ZZ8yrgBlhr0BV/gd4D2uet8BtHSPdY8x5EpIz5gUnRA3nZeG1cybrw1csggaWvINpNAOvx/5N8//JzBRfkBG65LVm5uTO8k7mmS1GaCSjs8tneCuDOrUoHIjAL17S3p3y8YMsTrjYUJ8GXM8aFly5iiXgkW52oOa7vUyzNq4hMtjpHSuZrRu2cmVmz6d1IFl7M67EJaDyDlTaqguLSDk56rAWFAUkaxoFNS2pw3XUFTDkSEah8iuTWJfcFIBD7IlLfVzVMIqj4zhykjmIuvZ8Ojzs852xRqxSV0rswNaLB4DFM/h/vVNyUIIyU3N0+21M85Xy1cMvBV/NsiavMT8wuTOlGvEXXUltT1782LmFbcqcEaeLDjGfNCe765YoprRapLEsd2uhl8p2ddNIJcDapt7jLrM4AqbsLwHVCBwITmN+9Ui0EDa2Mnb5vnzCIvZDxJC3JUtD1za7kh9izpnmfqlICqZUdQUlOuKXk7++rSB7951438+M3iCbvQ0cwua9a/GWnC3qV6k1fmpc7Fuykd4OS11r29ZFBgWIWwQD5c1mrfZwadrm6cfR5ARDOAwee1jdLHQyNfYBVvOYq8RGjKXGEJHuZY/KYCOo2XeIygRS/Nv7ek14dHTa6iuNe3KMIn9TMIHJPhtwISpHDimigNz5bB2113IH3RgFvtMqmQN68iq4cjBpmO8he4PJtakBcIspVluSyDfuOppR/lNvwos+wPTiTtqo+kiuQoTXe/IfOMgIF/DORqBlhmTNYUKJdhH1yR9TnCkrBxmAiLsjiaB5VV+cltBl84QclXXuiIvJZ/wbFkCL7CufJD5rJ8ESchbe908zpnlBP7zr2aSnAGgWCNUL35FttIC35douvVR3xakq86lado7+f+J+0vWrp/k5cjygWcDCGRM9CAh5EmjBo1LeZHFYlmFZmyjWf3SVRCfMWfGjcZ1hviYWxLMy+CGlxsKqVWA+7UHBJT8mwbohnLKa9Q3juKgLOyEem3Mh8zsaToqD9isg3AQ3gETp4A9NXFIIaCtY1AFh89TZ/gTN3GvMY7dkyxevieV9T9yzZ6hZax+dvjXDJpB+VKefutBMywMFeLPQc2TYpaSwmYEbOrh481Ju163t8ifpneZLsM/dvbIThSkGLOjmkDH/3sQZJl8kE3VogO6uaqzUkuv6OpXWy859M8tLDSeDm1O0uNGaESekwSn7UPceRBTUhUmHZkxOQBtbmJ3UpcP+fmjKaZdJ2QRCdkalOsQbRr4kmC4Rkq00/AO+TR2DGqW32byPUO5DvNtKeLH2RNl9UoX53JZ6Yn4RhaQ0lF7PFZvtMxvayhsuABUfrJya2Y/5iuWrsLLRrYi2g+qzJF8abj2cNAOrKnE0zuncGbz3MAZo0nCCwaGmV+XF3aWxGXtOUFnWjQjFot6FDRIWx9fQElDgiCO4Ypx45f1ckiFnA8tYDMWQ8jSA3Ydj0Fz9MtHQNdzIUPIh4RavYq3N7GKfehM+1pus8UA/gCMKk9CdopQa87sWMzpcfeUgQaz1dbWYzJIK8OwDnfRpn1Uv/RpQi+lIzK2MXSgwGtcfZZ2ltIQlzC0g5DihIiCGuv57ry7f7ZyeH8dI94YW0r1PceoCusIsn3+bga4tXWQ5uzujxggIHOJO+VQfYiM3Qg9K3zvnlIENGgrshm5odQAj8lnAwitAyrfJMOISHQccRbTkpNidD8Ec/Xvp+fy3XjLoEK1n1FMdEXPxhfdjw92jtaaDTguTQMb5rY4cWkazQlXJOvLBAYk04X8fBCW+EaD/3I2lN0nikEvWK9T0sDC6Eo+RBr2MbbWVgh1NectU3ecfylGeridPxru3LYueuW9BQBPtY+Wqq8eb6pHUb5Aj8SyzSCj7Rh+0CO7IdWtOf+AMlDPPgzYTfLWUcqKsqKJ2arw/D+1YfWBR4X1c5pGVGlI0sVwF3Oyy4RLoK7mRHCBnso6SkIvtnDFgQfIxV3UjHjTIGr9yBwj8fA/IkvXtWwCjtHEY2YjmW6dA6fOgeyCD+jKDRQHkV+Odio6I5oOIEKuZYnlQ18+70DnEgEafPwnuEfTl8rKFc8xxBfwLud9ZyETaxBmiIYaH8g9fWpo5+KmVBTgtbzWo7DLd3jW1qRG9xENJQVtWa52UwNbx4Uxt0fI99p/UqWraE2YpvQHojNJonXGXlLkiUBnK+zcoW5gEFERJHQod7KYy4R6eeXj/1i0/vtzHB8ZZdR7EfkofLebeGnlHxbmq29uwOA1pgVmxiTKH4hHRtytdMYP3o+0rAvhZTV1wNkJ9NyqwX4J8Q26MiqhkvUwKkotsYJxMdtRrVripzFCIPW02zqruEiuh6deZKkPdKzRK0pjkigsIu+FBqV+gKPBFTNTGOo1mtKnZERphEY6Ilo8TGfooYrpLzS11KMrjVYN2JEoawmm91H1bL2Zg6F9ZthIjPWwDUUwntS9faReB38c4/8Et+bA/fpi0kUtxCElXLhv1/fEcbZC1nl7p6thepVytFxT+ImIZJqfrqhdL4ID0WeELChCXRo53O9lUhMlZiAtmX4lBFw12ETwRIwBZnKxTymxC5ndKR90uriIT/uiPP2VzAqi4RaKYqU4gpVdFgBfN37Remxq8UfZJwoQSVuKEh0UZRd4oZsw1kdMYQWr7r9MfuSrwdkBW5KXadD6e06oQ4GEKOGrvbzxmSk5bQnW2Gjhswwa7Fn39Ivhh33DUDiDZgbY3HW6+gT3f4HXhsYegfuaqsnozFjK7rt7bOk8pvIR2XSuGE7vpxWNk+beQ1t3MNvfEodVS/YqwAg1J8Ew9rGlpLHv14fawD2SzrTXA864EHHU7o1pPMQvnSxTkixMEiWrRbVzXNzLgKLbA8JHjY+/NijDz55+e4ulMu0KHsS1S3EPHz/2/ZFhJe83uQgWnUVlajEmsM+1W3a2aA5Auvfy8FEp0Hkx0XaKEWfuzdERSNGqUqRkDpZmFJOivwLFGrsavCSYchBln0G6mKQOUXV4OEX8ZHmc1+xYjdD7epNhy8vPAotu8KDJ3UTv01LiRU4wbG/uR6rMZBaFED5xHurz4YnfFI7VgiXH2ftTAqMo9j76di7U2dPs10rTvSIkXi0t81hSaJgPQCqwEHem6/b6lGergxEn4NEqEDEkHUrYoLsjHq7c17Gjp2Iwi+Tyxpl5Y/zr4QpEDVkLwMJwmeUhrILO3GyWNzvLpOKiHycTxLlT+3PwH2ltOv6fsEuAudttCnrOneSd8mBEKKER3HFRrAiH3j2kCOcGMgBT8ztS48ihFNfgX9jZSieX0skGS2QRKHeUdxNa1gG4Js6B8oqnR4hmaghM9OCbfGj0TVFboYyoIwBBI9E+GTT7LQL4I+5Np5A2bMv86NbfyzsGV9bBSwTksXebw8rF2bmQ+aqx+/oPLk1wbsh/j/Ddbq24jcA9fzz9F697xIHjZxRFe9xUktspaMhcIr8DfV/q6pDUsW1RaBA0sEiEkh9uBdmE+M+E4CHfGocz8Tv+/aRtaksVwW6HPHwSHm84KnE7R63zvov5/vizi99Rwtw2eEtUDOGjWBHYAJ4q4SGFavinijeQyPFg36Nz6xB83N8JGQ9omL1h8NpalxUew9mO3JF9nLOybGbBPxMCsShoBQW8uPC0SpbWw3cy2PgXqseWbXussNWRByZqlrRN5uNvPuFB7O49mi5t9Qfllw2W7sQUmBMllgjWl6QK6nM9pbrRLZtnE08swBYTP3Ils4j1MYHjRbedrQQIzeULQsYqrKfIjto0Or7I9iokyFML8xuoCMV+2Th4L9nch0IKdDRDceBwZUWi77KuCTiOTz+Cl6W6pfhbaw8AKOOLdk+OZZK5e6kRGJqaZryrss2tU6GusrL4hNoyTmm3mIVIXAMK3AtihX5z3vFyea0VfDrfRf1zhuSFtpdh1D1Jq7u00Kgd7h/oRoHjEdD30pCUmsymOwKI7fxy6k6bKczBsgW7VBuMJ6LoS0QOla6Qd10c4i2kM0lvOyDZs8Nyl2crcmOOgwsG+lVd/5E7FE/zSK7LCDlw+zA4jA19UPol73Woh/S9hnZOt8JLkWPUEO4nWsV3Alh4ZPaRZw58H7eYVRWr3On3kobNDih7dgtTfzwcL+SpuVLMngWbyXKOf1f14CPdsFhvLEtGSg7c+TcplQDD7FeuWVao153VAbUpnU4wkgzwhJ1QBI745JiPZboflu5S2SMW8VRuELn1jiVbRHZpTfm7GUeQo7s4/Sk6Z84jVKWHpy7NlKTg8YUVRPOVVSRVDdy2iB8Juninn4pL6b3heCnO+61EfuVgo//vqp4vxUSat+Ei1mCfUs1nrJouSZ49jy78ZLTfjUgHVmz/vkNB3DEgXY6QRy72XbRpjjgQuGYViVMFBpdBoIzG7z4w93e2bRy/53yFXzkA0XcRHFnY+nftYqms3cAhbTPvHtkzQbYWX00H0d/FczbYmydeyy8hcP2KVevrWYrt/K9wGRUIcADPBUBfeLZvZmYtcY9RphK9vKZDl2rWw3TY+/r/Kddtciv5HIK7pgkLq6nWmiVmExctTA+w4biWrEpDteL9g6rDeHorwD3hqPeU3pwbGDH1lrIxlH+zgP4+h7roXROkLSzzvoj3MjNNpfBLdvsUcWqdz/yMW5kHYegpw/Q/R6y0cD2r5inCUeeRYdzmEqVGePdP18VUQJFJS/RTKeQRXPgWV+75KW29hLyo4OCvGHOegQkBOZrR19DSVOIZyKwi6dtrrSqrr4AyCr/BFwWL8RjH4v7rW1PMVZXPTyc2zCbJ3nIoni0R7VSSmyHeM3yDJrwVcfqdjsT4VASJDr9UreaLaXr5HoUyPjL5aH8CIh65h6i8r+s0gae53MAT1BehfHFenlkVcF0/fWoKfHpVheeB10CMwzEZyRzb39PCwwQiQIcJGMm8eYssGoPA21XiFHIIFsnfe2yJZJnM0YppQAHNVW9oyc6b1KUlf4sanXDDZN42PgkQsbFAdIz73KCI9asy2G/anIopE9yBiexgCau65xQHiZfZ9P3A63aCpPnU05vvGFKlBCXcBFOvkkZSleRwdTDn/YwwFDS8JTMDD23gdv3e5ZynlyCnDAPvtMfAHnnYf5wMVejBS/fXxceG24cyBJUhYHnKxh9XEwKvAAbb3IBcaOuVuTp0tbXiQTasDlljkiqxaPCBoTyy4FkfPsWWXcM/7AqYfQNtD8XwIM2s2zJ5p+fol2YQqaqZIWNPxPMZmdNYUByOuxuZ8oCJ7xj+tZ4bGzM8Xoew+v46NiQg7q6u1EC7vXMq2yIXJTZKXHNM3lio1Mg4S6OBKDB+Zq58oVroBzJFHJyCZJwMInf2EkkX/NuxRCenrL7/T695mnr7t9n5D7gXC1l28YcgeHpaP85ptxbQGPa1kdpjo8oBZgF6bFpFOuyXABmyPLoVu7Rn3NCMtd9otML59nH1uDRocTBXeC35GEmRL1oaOxtT8R/90K/ZW2lez0P8PrMI6asMUP6fbjpB/B1r+StEq/6ln9jyvHlMt/aE02vCnu4RQ4I268c2LP+WNSWLTKBjUaOlUAkSidMDn/dj2w/44M7u+AU5gqJCCv25YBDFqvjTzFe2LDXhQkPz02gOQaN0TrOTvrpksZaibh6acO1eGXKC6wZqWQ9LlKgdDN6LmcUPWnZdsjmvaEwrkD6Xus1rw0sBAKliOTZaDzTsGMflSp+Hev0MaIL9KNJMzR9aSzAFgYg3LyEKun4QWY2VFq4e0O5urFBjBj1LztT8Xe512eChznzv31qyCnOHxB2S/ROmJQlOemGmptxFS7H0vyONRDcW+V5l8SNwJ6+ZfBN/DIg/e9sFvlcJIM4vD9ErdXpLdGEwld222ehCyN86QjnVP1H0GEYMEnvYfgPLo9JiRgx84p0pATSSxwAlRRksHJdTW5Jp2aDVR2zzwQ2LQ95UBkGlje1qf7+UdZUjdTBM6Vy77EcZMNZn31Z6q3Nu6r3F9pxWPj40fiCImxD4k7IkzHzs8h/Hv0EzmF+EDi5CXrqV1KhzBt6j0SND9Lgf5dOiIPS4M1gDEYikmujBeieR0Gn3gz40vpwssJrtdmppOYeCKOyeeBNVzTn001HIXc+zJh1yuyjx5UAfDLTdQC+cwUD5FffAZC8oEH11GhlM5qWzMo5w7VTXoFgdtv7ccPCEEJ2dc6HGQ5KL8U/FVs6PQwfY4Xs9OMFUjv0+FQht8khCtxenk1WGn9p2tgWfRIisxdiIlSJNI612/+Ky+CDKlCHayaqGrWznM+qiLYMafUOcb71fhZlUlCm5LfqJsJp3o2nCgdrfzKYJCC66ML4ar4hXEaCHay4v9ewbXVyV09m0cozehmB/3Bnk4cfImXlWj1ZDSVRu5brxpgmFwtCjT7RXqRaSD/jFTYnmOogkaHf6yA5y0MwA2YKzOGaveoUlovsTH6RF5j+Eo60ecnqt3YUhldhLYu/CpjkZ2Q1xgdK2JpssjhYc2fRLO5PppnINnXUX5/u6MKUrPLylBG0+RoPZeMR0rKaQVOVqycQTD+yLH+xwJkTIko5TN1fFynE7YfS3yYCsttBtE26HNtjlrtjih1jwRL1PZE5l8TkAaQO+EUmYy5ID7UNtaoEJ20CdGCCDj3NdNK5DD1t6IJ75gdwjFdCMT7VgzM6B5eipBudNlnS0P9gWFf7vmVhr140/kAt4nH3AfLdWrAIwFXNkVY9+S1PnjzvQr7wHYBXRvfiz3/aL5e8VXEpscdR3BN9LikdrRM5jyTCg24+EMvnX4o95B92hQRcm+WMUV2g0Hpsxr02JBe+9VJiFeUSnwoNOTyOEENpMEBskHcUMdSrpylypVNMprF90yCJR2ap8LaHSYAcgzvn30a3mt0XSamOVGPMu+OLWXQJCuPCFgawPH6N8I53gy1c31e/x75OTlv1NgNXuO7EKLO0QEKBI3n3Y8ut5eK4c+6KibKkg4j6jrdgP4SOkBQmXoWgozucHxExls4uRyOsv2YwpdU0NzImY+bwlBxm4Osf+MSI3iL2NBiAveDegiPu5ZPOPNoeOx4PmNzUrsInCutnmwKS+BXOSTFap5p1La0pttGZszd3/4nBx3sCFICH2bUsGvY19vy8LR3pVRWxCt3AtrRBZevt1qXQDGwLnGcKN1cn636zYZulMR+AGYFvnAjHra6mmbPsO6jn4aFp/kIayTeUDttLWpq7IOmGsJ6ZZwOIJcV26hsPJysocZf7dxmbEahTLcmeaUT9SafU8asW6Sbz2la26DE2SyoYh9eCR/oxNXoYaGfSXx57zLWen+5nTVi1MQoYXpJlwsXop0nCYUGZLExO4YjRZB7ePZMITFUbWTg62MtmMCA/jhqmag8UT4wQcx9lo9DCSkIN+vEXwXGi2QA4Ha9boGLcooV+hUYHAK1RHwUQ1L7W9zW63F54KaX+JJxkC0gNFzVk7YzG1HrjLJK/AwpLpZDUlIS+DEw5I3nD6oE8blpCUKBB9Xrx5KG3poITpyf5cYDy87Vk9PNUiOY1bT7NfqwlaqqbGZNDkucAXXbPOpy14ln3tDIjsaw/A4oiauTGxKJE7mYMFG8PhySmQ2YCS4zXwkI6Swwz37pX/jjujSooM4au8/ge3XlfRH/wvP3ZBT0SIt7uzNd8vqn0D9mCqUyQvhVJeYn62CKRCxdKmK1srh/+6hVgkobSUyt9lPHISH79VQQpPGfs7t+2XPc1hHdRgLU2pXupsyMfy461ZSuS7zgfi+mWVzlTrI6kSvGz0CXyqg4uZG6TTeHq3m8h8EQeHOrUb1iNQi/w1zCEoBwzQSJk2hpgyfy1T6XpE7prfx5sALZ1rj5NVqVNQxQi8K/AwJXIDQF0Fp7uhOERBGkDv0sXiAbm4eEPwEc0B8CSn4ncMTUDbi1NcrrFLmtM3mHWl6c9ehZhP0bhUGjkgvnVY0WSQpKnZfp7g3HAym0rz6yTQp6whTGbgXZr8pA5r0s1aPJ6gy9zPaiYChU+H5eG7nszUbm0kcI254K5v+uET8oQwLwPTE5LCrcU5/fOi1k58aQjPTQCfybXo88j1LJIHxLcG8+ksG827kkO1PQYGf//yxRduu6USVCWcl24WO/V9nIYviZnI4IYPttR/g9dZNi2PksrW7uRWijKSJm8Nsua9e84ulhJfKsceSnVCxOIQNUiUUEATzKKaBzwQNVhZS0fMh+dfZlN0SecHRPE75Uquk4ws8XbYcUljNDL1IHvrgrGODLcu3KitfhKNZAlV31KrlsB6tnKcCg8q0M0K49kX96gJZTaKMGzylYKq+T0wCBxNL38tgHSwRo+hNmTCA9b1BR+UESyOeHMX1Q02O96TNTXScsTlc+WUcFE16ZrNgNKsQkcj5rxcAcoz4OZt+GcS0N6FrUOJEztVaZvKsuFoGptGjXC6zf3XCzA29dP9RzmPLibzOU8N7ah1xuIF0iXwmLunBgmZGoDiIXr8imNq8UsPFT/3yeqWe7Rpv4++ffk2P4MCi5e5l9ORE5v9IKFQSKv+mvcC4M1GXlMLSvy5pPslUIDdZd88KE9wWe++dIGdNmxkVQZKSqFQ7vmxW7k3Bu+hG94toaEF7SzoMD6nnb6n7Q4wtDBObt1t3FwF3GAsrnfNBvfq+EWrK3EkGvHvl8hgamB+BhC9lVn6ms2pq9BBkIOl7nHLvauBpqQKdQk69MWJl2VPceBJjVdD/Lj+dhm4yXORXspMmFwQg6HloOQUOXl5lGZyjPTmH+UDWH+zZciZUVQUCV1W4Pr0uipWzDw8bem6XPGwsjB/NLONVkzWuLAtqJn9XYD6xZSipUqPizIlgck6ENm/FuVmH5QtdQB20FKcbc6Dx4fJPl2gpmxYlXp0YagEinS4rcAhF7hsuLR2UyliLt5EZTlXndi48JLqSnrckuIv2IncsQbAX9R1bNmTTAaG1256UqNSUqYQuEUYctH2kLVWR/JsS/vUPiER7be5xgTIbHQrrZfVPCcy53AyS9Ws1mAxgqKrz4AG/670c5z2DSh+59RSUB04ICyvHrKpzTtgCPPr5QdSgsq9uWOqx9P2SAf95oRvaGh273Y7gTcM9neYH/I5EBeLAx69iLTfaVDsHYrcHZAVFGxXWwEFqRusBkf8cSM9gu0hMuMpmvTilRYoCAanK0Lk8f/8Q2xW+uLWYZZX0xPj2deGPMBgyDermQD7O0ka4z+Y9LKmkB2pqcOXeuaHRKvmBw3lqkz+H29/bfBqyIPftLvDSPIfUnBHnCKyTVDfCvE0vScOiwCrWJaBWqqL5XYR71NJo6WzL8gNqWMGUuzdNAuDQVdU/22nTnrAZG9Kx1w2OdiTWzMHGITUSpDxjQWmOhh/TZY3El5PKR0y7i9/3UlL6p46053GkykNAhgKi8hkPAZjwAyw6U/X2POkMnMSUJH43ej/ncBDhA3nlZc+qkGiNRlK8beSVAqCDmjTfzXlvYGED+hlq9zJnZ1a3qAkIaI6oy61lOfo3PizI4XfrjFJRPTZHhNLz6XlOd9sCPbMAk5x6HmmD++bP9H4b4X/XJMwkZ/0EhWX/ECnEwIyR1bgQihos49eM45XtOUlWe8H7hRq0/4FnlVKSD260AgHLJIF2oUmk8OAjCJsrw9pM4ht7Y8LuyfUlesWptbB3keq8HKHFWO/YjiPLjcbYAQuEAZ5LbhnuEExzYImp9ey5B4iV+1mdtvrqM40yOYCuGLKlJvU+Os6bg9Ny4A98UfhJkZ0KpHOBWibgg+R2aJ06uGYPWds5Bu8Hwu1Q/xpZgzR7bvPIA7FNBNzr+ni/TyRJ6nKOZMTD1pHlzKMqvJJhQeVEcXj0BdrKXoAhlm0VVM5nepMusVQYFYcz+hiPL+J3u7/kUA9xygsDhk49mGDIKRzsP8FeGiQhFG5cA++/oTRaVBE0I2WupxcTmd/I515Gexidkpimj9NSvu2lAels8uE2AhjkMfEaPHoSVxNAusCTM1MnVidIKHjvbjvAxsAwxJHhOk+sdrWZfnqsqvPx6/QmhlA1ZhIGMsQ/4tRhecYCZFWEv6adF+9s1Q+n4yVl/Xwsfu0CDyms6W/cqwgaCHiRrSEH9QoFaQQvT1zX4AALXnSWgMcoq7U+244amvX72o7RpdxdF+64khPAH4q6d6ABJQOU22JE29JaZ/bxKyC4jmhxBOfbq+WW8VCX+W8Oj+8v5cb3tHK9rIRZM/TELM4OWN/kLeYHlaYM9A0s9zmMQI4RYfvV6E/sfr9II0/rXchp0Jl3/sfNeO7uz1MKy5AYjAxLKy0n0UT5Y5pYPXnsyfVMBJl2Nxx0DnJAhiF9ITuQ9JcE5oBAcVDe5Lmk+c9pIWmrXXELZfBgsCd6PpIy4MSOL71enPUUkdpKkClXa8Mvu/3sby4/vdHQs3M/5RibQ7yda+xEAxdQnnBLFeD5rCmQRL3n5XoUyrL8AIK6Gh2zK621aD0oKgWbMlDTVjqnZrZQxm+zcQvL0bEj0hpixC71Tke19WSVBcnjFo1Bs4Dh3Jnmyg7mtf6Pz5YBy4+Z7BltV+63Oj9V2ERs7QV1HWxKWiIS819iiYkZ8CRX1GxPjrBQ3DAFFc9D1fN1ZORux9zRbF9E4F5kPFfJCOjM49qoUMcp4havEG4wZGp0dUznMdnaNsFtJvwfOzKG5XB6qZuOF5mawlQ/AnOQdO6cpy0wXub+N8HCAhtsie4B/vgrMeS3j9H6qTlA15pcBb+FlLyqWJo3rb1y22wicxC41t8s7aQTKLdTCV0j6v1+AJ119wGbo7oimMUVjBurzx/Dvjicag/mpa3T/zz1O1608yKTuE/Ozf5cUkuv7nU883q6rVBA4kBxSJV0p3PtYZ1VxBi1Jg185shbd0BdS+K3fOKets75mvv1tvdsoVyKaOFUaEwXjNUXUz71+LxaAREfQvLplcXTxrcjkC0bdT2Ua6kMgTozTudhflXiZhnGaWwTcyFZQsz4Rlf1yF+YGldQTpHD5LbeYExppsYSSiT+GAiJW6j3G29/VSo6DuEfvCSZCyWlhLtmNFj6BrE436d8xFeX6xNj8A1vJ84bYrIkRtC8EZpKWYs3jS5zFhPXhVOJHmXD6r6nJZ/1LxvV4FQxbKaj2vzy+3kmXYybNcrWAgsPBc4TriJblm5oaEpOSygLb0tGvFtCVvYw7j+P9IcmWuWHj0BIgn/7Ls8r00gE+wrH9d0iLGOjmxZdqZv7F8oDjcUom4tuyx+WUQVc+dXJdUR8mtXU0MKhbaa9DNP/JokTDfROlqUG9AxJ2CSAIHQ4WH7lczX6lAO7b4HzwtNshxMY5YIdj3zQELmTMcR9zPnACg3L3PisvriGrpaSM4qS1JTwbhSPkFaXLZQt0y7LTV5NqWZqtFxOnMFKHLQdqwnEs954Wy3GY2PinSJzOud6AO6e+WnCbeTeABkCNwvLbB3YdOWZwD4UcCxL8mWz9Tp89OdxJRIeDSOd8V0g1z5UgowEggBYpLgn+gM98yLq+cuJmi+0blBMz7oq5UpBaqCEFGGtaqk5WuBMOcXHu42eOt9mE6Krls++yiQXVp9Qu4U5bs9QNgM6loBW9U8bE5ZC4N0hjcPy+Is/2cxjjkgHCfXjMAN1zI6Mm3H83e302xS2Mzr6TpbTt89OedfwlPm2arh89zJx8SwDwAcPwF4GIGRMATYjjwWyfHBgq/u6ga11NPyq/97PvX0XnFwJ2lbsgsEuUM/naPEX2kzeaiaeKizCGK1sOuW4y+iC3YLDB1hjI+8Ao6c+RE6I+baSeW687nIb4NzhmUexwDmuOszZdHqhp9rvLaX9xe3NbJCIpM/FjTkHKBgP8A66Y4bcqJB+7aP/vcWkDx5KrJw/PTa8HH/L4XmwH2Ge3ETewYmNqV2t468SvpB3MpiewQPI7NMLEDECMYUC3nCFLwtbRnsn4TrcG0hu4WVHxh8UhJsOyWqPaFoRFsOqi3hZoH6NHm9wdwz+JDLhfQo4pMfSkeFooPfrIkCRos7p4forfS96GRJmmaMQucTvvbZKiEH2zOYDSgfdb+kgyFP+Bhx1cV2FTJc31WKoIvHZX8t2ywZSTQGUfdQWkDjRilcxfxtKpFBDCGmkNxQ8sqzi7RFfThBWawoYq/218cATHJ2nwrz8HzhoOZV1IVMe/jb5H7B7LI0JXsLan6KTl28VjAfnkO32XSAdUqSmjf3SkZAK9RtFyf7VLLj4MtyA3TA+8x7qqJ+ZVFJsObfZh8dbcxP9eoLSEw05fprODjUXrAFw8CzP0ppCD9WBcanT8V+OzK5ZjIlchK3CuDhcYpnJ71Tl6lDldbyhOTW6hF7jVF7Dt1ppPFfQhXin77B0Cm1vSW9qjCTUA6mHc49d3RS7cLvfXW/W1nO0QshI0tH9wp6L8jz6eaYz5D1XQlPB61nff7rWd+vCbq8a7aKWcIjztzTaJbkrrQd2kI+KtKhq62eKkS4YustE6fbHHsmjzYyJvbJ3eRUZyPQllYUQ1hLPxPduFPkEFVLSg6QazWfKVOlmrbnFWjll9+Bn+sogYdas6XI/lZNWbYJRLG1i46/0LG3OEMMLLStp2f+K0v7Tk3RtRp67PYUqMi0heQnnOqrejBaQUaeQ8QFC6Bi9D7mkfAq4Giei5I3v0GVt/8hBFzixCA0jiv5Fmt7fXvo0ufZAZpV81lPcvMVTX4OGeL1G3l6eUxXoqNErYHtmWY8SNiagUvd87ZiIYRW8oBfN2slmUVkPr+xIjBLWEF1pBH8mpv3dgpTRoPBPryPhK/nWYSTAeNKEnO7tkFgfj45JJbG2h62TC+Y1CCiWHgF8XdpL22xs1E8aapskRRgj965c/BdplfxBALSQOMKC38B+Qo0yAz4rWe9SEQYx6HtRmio6sW4smgVUvvzLC72FOvz+GuXNH3Yfhsb+Pmjj45R39lXYhNH2ThOnK7qpDk84P1Ww93NITxc/cgEPoRLm/SG55awe8iv0Tv3XfM2YBCLpSP2K5Ny9Nn1cBaf/GzzKDzAYEVOAQMjDRsUkp/lTAHgv3lvNDvkbfoYS9TVDAWRuGt0FYFujoJ4rLo1N/taoycX+BQFmT3K307qdwC80KLJ936RDrlQMCk572o3bxgmLrIi8Nb2tieoCeUz/54Z8Y3C06w+NzvSoyIn/MxYniM31vA1lbPf2g6MshiuURrmmt9j/dBTSBhed0w+MUewAey6Gt/CMB6K14McPdtR2tRX5/YdiwCrHZV1M7Q8WTem6M3QgCmUJdPp3f/nfaNywWEE74zkTD3zdbjOP0p3R+fc2YMNmpyiE+0eF5SMJVlsSDe8cd/2x2q4Y/w3m5fgmNTY321736PK9mgk853mY6kACJB5bJneZPX/bZofJFJWoe+CjN3zelwwJ4LQHSkPJfyPpYoLk45a6YgItmCS4hdxv2rDfdZvSuxlav0bJPrKgXBvC1Mt6M/fxHC0W9aY4nJc6MPWyzHEJSSJk1RXY/Lb+jjI/866otDcZwnfEhe2chwl01SlQRVlKLplyEgM9I6MFE6/S53FGGPnJFDlwghY0G6qvMQrttgRJlpdxt3xNauf5+5pxqNGnUHNpzOktlDa9iMOvTf1UFYf2nskgSMRvuj/oTEfaxo9Qy9VztZJmoyDQ9otosS78K9kUei6Jd24bgIkwETDRbV28OuOk90nNffqPkudo5onWRsCuzzRi5SbyySMKraPV5QsL4BTJrxTD3mPXZWSx8OsHhaADYSFVMdPVWXWXYsAG/c4XknV8/x8V441SVo4kYBBbEP4thRM6WG1gO1PP7NLqSep8szfT0fNJwMoW2I+vhd6xJJRjby2GHnvQy9b3hqzBg5Y9C6aBTB+/fvAHE0mgkl85QmA2Qx6y6EaDKpDdlxp1eJK0mv9p6ZlZm8HGwlD6OkdQnEtQY5yXH2URk9ztAMaglOymKDwJskVsbhEl4cYMCwNc/ssfGvgeWpKgnOZ7v1Znvspu0YVgGtmlNMstDugtiJFPLo8kPntB/Ma2meWB8CuMyLrl6h0MCHreGJV/WkMf+omklySpgDElzySJe61K6CQe0FKT5nM84A64A6THFhAijn+ihv8emGCeDPe00W2y8E7k9KczrSkm8SQYsD0pRUV5yOv6HNBxbu3UGRBly8k6+UUHgDBx+iOQwWPK7Xy2ksm/469l47EBT7CTjkm4WeMNAoFN782tU2ctAEbrB+C3vdvfiuY5/sIrHlTAHvk85lf3pvSklIKX8ib77w0egN31K5o3ccL1vRwvD2HpG8nekbHzFmt+AsGnRdzTS1uwJf4jR8/EG/wiHnU3cZ0jaZGDapzbyiEILDwQMzlHmddnmveyFZ1lLfSj6jYdyBfQBJNVr99v5oleAHEmxg+fIY1qRmKoFtrbn/6Kze7wgkeCrJU+6RVfostUl57G3VY1uGjeARih0bm9LXQYJXqI3ZlCBs2xGrfVdVCtAWT+i3iItLN8EU1SAG2AnW2NyrR9jQLNwcfnX00x5+XVB+S2YCjigV8AfBGAAppfj7i7AdvtCEEArR3CCyGfjPT8Dr5ha2MiTh0G2n/ZWMF4Xsc+pLFhknji+VRJMAV1kKD0+Fxbpu1aHVRvSpEASVtiZEK/UXZVq273uXgYNd1XGRLeV26VjlCcZ9xixh9O7e8XoG1MCSudP49Jvn93AYkUXf4NRb+9z2RD8lsp1+CsRLunxRmXjCET8ep7cTpxKkh2GUsfU0dJ46EoMF1KZGxCbLC644XYgeUVNGUH5ZUjTol3ziMAaTA/xHf8ML4XBkt7z8IH2jyBoCNjALCtxjG4PJqTQ98t0lUDU8GG2eSa82uH+uJuAceurwYhFawxtQcd9S+ojqWVDYpCTLB6CQFQDVOMcZfbdqim3eBtU0oO14suEBGSu36QhWF0yd6tkTNZDF32wWsroS3gtfvxSwV6s0j2flD01I07yECoa/MGjGolA0UkxPOPE54QtoRk9VMGKTVnQzrUf2611qgBy3tB+8n/REQyfAdMt8W2DZ6O7IZoCf8Q/02+k5yd5eLjbM5BUAZOyYvlnkZRb/eNXNvIvF1S1FYVNPTB5PkRl0UOvn77e4N0pokn68Vim9qWaixcuQLiakhpHA2LhT1Bdyo/rGWl4rLBg9PF15jle3svivgR5Mz8+p2qVom4G8PQoFHbfUyuaAWGcJld3hMiiaz8HLSng3aRO3+iDZXfON06mqw6InjwUqrTYLdPjmMshhDSxVEyDZuHw3czqNTjlEdPbbwQpb1DtiofsyteiWefN2f1w2nRrukMP/kYJ3JVatlyiDAGJEV1Di5N0sBjVeDLGpP7ineT+bHrqHSdDgUnRFa87mDiViff31jkNDC0ph5reoVxxGodtGrNC4Y9eiWVZugoWEsU5CaMfC4r3e9TIIhGhqtF5Se1qrjPxy/oJ1WbuO0kRXHRtlU2QIDRsWeK01eVm53WK9zNBa3WkOMp2O6jLZUQOOqr/RLdtgHl4f4MF0cDLrVEQZQQbxwssk8IXCCovZAL0eyOL5xccaSkbq6rUnhLhxot1RF7Ga9JI+Vq8TEuS1zb7MQSCXD8XPtix2jkeEy46jp9nCT4yXkQ0TwTNAkzjTVuSGL/cr12G4WI/aLlW2De+QZJ5Dh3LwSu1UXf3es9eA/p6ruoSbwmgUBk8sCfRqI888AKEXid6uHYcllsj7lqat8ghqGDTPwnza8qbMhGGW6In5DUPho+SAa6iWVHJsAwQ2U5ZLFhrOWDiW7hvALqM7D/kHrDAB5HVZoAj7MpAFzxeduIWiaDKa6DAcCKG34hBZje7RIUkxJnKOKcOwL7Yw9Snx92AwitNWkIdg4BMX0mN4n2JPeuNdc6UdkKMZHq0UajjhiRZ3PfTj4gd6Z8m775c2TUqbgBp7ogzRcbJwKD5QsI+KLuJ1H74FjtvsZzxxgpavJwTX8GJMOfa0rvb45c/7f82L49orgMdsMKuKDRnJLiLKcj91tPidk6Tn2t0L+jD/x46xfYUmadpMEXdMzAzuiOUR2nElT7chqRekaf6k3etsUJTQQ8r05DMsSQB8em4Qpx7niWZBsRuiOOVNSsQ/s4mrdB3rmS0fyxBNQreULxq8pUfwFBnDeYycbJLdlpQRMai99gf3vNDGz8Zu92wJFjZw+xBrGmVX4Y0fDv1RMT3hGc1K+ndkLC1Vh1u81ghx4Fdwz0DwPrjJTE013c5iOvmZ9S/wLg0luoGuZps41Gyx9ED8oRO5UJFmtRFv01DlZM9AP4hZ/zSDptP3QMj3v2QPiyq/5vk17Fh/WLLBuWlLyUjddkhNHk/Sj2R+DGWTZYnoOhjrCGbuq2tbAIU+iIYnX52xeFUZsRP95opHjogSg0XyiGbDbMXPfCSWFzemgohlXCwjoaMIK06K+io4iZVUnaO7XD0RuSIGuwi7W7DkhhqdfiIr5WYKjVKNtCNgCE98UapDC31lHEFX1Rx5EUAo6IIdWxqNZGOwsHWE7EQBTPwwT6wj6qEBMcgjpltvIkfM8rUBfKatw/NFCmvtnCA1mde4IDgrZ58F0fl5fsmm0HRKmjhogdt2LS28VDImTExE0SzQRgKv6GcZzabH/AiIIBiiflP+ireEBwoe0koiDxN2DHq+X0TKvA7mFph9VZoOh8BrnAi1TPQxFmz4miv1dtpce9mFMBPpVsLzD3w2rpvDAk+PvS2HwIrlicmyoufRL3GtHuvmbAexDsa+N75n39XTzK5v6qzM/gp4COLP8KeMxqktNRECO1dwNSWCKLSNCGUN7YiYOKEftqSuxuucfFcAUYsW0wah0GLIjH0luuiSYyhuQiypshtfR07AxGpkx52BKzS5xYmkoHwXcv2k4xE42WjFC0WxPEhILcUp90CeF3SmsGMhJyiBBw13KL1kxJOZ1/um4bSjB31KHOt76lwIpYN/Y9I5DdEE04KdONePC59wAJXRrZ5NsB5ZPmnEBVhsnTHv14H+75tltXXmRhX0x2jArs7xchpyyyr2TeDbBptQhD6Z16upKMwoHD0sElHfZDO52j3WmCp3acdB1y3ToQ3jGzCSGcHCwkGaDRLR5JQjEzxf24bTqYABvv24djm87qRHntJs9t6t6VND7RsFaJzt6MwHW9Z1iDUzUXsfMkA8bDLobxD7to9JahAmoshYUYlpz98bPFV6ZAioiXzTZZAp60xjLOiCkpTfHv6ahIjpTv4inZUvCfkoy29yJwwIX4pl0jL2fyb0Rm7kQYgPip9nA/pJtsReQD10dQPetOU6+PGBm1it5b8Thd6/psOwsE+CBx4EHtocy6YsVt0v3FPe8w4jEvdF00xY/+2lRYYDlzaZRrOQg1/r+VWO2uHP+RYId1Ip6dWnMdQ33OSN+ghbCcYU/SoRxR0cs1fVaYkfpB6luIlhivw01ya1GlMXLFljil9eWk/PNjyU0PMdahuZmLcuyzhy1FS0rhWuPNXxvuXC9CcesCBQKkstxxMcpsNe15HpKNU+BnrTzJ4jmrfbYPORFYOSUQjE2sO6MYAvnZlFUd0ALfftUWnf02xMNm7jnLrOwRQCHO5z4QVlPkU1WKQbrrLVd2WNPpg9WddWY096Bbd3hahq7EyptD7VJgGzqEs1T8w3wDwxiX8QxU4H5WdBrtJXzlVEJ+8YnKCw+uHNOTMmNPQaN3e7t/Jy8QYmqaK+AQEOjcfhoM7O8jsSoyKRvtpPtIbguoVc2qS5trCm2BSw2bm0JipxLTE4K1l2Xl/gmszywAYjYeo4mF3FkcGMHT+JzKj05/paVn5FBvwLFmWIWLLcLa3JjGxI9Mp6J//gLi08jm41YgJBXfPrD78CYd/4h07fkD+PwrrPwLuSyWQ5VmuLpv19ZB+ve19piiWTqJLPIKVCoV2/1wY+T8mIg9x4DQlEkaNjPN2LSPYx/Fb1HDck42l8ECI/k3PSPhVUt/w7Y1O0NL07atqVfZkwpkYhZclGaTRnqv0m7D3MjZIY7wOSQncs0lwuwdaUAg06SWAp1NHRLgCEut0epdysDYEk8KB1LUCJGUnCVGRDX0QZNPr6S5KYMMjLceAekutUXOqckw5Ex2+6PqHMQkNS5hOvWE+8Q2nloT8WVAmkIHxA1Ph6/sEX/xFdyy5wmVG4KofMjMGGxRX2mEOaEc20mT7B5CeHNsGePW3LuGaWLiz2DYxzlTdjRpQjZ+zcLu9Vssx4Ir8bqB90vknHtbYKax69bHBInd2LjfZ3HEuIJjQMPDuviIglILz228UsZfJMCqOit85TkodeOnYZf26q//sfr7r+qOa8p10ABMK+p666jeBImYD5QQjOJmiMUwIRDK4kFEiavNxvCcxn4YZ6Z/s2sy4T0GNw7wZGr+hblq/9hLFQyAjrIFyKH1VD+wtYZcT94kgig4xhXmqy5e6n0KReKpqHYhM4EnSjwrei6IVQtJGcXvdk2imDoin2XpyjjVu4g7d8ev5gTZwNKoXMIkCCPprrIDKEz3NFEyeEFoQPuko9mMNk381fnjBz0q4bHNpjdfLY27Nr75GL+TVSrTcsi6Wo0rRVi4vdWqbmg1l8XCeb3yPg6xAAUfMmEBNPMFrE+ql4jDHqGbqj2XiamL3zVaQdzvySpl+S6J0gJQaf0fJiOO/dZMCxgN6wW9eGwNyATEWxUBrriHnyHBr7NFPyMpIdc/cM8BxbtwLuIfs2xRBZgzR8kWsnnOZGqOGK7nVrU4JTr5V7LWu1p7LOUV36we2YUTrOUD9pjuXrXh2V4OGB3Qgqby4uVZg3O4sh2mNjNXy1xdfcbI/BOKmPI14UHGTXsiQ6Of+IvATYyOHObMFJqEFHUVqqK3MaQ4y0icp25KlKlFFzMeDUtyE+XDWlD8Kct8HBFVNG382e2sVoed6EwhnT5xd0zxLH8TUHJ8m296ZA7a0kz13EsbWCqXYmNRah8tb7BjiYUKf9kjdqUVs4fHM2SLQmfJC9ldEsAT1KjTA294NMPUR5aR7PXWRHJdZWbHSWisu57C7M/3c1g3OXDu9aL7UMWLeG/KxX5Z2SW35DhMa/QkAeupdpxbmOCMCTBj2RaZCk++rYlLlL2PJq9zN/dVwNm2DsSRTWL7d1/K6WgMNpKgNuZHJIhiwzkylgr8AsYbxoARt64/1kI0Qo00pNxkVnUIyc9P830F5Kie5Tl1HxJMLWdOQCwMn4QTDMi/P/fQcwMwWZUGbvej4MAQjHX2bgPYuqeX1hiO1oOuYGHrDLeYW2tMm+VWJnnLAQuJB8ElHkUHNx8RQl4VGf82MEv275BY+52xvlx6q7O1CSss4oyorLQ8SbS56dRnN2AO8WWEA/7RF7/9gU5rp+LELqY1+UXZvhBrgent4SiJR4jqSe3BNyGo4+SI1zAJ4cUJ9P2NQuSQKQTimmfYes5LlTYpbz2gASoBmJdiTr6mnfX9hQk67OBwb0yS+QAwVRv8j9HDCC29uUBC5HwLXOS6KZGSemwi7ZilU0CnE9nDPyh5ckvg+LxIEoYEz3IE0CYOusskpLVuxps9G3yPidSpOoddNn8ayM667ybLtU+9bab4Jtcx/JQ/3wQZElXYjBgFSPHJPLFDtyI1nQtSQu1Dp0cbHyAk7DQdED87XZNxSKvE6FZo3HVhXiCKDxkbIZzDM6o3uJEBQuBx3sXGbojLGL77UBugQ7sC0MjaDQ5IWSLHjNp65+k4o62OcXYG6tEQh1R6BEz26u6JGYjZtNRiHquiLTNmuRM2uZ8N5Iu7VkUGaJ4LuBL9dxznboBbEsMk3qWPoazPhP7sAbS1Zf1+M2hDwAWVEw6du0/cI14RLtFWrYkXD5Nd68jN5hJ0Rnyk4wS1zl7anA6BbJvZm63emoEWkyQT//nYN9H9mmcVkcISmCpqSrz/8bcZ3/Pu5s2/wk/lDLQ8EV6+TzAcuOQEX3u5xxLHg96VAMn7LEUzG7WNBIS5AW/asLbwP1XECspis68KoAl4gPopHBPHEnrYreMf0MyYQsNsXsLH5WDxxtGtVO2daOdnpQumFHXmk8OGNwGDt02Ps5xCaUw1Vxbaq6mOAiH2sy59Sz/m2D9wrGtbpefuEfe3N/BONjV/K1rvbri/SXQlXuA0x0S7XcAaqmoeZNIl0znwPB6EYd/z4HRVzktlASylNfbhpsARgTePzNQrBzy/8ToRod0cLSqxL8KyUK6IQAnoDVGCNaqZmjZpndqcuONOjowDb3epmtxmIO2KE5997xzTcIZ7k2Xzgz7HYeDWgdZtYtLzP+DPYOjn8i8ivAg6D2HKPT+CW6qBbFCgC3iNRCfGxN+sSkKkO1dFJPpzIobrCnsIsF7vOmXanRZ2AGGPZRHsO5b6z6zkxz4Q3apCzo23EVqplqxJpEkEzZQBb5MYfZdnNSd3glwt1X4H1Ok/K0DNgBlf0JLhWg0sKBmzJPcgTtCbl62DVE7lo8+ZBIzXbDitRiIWuuFiswop23k3PfSgjqX75VX7iE00p0OxDRnBzIMi3QcmyIV4B6IoBeAMiA/hHdQGdQXJz9W+AMV8/sKO2HeZxilqp9wR4jCmQJVuI+IYiK05IRwdyIOagMmArC5bffCCd0Nm1wnkJsS9dJ6gAhfpBZOv3iZupgrIkjARXhuxiSlR/khz1wwFdjeR9NZ75w1zC4IgVdfaYZbqwtQECJYkhGRTAbjWCCKwwyTF6SqCzepvl0x6KfOS0nu2QZntviNVcPhbs5JE5yi7fKBaN1JyLf7m2QHZI7A0wMzSXs+zcWFdW/2aYwrBYNkmc2HyRo6Soth/oYKFnrSJWkMiloa201b1koRhU7DOscKRtCkDqJZTUwTCTJJu/USceuz5XkYv7JDkf1aIxw9j2naUXWsDg88jhM2RFVJ3lsxWAjqU3JZ1PG4hTgL/3q8Mn8jggSPHdi1xneIHkcgdkK7ZMndJJZNMteFC2HdfbLjUTELjnjbrdJtbWH/tQRmTVi6wUwoQhSmel3ivLtOnZ3LW9N+MI5eRqVDs93HIOcsNvTclTTGUoX1MWy80po8HyXoUZTKsDm6CChPVj33COyDUgrAntRjk2mg3OKlXxqGiqTChNWa4ttFiYVWlQbsiIRW0DHVVlbc31nrX3buRvb25g1iUFXQcFkHUU+PWswCsQPkV7uL1+JuXWw1oCLHy5UWTJwHJJJK3BTBJttHGo9CVrsq8yzS5iJiYC2FFCsfBBuOYElXhrPPwVxOEBaUCBS2xDv/8HM9wFgfYvHlvthUPpcrWv7On4q0UTGfM9imWKhjC2KgwvoHyAfHpGnvF35AEAj94Ey3JIhjdA3Wk9fIsQ0+T1dcaC78yatr0h2SKMOXH9oqmg9k0VWciK+POzYfdzk6nJ1kC11PoVhz1LzDYQM/mRZvcA6f5S/GJgaAKa49h8yVB8VRfrFmUbIGCGkl/fA3PqtRfP5sSqzGKKl2kB42WxQ0Bz09vImthPZpIUfNWM1/GJPevzYgk7PeSt4xNxm/Y3st71Carwux8MiWzhayVH6pcZus+is3h29WNjzLUBOFrl9lGlYNphhlGdygwbsyIv20nrDx13SURn1Y0o2U3cd8HtBFYM4dMFW84WmyOxn8MLESUdjdqH/mjowAPeXzlvk/GFcEQCAdsAD88JnH7gQtdSXNgZUSwjBHoqWl9c6GzNcHy3IV0KLRsf0/XUL5aY5VNHjJqWXM8IG5+VU0Q1/kkcHPaDH5/FG1LE+AkWwvsf8Rm1bL0TwXxRxpJ4LVaMTJMC4QQ/rfeuDB4nJdsg0Qq3Uu7QZ1gkyL6ZDep3BxDpc0DjdKW3EwAS334NYv9RjME/qnlar3SGwCFMzkBx43JH4pGOrNNGEGlkcfKUaq9oR7LPudle5NM/S6xy2FSaVy2tUAwWgMgBj14rUEgALhtm3fzboa62N6rbjekApwRode/sqhc4j3UipstgBXUNbJ+G9pmEQ2bP1l6FTKp6pf/CUqZfCtHYHIC7sP+cgg4AQ4GCxEqiyCAhCLsZOZJkkbcMQ34cRikXElkyNsafeQ60Jl+7uRfP7g1tpLx3rO2ujUa3LaaKNJQ1n2aIRCUxdxccRTi9lFYWyUInvudKFL40YPp4mpijRWoKnh2DBXkAkxXBJS6AdHB+FnT33o3aCVWTFNuF5qifvA5cS7rwJy65H1fnmcZsFgK9UZwfMGZAIkPNH2VU/cVIIt3p97mkurFVQ1rvHEYEwne58tgmrWIPkVnd0YLo9YTibONT8bu5GxBzsbxUAs5CDQQHH1lPWKd9MY8xhFBHKUJu5aCU6tYSywLD0v47kWU09sLG+sOm5vRxevxaH9nC3aX3cvzTIS6HXckEAEtUwcuD0x5xbice48VwjxoYXY2+zWnMphL45aFZFd1yZDdzNIQmQl7DXnBOqfCef8QzFuLHVlFNhW4OjpJJbyBYzQFIDIZ7NucGKhZPcTeMuShAUV1wbaYJqU6GMPdKdhXSWaQ958w37xo66fK7D9Cyz6wtz+RXwTaaiG+C8FXSuhKv1JyqBrtxMp8jRJOLszT8HtmfaO5p0V5VO3ra3BElo++TURmoL8U7L/Pe7xzCpFwNvtODei3MSifr4cALjVYBhVfNkR4f1OTLQseOT75LCpJjtQjSsendfw0hfDUyn+aDttoc7izXuYbf/EHYKh7N69unuaCTqv0m1aQVmtITyKPDtsU5MsFOaGqm/ptZVlMRy1gp841BhKXOXLprwqVgWhHbXjh2xUp7eNFYn62RgrJiRcV4SH9vye+uKoCKnmDJZ2YO7VpbgJP8mq7KAo3wKDRYF3ucLAUJ1HJnJaTMEBSTNq18Mm/Uz5yOxDN0dfeN97myBR6UemvHDpJLiudKhmMNEjcU1FJtMR00e5Icl/GCfrMoIJ1X4QeBr53PDFSqB5JdpZk2VqizmhW63SIWfWKAz9RGhyM6cF5KfGSr1c5tHP44DyFpF7EwtQw4PE7JY+I4rYOZ8RJkjbLuP5hDGTHBS/6jXFQp8zOso8EDhTIcpkdVwNdvCBH3EaXMvtXN/zjN8w3jyeEMAjOOJjI8OFuP5oe3SeOQ+NY7nHEHv5o0hD7fO79D/ssI9xXnRfPIfb3AE62pLH+pPIMgQkADiN/DWvKMBv52o0dyYcGJHBUzzEgM5xUpHB+JkoodzWO9TI8+1v1RkCpQ26gdZtG98MIn7zBIOISC+aMvbyekApCnDGG5YFy5f+RWu3rkadL1KXOEaHjffPt/lLfi/zlHX7zUZGshedUz082Nm1avm3eTg2EhzhnR5f36I9nkEe1eVmtPhOkoxzcSQeOw+cwZTW+Kbmoty+JdKVCYqPhpGPOUrvz/x+qEa7GAH1xBMT9z4Kzq4Gws88+CLsT9U5XfIQmKq+/7gp3KxCCd4vN7cjWdK2ounH/xuF4gfkCwNzvEgd6BU/ZWnEYqvxlWY5xpBTB/JBUr6Sul8KRKnBlpHjVwbePZxv4uyJblovgfrJlvhg74oJFDiXCgobTVAfv+DTkP+JRjk7VH24iKidr8tcOR2fHWDDZ5kHgvXlKdSuU8rLwN2BnjkRskayopIZuY2k2AkCTLWzci2bDkGpfl50x4TU2EmuxRd98Mi5hC+1COIpXUhX7nitbxGekrtuDFx9SLlyx87oZsks4mdUP+TU7wl6Xkn1cshjHlOfazQBKMW8vysk2qjSId4mdfFDqSbrBdnQbO1Apmr8NxRzn+hiTb6btntmQ2qtgosE1kbB9/R0pS6C59UeW4dvrtFw5TAhtShYHeu6PTr7DAkQG+DIwCux4MBDzZnBxiHTvycwwaX8x9XNrL0jY4NM/XkLQxJYKkctfTATpM5/zaEFE0zGewjX71ieZuejDSGpo01c97tTOjtcA47t8hSBO17NJcXw3owmzNWWOfSL3VHIKCsZdo/9jeHVvjw2dPopyp4wywiAheSyVjUCm4GQVAM7y2BZ1CFkcLZh4x5nz4+3XrfVRidwGvqsF0K5idzbFhUfXy8Gw3AwWpUBg4oyXrdQK/6YCwVKHA3U5LtmYekQhgDcdZeVo6fdHjfcfalHpZn84nvnCWRIcqTdByZfEZVL5/GQ3cmxAyfKkTgPxIPN+EBbREGRq+PGjTPG/VQf+em6ErVbvgPJ+AFTb6B0Nz2ouv76Yx876BXMM6HaQbJxrHurPyr22ktOSIfS2o3B89IjGJzyea9RNs371PrcoRa2/5Ai3Q8fmmVJC1lCm2nTlvOFwG69BxdFVidaRmOWInDM0nmzZa34ymgzK5sAdvCFpG9wGv1jujpB3sSB4ecAC6+TTYdSzkAVxocpNvSUfWk4NkTWMgIgsXZklLQChP9VHBCrZmmu+qxwJAjHSJTtLQrw6gR3twOdL56wW3/8DXWd4CH1KJwzNcSa83KGaw7lW9AVKWAU9p0Qz8npQZ1hgGhryh+UVlKvhIf9AUBM5wRWUPjUZeKndkXNkLbhKtdsS0ofNrwUkkByJUGGXNiB1Y2duRLO8fn8vDBTcfCWsPZ56YspNKo3TT9R5pm6xw8ei1kS3vgI5Xy9/5sC6DJ1Y/LfUsZZ6G/FbvhAuO16zU6kJkcP2W6IG+ScL1eQnY2kKaJpzuNKnO3QkNGL/euLwsVw13v8GfSjAj67kNieLTBhX7/ToX3J+TYBQSGPy78CTIqK+03wNtRLaDgIE/acYLySTJYUa1l5SyjIo406ej09Rhuou0JW5yt9OdqQbR44IAql6nf6noQGvoLbOSZS/vKgC/8JNiSe6/umjc6Zmbjt9lH5UmpLh0B2Ra4Z95p+OUQ8zORCSJR0NR7PWAIxZEs334ywknLUubvOwAUZPWPYi7Uiypv2XdBnv43s87KENa90YAJJYrl6ANJegCv2hpNy3uLkufq2wFRlxdkUjZUsQgn+Vi4T7rzA/abTIfm126VomcKs2YlwHuXkX+faibz6Q7Zu3L8Kvv3/pQWX/ouY9u5UjMGdNakVtRF+g6sFmP67a7UwkPyvKe3CALQZ4ymauwdEmaYoG3h5FqSyglL2tWPvK/TvqWTZ1fWWjMTsMY8E5KdBo1dQw6/RlmOHO1ZLPxkxBvKGMxbJwdXMkN7ZZE2i/6/BUwnBRqlXE+WjsuO1q1xQJNcxxVDdOxHBL2/kePmnz9jv6Mp1OTF6PP70ZwvvEQhpaBPk1pddQQDj1IahFmDw05bSceK9Ll8KzkdoNOwGGwwFbLh0KxhmGvXclBw+OQV1EJI2mqtqtgasw9g2t7k3dg1Gc1YPU+Rt4Dc39FfAEZuAW53nDBR1jwdBybfjl51edZvXwCHQlAubRT20X7j+EkMZ1NMeq3cOsh/GNdIhMy7sZw6HriAWTevWr0y6jYdAQ7kMAd/9M/BsTaVVC1Vl7lkXPU6oU6wDeHsFvLz1K41v7SnpbtRBhn4A4owu774gFjzW6G0LW0QJncPajEjuESemywcvnEsoKTTk2nuJp9FdHhKmZg6OCD6NFhpw4qemFZIhQwQ/KTGu1OwPBOA3KFEcxqycunrBx8PKgCYn9Lmq2jf0D5TOX2AC/lRWp8X5QMUXi489AQquAD1u60GkjZJm3mfQSTVxTKzmZP7EctmV+4tS59PGxGFZ9BvsUI9/N3dXtCovFB3ssP68KE6k/60mZZhN8qFHp53WCOhmk//qvQBJzZ0+daIxVm01936820NqyL8KT2ePAH8ReU8rfflRL0exMYWUAG2KFqq17unfsAABrT3umDinEp78LkYLeIYQ2wIyr90B5cS1WmqzVEJLjQHHLgUlGz9YM7SWnxAxx2Lf+JHzQvwI8WPW+8z9OkXd/v9Fg4n6sT6PFslqlpgXKumUNapJJAuqQokDwMUKaK7EzhbgA6aPhBGBOi1g5CNvaiKJ23HcXY9u7MNLRPof9keSOC+z/BDe5fA69rJvPsmZ5/vPKsE8U0a4+ALHR36uIuCJkAcL0Ccx2SK5gaFlAz7UJz739QGsB1oanDH/YyyzFPJaMu9G+G8kLxb4tcbKAYmrVJgEzwJNzM2NGjjZYV29axkUd0eQJ83CsLSwYBksYLKP4ahoV7LQmx+mpM/NBO0sY+8V60zJPYy7boNfI/u80ZAFcCEPRV7EMyFnLoL3dDOJeO6qCAUE8WUb9J1l20OkL0++hCDQNZJEZInSjZvJD2MT2dJpTCQUsZtXLf1++VAEQdVdGyINgltgTk5NVFbIUZIRv7BUsHb4XU5xsNW8ug+VTDchjak1TRvti18DhzOvnBpTWVjkgfEb5gs28ukpYVHzl2OXrFdijO9yYycYkPzP33Jshl3kaqFXAIRX1xXm7O2AQn8AMnLevj6uUjrjxmgIFG+0ROoX5Uqc8mHk3dho8FFGb2mrCz/2snqDMPk7AUskhtY8KxVrrhEW/MgGpSy/ET3DKm4hMdtaL00mAF/MuKo+9nML3vCgOlKkVKzGSQawHPDkYLJ+ki53jdwEwme2KFHKm80HU39RpscFu+pLL1M802Z65HPKqBBj0dBtw3+gdVBFAh/e58B0873obG0loSi/qEH0fGmuF7ICrW+bisERb+INdTCXcFbky6rcXI5NbkMH9kB5uBie8MPsXwq9IDY8Zz0G4Ojkyi9RaQSs+57RHu8BJqQSjMIrku0rZa9SSGCbiIYwgUg8DuAP1gfAXXdSmydaZ00+U5hWE3gREDRG1u/LJxDo+kw+NdWAqtGSdGuEC/F2In0891Ig7QDAdRrwrob8xbFiggwOmazr9I3WS70kBjEzs85DaeU+o6sFJuepz4nKPcgf/U17mh3lQEWAts8JedWQQe3SLKoxqWmCxNSBSKaS+gphok7lsYtev476ywFMF0PNWaff09R1NL4rWmfMsFlA0gRkOf9w4isNVlWBvn7x1xqs9dZ5Wck5cBQ1OtPM01lhjw1Z3L/2iR2O7mpEpvJsTeT7aJAlEv9f2WoLjtkMNQGvr0TxwZCBOMgi9O3V2evgt8rlAYr78/oi+s4l/EWVcQmk+eVtgFwK28+kYX8kCORGrzSPEhP6BolRz/82eTUq17D5rq4Ich0H8/2hiWXM7/MLwjWkMXd0qGMIBDYzDOeYNiUlb8o+n/Vhm+LwxYmvTmS958iBjnHqTKtcfiT9iNeNeQgN8Z7bnSqkenLmWcd56O4VP8Nj3ajPLrttskhPjwc4pJXMJFXZZVTeVR70+ZdMgfkLpUdPx/RlsZ48jPNKPXA4IayVq5v+8lAIP5pHP+y0M+R/mZRDgQs9G043N3MCd40gfaT7llN/0jWHmlLiZwovtyzE1bfpt4zWwV/E0SNrZ2masNowhGpgkYcLgRYsbw4WDD8dwE+qvXumlfpwIWo1QqRgcigoIJFBmoCzZn+EIz7c3LVhRt2ZeLSe58Vz3gQBAdLXXrUGhrQ9UnLSvAZCvzU66ZAfe2Ea8e5JUa9A/IlNqY/xMFMrQ4i6dp9FHaVK3zns5NJp2ScCXIrMxhTKm9tFxjlYVRxDM1YP/0HAbrmydRDfzEw2d5ljbHDTBeL99bRZWLmtJG1Enokj3n2yCtjV1Nj/sLg7dkeSfQppGDjLPJGdaUX4EbheISm7FnixL6iMYemGopWi37DQ53jFwSx8Fympd3dkKFNURE8+ihW68tbP47ggmfZpyl9vvBi5AZJ8MTn/M46ya8cps77ui/BsTgqe1vxKnrPPrBy/sZJeH9trMecB2FSvjny7honLK/pAbTXuneLkh8gZnx1HR07uZKnGZzj6fsgpZXC3GEMpHk8rZJIjdKyCPvWb7+iv2ny5nFlOgQ6OhKJ4b/zyvRjEXNpPmXnhDys9AQlAtV9I412WW4aYk+6Bhid8LijKwlxzWvZ7qZ/C1at2cKas766Z8SxSYpoStW93eIFhgSBnUxt/eXgWSO54b32LjYwIuU300T/hq9L2XCkW8vLJJ3nNjpQVh7lOInj0cks//T4hISMD78//DEZ42fFGkAYpnpXiQHKSSGJMvY1ezwJqZaOfExSe18wIA8o9UcJAWGJqIczrKFkNRvYMoOHbzue2lEyZ3Jaq+iNRJm4qfaNQ5dO6UgjZKXm1CNqIOJJymtabaDJC+WFYmfnKRCLOn3Eebo+Hr9QKsWyYtzEbnFEjkSGRxILTjER2pFMgMl5PtwUpnpe3SP3j+cMusveql0LNhLqa3O+nDfETYBfa/p3fscp7pPA67XPP43gnhWEVrVTUHV+fD9y1GUkdJYNtj7HQnKJCM8N3XWWsYNbNZZ47fmNrl15RZzBzpp+W3/wddSc0XDtgLXMLd+9jptHo/Xj49M43uuAN4/bU+hl+S57vUDzA81psC9VzNv7fCqB2OXmBZ3M1NhoYGu1RpYMNKx5L13HaJCcdr7JoA2nPkRJjehp1E2R34mUMmJSxorK7Ls+Fxw8SND3XHr7l4NhQZrpPxQUgH2AdGXJMEKdMHpUauBDuGL1PAnCKe/dOI/c8ThJLRviDUVfnDstS/6MIqV82zMSHHQdCstVz9MHfAPd2v8osKPF51lWcrOCqB5uea5u8gObGqqbJreCUZQ+CwLx1UL4arR4/UyibORikzVV6cflJCUyOMHdz2Sl23Rk9bKdqQVMSGdKCf5d+A2x12q+FxdRIYyzP0KX2I0G+Qdx52z9EnOCCI0YxRo0nbjPxU4olF6Sstfc0oYJOhmk6gB4/ZhQjF+QL9QSnFAHHQUj52lDa9Z5gB/PhFFfTLgtc1tFKUppIhHW42ejnd+J9m7yVsIxuLdrvm+c5xOjlUmO2uSo2FE6Kztk/hyDFVclYxMGnydkx7J2hz0fAAR1f0c0BFKHg0BlgvZcIF7F2M9E7VStMZwHS5Cu8c9bKDnTvqyqagh6LmiVc35TSKwfgPiBMUTEw5UKWJDEW6gz2nz1LiDVBb32jYz0RWIKrg7Mpk7rdQt7lz3ZXrrfCVUBUxTMNEdjlOFtBxyVYAFaxWFayZZc0CX2W4n/N6Lg2vn5fW6viAHqzFXms52ewM5PRdJIG7rTPWKacZ43xG6yAacX4nsQ+hrMcQcekYf87K5UMfazLUFUR8JFF28kyeh4LVDMwYZirg7Jl6O9Mv+ZdWAGLfpkB6TngfDNLywJPRf7sS6oeQjvazcmnpBHN/PIbpN41ELPXzkktsqX6p5sFjWa2WYto3R1gGt6as8/FjHc5BGwkgd3UA+NE+0GnbpB736iM63FXOgvrNf016fXuc29vUWaqHV6ocl0CdOXBhYdTZCY+JTq4PMtyoAW8PpUcNWqed8aj7Pb/Fz91kzZIeU4FrlqMR/lwiOfON3Kyo6IPGpe8ULYWhTE6V4T2Tqtw2NbYNhXsZCBMCiYSOBlEmttehcjT0aOWPaG49tL7o/rDgfyo8yAxJagjNaeeYQ150jECuuKc2ydNqEKWuNbY+okq/RBnn30VLculKWkxl2xluq6TZ/RDgGW2wMa87ttA8RKXAEQ3M4UuZcjFdSogI0fEWMUdooY/AAdYHq5BOMMbR17Ue+iRYU6nr2rFamQkZm1nkUrP+7Sc83HZkr1SLgdJUjtBeW855YeIyzujs+VkbSdSfYLXlsmI1lL4QVtiNXlvpWvYJI6LBOBX9M13QPGL0JZn3EAjDXNAza7lYnQfrNv54Zw4JBnhd78d+9w1n+uol5kZsicEjMFTKf7l3MGPf8yzYuuYf9JWZ/RbTPr8E7NpemEfR6ODptjnpay5oLBgEVUS63Z7gFRE7Rim+pEgIVOwFChFA3cFTfbQVbSP1UAvEwN0kRs/BhQvUJh5AQgtS75XWxxV/cNUC3IbMQA9lNq7ZAgTYA7R6IOnnogVJuDg0ZV81N+SRdVtHaKQagryIwDdJFe2pk6abV4fJzwGC2MVTFqDtTaO5/Ufqo8vguFMDLEi3DtDenAhC6YRQlW5W4DT7D5lau03P0V1WgdKRQbThDgrOq+ERSi05Bi7vicKMk09466q0DHW/QAAhtBk4yLsS0IPrX0Uo+0rckLENJzpz2hJguhVKoX02qMd0h5wnkg+2HEOtFW+b0NiOnq0V8H0WKRhtRWjKr6K/T460AT30HSFnd+7H1t528bSLTlcZ7oWrfkE0NVyZakItcgBXxgL+B7pnqpIuC1dTF98QwzW7gEM3uyLj707AkKGdUMt8b7FOXoCSJVZLZt/QLL6GPZlKlXOWUaeNt7VkvedUcwehaVujIz7IAszVWIxzjDFiYEX8WAu/x0mll+lzOOwaW11d1BCgdNkc2W970uXx/BgruPkL1viXEWY2gqnl70THb4WtuNvCysovaViJY0i2Gv2zBiPqyAPA6Ku1qzXgl1pqNYalDPsnquOqpzO0xx6HWlyxpSBiEXC6Q8xtUt7retkhtAbTd6GRt6nqEwWxl/7T/uY+MZyn335DdByKOlO2D+GEYTHoBhLH1bRxk5Re7OvoYzBh755edggtVG6+XPbP6C5u0uy+EOH1DRa41ZDRrNLuj1OVurjnjg+6TVho8R2KK/fufR4FhneesKfUDV5z5QpgdyRtf+Bz3IrvrWUrR82TiXqQu6c9EkjRrh/9o/hzE3CrnWBWVjgd4vtR7R0jUHy/EYuVc+m/8sMiFIMqvMjhluABtazb6oSs4GVtw7atRi2Ap7+1X38xmBgwm/9xoyKwwwNdNVunykucgy5pXtaKD1Q3DK0EuXM/Em70xXDkQAW3UgNLV/a8wlt/CpyYCQfAZil03ReYBQRjjmAb8G74TBs2VMwGkUql5qsWQRM/TxYBjiUejuQbyWnLynfint8lXh2k2y448oN85uxO8q4VPpts9Nz0LPIP0IT9M/HhcR4dH0i2XZ6FNkIhnjtYpNRkA1e1asbwnlcVQTZ6zzU3tJg53BN4YQKNFAJfwLZInqyT2KzjAGZE+Z5+ZhptCSoyYxGZ4gYFC48hp+x1z+1+jzQkAsefDQv37RsvXTQrgI43S5J0eYzkDPfq7t1pqlW1Dl4krSQchzn5esTry2/Vs+AxLLyu+lVUQXNoIhfW7N7gLSM/4+u4opoMsZWXdlIgj6IJmzXz0DDh7pTozxk6L3rKC2eCt+GF8KwVi5NXDrkiPdADKZ2PZSeetEWeljOOLRqO4tNn5Dhi8JP5PfQykgG9AGVi7ouxrLEIGw/i4QhpsaaXctB1qyZAeW4Zbomfp8ILH0u7iDGgX7sO8VO5pbapngKw9NLsKKkirmnfMyddQCf7nTcAq1dYKb0m3IwUBg6d/W0rm5wY3rsS7N/PFmO2sYd79svuzll70tg3wIWEbrMNeFkUPTY+hWfHbHRJrq/wQSLBfM+yNTKQp/ByI6OQG1gh5CY4vaGJL3px02/hCtzipJ0nuJA0UxfbaHXT/ZcuiBBphHciTKuzo5jowrQ3kVxd0s2Jps50XUQ6cwCDR18NMYP+k20GrniHIBy8O8n1bIEuw5B5yAdRE74ISJNy5kg94aHcAdS7bUfovIqe8/ifjDaddgKNpvbrvd4IjnNOQDgFDGrnGfwLnWuKVHfe1Oo6nM5NK1fU3HVMcTrsUOjuPxqZPbkf2CJAe5RJYAKYMPk1EEsNbgz9RObjn2TschflqjWo2O9IB0awNvWE+6/vWNUbif/8MSBdkITllCk3SoMG+qIip0eNEyoEza8+YO1TRhhDJ8iU+6cn41QeKHvyM7Y1iaNH2pvCdS7BWvFqgJGb7W9eIofCTBRVgpunPGJPy8C7aUH0+S6HnfBhRoWW+luQOJtcVFe6GYnuKM6xTNx/LiD1CfJxCYXJiM2lwMlSiD8T6ljYuZLPsO9VlZyV7SuZYHmHT3qxffMt/1U4KlYDyjBO3Lab4hu3N1l06JrRwfhBVM7SujXgdZO78fqXwn1bfMVSXw8FOb36RKDLBHturokQaKkRF8S6zK6EbObb2M+gLfpI5yy8mhVTBZH30ymUWvCj/z37MJ/6DgQhKGN5fYmaHKvutebSzyrM9BM2mk4TuJ0J+Vpfqf3HRVAJhUyI3r1s1+q/AjrBKb4nja9uNr+v8t9VlxtGhT52H/M4/AzioRGWtyT9Q3dMqyZaPhzhKEy3p3iXnKpVmFR2cjmIT1ZQb1DqkOVsBQ31wR2kb61HJ2LIv/B4U8mnyH0PJKDlq+5RwtoyMNxz6cz/fbC6t4QiQol92jzsflZnVMRSv/QZxsWAiC9j9grxt6LuNNWhP+TuIl9dRhX8slN9skebdfJMCf0RhdNjltrYj3MFHpalyMb4ik/9p1cQdYVfNL7XTqYG+uhVL1E3P43lwZ+nnSUK6ULTPCsIJN06uxQetXWuSiGXd8oJvpL4D8++fRtvbEpnMsIhWaZq6BV9qzCXIEgpPQDKtPq8S/Ddx599Ft5PQ5egW5zPmQI5gua6GYez1AB8m3JJtSOzla1+nzPHkitl5td05VWQQngK83I0rwz7JriwSeWPs5yZ9rGl+kiDDixna0P6ayP7wjB+g0+V8zz120SiSvy4RBHAFfgHtKbYPLwAYx+2mLJ1Zga0GfKxB2J198Q0JqdGor68QEXJ2Dmg3IgL30DXpbn2JHrGGr/lRUgq4KLST34rU04JOWTr4khDfwLxHryIMu1gDgNRUsxxkSt6YD7Ws7AWiRM2bnhBwS5f2L1FLqUksbiGTInItVuItAdCxRggycp/xseMoiiiSUF0oTpHMGwOfK5iuksHzSvox8TXhOcKf5lhjsXbi24b6EyVbnfriD/ypSqsQgbQ4u/m64weJZuPvdobHFtdgkjHdEpsfuRXCmzFuIlKlSnjeykrjESGIZsxCVKD61r3Tp3me6fXsBcR6iSHPoJRE826EZywhvL4ugyvFdPi+HfQ+mJwRUCsfZe594i4nEmbU8Fipt5imbpCaYneK4XY9gTUaOhkE8v+AJEAr55GNxJ3748TVXDU47Ey+8v9Prc+JXtYkd802EHRQ03uvm3bn65gSs6n+o35nqkva27Ia4Dvqx04SSxS4ps9CPTr+JmozMR0GSLzy+ViVnPgex7/lKJLNPN2wOD29vWn0blhzmBBiKMxbHAbXtmaXwnkAqn3azKwVcb/EEkw7tVOL0THTqQvDFVFwLdm5JqZIIczYBLHzYrvyN1Lua90aekYTOgivnWcB9tneZ+HweYMxLP5TcoLkDMSxpLOWkOouWSgdKEwvmwWatBLNrH/r/SOnarkWb9PLHINGKbSzZwXK4EZyRRntShHDXDAaXIE8mAhZWkU+KTJ8BgWqiwU0TQP+zHQdLL5IU0gmg5EMA9SG6BdznUjTKA7H329xBfFX/CkpmqYNm3uiP9zlXefvj6vGjNaVS6bJtU8cf3KZZ8DwCfDIV9FdCAZTttO/MjZ45lb32u0sPIgVrYrgYaV6Z0fHHkxw4HarjMKV28HqTB0g3Ic1mf2laWveb2Axt+CtX2UvKkC/2xa3AlJi+x82/HVfQnz46nXT30hhO2mndBLyprAg/fnla5U6g+c6pv9K8eRTpfHaK466OqgFcZ6QwSaIwieUoROXJ+gURblv1lwNf+/Bcdu8hTq/CQkdrh4QyflFy2vzMNeUCB/zU702vQVVFMg+XQVQrMEFmwrHbS4p9XQY7BPxK1cZI79hyt+UH10AavCvJsU/xXfqgH2/gm1rUYOtWtYPGJOPmKihROl2zLaI86u9zznL4mINRVzMBLfcQs008+y87k6eNxVwc+gY7MB4iHnLbbF5pmOO+2hGkFgayJM66yH9DL5iVZbZbL+7PbeZ6qzfzRdsbRG4PjCyj7ot+kALB+yuRNCMwgcOA6SyHZtdvt2v7ojuj7rQVdtsnSNtz5zlfQg+mS1MVEztVyORJgeLvq5ftts8SqFD3d1Zf8KDAGWE9Ci3UQd4AxgAuHmEFA7TCcyqI4cvxF2kz15bFUW0qwPw49h57rRMaG2Mar+5nw1qOMsIG5Ve9AyoFQhPdDAmJIGwlRR8y3IKkK95C3aGF7mrGzMe25ydsXn5lDRyFWhoQkYVZHYzQwFjCVKyhwPMrBjZ8X7/sWgSQkL2s7XVMgJkTXEkHKdNf7APckngQOprxpKn8JrVvbOWewMLK5XWGLtkk1zGw9MQ2toarWUUxIZZZcIVVx4+yVjJBHbjQp8y3lzHpKKespVAn9A1T0/4WTSRr9S8yQG+2OD6mCTbhVYgP7Lj8P7RbVEheo5rHcNsNQKfXIqmONjvV+JMoKIwx5nGsTstsKPhgUT+Ir19UjGZGjIqLZodEwQbpEcphV39qg/FK3i3rPaAZv+ZPtTn1b3E8Bpl0fBDs0DV+EPiRXKILdmRCshd6M8K6VCb2KvtrqoYwB2QN+bCcMcRbLJu0WFUlFyAwzi64YVBbkQgl0tKGGtAtWCGQ7jrQCVmENwU/Z2VslKiwLjr6DtnewJraFcVrc8/7nKRFxoqiIT02Nzv4A+x0Fe27yBt/HKfvb44sKXbQZq3ue2zZEzBk6t7C8aoV05k3sojzKfBvRJ8m7UoX/UU3BqG/+eDueDGGphdCRrQwL0x+YE1j3FIg5KIbEW9/9G/fpayp9bAxu9Zg6CsgvQFVy6+VxvCOaRe7zLEgedr66VYxeWyxJamWGVLQjI9AVRZUGtfdZiPBcm5fiL55X/h+TsQMmO7d9vlZd1MQAb+mPf+TfvZe9z8xxJXtLrdjI5AnAE71lmIVIRK3rb8k1iB8U6U9skPNz1oej4JJBjJ15YfnqxBOtNhoar14M5Asy6QYipOxfG+4GhhGvrJ3HcGtKokG5MOkySN6KDeVHSlVD1h2HIlVJBEYJ0QM8DOO/XEbMFks13dUfWKSTotFbx75PT0D5tS2/uWZX5Jil7forNpC9Ld1/eH0IYZ6mZ17KQ1Uf5radFVTJCzpy2OFtX8FwIsmsxZWD2y8N4j4KrPUPQLnsMTQcb6dZ1yOzJ4ChOSvqz/1uq3/pLN4B8twq7y+SzGlS/xM50e0kzrHA3F3slYpIlRdC9QEb76CzjXRbtIXC+VX+9glcDSOFo2tla7OLwxU9CzBzimmB6oXRZ2wdd403yrh1w+GlM39op5tt1cHHKk0xmZAfUHZaX0AFLpqcCVY0l/uOh+tdaOhkcGq93HeWUdyafZ9J5P2jigg3URne9nUvDbhdFSQrrAJ41mc9pBGfJ+LjA5a3KDAyBrFmdUFkpgbMOmeufqTu5QpZmhtvENfvcQPoPk4RuQ0GwBePZOqEukKwpc6sVEjR7Ha/sfKBuozfrlx8gZ44i4PgV0qQ9u4QUzEA82HPY3AwokQ9TML9qOtGAcwT8tCfp1UaNE6zoHa0q7cDI4+H24c658lP9wQ66/EWhFX8bfm820bWdyZ6CikWBjJXbVOmtQqBn6iFHovyhfm6Z0ckv93VwhmQAA6KeUXxHnr9GtmRxGla4nxft37XB9KCvTZubIhLSP1ZFYecIdWfCdVM8YS6b27VgyblO3pd4Bnr2Rt7bhv0uUIZkTBhuxGbPx76oW1NMyyGVcozNytkakW2nbTykEPbNgLgJPP0d7616lIzOjh9pxMnWoQFkMCbRqHMWA9ROuMpPGT2Oiyc4Ihn9inwZ9bYqyiue7I4e7LjMPtoNFU93OLpSxzhkfKOVOKcvWnHhKhvqrSnYJ36rAUwvDYkBxCjlmMvaq0+0Lyp7s+qex8Q8EdY7Hf0Q+pvwUUhhAxvZ2B0YX+tAhOX3orcEyEDAAFhu2XqukbmkjEGqSpevdsgRBSRyJtvXHvzXz56Z6ryFOjIyKoosm0ALUsHp9Evr+k21KOj4CbA5vTVy+0xbmKwPQuaL77yA8HlPPWivAojv26+fbAFjD4qRNBbIKq4Hmpd4cbF+H9HfhZjLTeVnCWVECV8rJY/edkJXKKDIJYaV4g3qIJJqcTDgSbHVKLQzZV5EBaA5YjxWcvnwbdngndcHKo+nzEY1d+yZacJleDYFpzuKIbpW9L/lvBdd7Yv675BSZ25+t1aWemma0Rge01bgDI5vH12d676xjb2Zej/SjYP+FJ7z/giWYJM4EbK4Fu6wPYm7k0QwrXaqYta2/nLMhI58ghw9MgXheplpPlH0lVYHFgMr6dgrfTsLk+VnRuHE+RPSkrx3D0ZlUEriwCE2G2ef3B1FGRwACh0Ii5APH+e3M7dH14/0dUiKdE/oM+xxteiD1jVRgspX9/Gd0XPQUX6np8PVjIK1mUQDG1AqRz6B+cKQ3j5LjeqRHX8PocTCSwvdoF5IWEbTnnpVS8AVL9A3jDJi1w5DdOtltvYKBO3lDBb52pwvaXERQFe/cZr84oXfoxsQhJktBzt06PjBKHK5qHfhzhNxcalcsSdSNrBZLA65QpQzrM+4fFkG7BobxAD23JUeeXpOFvZHoKYRP45FmQ2REiAmp/mlphivZod7kfI+jj54mQi/zFgv2e0I4fhTG49gsB9mDHI6WtDyvBWutUZrao/CNoaiOiGDKUQccmL4zQg2GASYXwuWD9da1JP/ghtuno0UU7vPK8xGAV/xlyVYbchvXn2WhJgzyjE624nlUP6dbVHJqyaTknprqZsaX8hAMhAP1mQ5i8ZAbalB8S0XacBwfVppgI+e1r/5n0MY7PcdE+XkQ1dSSocp1fvNlxeDDVJqVGwLKSJzCYh+7a+TrWuL3tkCFuvIOAODY5AeUsFgaJsE71tmr3A2xSHHmG0y+P41tfMXImYAGWqqaxq4xKivoDxYbZr6I2lYUcXP8R+hCzk2CLzu6f92N84WCQc5xfhZ43E32iwT1LAf3mKjSZ+uFoJmAD2MwBhgP6drz59a2F6d69puhS7gxlaqAxLslDLkgeU/OJtO/GCIzMqcQRJlcnNMnmO0qRll4t8KA1xj/OhxgkviCsjIbgRJQHE25Yx9UgD+FHhMDJ26VE1crPXwZia9dK6QU6F1IBqUB3qQG0/QM8YNmWmdB2vNLtCHpwuWW8m9ZNBqRh193AJsFJlboz7kYZGk4a9zyf/dcAaVQXU9BXq0AaJ7K+8tQoKHT59XOBW3qz3mtIsOoMbhb3XvjGylK9zP3wLzbGgmq2GFGL54DIEBoKNns5FJieXiMPszYqO77VQOvP6F+Be6CkdWqF9QNpTWfbqBe8/2ev6fo97Szlx92ZgeXtBsyO4OEMc7fOaivk+/JPo57XsExPttVv8WZPUYFQ36t9xTZ+Eu0/G+2BpAFLtMMWcqBIJE5YF+YhkC/Cc3BhcpZA+LmOD5pRfvc8ikgr31WavjXMARqaslfEkmYfj8SGVpbCD6bJ1ceIEUmTs0I0eNKjZ+rUyd8sDvXSil6E6VLrzSr+8Wxt/JnMMeLFqHfR32a7R7VAZaD0ATjnb78F9rY1NuHFWrtgHYi08pORhTKNMb8lIAyno8jYgV1K1I3KG2lzvlofAfiywXOWMbSQZO6LVNaG48LZvMcaZ07P4E+qmmk5fFxoi1jxgB0yEkIsR130rSvwUufAfjPAZTgEd4HM/oQdZTKzdNUZ7c7VGhmz1/jqP5ujN2jreabumCnIF9m4qt1400pLgMuVX1Sj6nWl+3nzTHJCQtYzVvaGhoLsIK+ph7csfPApIJ33vhzMOvMidNRZH8q3CihMLmqTSnYX758dzSJnMCZj84K/B9+GMx9vmjH49KXlgD38zIwfUkOO/t/0UPMsys8lK7i5iGgra3g2NQPmH0MscxtmvU4C7NCRyUZv0vNRipUNGHj7i2zoJTB07x5pFUENtyUAfhFk9pExStJNanB8A19k+powmXAQAJKeV4hB+bSAufkkRRMK8wVJu6neAK/TKZldVhxWh+fj9GbOoftfZwq/yaafA5YH1WKlKCHvnhqd7g4kxsiCP/qIv9cqC254lqnuSGXjWt9aw0NjRLvR7sZjZiku51QytspalwmR16gHHKj+N5TZ9MlWCMDqHqtBvHEFZ7ErNW2stgyrPtZHtsc5yQ4AEfYbBhXj60HFo1zo2WPB68KXe7aDqww2ux/ZzmeB/w+WTm0o0JqYHmEP+XR5e769EoDQlwulo7DaPbCaJHp71dy8pArKSB87uUU2ExO1Nji5OFAJbQC9RHSoA2Z7lhdIy1oEbNMQWz3EP6iOxCrsCoNLEjCcwUK+A/BQ+6vGUi94j0AjX9pTNrFPvqRDAbgJ641yZSdTVfRGMjxcMQK3XyUbhp3SGPp1idx4XYiGt2kX9ktC5j5RdxpByn7J/GYg8E8dPhx6VNXKcwrGLh4p4yJakd+wk3OljhdhZ2VDL2GJx/OL/hjrhsDvNNgwkxevSiDRoQXx53URfmSpbi+rArxm1qwoKKwfXEzAM8Wb31nW9mQWAzBNV2eJyvj5wtiOYx+CKTgTXlc0XsURZm2fEw0qsfp/2jWB98kAo0+hvxOJzoJNKZKet9nmVzulmRa64qAeqWcX9KMN7CLwXgB3K8yYutfgwW6xbkrTf95H4N3FOztE02xWy+2P+Ghq6BRIPgNy80BGT4IPS+Sp68dKp/R0N88xO/IQbyD4wNTsARJPOLZLDXOw02FhSNHnsapIgp4NJF+IOUcMJLsxqJDlpvtfSTbERkLVO7Hm1wgfznldFpAIqu1qw4HT7EmaEPxtIv4JuT5i/uQECkXyaBfWtR8qjrOyTzc/ZFei8GK8GZN7XrHuQ178oLleuOJGZR+Dk8Klm4+SK1R2udIO3HLw7VXMSbPrOvlIXLgxAyNY3tokHANmdPnqCUrGhjaLQFb8WYPewFe5i349F+mGBHxYovjY6JGKYaCzlWcqgFrMZMwa/xYYJThVaPeZdl9FA8VAi0+KvlpjGnlN3oqgqHVKUg6DP0kZzOurlcfekB+OqE41f/ALvjlspDw4flrtttH4nf2AfffzxB7n1s/gJJcDx+0fiAIintODBL2o8smfPHKT250xGgFr1L6/yVTFq1PO1BmSVkgSFX64mZgREMMIKOo8Ehnt3tQT4ZVfAn/wQ+nYza+dP+IhmfpJ1ynC+sYl6XC0pgxx+/GvjW5oCbT8Cs+TJLIhgevTsXMAARZVM1daKqZ37YnK1SgkVPQD3Uao68nap0djt1eG48/Cp7KfsAAH79EHdp8whmaRZzx/F8Cc0su0+UEG+4Q2Jlo8FjJPEwDQkpYRcPL0HLoZ+fnOQaxQJ7+7m2P6SL0zpY3ys4F36J69myQphMKEbG+6yvajRBNBdFUAMSfKkhdKaDJeU7RyFgM2BEALZhg4n/H6jNFXY4nnInqwH/00aT25LEXxbxd5siiIX8Iw7vc0nN9U2JBkHoUWQP9vC6Oj8+W6LVy0GXmIMasW4UcCp8FvLcyXRIklSNkicpivD7ZcPky7R3ZeTYcaTqMlQdendIjmeCblaA1YQxj6vaWYdt3kRKGKdcNRGjDcYriQlIzT4ai06IOU1AH0WPgOJc+WTAuYBsbpX05zmt2+Q7XQzOYrZ+spCtnA2w4P5jd8LI1aLSZdEq6atWohBid+m0jC6/dOt/rwrdCHkEPf1jUmzuano73edkxB6k4Bl201zcT5MICBbFNnRdxHkX/MWH0uwsQ8cAM3AonAehRcPqIpkeTSr2D9XwNp6VwBLPVYkp0X4BY7+sG8uFra6paFPfNivItvSl2YGPvaw5/i+XVJNrDsq3m9PfnROmK0c44T8mDGkLTKFLO+ZpRgty/rJ5nA+2xNVQMPMJPQBEKkEuHzt1gsg9Ir2SYycd6rxMyuCZycp/Xwhh8xklSv7ipT239iJTik6uQpRRDLr55uyA5uuC+3BQHFqsAlN63HgVz5d5DlNUzKWc3CD1y1Bn0vti6RGsDcDcINhjSjcWfEyO3EXUhu2sGZauRbIzF1msYRv/thnauNOXqbAbfEhn8GpKUsEh7ZGnkVp1UIn6eZy+WTVUFEiyawYOHThO2cCUGZA//CjZFBGjgOLkm7+9GupOBpGiekrk4iydZU4K+H0ryVBAfU/7lBQqWv94AWwp86YfGgGqlmiE9sPd9DVWTDRt5sEtjdMQOiml3dJQR7iWdDGbVZLe4hZ7txk3Pc19Nng3lkVSM64LhJlYkHR0TkwDxyH8stC5Ru04EU2pCPXkyLXEnOBrjQBioX0xl7Su3QJuerdttMfucQqkgecx4ot0Ij6bUrppW5fU7ROW0cZ6xS9cOEtTbPeTxtuEcd29kPxvpnfS4xDONisM36wrr2F7t61FPjMybzuawuNZnPT3Q1uhjqw6ewqmlIhOpla8h6+yUGw8Ti/GD48ywNQDGs2Q2scATG2O/4OqyMli1kUp4d0lG2NVHVakH2KAPfss8W+kGyZUCTocHjE224dRCavb7ZpLM+KsPDh8TIHvvEH0WBkyNlsZLwyu88ewRlGvnBAUpg12OoikThHfMk+cXvp+9U7f+mqN4llbfGxPlE4S4IzhMFD1GNuZUore0M1rrnqlgHuMITxFLhBlcCQOt++Aa6/wgAnvnMWOTSVBRdp1dFP9F00Gx+Y3pYesGG6fPTVVt4OuPQ39XEOSOvjdWGDlO3E078mebuqxeWIrIg2e4iANv/LdN4cc2SU1K3I1GpJJdaOj7iLRS5iPNGMQFpM0CbFpwLTjsQhENRfCtFpwclFJT86BFmhgKTMUxW/VZcdueCDcPDZEFF/Me/ErXM52f1J3v0MRLMHwnx4PmzehkX5+EQaNKo8qOKgjTvVj/5u25k4nEDstcPw38OUEe9G9qj62WsUQCEyupK1a8i2fO/uAs7M3n+LkLMm/cxFOuyfre3tOR/iHNJb+VLw3meUm8A3zCGgPA9AXaIr+8+U796h0zDENS55Bq7K+WG0+0VnSraOHnOjrRXEDdI5R4BLLnsjh5ZHB990rPe9dAkstJSNwsjutK0hvkYn13YjNWOl0eZ/pSjDRRWcRMp7HVEkgZvmILH6vEg00KXWWpEKJar5EVnQr73cBs8DmnALrjpnQuk8cNS02+9vMB0JkaluHbZX8NfgqfNvIPDDMM8JE22U8oPNOrWageE2lJPyFpbW8T/cVLxQ15Sp6w0YORkLeNP7keu4Arn6jPnrC6W/C2a7+PDgFptbdllmk8WMl4ThkVL8ixIGVD73jyJcqO4Of3FHwJ1zK7n/fQrYOJvHJp9oPJRD+ooZNx3J4OfN2uGTEtctvosV1mNglURPhBVxGbWhRCTUopFkPl4pYfxgzbOdRkbG6Znnb3r0lJiBzAGjlje2DSWyAlsP9DKn5geP5erzQsrnUSaR55haCdRRdpvp91LR9vaDRJFnQTI2+WUsUmNI+VKBSeiGRqFiMgqLngmfNdqW4MB9QTmdgDZJY80CzjB/Zp7RQXPac3WMbH3NyWEP5kNStT55xa5dVAgwWL47aNHeQe9vKRKRjVd6FkF5eJUv5pDY1+H339cHSiCP6ZVEhmWh5MblyA3isfOC1U4vgxLRyiS5OogFB4kklFyX+3hkWVbNf2DXOiV5zOGOnOPVw+tuX1gamAj6qrPp6CqYR1Ld9064YQoQyzRZXw0UD77XFQtIiQ2OyKbVuJjeYjuNIjYx1x/PepT5oyTUiI4NEQ7FNKBGcqIEUY/rC9npFB5VmX3iXmupfOjYvoagFVew/v+QB/Cc4FnuGwHUqUiouX8MYOsd4rMwkTHdXNb3p6OGX6aTwFm+87FBlyjt8gqvXT3bRkp5rnCy6mYO0Wcy7QN9nfGBvQiIGK073mTvuph5F+KmtvN4EUmYLYsrs+0GYKg6R9GEuPjdiHoKKiaryJOcBMtsG4f1bqXt6k1naG1a5F3OMNFSsWmDFEgyTDck6tuL1ov2Us0ivKO+40Yu6bNHLHbGYJlllmikEfJBS/egL6Dyw1zmq4YhUrMZO1jD3s9E0AwTRLxfmlWq20zTl5PYCAbr95L9sSu10HCvcjfzhinhdSalN3WuH50YZvOCzhD1dpbLflhztJpMAvXebOrCFK/dOD/luTDTzhO76272+A8vujd5dmvcCVIi3tTjtaiHbSkEF0QRhICxqYCMQKcWBGrhNye9qSd+ZbDjRARsJzGxdCh8wf0nVWMXmSeMEM/Jcb7fLHKWwqPMblA9efWxVbrULVBaEXFYZo3+AdMO6iXeOV6uNhlVMU1XX+rd7+XaKYywQICWIygLnpmtL3vFPM8wSw67oY7g9Pjm+c6Rf5whKqa2VbX4sAkIUbwV6wBVar9dvzZbGfHQxvM28RU/YFyBU69S759w90e1YwAUg0/2S8WyHasio6ovzyQc2OMfpx1NK2CJh1J+xK3SMF/QziNPdlXeueiuuEp3MvH+4aTfkq2KOi7RyPixzL2PGpGf2u1ILdmXrdEEguRM9917avnDfLlqkWi4Go921La6PL/Neg/FK5d0OGxebyLfDccXj62JNJvUbv7byuKxjsBJTOk2n5EKsN2NsM2BvsggxnW3rnGFoKaSYYMxZzjLq8U7nRL+/hJ0Vk3KXVGpEhERnHYh2AtvsoSUSwKD0YyoK43cOI1TxEHvak71sRpjscAkoCvjoM/WC/gzdqTc4NphO7XWt8TmGg79C1dh2Kv29Xd/3nQk1IVr5jdS5GqnHU5yWRmEJwPMERzOapxCg6gAGjC6Vo5bfrNh/Tr0zrMcYLdmYs7Jd9orx1yOWNl16a2jf8RnaNg0CUv/HW7bSK/X7dwNcIG1WfzYB1OVCO8q4K8uAzGOwKzRj31pWJUzfvUz5AqCQ1zZLEvKbc2GvQNEW3uZ6izayNVmlNSh8CcBHVx4swP/STDSbQTwnSPaTbObuAANJBdbIAamaTYiScc+OeEjE2PhRp4iqb2ohqoF0z0M/O/J3zMuUy4ayeOugc4nJQncgCJsklTpNk9DbzO8tEkQnE7ZYpQVbcgYohZp8yYRoeWu80esENXMzYYlQAB9GnwRV2yVyHytHYbh7hB5zyF8xrOWAtz7ucde16jYz+GIRaO5Kz5OMoDX89VXIpbJjm/FJwlHDmoqeCaQxQ2YOSTZcsXMPS75762UKwByEWSUlouY0YaEtcvRL89ZS3KHi1aEFwEsyIEbd6i57dVvj2mCfiY2jocmVAK3mgRq50UKvKci+7nBrtDHBsvcWTVUJeuDmXevhalX9xwLBWkXPep0BjsMlsQ9LDeV++PKKnWDW1jhLpu1cBTna7PPNvNtBRKDgc960g37PlkXJY+YHLf891/fr4oDRmsstGhpZdsehthesGHQG+QXZLm0ifeH1cNNbyWAurQfFXxL75fTLiXVHd8K8N/7iAtKUv+DHxjwZtyNu0TzCzLoU6fma6cZ2kb6N0qIZEqB6hCwDSRUvwM4RIFsua/6YQ/ia5wb9LfXpX/S3oNdOUkgLkZjXD5DcCK2NoRvSPbgu7FYJsrdLwJ4BTW8Gb+++lVPMOKPLpwGyOlTmWzqbVmG8eAcQBtmxOd/Y9M9reN88CtBaDNOAZ0v5hNO852jy6z1+g8q5XDLkmi61nbgpS0S94xIFYU652Hn/a/aLMo4Ge9CyHeLnwq9YwGwsame1FP6OpBfPUexWTGnKrNzM3pFYt2K9dq8+1Ia0mMS2BFSPmw6ushv3+alrGwn+RFDuG4f7GxWpz6ZfL8m/DueAfhE5W2Ca/fmPS5/DaGc+Ex/U1Fb9f/Kt8fIAJEU6ixyW3kY8rNBQGj2q2pCjelh+j0nanxb7oIaYsIIVyjKZzWhsb7EpmsFlTwMp+PaFvyRJdkCigtp6zCjD21TKpuhdpskyL8JWT1cSshuR0uOb3YdBjSL9FutaoZLNSACPT4YUHlQFiGF1Ef07sW27eQIbWGLYPSNx5yWlfzwtEVsF5uoqNWwDNQwpdOJdkpuS9/IEYCYqaQe81huDYgD+8cP4d4aCCNAt9JKT1aVtbVbxIEfMq2qfq8HSI009X+ZeV4a6agfa8sI2aKo6NAI0zHAN7yGmMadaNT7BQQq+OcDGR2NBjGw3NPXW2Bf2UngAtyyHmwPtvqmXZM2+tr/IHdZfCep+PggjopnkK1+M9FWxg40EXUISV7qUIxEVfHa9J8roZVh9pQx48VYNOEMIolfQEcPSqTXcdhE31t5V2MaIhxjNWPbl04cfSCvVCyZAY25IjZg98FiEN5K5aUp3u2rHJpRNqhM9CNGFdiHBBww4QoCBQ0q9JmCFtR770+f+zMXcwcQP2dGsUYQkoLVq5Z9ZFlBhCuGsEGQFHc5Cgo667La7fNqU6pSbo0uo/05INQ2zgTam4IziQsqvUEaDAPgfLyzk+tL0A8wJj5ueQV5fwCNRiZ5eGfHfzRJJ4QMo6ONXm/GgRU5emqtRbSZFDss8RFPzuuOyfzv/qr5+brcYBnTwpbUuBHval0pfht2h1q/dGI6K613My3+K4kVdckfjCANSA4HcYbZstIzafEYUVLLIwMlCiCyA3fnsJIp1Wu7/nfuB/ZII6TuI7X3AGrhYjxLg58dZj6kRDmsP08QU9+Sfyfx/wqQ4L/hleTOTAz8aqeFOdDHLWgOQlK5Y4ZWgwR+VgGwKG+YBnGUUmQevKpWaV5UemyeH//prZdyA4ObfQU+4eJ134Pq48xKFYvh8BbWzvhKINRs4vw7EvCMa1+zSVosCvz5HODejUAgHUsg0/ViqCcBL6dhQQn2ADcE39RgYHEuM3Prc+wmGCa9oiA9qwl0JBVnDlEXtn0/YrPw5jQNh+r10L7PQ7KeZjhYPWTxMbXhLBvbOI+c32P0L+1zVZ7osD0Ex/vyd9U+7qLwHkcSRASFaMQaCxtMEiLca26VDrDY/yA5vUXd9h4owTiR7kJYJ7Ej3ZZzHSA8LLSOJhiDxUuYdBP9M/HuQO12pd+MvhGLzq1QQbiWlb8z+30NjGQGmBbu1DzIjWaqnz3vFEyGDxALLLb6r1HaKX1b1eEfa+gk5y4dgy8k+w0TedcgCxPboUDh7K565N3gAytALxlqRG4s2MExDg5eVPTY6ZNm1cygZnU+K4CtePtHR8BaThkVyKDEeG50Kkpw1ETzUsaxNXjBGOBI1+vuHUpcGQUfvgRQRqHXQBIiChCCACK0PtjWBgO3JUMzpaZ4hMse7jnPs3pwU9W6KYwTko64gB5OW3arHe4iy53siSh/2wecle17LPR/S3O6+ZrYlyfpCL67MGW8scO3dv8QShgUgkzWolqBWGnUXGZOcC8zMT3r3k8cVX9iDRSSCNqkmgQfR9yymZIBQkNq5CkZaNORYBUt9ThQeldMdKdziJDik4Tw6bjJ4aCDpRF2R2lo0fUHDxAAUkSfg3QgyWE34+wcKo2puzaNaZi7742YK6VqqY1TFNPCMI8O/r6mPufgFHDaQLCZCXKz0KilxVpU5QfWyg2BYKHFaFLYSygqXpTdIUIf0vTtGUSGsQrevRxbaeY2kKU07Mz1rdE8QHJCaKFGnysmTo/GOJTQoMVZ6QrWZgn9BV+EqvYbs6RsU84uaGwzjlq/hXc7C3tY02ZptEBRJWbU0aHnAHDmwsQWShWFoWAUIBXgLoB9+IFMhncE82z2ekSMiVNepIvsdpWatUACVCb4W0pv2e8B3bmW3KPUhPtW2sF3hJYVlOjaotu42OkGhN/QHSIu+1Og++Oh+WKIKB+tobx1yvwvS3yeJoPCWNXHKd5xLYBmXnpS4NrHLRT7scqWDgmXtPyVjsQrjeAJWDGUyyqcdNqcrYUpUqMqY+noUcaoB47Wu2fcYyO/K35BMWRixr+rhWgbUYb+29DZetV5WeAsPBuUn1/9UquFgkqMB8gwOnwEuy/3EO3tY21jbz4YORGKr80prpbkW8dontCw4WziNPPK8D9us9un0J4VbErcBabxKS7yELB+Ugtqngh2DLPyf25xDhm1qXglLV6RUMRQ8K+Q2Jg6t9P6Ck8fJ8crOy7dVks6a5E0ZZRD/4jUop94oJ89WItdlWKlxS1o9nYd0nqYJQyGNR7hZ7s1mlhYcZALAzkHqOI0/3h99bb3WFhpX1ljIpt5CAnxXYj6RRx34hqq5kUyVd9OCH/xAIUVvt7wOkTxTN74ZbAsRPFfSRuFG9y9+/tSIXXi8X8Wp4ZG65WX0WlsjMouUJCo18zPkmefWwz2ZfF6tcTukTyf0fxThHMZQA1SSGuvtuDBI4QXi4ssl4Xl3eecc6C3itdiLuMo1Y44nI+CwwAat1HrJX4aXAed4JiB0Pg+e77AfnwBJvyxzeHgMA/yVj9UnyfzHCsu+O0mNv8F9yseAOogzsbBD6jVcjWBvMOcsMNAfmeRtaufAr2rmriL40uLrQY0/rQgxV5YBLpPOs2j99UyAeyvdoloynHpIxXKU9R+He3av9R44TY3HhqsyDDg7ICrlmMkSOF5XUu9CUDF18hAVuG0MTUkx+Y8lLdaLmlFzAEvG0fktZsf2vKMgd/tqk461YdL+V14X6iTq5vIULnoGd9ThK4/CR9AUYvIBgNJhqtDIjmhTiDhwNiaDlcAkXMVG2WUBuJoEzcfKwyyUXAE25Rsgwn4ICeHuxwjV0noUN/OHDxIxTXHmwaA/qlaqX7/fvJDfJdpxS8EPE2iOqfK5DTGBiLwME3/qGh/IB5JAGj7CnZBJPH6yXGb51CJJ++j9rPxL568CZW3gxr6CVp60LjNHA+r4EtM178prWnTmsBGQntySBAlxloVz2DZC/6G0X3Moy1Yn3jeoKmQ2QVEcV3s9Bvzs1EI+yb5+yM5BNOrV3jLwDHDfqJURjPENA6/IOa7be9lQ0bqGiDSZZz+F81+rFoB8AVfLhRDD/3YMZJXwVgDaRpQ89g3TvWVliH8stA7wzw1SWIlBPKVl4g78fAHyfbM280Vem4eU08qp2Fggtk0jUCba1zaMik0fIdYl80FlMOuJv7EoML31ESJCGyr2+2XvOF0pWYikBjpOQN/6U7Obmr+w7PZuNQI70yO5khgmPxLqOu+DYqAfXjWog+UVOyvTMstVpgYECyn4LldmRNW6x49wP3RLKIBLxW4XJft6jFTtTa1aUjDH9ZOjcrFiHqm9b/1k27VgBJo299UCUc7asrU4dZ2C3ljWFYtKii7vtA3eISzABEMelXjCBwfZgAGAgxEC8U/40tStRaBikhL5bf3SU9LBA6+uoQxMJ7iah+MInMyYfzH0iUK0f0OLYDoKJLq+4zhmvFjA2lWBd05A8hCz6EZu682V2B6FoYu4YiJokBpcRq2Iyw5OvgmTHO1VLTF+LdfCpnI9DdWX6hLFtmMq3/XZiWgH+/yDKC5K6aAs+B/cfXzGzDKwHU5RlbCVi0UDvY70Is7tAsucePDD6RgQXcm557IGSXcxrGZ/d6ErRHQS7ky5kJGHIy5xbwZhBd00W59MMT8V//mrjHyRnwWZS+mFV2vpujmwsCaqLpgCcCCpGbvvCtAutMWibomrRkDoehCzQFHfHv8C/TfGuNBuDB6LPZMX3vm5DEoX4c4CTHiWoiIE/sghzv6h/xTcojJ+ANvguIVeKBArgjh6AZ5SOICbDeb7p5SF7zkjCWfTTIv4gG4rKsY2nkAgUaeBBT+njROt5V5mc92b38Ui7jIUnxY/9LBJ2GlyCSFA6MNCVX5wZtOivgf40qaWNN1an0Kp/jqY+9i0IQYnuuJlDE40lQAqtbQDnL/MTlX8At3wcaWbce1IMBHLBDP3wL6L+lc6I0iQRe5PFHB+o3e7Xm9rVAAR7I5f/MyOmsmjHlN+Y2jfK2yqY+w3LcYtGdPeOWwf0PMpnNEF0XQM5koL36jb/yKlcJJMx9a3xi1lnE/R3A55wSC7XlXM2TqMpXehT+Dl+B5R6gin4htjYb8sNkVBd/Q5a7xp0Sca/4Ag0o1k90XSaFL/xBgFM8TEDk8T4bsu00wgwBzT2RzvP2kQvLj0ZRnJZgbf43bfL0b7vdjliKEjT4BhysiMpIPBI1yFDPMFmetjbKxYduxoumaD5qGyowZ3ZFJXLyxztVEUMui9h+nNVNeGJNI4X7Z29aS8BMxW91hjWSRQ2rLOPZIdCPDmW7E064R9cQfSh+R+940hYtwWd+A3vUM65g3rG8B4VxlELdVd1RNjsi7M1LWOlW+hWWY7kn1NnVLdIejjo08OQXcmmfb/JA9djy8QDEhZl/PdO8kwrncTsir4WGEmuB/lRNGa3OET5QHgBeLo1ZtyymYMrQKOSbphstAouQuRoHLvPcQwJJqd1P1IR+4QnH2m4oBpONSxPbh02l2VrVa9c+dpmCigPCNbMqCHjLQkXM633wjnjPxF4hghBb9oA3fr8dksc37HypUyaVL3oOvk/CRFCRkC6RU/rwtoMUuKJGebh8NlSisuM1euzNS6qXiqQ+JoTFPGUjNHpzcH9tGm7vwhMZPmb/w6et44dYyFSaiO1i7BKh1xmxKtrorv69Gglm88Il3wtvaY7NYthiCLB/rSP7Eg1Y+F8cv8qYRCz+voMMedMp1xec2LfzQ2BinrZFCVBtOn7e1MUhCJ8YEP0Z7TubnZNTeFubT9wNcWcGR0iAqHctzHHYq10cVKJYg7yXDmg+0mY0AKg9l/yYb/VYzH/T81Qk5ctRXpgd9LDsZrwnXksRY++S0mF9/sQAti0LxBR/DElJJtNv+B08XnF6Lgh6Ad7Dl+E4gmSrB++RiwvD0UeS5P7OPOr2rLCZgXoOXKTrgh+eIYJa9t3r0NJ7DBR8cPxN4Hp9Nh42jQ4n8v3u5JtZnuVEwK+TeMH4MV1lGOOK78JFg4esvavpn+2IgXNKON/wnCG+PadlvZlX4V/iSds1Ec40SxvHApaqyaImy7XottcS9lHUS8jmAh2j8EqocbK7IpqlZfujSW4pfujU5FF4ICN/9MnpKqxzuTdkpLyNoJ8/Hjnc+YAwikGQh1yoloMRqpAbxiQrKNEwbhESd3CN940fA9A6f5oYK9rBC1ybgODo7VcX+Q1uQM/Ypgxp11I+BOwi+9dRIq55ifBFLxYObuqZp3yBFM7U28gkJw6noPL6t3DopGttWJbJ+a/5Kiy/6ppuXbPaMvuSaBD76kNM+X1nBPEWXc3bc9jyfotv3jhDvtVLGXMpUgM0ttmm9jUpzfTobLEWZ0767/N9l3PREnKmQN6q5Ns0womK8BXAL4kvfJySfzsTSpvN1DgwCpWyr7+hMlAsTRb/ZC9e7Q+AVExZY0rZ5EHumDZ291U5PNblAGBpB/vI3WcaW5IhJ+V7HjGH6zbGHQbxOZaTKFhaNieRxJND0GiP1W8oVnbt/WOXS1dc74vXXnXuU/QZ7NZhJkcUzESTGo2M2dMjvz3u3MaEeYgeN4F2s6bzxwQ92jLwQvgy/MfuIpMjbbbhOxLZC7Ghr3/hXY0FTVt/2+5VE9Yce4J/kOCu1xX/zQM7QeoadBzKVMK8tjYKkECxxcGE6Ls6+3NOYW+oDWBmLuZwDawkESfW2CxCnAGFX/KnAEbcNyVdSsTkpfHQ4JwKqFMbwVIEvCaLe6dqClpCTLdLsh7TmQTUSr67eOJN5ipE+JNdLHptxcVJR7AMorVTP58MKZb1GneEa31KHEfcQm8KUgSbsv6XjQQKZjk5nr6funmZ9/4xHq/cwBEkfi08x16KmBV7KFLLe1HktyP+x24rlGCsqXDGtobuCCg5l6TuGZ0RAtfy44u4Tu9R2xDA3VgwfnoER8G/FBRwmaA70+1/XWKUZGouw5YWKS5RfXzBVi/9qPh+JTlTsZsB7JCY6+ygQtrGMWxqB6jfxpZxb3RY671WX9m041nFm4+QiWqRkEFFlUw1oHY2SAw6O5uKY0AaAm8dDvDL28EzkrACxJcfbKZQRtoWxqG3S1NvTEWgPVcpdK7RCUZDdYaQf77Si1h7ki2nG7QCvSHPC6qM2HkynM1MmNrbO7cWBxuWp/BqTHRwWrNQqfHs2FLreKsC3cwYkiqQcYCbzNmH1oV02H8CMSwjnKzQ/GDCR0po2pedrNUDv2b3kBSCLF2Y5/+a1Kk/O2TEGkygcqx9sflPRkaoqiGg7Hh4WLokowmHHi99gWdCo+kB2rf4LOfA9GCzu3oF0UBsCBO9eu06oizOVBOrm3RwPIepAmXfeZ9K8I7rU9eyxJllWGXIcG/jvYNdUzajjy9mmAGywRPcBxuum63vcn+gEzI0BrLb19CtAzkncC37hQnO5mBIE+Q7wNCfDn9c5vwfHoOQPLnYBlYT2zeUWtNYBV652+HOHpv/lIEqKEEzWOWMizgM7j9YVR+IkA4LGSAo6lWjfSkONYYAjejmba4OBa1w9JPHeUk6tMmwSd9928FDp2VuAaEKAXsoqLSyqTWXt+ivoVtaEz9hjWhfOjpNZshtCl50KgAxn16MRjhIfPQYG0hfFiDvt0YDj3g6I8vlMXUsnj6WA2Ig7NKUGEPiqsDZ8EWBt3teYTfBwGtGyizSVjIAeyiwpAoAO7cS6jm9Cgbe19lQjV4jq/sLy1XN0SraT1XW237+eToBa6FwN8LmX5ti6rykvrnzw8kBPhTNhIyoen2Y7tVkDSClBp+fcUJ+5qRb/ucAjkJHGeFZ9TL8LipYDhLBBGdOgA5n6Ux6t51p3a37VTRCfJ9gOppCdEJDmlhILAmRL+oFmzbND7i6fTrbLST+dIteAMO3YyiPX/Em4wEr2qtX/ZpDWA2IqYELVXV3LkVQBopM+oKDWkh9UaYruMqauGarWRm9GA8oFTG2Jq2ROvjvHNihxqO0RF2iQwE7CgPkKU/7pF6PXJvqyBe4HEtma6qZ6Wac2Gn3l7TOqBxlebIL8IcpI55afREzogY9kZUVX7F0suGAQLFNaLeRqzTZwE9OnAWvXCBoDV+7BCzCO58yuANJS+RUXldGyarYYFeQBUXHpS27ss7swLvcN8tWDG/T115BMOdisp2PvGWI3k743Mr9mrlUO3U5BI29w6xEMzpaOCe1978jxMH+JFDdMGdCd8iSqLrwAwI6H/zLRlnwcfQCKnV0Ys6SrH/T2YPZRbpq7TAFRKC9w4rv45N+d17Z1ZaJyMpP3qlPGtgz5j5L6o6CSC5CuIYDNAxZlrlcMk+6CF354UijZnpzNTlQmijGATyaZJW3s+25iHsatq+2bMh/Zhr1BtBwpvff1VQqKYprkIkicuIPy2woBy5362pf33jZ0ZwjRD0BZ8pmGh8mnc9Dm1fqCD46HK8cwXKDHAdfHsJ6Ahj9Ehj67i2cKzHN6UK/QLuesTuMCxErBXMlmBPqFo07pG1PCpXyO77YeK23Ief2cdNBRA/PkmR40ksjrJs4fXeVym67xPujJIjUpeNEiX6nKUEMLJgdZZIuNKrrik3fmtjzmqmkHHG9y32+fus/LmITd/EKf/2i4gxiuU/JMdeDnzYglXW6256KDyESea60hHybARmGG/RgVbNongS4wcXL2Ha1IMcJjXDRLpWpw62lWGrpFsZrEuayFxxwPqBQU7fH9LuruTQ9HdY9AnB9PHodgauCq51Nvcy5sGUGcN6Hs1j/HvJd0RdKl0V970PScXwbSPWabxj5takI42Lw5p8onHLw/CcLWmjyFAnkvX0rWSVUikLEQEImN5HBqRGtkOJcxiVofBOjsMjIxaUFYaY5P2s46hvVcbkvIDoIf7NZrtp/1M5m1GhSJoc5RfmeYnupzGVj5FPPA6XQ5ozoZFQkemCbqpe5QYAdm8CNwxBL6hOimfH+0WWposzWv/cpsS0JanH7GAsqLqA+BzwWOJ3MDnSv19JD4+7FJWg6va3Fa2dLx7SCUl57YLwvGLjimJCklEsxri4CnX4dWCb3QO4szqnpJa3kZxYO/t5XPcEpdB/cQKiKQderOdjOGN3QdF6Yn5xD4XyrHkRb78PAgOjGZAK/LJFaTHumxcs6XSNatEkbfQBniDP/aOJCqjDQzqjh9gqXzXPeZVKLEG1QwKFJvku9q+S0zhc4a1KCWx0bZ7No5jihWyn8D4rHqfQjt5d6L6dbZeBJzsRhkJcu8ArVVZ0xE5gvWssGTju6CeY5WL/g/rlnHTIntXXcag8awrgARBWJ7kGF9qBD1BYPfCsr9S6yBIB+NVp+cxxdIeuc82h0F5X0rGz8BXQCFZNxVYsySI2FIy+1HfZskH1vZdexZFlUyVWhFl7OMFhkiehZOLeFvN40Ujr4JsOD3DpYzacirSc6fjiR1feOx+qT+Sa+VdjK5RnW8NrYTq1hK29WFpJkYcj4coPv2z7/jJOzPpoTu4Wt8KGUJnI+ADOYOo/eDnDFMiePHOfN+PyNXdHYL31QjpXGphNUMjEd9xB6dMgjIe8jlr3w3eZSr1o04gTx8+9lpuECFhIUy4juINlAPTOwBMnqeAkS1lrCNvtqrB24xU+rwog8fpw2oJYE6ItFV66ijWc31QgQs9NFvDECzsQP96snu8j9W5lGjFs+pGJzK9mki/NwMgwQ4w0BPplJAITYxUehwZDT+0PfCuk9km/2lpo0MCxs0xHg2RWEhFP6jT+EPlnmVlYmeXD3/kpTh9Fwr8TOW4Myaj8vZPYso36maR+vyQjJ+08i8STQxjbPWj9sqRz5IehlG7Fzdu0qyUFcOobu/PXk0ij0kg93AZ0pKjKdc8e5PFhATUJQv9xWP6gQ1uQvUj/BtejwgC2nuZSn/UFfFByA9o2uzO9HPVFFoIKiaZbS2rpXJYdrusJY7k8bct9EnWckT0AB8qd1Nkl2TSW2fjihn03ncjfMplsx0e3HTxzudZmHI50yUubiU/7AKW+Ofa/tUjX7g5FSQNO5rLqD3XjajyMq8bYA01pZCRfXMRTHIPRc5NV6z+rPXErSrgZY6uaKlBu3i0CJvQOqPnisJrNVjJAix7urSepwEilgV1KPn5zW57YOSFQ3j/VuvpXM2krH7GaE1WiBc6v/UIdwmG+9QP8hLZUTI8vN6GdlBOnUjbLksgsxkge1qHsi7WM0TXngWsC15sKeSDbpxR7UoHvhF9GMByM4JpgtB+wZSH/MfsXAtOZQ41bkeP/D3xMpb6BMnVo2CmXKwbCgGv2uY3OxX9bsdYoR/7d5UxrdlMQObAc/enTjRhCHrmxKzQJr9X5GSEcCQo8w0Pkfiu++Ax8m9KJnTu4Yfa/j/ID3zI0NkGbczJSWgjGXFwQH76zzEkjne6/TmSOCHf/6AQ6qC3u2n9zw//OTE72EeGEghAu1MwWM0NKAd8wo8K8jw0JI+ummjDaKYxwyUDxAnQJq0RGjioruS5blheFKj8yMzay6aAsLeGvMs7cabpYxh64pCNvTGWIlCjtKDzNhtRyfJpDSTqVkC+Cc1TOz+oGvixKcy8jq/KznGI9zdurwTb8y/ianYQROAve+EiEufBGAg8bBfwvzAmbcYpThzrLBLgMOaeWItCKJZFbi0k5FqBVWRxzkv0xHW3mHPrOYzFMEuB190GB3AmKS2JfOLwh4AAYh2M8YUcIaAcaYNPoMuPC/ywTWJxVXUBxXcaswnKP0lzuMfqIz8mSIuvtvpPmdeMZQDjvqUUut2fn23QTJ903TM8StEYHSll/PQPpHhG0f07QI+6K+6qhNrb/4D7P4GR5Rx31/RAF/KXKCrRViFtfmUgIEEgOzaJvcv35H+cRGVVzPcp8SyJi6WvTGl0mOz8HR24X9oj6+5REII16ROJE9EOWRx156E0XyWUSSHgqPllVLI4r8F8C/ROgIynXLii7p2BLResJTnFNTIncdwvS4g4KWwECpM6MgIUHysfjt9xssJ4Rbi9tXJXBaJrhIPJ4Je3qYbdfVzucA8sURrjEwbg2zeit99VFjBC8ZNTEt/3H0/Lq/IB38oHrtn15su8Kzxzm1q9KmwiQQf7UsE2RAfGOHd3az0HP5zD9bSXXz2BGOdjlOJrpzWVUSLqFlr9lhLZ+n5dt/c9UIpREsdbzUFqpptQAXi6ezr76H/GUykpM5NC74EIwiDh6sDeRs4cQLgBOJinCANP9vOwg9VRXCa686C8LTjlKpwq1yOObLhmZN/Jnx0WyMGePoZzhHFxNWXOY08UWGpzIQUzYFu8NvsPuaVD67MhVLspzO7khHeAx40DK68Xtlx2KNThiTMpMF9FFHRrTyk9vK4ehhajK1LIjAYmWIlrGtSRS3dTklKttWUN0Y/xJj5sC+lLmrHtWtalUUC9D0Hn9+nZqCMUTebxLq9Kbn+PXX6Df3/8NbBr6N+GIKY0167rkq6EFH+AqBmpBIn40BY5D3YbxpQidczk0V6gi4DI7HM6ryI2/dv4DUuOV/j3sdEH+23u3+irc40mV9uvnfdGbYlPGHjIk9C1758vOI/VIYKPngZmw9pglUlBCZMIrttuTkzxSpNjuTZCQghqG5hOnAfKbe2G4DZm+xmPEiqMESw7T842ngXycGBjq88XD5MAAZBLOW/M5aVt8D9IAZXNszVTxzCo2V7FLCkp4zXN6JzR/KYlIHY1zeUULdht0/KJDIvXJIQN7LucyCYuCRwT2tO/rex2xBAWnpOiBN3x4HFbMJs772WRRpGVFzeAxV72bPDx5CsZLgMh+vwHfGQvF+0Tev07RBuh6w+YkzCPxhM/IPY30dJ/5cQpCuEOGX5BkoFmDj6A7bq76KeeqhRdcfGNnvrRFMo+3+WfWZ6jFJ3FfBrmDGKLNPlokrNU+JO7OhVkAhaFz3I2rlmp2RKE5YKEkEegdH+tcpJSpx8TfnNinUKJnnJ+eJd2nPDo71n8v2qK8Bx8tU6HeEBS1CN4UTet0o3hf7BXFiN8S5AEI+4CWvYi+U6LVt8ZLNjm/2XobP+6kgxUYDBIEu7IVXNhHg3vptx5Sk9BcBaWSNCKSmV0ABunhjkTHDlJJTd0l1pTcuUDO/FYPqu5/o1OcPk0vhq8ZrR4OL+VzYorms8ACAnRl5aNJg4e4ajS4WmkAJjpMww1J10+4JCvYX0dxiomoe6BUnj5nJaQbIBA/MYKo0J7i0hASgQAMRmaDPFDJetqAXPgQdjX9OAU5yrCtsWjFDbgN5NWmvv8TLD2He1Rh05RB8iCxc+7/wyUQ2nKW79nJcReAsT8M729BATq9b6SkiCe5BvaXbYhGax4CDfeDco1rOHp6OH0WH/+tSU9LeJRJi+JLZHehA95jxOXavhEnOTH0wBMX3HuCSjRZAPvaTQvMJQzlRSfDM3vjpITcXUWY0KxJtIaagsmyRKpQqESgbE5XA0HSIC2b7+b2eAAoDx1ZcO//kHvgRjp14xN23Mp0YvH8OLBHfJi1SgCjmUA+HJyo/jfwnpIBR4Ufq1KS5wS0RZD8E7K9EUxqJtu90KopN4wpTSjBVOtE7fSX8L72aD7Xms84XJ34FcxLUe4RheafasvkHmE3ShplP2nKUo7SmcNje3Nfc+xJ0yoYfhriF3aGuJFdDmRtaFjIUZR9lhUojuLDIl+HiSbuXWFvSf6s6m+svxMcCJ9Vnc7Ru4w6RUqN/bj5Ei2RBhpeMQLst79RCIwUCqIu6od9L4LrYAV0epagqs2nNtSoolOMii53zWm6g+BO6CUaPEq3Re9BtfnpPStqiXsxQoa//VJtAee3qZtfGIjtKnTWpKEQqxFn/9hs54RD2TFJOmU8lN5bbhwchwWXw4fouezR1+lTsOFu0C2iIpzEeu44Y1scS0NdwTvB98kQuckBlp2afVM/sph7s1EH0SU1eX4fTX0VYFRuacR36Dlxb8jTtwE3juT+CKaaz4GYy0celOYwP/kpJB9+kPAYYe3OaMc6wW2RtjcUjHd229kEemII9Xlwwwtv4BRGwJNK3iePC5tAZgnt9VGtlF71HLnHgpqCYXHWiPJge3n0uwrADrJEpXK+mTLarn6CByFnwXYnOObX71lGbBCUdZd3nd0d5w9iBbT2VihRCKxvUD04E3FScNWUmmpkWK0fQ8RbYyTpR3bSBbt+glDEbhs2hNL4l9ncw99AfUUAlPbEXAPtqb43DxjtMMXG5L22IneQYVfwOCrSKiByEayaAQEVIqhSdlnibui5AVSL4FXgSMsm83OTNpybxOQaddve8Ie45vXEkItfUWjiKuCmK3th+3ZSQoAH/5xK9LJZzsgHXaQUDznmoJneK4wSxcMU2nh/Cr3FF2HGROafyWnNex8a2VjmtDfkD4+XnUdk8qqdAPoIAzXcIC7r7QfM7BI8Mbyd5TPCh1H+Vd3pFP7Pq5L+M9dsuhHXjny0wwAAvGTCI7JRjpt3Trr937OXdZG02IKVjE8W4HumwdG82GbtuXbGmGVc9Wh0YNja9vWEzHiJvcR+jn+hLN5ZN8hSaSDAY4i1YWrXyX+UJaiEkmhUkS7L3Weeb2lr/jcVPYdDL9/SvgUhLk7yDJGzB428PdKauTPNvpKS8a2vT2cr1IL2JfiI8rBp1136oQzXSVNAlKfL+tbKo2pJSTNW9Lhj8UoAc5CjJp6xaMPAkLYVZ3KOhpgVKHlYeQSQPWIwJ38C9qrpsR4lN0mXHPZclSyUKpEFOo7YJ290iYB20HGXmjDzfYMnBSxbjuVdHlyl66mqvGXvVqOglsdjehTGvql1Ye1x5N6J+BHLuByPSgCBljs1Aap6IhBLNmg6QiIW5YopxgLbPuGHeyiUaLmZ4SxdNnGeYMhv88NWgRu9ZNdbgt9StCLI+MHH3qcHwn8vuMJ5rHUZn0gj8nPLTpTA3iQw2frcMAgfDYiKs7ZmRJWRX3IJLjVfiXfHBmXqsBy5hHds7VlKMzVAtWV2IQ70O8xYafizekHOaSINDwon8cLPjJixIZxktvtTKvG7dUAyL2fVZiGHXUgVgj5GRvpSOgm5ykpJ1Ef9oGn79UWietuWBJoh7WseYrfV9DoA+bFx9rL43Yuvk05guZrdK7W8ZLq1QtnHhlFK3faRFUwIVDo2TfWYqJFA+QrW3GcU3eWx3X2SA3FcHip2gnwyssPCeRGf3TcqGgdT5CbvO66WqAoiE43JGSy+ohmCq+n1d94ehChJlDGugiO2kbc6acs3LVuYXHZDNoPbS6Gqwf6pv3S10aExfRGoAEnohg35M6oqwFx7rjf7nw6ehn6cUOTrridDeE2fCvlP//9HkfcH6eaTC9XC/4k11sF5AehIIcZAX5ytcM2pzAcxTZX2obGaZzCAOtSTdRBp2ZfBtju0onxjh9wicvpuzU6/ol7fN+p4n6+uJJ3pJJILOeO5Y4FvOzlq9khJClXu8X32a7COJeiOZ2rh+1JN+oe1aj5j3QWFW4OKtz3vZngq57pYF/s3Hi6stVwKfBt5eM7zw64biYzMmqL7aTU+v1r8Hos+6LeSg/6RQu7YJ4nwoofeDw2nVvVAeFWa2EUJZXVPbVXBH5bB2dUKIsXdM3vxKcm/mINk8WGmmMk8va3Tb8FvXdLNy8DoOvOvgdlyvxK66ixCYVNYyasrW/P1TCOc++EEHcrk1nb0D65AOj86NNgPHvkoNmZhMxAnzDM838jZ2LqiWF6mWGaMoANWmUviuF8uCdXTnSzRihMgTx4/i3ik/4bEhrICiTcoCvujgE3gmbm0/M1YgWbgGz2CS56DNIo4IK8Vdp4P8C+Aequ6EDEQQyqmhSoMeBSgVtV+pxhu12FXqTPzxC85KXOFnn5t9gNaNX3OXLpfgZgpnmYBwp5tYqgOFRMkTF9kg59eD3zSVR6OmJzuh3MMZgGJffDwDfLwz6+bZ8l/fwMxy8KgH1s6DqbTHGyH0U6UCROAUC2f86/FiOgffCjZVuajfVwHim3tiUGrTAVlg5HoCES2DuQLb0ynDRyVNwnok8q5Kdo8/altJZvO79J/jPDoXVUkN0ZF6e+KC9D7ITPEzGMI+nmf0aLVGly7wsQLK/cKfqDf2Uwnr644evQ3dyoG2E6mXJjeP4hK5XCON8Ux9vrJ2I3SaQlvf/62L9rG7T19mazX2nwAprrRFwXO4TJOMp68uaP2avFMNnYvIb9QIrnbZU1Lei9Qttj9DACffgSAoCOjfyClJ/m4cSSYv7mfkZjassf8YG9cJoYrhg/4AfIj20M9mTCBN53hFuCeNiXb/TP1thHsexj+UCChX4nh1Sw/uQwv2fjEa7o0+lPpB3yS9QDm+MTWZ4tE6oQfTlQuJp7i2DVNT1CTTscDUibqLpviu9tyWTTmqBs5AfKgzMW+jEr4mrxw0362/pg3Abj5+pfstpjGX64q9LWLqrx3+qgJFHwrerId+QjjqdDI7fxjY41Aptm4afQSfn4gEyiPn7NyvSjFhH52O8ATdzuSu0AB6/0NjZq6JcwEKbrjZz7hwx+SOp6XjktTBQjEz5Ddd1YtCR/FRuxpoV7xC1O9Y3sDE61kdKHc6SStkZeXB/1bHTxQrtAm//lTQeHO5Zpk6Dt/x/h7RGLDnwgONQPYbTsWOxWgMU4EWTzrJgQIYirNU8YWlin8rtT/HCRZBI+uK51Hm9kC2J7ROJSN8V8DwWzr5IpZ2nU3nlkimVSPpl74/gADUgDFlVzkYv664xBvk6eM3QhlDRfxQjcKK8TT6Y3sR8LtiNaj9zt/2nFwJaSzELPsAtU6lDYjut9Ysp5G3ZE6RK+Qng+Qn2PmCyAOVRGM1/7WcmLNzu9WNekNRBEc+xP4dILzVcPEEByWUFtVWaC+CxmPgAUQnaACwJ5kRzybGqD4ZgLT+N4N7kQCvAoY87sobDPLYroiTYDLuTMu+1+p/R6PtZarw2JFymRNb8clgRSsYg8XjhvKvnpJ/X7Qjq9HeFb0ykNmRAdjjPDDYDV79ca7l+2/E33n7bA58nUko5uBgnJ4MpclnBNcL97gl2yB2WD4kI/eY2nnNR7J/obGJvOn4JKV/qoxk7XOcKBp0j4HbO/cjr1PA0ZhV/+t66NE4Tcbpaydt9XEbJuYyRIIKtXdreaRvi3uxnK+luYa27SfHhRIFkLsA73jr76NjhJNXo0yu2IaebgjK/z4jC6AWA3weq6xqfFeWQu23WzGhl+tGOYB5mez8LisAdijY5VLZbkpJTJAiaq0PV1xL+9aUci7ZwOgOxg4727iIzTlLwHeojtxfzK8imtRGqINEpko4iVdz0ei92X6wOePjB0pJu+Nke70XUi3hI+qzSR3SsDlRtloVNwWVHVDhAGhBdhghSR2kFIxbUkt+Wvv16GrZbS/oXKh8aYROsHmqkeu17goVcCPwaLfY7xRwYAn/mPBm78yfohAO38FtfA+z/5fhcip/yvnYC3m9gjuRrBlhhrWwsonkMcoW/8bn03xqKCoVVGHV377sh944FrwtO9W2qRlooT7+LBP/bNfItsCia3XuZljC/+3+yY71lYDZ4Lxb/+w1OYUyMloeqZ1cAOCOjfxLO8n0ZtnmSmxHMettQAIVhDziUD9pIowMXX5QTpJAYSYOKmBGWkE/P+t/44Kzhdn3+zE4iTjSbFPFeAtZtBe8j2nSKEWhYVKqI31biMvLF7SbV6PwDbOFKz2GA1Eohweau3ji8CoL/MnLnzdKehSMB197luosRU8HJSXG2nHjUUvJPb0seM4hpGfFwq7qSEPez9SFvMllIb274+B29ncE0ypI2XHZPEp+GSQ6iTwhwaGYFXPswZaBM4f3rUkFOIifv9wf8P5+0Tuv995b96Q42qu0VQhW9W/deowItWNf1dmkzn8FpHDR4F07hSv4apbajyhaIBKDDKcp2bf511JtX2J9yJN4cX+M6Rb5ek7pE9F6oYccIIGr5RTD6iINPQuhCiIr1ujLXrhlEsTxV47xXxIc6PavqF/r264yD1Mc4vccX+N1K8rrPvLz7xC5bqY254XocLdbwdwThdqH4C9bZnNNWmqFW/Uug3pS1gC79BPktgrYWz7m/03W/cDODmbunHS4uZMRubQwOhjkfZB+EF6+pTkP8+wlrDt76fliznqGzxnnJh1+d5k4kzTI216MasSL8Ut9tWbzQpeQM5XtgJL4xh74bEFAq6UAtr36j1xhk7M9PPULpZDvShty5WrY8T7a4vOPRW/e3dAPIC0Ta7UjQX0hJEXWbeGZVt5BxLhN/Bln/LsOrCrwyl9RUFZTFMG2I7Q0nu8jTBLgwAXey9UZx+rtQxwNUQd2XvQkQdZejKkRI0qgv0TGFo7b16UFiqtiKb4L9MmXfQ24EeutbQduocovvjharhy3Hu6kjJEr5jKQL2ZBf/JQ188OdiDVzsBdSF6MIzundTf4XWzZNemzJvBtgKnj2TMB9HmobcjlWRF9LRe+MqLIsYgni6wJpnul33AyHtb5y8V5kpW5KCtZQF0J+zycNuzqKNOEzZIX/q9qTXBy+u5YhOHtW/3MLBmnO34Z+OQyJ6nQJ15e7obtwVxA6kTpx9AI0ZuVja20QvXN1PbvdI3LdHWA9/GrJzgywg8wZniMcB8E/9m4ONBqtMtzT3+c67Ff/h0Z9bOV6+gNSv8bX2lDZShKNQ4ed9pqJ/avTjt0E6jPJ2Yrmm0sshQbwgNIaeckTcb1Zt3kDjO+DX/rsChsiGKC0JglEVYO1y3Af46YC/sLTtO91fbj5OUeroBl12Fb71OeJke43s1WXJ/PUkJM/ZoF3RXD+6nyigSGkb9plrOAhFAq76tE+D1M1A1JaxWblYjdjLutQv11YSirvyE8vxAaq8rFatp+PrRVpqx2TLFXNblkmG61/BKZRSc4SbKZ0U4fKlJ9vgbMEfLFEnzELp9yJRV3yF3wWUdhhohE+pZ81Wwo5ilPxsVrxnOlkNoOO8O8PBmqRa4GuNpuv4c+0fz4PlSKLFMKIUgdBilvMF9pwhjZM1SG1WOrI+Q1Jnk4p3eiPpRcGkH9fnjFL13VtGYyJRw1PtO95njwjQtcBQfedZ9+u5/7URm7naEMusnaYLZbiIRHPPNezRkXOUvCkc2l/1mVCpl66TJniRcTyRRcjaGHiA6djJ2WbrI8RPzdK5c1e/IoNhs0DqqvAm2Kxh/GMD7ELNo6JXqMqQPw/KQR60PVpP/+tz2yEjk4hRczGfY/frILRulHZ+xylNjP8oOvb63uxnhgmGUDPHrwme8AikkcBDzOyklg5IVpWbvuyeAmkC8aR0nUdAjxQsbPJxfZenPIkDAez92pwZ/ry7Jm8AolhJARvvQnSx8ZzopjvAZ1OOXBCleR8vqRuRwTPv5q5pbAohw4zNcnVYMZ53w1wRPZnlfgDDSsCEcvr9M5BhB1/o62/gApjnJMnpjccw34D5NRnJfeV1+h1Jw83G7oS8cVC8QnGhVxziRa6nDZvGC6quGRz5l36r248iXgfdT56q2yKds1fk4nHaeGmbC1GSq+Bhb097X3rpGLmDLhj7EfKpLMmp+oYAmMaGnwQPgKuoNO5YrlNq7NqWqyBPa13kB00Eh+Jkmc2QbKs8s2vWABr6imPzVhy3CMBWTR9qt+S20UB60O4pg/tfOJKdwgqFKivJmmyP7cLddHJrGrkWmcEuUO9fs3GDSE3zZkhayfFGeF6JSgvxtZcwuUtXcv7YmMKFKV2ui9gX9bPJ94gwzKjpc9x3KHPpJg63p6WWeSmZ7nGvGnRKqY2/vGbAp+b8JwbROIl/jVNRYzkW5tpCmwM8SC/N00YF7F2vtUbgCyqE4+B5ueAIqRnj+yiqyh9ybuAeWxLPNBJKzi5AYYY1OPqLDiZFLsPSfKhlyqsPwJSfNlvObaNsy0hCp5WV0oSQk5oHw2D3rmYZZWIGaWzfdLaMyBEARnjPRh/xhfLD1ec4s+eMlQqMM5R5ICRBMGydkvMBiNl5aFvvRp1KfSK9GeC8BYAUUA1MyeZM3sXN6tgtwZM73vWGw30AFLy6/fr8MuQM30bYB2enYL03vfX/zHu7AIlQsNSim+e+0vpU5ugHrVqDsWa/62aYUheKaJoipMTwRxIDvMa8mUtoJoG401zu4pQVNVdF6dbfEIzH3lPrrTgoJWQHxU1O1Twm38T+hGyAYkRqTMkfs0dObC2SbJRn+5fDVRylepmVr2MZ1rhg3sJ7GXmesN7FzXL3Xd+Pyu5VLyqbhroH4dP1g38QmEFSRrmr+wv1mVhyF5rY7nyEr7SK5rbQNjnmIhUFi5LUM2NPQCRUrmrTgpXaXW4Yf372ZDav9GC0K9PRYn26Edk1IeAdcxniIWyDx+hfvxrTRK6z/7MMhtyAQFOwtJiWI/JQinXsXAIkJ26uj3xzBlCyYab1vx7USxYR1oNq/A6hXNlePuC1OV4U4cL+Mqwctt9WvyhpnFm5E6EaaO/IrOyEbU/TQLe0sOUozV+WV8ziTJ2Wv54izLHsSJvl23anYR7Pl/W+CpEosTALIlSpRvIYFMS4o0jLV4Eq02NdynSaJXZfui4O044XVE1r6xsPZ/kWOdbqWDplFsFPV9eXEZ4A9h5NrvDHyfc2UeERW815Ges3LO9U0SCD9AwBB2nTAWz8sA2QGKP2xKimvOI4syjbZz7kNjZFSkSXJnRHK5dERt6zW0XZPCsJzb5X2nEmr3ul7pECAIzZL7/JsTdJ1i5HT37XLMUwsll02qRqL91T9BF395NukbIP+Dry8ZR/XhJNd/TZIdBJOJYIfB7FH4j8dyYduxMQO69R773tevGrgpA+WCvxc34oP8yNBcvuHgRIqA2arAOabycz/YZumpheo0N1ETGr0SfEw0GFaCdxcLfAheqwxkcqwHQwDnSOxZDXTGIlDFDBfVTGiCwHgBQ9VKJEZuTqmyZOFy0AOX7ogpKj547hL6RXgT/0Oo90syKnaMkYbVZvezgwxjsa755Xv9KQooAizJzEsTuOxo1ntwLtd5PprxBHftLusSBeTUjLVBtIsQ0OJBLsro/8nY3b2GSRshHprmqIaMM94uVU8Dxrf8lzmEUlOuI/a1ewGUIm6SpOrJWHJX4TzfxWz+Ue9qaGEoT3WGfGgOf872s0Dqt2AeIUx03zLEZzP2eTnE7gQkqQMLSBEIbPpVlK7VrYgZuKeWpSq6CecWMj3jiRp6+4dy2JWkyJaXvJqDQsS16K3MDvcK2xQjvE33vEmS00ZuxFM0qyDoqyQhRTUNhGw94xGXyRx/0fCsZBfpS9106+3OG1/MmL3zVS5lb1wSdE/zL89Fv6SOj2tbLMnSvg723/ewv4M7MNM2Yx1+aWsJ8/Yl65ADNHFVH2t1PuVWeXIixogoai7x9iDuHZAgLuHqkDQlNrfGgXGaP7NAVX5hn5g/EDXDCedwuIlBMB0zdJ6Lwe2pTxt8V+GJUQtFS9si+cWCJRRHvhQnITfHd3L1YbLlPZjwgb1GPY5wtpLa6+bChnJ48r969nr+JzY3xIdzn61e/DosixXt7f6prt5aCJ4jreMm/e0mCaWjbF/QkmK08w40rgKSrqOTuNH7/HkiR2UD7RkvlstPoU2WsugWrg11uiDlMn03JhoKtxphX2WUEfkdZn7tr0teCdGyKrd+0CP90kRNE4WfYQ9Rm4d6hDsFGcnWu6nm6TgQKPCQLmU/hcTHJzquaRgdOFyohl8Nhff/PM0Hy0D+Mu7+LSO/dJO6x2GaQkFuarYj40j8y1cXEYFlgHon2s+qOI2Ajovg1AzHouX4iaIrdf9fvlGWItVI6lD5xgqqBiQw7d9ZIKJmf2wUeXoBmPxEf0vyBVbSfpERuzH8rX5ANZUsae7pS6+hkIPhrPaqvfcIBd9Ij6pMyKEIW7mQM+4xuGjQAzde8TjXAUXgwv8XMnuM6M3yRGsDiimg6TEMzVqrPEe65eu023ByUvrcmVqwL3jVjQkn/gBFxWRg7AS5sY8PLS5DAJIlEPky+4CVRZCdai/A/32rm8P6gI0rsZo2xyNoQaC7G1RCL88ffIPBJAizEzodnQ42lHGu3/McAThi36BoSGkebW1WAASBhkO4WUnoEfmPH6ktER8Ofu4sZLnW35+aFnTKVfHiEh/yKtjGZtCDVhbdamteZgTlEk1AvFQ+tCCOM2HR0yUZgc+qipTKW31S3VfeEkSuYUCM4hTsHHdEtC9zXlYdzPM0Lef/vA2pN9/MPNCqaLHQh3c5NFQkgHTaWNGNnpD5tBm88SOue6cFxWVESHPQq9NjT4g/oNfObyAQ1K9v5/YXOA+ZCpPeh96sclDZhXWkbrXGcNA1Bx3prFEqyLnHct8NfiZqKjrTEEd/JLOXFwi4Dce7bdBTYXxhODw0nqz7dkb3Axgut5PLvBP+KMGDCloUHj3VhMFVngbWJHlCzso6SJ/XNob60jcyrqoE7UrCsxMGYXIfXOysfLh0+b2zzvQvs9GOMpe/Cz3CbbiStbq4Zrydap/8DaNC8b2QuZSmkVEKX3F+Yjk3LcRO2ouO9qUVY4YrDxfpKalsv5ScoM/VqnfMStqdcmlXjygZVkb3jWeGQf/uewl0IvP61oxjQoYHaSFypYXE052zZmxARPyqHJaa3+PTMDpWDBkAwUJAMycprPgD5OZ4ZXmGT7JuuG5BpVAWWbHjq0zSL9KZ0TX3s6Uta0wRnpyfnVQn+MbJ2nmouNpaVExGggo3qf6UDLmh1eKptSZhY5OefUXXjTJ7tqNLdJwT+KFFU9G6PaXsPpSawkVeIPrU/Hf2gpTUUp0exoxF+CO1Q+onyqLG1fQ1mTTLOYfDpORC8oPUC1/SzKxnO1EYpSNBhgeOYUgmUBqOSG06cCW3nd5cMqbaYwsByypNR3XzukdBog2tfaWIB0jdGDDoe4d3EqElTuu/DfygJK/pZIsaybtnjqyBqx1Lt00lJ6fvg3BqOGTiCTaucdktO225JilkkQcitk71KecSyp8NMs1YwL6rVfTEO3TuPi4nSSM9vK4ksB70Bzz+yPHa8vw+KsrE3LsKW7J0g9JfKzZeqsdmt8sRss+wrWsz6l5keQVgVLXbjCfryCYCel911GYTtwF27LwE7qRBpvSTDGNlfQgPAEBzC0YT9FM1ZLYW1NEb/YUyxEA9UcYwn+h5zAe6/cDm9znaULyLwvBlXCHctVvxSTqDEB4beX39lHAOOB4xmIT9dseP58A03q5knU8WdahQh+OCXftmqZrXdrcQaogm/Hj0W9REdNkWRFCCkpGLpRk6Uc/hwGGyy1IDVxpIdjpYOAX0aZDoe4WWTj2Oy3BTTAaVdsTniF36BeyHL3NC7zhEPc4sBvb2n6rrg0kg1o3rJRrCiKSSEdIYk6yvY+L7+we0XTqIFixSkdyRwyziaf42S9mTEw9zipIPXH1HyhGledAK1G2Nt9LWlHdE0i0J++tMijHbAJYYQYoDaaKYBO8qNT2g2/2rOLfPza2gvEuKy6vn4GW/rnXMIzdnPAZHBpFTQXUFlL7KiVz1/0/gh7qgxRPMdB+b/OzJyPqQEOSXoyiJmK1rsHMHOMV5aYwNdNn84Q1C6Xp0xHv3VeE5OSCZNdC2/YevtlaB320O9j+OiJedKBdSBuUoNwnTmM6SoKFZsGbO7r9aLO5LpwcfGFV+ImqaT3yn2VDpLLB1Sb2f5WVUb0yR09/L5Lq9/Hm0+zogIzQE43MibeiKrYwjkRN6qufmv1zhFg279nxPdqbUl3+WkP4588T+9sO+ULbs9KDBPcrJeoWI3+ZFplHkUQb5OuL4QIBXb4BpUTkot9uoHUDHjeGY1XiEvQspnTzwlWUS5cvUCWbWjA/Zh1fRWia3pDiJkks24am2LX6Ktqpk8rwC84Ug7i7PBeaugu8JY6pYXeSYPiTKo2ly8Si9Dq3Pdcpj24CM/7vUbxhUPcFQl75uONDcRdTAn2wZAkKHX4dIX0DviuSd2VbOGofgGdQB2euvgCrbbCzhxJKbjF1GzZTXAvQLjrpcMTBD5q10Jg6eMvc2c49Whb3IpHyetOM2LHEBWLJmTGeP9vsOPdLvLzUL6jeutpIOdKSkZda+W903RU3Fn/JJO63OUAKpAH+RZrHCTPxXU9PhJ1vFzU3FiN+AJMFrwgfrd8Ol3uhacpu8nH8LzP/KOusz4TAJe4DzGzCdNs3iMsfy9hGJN0KOY4R1UJyLVHd6ne7udF8UTjK3afDevuPlDlwdt1WcOFt7QvQa+Z1NJ4PZC1m6TBTNFS69XpYQGrmiUwhSwzExXQH5FqnFisvXmpUHh6IcgUQOtCzuMkmqzck1RHQdn2Yv4qMd04RodTznNB32ePwVxp7TCJLxA/geZcPtJrWORv5qLno/4+WqBsJE73/yqwjkAvK4WAFzxlw6jQeU401eV17Ndy7N5YKLF5ezsaTuc1Yb/Tt8utMFdbcjo0D8ZHMgJh06KfA4kU8LHwo9qNURZ+/sdIOIPOTb9LflmiN7UiYMv3tksfTpkALRPJCArPqoDu2UuZ43sgntFdsM+2KiWqE/4024EArjPlAEyEqXw9FnQ2VGPaCnRaRWqOAP3TvODLoXWZ30/p6CvUdudz7x2UAP3fpDKbPid6QdxMuMX7kA5qyp3IdUvpqFiSV5eDu07u92Nej2WlBJKLAjD52TfpkgRT0LgYPrpOqES/73AAuhwaf0fBNpUUz9d4noIYAAAE4gB7P7vicCdwPF/4WCxJQNNILgF5ZcvzgaJxyo4Mmngurv8Jqn5DVw8ZsA97zkmtYRg5eCYWrI6jmWwhQJqxHKn6eIhe95ELJIyTpt9bkCK3Unfgfj24DVx90T4SjNHnkDDhoK/3qoyk8myADcgaQVWQHKLcd+870ZFgKOMW1LAmIDfO96SZt7VB6cKQI9Lu2N6KatXwsF8ZvyLZr+py05r8tCUilTfhMp+xsr2XPkRVv2f1RjG375pVD+e/2hpfjAdB3LEyp/59k36S3pXn+7Fmst6yyZJy3rdrZMlMcWnwM+JJ6SYCQyt/3EYKdvWaw6x59Hw0hvtbapPrOBHE66IhbtQi5nKlIkAwSmR20UwLhdGXhSN8iZt7qO0czWwt9sp3Ea8YH6hpprEjRn1wbHoPtV6Up5znhinsUAUKE0aIRUEWJ+lfil+1b3p+rpKOfK/vynzrdMhBK37jAGKqtY7WnwVYDtor8wbchIMw67zjAHXCWLRy0bk4MMH5fNrdjgVvSPim4U3R7qaixxQAZKNmB6ZPuqiTtyqZPVa53TLJNbm2voBD8VoZc0ayhCU7ueENieA/ZMp/4gEKsvBcknQV98Y/FKFtPUFidRBoXrvldVgBn236ixxYdCH62GmGmFdfd5yaodch4ZmzOAQ+4NrZQg6vgBWWSnyacqB8sQg1B1dR10TiPR9KQibtxGwVrNdELm7qLegOoy3c+EEBlg2GaoRsPqRPlgjd8WZTZYZupGWOme8dhhFXrLZOe6f77wy6TxB39nYM90PRzVnSQvSi9msJFM4VxuGeasfVdXIOEPybfcgIxmNjPQLcrdxMBtzqES5C5HXvrkZ4g0M+X1TMl+/3eY4smRSNZDniM0Gk9VUw0CndkXFQVtKt1E30EG6La8VjTBVM515+PaHFHE9U0aVtQgwTSKMHf9UP3fQwiHb2/2CVQ6qf75UxaqRpn7+AnowUIwJyIEYjBidvWmpHGw79quFIzvgdUSUmVgNviclDpPt4hX7gO5r82KDrb0etufFndiWkyXzqvCLuNE6EhRCTjXAxpzkVDAuG92hzAAuQsE4lrgRyRO1lXmV3P882vFS/pxX/KNfdyrqTbAdvp6pOdYi4Ni4kCiIu2vYrDvvNHN1tYbi0AWytAyCmd3Iof5D4D6SQy83gHH/eiqnzd+4J57GQ5wiG9qL/Cc1ZTNDjlIrluMgMY0b/GQzdYXNZLbKQe714Xa1QnYUkKZWd9AN92c8E8A0pJzCd9eSITwM7Gb5sJ5Ttp/2TxrxZWWEEZz/x5LnYsEfUm4cSdr7fAv5Y0eS/jE/kbldbUzBA5RAmrYXH4zGl8T26LF7QjYjUKDVvkvH/AZHdReF51gYywG1u1UCqNUjRIJxcqNyuOd7N9B9vqIrh5Yf0jyP2hKushL76YNx5abarYxZZbNiGcMDcqTRhuCm8JLdhMQg2MjADlfwAIympPrJQkytlD7CEv4HeMX43Dd2ezyk/MJ1VdWhXwrTvWJf2PxjcAL5OU0hgnlKkW80SCLS3I+l/HQ6DwOhcEGxUgURV2q0bPworMSxDa1QV3Y9HZEKTMPztN+emTfx/VPg7gUst1uCpefQBZL6PhUK1Qi3TPqBVdFxrWp7VjZiaCGoSgjAO3llELbAm0JBPz768eZt70gX493i/jUtqrL7z869vQIHcBW57eudQy6Aq8I+ahAEXPYZ8VUHH9Ucg93yoQZX4+MNdvWd6+WiO3RqjnHLHDc2QIZZBhqttUFqbHodqy80KNPymCvQTjNtVUmcIA+d7MYGaLVtS4qtid8P1jeD6n9ByHqPFVTjsn4Micwch02WNbA7gX/qNORBePhU40e3iwuK0pQRrMYPxUySokgjOkhPlFba10xuiHB3loW0L6s8potru9FZfpbK9kNrY+6y4Z26gZt1kdEDkB+vDsHdtxDkN0mCeUjDbb/nxsXrzLmojN/IFQzgdi7kGC2rUQ76VFlqvNjEHhn6pb2g+fQ13DOyMisHoNvWB6Al6o7eNd1WLiP2pLdSJ3hEkl1Q5bzKXENCkkDJKOUcRU+KPKMZZjMUYDYbBF2t1Nfq5qPZOhqCxyWEuM5sh0kq2JfXd0Cf9WWQze2anxAga2SwZtnz7n51FGeG0dJjSWJGh2dLPC0KlWyT0yqgr3gwRUPJCmndbNFEo0syx0Da5m37QdDabQxmqWSdWCEqAKxEhLSkLC4UaaM/JczN9JD1Srrf6uzf+5BhGutc5HJ2+HIMn+YwLvu6uHBTa+3RgfqvaH8GEZfEEZJY6+Twg3yHxMFKz3OlxLuqOaBwN7W8dB7lWZNWwFuwsDUo3rqgvryv2iol6ILkGbie2Dm6gWH9K/24GvcBvtDjvEUkiU9MsssbOJ2GtZDfgh9UEQeqR2jHyU5KNAmdjI+C7IywnEtqGLbY59o4wRVDPjI+eVITbX69+8Aw7Tbu4QPCSAIaneZol9HlJlW3O6PW65papJoy9pk3bP4izEjjE6MYRQ5jk0kwTGt2Zxy5XqScyorqUyUcIDuQMC/k87CLRRjp/g/ygr/EmG8sMJnuoSaJ+ddIGMa6M4tcStUnfKpW3hnmfouj6TlAN0QaWPA2fu7wtNnVUCjPeEM01UKunetKAwviEZfay9lIst6qsxM29z5WNQshnUAqIx6iYY3Hu8nDCZvvZezWnCF6X2ZEmhk7RISgKnHI1jwxFFRcwyfM+lKtCQHC9JMfXOhPTTGUqwlLYZLdqAmG2OuZEYuakOz+sztswSXOifJruCVrYis4Km5/ma4FenvtjQa7ZfnknZQor0hcKsvD5wz8maV2pfjByc4kJCA6wa4Re7aun6VQPslANOKUy6Vu0t8HfHncIYix1qdYjNkamBEenKYc7BaRKwcgBPfTi0JFCBUs6OrMwku86dKdb12NSE5pOsSkj7fMzrnpxwFiQs+8zD+TiBdu2WGSJ83nNIsvDjicomQcc2O7Cn2Oc73dt0gPtw7i2v+nA0ALmuQWjCZvyf3NKODIcp8pH3h9pkaqEQR/YOpVInUHMspFVPPK0A5eK1BRvb5p4IJBrveI6XtwBbqDP2DfuZTwuX7Lv0Bb3P2w6rTbBtffSke52xYqRBpMt0xmPCipHAYCPh/K/efjjjXFAzHyQrRLp46DrawZXTiQDfgoK3GapDbPkPO/n1K3fB02nn/Bh8ewYDdXbbq4+6GKpudI4dGUtoAoqBX5qwC0LnogKFV7zZs5WRsfc9ARrBoJP1rNqWR4s+DiQ391IVlSNQ3anwfeiEgJri9568eoyOeEY+PlfMsX6D0mQIPtugx344ZelUtt/d/yMTJZi1cqkj4I4Eq+f1ZkYnoGHMRea4ttiQUkpWyGj90zbTi9kT2hQdEJpczto5MNucyuzeB4KEKKSpo/9rNR+QhWH/vA/wOWcr5C257hkaH/C+6qqFmMhHQZ94tbQpnBd95KNs05ODJjAj2+Uxlh9Oxk4ON9gQiDm8QmymDUHRF9q0Hq8V6iWtR1hR29ett9AF2UadWWSfn92gDEEGUbEU5htgfwtAVxCMusk8uq1QrnaqyyI/Tm900Ao5OUfpbHaUQW6zaMmWgIepxnEfhaIIqg9RGb2Aqt0FkeCNq9j+z4yBf9NnYs6NfdrocJoJAzwtwADMDs/o2YQAOg7R1gCyZ/B4ZhTv7fjAmiZMPSN9j0/zf1xCNnfdpcLUcJ/nJlJ4b/tyJjqbud8kqaeacXqvZQOjgdzeyWxwHHFruXf9mrONejZ8YL+WMdMnADsk9wUIrjMjV4hPJhBBbr89QIfZGGiq8p8zg+4HyeWJUi3DN/19vhNehjYdpBIcVFTB8GrcWRnriLe4gjFiHl5Qc7Y9KndgiDC4EIv/2lhPEXrBoSzRs4hlQ4fRDCjvBMlZTe6ONXLOwqt3s/FWkoNrrnsCduWVRR+0+33d9qeAb6HhuluR13NoDajqqPed+CN+0N3DDuCRRlZhJClZDu4gS+iUTCM1pj3y7MuBwiyxnesk6xTByavfvYWNP3vONEACRaYfWsrdmVQp4+VX4ucOwKv4ts0NkLj1B8QA960NIb/vtldj71PbrZg3T5YwdzJhp04m/0J7C+WctpfEIOHNKnjiJwsLy70xApwZku3ArX55HDvDwdHkkDIBrQgOh9ZcyThuYIChivBtpmoRo5njRJrX0HAjDdp4mM6ZHhLW+GekxtU2CY/Js1Ly0lIIs7mK5j+hR/Ej8uXsa9zNIyXuT5uD+ufox20NpWJ5ogNdzl0s7jfwN8wCsrreJ1Yni202JxXbGxKWl6jxAUGi4OeDmSqvt0PVyAWhlht2tpvGCaBxkUOtPfRuReXr7XfoedNrD2+V1w5wJQ+3806sRR6bxVhOB59JLMEhMP3aDFrZm6GmegKRyLsPpuSwDHBhQ7sY3NojsLeAgW/Jd3Zq5s6UzKX82ZzWDw1d6TU5c9vzt/7Li2zEUtMjSgXL6L9nax2pVWNUX7vWFWeS+ebTy7ynNhPbBDVLvP28eN9JiX4v+AuNDVNLxhVlAJc5b7j1s8uXlBmW7DoJGB6ruhBKywnPGrU1yV28uueSR/FcryZzKfH+p7numaC3XQendH1MpUTU7etVbRWLwRs4c/7S9o+A7iD/3F/rIzZQ1HIXI37joPQWSM0eVT8RlpGVg2iLz9E/qx8nhvzgO9VLngUxu0HcjEqhCPKNl6uc+CMnh/BnPAAZi+8HaTUQSYYI0U2yIAPlwc1XRRxOfeWQBjfNiT+VR1NmVRYKf6hiCSWF7u5yBOORAWqDXJHOhJup/5Kv9oKn3Q7KSTpRSm/0V8E6bxD4S/46S1ka0f9LZWCxAP1ftwTFnV5FWsv/3lePmv/pxbhuUQ2xPRJFk9gMJ9GylFMzLF4vVsvhvnTqnCeoctKHJ6k5ZR4hqIjFrz0h77eP56AgymYk9zv5qMdjHYtXDJlMS2Mk/fdOLxV2z0D0UsADVamkJoyFJf5g8/uv1Yk0QjC2b/cWbNJv5gvXw1MhldkaYg3N+XMA+Qro7VdVRVA4fFsu6WmTnjOyisCvDEZoGVMvhugDP6pZS+7wJQRbOH3L9sec/79NyrYktK6fN3IKiflvq8slZQO7TUDsInwxc06WPiN6RFOJWdMqxLUhxfjxD8iAggxh6dca0xBvf1bHSWQkPPS215EgCgVQ507FDGoLnRBkD4UdyVq6Fw/JKGpnqFib5r4GEa04LUvWuOXxZPaAw1mmJzaRlP41H80IOXmTd950a5btYfafymIyPWFQC7/qHldv/+vW8GhAwffI/tKJrFeR0DBuMa89HMKG5SDdEbmH1/yKq3U7+Pzx+/cS6ppa7KKW7FchpB81lj3YHoIgdZxt3sI8IfWN+bIyAh3/T5VyIV08I31OpwUiP3CzpLYipbBmWwPFdea13t62949g6bVc+SNW/SHXU3dAV9NTq/8cccYixv7GQjfaL+UDBEKsaInu0UejY5Z5OtYXD+OlWIrOw1q7m0sawa4Z9frrMqt9QwdmmS2TbCAACqAJLt7Y5ie44AHU8XWo6fpZYx2v+hES2K0E8ID3o4JSDNelLZTbiYuP4XgQpr/Uawne6WgxQbON6drF+0Q48r9mW08GzvF5vt9HOgczwVy0GLztRy3ZSFWkFwNEEqoVnUnZUyMOXFCVk7hNhI1iRywxaokZWcrF2/gmN1MGbbTppxmmJXINjZ0++GtL24pC/4tNPC62YS48Acfc3LlFif2p/nuMyagpuUWAqwwbHiQlLp/MaBdylb/t9HnaTRuKwWh2n2VJUE6h/M0MIYkhYgmyKAsCKmco3kboCrCnxtS3Rve20fXOR8lnaIDllMLZgIkoGTCiCdRvOG/VpOnxjWieyuxX6VI7mSCWvIs+Hj+FoThIRwzzCEsKA+aA+UGTOwn6lPz0B80OJ17EYQz+C3p0JNXVNNyYc0lhGOaZfV15I3dRdJbA2NECGjAVXsAhJvODPTWecT0oi7lZ4xOKO06AFOpJcwsmvaXXgA8raa/Jc9ZJAOUmUKlmCoa/Xz7sF7UE3/TbRYkYY8gASMit6dvOFFJryeDPRveWBxHgB6PD+1rAcB/M78D/DhyvtaBffZgSE1nyru6wNByn3jG7hyAoaU/0fHfTBmm2aJy9sx+PB0EgUuUCVVejHUA58h3UClU9If1i40ieQyvUN9sj7L1RssNqMmIjKTBeT5OsMcOBETCqDk6hpHDziouTuASv5rM2iwbxUAhkOKAB6lFE7608HQdKk5kYyy6pS6A7eGSjPN7gLBmpz1oyYNLY9/kWo/s5dZ5tfOIxcxYeRdLGgGCMoBuHSDfdfH1Q2kUz6e+t0pdNDdfAaql5Th5XP6psVRR2TUJCmfiKJZBE1A2ESFzsIbIAzU+b2KPyRmC3JB5QTtsWuKgTb2141lKu52tmfnw8Ou4uypHtkhvBrXGZtqXZMEnzI95ez443JKg1GVStV5POD3GzlSf6aHhaTIMw/50bvTunODTpI5iZyKUaM/Ix1FPZN+qxwuZH+Ixd2yF7Mk5Q84wTxPzO8girRCOkUmmpyohShLzZrzMy6oyuyIAW9wzQD72TLZt5kwpuBz7x+/l4lJdG82AbbuSJldG6Jvkm4Etw7di45Mf4qdCBjLf10Pt8jImYzVWjTdg9mvVq6VUxmr+nqoRDFNtEqSg6oxsp4w8wZOt1LhLGdEnYWVVM7wJeh8B9FdKScND/SKXo7Rk1S3UScJCb6LJfrWaI8SpuON+WgADsAoTRZBmVyWIYM45XoMmIe73+RIZTt07ERl/g5AOH+MO8QUdcfOXDkTQnyvRYhSdLxVMs8KbQPVH3OuW7HnpI9MoyLfZHl0yfkQeoAYQMw7xPTPmaJnt/2Dgh7aS1NsOAWgKHp3eFdsGDgCf+lDOnibO2mmP2eRIsOiEyXnLYY66+4RY/sOabOKs0a1n2Rj0lE66m/hm7W02m8UF5guP6lWyPT6dRmkiAjBF+wu1pOabjA+poWsM/wNMFpNpZlDrBa+dsqjVKSLjrz+d4wT+1gkhNLQbu1qevAhAUddWZLd56RDHPMw5MKchZs3P0aPsI68AKYqLL9DaV0D8YAlMkGbHbogi/NBv07LLHSq24tFzPzvrdtu3xRRY1isSZnr1zYZVG0xdiKuA3NQGckxl8EFSAT1kJpql2NUIIMRWcx2MNOY49qRHWf7ZARWM9kYRWpma1eB52wPRiUb06c3TyPjstey+Z8iTAXI/KccwEavoxUPp2Qp7Ow+c/iOeTY2ROOSxSJ9sz4tGRO/9EoYx4cUaxqK28f2NJIEq7ZWLBR7hEiQKRO+cr8sFVmGS3MFvdwXn38PRMwvPpXPFQMUMDQjl3hkZ2QGgsseqEnleaMdfZPcM3MegHWf3ZPxrHzq2tcOEzTQ0QdxgXgcCpi1ArCJKjfBzdy1XB3X2or+++jbpRhkBTptY6z8ZaJhY9gF8+2EBuk1/3BXg+s1Esc+S/6zxxW7TMzTEACAJ5lXvR/R9440fiPrx+sc55ECzYdGh7tiYi18rnv8vlEf7w650CQTRhM0QjJFpHI0hKzJicAj9afAJnjs6b5LsR8pHHbCwxmQ9D2yWkbXgXgpaieodvw/UCKAhYEulg9aK3+pDWUQu/lUP7+dd66dOtfp9nTj0u3ik0YNCbWkzW8Syawr7zj0oMCzqeDxM2xzl2cCV2MlTFFL0FhS/NB6Tf1lrSUn9cWU7u+Cog8OZjhLTkkrYpUasyPLx5wjdiXf91tU2xMi2Ko3NefkI707JStpp8ehb4qKidrs4cQFIe+2KLvu/LkUQhMOjNghyfg3RPtD69Gq0tipNZTch6RvBZ/4PumkQzCjdnqFa58lNFn4NZwBhcfgS8U5SczD5Q3W0T4QG5HNathZtmQziFuZscwwuTyrkpsSGXT4rBUVDIhVPI8P8KXOgiwCdhXBNN5sHLmJYGUI0YzW8MJTfs1W/gFBI9LVpCryb/NlFnGmHsctWNyXwYgRHXo+2Zwntet27dJODqmnkMq4qt46rB7NKZ3rb0XX7afu4ee+bAk3pSWKH7aZu33AYjH+VNOSIPVYBc1pUsKj3hEwRxv2jen95Z1GyApC5j9XbyFl/+CUCbMxIhfbA4mztJ2l04x4P7a82W5MwNQPSOyEme6CCYENp6UxOFYU1LiXAuqcV07CLjiGeJRCanEWI7pxyHbubbvZZnCYDg+1eWShNUFuCX5VLZ1GgtcaqspKk+boNsu94rWxtDXGGMJLH8B7JJymWGW+YJEU4afrUcJFr7NMYGDelxpNCkZ/SjXYx+p/GLLBlecdSuJFuI39JunFOofvvCEh3E5sI1vdYb6k564i9Bd4AfMfJaW+HjAqyjV94jidcUI83dVr0SUPephg1jibrEIzUl6wP5AjUjXR1wTR3Afkp3NLuba4B2ca6awagPerArObzryIL9OTRfmPRwguQCx5OA7B6swx23jYQ3eKyYZc1SKk3kYrwffb7TS5UwaSSE4XZ2I72F/TPlithiMztI91xIqVZMQxyFrPqZjVfUPJEQC9GVkYmvIBz1dTM8FOIXaNhLbrdaVZrUPMyVF5C8PByqfI/mXzm1fVYm2mat3zP2xAudGhJOYQ7ujn6UeeW4tyfXrSbHCsvKr/v0SpoVqcHXOlfBlqkNS8sFDrZBE+/HV7WXn88yx5eDvsWckTB2yhlEhyWzM8hK0z9kBodikVhqgR8p6I11fSrIormmq7rG9IT+xddcugVlss3JzMvlyH/xf3Uukczr5AcVYZWKG28jfoTJ9ogy0b/zE5a75wqwbnwkaa0mUH/t2jek3znWkAogMPFpTsHcOEv3DoIRChDfAQWfkRVOZjemnQ5dxrunAukpcu9sQV8uPtdc03qp5pFxOt2Vv+B2r/IMHYWXl3d4fOG7y1Or85AFQLby6tVEuiFpjtO2EzYQPik05IO61OW1Etle11dY2TO0RYhpdwvWXbDgaeqWBR6mmwi7ZzdorGlHtwEEVAl0396Hxqg5GxlZB8wKZi8hajkTGK/G/9+u+0c16dp8/HpMWoANHZxP7LiQYfQRlqXU18uR8LkwvWDhnNykyvBKW2XLPH3AUWUJD/Ys5iFyLfIKpTWvGH+RRe1Qy6WH89vpiMi3tMrCEZrVGkKsBy1TVEIi1oe461a6OKAEF5BRLMhq8fHu/YL3/DHCFvNDLrJktg80IPJzGHIKIBjvnWz0+nRNfykQCiowakEXMqRJOEu05SfmoaVS253usaw+t8FF2qAY/Cyytmno1Ayo5iNc4SPHUcabSvfwSxpIH/cvS+R5mPE2QIiVWnrdYfbKDRhLGRWsz/LEPwZ/dlaRmMx4Kq6K29tNjzj7QiRiYFIsJiJ8/vtZq69+a/M/BLM/ue+ayPRQn/RJyvhP/80dzGI4Q9D1HmaRU0yuPyh4rO5KghEwTDGY8jGX+jjTlSaITQUx6+WlUHcPmFydryL8p/DEwn39Q9W4ZF4BOymMPORMuMLrjiaoWOoiAcgbAeUMbR9eTh0IUpdTx1nDjIEJ1yxih0ZPJf673ySKCf+BcZo/+FPX0x9g+1Y7nShHHBttK4EmAAAfQS972O2XJEvnwH94L+Fm0e4SFEnETq3WgfJCgI2xA07qrtqMIlkiWFA9LpJFvZZEJe4YME0ubz27mVmeyoUtWaHmwph+fLdlJ2ZiGzb5s62FpOBJvOv1ifoYkrU/HKJBar4HHilZzh5KkQXr8zWP92HkhA8S8TeNWHTni3LTxx5Gh3D2dh78dQCoPuCtBPEL2DLqD9U2LSP2mZwAT4t7WuqI8hEf6MfZp5mPB896DMw7Qi67cPz25TNlEnJYSkg53ELr6xXxcKtEn5gteKmS1tJ+YILbmrEIjoE+JMFV/LUB+R94OKdwsnnIK+RCFqiSBZmhtlb2nz6EMQpJJgGo85LGtnEYY1gjaTUT+CVXXoz4fnzQr3dUuJwQBCCvB57mJhOAAhVuI2a0Y1BDnycw5BPuLvIsijP5ziUHajBMP9RLszcXkrckbZAiCza0G4EJzQ8+bWKcdH/JqsnJUi5E8KLT7kRbahKw02LvjMvPcvBx05/WB2pe+w1WQf4I0I1Ksqth3P1PjytguWhE4HTFhdDDqVd1jVOk7BYt9FMB5DcKPnF0D81Sek2kCA0tDDKsbsUq1RQd0wYzacOQTs7OarsluVYwNY4dlNcUkizVEPffCxqETEVh44i3rc3VztzTH0iImr2gXwFDUXBMUKnzbS2D1UwarLocBSTjAR35bwQfO/ASLD6huQDPywdRYOoKbG+uqD5hIRAV1RVmmv2SpZ90rjhC8URfGT7lwl5uPVUslcUu5f8y0zk5xd2M8DJAH1KYma9DM9WaKGZCiyjuO8C8QOgDPIz6mlcWOn4RM8RJrdsjEtdBVpMk+NVkmvSnCp1ovzkUgXSy9nAnZOSzdtw05chqIQ63dpohb3Ys+ds9ipkFemcDj4J+9git+eFOb2hR+vZqVikPDWIygXb+SJGh7ua1X14I2Gd8l8aEMaVe5QmQLcxxxcBoQHQf7AAE0Y3LuOkHV5IlAlX0OA7VhTvj/AgdQGlG8nkQFn+OHgwhyDMI89GAkwupgDOxa+CVvWcZWI+9mTrml/zq95mp4US5rEf5GE975LEJxUHLR/gEsAIV38Hj2zUurYJYBbrFXoJ9xBYP4EPS0LBcTjFZtwXyRMXOM4APnQoVsMH1X1Vlt/iat5ZZ5KYyfLGJ/Zxp8ufVa5goHWY2dmoqI43tsPfl1HUKQf13wYSRQ7zTFJNfGOM71tetXC8ayZCn2K8TfGdY52M99e/p/p9IBbIRzctiLr4LOFihWD/qicY9O5diHdjc4YGBHti/xxzSkeHNPx5K9QM2JwtBcXSP1qQB1FLadTnP/FKDCR+n7FFBkLcscLDl28Fp/laYzmfM4O/4GX9uPmOxACgBZ6sAJQn7K5sE2ea7OSzE/NoazGd1nEM8i/EitSu98RQMzFjDVH+Z4mGqnmWTCJDGHetRKTHiKqKVTRx3FCFXw1Y7hhFfWgP2Jx+c/xEZ3xsr+occBL/dN39z7sx1in/ikoGKHwEUF4xbH/iaG3CZGJBo3B6slYYr1BadSWgbBg7FxWgo9Koq4ur+jTTrbSydl28ZYtwiXEwzWqCPMe/f7VJacNDMZfmOTM5ZgPvhbqdiq3HkYSnRLKdEICVh/Ask8Q06uuIVdUgHVRlW1/Ey7eGuDQSmK8v36xThp8gEw1RmCk9xvESSbIC5zigRJRzmJSkMYKkUeDGBUPAZvVyhIa+ddp5n6vs9Rt+0UjKAWA08cOOfF/dgMuIV6sjbwQe+mtRvh3CgW9c6dNnZVLtZzT9BF+5zbOl2a2+A0CszlWEUNjZKcpwP191qw/Vs66N/fR3UvFOx9sKLR6/dzRxTGPZIDw6Ac3ZT6trLhN+Vs8BeSq95ztlWLUhq6ZvvYhIcHiUEpcgUXwdnw/EdyhrXWRxHcQj1wf3QUM3VgTq9HgN/+uDh6Jt4rG7IEQwSsYxpDqslKaEZ27oq2dmettzBYX5oxDt9rGdrf7iw2ERr3E30+1i2uOFUOu6zd/2k8MdtFJ8+fHKARBPlue2eRXd7lSHBhztw+THt2WPOiZT7+FFLpvrCzDlcu3GPPhc7Junyj8wOrck/81VCoWiojmlcLBJSf34cR4KKHSlHnP4cyvQ536dTJqt+iYodewml92/jZ6gQGsDta1IvEAMxafwFDGFKOj3g8odbgqrq4oEJk8yQUZ2UQHQ9aWqjORzciWoa/Ve7vj0sSeNdtRfhNU5lgdmWUyesl3sUJZRCXs273jwFYvZuLkdPBkuLm9fHARn4sMRszk97siJ5P+KEVBadDTi9aIMboEwUgp72LKe2a4SpOfFb9Qhy2soT6CwuV2ejPXBrgwaFDZIw4RvYw+5ZN/0HxwEZjLu3bbDx6G87G+Zd/17cnHuBsv3J9o+CiwSt+IDq7Ta7LnEroXARzF1Z++ULI6C+X+4NMCat/NT+uySFFJHKnQg6oiQ/KRbPAS5/tZiNKAjOz+w6G6GhLQ6PvaIhaQIBM2eVt2wzi9MQK5JbANX5cJ66dnq2mMQ5WddDnmnEGjANwaLQOay1bi1KCDmDzgPZUkrRz5SNcPsLVXf0402YfGts/oDQY5u3YAdLGhJDcXySDG9Z4PmAcAQbDqDCFeoAjhKBvXpANzeQak51hlHJ7VVgv4sH8AncOWp/imnZqmJN5wrKEcKrTQcx6KT5AhFIhvpxM3WwhvcXXg6UkR0BXmL77m5Wuzi8pdROd0mBeu7SZRlsoB7KLVOPLeBWBlwHhLpqNUdUUrtKKJq8Ulv7/epdMIcZJBQEgN+sABDsCX+tHiqpZKNuw0BK/aRxPYTkOMYpNAEh4+FUCqsNB79grMRzxquL4H4UysDu3ZqeZERgnfd1aW6z8wYW/L9H0kHaGV8LTnJNNGpO7Oxpt3LK0TxRQtwHHqk36CAaXbNu8UB2RaL04LwOp5cUr78Vaaai4r9elod30YNwgacSXS/OxWuyTYjqhh2MVFhGysAwf4x9odFQRV/n3+VZpH9WyJx7NDcknt2EgpULfur2xE5ej2ifa7w3RuuFRVze15oDuafD+IlEtK2IJtzlbuOTchRcmXfXEH+jsYwWoEltFFzEyMtAbyY60fA/v/xCLCxCJJ/lCXuV0WHCSXWVUFuczc6Nmlc9oyntvKJJ4AmnDJXN9Em/1gkUcYQ22BxAPYketsgpnhrvO8Zp7aTd9eCGfadbBQT5zfxUhLj2Z3mJuZg4sa5OpJ+tM1zGm4ENs+eap7jVyUXo5B5FI3GcKfy8Kp8feqpqMNe94p4KxJF6+QTnbyhzYXkPs24dVKagnaTCJZlRRZlyBi1XecJyf2vsik2ExyENs3FwPnx09A8YqjeQa5C9G3cl6toa+AKolu+TBT5bVcs/XHFcZC4cs0zyAo9caEfjWugPQhQOzpiEvQjKD2sj5UeHUbKDuW97ZtNd8gAH0zVZVAZqq0sv8GJywzGKY0ih9t+RUXpBg2h227BxWNIGKCWPAY1BgXgDVtXaAIC6FzrxRSED7DrTe/wyUuPn7iOFMiMWFisJSIxYkauMdsvb2TWLboQjH2KXJvjJPlHyBzcnNjPhSF9Z0/mP4mrgEdWMetP79XlQ+jgzsoCogwY40bpGdj/LscvoDwmWAjqJ1ekKUzhzKUDYbHz3A4MhVNbmEIgOekpkKmN19asltK+gJTc9mY6mLZVnjrQg+rAK3gDOYl6Y8p/DPw+hbIPKQ3KIG2vTcaDI7dwuHe+BUKr3ewObcRVQXAcSUcFtkw32Pth/eh2FpdHREt8kN0VH/yFvHVFsZ6me93OjwFdK7Z7L2tm7gxvj6H/49rprZR4Jv++UVaMSoJdVW3domvZWV4Euw4U1Wqck6TRCFJbW9neNiYXxrdVbwW5vahjHzMXRA0eMukG5yUSPpv7yWBUF7UBzPN5GTGmaDcPLAEkfNsXojqksaESht7qkxkmiQdUCqgVnwK8E6mg23y0B96avUxRky4qBumOImGmSrRfOlEQzl/4gG0mO2JcLG1RI4EGyGgKRDXYaTF9HEJuxiAfOB+MZN0XxdWPOBzqjRVc60AFNvSwm6xeoipo1n5AbxlezfJo6FT4XC5W2nv2/ifdJwsujuVqX/VYXIQopj9Wfzvyv3dog9pxlWsCMe9z22q+I3EiLtmtIHPZpW+vs5hZTut8N6AAGtmbrqwqM0iigpU/LrRAR4cRHtK+J+1g/kJTClSoRcblGLXSuvG5O4Pkf8NFpzkgY5o6ZN0YCMtgj/2rd1bUxUYTNHdpH6Zbmgp6krcPYOnwlqI4APPZHbyIqhkAG4mx05/MsSucvTj0DL3ezUOES347W68RfadXfhGWNFgefVwFxNwO9ZxiOXp+i5CBJp5EcIGCmxz7F8rUf2iULZQFc925bhMeukZgBc8L0CFWNBU2Q7+aexCqMGb0Vlcmfk81AM7kluULeNvwAd0Z/InmAQICm/fVRNhj2OtK04JarBKtIposlPXSqw+W3WGQqLMGV4ErVhO/u8U76aCnDzmOpVNy+PL1+81oBY2wBRaGrA8/GJ8VeyVQSf61vngintgxInU8RuKb7eCzxkS5IZfxNSpF2659RZQ83PSfqBomCdM4teHiAaomf1FmZufjda3i7mj0uGNwY+RLcOSbN/llj2Pq96ZvLOGhf13YACLGFfDaA1ZYMNfuMfPa/1DqT9467sYheDY//DG8Gd2mXKbM1zVDSQJ6WdIhKY9wBCUYLJZpwwT8+Hj8mCTP9yZT9GJVYvMFNqHfDsMZJwaHNXXuH2wUbaOKOVJxrhwAg73WPV3P5nfGA2pPtwfoZVIVL9QJt2qVi2PNRi4/sKVHZYO6VQfwN7gRQxXjtwo16cfrD4N/CiIf5OUlPFg2Q5HuKBdV9ehmNrYF0YlanTGbW5Nfh/NXsINi2CtIHaZvk58cxXnI6gyau+hXQmiuFsVCwV4E1Pxzi+yU8tkSA0tLEczcrFYkElOxxhgABSYH5OO/t+22gr6wCrLNu6a7b9ryJ6owBE0wqulS/BGGQyfwb2kREvSm5DD+vBHKyufQYxvuWuiZYbd1YA8gcaV4+VJYj+vDma6yFJ9G45gSox4lKJxgLRL28hgFl1L2wVwCIAu/4Tf/tgyWLwuJIVw2beYolbiikgQopdk+C0NvZQCvD0aW5usV/NLe5RG+Aa6TwQSDJX9he+AeKcn8tIW1yLE4G18DaB7BAzl2o+OajD0KM/Zb0xD2edQj02sSoiyioqDpuHs58paTi2Wwpe1r4IePXZTGFK07Yrh9+gakVbzc0MQTSxxdyMg224b4BkPTiEx+LSQKI80H9ataPZsSaDo1YNYvBGYv5vaNl/52iTNUyBAFODbcH2NJAIf49FeR/8MQZ7qIClCZANmkCVlvZ92WcB3dwj5NHarlvuCe8Uu4unTetr8WBxLOO0oiP/BZ6YOqqpMc/YXrB8lOgA91sXoakhq0zxqGJK4zd0fqRzWJdJlMZSIR9c+QWjTJp/ZTsSUWASJeod+5oeEtm2YdJhIWhCMuFpAPqN7A+lgBAdBea6kCj0WN247iJtrtNzDiGLyGR1AlB6I+nCygKGftmYoGof1Ta3s66lhveCuAACs/Qn8rglQdpFzgTxjJdF8I6y4sC+pWTd259BzW2DY3RVKQfh9ZOa6/w/Xq6q5ShCAEExAPn09OxLuTxcfxZ+YktEEj09nTIE/JKQ59PP4+Uh7QgB6MpoVG9N4epfgLW1V2KOddQBSn3VrM9B3w136dm6f406KHvN7QB0FAPDdv4/cQYwMHbjZo7XdPeIEz2HPvPvmuTfBidFIitLQ7xMG09TP6v/GGqFLqw9GRdz3OZP/56KJdndQOUY+OLAAru9VnMJigK7i8ZkHpgN15QbgyXnRW1WLvatgvL4PHlp8lAsLo0a5ovXD1l9HImw9dPxykOGN/YNqP159geH+lZ5INDsU75Yh8cCEAyKjNCATtoeoErt/ij82tGgf6GIn3O0wMcHX+M6lfkyeIjZDClNOKs5EjF6Bszg/r1ahc0w+jlw1CZCZVy0mR0Ynw55ZD2BqLMG0KBaO7tv8p8xAc4e5psy348I3BgaIdl++V4S+1ildrbP20iUl9NpGP8t0l+XXpuvDV+UBx+XlqXxBcTvo9EDchAXDpVTs91y1bfbT2IPaDlDTj3xs/jnOep4EofIYPBRmMCsss3iK0C/ziDcP5bQiIKrlITxUr1OWx5yqMz5ciO7FQIiKnAaOXwACMEYSgEZAxhRcANgB0wJ6oRsWb4p9a4cAtHR8G1xKPSwXINOfZgpPIArfUXXWyBugUEQxZ4o/PdKaId4kGlxQlOIkm5ZuHsjAfoS7q6RtUXeOr1dz5d3Fhtpwnxce1+5Vy3DxxiYXjnjgU8JZJgl0gvJW0a8dCXI9RQIkSJypWw+kHfz7cXbavZ14yx0WVrrxj0GqvXfrHbsAtOh7mkEo8TRtkwuMXBo+zUh7HqfGh+rShqN6RoUYmecVu8tAT4gnQlOg9eZLPwMy5rdex5nlFUPq7HJQiHu9SZiiS6ZfVC20tIXP/sCDsHUjidU6xB2L59VvV3y08r4DF6SeXNu+9nMpwYbNCemcSsAuqHqMgrECRzo5lA5reAxI+pResrY0lNu9qIXMyjys/+rD4rBu6Oh8pp6iPg9LoDLeigQkflAy8i9NH1CuOzflVZks3/Zp21QZcNQnyPa1XbGAA1+YG0LwjzURtaNPLGrst+ZAqrkbrnyAzmBQWX1J+ebXd9A+GQQaS1e/m88u69PVQWcXeSDVCb3XLNDCyqct4sbcFjg2r2HOgS2fBYDWw1j/zMmRooRfbP+1P+YPg4R68YDtxcfXWvnvXuo0ZqF8q14umWIrXFLy9Hr5WGPMPKfP3CqkgmRbhFv2hKPXaBZlzrGooRrjo+DVccgrQXtbODDQvS//IbXMrKkFvqGbfGcZxLsd1sd4miiMoOfbJBJVzzNqlDn4+PtchRoIZ9i66YNC9nsy0L3ES/XvLLgf/CUGfmZxBELKeR9QPaGlKkuLliH5pZjZMjPYkLB7YNiWKqwWOZiA3w2XylOb45EKxu9pEkW1EQP5wmznCKceW5JmAvVt1G20HRyv4Y7IXw7Delshnaoo9uo/fDjkKONworlbQ++OIftDq3ohIg7mQJeofkaqTYRZ+hDM7sUSOem7AJyJmRJhzu94Cnodgy8zyKXUcfYH8jiw7ImC0Sl7LQa7bb/hu+ptJN1R/WSnw1QAuQj2Ji5D1jdapTyQm0kl8+FNBeeYPU5B9VCoTzA66tr3gyACiPXQYb6hq6DV6rjtKPuB6xqUuYlxAp4JnQ5AidV6ptVNqaCBkPAaslZl8Ogqi7t5Z1YfDaas7i2Y8KRR9ajE35UhwYloa5gjsw57LEdltIniTWpOgardpUDZt2G9jMaxY9XJVUFOtKifv9rr/T3ToZSuWkz79vPz3x9kD75Xx70Y28QiZ+vJ+neFQTIOc8LCsMo+EBydJYvlBkLhQq7ysmOS46VdOIw7gw0N+dSsTGOfRYweym3ufpT9omJPXI9no30cMU4thWYMFLqBWyVe6du+gCVVE5XIXuHP4SrMIKPezp6dVuEhjcAeGnMOKiEEgJbLTsyGgz6cQ64jDDwAo1A8pcGDRg/V4/TyWPLaa1Rw8wYliTzBpVT7BlS1gHmbeViZ0mOnjIeswhsk14Y1h5mUpWzEFfJla02KTNgVbFo/zEmJ/Yif6b12TBvc7i+9nHBi49WjhCFhUBSwj2qdOAFGIbZW7ZMQylrmx3KUGDwnIQYyrGbV88M7mcrOB9+TFtcqOqANbUBPBc6BloH9E9GmImjyacs/tcG12wOs9KB3lsAetWQJr260OmVyCitdZ194sWk7+P3zSzhqpdW7V2UvYAF2XAN8C4glAMW5TGnLrbANE5sw2djLQdtZkxdC+AmpWcwPU7Jh/+ECoCjR4n0QIvkWSHvA4UBz4UEgVS/85AIm80NH/59T1AZlEmhM9z2aRt8qX6URXKr3YOhK0OIQZiqKrYpNb+vDzh6sK+KdI/CLkijqL8xf0N2j81umrfDEpjNdiml92jrSYPpJ3mhhjm3p88Cux8U3uqiZaK8eZLE7T6x3n429mEKPCiikFuxwAXN7F1u97zBzoDiYEczLOC02psObZkShRMkFwUWDz324uDNX75GnKa45v6a/9i8vG/HZx1Z11ZPKyQUMN1QmNydSqpVer41lZYx2keGtt7Wsa0O+Wc5UoylosR34UzKKt+nQyzGn09FK+JqxpqGZjP6O2cfAa1ksMVrlvhOdG6s2ucwRn/BaPH6ZgriYdmXiiNdUfEtvvxkr3AA3oZ7V34+AQ3cNSHSast8cggBp0fd/yRjQZokVrDrvt9xVt3X/yBOIJiSOl0cHNueF8J2Ni35F1ny5SJcDGq93xuTTtPcYaz4bNpWaoZmvZlO508QvJ95L48Puw6+1qNU5Wg/6LQXV/JHFwUc/L1pK4Q+rZ603psPbkiCHiO1u2HnO0pDIlNhmJ1a09+nHqLNl760jnBAOxPEDGA4hW68qiRd9DyMi1pcDBa24BgruW1r0S96+dk9RuGwzhdBoHAVA3b4G6p92J8qqdPXDyOPUV8YiIZE4iT2Z67lkKSXexoiVnM0IZw5wRmtW+05EpKZ1r/WvHd9mpcBvNFlESNAHRk2FTWcl6Au4F8fWJb1fkKcDlKIn2kdwLwEEasyz4w1egOEGl82JYARHmbT3dcgFPqqXtMfxrWwkIsJaRE1AordTCZBok4HXb+Dy02bdD+tCPg0MnKDgL/pcAQggDg672BnibyXApydHkxnHi4g2e1vIAQgEb2Yy7GLx8vmecWS/VOqMP4SEdmB1Q1Q5aPKBCBRXM1iakisFSDL9s57Fft95p1kpDAGqqzKzYgXlJykcqqWXf691X6yKpVJYSlip8bnlHMoLTuNEdj2WUvGpe7JrrV/I17Xal7QrF+SaMcfM/G1moAeJ/s5aV/YylDy5RZu6d1ymcOBgvtGdbNOa1dObiPoFOUTDKeK5UJj6OJ160vlpe1ER+nGuSDlbpdxQwWAk7JCMZDbCPQjQT8ifFRpC6gZiN2YiBncZmsRQFE7cio+7LIC5wYw8y46iPm38WR3MS7NN2G0Rncua2q+8mKmNVRxyEHym3KbVmTxdaJ8hGe0KNviWK5ixT+eLsgX51FKvKw90oNcnlrx3UVHYISD0XA8xsqC4uZno+CrrE699DpibsmjhBhCVJroMPbIemsDiZDClW1Yw7wjfXYXYSAiQiqtPbdd3YcLTiFMxO8dIOqMLIxfqtYLzbp8USSlWNslt8YZ9MW/V2D9qyuBY4XvgCcMIpfW2oGmsJ11eGlSKyPqJYIqcjOaRsiHCxfsdtTwm1zoLPH8EtrdCiDtjAUwci8g9V5QahCrMU93Eh8qfIqDkaTZwavVID5LEeaAG2pbyzVfMkrYh5uFOUY7rMYsCkHNAP8+vcsT28w05WrNMUf+/Eut5LPXbydf6ZMnJS0WPTnKyW2QSXak+P3gku79yx9glbIlM2q7FiyCoRmCItfele8P8JpyNvTgXKclQ5aqHL8nabJOAN3X9vsSvkJHruvtAhiGVprfPPy0K8qTCDhkX0WmLpjIdJf6F94ULWcxZRPqqZUiftoNe6aO+ia7W5TmTEYS+xFqKQDNdPE+/qL2XkP2b0hagHVuTZmF5eoGg6cE25xLig1isZkuOPyXIKaVXHLa6K87azjxbZ3rB813MH+XkMWz7lvx24f+k14u08PHyEnTcPOv7aNczfD2L/z4h3+NjKQQ3nH40N+tAYBS96+kxbH/6GeLBRp+nFU4mrjrBIp3TiZKRkS4HkQSQEpSxnjxLMF0at1OZKWAI8BRO+oWaOlmYvKGSMS+BQ0j6qLowBQK4hke2avS7WEf+58YPkiy40DkmQ2xGJbSt1YnunY34kruJg5pHyEu8hUAXmWnT/yojs/OEa5jepG4HJdz8f5Yizu95PRAPxRK1M8e7M77+yuCk1GEoI7BN6OJunM/psZa1LP72SjJBVO325H4+/vBo+G3lXBy5j+IhtueESePcfhoujZjzP1ol29IgQqpjTmzeMNtBixQIdxvRmFLaucMpC9suAd2WPZCWSnSQiqbNkALeeHlUNkkNUoj/MoF+mkTOnMAmkMMIp/WPNVhzM3bAJlsY8/zxtcWyW4TFLBw8gzzHI9xFmd1EvYG8C0nD/MrxhSmxa38WXUycafp0ewejtGjP+gnE5i+TujJmPTaFbMZW5MV9ybzNQfnk3VptbBCYLYjTuSn3etT6neyc+PtOLuVnaeeXw58tiYHveSd+Qij0L9FrQogdlwGopbNQwXHofcSt1BbWkgQwtMTf37zeNach9YSBIa2hOH3EixSmDswKbUdd1q0XOvXQjk6fv/gc9Gt0H6spkLaALA3JIBtuAt8tkc7bB7oIbk0CiqlgZ2ulbEbxQ0ZE9H5LCjffTG+zb5TQP7R3EIKexdMw32D++DPYt6zfIupiGtbpEGRa8g6jxPMU+loHj05BLfrfpApTgRAqOo/eMe2VfU8reTamTb8H3cWdQtrsSPnau22gn/B+r7KnMRkTong5cvoRNtdEAFdYh0LvQNZAaeIuNI6676NsEY2wU/s/CaoaTTLtQ5VNZTP0DXJUQkZjlqmw/lb+Hj5zup62NiCmchwj+iSDSeUpJw8Rq0gGId3WgLaSdu1YQXZt5KzKYZl5x1TjjAo3QPA5++K9SZQamdTkJ/jdrLJMNvbZLcAmdiAbrUm42N3cQVgbQThqzQ8ml1VsCbFMzmikyuY+oMa2d1QK2CEeFsRO1eNJw+DOvt/BMywtusworLJlNoQNB1aZY8eJBFqClSivLmWhJfUnpWrOCiAqKXv1naEAh5kuoECjZyJOtX0knM1yrpae+qGR9seSSb4aDGr82m7+/YlgFL0JrgXbqlwYXfikW4pWriN/ke5L6SQzYGMmnxXL8pxqowtdQyRICLp6WcmFeSQxWxTsdEeFs8vthljegt66hVrO8Ej6zGrxnCGov2+RuhzLGnAtP7UYehsvyeKd7HhJE7hF7ZeFHmbxkalrXZ2BYEcOJDt0HjBnH0ZtDLKG6zRzjh26fnOfBDzTGQs45eY9asA2QxU+xY1pCsnMxaNuTTuj4vZbs6DL1mo7uZs5o+MysoRXWaUhQ6s3BdWs5jF7gT94m10Rwq6Vv9zyVnqw7dS3em4UoIAmJUVCQNpk0fAbbkB9EN0x2olAwJdXfKR1zmIuO7ftqp1zPdOdzF1U4Mq4g0blDaKHR1gP9OE3FD/39pAD/Y8nvzCSzR/50FffebP935SyPcQQP3lDP2ZRFX9Y0mlpeQeAeQE/As3avmtfHRFwonOlDwkRm36EZLZtBPOszeIpPL0oH6DX1DGVwrnxwtCYoEGvUfv5nL+yApH4g600khLdpskZhk2oA3VRo/X5frENnbLv1e09tl5bovKBEP1ABX1V/jHEdZ1X4bAhFAhIqlpBOJ4DyFnFxWnYuaECGnAYOKmAQNGPXvzVImCNTctVfbcu/Ag2aek6N8oR2r+yPW3onmnVUOdLCaJAFd+UvQrkwqYty5wdfdyDgoCcdnHgyhDM0kKVvzodDWULAN/U28UAbrP+9kDcVskEzWMXHwLMQRB/Fu9XQfFZNJyknqHXf2QQQ9HZ2MLcgaU+gEKdBD9hA/FNk2EjMFvKAr/Bal7+Dy9GIhp5G2zrtpSDwd038iZRWoVbtLU5mA3vpyfa3uk7MeQmPP/eE5m2l+MRGnPKu0HFj+YQX12dbdc/37FdGa21oXAmMLr9viO4oUnft96GDNX3D75i6i3xadYB+LFOOp8sEYREp5iDCjaa3Zg/8rnATgAFuqrLwKuaFQM3VMuF3hnujHE1WZ1oj9bByIKmpp5UiGQboLjWVir5bvBZh/odmJqVbI4/TFLsEWaGNJebj1XfHeQumm0LI8PrRifytC14dC9hEjTURVIayL4tGZpq49MyjfweE+JDEx4sA2AXE2z1VuEtELR33gEa3fvBmwqoLINjqgAnQ58mQuPEXwfj5zpID3G+MQqIRTlVQVei131kq6EUWTaDiUIOhg3mM9pu+9tyacQBEE60mLIolrZEpPlZ3xyn6CClySicb54CSyNXprWZC2En6tdUZQtSgXT4Q5BnFglYzamLTj2u0zeNrwnh8HdwxT3XDQxfs8rxFQLgB/G10JnzX4bC7CD9q3Bj4CDuk+dyXcl1Lw6tLcIpxJhQmHOtKpF5ITogaLdDxggfkb0GWkTuyE3kZE6MdDrYgBhZsYWDgbL+8RFyxXA8GIqEM9xgGIi2RYjrHC1RISFy9or/WFCLclIXT48nVyPRg27llOGHpmdbA5zKoKPstjDQ0BtZMBA/Q504/Ktu7/asc6DzlF9C2+JrjwGwzS7fs1RAu8Jp3oREBFqEe4+t09kxb3TqMlEwB+Sp3HBVZzGWi6rLFCro3paXB9ezM3S6P47CzA/h//RwSNkHDKw2n/eWH7WdjtUz/+NLCErvjQYUq9OYi9EFawDE7fko3CyQLsZ9dw7hTkVku/betbe6CWFMmelc/BJlAEJ0mnxzZgnuBNl58FPP+7DjOYVct9eGN3Y2dXTcDxr+g4bsb3n1S3byn8zBopm6f++cy+oQnXNgdssEwdgKLAudYWsJZ5qMGDp5Zb37LziaMkGBNYGJ6U8m/qiNUXh7aAcCqIoOOLdqWqkAyIBZ0Y0xI93YfH6eZPMdGzjAViWpRzkVb+AW2/yfpI71Vm5jDpZUO6Gunn9MWoQ1c/SIIJdDkSL/SKfZuLbjXj2p8TWbpKGKibo/reyVl7QlB0R8RTTK/blwXu49lHpNK1p0kBSdujUxWeFeT3/yb4xQkmA1f3RpmKzNYWAYuMNVtx1LR32nKp1nrWLYxyjsJRQZ2NlyjNZQAIg+e7X5QmuT84+E2vhlCoKd84SbQFlkDyGGjdK/8DLXnMFifWEXORrwGziCEwmXFEihTvtgnANfbYUZvvSOcQEEr4Xe4eW/VqtKxrSHJ/63zU8A5MgcRm5OXsHC2kdCD8uCE3y3Izt3H+GgIdQidFsZ5NCTBf9m4O50bswL4f5l/hfGm25fkarwFs2N2bzgw008ziMynO4jZMx8N5kni5rvjbngEoDQQg2J34Zn55x2bJvRhI8jhshYFdg6ZH/df7TMkhvqYdBPZyDpzoxTRUABDlpFlbjguxumemUrvKgj1hTCSn0RKc5r0ZslEmupSqLp0+TBFXfvumHedRMQB+OsV1LHGZL7gSS3WwtbaEhBVgJgjp8mhtwrDHi0e/B6E32RKmMdfi3j/hpHVyaTKDv77Bru0bNYn2b5+JPGrpWgUxCcjYei5cpE6P383amZIAQlkYoP/SAUWfp/sXvBnyUchASpeJr4xuprOY6pEsGu0CLxs/A4ZV+B+8WlY95jNPuN168X64ABUjfzOthS2cRpTMhRxG28YRg2KVnRsvR0X1/Fhd5wuGxD4FrjjOYQ/lBQFkJ6lKpKnaeZ1HeqmBexbgNzqbET9LAv3GnhITItYnS7747ZeW+oy7qh6igZPwGb67r8WmoSf4UDo9V7Q5XeBuKJrDYxrgDTCnbW5uu4BzF7IUknNRjG61iAc+PEzjjVXCdNYtnaoBAoXEZ0vi+/5+GvhGucpkmeUiJ1XUJsR7cWqxzWYfNpQlETOD0lX0Gs5ZChJGbq6NYSMavDwmBIBbpQW6FF41rCVq1xNidk9mgs80JfZFJ715Tv6cEbGP7kTQtGrIzpQBbaoG8AG19BXwbVHc4JHeY2GqzoJr8on/yxvMFLjnoosSqh6qsGCKeVL0ruQ/PNTn+t4LEx2k2XoH9BHcFyOzsztz1NTQMRIZovu9AbAKHTmyf0vWzR2onSVwelVyM4st3r6NI8AR2CcNNccRhKc5YP2UY5YvrYSOcV6z0q4Uo+smSdM1cX4rhh01PBlpKqANDqL2+fp8ck+lwz/5QYTNITvMvmpRYdKdWjn2NtGexHlkvQXrJmvqK+AX2HQwJdvKwmPgSGasud+/k63bmg5E3I5FZRP628SMmKAhrZe77fT+acSXHovxIb6v1+R6ULAg+QYi7j63z62JKcQ3SfP5nkTuVTiu/WRqBHdkP2FRD8Em7NfPkC+oroK4kwGQqiSSQUzNJbYXIH0RZYRH6S8OvrU470WDNRyXAIc4O5GYKxAIkPhtXGoSyVLFJU0Ezt+/aY/qGizJ3Sqb0EZmY6GhXPMp7HyziD6NQ7LVMoBUqvxGS3omPByyW7B237Fst/3TDv6IKU8v2oKbTLhpn4JzOIV8JM9asFclTjUVuPZO0iuvqV0+QLbyAHok9+hx6C9UqVXYBL+w/tM2RO+cvQ40mccB+THELv29NW32yHKdeZnk1kzgFtZxCKXitKKE8jasqfKCHHnNe4+O3XvbysSUWAhgJfDhnxAlmwUJuJB2+4RZCtauP8C8X07jDtfs9QdakJb6vaaJfEzUqdai5zMjhh8DS5QE7O/zytxaprhVtgZyI5gWZ6t8dAYSkXbcS+ESvVxWsBWf74HOVHO/Zoylw3q8U5D6oMOrAGUnBqSEHWcqbjONQmRWyXSxiVZENjThB+9gqkBFKSDAmKpWDmXmi9++dw08t6DACxkZ8bTZmIfW70A71l6sHomO/0KpTTcHrsI3oIJ9dcIXmbWcrIDxOKOSPoImPAjW7AnYO8RSwPCy5bCPJU4yLn0FFqRMJo4oiIWHRdzuTZ1TZtNvOaNLETmeQo7ts6FTm9FQjLZfmxTj+E8KK7gSxdpwB89565eVC4tHJ8GBVG4EBsw+Bjh8fQ5G7mfrrccVTFLU3F6b4hjpvi0vB46KgOTdaJ1QORgqRG10ddWFph6fkPGFRARojCjkEpkdYAoPwLLRRAdp8JN2tpK23reZUZGytb2tLOk7GTEdKxin/d4nBN9x6FIaIfQ7sps3NlbjunKLEeMoGp9jWGV3NawllIQe9oD0P/lr8Uf1zZdOhOxJAxu7yzAhueicBF0ithmXx/d1KAshWcSRGsOJ3/5/wKRCVHHSf3qVwnjfEoQXXDwjGyFgqXTNRgf5NSydIA9KEuaqETPX8d//3YP3ZHH46qghZ0T9yLzRtFXEcfKNKJzfmhbWXKyZG5CzIQKkPEMRSVJsXyev7WCce/0o6wu33peK9JE8ixqyoN+xfbS7nFeqTBq8sSyYn38D6ygZKHyQL+92zCx81C65QXwc9YGjys/sOrpN3oxt6IzGK+fOBU5NkVve/Tf2gVUAxN82OHEWoPLzTG8av/TzXFf6FOybxyQhl5eqpo2mkdYH+JrYM7vSt8Q9nJgj42NH1NVfxV7QcW9fd+rwvGWMRg3y3dJlQYGj6A7wD/kR/Wl1YxLhFi/uNGyZbH0Y0F55lqkL8v6+0H//lQIpDMdPh5nbiU73kz/bgDfq3uZWDqqgS2VuXmR15i9ODM6QxcwY7qqz+ez0+mDfyvtAmba9S2fVlTN7ufb3o+7pFMb0VoV6gl9IRT+Iqs4ixtMuKyXCnzWeC98fauAAo7PLMiffiLNaeBNnm2rJgAmgJWxPhhL8g6myxb/46gY1N96V81XKqcxg1iXfV/beC0SMbKB/InUiWzzTZmKRuEHwoNi73UMZpGJVuMmVgnkNb+7Uyb0ttjOksfg/ei3mLUXuVOigCMLlhZrS66ql58O8dGqbJDv0D9yX06QQ5nYPL/t2OfpFCbM+Usryuv7VzclhATrXoJTAG9dPuJxnarfxY1zX8BBEdyGAY54t11J40sPSIYTrFt24FVhQ8qzvIKY+yUxyUE8UbpIwnK8alKYxE1pdH0gfoUSOftIVhkDcPgE7FGwCsIBGbMrzHHsAle60kU/v6kRnzzfcmYmXf/qfwaZTAt0mxerIdase6boR/LQ+D8IJlmZV0mGrWbpIVoQ00PX8ZIm7tcD2cMUwIG5vRlxl5hTsb6r8KH7HJnLIBhd3/6BjBYCTIH+mq6FaR23thyMXTictnlMm4Q21EM6Fn9QJU6AmN4PT+ExntuK1f0HXlJWEvdC15X/HHUEFCEtHnIbT17Q/q429vk/+X881Lnwq+zualkqF/WgYaJQ/ma1V/KWoDw+0tvw5eJZLaoCObXIc08vLxUIlPJYqvO6f179diNOIN79i4BqPUEDEokpyXsOPHvGfz8JaL6dkENRoNU1eKuKg1HflqfU1Vf6YkU53nNKrFMLaxv/m5lLN85mSPOflmCRwvUnAqhzd1r8ddXbVy6gyj//E9cdWaHIWgQCx69x37zt5EC5EVJgB/Kz0yXyf58GZpTxFqOVWVJcEKflNkjOlHmhziZ1ND1nwKXT2T0QxKA/nI5p7U4nYNKTsZ6xmLbOp3ToFF6YFkKy3h9lkQEVUyTvF2gAEuWk/46HfQv5UByIOEFsyJhZWi1dZQw6RAImW3owsm/rDF29jdx/S/HBhp/owvM7xeuBj+u5dE/erDRJHbqDSZdpGn6gmwPs5YG7KCIEudSTvbnrZr1GqZa6rEV/mAcoy1oW7vcgmfrPZXf0shVFHXfwblMJY8eSspUDzUqJRxyKwtuouhyE3f44ifq9QKrMGyuLSi9DsGG3GOWlcb6J/Bo9NbO4JR0Q5xXUJN0CKCKThSGugX31+lygZ3pGgXysxxyBspivb4mlv9p98lvUUFUPbYCayJEEYy0n70NMVOSZe2wKd7RJq3ryCcHeD0ttP4qQCuF2n4Zhtea0q7qYp1Mnk8iJZ3Kf6z1iucux9hYEMauyZqwnG4673Zj8Qyl1DRn1Is8dg6H2leedOEsrXeeiFtP75tREUjuzU9Lzwly4+CCBUcY5f2rWRDzTxUw1SIyCwWV8AM/6d8MZ9G+DYoeCh9b0N58YABvbD6/90g+492VmimpIZeqJ+xIqPb6epRp5/w4uhJIY1EhTMOWfUvOoMLLLsnVtLMosIqBqJfT+5w+6tUsgmh9bu9wXhoqOXrksuWr1hUz1sCDOdO08oIuqMOQTA9Xv3lfosLqrIXDk9D9JgCQGwXvb7jTEGp9rdm9EA+5AsQxpma2KLYXqKTBkpjGUTONdJOCtIQBMjeYhP7SC5fcIxLwww6fYcPbFFSdkE+SOyJ91yr7GTvcnZtNtM9NJ/lPCDtf74pAZ2pBxvgrjUlCU3VcZR6JycBVRLBgbCgOFFuAuCPvpi+Xm/rHxF4HY3Zzt2PV5T3YF2NdlA/FjNp+ijgIaMaGTJyfkFhmvcJsY52XJmBjfka73MzlADdm6ECjSrB1hriCrdqgFL9YoTVAd1VXk25x11o0W6kBz4DSVj66VJ8BmHxBhtc0GpkINhULg0XVgyT2dH4hzs6S/HKg+WTNKkHjkYW4hkqFigLo3ddLXtKQzV4xybOTe4m1wgbp1bHpUC9WSeJdaRwj3MXOmvi5x0JEP34xasi4PtPpeHOYEWR4z8/Ss7VPskoqp0ZGqG38WLvNvFuKPIhVo6BysVEFtfT0fJIOZDG3VJcjFfj4DJOP90MrEVAoW1kMYY+T/Yn2o+2Dfh97vPIxqrPldXXSydKeUaZzrqpjrhAMTrgpG/jUJ4BDO72NHzQX88taW66Yfx4a2KtS5lUJxYAY4Q8hX2Ir1fh3cFbnwky2DuRfAvFs8JNasePs+hPfNucW+yiTBJ/jm/Cx6U7vCry/HDxAuwHrJg6OTqM7ABGDdKKTzQa3S4Z5DHhJmf+Du1X8ClUQFrvhRmex0XI738OfUKHB8Gs0QS1hBWJF2EAl3aKf9uls+/2qrYXnfO97AA31HN0q2nfEK/2SxN36j73wdqxZna4VDG49kmoLc6SY+mjp/kEawCDO7X7DaZ69+BnjPpT9KowEofnGV6IEBmY+TA8fIUX8geFivwhOSgGaNWUCndCPOx5Gz37fNa9lDAykEvp5X+zCZEApwxZwK29I4EKIJvXnpfFnRx77aBtCJdv7bHHyxU0bj57P5HVPvadF6LU5eDABM6HV9tjbFZS7Hc0NQZjk2lotI6MFqOo1PHXRN2I9vr9nyFhZ1UYZyRcIECYnlyC+Va4INnE5dDX3bW8uxkRXb4leUVbdfGnhyjhGh6Npy6LbT0/Ip5xfD24b86URQB9l8KjvuJ+H8wjfkeDYNvnOC/8qKpeQ9W6zluWEKJp5eXOHjZ0Abc2wD0FQbiIUXggPXxNGA3/g7FQKJBc8AFoaM5Ov/GEUpj/2r2NmxZkzLVxh/ic1UdT+JL0LHo/70bIvCNULKmoAFnPsKLi/LRLZgCe1cYntmHNxTJwrJmFqnDrQxwWj82p4q9P9oEknX6CQoXsz1ayx9flUCvOcqNeaKOZRhYVSifh1/HJXRRu9yaPcdRQ+X3t1zNnyRZ5X9ZeBRGYBdUCSly0iPQeAOHdPRc1Sr10StYA6IIrzftgVwwCaBrC5y1jGpUVXdpThzZoQNoX4mrgNFo3UzqArua/rbEjKpFj7gb7YN26txSNgOUagnCawLK7ud2bkVbbv4jmKcI/aWES3ObuNXLa2fWTG/sSZ6hiU04GdKvByYs5cwFcR3+lIUIN9iKRoCDq7ha/EvBZk/ZQ30KDi95E/CfEzhw/0ThIXg4pm1YQssJhdE3FRC4hWuV/XMjz6CXAYb3DQIAsqT/Wpibq4KAqax8GsOoQeyzxCC9gEcKNCE0UQUJXnHcDLj1y2zrHDDq66eQ8pcNk1tJbZ1UvtvLkMlOosiblU8W0HwJm5I1AdDF0pB4WgkCG+ybeUEiCCGecf4hZSlXjmibxkd9EoawWitCOlV1VsaHjGZOTt3HCot+pIWuz+iKDXUkSPbzV4wY7Tn00PdrIKnQ/gGsqxsVNZM6l9i/eA429fgA2YhaAeR5eHHEqQKo/NLVw7PD1/0NHzV68htb1Z1etWCpsf8YXzNmUZYF7xrVJvuw9/mt4MFxmm3LG4tqzwTH2dLCxku1UYKkoym/n158swHc8wPQE+h3fSlOBGthlrz9mtto2jyT9UecnmN+LBnSATVktUG45iC0sv99HszNdM/pJKNp9nwE+43utlYsEEHS3adbBg1PukEgI7fChDavtbbKSmHapskybjTHcar/IUDvJPQkbvWfUmMI+kVDSXOx4qgSzaKLR2DuReU9e4fmtNBJohwh9qnCABKIHUTkPfMJkEXc8JXO/hk64gofdR95C9OxMfVg1Zvc2+jtCTAdRMsXZU5o4S+ZtZm0NnECsU5Glw3G24jeZDdalfq4a0E+Is7rwqa39cqWFfDU4m26UzVVxaQODPMO0UMoniEBuYXmX28LhGB8uoRklYmE5Fp2yoyclMMCL77dSM0gMkZqxlYj9F9ImHoJHmUgy/RP29syx1G11wTG5JZCsbLwwmYOUGk/7NFO+Vu62yJqdlW+r6JKoBv+kaw9MAFj8Qx7n3ZzNWB6DLA/DvzQ4z21eZRPX0yXpnSlweaiwJvf2AFl4BLLR15uwoeHyRdSdRSWFaFtZVO97v3Hmc5UDzW0xgVoayng+9e+GZoc+ddqdCSpj1qMoqzu7I1COu7LnEKL11tPvgt9eKUzjALF+hFWAibZcoNklRcANcQV6Iw4exfUcEfMwqfCULJlZfgWi2apLfQZyY3G/zoOnurbPLz6Y3W4izgv94R40Uy2c2Pjwd6ckp6VmvYYkP4CG3iIgH5rlGum34tev4O0c/dqzhgU4fleVQZQe8a6Gqh2pIeq5k6kCVSZlixKlarE5Mc7bQaBWqg8fMQdTQ6gbrL28Xe1bUKZDYsIqj6zqS/jtFE6VYx0jLdg4KP3DWj3dxsTztEnwNaVzRTinZwtx3bHKPZ1yD+jk3Ob1jgT6Y1rz0owoZbUyVe7m9GGxIqqo9OMDrZ8UHJSeQvamIIhUn3wwbq4wK33TIbhLXGirmyTFChv5D9bucvuYD/vpqJtkSXOjMUrrnpVFSDVGiGy+mgbz21oBGTwMtAwiZcV0+wLpPO2kRt1/7uaSH5LsM5wJOy16e+DPougI4LFBNWBHFwEnOe1KCW2fAwqyktKXcb0rbQSZoisRKgp5GrCvdixRUcIv4xDC2SkyZ8mFlszdYHF1AWh8NAUB1BqoyU6wkDcw6q/6XOdTJfmhKI0hZxqlvqfz3p+34g1R3RiSXDHjQUD93zY2qm+l6/w5m+70uiWchUZyMIWELXWSd2haN1ueRkD2N4kNbvv1XruESD9II0j1GcYmi642FbAYTOSn6Fj/9pVfTYIt9EDf4XLckzXKachsxqlgkqHPrWJtshh6ISbL5jB4F03LO5QY8G8HNoWkIse6Wjd+U79nR1cpzX/lQ5PvUj0SvUgs/Fh37F6hP5f2c/y/7hF+33QIiqgOsB+b3thHtd5yareEas4Pqpvh70GOof4Mpb5H/7/UyDUX9w5VFvGIMd/KDQz/yUbLNLwb/MlmCrTpmeBve4gXyPNT1/qUOCDOd74V6/1W3RBS/R74WO3wEVAqg/NyUmweoa+YI0d3v6rRpU2tw1MjXKyPd8qHmXUPPKCVPxGIeoY5aQohKfCiNSc7Z69nC/aKCMvUruITioJnF9Ii42LhVQ2gqxgkspbLSPebOy0DGMzJVghtkxfU3mlZwVZmNISXj3nXTNWXui4PRvgDX0mLI33s2XM5ad2R3N28fQ0f6Ss1jLNlD/S6/PeERkeH/7D3eEpm0DWs6+Bv4IJyLeHb9MksMwk1h9NkqVPqGreAQbXTA6ft6OzEV2/hn5kOmJcweU1PrSlNHr9Go7f9Be0XuE1GdDilj5QzfakhtQjU9V3ZPNr7xEnAxAVQjbqVXYx+rfhOIp9SlXQ+00xj+Skxxl825bWjQrUXXD2yrtRlzFQuYW4Q1Qu00W0vjM4CMu3GKWS9RpNOkHzgUjJ/6AXdnSXdUScOxgpyr2jnH5ZGH5rZideYlPZ3EwjnBVhdVIYnqM4KAyzS+A8lI2DIWvjjW8bv3BqsL77TTmD2kcXnePQ2Fr5NXUAUm1oFIrmOCcTEeo8ioIn6lVjjCoGFTbIMsbTUgmVQS1zkaYnHZEz8Xj9HoggbJb3Fj2jDNHnc/2cteguADPrSK0QWvfITWGVsCEJ7sgLlEG5NE853S4lLIkTH46tpWISZu6pbq1kgbk6pW0rq7QGMiMoq+8RKJI2xj4DTO9MdRogT77axtY0jW89p3p4Ek/9dwiX50RaTEvlMwMqbsq7TCfGSYFLNKu8eA3IwL5Xan53frDN5UtFId5rqa0pYTVuOT27NtMYQYg83pH2Z70BGWhPA8WnlTi+YqIQuUv/5RexAjU02I0Z4eyNJHnOKO0KwDLVUhzhAGqDq9hwYtToLB3uEkI5H7LdvARqGEHi2VJia+nqMW5/vLPU10prmdDdqnD54rpKAhSgYbfEgco+WBMbOfPCSKQg5JzMeomAGNzFbdSAuPsz6d7GVhwAsxTAifECKdy/FrRP74XggflFxsHWlEJh4JgVDO95goCDkQ/hmUSUPgg0rHFfL51WvHuPFNX6/qH8nqxDfB2WCFcZ/Sr32H/uB3l9jLvc5zfXWCQJ4+4VmtWZuR6WC8cdXvfCSQWSr1ljk0UxlNEjzvHgjOB99/uLL3HnVJU+I5yPEMyawe6FpJU1ZX9KY8JZyy+ZYAkEa3rA1CKq3rrmItdBfZDEKugiVs97JSAQ5B5BIRcbP0eIor5lfyzt4RqgviGGwmbvYHCbjXq8E40z1fK/s/dnkpSuh2h25msl9XACoblyuuLxVaKe0H3Q4ekUHBQPi/SsiQCLzgEvslhE/iqgdUHBuTWjX/DrXIoGXU1nvaMxp11IPUeatIokQn43AIa72BWlW8Ojp+8vAgOtBEDb4rN+ey7IFAfxGmg7JW8/IQcBmILIa8Akf/3CYaEgyhvRoZHEgYx5udO9gf9icBbvHQXvXJD1wMy582aJoOuy3b8zqnUxxIckGg3Lz+qwOh6t/lsjyQtw1mkUeMcCZsIxrNVSTNjW9tR4mNuXxJM77jQtGyE6b7DWh/2EV9ZqgsT+Ajw37ucOzvcPsTiyXAvCdT7DytSpbq0EnZMp1Y/JMW+uCBLT4CZpMWZWzASVBjwXkJH7X4N3otIZWZsCvzPOvMxfcPGlb+DZRYFXpkmXETQgDCHARLNmVO/fxiDVtylT4vIcusF2vXlZNiZ4Kc/XhX1IcK12/tt81qaQX4mQPTnyHxpYNRMMdQsbhfuBgz8ep0tSrzWVNOck7AyfDZrH4/W+lmohFZrRk2Dc1AgHiT2OEFLWnqhjkrkEWRTpsAGsx+ZRVHtDXbwb8ed6uH75Juu7+f+bBwg8kyvHgjguJk7U2LMI9Xb1cxUMQa3lq2EjnC2nSohFt8/R0i+XbRKxE2z3uz/kreVSCrSLOmU9nexNOeGjJEe5KwO1dWCHEJnezYULhX660Kf4duZewf6S9UOZL6YxdBGXxb/G069Q2jCPh6K5Qai/4RKMIVLVCeXoxMrmIpD4dNhu777Z58NHjVPWiEzDSRcrWHUOO39RMMyMGyK1e3VJjhYw49/quZiBqnRsE/JC9nEHA7Es1pB12zsUGy3jPESpAqDmLGFy41kHlAXPPGKh8UiEmo4ILVSDj8tOX7KCkw8aiYKgrp42aQp9HtN1kiLbHkJTBQqPUYVJisac/n7WcZHBLcNC/P0ZacUnlRcs71g1WNPwAnzkfXviBTQawWKno+JgkNojgYYy37LEwm31VeB4K2nqdmUhNbgYnIyoSj+bA4DyiIy7EEX3YiBG3XMnm4NxaejeCRNu0PkByJTb12UOHqoYwDG0VTndG0geSluGTDOBV77Uyv0qnrjwmIxdXYFJQZRGvIueT0k7SeEdtKIRpeA/TGBRbfXkvxyKIXTTUZqxaTBq4J5iRL6H0H6glJZJIn45TFzqiXUBM4PJHn6zpwGqAsGH80NNwzhL40TU4utd79S2He3dWxXuEDoRRdnnDWur6ifTURVemqzJgGTRX5VDx8gAKjYEip0HchmyZweVRHEWhtFE0PAS9AL9YE0i72My9HP5pdS1bytbIcvALkVfKhB/L+AUx/bUfZTo2XSEJA8fNRJk/H4bMB2w26P1IeuDyAjKBj4N/0dpM47DKzqqs4qMPkKqGOzl8j+ZnwZBJC0jKAZtk4J9Sf7/A+QHlMrjL4lWG34OCfNCPiifka8vhVHUjCUcb1ZVB3qVSd0Tm+O/dVxBffCXAUlDLSdlWrZgX40Z9thk1NgYRdY7YP0PeP0TNHkG6MGln4afStMeFCWUpLzEvn8fgryF0QMvnOTr4TWhtAKf5fQbCSR4l2fpl69Pa+XgxMLENzBG+xjnuttlx28zo9cMD9wiWO3zigPwru9LUGk3vBjNl5J5ZJ+4efsFIgqk4ahy6qi9VwlvSs+RblPuGpEMWB0y3wbYpu2iWxwpokhYdKc20QfQf1Dkfb3hVhOLb21L97bEKa5ckfbjxf+Bd7DehsvPk5EMgGvHsQRiV96N8A4J3AuURfW24vtyE/EVQ/E6+xZ2GOW2yeWHMzSt/82JTCsfHOlwMr2pURLUqAvuv7FC7bUxs8z2HqKkeO4sbUThL7Pvq+a6+ppNKOx1+9y2yQh4F5IFhCI3OG0GPRGCuuaI20GTw3jEYYdx04ZRM/zE2NXloqoaq7GjpZ1LU7jKAo0Ue5dasBw1QNwOOOXx0i0BXtQDTyxgoK6vsjTgDnKwENplHM4xWDTwDSti3+V8QW4DJ+WewYyHaJksw1KsKhEZcr/62PiC/zw1n5gPRu7I00o1wQMyF60tmRab2rx5viDo6xc0xwQU0lDXqpzYL7By4lASOFy38vxh7BIfP2amZ4CgjZVEH+yGHGPoPjdJotRGfD7Fk49OXKTn0dWYDLhKCpA5RlWozbvyFgy+fr0z+xZcoh1I3P9oxGKYKCrI/WCBAgq5/2fh/DK5i5OpgVmkb3lUtKnjfuTrMUhDNVK+KWsO7kMS1mL0CNBAAA">    </p:cNvPr>
          <p:cNvPicPr>
            <a:picLocks noChangeAspect="1"/>
          </p:cNvPicPr>
          <p:nvPr/>
        </p:nvPicPr>
        <p:blipFill>
          <a:blip r:embed="rId1"/>
          <a:srcRect l="0" r="0" t="12281" b="0"/>
          <a:stretch/>
        </p:blipFill>
        <p:spPr>
          <a:xfrm>
            <a:off x="6271539" y="663864"/>
            <a:ext cx="2872461" cy="44796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80160" y="1863547"/>
            <a:ext cx="4717059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 Overview of face recognition technology in payment systems</a:t>
            </a:r>
            <a:endParaRPr lang="en-US" sz="1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2wBDAAYEBQYFBAYGBQYHBwYIChAKCgkJChQODwwQFxQYGBcUFhYaHSUfGhsjHBYWICwgIyYnKSopGR8tMC0oMCUoKSj/2wBDAQcHBwoIChMKChMoGhYaKCgoKCgoKCgoKCgoKCgoKCgoKCgoKCgoKCgoKCgoKCgoKCgoKCgoKCgoKCgoKCgoKCj/wAARCAO8Bq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5Yoo7UVYw59aO1FFA2PQVKBxTEHAqStYgkNNJSkUlKwxKQ06ikIZRSkUlBDCiiigApKWlAoGhMZqRRgUKPWlppFpAaBRRVFBRRRQMKKWjFABRilApcUAhMUoBpcU7FA7DQKeq0qrT1HUngDk00XFDXbyo89+1Uc5OTUk0nmvnoBwBTMVDMasuZ2QlLRRSMwooooAKKWjFMYlFLijFABRijFLQNCUUtFACUUtFABRRRQAUUUUDCiiigQUUYoxQOwUtIKXFAWCiloxTsNIbilpaBRYYYoUEtgDNP2YGZPlHp3prSdkG0fqaQWtuOO1PvHc390Ux3L9e3QelNooE5N6BRRRQSFFFFAwooooEFFApyrmgpIRRmplGBQq4qUBVXzJPu9h609jWMABEKeY/X+EetUpHMjFmOSaWWRpW3N+XpTKlmVSpfRbBSUuKSkZIMYpDS0UDEooFBOaBhRRRQAUUtFACUUUUAFFFGaQDlHNPpF6UtUhoKSlopgJRS0UAFPi60ypIe9BcNySgUU5RQdKACn4pAKcKRrGIUUUUjRIKWkpRQMWnKKQCpFFBaFAp1FITimXYG54paRaXFAIB1p+KQU4CmaJBilAopaCxRTwKaKctUgQ9RUyjioVqZelWhkqj0qQVGlSCtIjY5RzUwFRLUq9atIpMkXipVxUS08HpTsaRaJ1AyOB3qdAD2BqspqZW/TpzSaZrGRYUDoMHipVC+gzVdGBx/U1Or+lQ0bRkTpgdhUoHQ4qBWz1/P0qVW4FQ0bRkWUx6VKgX0H6VWRvSpkbPes2jVNFlcVKoFVwelSo1ZSizSLRYUAD7oqQKOgHT2HP+c/pUCvmplf8Ax4rCSZZNgc/KMZ7VIoXH3R+VQKR6DpjpUoYYPNZsdiTav90flS7V9P0poPSnZ9KVxigD2FLtUkEqp59Of8//AFqTdkd6TdUsVhdq91XpjGKNo9Fz9KaW9KYz4FIaQ8hf7o/KmMFXsM/SmNJjFQSS5yB0osy1G5IxX9ew+lVJm7g5zx9KSSSoJH7n/wDVVJWNErDJCvPHvVWTB7CpHfsPzquzVpGNwlJDJNoxxUDAeg/KnuajY1vGNjCTuMIHYCpEUccCkxmpkWqI3LFrHkgYFb0qiKxC8A46YqtpFrvcHHuam1aQbdo6V5+IlzS5TeCu7HP3eNx6dKzZAMngVoXLdeKoSVUDSp2IGUe1Jj2FPIoAqznsCqPStrQ1H2hPkBrHUZrodAj/AHw4/wA8U72Q7HoMMYGjxnAyWHOOelVgvHStGZNml26+p3VTVc15jd5M8pdRgQEdKivyI4hGcZbk/SrscYHLdByTmsm5kMsxYnPp9KOhVOPNIqsuewFM2e36VMRTSKR1kLDnkYphX6VM696YRTAgdQOwqJlB4K8dCfT/AD/SrDCo2FCAhZRjJA9elPtYQWLHpGCenU9BQw7ircKCKzA/ik5P0pTeliZPQqzKuDkA/hVKVRnoPyq9Mapy+1KIkU5AM/8A1qrMPQVbfpx/Oqkg9R+YrZBYruAeveq7juR1qy/PPpUMikDjI/nVoTKk+AOapMBzVy5OeOvpVNjWkUZSK7jg1C3WppD1/nULGtEYyIjUeKlIqNqpHPLcYRTcU9qaaCGRmmnrTzTaZD2GYqNhUppjCmQxhFNNOIpDQSxtNYU401qZkxlI3SnUjdKZEtiKiiimZDSKZUtRsMGgiQlFFFMgKQilooERmkxTiKSghobRS4pKYBRRRQIjoo7UVocotGKKVRzTQEqCn0R9Kca2SLIzTTTzTTSYMSiiipJEpMU6kpCaG0U7FGKBcogFPUUgGTgVJjAwKaRaQmaSlpauxY2inUYosAgFLilxS4osA3FLin0UDsNApaXFKBTHYSnKKUU5RTSKSFUZIxUN5Jj90vT+L61PI/kx7v4jwv8AjWf1qZPoKrKyshKKXFLUHOkJS4oooGJiilooASloooAKKKKACiiigAooooGFFFGKACiloosAlGKXGKKaGFGKWiiwWEpaKKYBiiiigYUtAGTwM1IVWP8A1nLf3RSuNK4xEZ+nTufSnM6x/wCr+Zv7x6UySRn9l7AUykDklsKxLHJJJpKKKCLhRRRQAUUoooASilpKdgFoxS05VzRYdtRFWpkWlVcVIqjBZzhB1NPY1jBvQFVcF5MhF6/4VTuJjM+eijgAdqddT+awwMIvCioKjfUirU+zEKKKKDAKSlpKQBRRRQMQUtIKWgYUUUUAFJS0UBcKKKKAuFFFOWjcBR0paKKoYUUUUDsFFFFAgqSHoajqaJfloNKa1HrT8ChRgU6kdkYhiiiikapBRS0oFAxO1OUUAU4Dmiw0gWpFpBT1GevTvTRqkA9aZ1pzHcQB0FOUetMdriAU7FKBRSNFETFKKWimUkFKKBS0AOFOWmqOKeKpFWHJUy1EoqZa0QD1qQUxetSCtEIetSL1pi09RWiAkFPFNpy07FJki08GmLT1p2KTJRx0qVWx7VCD6VIpGefWjlLjOxZRuMdakU9KrRnByalU9KhwN4zLIft6d/8AP0qZGz0qop54qVWwKhwNVMtg09XxVZWp4bNQ4GqmWlfipVkxVMNgU9XrJwNVMvCSpFkNUg/ftnFP31m6aLUy95v504SVR3nr704PUOkWpFzzcUhlxVUyYP40nmVHsR85aaSo2kPXpzVZpD/k0wyGj2TDnJ2bjJNQtID0qJpPeo2kHr2/r/8ArpqkP2hJJJknt7VWkfpn0pryDmoWfP8AWrVNWF7QV3qE80rHnios/wA6tRSJchWIFNA54pcdKXBJpWC4KK0LKHey9qr28W4iul0ey3MPQck1lVmoRuVHa5btYvs9rn+Jhge1YWpShpDg1uapMFyAcYGBiuXuHJPPrmvOppyfMzppqyuylcHpVN+pq1MearNzXWokSlqRUAU7FCrzTsSSQr81dNoCDzF6dRWDbR5bNdRoUWZEHQ7qzm7IJaRO6vxttrZD1281UC8VoaopVYAey/4VDax73yQcL6D8ec9uteat2ePeyuVdSbyLMR5/eOcnHOPxrGYe1X9Sl866Yg5CnFVGHNB00VaJAaTbUhXrTcYoNSPGKjYVORTGWi4Fcjio2FWGGOlRMKYEUcZkkVB1Y4zV26xu2r91RgfhTbFB5jyHoi/r2pJuc1D1djNu8inJ3qpIOtW2qtIOv1q0WU2qtIMcH6Vbk/rVWRcflWkQK7DI7e/+fxqBuQasNx/WoJxtjYnsD+P+c1a3EzMuG+bjp2qs/AzU8p5OfWqsh4reKMZMheo2+9T2qNqswkMNMNSGmmmZMjIppp5phoM2MammnNSGmQxhFMan0GghkLUhp7cUyncljDSGnGkpmTRHSGnNTTTIZFRTm602gxe4UxqfSNTJaI6KKKDMKKKKYDWptPppFBLQlNp1FBI2ilopiIqXFAp1bHINApyUU6MZNOK1GiwowooIp2OBSGtiiI0009qaah7DG0UGipEFFFFAgoop8a5bJ6ChK40OQbVz3NGKd3orRIobijFOooGhMUooxS4oGJilopcUDExSgUoFLimkAUoFAWpFXHWmkOwgWnqvc9ByT6UoqC8kwoiXr1b/AAok0kX8Kuytcy+dLu6AcAe1MoxiisfU5m+Z3YUUUUCCiiigAooxRigAopcUYoGJRS0UWASjFLiimAmKMUopcUWASiloxRYYUYoopjCgUtJQMKKWigBKWlxSqpY4HJ9KYWG09I8jLfKvqaeQkP3/AJn/ALo7VDJI0hyx+g9KTG7R3HtKqgiIY/2u9Q9+aKKkhybCiilxQSJilxRS0xiYoNLikIoABRSgUCiwxMU4CjGakVadhqNxFWpFGKcop6qoXfIcIP1p7G0YAqAgs52oOpqpcz+acL8sa/dX0ouJzKQAMIvQVBWbdzKrUXwxCiiigwCiiigApMUtBpAJRRRQMKKKKACiiigAoooNABSUtFABT1HFNAzUlNFRDFGKXFGKoqwlJinYoxTsOw3FFOpAKkLBirUa4WoI1y1WqDoow6hiiilqbnUJS0uKcBQhiAU4LTlFOxVFKNxuKXFLinxpu9gOp9KTZpGIiLuz6etDHd8q/dpzHeNqDCA/nT1XbQjRRvsNVcUuKfTaZajYSilxRigYlLRS0AGKWilApopCinAUlPSqQ7DkqZRUaCplFWhWHrT1FNFPQVsiR6ipVpgHSpVqkMUU5RSCpAOK0SABUiimgYpw9qdgTHU9TTVHrTwKdh3HKakBpijiniixSdiRTipVaoR1p6nFS4msZk4PFPDYqAGng1LiaxmThqcGquDTs4rNwNFMsBs09Wx/OqytT99Q4FqZYVsd+lL5lQBsjnijdz61LgWqhPvJpN9Q7qTdS5B+0JS+KYz0wtTC1LkHzjmc1GzUm719QKjLc+9LlsNSFY5HrUZPrS0ho5R8w3g+lJinD+lAXPNSy0IBmpoo9zcURpk+1aVna7mHH65qJNRVykrk2m2jMw+Xkmuq2Cxswo++w5NLpFktvB9omHA6fWs/WLoYYmvIrVHVnyoqK55cq6GNqk+6QAduTWPM3WrNxJuLE96oytnpXVThZWOuclFWRDIcmosetSkUY/Kt7GHMRbaciZxUm2pIl55rNgiW2Tpmuq8OoPNj4AGR0GK5y3X5sGut8NxZuYR71zV37oVfgZ2GtH97EvolMT/R7BnPBwSP6VJrIBvkX/ZUVDq7bLYIPX+Qrz47HiLXliYDjJ5JJ9TTCKkYU0iqPQRHgVGRU+Kay+tAEBFMIqdlqMikMhYVEwqww4qJhTuFyaFPLsif+ejZ/AcVXkq9dfKsaf3EA/GqT981Me5Me5Ueq8o61acc1Xk71ZZSlFV5Byc+mP51alFV3Hb/AOvj/P8ASrQWKxB7evFVL4hbY7cDP61eZcHg/pis7Vj+5QdNxzWsdWiWZUh+bvUDHn6c1K/Xiq5610owkMamGnsKaRTMWRmm040lBmyNqYRUpFMIxQZsjIpDTjTTRchjDSU4ikNBDRGwplStURFMljSKbTmppqkZyGGm040lBkyNqbUjDNR0zKSCiiimIjYYpKkYVHQZNBRRRTEJS9qKSgBhopTSUECYopaKYhlFFFbnEAqWEc0wCpYBk1UdykTmmtT6a1bDRC1Np7dKZWbLG0U7FNqWJhRRijFIVgAz0qwBtGBTYV43U/FaRRSEpKdijFVYdhKMUuKWiwxAKUCloosOwYpaKUCnYYlKAc04CnAU0gACngUAVIoyQB3qikrjHYRRtIfoPrWWzFmJPUnJqxeyiSTav3F4HuarYrCTuzKrK75UFFKBRipMwxRiloosAlFLS0ANpaXFGKYxKKKKACiiigAooooGFFLRQAlLRigUDsFJTqMUwEpaMUoFOwCYoxTsVKFWNQ834L3NJ6DSbGRxF8n7qjqT0oeVUUpD+LHqaZNMZOOijoo6VFU3BytpEKKXFLilYgbijFOFLTsIQUUUUxiiiijFAwxRiloosAAUu2lValVadi1Eaq08ClApzMsI3ScnsnrSbsbRhZXYcIm+TITt6mqdzM0zA9FHAUdqJ5mmfc/4DsKiqW7mFSpze7HYSloopGNgNJilooEFFBoFAxDQaXFIaAEopRRikFxKUUUUCA0lLSYoGFBpaTrQAUtFKoyaAtqOQU6iitErGqCiiigYUUtGKAEoNLinKu5qTGkSwrhcmpaAKUCoO+MeVWEHNO256U4LTwKZaTY1Vp2KXFLTLURBS0VNHF8u+Q7UH5n6VLdjSMbjY492WY7UHU04/vCAowg6D+pqUI0uMjao+6vpU2wKKIxvqzeNNsgVNtKae1MNWaWSVkNPWkp1NpMliYopcUYoJsFFLijGKY7AKdQBSgUyrCingc0irU6pTQ7Ao4qRBQq8VIorSIWBV5qVRSKP51ItaoloUU9etNAp6itEA5RUgFNFSAYFUiRelKOhI69qMZNPWrQCqPT19KeBSDoKeBVAKopRSgUtAxO9OxxQBk07FFhgOKcO9GKUDmlYtMXNOzTQKBU8pakx4NKDSdKKlxLUx+6jdTaKlxLUh26kLZpKT0qLFJgT6U3cdvNL3pMc1LRSYnWkIzTqMc1LNEMxmjGKeq568U/Z61my0RKtSrHnnFSRxZ9qvWtqzkKozzWcpJK7NIoZZ25dhwe1ddoelb3DONqAZJp2h6K8jL8ufXPatrUp47aLyLcjAGGPqa8nE4nm92IpVNeSG5maxdDGyP5Y04UetcZqFx5jcHKjpWhq171VTmudlk565ow9HQ7acVRhqMkbJNRYzTutPCfKe9elGFkYyndkWDQF796n2Y4waeI8HnsecZ5xRISZAqfhUsafNUoi496kjTpjH+RXNIuJLbRkuMduOBmuv8LRb76FeRzXM2yAsM845Fdn4Pj3X0Wexz+VceIfukYl8tJs278b9Zxn7pHb2qhrjfvUTuB0rU2b9dl9FyentWPrDb72TjocVwwPKpayXoZ2KMU7FGKts7LkbCmFamIpjClqFyJgRUTCpyKYy0rjRXakhj825jT1YCpHFPsR/pBboVUmjoD2Eum3yOR3PFU5Ktyd6qyU4hHYqyCq8i1akFQPVlFOT/PFV2FWpR+dV2H500UQ4BbmsbWSBJGo6gEkVuFc1z2sH/TCP7ox9a2payInsZzH1/Goj/nipD700966znZGRTDUmfmxTHPPFBm0RkUw08000GbGmmEVJTSKLkNEZFNxUh4pjUiGNprCn01ulBJGaibqamPFRvVIzZE3SmmnHmkNNGTQ2mmnU00yGNpjDmpKawpkSRHRSmkpmQUxxT6KBNXIqKVhg0lMyCiiigBuKQ0+mtQS0NxRS0UEjMUYp1FdFjksJU9uKhqzajIq4LUZLimNVhh8tQNW7QIhbpTKkaozWTLEpKWipCwCgDJxRU1uuMufoKqKuwQ8jauB2pKdRWlirDaKXFLRYLCUUtFOwwopcU5aLDEApwoApwWiwAop6jmhRUyLjmqSAaE4pl3IIYcDh3GB9O9WVAUZP3VGSayLmXz5i5+g+lRUdlYblyxIAO9LilpaxOb1ExRS0mKYwxRilxRiiwxMUtFFFgsFFFFFgExRiloosMSkpaWiwDaWloosMSlooosAUUuKWnYLjRS0uKXFAXExSqpZgFGSe1OijaVsIPc+1PkmWFSluck/ef8AwobKUerByttwcPL+i1Vdi7bmOSaTvk0tRuTKV9FsJRilpaLEiUUopaYCUYpaKBiUUuKWmAlFOFKBTGhoFPVaeq04ACg0jERV4pyqWOFGTTkTILEhUHVjUE9x8pSHhe57mpbNfdgryJJZlg4TDyevYVSYlmLMck9aKKg5p1HP0EoopaZFhKMUUtIBpo7UtJQJiUooNJQSLSUUpoGJSZpaQ0rBYXvRRQKLBYMUUUUxBRRRQNBUiDApEXcfapdtNLqXFDaKXFKBmquaWG0Yp+KXApXKURlLTsUhFFx2EqeFOPemwx729hVoLSZvRh1EVaeBSgYpaR1KImKWijFBokFAp6rVqG3KkAqDJ6H+H60GkabkRxQhcGQZz91B1NWUhJ+aTk9B6CrCQhCSfmc8ljSOw5AppdzrjRsrsYRgVE7c0rNUTHJpjkITmiiigzE9KTbTqKAsNxRTqKAsJijFLT1jLdqVwSvsMxmpY481PHBgc1MqYFM2VJ9SJI8CpAMU7GKWrRXIkJinKKSnirRDQuKeBTRThWqM2PFPWmLT1q0QPHWpO1MUelSYzVokUVIo45pqinrVoBwx2pwHtQBwKdVjsLS0gp4HrQNCgY6UCnAfNTlFA0hoFOx2p2BSiiwxmOeadilNAFItCAUtKBSgetSxobRUmOlG01LLRHSGpdmaTZWRaGUm3NTeXTglSy0QhM4HqacE/DiptuKesZ9KzkzWKIdnpUixZqzDbMx4Bre0vRGlKl1Nc9StGCuzVKyuzKsdOknYYHBrsNG0TO0Kv4mtbS9HAxhcACrd9dx2sJhtiM/xN6149fFOekTCddt8lPcgvriKzg+zW+Mn77/0rita1Dy9wU5bpVzWdRWKM/NljXF3t00km4nk/pSw9Byd2d2HoKlHnmR3M5ZjzknrVYKSc0q5dqtRRcflXrwgooJ1HJ3ZEqdB/k9P8alWPPapljx/9bvUqqfSm3YggWHIGenFOWPCj6Yx/n8KsbOh/pTlUd6xlIpIr+WOfu/lmpY09c9c9alCe/v0/wA+9SInNYSZoiS3Tnmu28Gxj7UregJrkIEy3HfpXe+EYsb2x/DjP41wYl6HNjZWpMtWI8zV7tj1Gce3OK568IeeRhyGOc10FjydRlHTJOfzrnpOWrlizior3myDHFFPxRirudFxhFMYVKRTSKTYETD8ajI61OwzUTAUhpldhxU1mn7uZz6Bfz//AFU1lqaHixbqN7/yH/1zQ3oOT0KknJNV2GatSc5qu4wKpMaK8gzVZh1q03Sqzjk1RZVkH+cZqFuv/wBfNWXFQsMnNBXQrsMVy2pvvvZj6NiutK4rjbht8shzncxI966aG5lU2sVzTTUmKD8qlj+ArpbMbEMvyjjr3qL609hkZ7mmkdaCJajTTCKeaSmQ0MpMU5qSkQ0MIppFS0xqRDREaaakIph4oRm0RN1qNqlao2qkZsixSEU40lUZsYaaRTzTcUzNoYaSnEUlBDIzTakYUwimZtCUUUhpkjXFNqSmEYoM5CUUUUyQpDS0UAMop1FBNhlFFFdJxhVyzGVqnV2x+7V09wZZIyKrP96rVV5utdDQkV2pjCpGphrCRohlFLRUjADJA7mrJG0BfSmW6/MXPRR+tSYPfrW0FZXGJRS9qBVWGJRinUYosAmKWlApQKYxAKcBmjtTgKAACnAUoFSKvrRYQsa+1TBaFGBTiQiszcKoyarRFRRT1KXZGIh1blselZlPmkaWRnbqTTcVzN8zuYzlzMSjFLSmlqSNoxTqMUagJRS4oxTAbSmlxSUhiYoxS0UDEopTSUAFFFLigYlGKXFLRqMTFGKWlpiEopaMUAGKlhhMhOSFQfeY9BToYdwLOdka8lj/AC+tRXFx5nyRgrCOg9fc0N2KStrIWecFfKgysfc92qvijFLUkNt7iUUtLimITFLRS0WGJRilpaAExRilAp1MBuKXFOApQtCGtRAtPC05VxUkaGRsDHuew+tPY2hTGAelOfZAMy8v2T/GmTXCxArBhn7v/hVIkkkkkk9TWblcc6ihpHcknmeVvm4A6KOgqKiilY5pNyd2FFLSUCCiiigYUlLSGgQlFFFIQlFLRigkSjFLRQMSjFLiigYmKXFLRQKwmKMUUUBYKUDNJU0ScZp2uUkOQYFLQKWqNlESjFLRikWFFFFIoKANzACirNvHj5m60FQg5uw+NNoxT6Wilc7ox5dAoAJpwFPAoNFEYFqSONnO1Bk0+GIyHjhe7HoK1be0AUFgVjx0/ib6+lHkdNKi5MrW1sR9w/7z46fT/Graosa4Ufj61KzADgADsB2/ziq8j00rHYqcYLQSRsVWZutOZs0xqRMmRs1NpW60lUYMKKKKBBRRTlXNAWb2G05VJOKsw2jSc4wPWr8VskY6ZPepc0dFPDylqyhFbHq1WVjCjgVYfAqFjUps6VTjFaCUmaQtSZq0RJi0tMzSg1ojBsdTlNMBpwq0QyQGnVGDzTxWiIY9alFQrUinmtEQ0TJTwaiU1KKpCsPHWpAKiXrUq9KtASDpThTVpy1Yxy08UiinjoKLjSFUc0oFAFOxRcdhMU4AUtOAzTuOw3FLingZp6pSuUkR7acF4/GpVSnBeP1qGylEiVKft5qTFOVCTx9KhstIh2UbfarSQkn7p9+cVNHak4z0HJA/z/nrWUpJGiiUVQntT1hJ64z6VrQ2DE4IrStNKeTGFP8AKuWrioRNVFLc5+K0Zsce1adnpLyMPlPNdTZ6IOPMBJrfstMWMDgKBXm1sw6RIniIUzndN0ILgyLz6YrprXT1jj3PhFFXCIbZc4GayNS1E7TuI47DtXmTqSqO5yOpUxDtEk1G+WNCkPyqPTvXHaxqixK2GGaZq+rhM4b8K4nUb5pZDk8104eg5Hr4bCxox55jtQvGmkJz9KpAFj602NS7Vegh9q9inTUFoVUqubCCLaOnNWlj74wKlihJxVmKLO04wMCnKdiEiBIgO/HqP1qXZjJ447Z4z9fzq35fH88Uuz8MdP5VzyncZVEY4yMj34yKQxHPzZ3Y5z69/wCtWvL+bnv7daQJ0wB9KzbKTK4Q1LHHzUgTNSImSOKyk2WiazjzJ6133htPLsppDwM/yFchp0WWzXawr9m0C4bvjAP6f1rgxEtbHnY+pdKJVtcx6DdynrI+0VgOPmJrfuwYfDNooP8ArZC34CsE8msloRQ6sbt4oIp1JRc2GEc0wipcU1hSuBGRUTCpyKjYdaBorsKmbi1jHqSaYwqecYihH+zmhgyk461XbpVphUDiqRaKr9aryCrUgquw61RZWb6VGyjNTsKYw570xlK8Jjt5X/uqTxXFf/rrstZbZptx/u4rja6sOtLmVRgq7mxnpUUzbmwBwOBU7fKnuagYVvuTLRWI8U0jjkU/HXPpTT97kUzJojI5pO1P600+1MhjCKTFPIptIVhtIRmnGkpEMYRULVO3eoWoRlIiamHpUjCmVSMWRmmmpCKjbrTIGEUhp5FMNMiQ1qbT6aaZmxtNIzTqRqZDQzFNxT6bQZsSkbkU6kI4pksjopxFNpkWCiiigQUUUUAR0UUV0nEFaFgPkJ96oYrQ08fIR71rSXvClsWSOKrzCrZHFVpRxXRIiG5UYcVGamaozXOzcjIpRS4p8SF3VR3NK12BOi7YVHc8minOQWOOnakxW9raDExRilop2GJilxRilximCEp2OKXvSjmiwCAU9RQq1Iq00gBRUypikVamRc0DQqr61S1aXYiQr1b5m/pWiMAEscADJrnriQzTu57nioqOyFKXKrEdLRRWBigopaKYCUUtFACUUtFACUUtJSKsFFLSUABpKWloGNpaWkoAKKKKACloFOApiExU8MQILyHbGvU/0HvSwRBgXkO2NfvH+g96huZzMQFG2JeFUdB/9em3Yte7qxLmbzSFA2xr91f8ahApwoxUW6kttu7EopcUuKaEJilFLilAp2ASjFOxRinYQmKXFKBS0WATFLinBacBigtRuNVacFx0pyqWOFGT6USypBkDDyfotJuxvGKSvIUhY1DzHavYdzVW4uWk+VflT+6O/wBaikdpG3OSSabWbdzKdbTljsFKKTNFBgFFLijFACUlLilxQwG4oozRSGFFFFABRRSUCEopaKQCUUtJTAKKKKACiiigApcUUqgk4FG4Dok3Nk9Ks49KRV2qKdWqVkbwjYZSgU/FFSbJDdtGKdRQOwzGKKcRSxpvb2HWpYKLeiHQR7vmbpVmhRxgU9VxUndSp8qsNC5p+MCloAJwAMmg3UewVZtbVpWXcDhugHU1asdPd2yQCR1z0X61rKsdup2cserHqaR20cM3rIrw2ywqGk2luy9l/wDr0ssmetJLJuqu7U9tjsdo6ISRqgZs0rmmUGEmFFFFBBGwppFS4oxmglxIcU5UqeOIucAZrStdMZgGkwq+9KU1Eunh3MzobdpGwq5rTt9PWMZl6+lXMRwqAn51Wln/APrVlzOWx3RoxprUe5VenHtUEko7dagklzULPVKIpVESs+aiZqYz1GWJq0c0qhKWzSbv8/5/CowaXNaIxch4NOzUdKDiqRm5ElOBqMNS5qkFyUGpFPWoQacDVpgTZqQGoFOakB5q0ybE6mpFPFV1NSKcVSY7FhetSqarg1Ipqkw5WTipVNV1aplq+ZD5SZakAzUSdKlWjmKUBwpwXihRmplX1o5h8o0Kc08LUioB05qVUyaXMUokSpTgORirEcWerbe2ew96nitsg8dB2xxn8frWbqJblqBUSNiehHFSCHP93pnnjNacdoSx6c89PqfSrsGnk8kH8Sa5qmKjHqaKmzHjtchfl3DPOBuGee/4f/Wq3HZM/JBJI5JJBHP/AOv8637fT1yCwGRWjBZIuBiuCpmHYbiluc5BpbOOQSOTya1bbR+mR75xit2KBVHSrKIveuCpjJyM5VlHZGdbaZGmPlBNa1vYgDOMDPpQrKp4pXuQo7D2rklOUjCU5zLipHCvaoJ70KDtOKy7nUAO9YWoattzlsUlEujgpVJampqGpBckNn8a5DWNY6gHJrM1XWC24Bvxrmri7aZ/lJx6124bDObuz2qeHp4aN5blm+vXlY4OSe9VoojI1LbwFuvNalvbnAwK9mMFBGE6kqjuR28HoK0YYSBUkMHtV2KLbUynYlEccOB0H0x9OKnVMAZ64GTjOakVKdt6Vyyk2BGFo28VLil28cCs2BDt9KTbz0xVjbntTgmam5SK6pyM8c1PDH06du2KkWP0q1BFyKxkxt2Rf0mDLDPbmun17/R9Dgh6PKQxGO1UfD9n51xGuOpyfpVjxTN5+oCNeFQbRXBUfNI8mvPnrpdiDxF+70/SYfSHf+dYAHPNbfit/wDiYxxA5EUKJ+lYlNm+GX7tMTFLg0uKWpNWMxTWHHFSYpG6dKQiFh0qNutTGomHWmNEDirF0uCoHZRUZXmpbn/WGl1BvUpsOahkFWGFQyCqRaKsgzVdxzVpxUDCqLRWZajYVO4qMjmmUYniZgum4/vOBXKqCWH610fixztgjHu1c/ysee54rtoq0CLXZFI25ye3SmU4j6/4/wCf602tUZy1GsPzppFPpMUyGiLGM4yD9aQ9OKkIptBLRGetNp7DBppFBNmMNNNPprUmQxjCoW61M3SoWpGMxjU1hT6awqjIjPSmMO9SU00yCI02nkU0iqM2NNMIp9IaDNjKQ0ppKZA000in4pppksbSGnGm4pmYU09adRQJojopxptMhhRRRQIjpaMUtdNjjAVo6cAVas6tHTOS1bUviJnsXSOKrSjrV0iqkwwxrpkjOOhSaozUjUxq52dHQbU9suA7+gwKgNW41226g/xEtTprW4DaUU7FJitbDDFGMU7FLTGkNxRilxTgKBiYpyrSgU9QaYCAVKq80KKlAoECDtU6L8tMQc1Oo4wKdhooavJ5dsIx96T+VYwFW9Sm868fb91flH4VVxXNN8zMpO7ExS4pQMUtKxI3FLinUlACYoxTqKYDKKdSYpWAbSU4im0ikFFFFIYUUUUAFFLijFMAopQKcKaQCAZqe3h3kljtjXlmPakghaaQKOO5J6Ci8nVgIYf9Up6/3j6mq+FXKSsrsZdTebhU4iX7o/qagxS4paze5DfNqJigU7FGKdgExTgKWnAU0hXG4pcU4ClxTsJjcUoWl70ooGkN2805Rx+FO25pcUWLjETFOVd3PAA6k9BTtqxx75eF7DuapzzGXgfKg6KKhs2bjTV2SzXIXKQcDoW7mqlFGak5pzc3qIRmjFOooJG4paWigBpop1HWgBvNB4pWOOlMpMAooopDCiiigAooooAKKKKAENJTqSgAoxRS0AJRilooAMVZiTavvTYYv4m/Cp9taxj3NYQEo707bS7adjewyilNJUsYUUUAZOB1pMfkCqWbAq3GmBiiOLYMVLioep2UaXKrsQDFLS445qxb2pmYYBxnH1pbHZGDk7RRDFG0jYUZ9fatvT9NAXfJlV9cct9KuWmnpaoGmALdk9Pr606aYmkejRwygryFkdUXbGAqjoBVOR8k5pJHzULGi50Sl0EZuKjbmlprCkYMjakpTSUzJhRSqpJqzbWkkzBY0LMewFF0OMHLYrKpbpV+z06Sc9MDuTWnDYQ2qg3BDSddo/rRcXmBtX5VHYVm5N7HXTw8Y6yFjggtB8uGb19KhuLvPGapy3Baq7OTSUe5cqqWiJpJ8nrVdn600mo2NWkkc86jHF6YTmkoqrGDkwpaSlqkQwxS0maXNUjNsKKWkqiQp26m5ooAkBp4NQg05Wp3GiYGpFbmoA1OVhmqUi0idTzUqtmqwanq9Cmu5agy2pqRWqoJOlSq+ar2q7mqpstoasRnNUlf3qaOQZ60e2j3LVFl1anRaqJKo7ip0mXjBH5VPt49y1QkW41xUyp16Cq6TDjoasxypx1FZyxK7lrDssRx8jOKtww+vpjmqscqDGM1ainXHWsJ4p9DZYfyLscXqT+dW4owcZ5x09qzkuB3IFWo7nGOa4p1m+pXsWakMa5Gatx4FZEdwOhbkCplusc56VySm2J0ZG1G4FTrKM1hC8pRe4rJpkPDSZv/AGnC9qVrwDg4rnje4qvLqGP4sUuUSwTfQ6KS/HrWfc6kBnBzXPXOqAcZzWLeaox43Y+lVGm2ddPAJayN6/1fbn5sn0FcxqWqFyct+FZl1fluAaporzPzk16GHwTk7sqpiKdFWp7kskrzt3xVq1tuhqazs+mRzWrb24GM9a9RQjBWR57nKo7sZbW4HJrRhi9qWKPn0q1EvespzLSsLHHiplWkAqRa5ZSYCY4pygmnAetPC9MVm5DGbc08LT1SpFTNZuQrESpT1jqdY6lCVm5BchjixV60h3uOKbHESa2tLsjLKiKOW/SsKk7Iwr1eSLZt6NELOxluWGDjC1z82Zb+LdyWcfqa6PW5Fihjto/ur1xWBpoE2vWiH/noM/hXLHXU8yjqpVGVvEz79du8EYD7fyFZlWdWfzNVu2znMrfzqr3q2elRjamkOFLikp2KkbEppFONFIkiYVEwqwajYZouMiHLD606b/WH60sQzIufrTZfvH60ri6ld6harD1C1UaJlWQGoWHWrUlQMKtM0TKzCmY5qdhmo8c0mM5DxQ27UET+6mPzNY83oOg4rR1t9+q3DdlIUfkP/r1myDK16UI2ihy0RG2Mjjr+lMP0qQj0+g9/8/1pv19qswI6Q07+GkpXENIpuKkprUhWI2HNMNSkUxhiglojao2qRqY1MykRtUTCpiKYRQYSVyLFIaeRTDQRYYaaaeaYaq5m0RNTTUjUw1SIaGGkpzU2gzYw0lONJTIY2mtTqQimQ0MpKcaSghobRS0hpksaelNp9NaghoSiiimSNooorrOQK0dK++1Z4q/pJ/fEe1aUviRM9jUNVpxVwrxVW4FdckYozpB81REVPL1qI1zyR0rYZjPFX5RyFHRRiq9qge5QH1yanY5JPqaumrK40JiilFGKsYlLilxTgKdhjQKcFzS45pwFAAoqRRSY5p6igBQKkVeaRRUqigQ6Nfmp1zIILWWQ/wAK8fXtT4VrP1+TbDFCDksdx/CnN2iVsrmL1zThRS1yJHNcKMUtGM1QBRRRQK4UlLRQMSkpTSVJSGmkxTjSUhiUYpaKBiUYpaKADFFKKXFMBAMVJHGXYKoJJOBSKMmrjN9ig44uJB/3wv8AjVpWVyoq+r2IrqQQRm3iIJ/5aMO59BVKilFZt3E3cKUClApcUWJDFKBTlXNPVKtIQ0JTgtPC07FVYkjC0u2pO1JjNFgQwigCnGlUFuFGT7UGsY3EA7CiR1t/vANJ1C9h9aJphb/LGQ0uOW7LVAks2W6ms2+xpKapqy3HSyNK5ZzkmmUuKKixzttu7EopcUYosISiloosAlFOxRiiwajaCccDn1NDHHA602kAlJSmg0gEooFLQAmKKO9FABRRRSGFFFFABRRRQAUUUUAFT28W45YcU2GIu3tV0AAYHStIR6m1Ond3DFFFFanRYKQmlNMY1LdgENJRRUXAO+O9W4YtgyfvU2CHHzN1/lVhRmobO2hR05mAGacqk/WpI4yxwBWzpmlmQeZJlI/U9T9KhyS3PRpYeVTRFLT9OkuJOFzjk56D610EUcdov7vlyMF/8KezJFH5cICqPSqsknNTe56lOhGkvMJZM5qpI+aWR81CTTCUhGNRtTs0w0GTEpDmlpQCTigm1xm3mnpEW6CrlpYyXDYUE+vtWtHHbWK54mm/8dX/ABqXOxpChfVlSy0omNZZyI4vU9T9BVp7qO3QpbDYvc9zVS6vXdssxP41QklJzzUJN7m3NGCsiea5J6GqrOT3phOabWiSRjKbbFppNLSUGTY00w0+m1RmxKKKKZIClpDTlVn+6pP0FNMjVjTSZxUvksOZGWP/AHjTGa3Q/NI0h/2Ril7SIvZy3eg0NTlJPSmG6jA/dwj6sc0xrqVuBhR6AUnUl0QrQW8iwFc/wml2nvgfjVMyO33mJ/GjJ9anmqMalTXQubVHVvyFHy+pqrvI70okNZtVO4+ePRFrIpQwqsH9aeH96zbn1LVRFgNTg+Krhqdms22aqaLIkHenK/oaq7qcG96WpoplvzWp6zYqqr+tP4apdzeNRdS4kwPU4qZZD2PFZwJ/CpVYgcGldm6maSTH3qdbg+tZkcmeKmBx0pbm0aiNNLkjFTpde9ZCyYqRXzSsbqaNmO59CM1ZS7I6msFX96mSYjvUNGqcTfS86fN71ML3Ix0/GueFwKctzS5SvdOh+2n1z+NIb4/T8a5/7V6fzpr3Ro5AvBG69+cHJqjcah71jy3Rx1NVHuC3StqeGlPYwqYqnBGjPfHnms+WdpDxTUieRuhrTtNPOMmvUo4NQ1keXWxzqOyKdvas5GQa2rSz24yKtQWwjHaraLjgV2O0VY54xcndkcMQUD1q1GvHNNUetTL2+oFcs5X2OhKy0JY6mXioYvTv/Wp1rlmA9akUZpijNSqtYSY0PValRaEXNWFSsZSEIkfFSqnHSpY4/WpVj45rFyJbIVTOKmSOpVj6YqzDDnqKhyM5z5RtrBluldXpNuLS3NxIOcYUVT0qx82QEj5epq5qlyB8q/6tBgYrlnLmdkeRiKrqS5UYurXBaRiTVXwv8+vxMeQgZj+RqrqE2SeeateFjsmvZj/yzt2P51bjZHZ7Pkosxbh99xI395iaYDzTN3NOXrSO9KysSU+mCnjpUGTA02n03HFBI2mkVJimkUARoMMD7UxuvPNS4pjDmkIgcY6VC4qywqFhmqKRWcVAy1ZYZqJxVI1TKrCmNxn25qwy1R1aX7Pp9xJ0whqo6uw7nCXUnmTyvydzE/marv0p45WmkV6nSw2RN/Sm498VIR9c4pjcUiLDCM0hFOOKMelIQzFNNPxxTaLEjG603FSEUw9KQrETVE3WpGNMaqMZDKaacaSkzFkbCozUzDNRMKaM2MYcUzFPNNNNEMYwqM1KajYYqkQxhGaaadTaZm0Npp60+mmmZsbSU40lBLGGkxTjSUyGhlFLSUyBMUhXNOpKBWIzRUm0GigjlIaWkpa7DiFUVc0w4uQPXiqoqxYnbcofetIbomWxvEcVWnFXMZFV7gYzXdY5kZU1Q1PMOahNc0lY647FixGHlb+6hxTh0pbRT9llb+8wWl24rWKtFFDcc0uKXFAWgYmKf1oxTgKqwCBaeAaAKeBTsAijkVIozQBUiihIBVHFSAc0iipkXkU0gJokwornNYfzdQkx91PlFdMx8uFn7Kua48sXZnPO4k/rWVd7Imb0sJSijFOUVikYiUoFOxS4qrCG0Yp23rQRSAjYUmKkIph70FISkpaSpLSEam06kxSGJS4paWgLCYoApcUtFhiClxmirNnb+dJgnao5Zj0UdzVpXGlrZD7dUhiNxNghThEP8TVQkdpZC7nLMck1Yv7j7RMBGMQxjag9v8argYFTJ30FJ9EJtpwFFOFJIjUSnBc0qrmplWqSE2NVakAxTgM04LV2IYzFGDUgGMmkosNDMZoxingUqoScD/8AVSNoRu7DFQuwAGSahuJxGpjgPP8AE/8AQUt1OOYoTlf4mx97/wCtVOs5Muc+TSO42looqDAKMUUUAFFFLTC4lGKWgDJxRYVwxnpTWOOB17mnMdvCn5u5qOpYXExzRtp1FIBuMUlKaSkAGkpaQ0ALSUtBoGJRRRSAKKKKBhRRRQIKfFGZGwOnc0kaF2CrWhFFsXav4n1q4xvqy4QcmIihFwtOp2ykNanZblVhKSlppNO9hCMaZSsc0lZNgGaswQgYZuvam28P8TfgKuohY9KhnXQoXd2NUE9KswQM54H4VYs7N5pAka5NdLaWkViueHm7t2H0rOUrHtYfCuWrKlhpiQKslwuT1Ef+NWp5iT6AdhSTSk96qu2azvzPU9S0aatER2zUEjUrGomqzKTGNTW6U40hoM2MIxSYzT8ZNWrOykuJNiKSewFJtLcSg5FSOIt06VrWmnBEEtydidh/E30FW/Lt7AcYlnHU9l/+vVC6umkfLMST3qbuRvGCjqy1cXoSMxQKI4vQdT9TWXNOTUcj5qJjVKNiJVOwM/NMoNJTMXqFFFFMQUN0oowScDk+lIW+wykPtU7W+wbp3WJf9rr+VRNcwR/6lDI3q/T8qOboiJJL4mJHE8hwik/hT3iSH/XyoD/dHJqvNdTzDDMQv91eBUOznNNRkzF1Y9EWWurdQfKhLnszn+lQyXk7jAYKvooxTNtLtp8i6mbqSfUjwWOWJP40u2n4pCKq3Yi3cbilxS0U7CsJiilopWGFFFJRYB2aAabSik4jQ8E04PTM0Vm4IpSZMGp2fWoAcU9W9azdNGimTBsU5X5qHNODVDpmimWlfjmngjtVPdT1ep9kbqoXYyB1qYMOxqgsppyyUvZM1VVmgG9acr4qgJT608T49KXspGirF8Smnib1rO+0CmmemqLNPrFjU84U0zAVm+caA7N0raOEbM5Y2MepoPcYqFrhj0pkNs8hHU1p2umknJFdtLA9zkqY+UtIlCNHl9a0LbTySCa1rewCLyBV1YlXoK9CFCMEc9pz1kynbWirjirqoAMAVJtx1+Udsjr2o6HP459DUy8jeMUhyjp0/OpV4PTt3+uen4VFkbcf0p4OOvr9K5p7m8R6jnk49aevYColOeAQD2GcHP8AOnocfQfyrnkikWEOD/Spl6VAv3vfHHtU69K55jRMlWI1yarx9qtwiuWZSJ4V/wAmrUSYxxTIl/z/AJ/GrcaVzSZnIWMVPHHmnRRetW4488AVlJnPOdiOOLkYrStLXLDjJp1vb8jit2ztxBD5snBHSuepOy0PNr1+iGttsrQIOZGFc3qVxgEVpalclmZifpXLalPknmilDqx4SjzO7KNxJlia2NCbZo2rTdtgT865mab5uK6GwbZ4Ru89ZZgPwFaVFoepiI2ppeaMQU9elNA606szokSCpF6VEKkWpMJDqMUo6UUiGNxSYp2KTFIkbjNMZalxSMKAKzDrULDFWnXn+lQOtUmNMrSDmomXNWJBUTCnc0RXYVz/AIyl8vTUjzzI4H4CujYVxXjWXzNSigBysSZP1NbYePNUKjqzB6Kc5bjuM0win9B1zx/n+VIeQOvTsK9JlsZ7Uwjr3p5GPUGkNSKxGwyOOtH+RT8UhHpSCxHTSKewpCOBQSyOo261KetRNTJZCRzTCKkamGmjGSGGkpxFNoMmhpqNhUppjCkZSRFjFNantTaaM2RmmNTzTTVIhojYU3FSNTKohoZSU4immgzY002nkU2mQNpDTsUhoEMNJTjSYpmbQ2kp1NNMkKKKKBWIwKcBikAxS13HnhUkJ2zIfeo6VeGGKcdGJnVJyoqK4XIqS1O+BD6iiZcrXo9LnL1MWcfNVdquXQ+aqj1zTR1Q2L8Q26fF/tMTTcVKVItLcH0J/WmYre2iLG4pQKXFLiiwxMU4ClxSgZosIFHpT1HFAFOApgOUU9RzikWpVFFhiqMVPEuWFRgZqzAvzVSQXK+tP5WmS9iw2j8a5VRgCug8VNthtov7zFj/ACrBA4rmrazsZzeotPUUKOakxUozG4pwpcUtBI2mkVJimkcUDIjTTT34phpWLiNooNFSzRBSYpaKVgsFFFFMdgoopV60ILCqM9OtXL5vssAtQR5j/NLjt6L/AI1LYotvBJezLuVPlRf7z9vwHU1mOzOxdySzHJJ71ctFYOblWm40ClopcVmkQJipFXNCrnFTqMVSRLYiLUipTkTNTqvpVqJncjVKftp+2iqsBGRTGXk1KVzQqEsAOp6UrGsYt7EYUlsD/PvVW8uOsUJ+X+Jv73/1qfeXAAMMJ7/O3r/9aqOKxk7vQ0nPk92O42ilxRioMQooxRiiwBSUuKMUWASjFOxS4J6U7ANAyeBmldtnC8nuaV28sbQfmPU+lQ0mxBRRiipAKKKKQxrUlONJmkwEooooAKKKSkMKKKKBhRilooASlVSzBVGSaACTgDmtO1t/JGTy56n0qox5hxi5uyFt4BCuOrdzUtKaStX2PQjBQVhHPFQk80+Q9qjJpkyYGoyaVj6UzNQ2SKamt4tx3N07Ci3gMh3N93sPWtKGE1m2deHw8pu7QyOLditnS9Me5YY4QdWPQVb0jSC6ia4ykOendvpWzLIEUJCAiDoorKU+x9HhsHbWRFGkVpEY4B9W7moJJKSRyTULGs9zuvyqyEdqhY04momqzFu41jxUbdaeTSEcimQyKnKhboKmigLngZrZt7GK0jV7oZzysYPP41MpdhwpuRTsNN3r5kp2RDqxqzPdrFH5VsNidCe7fWo7y7aRucADoBwBWdJJnrUpX1ZrdRCaUnvVdiS1DHNNPUVpY55SbYhptOpKCBrUnankZp8MEkp+QZx1PYfjQ2kKzIadHE8rYjUn19qldra2zuJnk9FOFH1NVZ7uaYbchI/7iDAqU29iZSjDdk7iCAfvpd7/ANyP+pqCW8cjECiJfbk/nVcJTsVah3MZVZPbQjbLNliWPqaAlS7RS4q0jBoYq0uKdQaoljMcUmKfRimIjpMVIw54ptADce1GKdim0gG96KU9aMU7CuJRRRSsFxKWijFFh3EzS5ptLU2C4tLmm5oocR3JN1Lu96jpcZPSjlGmyXfxSh6jCH0p6xMR0oUClMcHpQ5p8drIx4FWY9PkNUqLY3VKu40bjnvWrFpLHGTV2DSEzyK3jhWyfayexgKHPQH8qsQ2k0nY4+ldTb6bCo+4CavQ2iDoAK6oYPuL35bs5m20l2xuFa1rpIA5FbKwqtSAAV0RoxiUqa6lWGySMdqtJGBjaKeuOM5z60Z9ck/Xr9a0saJJAFGO/wCIxS4HPpnqPT2/OjIxwBweD+VIc4Ge3eocS0xOhPGT39/84pOtHYdKSsJRNExc4FOzTKUVg0aJk27Hfp1xUqscDjGPf86rqT15HvUqfrn0/rXNNWNEWU7Z/wA/5xU61XjHy9sZ54z/ACq0grjqMpE8Y6VegX0zVSIdK0IE/lmuKoyrFqFKuwR5waihTNaNvFnGK5ZM5qs7DoYcmtC3gz2p1vDnpWtZ2uSOOK5pzPLrVrDrG1HDMOBzzUepXQ5VeB0q1eTBI9i8DvXOahcdcGs4Jyd2c1Gm6krso6hccHn9a5u+nz3q7fXGc1z93Nlq7qcND6HDUeVBuy1dPcfuPDtlD0aRjIf8/jXKWeZJAo5LHArrdcIWS3gX/llEOP8AP0rOtvYvFJc8YmQB60+ilArG4NhUq01RnpUijGKlsxkxRRTsUYqbmbY2kIp+KDSuK5HSEU+kalckhYVEw61YaoXHH9KdxoqtzUTVYkGTUTCquWmQkcV5pq1wLvVrmbsXIXHoK9D1icWml3M3dUOPrXmSr0z36124OO8jWkr6iY9aQjjpTsYJHb0pD36evIrsbNLDGHtikxTzxwOnbikIzn3qQsMNJinHpRilcGiM9aYRUh96Y1BLRGw5qNxUxFQyUENELUw1I1MIqkzOSuNNMbpUmKiPXFMxkhDyaTtTiOeKTFIzaImphqRhxTG600YtEbU008immmQ0RtTDUtRstNMhoYRSGnGkNUQ0R0GnEUlBDQw02nnrTTTJY2g0tIaZDQw0lOPSkxQRYSinbPWigLEVFFFd55oUq0mKcKYHRaU2+1X24q1IPlNZ2gvlHT0Oa02FejT96Jyy+JmPdrxVF61LtOtZ7jisZrU3g9DQlGIbcf7ANRgVYmA8qD/rmKhraxqJijFOFLiiwCYp2KXFOxQgEUc04ClAp6rTsAqrUqikUc1Mq0DBRVy3Wq6DNXbdeRVJCRzXih92oRp/dj/rWWoq5rjb9YuO4UhfyquBxXFLWTZlN6iingUgFPFUjNiYoxT8e1IRTsAymmpDTGpMaI2qI1K9RGpNIobRS0hqTQKKKKQBRRQKBhVmzgae4SKMZZzgfWoQMnitWE/2fpklzgefPmKH2H8Tf0/GriuoFbWJ0eVba3bdbW/yKf7zfxN+J/Ss/FKBS4qX7zuyLiAZqRBSKM1Mq00iWwVcCp0TmkjQ1ZjQ1pGJm2Iq1IqGpUSlYYFaWIuQsCKYalNMI61LNIobjNV7648lTDGf3h4dh29qmupvssQIA81x8o67R6/4VkHk5PJ9awnLodEn7OPmJRRS1mc4mKTFLRTATFLilpQKAG4pcUuKUCiwXG4pznyhgf6w8/7tOYiIbj989B6e9VsZOTQ3YYnWilNJWYgpKWkoASloopD6CGkxQaShggoooNIYmaKKKQBRRS0AFLSVo2VrtAklHJ+6v9auMeZlRXM7BZ2/lDe4HmEcD0qz0pT70lbbKx3wp8iCmM2KVjgVCTnrUjYh9aYx9KGbNNqXIzCpraAy/Mfufzot4TK3P3B1NbFpbPK6oikk8AAVnKR2YXCyqyuNghJwAPpXU6VpCwKs14oLdVjP8zVjTdNjsAskgV7jHTHCf/XqWeXJ6n3rnlO+iPqMPhVTScgnnLH+XtVOR8mlds1ETUI6mxrHFRE5p7GomNaJGLYhNMNOoC56UXJ3GYqzaWjzuFRck+lWLGxadhx8vcnoK05Z4rWEw2vf70h4JrNyeyLjDqyJVisF+XDzj+LqFrOuJ2YksSSepNJNLkmqcjVSQ5SsrIJHqBjmnNTa0RzydxtFLTo43kYKikk+lF7EpXI6fDBJMcRqTjr6D6mpnEFr/rz5knaNDx+Jqpc3ks67eEjHRE4H/wBeo5r7Ck4w3J5Gtrbhj58g7Lwo+p71UnupZxtZtsfZF4FRAUuKaj3MJVJS8kMxS9adtpcVojOwzFLinf4UoqrCsMxS4p1JTRLQ0CgiloqjNiAUhpSyjqR+dRNMo6ZNMhySJKSoTMewAphkY9TQZuqic8U0sPUVBkmign2xKXFIz1HRQR7Rjt9JuNJRRYOdjutGKB0p9OxcXcaFp4jJ6U5FqVRilyl3I1h9c1IsA71MoqRRk1pGA7kUduD0FTpbDvUyqAOKsRLWqghoiitV/u1aitl9KlhSrKLzWsYFDY4BngVZSIDtTkWplGK2jEaBIwKnRR2pqipUrojEolUDFSrmolqQMAOTV2sUpIdRSilpWK5hCc0lOoosLmEpKUikpFJhRRSE1lNFxYtFNFONccjdCr7ZqePjHGOarLViP7o/LNc1Q1Rch5x09PTNWoRmq0IzzV63XNedVZSRZgXJrTt16VTt0rUtY8muGoyqj5UW7eMjtWtbRHjFVrOP2+lblpB0GOa46k7HkYmrYls7fOAOK0JHFvHgdaFCwR5PXFZeoXOc/Nya5rOTPNSdSVirfXPB54rnb+45OT9atX1xjoawL2frzXbTpns4WhYqX03UViyNuarF3NluDz1yKqDkiuuKsj2IKyNvwtbefqUZYfIvzH8K1LqT7Vc3VwOhfy1+gqHSnXTNIuLlv9Yy7U+vb9anhg8i0iiP3gMt/vHk1xVn7xxVXzVHL5EGzpShamKUba57kuQxRTwKXFOAqbmbYlGKdijFJsQ3pSYzT8UYqbkMYRxTGFS49aYaExXIzULCrDComGelUCK7getRMM1YZSckflUYX5qGUmcn45m8uxt7Zesrbjz2H+RXGhQMY6eg/wA/5xW34uuftOtSIDlIQIxz37/rWORn9eSK9fDx5aaOymrRISMHjHrycU3PAzUpHB7U3GR2q2UMOfQUxjUuCemPpzSFc0hpEZBI/wAT9aRuDxT9vvSEc1NxEfHrTSKkpmOMmgTRE/y1Xbk1M5yaZiqMnuQkU1hzUpFRyUEMjNJjApwXuaGqjJx6kTdabUhHNR0GUhrCo2FSmmMKDGSIqa1PNNaqIZHSNzTyKbTIZERTSKlYZqNhTIGmmmnmm0yGhtNNOpDTIY2kxSmlC+tBNiPBNOC4p/QcU00xWEooooAr0tFFehY8kVRTqFpaoZf0V9t0V/vCt9hxXMWL+Xdxt711WOPwrsoP3bHPVXvXM68XrWU4+Yitu7XIrHuBh6KiHBmhMP3dv/1zFR44qWb/AFdv/wBcxTMfWtbG6G4p2PSinKKLDAUoFLilAosMVRUijimgfzqRRQA5RzUyimKKlUZqkhEkYq5AMnAqugq9bKM5qkCOEvju1S6PrI386aBmh/mup2Pdyf1pwFcG7MJbjgKeq0KtSAVookXG4pCKk28U0jFOwiJhUbVMwqFqllxI3qI1K9RGszeIlJiloqSkJRRSgUAJindqKcBTSAs6datd3UcKYBc4yeg9Sfanazci6vcRH/R4R5UX+6O/4nn8auQ7bHRprjOJpyYIvYdXb8iB+NYwHTNXLRcomJinqM0Yp6iosQxVGKljXNIq5NWI0rSMTOTHxJVuNMUkMdWQp7Vso6GTZHjFMNTsMVC1Nqw47kR4NMZ1hjaWQfKvQf3j6VMqb2AyB6k9AKx9QuftEuE4hThB6+/41hUlZWR1Q91czK80rzytJIcsxzTMUtFY2Mm23dhRiilxRYQmKMUuKXFKwDcUoFPxTgKaQhm3FHCKHbn0HqalAHVuFAyTVaRzK2T24A9BQ9BpDGJZiWOSaQinYpDWYxtIaWkNIApKWkpCCkNLSGkAlFFFBQlFFJ0pBYMUUtFIYAUtFWrC1NwxZ/8AVL19/ariubQLPZD9Ptd2JZR8oPyj+9/9atBs55pxxxwABwAO1Nc1ukonfSpqCu9xpqMnFOJqJ29KlmjY1mzUbHmlc1HUNmTYU+GIzNgdO5pI0MjYH410Oj6Y9w6xxLn3rOUrHVhcNKtIbptg88qRQoSTwABXZ2NnHpsWEO6cj5pPT2FSWttFp8PlQYLkfO/c+30qOaTiuWUubY+sw2FjRiJNJ2FVHbrTmPfvULGpOhsaxzTCaVqYx9KtGchrHmmNTqVIyxFNsztcaqEmtTT7DzMu/wAsYHJqSxsgcPLwgqxeXAC7E+VV+6BWblc3jCyuNurhY4vKhG1B+Z9zWTNISafNISetVXbJppEzlYYzZNRMe9PNIRkVojB6kbUBSexqzFbtIC3CoOrNwBUct6kAK2g3P0MrD+QqXO2xLSjqxxt0hjD3b7Aei9WP0FVp79mUxwL5UZ64+831NVZGaRyzsWY9SaTFSk5PUxlUb0QlJin7aXbWySRlyjQKMU/FJirCw2lxSig+pp2JG4zRimtKi9Wz9Khe5P8AAMfWmkYzqxjuWKjaZF75+lVWdm6k02qsc0sR2J2uD/CMVG0jHuR9KZSE1Ri5ye7F+tFN3Uhaixm2Popm6k3mixPMiSio85pc0WDmQ+ikzS0FBRRSihDFUU8daQU5etaco4ysSLUyjPWooxU601E1Uh9TxrUKcmrMdaKI00SIKtRioIxU8Z5raMB8xZj4qZOtQR89KnWtYxHcnU1KpqFTUqnj2z/jXRGJXMTpzUi8GoEbiplPNapBzEqnNSDr05qFT/Onq2MHsPfr/nmhi5yZcf570q4AwKj3euPw705T19qkfMSCj1x1pmaM560NMakPNNOBUZ+7wCKTd61LRrFjnPPFIT16Hmms2TxSA1lPY1iyQH5ufzpc5pqnilzXFNo6YCr171Zh6g9W9RxnNVl5q3ACa4qsjeKLsK4A9x2rRgXjNU4EG7gdOgrUt4zXmVJamsV1LVsnPFbVnF0HrVGzjywresYcke5riqzOPE1LFyzhzg44zW3AojXLde1VraMKo9BzRcTgLXFL3nY8Oo/aMS9uawL2461Nd3HvzisO8uOozW1OB3YbD9SveT9awr2fgmrd5Nx1+lYtxJknP8q7qcbI9qnDlRE7Zb3NWNPhM06jGeaqKNzfjWnHKlla7j/rCPyq5bG1m9Eayn7dqdtZIB5Nv++l9DjoK1ZFyxPPWoPDdkbTTjPMCLi5IZs9l7D+tXWHNeTVleWh5lWa57R2RVK0hWrLJTNtZXM+Yg20u31qUpSFcUriuRgUuM0/FG3BpXuK5HilAp+KAMUCI2HFMK4NTdulNZaQrldh1qNqmYdajYcVSAgYZ/lVe8mW0tJrhukalv0//VVsjnmuZ8d3hg0xLVM77hsN/ujmtKceeaiaQXNJI4WRmld5HOWdix/Gm+mRn1HX/P8A9anYO0H2pCMHn0r2NlY9G2gznj1HSmnkcZJ/n3qT17cdfSmsOOnHT1x/niobCw0gBiBzz1phqRhyAPXHHakx9KVwI+g5pj//AK6k7ZHT2pD78n165qQIQMtxTJzhcD8anOETcep4FVmG7NMmRGRTalxTG+X/AAp8xg0QyHAFN29zUxQ9W60jCquSQGmNUrVEaCJDDUbDmpTTG71ZlIjpGp1JSMZETc80ypWFRHiqRm0I1MxUlMIpkNDGphqQimHpTIsMx1ppp1AQtTIaIzQFLdKm2KvXmmk0yeXuM2hfc0h604000CY2mmnGmmmQxKKKKBENKBRThXppHkoKWiiqHYM4IPpXW2j+bbRv1ytclXR6DJvsyvdGrfDvWxlWWlye5X5TWNdrg5roJl+Q1jXy1vUWhjB6k8gzFbn/AKZimAVKebW2/wBzFNUVfZnUhMU4ClxTgKLlCAUoFKOlOC5phcFFSKKRakXpSsDHAVLGtMUc1PGKuxI+MVfgHHFU4x6VegGOtNbMpHnq/wCsc+rGpFFMQfM31NTqOK4UtTmluPUc1IBQi1IFrRIgYRTHFTkVG9DBMrtVdqst0qs1Qy4ojeo6e1NrI3Q2ilopFCUtLiigAxVizhaeZY0GWYhQB3J6VAK3NCItIrnUHGfs8eUz08w8J/U/hWtON3dibsir4hmVr1baD/UWiiFcdyOWP4kms1felyScnqetOAzUN3dxdBFHtUijNCipo0x1qkjOTHRpzxV2COo4Uya0beLNbQiYyYsacdKlK47VKqYHFMkrUzuVZO9RGpWqOaRbeFpZOVXoP7x7ConornRThdlHVp/KjNun33GX9h2FZGKfI7Sys7nLMcmkxXG3d3LnJSdlsJiilxS4pEDcUop2KUCmIbilC08CnBaAuNA46UqrubFPApty/lr5Y++33j/dFAiC4kDHYmdin8z61FS4pKzZQU006kIpDGmmmnGm1LAKSlNJSCwUhpabSGFFFJQOwUUUUhgOtLSYqSONppFSMFmY4GKaV9gH2tu1xNsXp1J9BW0qqiKkY2oo49/eiKFbaIRId3d2/vH/AAFK3SulLlR24ejZc0iMnApjHNK5zUTHFS2byEdvSoXPpSu2KizWVzNsM0qKXbavJpAMnArd0HSpLu4WNF+Y8k9lFTJ2Rph8PKvNJEuh6RJdSiOMdfvMewruoIIbG3ENvzx8z9zS28MVjbiGAY/vPjljUUj1xznzM+xwuFjh46bjZXx3qrI2aWVsmoWORSSN3Ia7GmZpWNNpkMa1Mp55pVTLYFO5NrsasZc1q2NngBpKfYWYHzScCpriVVGFyF6VnKRtCFldjbqcKML0HSsyZ8k5p88m6qrGmkKUuwyRs1EeTxUmM1NBbM6lyQkY5Z26CqbsYNXKqozMAASScDip5Rb2in7Qd8vaJT/M9qgudQRAY7Iexlbqfp6Cs3kkliSx6k1N3LYylUUdI6k91dy3RG84QdEXgCq+KWitIwOd6u7ExS0UVrYkWkpRSMyovzMBT3E3bcUdeaRiFHzED61Wku8cRj8TVZmZj8xJq1E5qmJjHSJbkulHCDd71WeV36n8KZRVWOOdeUgopM03diqMGx9JkVGzc0wvSJciUvTS9R7qTNF0S2yTNGR2qPNJRzCJaM0xW9ad1NNMQtLSYoqgHA04dRUdSA8UiojqcKaOtSLTSNLi05etNHNPUcitUhXJEqUVGox1qRRk1qkNMmjFWYx0qGPAxVhegFXGJSkSpUyVCtSL+nU1vGI76lhCVzU68e9Vk6cjnPAqZD3Hr19K1ii7lgGpEJGMHPP+NQrT1/D8a1QXLCHp/WpUPHb8agXGKkVhVhcsKfz9/wBKcOSB9AKhDBee/p696cGHHp0OfpSJuTbsnPrz6YpwPvkZqFWz0z2J9qduyPXn8KRSZKGx1weBS7vU4J9utQ78DnNI0mS3uPz5/wAP880jSOpKSO5wfTHFRs/oaj3cHnvTdwrOUlY3iiQcmng+1RA+lOU/zrkqVTohEkzTxUYHFSJnPr9a4JzOuECWMd+fyq9bLgZPXH8OOKrwx8c8HPTHX/P+etalrF7Z/wDrVwVqvQ6owLNrEc1qwR5biq1vFt+ta9jASAfevPnIVWSgi9Yw5x+tdBZR7eT/ACqhaRbQM46jNXTPtVf5VxTbZ4deTm9C1JOEXANZl1cZySe4qO4uPesu6usdeTThAKOHbC8uMA5PX3rDup+uTTrq56kmsW7ud+cGuyED2aVLlQl3PknmqLNuPH6U2WTJwD/nP/1qYZVT5m/z0rdI6VEtRssS73IGK1fDdg2rX/nTA/ZIDlgf4iOi1i6RY3Ou6gkFsCsefnfHCD1Nen21rBYWsVraDEUYxnux7k1x4msorlRhi8QqMOSPxP8AAWU5b8KhIFTHmmkV5tzx1oiFl6U3bUxFNxSGmRMPSmEe1TEU0ikO5FijbxT8UuKQXIwOaXb+NP20mOtArkRGBTGHQf5/zzUxGKiagaIXGOn86hbpVhqiYd6aYEeOleceK7v7ZrUu05ji/dr+HX9a7/VbkWOnT3B6oh2j1J4FeXNlmLNySckmu3CR1cmduEhvJkRXHGKaR7VIV9PzPNNxnGfxrubOwjA55z1poGUFSYpMYA74qGx2IiKTGfbnFSEetNI64pXERe/tSKoLc8AdfYVIRTJjhcDqetFxWIJm8x844HAHoKjqSmkUzOSuxjCm7ecn/wDVT8ZpDQQ0RNwKYwqRhwRTWPzVSMmiuaYakcc1GaoiQxvvUw1IetMNUZNERpKewxTaZk0MaoyKlJphHtQQ0RU2pdho2juadyOUh+lHlk/e+WpScdABTGOaLkuKG7VXp8x96YxJ60ppD0p3E9NhhptONNqkZMaabTjTaozkJTTSmm0EMM0U3NFMi43FKBigUtemjzEFFFFMYVq+Hptl08Z6MKyhU1nL5N1G/TB5q6b5ZJkzV0dhIMqayb1Mg1rg5XI6EZqneR5z713SV4nItytCN2mwtjJUkGjFOscmykT+6/8AOjFNbI64vQTFOApcY607FNFCAfLTgKUe1OANCARRUgpAMVItOwDlHSp1GKaoqRKYrEkYq7F0OP7pxVZF4q5CMqw74xVxjoV0PO0GGb6mrCCosYlcf7RqeMVwJHJLcmQVIBSxrUu2tUiCErUUgq0y8VXekwRVccGqrVbk4zVV+tZs3gRN2plPam1kbDaXFFLSAKKBTgKYDo1ywHvWzq7fZNFsrFeHmJuZfcfdT9Mn8aqaPam81GCBPvSOFH407xBdJe6zcywjECt5cQ9EUYX9BWy0j6kSd5KJmgU9RQBUiLWdtAY6NasxpTEXpircKZrSKuYSZNbx81pQx4HFRW0XfFX0TFdMImE5WImXAqtNVqbhapzUSHTVyDGax9Yn3z+Sh/dxnn3bvWnfT/ZrV3H32+VPr6/hXP4yc1y1pa2Ov4YjVGKXFOxRisCENxSgUoWngUCGgUuKcBS4pgxMYpcU4CnxpubFNIkZkRRmRxkDgD1NUiWLFm5YnJNTXEnmv8v3F4X/ABqLGKmW5SG0hp5phqGMSkNLSNUjGmm040lIBD0pKWkNIBDSUtJUlAaKSl7UDQYopaKBhW5YW32SHc3E8i5x/cU/1NQaRaAL9rnHyKcRqR99v8BV5mJySSSeTnvW8IcquzbD0uZ8z2GngccVFI1KzZqJj602zubEY4FQM1OkbOaiY1DMpMaxyaSirVhavczqiKWJOAB3NZN23FThKpLliWtF0+S7uEVF3MxwPavR7Gzi0238qLBkP339TTNH01NJtMMB9qYDefQegqaR8k5rkqT5nofZZfg1Qgm9yORuuelVZX5p8r+hquzVKR2yY1jzUTGnMajNWZBSUUuM0gGqpJrW0+zz8z9Op9qj060MjD3PU1pSuqJtTgfzrKUjWEOoy4lCrsXGBWXPJuPFS3Eh5FViMikhyfQhbmmhSe1WY7d5XAUE1HdX8VjlLbbLc9GfqqfT1NNy7GUmoq7FkWGzjEl4Tk8rEPvN/hWTf38t6drYSFT8sa9B/jVeR2lkaSRizsckmmmqUG9zinUctEGKKM0lbRjYyCijvS+vbFWAlKcAZYgCoJLlV4T5j61UkdnOWOapROapiIx23LEl12iH4mqzMWOWOTSUVokcE6sp7sKT60E4qNnpswbsSFhUbPTC2abmlclyHbqQmmUm4VNyB+aSm7h60oINIBaKKKYBRRRigAp6U3aaevFXFCFopaAKsApwoAp6j2qlEYAc08elGPSnKpJrSMR3HKKeo5oA6VIBWqgFxVFSouMED8KaoHGamTFWkFx6df8AD9anX9aijGeD0z/Pk1MG5FaxQ7ki9KeOlMFOU4561qUiwp4/UZ59fy7/AOTUyn8ecD8qrqfepARgcn2461SKLIanZqur++c4xz608P7n8vqatDJw2PWpAfwquJARTg4x1qkyi3v4IBx9KXzTyefwqp5g9c80m8HHNDaAu+Z+WPrTfM5+o/8A11V8w+tIZKiVSKNFEuGU+vv+PrTd/YYxVbzBS+bnpXPOulsbwpss7qUHNVhITTw+Olck8QdcKLLQOKkQVXXJPJqynArjnVOunSHip4E5ye/rx/n/AD6UyNMkE+taFvD047Zx/n/PFcdSrY7oUrEluhzz9eO9bFrDwOM9BUdlaEYLj8K2ba36cYHbArhnPqOco00Os7Ys3P61t2saqM9PSqqFYx6D1xSvchV6+3Wud3keZVcqjNIzACq01yRnJwKzJr/rg1l3WoqM5fk9s5ojSuKnhG9Wa1zegfdOTWNdXgUfMe1ZV1qvykZx+NY9xflsgfnXTCmkejTw3KjUur0nIJH0rNkucnjoPfFUHuCc9aRVkk4XPvir5lFanRGl1JmuO3pxV3Q9HvNcvRBbKfdj91frW14Z8F3N+Umu829pxlm6sPYV6XDb2ujWf2Wwi8tujHuPqfX+VctbE9InDisfCj7lLWRQ0/TbXQ7L7HZjLH/Wyd3b/CnnJNKTn3xSntXmuTlqzx2225S3YzFIRT8UhqRMYRTCtS4oIzUsLldlo21Kw9qTFArkRFGKeetGKB3I2HNNI61LTTQNELdKjapm4FRN1oLIW5NR445+lSkZJz9KYxEcbSP91VLMfQAZzQh+RyHjq8OYLKPjpI/9BXI1b1C6a+1Ce5f+NuB6DsKrEflXq0o8kbHsU6fs4pEWO3bFNZfmJ9z/AI1KR7UhHNW2XYgZfbFIVxn+VTYphGam4JELDNNPepiKYR7fpQFiI8DNQNknNTyc8CoyKESyDFIRUjCmGmmQ0R001IaYaoyZG1Rt1qQ000zKRC3WozUsg9KjbiqIZGwprU9hTaaZEiM0wjmpGppFUZMjpCMU496a1BIhNRtTzTDTM2MamnrTmPFMPWmjNjTTTTjTDTRDGnrSUpppqjJjTSUppDVGTYw0hpTSUEsaaKMUUyRKWiivUPNCjFFFNALilxSgUtUB1OlzedYxk9QMGprhcrWT4elGZIT9RW2wytd0HzROKatIzrEYkuU9QDS7ecUsI2ako6Bxt5p7rtYj0NVHY6Kb0IwKeFNKo5p9VY0EApcUU4CqsMAKlUZpqipVGBRYTHCpUFMUZNToKqwEiCr1oAW+vFVUHertqMSL9auCH0POpl23Uw9HI/WpoxTtTTZql0vpI386WIV59rSZyS3LUa8VJtNLEvSpdnWtUiCBhxVWSrrLgVVlHNKQIpTVTfrVuaqrd6wkdMCM03FPPWm1mbiYpRRj60uKADFKKMU5RlgKpK4WN7w7i0tdQ1ButvAVj/33+UfzJ/CsBRXQakn2TwxaQ9Hu5mlP+6owP1JrBA9K0nvYwhq3IVRU6rUaLU6LzU2uEmSRLWjbx5xVaBOlatpHjFbwic83YtW0VWGXC1LDHgdKbPxmuhKyOVu7KExzVVxubAHXirEnWqd/L9ntZHBwx+VT7nispuyudVKPQw9Um8652qf3cfyj3Pc1Vxil+tLXnvV3NpO7G4pcUuKMUE3ExS07FKFp2FcaBTwPSnKtOA9KaQmIo9abdP5UQjA+eQZPsv8A9erCgDLv9xOT71nsWkkZ36sc/Sm9ECQwDijFOxSVkMY1RntUh6Uw0mUNNNNONNaoGhDSUUmakYhpKU0lILBTadmmikULRRRQACrmmWZvLjaxKRKN0j/3R/jVaGN5ZFjQEuxwAO9dJ5SWduLSI5xzK/8Afb/AVrShzO7KhF1JKKCaRXYBF2RKNqr6CoGOKcxxULmtZO56aSguVDWNQuc09zUDGsmZyY1mzTKKKhmTY6Nd7YHJr0bwno62Fst1cKDM4ygP8NYXgrRxdT/a7lMwRngH+I13Urn29MVx1al3ZH0+UYFRj7aa3I5Xye/Jqs7U52qtK1Qke5JkbtUTGlJpjGrMWxhptLSUhBVyztzIw4zUNvEXccd637SMW9uXONx4X9KicrI1hC4rgW0fljG7+Ijt7VQmfP8ASpbhyxPX3qHaW7fSsbm7RAyF24qSO3GxnchY15Zj0FTP5dvC09ywSMdPVvYVzmqanJfNtUeXbg/LGP5mqV2c1Soqa8yfUtV3qYLLckX8Td3/AMBWSOOtGaTNaxgjz51HJ3YpNNoJozWyVjNsKSlAznJwOuT0FV5rkDiH/vrFUlcznUUFqTSyLF948/3RVOaZpD/dX0FREknJ5PrRWqjY4auIlPRbBmimk4prNVHK5D81Gz0xmprNSbM3JjmamE0xmpmahyIJNwppf0plFK4C5oopQKAEpVyKcBTgKEmK4ikmnUBaeFxVqIrjcU4ClAp2KtQC4AUYp6r60oFaqIDQKcF5pwAp1WogNUU4CinLxVqIIAtSr0ptOWrSGOFPUc00GnKeatCJFxz71ID0z1/nnrUIOacHx0JFO4yyDj1FTBgTxx3qmso9hThLjp3Of0qlIC4D+dO3c4ql53HWl8/mr5yk2Xg3HWnb6o/aPpR9o9KPapFq7NASYzijzfTjms/7Qc0eee3FS8QkaKLZo+bwenTH60vm8nnrzWaJjS+aazlijWNFs0RLx1pfPxWZ5rU7zTWEsSzohh77mj55o8/1qirk1MtYyxFzrhh0iz5ualRqroM4wKsxRk9jWMqzOqFFInQ8VIoyRUlvaSv0Un8K07bSpGxu4rnlVZ0RhFFOJavW8DPgYNalrpiL94j8a0oYYowMAH61zyqNminGJn2ensSOOPUitm1slj6gH3pPtCIOcCo31FBwDzWLux+0ctjVQBDnrzmnfaAox04wcVzk+rqo5ZR+NZdxri54fPGetZ8i6h7Fy3Owm1FU/j6DoMVnXGrqB8v6npXIyapJIfk6Gq7STy9zT91G8MMkb93rG4cvn6Vlz6kzn5Tj+dQW+nzXEgCK7seyjOa6fSPAup3uD9laNf70vy1LqxW5c3SpK85JHLGV5Dxmp7ezmuJAqqSx6ADNeqaV8OraHDahcGT1SJcD866yz03S9JT/AEW2hjx0cgEn8axliukTza2b0YaU1zM8t0TwHqF2A8yeREf4peD+VdzpPhbTNJKHb9puD90sO/sK12vZLuYx2ig46ueFUepPao3kWBWW3YyTNw8x6n2X0Fc0qkpayZ5dfHYis+Vuy7IfczfZ8DgzDoo6R/8A16zmJYkscnvmplhJ6n35qVYkUZIzXPKdzCKUfUpqpPQVJ5ZPtU/QcUhqbj5mQ+Xn0o2YI7+lS01ulIVyHbjH0oxTwOPamt1NAXGMM/yppFSHimEUDIyMUzFSN19qZQAlMbrTzTGpFIjaom61K1RvQWRnr3rA8a3ZttMW3RsST/Kcf3R1/pXRqvPOAM9a858S3v27VpnU5jQ7Ez6CtqMeaR1YSnz1E+xjYxn8+KQjFSkc/pTCK9G567IsUwipsccUwikIjppH50+kxSEMxUcnCnNTMKrudzYHbii4iIimNx1qUjApj9KEyWQtUbVK1RNTRDGNTDUjVGasykRtwKa1OamtTMpEbDrUbVK3eoW6VSM2Nphp9MaqREhhprdacaaetMyZGTSUpFNNMhsaaYaeajPWmjNjWph4p7Uw1RmxppGpaQ1SM2MNNNOam0GbGmkNKaSqM2NIpKU0hoJEopaKBWGUUUV6p5gCnKKaAaeKpIBaKKKYFiwm8i6jfnGcGutXlcjp2rivpXV6PP59mhPLL8prpoS6GFaPUZfLskhlH8Lc1PdL++PHB5FOvovMt2A64zTd3m2sMntg10xWtgpvoR4pQKMU9RVI2EAp6j2pQKcB6VVguCjnpT1FIKkUGqSAeg5qZOtMUYqaMc07ASIOB6Z9KuW/3hj2qtGPlGOlW4AN4+tVBajRxfiSMRa9cjGAxDfmKrQjpWz40h2apBJjHmRD9KyYRyK4Zq02jlmrMvQrU2KbCPlFTYrRIyZXlHBqnMOOK0JF4qjMKiQ0Zs3T8aquOatzDk1VesZI64EWKMUtFZmolLRRQMKsWab51GPfpUGK3fCFqLrWLaNujSqCfbPP6VdNXkRUfLFsXxgSuqQWna1t0iI9yNx/VqxwKuazc/bdZvbntJM5X6Z4qqopy1k2ZxVopCqKsRLk1GgzVuBKpIib0LVrHWzZxcdKpWcfQVuWkPFdNOJx1pD1TatU7o/e+taUq7V5xWXdH5jWjMYK7KMn3qwtcmDzrAOVjGW+prcmcRK0j/dUZNcnI5kkZ26scmuOu+h6ENIjKKdigCuawCU5RS7acopiEAp4HtQBTwKEhCAU5VpVFScQxvM/RBkD1PYVaVhFa+bDCBei/M/17D8Kr0qgnLMcs3JNGKzeoxhFMPWpTUbVAyNqjNSMKjNSykIaYc0+mGoGhKSloqShtIaUmkpAJRRS0hiUtFaWi2Iup2kl4toRukPr6AfWqjHmdgLukW/2K1F2/wDx8SjEQ7ovdvx6CnE1LcTGaZnIxnoo6KOwFQMa6Xpoj0aNP2cfMRzULNTmaoZG4rNsqTGO1QscmnMaZWbZi2FXdIsJNRvo4Ih948n0FUuvFek+C9KFjYfaJVxPNzz2FYVp2Vj0MtwjxNZJ7Lc2re2jsrRLeEYRRjj+dRSPnNTTHrzVRmwK5Ern2ekVZEcr1WY5NPkbJqBmrVIxkxGNMY0E000yApyKWOAKaBmrtlFk5boKhsqKuy7p9t3bgAck1Zkbd16eg7VM6+VCE7nrUIUsSK5pSudsIaEOzcaLuWHToPOusdPkjB5Y/wCFS39zDpdqJZcNIT8keev/ANauJvruW9uGlnOSeg7D2pwi2znr11TVluP1C9lvZvMmOB0VB0Aqt2puaTP1rqjGx5UpN6sU0maTNG7tVmbYuaGZY13SHA7DuaZLKIBg8yenpVJ3LsWYkmqjG71OerXUNFuPmnaU+if3RUXWkpCcVslY8+c3J3YtMZqRmqMtQ2ZOQ5mphams3FRs1S2Q2OZutNJzTaKi4gooooAKWlC09Vp2EMVakApypTwlaRgxXGBacFqXbTttaqANkYWnhaXFLVqKJuN2ilxRRmqsAtKvv6U3NJupgTdKD14qHdxRup3QyWlzUXmUnmUc6AsA4pQfeq/mHHWk30vaoqzLW+jzMVV30b6l1kUostebS+bVTfRupfWClAtiSjzTzVQNS7jUOuzRUy152aXzsVVGaeKh1mbRponE1L5p9agANSKtJ1WbRpomD570maaqE9BVmK0mfohNTeUtjVRS3IwT709TWhb6NcyY+TA960rfw8xP7xsU1SqSNVKnHdmCtTRxMxHBrq7fQreMZc5+pq+lpaQ4KgH2xVewdtS1iIdEcnDYTPjEbflWna6NNJ/B7Z963fPt4/uhB1zjr/n/AOvTH1aJMHjPPHboP84qXCEd2aqtKXwojttDA2liDz9f89K0rfTreIZ46cGsSbXNv/LQnjHpVKTXc9Wye/NYzqU49TaMakjslltoQQNoOT3zTW1CJMcZ/HFcUNVml4jBI+hoDXsxwBgntXJPEU0dMMNJ7nWyatGpIBHHvmqc2uL2k/KqFj4a1a/wYrW4k+ikD8zXR6f8N9Ulx9oENuvcyPk/kM1yzxcehry0afxyRz8mtSNwmT71We5uZvUCvTbP4b2Maj7XfyOe6xIAPzNb1h4V0KzxtsRMR3lbdXNPF9iHj8PT+HU8Whs552AVZJGPZQTXQ6b4J1i7AKWLov8Ael+X+deywLDAAtvBFEP9hQKm81j1Yj8aweJk9jlqZtPanGx55p3w2mIBvruGL1VBuNdPY+CdEtMGRHuWHd2OD+AraaYD7zVWm1GKJc7hip56kjiqYvE1tG38jQtbezs122lvDCuP4UAp8t4iDLPj8a5W818DIj5PaqELX2q3HlwhnbGSBwB9T2q40nLclYCUlz1XZeZ0d3r8aZEI3MO9Nt7a5vNtxqDtFA3IUD5nHsP60/TdJt9Pw8hW5uR3P3EPt6mrzuXbc5LE9zSlKENEYSlCOlFfMaeYxDEoigX+BT1PqT3NNCgdAKdRWEnchK2w0igjinU01AEdJS4oxQAn1ptOxSdqQXGEUw1LTDgde3SgBhx65PfimMOKkIzwfpTGySc0DGMOtRmpW6+lRsKChtManGo2oGhhFNIOePyxTmNKq5YUF9DI8S3gsNIkwcSy/u059e9ecgY5Peui8XXv2vUti4MMGUHue5rB24A69K7aMeWJ7WEpezp67siNMIqVgepppHFbXOkiYcdKaRzUrCmHrRcViIim4qUimgZ60rhYgmO1cdzwKYE2j371JtLyeZ25Cj+tDCi4rFZ6jeppKhamjNkTd6iftUjVG1WmZsjNMPepDUZ71SMpDGNMNOamN1q0YyGMaiJqRu9R4pkMQ1GakNRGmiJCN0qNqkNMamYsj700080hqiJEZFMNSGo2FMzZGaaaewppqiGNpppxphFUjNjTTacRzSGghoYaSnUlMhjaSnGm0yGNopTRQIZRRRXqnlirT6aop1WgCiilWmhigVq+H5xHdGJjgSdM+tZgpY2Mciuucqcirg+V3FOPMrHbEZGKqWaYgnhP3kbcPpVi3kE0CSL0YZpm3y75W6LINpPavRWupyw0diLbThTmUqxB7GlxVWOkAOKUCinqKpIECrUqimgYqVRxTsA7GWqZBUajFTRiqsBKn0wKtQD5h9agQD/69WYRhhVIEY/jiDNpYz46OyH+dc3AK7nxNbG48NzHqYWVwce+P61xFv0rjrxtUOeruaUA4FT7RUcA4FWQuacTnkyrIKoXAxmtSZeKz7kc9KmSHEyZupqm1XZu9VHHWsJHdT2IjSU4ikrJo1EpcUoFLinYYCup8HjyUvbwj/j3tpZAfQ42j9TXMAV1th/ovgnVZsANMYrYe+SWP8q2pK2phiPht3OVVcfnUiigD2p6j2qUgY+Ja0baPkVVhWtO0T2rSKOebsaNjHk9K3LWPCiqOnxccCtqOMrHXVFWRwTd2UbzhePWsW461sXx61jyfMaGa0UYmvTbLZYwfmkPOPSsMDFXdYlEuoMF+6g2iqgFedUfNI7Og0ClxTsdaUCosIQCn4oAwacBinYQBacBSgZqRV9qpRJuJGtQ6g26WO3HSP5n9z2H4VeQrFE8zj5Yxn61mx7mG+TmRzub6miXYENIqM8VOwqJqyY0Rmo261KaiaoKI2PBqM096YahlIa1NNOam1BSEpM0ppppMaEoooqRiUoopQM0DsPhieaVI4lLu5wFHc100yJZW6WUJB2cyuOjv/gOlQ6DALKzbUXyJn/d24x0/vN+FNJ9811RXJHzN8PT5nzvZDajc05jx3qJjQdstNBrGq7tUjnmoHNZMxkxD1ppOKWm5JO2s27K5BteE9N/tLU03f6qPDOa9RbgAAY6Csbwfpo07SlZh+9lG5ye3t+tasz88VwylzO59rluG+rUEnu9yCVs5qpM3pUsrEdaqu3FXGJ1TkRsajY0rNmo81ZmxDRSUoGaQEkQ3cCt3T4tvzf3TWXZR5fpW9Cm2EAjvkj3x0rnquyOmjHqxoUs2SOp5pb27h0m0M04BfoiZ5JqaSSOxtmubggKgyB0JPbiuA1XUJNRu2mk4HRVH8IrKEXJhiMQqa5URX13Le3DTTsSxPA9B6Cq9FNY11xVtDx5Sb1YpNNzxRQqlulWZOQAEkADNRTTiPKxfe7tSTzgDy4un8TdzVStIxOSriOX3YC+/ekJxSE8Uxj71ocMpCsaYWprGo2ak2ZtjmbNMLUzOaKhu5IZopKKQBRRShc0CACnKlPVKlSMk960jC4rkarUyp6VKsRx0qRUArZQJciJUxTsVIcCmEitLCTDvTTQWzUZagY/IpN1RFsUm6lzoaJSaTdUJak3+9ZuqNIlZqTdUJcUm+pdULExejfmotwPSk3Goc2Ulcm3Gk3GmA9c05anmZaiOzmikpaTZdgpQaMU9UJ6An8KVmWkJSgVYis5pPuoavW+i3EhGRitFTnLoPmjHdmUAakVSe1dPaeGmbBf+VbNr4chQfMoNbRwk3uJ4iCOFjgkfG1Cfwq9b6TcyniNhXfw6bbQqMIvHfFTNJBCOCoreODitWyPrTfwo4y38NzORvyK1bfw1GuPMNac+qwR5wf1rNudfA+4R+FXyUqe5SdaexoQ6TaQjlR+NTZtIOmwH2rlLjW3Y8sSO2TVFr+eT7u459KxnjKUdjphhZy+JnayanAg61Tn1pADtOPpXLpFdTEdR7HrW5pfg/WNR5itJ2Q/xsuxfzNcNXM0tjtp4FJ3Y2TWz2NVG1WZ/u5P0FdrY/DC6bBvLu3gHouZD/hXS2Hw90a2Uee1xcuOuW2D8hXmVc0b6nZGjSj1+48j33cvOGHuxq/Z+H9UvmHlQ3L57pGcfnXt1homm2WDa2FvGR/EU3H8zmtTHGCTj07VxTx0pbG3toR+GJ4/p3w31OYg3KJEvfzJBn8hXRWPwzgjx9ou1A/6Zx5P5mu/G0Yp24VzyrykQ8TUfw6GDY+DNDth80Ms5HeVuD+VbdrYWFnj7LY28XuEGfzpxcfWk84CsnJsxnKpP4mXPNY9wB7CgNzksaz2uQDUUl6B3FCi2Zqg2ahkVfSkNwo//XWDNqPA2nP0qnJeyMeM9K1jRZtDBt7nRyaiidxVG41lV4U5+lYLu753MfzpYYHmcJFG8jnoqjJNbKiludEcHTgryZan1WWT7v8AOqgM9y4Ub3duiqMkn6Vt2vh51YG/mWEf88o/nc/0FdDZW8dmpWxgECkYLk7pD9T/AIU24wRjPGUqatSV3+Bh6d4b2BZNUcxA8+Sh+c/X0roYmSGHybWNYYR/Cg6+5PelWDHPJ9z1qVIfauedZy2PLrVpVXeo7kHP9KX06/lVtYgKmERNYXOd1UjO70VqLFmn+Sp+8oP4UNkuukY5NJWwbOFx9zB9qik0vPMT/g1IFiIdTLpDVi4tJ4fvoceo5FQUjRSUtmMxSU+kxRcY2mMOakxTWoAhIP600jIx/nmpSPl5zUZ6+3TigoiY559eaYae1RnpTKGsajantUZ780FIbVbWLz7Bpk04+/jCD3PSrSjmuT8ZXfm3aWiH5Ihk4/vGqgrs6MNS9pUUTmDlmLE5LHPPemEY9+KsMvHb1GO3+ef0qIjjArt2PoGQtyelMxUrCmEUXJGYphqSmYp3EMwO9RygtiMcZ+8fQVMBjJPSmR/xOerc/QUANkGOMDp09KgfvU8lQN3poCB6hNTuKgbrVIxkQuKjYVM1QmqRDI2qM1K3Wo2q0YyIyKY3WpGqNqpGMiNu9RtUx6VEw4pmbGGmNUlRv7VSJY00w0+kagxZE1MNSHrTCKoiQw9aY1SHrTDVIzIzTTyaeaaevFMkjIpDTzTTVIzZGabT6Q0yGMNNxTzTaZDG0hp1JQQxhop2KKYrEVKtJSr1r1keUOpaKKoApwpo5NSAVSGLRRS1Qze8N3O5Ht2PI+Za1bqMtEdvVfmH4VydjOba6jlXseR6iuzUh1BXlSMg12UZXjY56kbSuRTAOEkXo6g/j3pmKlhX908R/hO5foabiuo0iNC08DpS4pcc0yhQKlUY6U1RTwKpIByjmp4xUaLU8Y7VVgJFHY1ahHzCoFFWoRjscU7BctGEXNjdW/UyRsuM55xXmsA25B65xXqViSrc5645rgNetvsmu3cYGF37l+h5rnxEdpGFVEluMqKuqvFVLX7oq8q8VEdjjluVplrOulrWmX5azbpcA0pIqmYk45qpIOavXA5PSqUtc8jvgRUmKdSVFjYTFLRS4osA5Blh9a6nUsw+C7GMZ/f3byH6KoH9TXMQjLCus8VjytG0CHGD5LyH8XP+FbQXuswr/FFHMKKlQZxSKKmiXkVKQpMsQJwBWvZx/MKz7dPmFbunx5YVtBHJVehsafFgZ7AVoSfKn4U2yiwn61LdcIfpW9jz27uxhXh61kXDiNHc/wAIJrVvT1xXPa7J5di4HVztrObsrndRRzOS5Lt1Y5pwFAHSnAV59joY2lApcfWnAUyRQKcBmhRUirVJEsFWpUTmhVqxCmWGenU1SEU9SP8AqbYHqfMf6dhUDClQ+fLNcHOHbC57KOlKwxUPV3BuxA3So2qZhUTVkwRE1RNUrVEx5rNmiIWphp7d6YaiW5aGGkpTSGoGhDzTadSVJSENFFFIYtXtHsH1C+jgTgHlm/uqOpqkozXV2MI0zRQ+cXd6OfVYh/if0Fb0YJu76Cs5NRQalcLPOBCoW3iXy4lHZR0P49apE0HpTCea1k76npxShHlQjHionOBTmqFzzWUmKTI2NRGnMaaelZtmLY1mwK1vCth/aGrxo4zGh3v9BWPjmvRfh9Y+Rp7XLjDTHj6CuarLSx35Xh/rGISey1OrI2RhcADFUpm5qxO3BFUpmGcVjCJ9jOXYglbt3qs7VK55qu5rexjcYxptBOaaTikJsXNOTlqjBzU0K7mFTIcdzW0+PJH61vQxjbubjHv0H+fWs7TIst+FUfGGqm2txZQNiWQZdgfur6fjXHP3pWOtz9nTuzG8Tat/aF0IoT/o0PC4/iPrWJSUhOK6YxsrI8ipNzfMwLU00nWlUbmwOtabHM5N6CqpY4HeoLibjy4+nc+tOuZto8uPr/Ew7+1VOlaQjfVnJWrW92IU1jSMaYzVqzicgZqjY0McVGzVDaM2wZqZmjNJUMQUUUUAFFFSKmaaV2Iaqk1PHHUkMBP0q0kWK3jTIbSIo4elTqgHSpAMUxnC1skkZ3bFpjMB3qOSb0qBnz1pXRSRK0nWomeomeo2es5VLF2Jt9ML1FuNJmsnUZViRnppemUVHMxi5opKUDNIBKKdtp6rSuUosYFNPVfWnqhNTxW0j9FNNRctEUkluQbfSnKpNaltpUjnkGte10QcZGa3hh5PcTqRRzUcDueFJq7BpU0n8OK7G10uNMYUVpw2ca9gK6oYRbsh1m9jkLXw8WxuratPD8a4ytb42R8YFNku4416gfjXQqMY9CHOT6leDS4Y/wCEZq4I4YhnAFZV1rMcefmFYl5r5PCGiVSENyoU5TOvkuoYl6is671yKPOCK4q41OWXOXNVBLJM21Qzt2A5Jrjq5hGOx1Qwi+0dNeeIGbhTn6VmTanNIevWruk+D9e1Ta0Ni8MTf8tJjsH612elfCtFKtq2oM/cxwDH6mvJr5rbqd9LC9keZyXLnJYk1o6ToOras2bSynkQ9G24H517jpXhTRdMUfZbCEuP+Wkg3t+tbajaoCgAegryqmYylsdsKCitTyPSfhhfy4e/ngtl7gHe3+Fdbp3w60e1Ia4e4umH95to/IV2GaC9cksTUl1NlG2xWsNMsLBQtlZwQ46EIM/nV0tnvUPmelI0mKycpPcrlbLGaNwqqZqY0o7nH401Fsaptl3eBSGWs9rlAeWqFrv+6pNWqMmWqFzTaXHeomuMHrxWY1xK3QAVEdzffY1tHDdzRUYrc0WvMfxCoJL3P3eaq7QKQuq9SB9TW0aEUWoR6ErXErHrgUz5mOSc1Jb29zdZ+y28sg/vBcKPxPFaEelIq/6XdRhv+ecA8w/n0q7QiiJV4U9GZXAFW7TTrq6G6GI+X3dvlUfia3LO1jjwLSyDP/z0mG8j+grS+xPNg3s7P6LnIH9KylWijjq49r4dDEt9ItY9vnSPdTH/AJZw/Kv4sefyrctraTygiIlrD/ciHJ+p6mr0MUcYxGgXPpUypXNOu5bHl1cRKb953K8NsifdGPfvVhYwBUqpUioMVi5XOWVQiEdSJHzUqrUgWlcwlVdyJYxUipnpUgWnqtBi5sjWOniOngU6ixDkMVBTttOopom4mKp3WnQz5IGx/UVdopNDjKUdmcxdWsts2HGV7MOlQV1josilXAZT1BrB1KxNufMjyYj+lS0d1Gup+7IoUwnn3pxpvTNI6kMPPfvUdSHt9ajbjpTsNEUhqI1I5zUbdKC7EbnmmGnNTetBaGzTLb20kz9EBavOriQyzPI5+Zjkmuq8XXQS3itkPLHc30rk8V0Ulpc9fL6XLDnfUY1RuO1SnimMK2uegQEc00jrUrA5qM96EwsRtTaewpMU7kle4O2Mj1pQQ0YK9MVBcPuc+3FRwybW2n7p/SqFcsPUDCp5OvFQNSW4ETcCoG6irDVC4rRGcloQsKiYcVMajYYp3MmQOMGo2FTOOajYcGrRiyI9KjYZqU0wimjKRERTWFSEUxqq5myI9aYe9StTDzTIZERxTWqRhTDTMmRsKaRUhphqiGRmmkU80hqjNkRFMIqRqaRVIhkeKQ08imEU0SxhHNNIp5pCKohojppFPammghjaSlpDTIY00UtFBJDSrSUor1zyR9FFFWA5RT6atOxTRSClFJS1aAWum8P3XnWnlOfnj469RXNVa0y4NteI/wDCflb6VrTlyyJnG6OuHySq3b7rfSlddrEHtTsBl9QeQacRlAe44NehFaGUCKnAe1KBS1aRoAFPUUAU9BVpDsPQVPGKjUc1PGKpICRB/OrUQGRmoIxgVZjXpRYRctOoJxngk4/+vXO+O7QJdWt2o4kTy2wO6/8A1jXR2/BGah8UWhu/D8xXG+AiUfTo36VlVjzRsRUV0cZadq0o1ytZlr94VrQDisIHnyI5k+Wsu7XrW1KuUrLu15NEloODMC5XvVGQVpXQ+WqEgrnkj0aexWxiinMOaSszYSlxS4pwFOw7D7Zf3q/Wur8c/LcaZD/zzso/1yf61zViu66jH+0K6fx+u3xFsHRLeFR/3wP8a2jpBmFX+JFHNqtWIlpFTpU8a5YUrGci5aR9Ca6LTIcsvucVj2adK6nS4enHTit4I4K0tDTgTag+lV747UNXlX5T7cVn6j92tbHFDWRhXhySK5TxE+Z4Yv7oLGuquOWOK4zVnMmpTE9FO0fhXNiHZWPUpKxTxRT6MVyGjGgU8LSqtPC07Egq1Ii0KvNSqtUkSxVWkviYrB9n+slPlL+PX9KnjTkVBeDzNRRB9yBckf7R/wDrVT0QiuI9kYQdAMCo2q3IuKrSCsmRe7K7dagep261A9ZM0RG1Qv1qZqgeszRERphp5pjVnIuI00h6UppDUFobRRRSGGKKMU4DtTSuwNPw9p/9oalHG/EKjfKfRRya1tSujeXjygbU6Kvoo4A/KptPhOm+HPMOBNqBwPURr/iaoV1W5IKJvhI3vUY1qhY1IxqFjUnW2MY8VExp7GoWNZtmcmMbrTHpxOKiJzWTZkyW1iM9zFEv3nYKPxr2aygW1s44lHCIF49q818D2guddR2GVhUufr2r0+Q449BiuOfvTsj6nJKXJRlVe7ZWkPU5OKoynnNWp29KpyGtUraHqN3ZDIfeq7HipZDk1ATVECGmnrStTaBAKuWi/OtVBV6yBMi1nPYunub0c6WWnzXUv3Y1Ptn0rz66uHurmSeU5eRsmuk8XXJjsLa0XH7w+Y3vjpXK1jCPUzxlS8uTsBNNoNIehrZI8+UhfpSXEht02Kf3jDnH8Ip7P5Mfmn754Qf1rOZixJYkk96uEeZ6nNWqcist2FMY0rGomNbHntgzUxjSMaiY5JqWzNis1NzSUVAgooooAKBzQOasQxFugpqLbFcZHHmr0UHIzUsFvgVbVAorrhTstTKU+xGkeB7UMQoollC5qlNMW6VbaRCTZLJMBwKqvJnvUbNUTPWMqiNVGxIz0wvUZOaKwc2y0gJzSUUtRcdhKKXFOC0XHZjaXbmnhamWMntQk2UokASnqntVyG1J7VoW9hnHFbRoSkJySMqO3ZiMA/lVyDTmfH+FblvYqMcVpQ2qr2rqhhUtyHVfQxbXShgEjNa1tpyJ2FX44lUVYXC9a6Y0kjJtvcjjtVUDgVYVFA7VE0yqOao3GqJGOGFaXUdxGt5ir3xzVW41BIwcsK5m91tjwhrGn1CWTOWNc9TFRjsbQouWrOpvdcVfunNYd1rEkpOCcVRsLK+1W4ENhbyzyHsi5/Wu+0D4UX1xiTWblbZOvlRnc/49hXl4jM4xWrO2jhr/AAxPPpLp5D1JJ/GtvRPCOuayVNtZvHEf+Wso2L+te26D4L0TRQGtrNXmH/LWb52/+tXRYwABwB0FeJWzOUvhPShg/wCdnl2i/CmGNg+sXrTEdY4PlH5mu70nw/pWkKBp9jDEf7+3Lfmea1cY600uBXnzrTnuzshRjHZDue9FQtMB0qBrj3rNRZuoSZc3AUxpfeqDXI9aryXijocn2q1SbNY0GzTaamNPxzWU10xPGB7mommJ+8xNbKj3No4fuaz3CL1cZ9qhN5z8qk/WsxplH1ppuQO9axorqaqgjQa4kb+IKPamFs/eYn6msxrwDvUTXbuQqBifTFaqKRfsdLmuXVfSmNcotR22j6ncrvZBDEf45W2itCDQ7KIf6VcyTt/diGB+Zo50jCdSjDd39DOa9UEACrltaahecw27rH3eQbFH4mta1ENthbG0iibs2NzfmaupaXN2+6d3P1OazlXSOapiXHWKUV56mSmkRxt/pt/u7lLYbv8Ax48VftrW3RgbOwTP/PSf94f14/Stm30mONN74C/3mPFWPPgi4gTzGH8R4FYyrSZ5tTFueibl+CKaWN1dAG6lcovRc4Ufh0qzHbW0BAUb2HPHSlaaSX77fQdqfGvr1rBybOZyl6EqsSMAbR6DipI1pqipo+oqWzB2Ww9V74qVaanSnrUmEtiRetPWmKaetIwkPFPXrUan0pwODTMWSin1EDUikZpohjhTqYDzT6CQopM0tMAoopKBC02RFkQq4yp606koDzRyt5C1vcNG3Y8H1FQNW1r8OVjlA6HaawyfWoaPXpT543Gk1G1Ozx+VRv1oNkiNqjfpT2NROaRaQw9aIuuTQTzVfUp/smmzy9yMD6niqRajdpI5DWrn7XqEzjlQdq/QVnkU80hFdMdFY+khFQiooiYVG1SsOtRsMU7lEbUwipD1phoQyJhxTJDtjY1Mw4qpeN0X1OTTRLRSaq8nSrFRSDitUZyJrabzF2N97sfWlcYNUSSpyOD61ahkE3B+/Ra2oovoDdKhepW4ODUbU0xSIaYakprDiqMmQN1qMjrUzDmoyKq5i0Qt60xh6VKw4phGKpMyaITTWFSMKYelUjNoiYU0ipGFMxTM2Rt0qNutSmmGmjNkZFMapTTDVIhkZFNNPYU0iqM2RkU01IRTDVJkMjNNqSmMKaJGHrTTTmpuKohjGGaaRUlMPWmQ0MIpKcabTJaG0UtFBBBTqbThXsI8gdRRRVAPWnU1adVIoKcKbThVoBwpcUgpaopdjpvD9359r5TH54+PqK114bnoa4zTbk2d2kozt6MPUV2ikMoZDlSMg5rvoS5lYwlHldxpFAWpNvFKFrpGhqipVFAWnqM00WOUc1MntTFFTRjn2qhMmjHtViMc/wBPWoU4FWY/0NBJYgBz6ZrSt0WTMTjKSKUb6Gs+HrV+A4YHgfWl1E9dDzh7d7S9lgkBDxuUOfatK15FXvGtp5OsJdKPkuFBJH94cH9MVRsjXLa0rHDUVmWWTK1k3qYzW3jis6+jptaGcdzmbpfvCs2RcVsXiYY1lzD5qwkj0qWxVYc03FSEc0YrFo6khmKcBS0tNIZZ0wbr6Eeriuj8cEv4muQeyoPyQVz2lf8AIQgPo4P610fjIZ8U32fVcf8AfIra3uHJV/ip+RiKOlWbdfmFQgc1ct05FCRnI1NPjy4rrdOj2xg+tc5psfINdbZR4CD2rogtDy8RImcbY8CsbUT81blxwPesDUD87Vo0ZUl7xjzHG4+mTXDSt5k8j/3mJ/Wuz1J/LtZm/wBg1xacrXHid0j1YKyDHNOC0oFOArmsOQAU9VoUe1SqMVSRDBRUyLSItTovFWkSySFQOWwFXk5rPsQXiedx80zl/wAO1WtRcx2DhfvSYjH407ywkYUdFGPypS3Jm7IqyCqko5q7MOKqS1nIhFVhzUEnep361BJ3rBmsSE1C9TNUD1mzVEbUxqcaYazZohKQ0UVJQlGKWikMKvaLYvqGpW9tH1kcLn0HeqVdf4NgFpYahqzj5ok8mH3du/4DNbUYc015ETdlbuSeIJ0m1J44MfZ7cCGL0wvGay2p7/ifWojWsvebZ6UI8kVEjfn8qiNSOahes2BG1QtUrVCetZyIYx+lMqRvu1HWLZEj0D4bWwW0nuSOXcKPoK6yTk1meD7f7NoNtngsN/5nNaMhxmuemup9vh4eyoQh5fmVJz+P0qrIanmbtVeTtW6SKuVpO/61EalkPX6VCeaQriE0maDTc0CJBV/TwS61nrWhY/eH1AqJrQ0pu0kZ3ixs6mq/3IlH581imtjxUc6sf+uafyrHNYxeljkxDvUbG06NNx54Uck+gph7U27by4hGD8zct9KtXl7qOWTUVzMgupvOlyOFHAHoKhJopjGutJR0R5U5OUuZiMaiY0rGomapkzJsRjTKWkrMkKKKDSAM0daQVZt4TIelOMeYVwt4SzVr21tgdKks7TgZFWZXWFcDGa9CnRUVdnNOo27IjO2Nap3FwAeKiubnOcVSd+etKdVLRFQg+o+STcxJqBmprNTDXJKbZulYVmzSUAUuKybHYSjFPC+1OC0FJEe2nBalVKkWHNNQbKsluQhKlSImrUVvk9Kvw2vfFbQoNkymkZ8NqTWjb2ftV2G2AA4q7HGF6V2Qo2MnNsrQWmBV6KEDHAxT0X6flUgIA5xXRGFiGSKgXtTxxVaSdU/xzVG51IJnB/Wm2ohuarzqg68iqN3qaJ0IrnrvVGYYU/rWXPdMx5Jrlq4lR0RpGk92bN5q5bIU+1ZU90z/AHmzWn4c8K6v4hkAsrZlhzzNINqAfXvXrXhf4XaZp2ybUz9uuOuHGEH4d/xrx8VmcYaXO6jhZS2R5JoPhrWNflA0+0cpnBlYYQfjXqHhz4UWNtsl1qZrqXqYl4Qf1NemW9vHbxrHCipGvRVGAKexAHOK8OvmFSronZHqUsJCOr1ZUsbC0sIFhsreKCNeAsa4qxgCo5J1UdeapzXuOlcesndnfCk3sXmcDOahe5UVlTXuT1qnNe+/61UabOmGFZsSXfvVaS6x6fnWO90x6HFQtN1yeff862jROqGFSNWS7HY5NQNcMfas1rgLnH0qBrs56gfjW0adjdUUjTeXrubNRm5Ud6yJLvOec1F57t90Vqo2L5EjXe7HaoWu8g8mm6fpOoag2IIXYd2AwB+NdDa+FYIMHULnJ6+XCMn86mUooxqYilTdmznPOdzhAST09a07TQNSusO0ZhjP8cp2iuotxa2QxZWscR/vsNzfnSSzyTNmRmY+5qHVfQ5ZYupL4FYzbfw/ZQYNzO9w/dY/lH5mtSForVdtnbxQD1UZb86fBazTfdU49xWra6PnBk5rKVU4q1eO9SVzKVJrhudzH1PNX7XSXk+/xXQWunqn3VwB1PTFQXmrWllmOECeb2+6PxrK7ex58sZOb5aKFtdLSNdxAUDqzdBST39vbEpaoJnx988KP8axri+ubxszMdueEXgCnRrilYj6vKT5qrJ5ZpbhsyuT/IVJGmOtRoMVYUcVLZTSSsh6CplqFetSqaRjIlXipVOKhBpwagyaLKsBTwarK3rUitUmLiWA1PVqgD04GkZyiTq1PBquGpwagycCcHFO3fWoA3vTt1O5m4FjdS76g3UbvehMlwLG6lD1X3UFuaYuQsb6N2ahzxSbqQuQn3Um+od1Jn3phyEep/vLKQHsM1zJINdJdtm3l/3TXMCkd+GXutAelROcVITULHmpOxIYxqBicVI5681CaEaJCryRWJ4un2xwQA4yd5rciGXrkPEMxn1SXn5Uwoq4K7OrBw563oZlIacaaa6LnuEbVG1SsOKjOB79qQyNhTcU80ymgGGs66O6ZvbitFsAZrKZi3J7nNXElkZpjU+mN0q1uQyBxzUSsUbcvBFTsOahYVSMZFuOQTR8feHWmN196p7ijAqcGrUcizL6P3FLYcZXVmRmm9akYYqM1SZMkMYVGalao2poyZE3K1G1SNTWFWZMiNMYcVKajammZtEZFMNS80wiqMyI9KjYVKaYwpmbREaaRUhFNIpmbI2FMIxUhppqkS0RmmmnmmGrRkMxTG4qQ01qoREeaQ04000yGMNMPWpGphqjNjDSUtJTIY2ig0UEkFOWmindK9hHjjqKKKoaHpwKdSClqkMUdacKbin1pEApRSU4VY0OrpfDV55kH2V/vJyue61zPWp7WZra4SaM4KnP1rSlPklcc43R3QFLjmm28yXEKSx8qwz9KlAr01rqc6ExT1WlC1IoxVWNECip4xUajJqdBTEyVAf51YjFQoKsRijlJuTxdqux8Ef41UiHr61aj7UhMZ4ntDe6DJtXc9ufOGDk4HB/Qk/hXG2fWvSbMgHDDI5BUj8CK8/vLRtO1S4tXBHlt8p9VPIP5GsakdbnPWXUsAZFVr1MrmrUZyKSZcqRSa0ORaM5S+Tk/WsiZeTXQ6hH1rCuRg1hI9Kg7oosOaSnuOabWTOxBRiinAUWHctaWMXsP+8P510vjQY8S3Z9dv8A6CK5ux4uIz/tCup8cqF8STf7Ucbfmgra3uHJV/iL0MJVyavWw+aqsYq9ar0oRlPY3tLjztHqa6yxTLdR+dc5pC/MuPSuqsl+TmumC0PIru7I70ECuavuWeun1D7ormbw/M9VYdBHOa823T5P9rArlsY4FdH4kbFvEpx8zfyrn9tcNf4z1YrQTFPC0oXinqKxsSwUVKi5pqrmp0WqIY5VqZF9Kag5qZFq0Q2VblRJe20JHCgyn8OBUsi460y3UvqF3K3RcRL+HJ/nU8wqPMyqPWxQmHFVJRV6YZBqlL0rKQRKcg61Xk71Zl6mq0lYs3iQseKrv1qw1V361kzZEZpjU81G1ZM0QlFFFIoKKKWkAqLuYV32oRf2d4f02xxh3U3Ev1P3f0rlvDNgdR1q0t1HDyDP07/pXTeJbkXWr3Dqcop8tfZRwP5V20Y2puXfQmC56yj21MWT7x/nURqRzzxUTHipPRIXqJzUj1C9ZsTI26GojUjVGayk9SBr9KbGu+RVHUkCnP0qbS08zUrZT3kX+dYT2Y4R5pqJ7FaxiGyhjHZQP0FNmPH4VN0UD0qvcHFTTWh9vPexTk61Wl+9+lWJOtVZK0sZtkEh5P8A+uos09xzUZ6U7BcaxpKQ0A96VhXJE6VfsT8w9iKz1NW7VsNSaLT1K3i4bdYz/eiQ/pWJXQ+MF3yWM46PDt/EGufAzXHs7HNV1kxYwB8zdF5rOlcySMx7mrt4+yEKOrVQrpoR+0zzcXPaCGscVExp7HNRMa2Z57YxjURpznmm1myBKKKKkApKOtPjQswAo3EPt4y7Yrf06yzj+dR6TYM7Ditm6dLSHYPvd69GhRUY80jmqVLvlRBdSpbrtTrjmsG5uSzGnXlzvY4NUWOTUVq2tkaUqXKrsHbNRE0403FcjdzdDaXbTwtOC1NhpDQtOC09VqRYzVKJREq1KsR71PHFViOLPatY07kuaRBHDVuGDPap4oatxx7RXRCmjKUmyOGADqKtxxYFCDHpUgIHtXQopEDgMCpBgd/w71CWABzUUtwB0PFaXSAuGRV/ziqlxehR1FZt1e4yARmsq4uix61z1K6jsXGnfc0LvUCc7TWVPdMxO454pkKT3lwsNtG8srnCqoyTXqPg34UvMsd14kYxDIItUPJ/3j2rycTj4wV2zrpUJTdoI8+0HQtU8QXXk6bbtJ/ec8Iv1PSvX/CnwqsdP8u41hxe3I52dI1/xr0HT7C20+1W3soI4IVGAqKAKss4XlsCvn6+PqVXZaI9Wjg4w1erG29tHbwpFEixxqMBVGAKezqgqncX6rkKaybnUP8Aa/CuNRctz0qWGlM15rwL901nT33+1WPcX455rPlu2bOK1jS7noU8GlubFxf46ms+W+ycDms1nJ5bmmNKBwTXRGmjtjSjEuNcMep4qMzVRkuQucVVkus962UCrpGnJce9V5LvHOazmmZu/wCVPiheYjaCavkS3Ic+xO1yW6HNEayyNwDXTaN4Oup0Wa7xa25/ikHJ+grq7Kx03SR/osPmTAf62UAn8B2rKVaMfhOSpjYxfLHVnH6T4Uvr1RI6CGE/xy8fkK6ez0PStOClgbuYd24QfhVm6v3kJ3sTVNpS54/SsXKU9zmlKrVXvuy7IvzXrldikIn91OBVXzC3AzUtpp89wc7SFPc1v2OlxQcsAz+prOUkjmqVqdHRGNa2E0+OML6mtq00lEILjca040UDipkGOSRgdaxc2zza+NnLSIyG1RBwB9KW8vLXTow1y43fwxr941i6t4jWEmGww8neTHA+lc3ueaQySszOeSSa0jT0uwoYGpW96q7I2dS1m5vfkX9zD2Re/wBapRLUcYFWohTbS0R6KpwpRtBWJ4lx1qdfvVGtSKfmrO5zS3J0qRahQ1IG9KRi0Sg05WqINzTs0iGiYNTw3rVcNinhqCHEnzzTg1QbqcG6UjPlJw9SK/rVZWFOBpEOJaD07dzVUMacGqWQ4FndxTg1Vg9ODUyHEs76N9QbqXdQTyFjdmjdzzUG6l3c0E8hPv4o38/WoN1G7mgTgiYSetNL8c9faoSx6c8e1MZ+tK4KBJO48iQf7JFc6Tjiti4fML/SsUnmkdlCNkwY4FQsakY8c1Cx5oOhIY5zURNOY1HQmXYljbYrOeijNcFO5lmkkP8AExNdrqLGLSLiTp8uPzrh8cYramejl0fikIaaacelJWh6ZG3FRtUjVE3FMY08UynMcGkpgQXJ2wufasxjWhqB/wBH+pxWaauImJTDT6Y1UQyN6jIqRqZVoyZC49KiyUYEcEVO1RMtUZMmimEvDcP/ADpzLiqJ4PpU8NxgbX6etFhqd9GOamGp2UMMg5FQsMUhSiQmmnj3p5/D8qafarTMGRkc0xhUhFMPSmZyIzTGqRhTCMVRmyI01qkIph60zNkZpjcVIaYwqjNkZFNNPNNNNEsjamU8001aMmMamNzUhpjVSJZG1NNOamGqRLGmmMOaeaaaZmyOkp5phqiGJRRRQSVxTxTRSgV7CPGHUUUVQDx1p1MWn1RQ4U6mCn1pEBRSim09elWUhy08CmrT6pI0RteGrzypDbSH5G5TJ6GuqxXnqMVYMpwQcg13GjXgvrMP/wAtF4ce9d2HnpyswnGzuXFFOUZoAp6iuokctSpTFFSKKZNyaOrCdagjqxHyabEWIxn86sLUEXrVhamwi9anDcHvWX42siyWuoIM7T5EmOwPKn+Y/EVpQHDAH1rRa2W/sprSQ4Ey4B/unsfwNTNXRMldWPP4R0qWReOKijR42aOZdsqHa6+jDg1YxULY856MwdSi4OK5y7TGa7C+jyp+lczex4JrCS1O7DS6GM61HirEi4NRYrFrU9BMZinAUoXIpwGKVh2J7LH2hM9M11/jpP8Aia2kvXzbSJv0x/SuQtR++T612/jRQ1voU39+yCn6hjW0fhOSvpUj8znIxV60X5vwqpGPmrRsVy1NGVTY6TSEwPwrp7YYiFc9pQyvFdLGvyr9K6orQ8es9Srf/drmbrmRvrXT6h/q65q4H7w/XNVY0w5yXij70I9yaxMVueJh/pEQ9jWPivOq/Gz1I7DVFOAo6U9Bk1nYhjoxU6rTVWpVHFNIhsegFTpgAs3QDJpiLSXx2afOehKED6nitLaEdSPSstYpI3WUtIfxP/6qlmGVP+fWp44xHCiKMBVAqKQVnsjmk7yuUJRVKQVoSDrVGUcms2aQKMo5qrLVqYc1VkrCR0xIHqB6nfvUL9axZsiGmGnmmGsmWhKKKKkoKcvWkpyChAjtfhxEIZr/AFFhxawMVP8AtHgVTlYsxJPJNbWhxiz8BXUo4e6uFQH1C81iSdq9KS5YxiGD96U5/IrN3qJhxUzYPNQt92sjuuQPUDdasN92q7VlIlsibpTKe/SmVhIQ16veHl363Zj/AKaCqD1peGP+Q5af79Yy1RrhletD1PW2PP4Cq83epqry5pwWh9hUetypIMVVl61blqpKMY4z0NaWIuV5O9Q1JJUbUWFcYaSlJpM0WJuOU1ZgPzCqi1PEeRRYdzR1xBP4fjcAb7ebH/AWH+I/WuYVK66yjF5b3FqTgzRlU/3uo/UfrXKH5c57da48RDld11Fe5m3zb5j6LxVenOdzE+pphrqiuWNjwakuaTZE/SomqR6ic4pNmDIzTaKKgkKSlpBSEL9K1NKtDNKKo20RkcADvXd6BYLBbm5lGAo4rqw1Lmlcyq1FCI4JHp9qTxvIrl9Ru2lkPPNXdcvzNKQG+UHisNjk5revV+zEmhS05nuMbrTcZp+M0oWuNq51WIwKcFqQLTgvNPlAiC81IqZqVEqVU4qlEG7EaR1MkdPRMmrEceK1UDNyGRxcVZjjx2ojUcdORxzUo61vGJDY5RgVIpqMUpYYzWqSQiXdjvQZcd/eq0ku33NVJrjGeaTmkhpNlqe62jrWZcXZJ4NV55ye9VctIwCgsxOAByTXFVr9jaMLbjpZd2c1u+E/CWpeJrkC2jMVqD81w4+UfT1Ndh4D+Gj3PlX/AIiUxwEBktc4Zv8Ae9B7V7DaW8VrbpBbRLFCgwqIMAV4GMzGz5aerPTw+ClNc09EYnhLwhpnhq3As4hJdEfPcOMsfp6CulyByeBUFxcxW/3yN3YZrFvdUZywBwOwFeO+ao7yPao4V7QVka9zfJEMKcmsa81Isev4Vk3F7kfezzWdPcn14rSNM9Wjg4x3NKe9J/i4+tUJrsnviqDz56GoXmG05PXtW8aZ1xjGOxcaTr3P156VHJPjOCKoy3HXk9e5z+lVpJyc81tGmTKqkXpLrjrVWS5Jzgmqhlz3oUliAM1somLqtkzSM3elhieQ4UE1raB4eu9VuFjghds9h2HqT2r0bTfDumaIoNyqXV2OdvVFP9azqVo00c1bExpuz1fY4/w94Qu9QxLIPJthyZZBhfw9a7ewsNM0aPFpELi4HWaReh9h2p97qEkv+tf5QOFHAH4VmTXB5we1crlOo9Tmfta/x6Lsi7d3zyNukfcfrVCSct0qEFpWwuSTWxp2l5O6Yc+lHuwV2W/Z0I6lC1tZrlhgH610On6THFhpAGarkMSxLhQBU+8AVhOo5Hm1sVOppHREqqFGBilyKg8z3qG6vY7SLfIeey9zUJOTsjiUHJ+Zcknjt4zJM4VBzk1yusa5LeZigJjgB7dW+tUdSv5b2TdIfkH3V7Cqg5rqhSUdWevhcAoe/U1ZLEMDp05q5GMCqsNW0PAokzqqE8dWYuKqqamRsdawkcsy4pp6nNV1OOlSK2Kg5nFkymn7qi3UoPFBm0TKacGqENTg1InlJw3rTgag3cinBqCHEmzShqi3U7dSIcSUNTg9QbqcDSIcSwGpQ9V1b0pd1IhxLIYetODe9Vg1ODUWJcSyGpQ3FQK9OVqmxDiTg0bqiDA0uaLk2JM0m70pnajNFwsOzTWNNL1Gz8UFJDLt/wB0wHpWWTVy6b92apE0jopLQaxqFzzUjGoWOaDZIYx9T/8AXpppWNN6ihFXKviVtmiYB++4H1rjz3rrPGR2afZp03MWx/n61yZ74rop7Hq4BfuhDTaWirO0ic4NRNzUkh5qE0xoRqSlpKYypqP+pX61nVo6j/qV+tZpNXEiQHvTKUnrTSashjWphpzGm1SIZG1MapGpjCmZMhYcmomHFWGFQsOKaZlJCRytGeDx6VZWRJRxw3pVRhTeh44qrXJU2i1IuKiakS42jD8ipCFcZQ0rWG2pbENNPSnsMUymmZSTQxqbUjVGetUmZsjNNbrTyKY3WqMnsMYUxulSNUbU7kMZUbVIRTGoTJIzTWp7dKaRzWiM5EZprdKeelMYVRDGHrTDTzTDVohjDTW608000yGiNqaaeRxTaZDGUU6imRYrCloor2EeMKKWkFLVAOWn0xafTKFFPpgp9bRGKKUUgpRVDRItSCmLTquJohcVf0e9Njdhzkxtw49qo0/tVxbTuJq6seiph1DIQykZBHepFWud8KajuzZzHkcxk/yrpsV6cJcyuc0lZ2BRT0FIop69asRIowOKnjqJelSx9aaEWo6njPy1An3anT7ooaAtxdRWnasRisuLqv1q/bt0zUtCMPxhY+RqCXsf+ruRh/ZwP6jn86yk/lXd3tkuqaXNatw5G6Nv7rDp/n3rgotwJDKVcHBU9j6Vkl0OKvCzuiveJlTiub1CP5jXWzJlM9KwNSi6+1TUiOjL3jlp15qvWhcxkMRVNh7VzyR60diOgU6is0USQf6xcdc13Gvgy+F9DlPOwyRE/iCP51w0Zw4PvXeuv2nwIxH/AC73St9Ay4/pXRBaHJitHF+ZzkIrRsh/OqMX3RxWjYjlfrTirszqbHU6SCVA98V0kQBXngCue0gfICPWuihwAe3/AOqulLQ8WruU78HZz17iucuB8xrpNQGAfqa524HzGqNqByHiYf6XH/u/41j4rb8TjF5F/uf1rGA6V5tVe+z04/CJjjmpEFIo5qRRzU2IkPRalUUxRU6CmjNkkY5qPUBujhiH/LSVR+Ryf5VYQVFMu+/sx2Us5/75x/Wqexncs/WoJBzVlhUMlRJaHKUJhVGZcGtGYVRuBx0rKRrAzZxzVSTpV2cc1SkrCZ1RK7d6gfrU7d6gk61gzdEZphFPNNNZM0Q3FGKWikMSpYhlgB60wVc0qEz30MY/icD9auCu0hOXKmz0HWFNn4U0SzIwzI0rD69P51zUnQe1dT4/ITUraBfuxW6qBXLHmvQr/G0XgV+4T7kDdagkHFWHFQydKwOhsrv0qu9WX+7VaTrWch3ImplOam1zsBj1o+GjjW7U/wC2KoN92rWiNs1S2Po4rJmmHdq0X5o9f7VBL3qYNlAfUZqGTr+FXBaH102VJhiqslWpT1qtL7VrYzuVXHJqBqnk71A1KwDKQiloosK4Cpoz0qCpIzzTC5p2jlXVgcFTke1ZXia3+z3srpjy5l81Px6j88/lV6Fuak1+EXWhtIozLb8/VT1/Lg/nUVqSnH0Jc+VM4fGKY1OzTWoZ4T3IXNQuamaoHrJmT3G0lFFQIDQBSVLbrucCmtXYRu+G7Brq5UAZ5rpfE12ttClnBjCjnHrUnhi3XT9KlvZBggfLn1rltQna5uHdiSSa9W3sadurOJfvqt+iKExLMc1HtqcpmgJXFqd5CEp4TipduKcF5ppBchVKkVKfinqtUokuQ1VqREp6rUgq0iG7gq4qVR9c/SmU73rVIQ9T8o+n5U7ODxUW6kZ8/r/KruFiUviopJKieT1qrNL1rOU7DUbj5Z/SqU0pOcU2R8mr/h/Q77xBqKWlhGSc5eQ/djHqTXFWrKKvLY6IQbdo7lTTrG61W9jtLCFpp5DhVUfz9K9v8B+ALTw/5d3f7bnUyM9MrEf9n1PvWt4R8M2Phmz8u2AkuWH724YfM5/oPat2aWO3iMk7YXsO5r5rFY2VZ8kNj3MLgOV809yxn5c/wjnJ7Vm32rJEClucnu1ZWo6s9xlV+RBwFzWPNPxk1xxhbVnv0MF9qZeuL1nYkk5+tZ011xyQKp3F5gkAgms6acu2Sa3hByPQUYwVkXZrnPSqzzBjVVpahebmumNOxMqli081QPP2BxxVVpaiL5rdROWdbsTtLk0zcSeajXJPFbOh6Nc6lOiRIx38D5c5+lU7RV2YuV9WU7a2knkCxqWJ6AV6H4X8EMVS81YiC0HIz95/YD+tb+h+HLDw/Gkl4iXF7/zyPKofVvU+1WL/AFCSeTdM+cdAOg9q46lZydonK686r5aO3f8AyLD3UVtbfZtOjEFsOuPvP7k1kz3OOBVee53VTaQt9KzjDqzajhVFE8sxY9afbW8lw3AOPWn2dkXO6XIXsPWtqBVjXCgACiU7bDq1lDSItlZpCozya00IFVFcAc0plx0rlk23qeXPmm9S4ZaZ5maqebSSTrFGZHPA7etJJvREql0J7q8S1hLv1/hHrXM3t200hkkPzdvanXl008hd+PQZ6VmyPuPWu6nTVNeZ6WFwyWrHls09DUCmpUPNNna0WYzVqNulUVNWI25GaxkYTRdVuKmUiqiNUqt71DOeUS2GqRWqqG6VKre9ZNGDgWFanq1Vw1ODY71Jk4lgGnZqBWpQ1BLiTg04HFQhqUNzTIcSbdTg3vUIanZzUkOJNupwPFV8805WIpEuJPnFANRhuadmlchokDU7OOlRU7OcUrmbRKrcU4GogcUuaDNonDClzUAbmn7qRNiTdQzetR7qRmoFYVjTGJpCaYx4oLSIbhiVx71VY1NOearsRmkzpghjdaiNPY5BqNutI0SGE0q8t+NJSwj94M+tCG1oZnjg/NZL1wjf0rmG65H1BrpvHRxdWn+4a5k9eMV0w2PVwX8FDW4pKXqozSVZ1kEvWoTUk5w/4VFmmihaT1pMmkpgVtSP7hf96svNamoDNqfY5rIq4mchSetNzRTSaohg1JQTTSashsRqYacaaaozY01G4qQ0xhxSIZERTGFSEU1hVozkRMKaMgjHBqSmtTMWh6zno4z707COMo3PpVYik6dKLBzvqTspHUVGaQTMOvzD3pRJG3XKmiwXUhhphqVk7g5+lRsMHmmjNxGGmN0p570xvamjJkbUw1IaYaohkZppp5prVSZDIzTSKeabWiIZEwphHWpWpjVRBGRTcU8jFMbrTIY0imNUlNIqiWMooNFBJVpaRTlQadXso8LoLRRRTBCrUgqNaeKpFJjhThTRTq1QxacvSm0oqhomXtTxUa1IK0iaIWnLTaetaAySF2ikV0OGU5B9K7/SLxb+zWQEbxw49DXn4rR0a/On3gl5MZ4dR3FbUZuLsZyjc73FPUUkZWRFkjIZWGQR3qUCu9GHkAqVKjqRB/hVJAWIzViM5Wq0Z6/4VYh4oaAtxnmrsJqjH1FW4TSEa1m+GBrnvGGn+RfrexDENyPmx2kHX8xz+dbVu3StC5tE1LTpbVzgsMo391h0P51jJ2dyJx5o2POSPlwefwrL1CLIyR7VssjI7o4Kup2sPQ9xVK9j3Ke+aqSujij7sjjr2PH4VlyLgmuh1CHk5HNYkybc8VzSR69KV4lTFGKcRikqLGosY+au+8MSC48N6vaseTAJAPdTmuCUV2nw/dTqn2dyNs8bRH8RWlM5cWr0m+xlIMtWhZfeXPrVNozFOyN95WKn8Kt2v3h3yaqC1M56xudZo/3B9a6KE4H079xXOaR90fWulhGVP+e1dHQ8WutSlf8A3egHPQdBXP3H3jmuiv8Aoe3PSsC4HzmrS0NKGxx/igf6VC3+z/WsZa3PFK/v4D7EVjKK82r8bPTj8KBRT1HNIBUiVmRIevSpkHSmKKmjFWjJkyCmoudQQ/3Ym/Uj/CpFpkPN8/tGv8z/AIVTRnLYsOvFQMKst0qFxUyOYozL1qjcD5a05Rwaz5l61jJGkNzJm61Tk6Gr1xwTVKQdawmdkCq3eq8n3qsvzVaT71c0jeJGaaTTjTcVmzUM0UYooAUV0Pge3E/iG0UjPzg1z9dl8MYw3iKEnqoJrow0b1EY4h8tKT8jX8eNu8RTD+6qj9K509K3/Gxz4iuj7gfoKwSM4rorfxGdeF/gRXkRMKhbpU7VCw61kypFaQcVUk+9V1xmqkowTWb2KT0IGFMqRhTDXNLcoa33ak09tl5CfRhUZ5pIjtlU+hrNjg7TTPYrVt9vHg5+WnOKoaFL5tjGc54rQfpW1Ne6j6yctmU5fSqslW5BVWQVpYhMqSDn8KhcVZcVXbilYdyOkpaMUrA2JSr1pO1KKLCuWoWxWtYOrfJIAyONrKehB7VixtV+2fBq0J6nI61YnT9Rlg5KA7kY/wASnoaz2ru/FFidQ0xbiLma2BPuy9x/X864NjWM1ys8mtDkkQtUT1K1RNWLOVkdFLSVAgrR0eDzrlVx3rPUZaup8H23m3qkjOOa6MNT56iRMnyxbOh8QzfZtLtrNOONzYrkSpJya29fn+0alJj7q/KKzCldtd80rdjKjD2cF3ZWxSbasmOjZWPKXcrhM07ZUwWl20WC5EqVIq804ClqkhXEoFLig9KtKwCijNJmms1O4Di2BULyY6UjvVdmqHIaQSSVWkaldua1/Cvh268RagIoQUt0OZpiOEHp9a5a1VQjzSNqcJTlyw3E8J+HbvxJqAhtwUgXmWZhwg/qfavetB0ey0OxW00+MRx9WY/ec+pNGjaba6TZR2VhHsiQdcct7n34/SmX2prCCluQ0ndvTivlsXipYiVuh9RgcvVNaayLt5eR2cZLfNKeien1rm728kuZN8rbm+tVp5yxYk5JOTk1nz3WPukntx/n3rlS6I+ho4ZU9XqyxLOBnknFZt1ecY3fTFVrm7wSBycDA9OtUGkJOSea6qVG+rNKlRRVkWGlJOc1E0tQF6jaTk4rsUDjnWsTNJjvULy88VCz5NNzWiicsqzY8tmnxqWxTI1Lniu08G+FptUuAzLtjX5nZvuoPf39qUpKK1JT0cpbEXhLwzPq96iLGSnVj2A9Sewr1S0S00K2+z6ZtabG2S4x+i+gprSwWFkLLTV8u2H3nPDSH39qyLi4znnArinNzZjyyxNrq0ei7+pNcXPX5iT3JNZ08+fWoZps5wars/NCikelToqKJSxY8dc1q2VmEUPMMseQvpTbC1EKCab/AFhGVX+6PWrQk9TmlJ20RjVq83ux2LCmpFfHrVZXFG8Y4NYtXOZwuWvM9MUhkx3qr5go35pcolTLXmetZt3dGZs5+QdKS8n/AOWanjq1Z08ueBW1KmlqzelRu7sJ5dzY7VDnPWmlvzpN2a1Z3qKitCRTUqMarg04MRUMTVy4rVIrVTRqmVuKykYyiXY3x0qZWz0qkj1KjVmzCUS6r1Kpqkr1Mr0mYSiWlapA1VQ1PDHtUszcS0Gpd1Vw/rTw1TYzcScNS7uahDelPBpE8pMGpwaoM04N60iHEm3U4GoQ1ODUMhxJQ3NPVs1CG5p2eaRDiTBuKdn0qEGnBscCkZNEwNPzUIP607PP8qRlJEqnmlzzUYNOpENDs0ZptITQKwMeaYx4pfQ01zxSZcUV5utV2NSyGoSaR0RGHpUbU9ulRMfQUjVCZp0Jy6/WojTojiRT701uEtmZvjkkXlt/1zP9K5rPvxXTeOl/fWrdthH8q5jnGK6YbHp4L+ChGOelJRRVnWV7jhvwquSf0qxd/wAJqqT7imWth2eaTNJnJpM80xMbcjdbyD1FYRPNdCDkHNc/dJ5c7qex4qoGcxhOO9JnNISeeaTPpWtjJi9KZmlzzzTCcNjt2pmbFJpCc0lJmi5ItMNLmmk0yWIw5php5ph700QxjU0jNPI44ptUZMjNMqU96jIpkSGkVGR1qU1Gw61RmxuSOhpwmcdcGm01utMlsf5iE8jFB2Ho1QmmkUWJbJih9jUTKfSm5I70F29aLE3EIpjDFOLnvTWOTVIhsYaaadTWrREMYaYakqNqpEsY3NMp7U01RAykNKaQ0yGMPWihutFMkpIMZHvUgph4YH1p9ezE+eg9NRaKSlqixRT1pi04GqQ0Opwpopwq0UOp1Npc1YyQVKtQrUq9KuJaY6nr1plPXpWiGyQUtIKUVaEdP4T1PY62Mx4b/Vk9vautry9GKMGU4IOQRXeeHdTXULQI5H2iMAMPX3rsozuuVmU49TWAp600CngV1IzHpViI1XWpYzV2AuxnkVahPrVKM9KtQn5qhoTL9ua1rOT5qxomxitC2fBrGS0EnYzfGWnhJUv4l+ST5Jcdm7H8a5aZdyH2NeoiKO9s5bablJVwfb3rzjUrV7O6lt5RhkOPr70qbv7rOavTs+ZHMajD1PrXO3UfJ9q7G9jyprm76LGampE3w0+hiOKYRVmVcE1Cy1iztGrW74ZuTa6pbTZxscHNYqjFXLFtsy/WnDRkVY80HE6jxTALbxHeqMbWk3r9G5/rVS2+8PrWt4sXzl0u95JntlVj6spwf0xWRb9RWiWpw0/epI6nSW6V00B98Hr1rlNJbBH0rqbdsqK36Hl4hakN90OOBWDc/frfvP8AVn1x/SsO7HzVUSqBynipf9QT71ggV0viiMtbxN/daucrgrr3z1Ir3RQOKkUU1akWsrGchyirEYxUSDmplq0jJkgpLcf6XN7Ig/8AQqcOlFr/AMfE/wBF/rTMpbE9RyDmpaYwzSaOcqSLwao3AxWjIKpXA+WsJFxepjXQ5rPk6GtS6HzdKzJh1rCaOyD0KjdaryD5qsPxUEneuaW50IipKWk61mzYSlxRS0JAFd38K0B14ZHRD/KuEHJrv/hZxrQP+yR+ldWE/io5MZ/Ckix42GNeuPqP5Vz9dL47XGvTHthT+lc1W9ZfvGdmElehH0GsOaiNT9ajYVk0XJlWTiqc3er0oqpMvWsmVEqt0qNuvFSsKiasJo0G008MMU+kIzWLFY9C8H3G+0CMegro36VwPhC52TBCevFd8DujzWtDWNj6WnPmpxZUk4zVdxVuUVWkFbWLTKko5qu9W5BVZhSLuQkUlK1JSEJRR+NFAh6datwtVIcVPE1NCNyzkxweQRiuF8T6Z/Zt+fLBNtL80Zx09R+FddbyYIqxqFlHqunyW0v3sbo2/ut2P9KqUeaJz14c8Ty81E9T3UUltPJDMpWRDtZT2NQHmuF9meS10GGkp1JipFYdGMmu58Gr5VtPP/dU1xEX3q7rRSIvD9wQeWGK7cErSuTKPMkjN/1kjsepJNO2e1SW6ZB+tWPK9a3SurhV0k0USntTCmKutHgmo2T2pcpmVttG2pitNxRYCMjikxTyKQj1osBHQaUjmmscUAIW7VExPoaVzULVLZQ1mzULU9uKlsbOfUb6G1tUMk0jYUD+f0rKU1FXZcYuUlFbsm8O6Lc69qiWlqNo6ySEZCL3Ne6aNplro2mx2lmoSNRkserN6k/nVLw9o9r4a0tbeLDTNgzSEZLt/hRe3jSZAb5fQHr9a+WxuLdeWnwn1+WZY6avJast6jqO4mOA4HOW/pWLNKFUk5x6UyeYJknrzWTdXG5jj16+tcNr6I+jp0lTVkTXN3nIHT0rMuLjb945c1Hcz7E9z0FZ7yFiSTnJya66VHW7Mq1dR0RM8m7OTyaj31CX/wA5qMvXYl0POnUJmeomeoy3PNN3VRyymSbs09BkjFRqM10fhPRZdTv4kRC25gFGOv8A9aiUlFXY6ceZmr4K8NS6pcKcBVHzs7dI19T/AIV6dLJb2dmtlYApap1J+9K395qi2W+lWIsbMgqOZZB/y1b/AAHasm5uOTzXFKTm7lQg8Q0/srZfqx9zcZOT+VZ80uev5Uyab3qo77jmnGJ6tOjYlaTJ4rS0m2BU3c4/dKdsa/32/wAKz9NtXvryOBON3LN/dHcmty9njZlihAFvENiL7ev1NN6GWJnqqUfmDSFmJJ5JyaQSY96r+YfrRvFRYy5LKxa8zFN8081X8wU3zKOUfIWfMNDTeWhb2qp5tRTSbzjtQolKkDyE85ySeahZqGbFRMc1okdMYpDmPNIG4pmfzoz/AIUMolDU7NQg+1OB9KzYmiZTipFaoN2acrVDRDVy2j8VIrVURqlV6zkjGUS2r4AqZXqmrZqRX5qbGMol1W4p6uRVRXqVX6VBi4loPmnhh2qqDT1fFIhxLAanhqrqc9KepqTNxLG6nBqrq1PzSIsWN1LnioAacGzQRKJODmng1ADT1akZSRODTgahU808GpMmiYN60/PUfjUINSKfT/P+eKRk0SA4pcnNMHAoB70GTRIOnWkJxSZ79frSE9KGKwtRueKfUUh4qTSKK8hqEmpZOtQMaDeKGseKiY09j8tRk0i0NpU+8PrTTSr94UIb2IfGURfT7aXGdjlT+NcdXf6pH9p025t+rFN6/UVwH1610weljuy6d6bi+gUUUVZ3kN0uY81SJwOpz71oTruhbFZYOAOwxjFUiokmaaTSE8j6ce9ITimMcDg1maqmJFkHQ8GtHOaiuo/OhZe/UURdmRNXRh5OOaTJxSHgkHr3pproOW7Hccc0jDcuO46U0Hp+dL0oJYzdkfzpM0SjB3D8aZmmjO47NITTc0U7CbFpKM0lMm4jU2lNJTM2JTDTs01qZEhrU0jin0w96ZDIyKSnmm4pmbI2FNIqQ0w0yWRkYpCKc3NNpkjDSd6caawqkQxpppp1NNWiGNNManmmtVIREab3p5puKohjDSU8jim4poljD+FFLiigkot939acvPNIelEfTFe11PmYvUdRRS1SNUwFL3ptOpljxTqaKVatDHU4U0UtaIZIp5qUVCtSKeKtFokpymmCnL1rRFEy8inLTF6U8VaEOFWNPu5LK6SeInIPIz1HpVcUtaRdgPTrG5jvbVJ4TlW7ehqyK4Hw7qh0+52yEm3k4YenvXfgqwVkOVPII716FOakjCUbMUU9Tg0wU7OK1EWomq1EeaoxnnrVuM0hF2M/KKuwNis6E1chbBrKSINyzkIPBqh4y037ZZrewKDLEPnAHJX/AOtUlrIa2rNwy7X5VhjFc7fK+YqykrHkMy5FYd/D1ruPFOknTdQYIP3EnzRn+lctfRZQ5rZ2kro5IXhOxyNyhGfaq5HJrVvosHNZzLg1hJHqQlzIiqSEkOMdabSrwwJqVuUzuZGF54MjK8tZz88/wuMfzFY8JFang9xcQ3lg3H2mBgv++OV/lWTD97mtUedSXK5U2dDpbcr6YrqbVwUH5VyGnNwldTYtlf1rZbHn4mOpPcfMjVi3f9K25BuQ/nWPdjjFUjOiYGvJu09z/dINcpiu11FPMspl9UNcX1rkxC95M9SlqhVFSKKYtSp0rFkyQ9alWo1FSimjJkqilthiefHov9aatOtx++l/3V/rQYz2JqQ0tJQznIJBVSZfl5q9IOtVZhWUkOO5jXYrKmFbV0OtZFwK55HZTKElQS1alFV2FcklqdMStRTjSGoZsJRRiikMVPvV33wy/wCQwv0rgl6iu5+GrY1uL3rrwn8RHJjNabNj4gL/AMTg/wC4K5M5zXb/ABCiA1BHHdK4pvvV04j+IzbAO9GI0U1+lPpZF+UGsbHRIpyCq0q5FXWFVpRWUgi7Ge1RtU7jFQtWEkbEdFKetJWTAv6RMYbgEdjmvTNPmEkQxzkZFeUW7bZV/Ku98NXXmWoB5aPg1NF8s3HuezganNDlN2UVWcVaOCtV2FdjO1FZ1zmqsgxVxhzVeUVJoVWFMqZqjNSJjaKKKBBT0OKZQDigC9C2K0baTHWseN+lXbd61i7EMo+MdI+225vrcZuIx+8UDl19fqK4HNetwSYrivGGiC0l+2Wq5t5DlgP4G/wrHE0rrnicGJpfaicxRR3pa4kcZLH94V2ennGgMPVhmuLh+8K7Kx50Mf79d+Ee5pTSbRLZr8lWce1QWv3BV3HSuiC0OatfnZWZc1C8eQMfSrjJUTrTZldlJkxUZXFXGQ1XkX60ikyuwppqRxxUT9ahjI26mo3NSGoHqWwGSHmo6kamn261FyuhHjNeq+A9CXRbH7bdLjULhe//ACzQ9vr3Ncz4C0NL26+33in7Lbt8ino79fyFd9eTlnPf39a8PNMVr7KPzPp8jy3nftp/ILq4LkgHr6Gs6ecKvXBPv/nFJPMFU84JzyO3vWTcT7s8gDvXhK8j7CMVFWQ66uC7dfr2zVCaTapYngUksmG545NZd1PvcgH5F4Ge5rppUzCvW5VoOlkMhz2qBn5pjPioi3NdqXQ8qU29WSM5PemF6bnNNJq0c06g4nNOXJqPPNSwjLY5pmafM7Gjpdm13OqDp1Jr2nQ9PTw/pIDBftlwnPrGn936nvXM/DbRVjjbUbtAYYMMQf4m/hX+tdBqN4007yOcsxzXJUm5ystjsVPnfslt1/yI7q4ySc9azZ5cd+aJ5upqm75NJRPUpU+VAzE5zTc00nNT2MBuryGBPvSOFH40zaUlCLk+ht6egsNH805E94MAekQPP5mq5bnnmrOszpLfMsP+phAijHoq8frVDNBw0IuS9pLdkm/rQZM1Fmk3UWN+UkZ8mk3HFQs9N3+9CRXISs4FRs/NRlqbu+anYpRHls03dTC1ITTLSH0ZwKjDc+1G6hoLEuTxSqajBpQahoViYHFPB96hBpwNZtEWJlNPU1EDS1LRLRZRice9SK+RVVWqRTUNGUolsNUqtkjmqqtmpAcVnYxcS0rcc09W4qqrYp6vUtGbiWgx7U8PVdWzTgc1DMnEshuetP31WVqkVqRm4lkGlBqFW96ep4pENEucGpFaoM9KepoMmicN61IpqBTTgakxkiwDUoODUC9KkU+tIwkiUdqWmDk8U8cHmkZscKQ0f480nYUE2DPHtUcnSpKik5FItFeWq7dasTcCqzdaDeOwxulRk09zxTKRaEoFFNFAy/LJ5UtvIRkHrXE6zbfZdSnj/g3bl+h6V2N8M2cLf3TzWJ4mt/NsobtR80Z8t/p2raDsy8HPknrsznKTNGcim963PZY7IPBNZU67JWXB/wA+9aWfXt/n+tU9QThJPwP1oCLsytn+pNFMz0oyMfhTNB69vpS0zPHPT1pdwpEsytTg8uTzAPlbrVA10NxGJoyh79KwZVMchVuMGt4O6OWpGzGd6UGkpKszHdqgdfLb/ZPT2qXIoYBhg9KCJIhzRmmspQ4b86M1aMmx1IelNzRTJuFIaKDTQhDTaWkNBLEppNOPWmNTIGsaQ0tIetMzYw001JTD0oJZGRTakPWmHvTJGGmmn0jVSJZEabUhFNxVkMYaaaeaSqRDIjTDUrCm4qkSyOmmn4pppiaG0UmKKdySjSDh/rTqa3Y17TPlNh9LikHNLVI2TE706kpaZSY7PFKtIKUVSKuOFOpopa0RVx4qVOtRCpE61oiiQCnKabmlFWmVcmSnUxaeK0TGOFOpop1WmA9a6nwpq4Rls7lvlJ/due3tXKrxUicHI4Nawnyu6E1dWPVMevFFY3hfVRfw/ZLhgt0g+Rif9YPT61tYx1r0IyUldHP1sOQ81aiOaqLViI80wLkRxVyI81nqatRNWckSzThYjoa1rSTsT9Kw4HrRtnxjFYTQLc0da09NW0xoTjzB80bejV5VewNGzxyKVdDhlPavXbOTn2Ncx460feh1C3XpxKB+hqKc7PlZNWHN7yPKL6HGeKxZl2tyK6i9jyKw7yPrVyRtRloZhGKbUrDmmsKxtY6bm54auzbXkEy/ejcN17d609etVtNYuVi/1LnzI8f3W5H865vT3CTCuv1RPtOiader1izayfhyv6Z/KtY7HDV9ysn3Kti+MV0+nydPyrkrVuldDp8mcCto7HLioaXN88qay7sdavRPlf51WuhkniqOCnozIkXcrA9wRXDzIUldT1ViK7uQbWrj9Yj8vUph2Y7h+NYYhaJnpUH0KQFSrTF5qQVysuSJFqQVEtSA00YyJlp1uMTSZ/uqf/QqYpqSE5mPpsH8/wD69BlPZkvWkxStxSUHKNccVWkHFWm6VC44qJIDJulrHuVwa3rpax7petc8kdVFmTMOKrNzVyUVVcc1yzWp2RK5FNqRqYayZshKKKKBjlHzCux+H7+XrcGD/FiuOX7wrqPB0nl6rAR1310YbSaOeurwaPQviBFvEMmOcc155IMNXqXi6MTaejDNeZ3SYeu6uveuY5fO0bFepgu6E+o5qLHNTWx+fB6MMVzo9Cfw3Kjiq0o5NXpl2sQexqpIKymhJ3KEqiq7irkq8VVYVjI3TuiEikxT260mKysMZ710Hhy78q6UMcI/ymsLFS2rFJOOvUVhUXLaXY6sJU5JnqdvJujwetJIPmrL0W88+1Ryfm6MPetVvmFdsZcyue4+5WkqCQfLVlx1qBhxQyolV6ibvU8i81C49KkbI6KKKQgoopM80CHocGrML1UqSM1SJZqQyce/rVsiO4heGZQ0TjaynvWVG9XY5OmK3i+hm13OB8Q6RJpV4VwWgfmN/UelZVerXlrDqNm1tcjKtyD3VugIrzbV9Om0u8a3nHI5Vh0YetcOIoezfNHY8+tS5HdbMrQ/eFdhpJ36XMvUrgiuOj+8K6rw7LlZYv7y4FXhHrYzp/EmaFqeKvLWfbnBwavoQa7ImeJXv3FIqNx6VLTW6U2cxXYZqtIMVbaq8o61I0VHHFQvU79agcVLKIW6VC1TNULdKyYIZVnTbKXUL2G2gGZJWwPYdz+FV0GTXf8AgXTxa2jahIuJpfljz2X1/GuXF1/YUnPqduAwjxldU1t1OkSOHT7CGztceXEu3jjJ7n8ao3E4j69T+n+f6VJcS45JJ7DJ/L+dY11Puf5SfXPT6V8hKTnK7P0mjSjSioxG3M24tn8azp5cZp1xLt4/P/P41Qkk7k9Pet6cBVKltENuptowuMkmqJbPX6Ukj7mz+AHoKjrshGyPJq1OZjieKQmmscdKYTmtUjiqVL6IcWpM0lJTMR6nJFaukW/n3KKAWJIGB3rKj+9XoHwts0m1r7TKAY7SMzEHuf4f1qZu0WbUWovmfQ9CukXTNNg0+I/6sb5fdz1/LpWJcS4z6mrF9cGSR3Y5ycn3NZcj5PtXLFaHs4ajyR13GyPmoWfmkd6hLc1pY7CYNW54VXF7LOR/qIXkH1xxXPKc10OgttsNRfv5Sr+bVNrHNi/4TXcj+p/GkNRfffDdAM0ZA6ByD2oLSsrIV8bsZHXB9qJNgXkn14qMyHJ2jBznk8N/nGaQn5s8HngsvIx6807DH/IVUnPzUxwAO+ScAEUxmG1hgEA5I/PPelyS2Tk/UH/D/PrRYYmV2nnnGajzSqAFO7jPQjke9IwH8DA5B/8ArU7FphmkpM0bqLFC0UmaA1FgHU5TTKM80gJQaeD0qIGnAmoa0IaJgafnNQg8809TUNEtElSKaiBzS1BLRYU9PrUinp9Krg+5qQGs2jKUSwpp6moFapFPepZk0WFPFPDVXU56VIpxUNGUok4NOBqJTT+tRYzaJ1NPU8VApqRTxSMpRJwaeDUANPVqRlJE6tipFOagU1KpqTCSJ1NSA1CpxUqmkzCaJFNPFRrUg9vQ0jJodnikoH9aPSgmwp4qNqeetRt0pDIJ/uGqbGrzjKsPas7PNBvACeKZSmkpGg09aKKTpQBbuPn0qX1XDCq1mEu7eS3kxslXac9vSrln+8imiP8AGhFY1i/lybT2OK0REFo0uhzFzC9tcSRSgh0YqRUZNdH4stPMWLUI+QfklGO/Y1zfp0roi7q57dCr7WmpDetMZQ8ZRu/86Umk7CmasyjlTg9c96Tdj+lWr+LkSqOD1x6/5/rVLPp16cVSKTuPyPQClzx6VHnAzS7hk8c0WBkm73qnqEHmJvUfMOtWM5/z2pd3pTWmxEldWMHoaKtX0Gxt6fd7+1VM1unc45LlYGhaSgGmSOZQwwaqupQ4arOaaw3Lg0LQiUSt3pc0Muz6U2tEYvQU8UZpM0lBNwpKM0UxXEJpppxptAhDTacaSghjaaRinUhpkMZTSOtPI5pppkjDTaeRTTTJYw0ypCKbVJktDCKZUhptWmQxhFMIqQimsKq5NiIimkVIRTTTJI8UU6imTYzqRhS0V7jR8mCdKdTV6mlzTRomFOWmindKZaYop1NFOppjuKKcKZThWiLQ8GnqajAp4q7lEwOadTFOBTgatMaZIlSDpUS1ItaIseKfUYp4rSID16U9ajWpR0q0BNDI8MiyRttdTuBFei6FqK61ZlvlW9iH71P7w/vCvN15FW9OvZrC7juLdtsiHIP+Na05uLM6sOZXjuekrT160ljcRaxYfbbUBWX/AF0I6xn1x6Gha7lJSRhCakvMsRt2PpVmNscVSVsVYVvm54pNaDNGBqvwvjFZUDYGTnHSr0J4ArGSJNu1lPArUG2eFo5AGVhtIPcVgW79K1raXvXPUXUuLPMvFekNpeoNHgmB8tEfb0/CuRvIs5zXu3iDSo9X0x4WwJQN0Tejdq8Z1G1e2uJIJkKyIdrA9jWkJKUQtZ6HMzJtY1Ay1p3cXBrPZcVMkdMWNjba4IrtvD7fb9MvbEfeki85Pd05x+Wa4jHNb3he+NlfwzZ4RgT9O9OJhioc0G10JIDgitqykwwqlrFn9i1aeID5N29D6qeR/On2j4IrWLsYztUhdHS28mV9QadPyv8A9aqVnJxjNW2bK1oeZy2ZnzD5q5nxLFiaKX1G011NwvNYniCLzLEsBkoc1NVXizqovU5sU8CmLzUgrhaOmSFFSCoxTxQjCSJA1PjOJ48fxBl/r/So1ob5Xhc/wuBn65H9aDKS0Zcam05xg80lByMSo3GRUhpjUmhFG5TIrIvFrdmXIrJvF9qwmjeizEmXBqnIPmrQnXmqUq4rlmjtiyq1RmpmFRmsGboZQKXFAFAxy9a2vDj7L+M5x8wrGWtHSWK3SkeorWjpJMzqK8T2u/P2jR19QK831CPbKwNeh6fL5umID0K/0ridah2TNgd69Oqro87CPlm0YR60oyCCOtOZfmpAK5EeundE14uQrjowzWfItaUfzwNGeSPmFUpU5NKaurkJ2djPkWqkq81oSrVWVc1zNHRB9CmRSYqRhTKyaNLDaOhz3p2KMVLV9AWmpuaBe+VOFP3JD+RrtYX3LzXmdu20479q7PRL77RCN5HmLwwqKEuSXIz3MLVVSNjaYVA1TBg3SopK6mdaK0i1C1WZBVdhUlELCm1IwphpCsJRRRQTYSlFFFUInjfirUT81QBxU0b00xNGpG9JqWmwavZeTNhZBzHL3U+/tUEUmKtwyYFbJqS5WZyipKzPMr6zn069e3uUKSIcEHv7j2rV0Kby7hD2zzXa6xpMOu2gikIS6QfuZT/6CfauBjimsLxoLlGjljOGU9q5VTdGd+h58qbpys9jqGTZM+PWrCHpUBYyRxSjoy/qKcrHiuq+ugV4c0blkHNIelRhqXdVXPPasI3WoZOSamJzUMg5NIEVJOtVpOtW5Rg/jVVxUyKIGqJ+amYVHisrXAt6PYtf38VspwHPzn0Uda9MOERY4xhVGAB2Fc34Ls1itHvGGHkOFz/dFbV3KEXaec9ff2r5fNcR7Wr7OOyPuuHsF7Gh7WS1l+RUvrgE7QQePrWTcSBc8/WpLmfP3mHTr+NZdxLl+DkDjNcMInuVZ20GzSZY1VuHwmPWns2DVS4fLV104nBWqWiMzSE0maSuhI8qpU6IKRjgZpruF+tQMxJ5pmFyRnzSBsdai3cUA/4UCuXUPNep/DdBF4f1C4/ikkSMfQAn+ZryeNua9X+H758JTDv9oz+gqKnwnTh1zTRfuXy3FUpW9KluG+Y1TkfBrNLofRpWQjPUJkH68UyR85qHd68VQmy2j5x2/Suh0Vs6XqYB/wCWaH/x6uVVxnjg9iO1dF4bmDSzwnH7+Jkx74yKmWxjXV6bCR9uF6DpnNQGb0x1z6e/XrUUznPXnpVcvzVxjobKNy4ZgDldx57t/T8qQy8kgnuOevTiqe80m81fIHKXGlzj5iPfJP8A9b/IpGcdsEfWqof1o30uQdkWWbLfnzjGetIzZPWq+/0pd9PkGTZpQcdPrUG+jfRyjJ93NGah3804MP8AJpOIE27NKCKhDZ+tPU+lQ4gSg05Tio1NOqGgsS5FOU896iDYp2e9Q0Q0TqcU8GoA351Ip5rNololBqRefyqHNPU1mzNosA09TVcHPX0xUqn8KhmTRN3qRTUKmnqcVJk0Tqf51IpqupqVWqGjNompymo1anA1LM2iZTyKkU1CpqRT6VJjJEwNSKc1CvSpENSYTRYWpVNQKalQ0mc80SipRUQNSqc0jFi0GjNKO1IkDUb9KcaY3SgBtZs42ysK0aqXq/MG9RikawepWprUpOKaTQbBTTRmkY0x2LdjJsmQ+9ZV+ht9SlUcDORVyNsNUfiFMmC4X+MbSfcVcSY6VPUmtJI54ngmG6KQbWFcVqNnJp99Jby/w8qf7w7GuitZduKta1ZDVdPDRjN3CMpjqw7irg+V2OijU9jU12Zxhph6UZPQ9ehoNbnrAyiRTGejfp6VjSIY3Kv1X2zmtfODUN5B56b4x+8XsP4hTW4LRmZ145JHJ9vx/PvjOKNw25yOmRtHHTtz7jA/WmZHbkAAj296Nw+U5XGPUjk/5NMdx5bGdxVR15OOO+Onfv8AWl3ZHP4jHIqLJG7nbkdRj+o9v5daduyvbp0H1/8Arn8qBEjEEc4weKyrq3MLE/w/yrRBwePUg47U18OpDAYqouzM6keZGRTTU9zD5ZyOVqCtVqcrVtx1JSZ60UyWKeeDUDx46dKmozTTJauVTxSVO8YYcdagZSp5FWmYONhKSlzSVRAUlBopCENJS0lBLEpKWkpksaetNpxpDTJGEU1qeaYetBLG000+mkUyRjDmmkU8immrRLQwimkU802quQMIprCpMU01RLI6KU0VQjMooor3T5IKBRSCgaY6lHNJRVFoUU6mU4UIodThTRS1aGmOBpwye9MFPFWaJ3JQakFQrz0qVatAPFSKeKjFPXpWiLuSCnCmLTxWiKHrUi1FT1rRATKaWmrThVoDV0DVp9Hv0uID7OpPDr3Br0oG3vbJL/Tjugbh07xN6GvI14Nb/hXXZdHvc/ftpMLNEejr/jWkJuLOavSd/aU9/wAzt/XP16VIrbWLHseQByPT/I/wzYmihltY72wbzLSUZU91Poap8DduPcdT6Hk/59q61LmVyIVFON0XIXOOv8JAwPU//rrRifJ4PGfQkVkQlhjGQd3rnHX/AB/zmrkLj+HGP5f5GKlobNiFsEda0raTnmsWJs4q/bvWEogmdBA+5BXI/EDQPtludQtUBuIh+8UD76+v1FdFay4xWhwy88gjFc13B3NFsfPFxHkcVl3Ee05r0Tx74f8A7Lujc2qYspjx32N3FcNcJmui6kropOxl1NayFJRzTZF2tTBwc0jT4lY7K8Y3ml212Dlo/wBw59ux/pVaBvm9KTwzMJ1mspD8s6cezDpSYZJCr8MDg1qnpc4aPut030/I1rWTpWirblrEtnwa0oX+XFaI560LSuSzjIqjcx+ZBJGf4lIq7KciqzDrVPYUXbU4cAqSD1BxTxVnWIfI1CQDo3zCq1efNWdjtequKKcDTacKkykh4NJMT5LH+6Nw/Dmj6UNypHrQZ2L8xywYdGGaYDUdud2nwknlcofwNGaDinHVktNagGihkEMgrNu0znFajjmqV0vWspIunuYFynrVGRa1rpMZrMmX5q5Zo7oPQosMHFRkVNKOaiasGdKGYopaTFSMVauWDbZs+4qotWLY4kq4OzE1dHr/AIbl8zT1FZXiCHEhNHg+fNqBmr+txhkLdeK9VPmieSvcqnESrhjUdXLpPmNVGFcslY9WnK6HwyBJA3YdaLuLY5C9OoPqKjFWgDNakD70Iz9VoSurDlo7mTIKqyDrV6VcVWkFc81ZmkXqZ7DmoiMVblWoGFYs3RFRSmkqBh9K0dMvDbzLIOnRh61nU+Ntre1ROPVbm9Cq6cj0OzuFlRWU5UjIqZuetclot95EnlufkbofSupjbctaQlzI96nNTV0DVAwwasN0qBxVGhE44qIjmpqawzSAipKcRSEUEiUUUUAFSKajpQaYWLUbYPNW4ZKzkNWI37ZqlKxNjVhkx3qPW9Lj1q3BG1L+MYjk/vgfwt/Q1DHJ0q5DJzitU1JWZnOmpKzOd08SCzlglRkmgblW6j1qX05ro7q1+3yebGFF4F25JwJVH8J9/Q1z8i7CU5G0kYPGPam1Y55QdrMbuwaVZAfzxUEpx61H5mBSuedUplstxxTGNQiU/SgsOlMwsMl61Xk68VMx4qCTrUyGQ+tEcZlmSNersFH1NBOK1vCtt5+sRswysILn69B+tc9ep7Km59jbD0XXqxpLqzt4IltbSKFBxGoH5Csi9m3Mc8AcnnP+e35VpX82xeOMnPIzXO3koHDE818Unzycn1P1GEVSgoroVbqU7uT+tUnbnv6c0O3T6VCzetdUYnJUmEjepqqxyakdsioq6aaPNxU9ApCwHUgfjTZH2jjmqrH1rQ4Gx8pDNxmomNITmigkM0vakpKBE0bYPXHNeo/De4D6Hf2+fnSUPj2I/wDrV5SDg8V23wxvlj1p7dzxcRlPxHI/rSlqjpw0rVEddcHmqUp5q3eAq7g9qzpWxWcNz6Ry0GyGoSfSkY0wtV6GTZIG5rQ025MM0ci9UYNWUDzUkblTmk0mK6tZm/q4C3TOn+ql/eIfr2rNMhz1q9bSfbbL7Ln96nzRZ7+q1lvlWIYEMDgg1pSaasx87SsyTeaXzOKgzS7q1F7Qn380eZUANLmgftCffS7qgzRmixXOT76UPUGaXdRYfOT7uaA3pUO6lDUmh85YBPanK1Vg2MU9W5qHApSLatkU9WNVVapVb/EVk4DJ85p6moQfTpTwayaGybNSKeagBzUinmoaIaJ0Py0/0qFTUinpWTRDRKpqQGoRxT174zUNGckTg9KkFQAipV64qGZNEqmpAfSoaepqWjJlhTThUSmpFas2ZSJVqRTUIp6nNSzKROhqRTzUA9alU1BzyRYU1IpqBTzUq0mYSLK9KevFQqalQ1JhIlHSim7uKUN60EA1Rk8U8nmozTAKgvF3QnHVeamNN7EGhDRlZopHBR2Q9jSZpHUg70xuKVjTDTQxynDCp7qP7RpUq9XiO8fTvVbNWbOQCTa33WG0/Q1SJlp7yMGN8HAP6VqWFw0bqQTx71mXUZt7uSNhgq2Pw4qSF8EGqaNpxU43IfFOlgf8TC0X90/+tUfwn1+hrmwc131rMpUo43Iw2sp7iuV8QaV/Z0wlhy1pKfkbuvsa1jLob4TEf8upmWTQrEdOueKTNJ1PNWegynqVvx50SjGeVx9096olmB5J3cDJOfp9R0/Me9bYPGG5BGPb6VmX9r5TboxmPPHHT2I/L61SZKfQq+oUYORnJHpSbh3yR2JPUev+fSm7u/49On+f6/mv3SB6ccjkdev6/rVDH7ucMcnvuzk0hNMGTgcng55PHrRk8n6fh/n+lArjiAww3IrPuIfLORynrV7PH0pGGeDg9qqLsZyjzGZRVieDblk+73HpVc1omc0k0xKKUUUyRKRhnrS0hoEyF4v7pqMgjrVmkYZHNUmZSgVTRUrx+lRkEdaoycRlBpaSghiUlKaSmSIaSnU0igljKRutOIptMQ2m06kNBI000inGmmqTJYwim4p5prVaIY2mmnGkIqkSyMjminYopiMmgmiivoD5AKKKSkA4UUlLTKuFOptLTLHCnUylFUmNMfThTKcKpFpkinFSLUIqQVaKuTKacKjU08c1omNMlU04VGvWnqa0TNEySnqaiBp61pFjJlNSCoVNSqcitEBIOtOWmDrThVDOq8H+I30qcxXH72yl4ljPb/aHvXc31vGqx3Vm3m2s3zRuOnNePoefp0rs/BficWDGzv1MunyYDJ3Q/wB5f61pGTjscGIpOD9rS36o6FD7jOM9ux/Qc1ZjfrgHA554x2wal1Kz+z4eGQS20g3RyDoRj+dVVOCG29Bg+oyT/iK6L8yughUVSPNE07d+QOeKvwvg1jRPh+fzHf3rRt3Hc1EkXY2rZ61LeTsawYH4rTt5Olc04lRZa1Czh1Czltrld0Ugwfb3HvXiXiXR5tH1CS2mX5eqOOjL2Ir3RGDLkVjeLNCj1zTjHgLcplon9D6H2NZwnyuxoeB3EfHSqbDHWtq8t5IJ5IZ0aOVCVZGHINZtxH3FdA4sfp07QTJIh5U5FdTqyrI0N5GPkuV3H2bvXGIdrV1ehy/bdLnsycyR/vI8/qKqL6HPiFySVRDYWweK0YX44NZMbdKuwyYAq0x1Ipo0VbI5pjUxHzTs1otTltYxvEcG6GOYDlTtP0NYQrsLuIT28kZ/iHH1rkCCpIPUHBrlrR1udNN3jYKcKbS1iDQ7NLmm0UjNonsmJS5hI54kX+tKDUVrJ5d7ET0f92fxqRhtcj0OKEc046koNOqJTT6DnlHUGqtMuQasEVGwyDUsSVjGukrKnXBreukrIuU61zzjodlN6GZMmRVZhV2VaqyAg1yy3OqDIsU2n0YpWNBAKlhOGqOnx/eoQdDtvCFxhtua669Akh/CvPPDs/l3S5r0BG8yDjnivSou8Ty68OWdzl7+LEjVlyLiug1GPk1izLUVEddF6XKuKfDJ5MyvjODyPUelIRimNWWx0b7jr2IRyfJkxMNyE9xVGQVpRnz4DbsRvHzR/X0/GqDryaia6hF9ym61WkH86vSCqrrmsGjaDKxFNqRlphrNo1G0tFJU2AnhfPB/A10WjaicCKU/QmuXzirUEnAI4YdazacXdHo4TEWdjuywIGKY9ZWl3++MJIeexrTzmtYu6PXTUldDTTTTjTaYxuKaaeRmmmgBhpKd1pDxSASiiimIVTipUPFQ1Ih4oCxbjercL9jWarYNWY3qk7CaNWGT8Pepb+0GpJvjwLwDGP8AnqPT61nRSVdhkyRW8Zp6MzlE5m4ypIYEMDggjoaqs4HFddrGn/2nD51soF4gO4Z/1o/+K/nXEyEhircEHBB65qJXicNamTeZg9acsn61U3ClV6SkcMoFktUbGmb+OtN3elDZmwaus8E2+22uLg9XcIv4f/XrkHPB+ld/oK/Z9Ats4yU3/nzXkZvU5aPKurPd4doqpiud9EN1KXMhA6Dp/n/PWudupdzn/OK09QlOCc8knmsKVsZr5+lE+1rzsiOV8H1qBmyaVzk0yu2KPMnPXUWqrSkFgB361YJqhKcSN9a1SscFefM7IVnO73qMnNFJQc7YUuabnFGaZDkOzSU3JozQFx2atabdvZXkVxEcPGwYfhVQUopMqLs7o9n1CaO5ihu4DmO4jDgjpnvWNMfmrM8EamJ7GTSpeZEzLAfX1X+taMxw3NTHc+ioVfaU0yJjioiaVm61GTVD5h+6nqfeoM+tOBosK5bhmMbBlOCDWnLt1BDImFuh1HTzP/r1hZqSOUowYEg1LWt0VdPRkzEhiCCCOMGgNU5niu8CchJv+eg7/wC9VeeGSBgHHynow5B/GtoyT3MpJoXdzTt1QZpwJrSxKkS5p26oQ1PBpFqZLmjNRg07NFy1IdmlpgNLmmWpIdmnBqYKWgpMlV6kVqrU9WxSaLUi2r1KjdM9Kpq9Sq5rKUDRO5b3elSK3NVkbI9alU5PFc7jqBYVsDPWpVb0qsp45qVT8341m4kMsKc08GoFJxUoNZNGbJVOMY+tSqRxx7VAD0qRTx1rNoyaLCmnA81Eh5qSoaM2SqealU8VAD609TUSRk0Tg09TzUS08HBqGjGSJl5qVTVdTUynvUMxkidTzUqmoVNSKc1LOeSJ1NTKarKamRqlnO0S5zS5pgpc0zMdTTRk0UCsIabStTe9AFG/TDBx0PBqpnNas8fmxFT36fWsnkHB655pnRSd0FI3SjPNIxp2NEJTkOGptJQO3RkOtpu8q6U8kbW+tZ8bYb2/+tW1sE8LwN/F932YVz+SGIPBBII9Oa03RVF+7ys0YZCDWijR3Fu8E6h4XGCp7e496xI39auQyYxzSJqQ6o53WNMl0242sd0Lf6uTsfb61QBrvmEV3btBcoHhb1/hPqK47WNNl0y4Cv8ANC3KSDoR/jWkZHbhsT7T3J7lLOBTs7htI3BuCOxqPORSd6s7GjPvLQxEleYzz05FU8YH9c1vAjbhhle4rNvrJkzJBynUj0q0zO+tikxA+9kc9enNG/I4B9j2znpUeTuB6EZAzz/L/PSlDdSQTgc559eOP8+vtQxd+5CV+bjIxzQSd3UHnHT6Uzk/Lkk9M8dc5+nekDcAjp1A9Bjgfy/KgGx2d2ePbA7fl+PrULxiQblx+ByKe/KtznqR35/z/nmmyNkkkk4yR3NUiJJMgK468UlTsucg9RxURXFXc53GzI6KcRSGmibDaSnUlMljSKaRTzTTTRDRG0YPTio2QjpzU9JTRm4IrEU2rJUHtUbRjtTM3AipDTylNII60yGmNNMNPNNoIYzFNNSGmGmIaaaRT6SmIYRTCKkNIapMhoiNIaew4puKtMhoZRTqKYjGooor6E+QCiikpCCnCkopjFpRSUoplJ6DqKQcmlpoocKUGm0tUikx4qRaiBp+atFEqnmniolqQGrTKRKppymowacDitEykS5pwpi04GtEWmSKamQ5quDUicVomMsA805SKjBp6mrQyVSKcp2tkdaYtO71aE0d14L8TpbqbDU8tYSHnuYz/eX+orq9SsGs3VlIkhkG6OReQwNeOxsVIKnGDmvQfAvieOOH+y9Wy9lIeGPJhY9x7U03F3R51ejKlL2tJeqNZPlq7bv60anp72Mo5DwPzHIOjD61XjbbXSmpK6NIVI1I80TZgfpWjDJhhzWFBLitK3k7E1jJFI3raT1PFWxWPbydq0oHyMZrllE0TOM+Inhk30LalZIDcxqTKg/5aKB/MV5LIu73zX0kwyOa8o+Ivhk6fM2pWUf+iSNmVF/5Zse49jVwn0ZVjziZdre1XdHu2s7yKVSRg8j1FRzLuFV1G1q1Q5JTXKzqNSiVbkyR/wCpmHmIfr2qOFscUmly/bdMe1PM0H7yP3HcUxT6Vpcxo3ceV7o0YXqbNUIm5q3G1WmROBMD6/SuY1qHyb4sPuyDcPr3rpc1Q1qDzrMsoy8Z3CpqLmiKGjOcFApF5FL0rjsatBS0lLmkQ0NcZXjqORV2ciQrIMfvBu/HvVSpLc77d07o2R9DQjCpHqPBp6niogc07NBzSiS0x6XNNNJmditOvy1k3ScmtuVeKz7lMk1lJG1NmHKuM1UkXNaUycmqki4Nck1qdkGUyKYRgVO688VGRUG4zFKvDjGKMU4dadgNGwkKzKa9D02bzLdc+mK8zhOMYNdtoFzmEA11YeVtDjxUL6mjfLuBxWFcJgmuhn5Wsa7XDHiuiauZ0W1oZcg9KgbrVqUdKruK5pHZHYjyQcjg066AlXz0ABzhwPX1/GmGljk8tumVIwy+oqRvuVWFV5Fq7cRhH+XlG5U+tV5FrCSNIsoyLiomFW3FQMOTUNHRF3RCRSU8im1FgEpVJU5HaikpNAnZ3RoWs+CHXp/EK3bO7wo5yh6H0rlI3KNlT9a0rO428jlD19qy1iethcQpKzOqByMjkUhrMt7gpgg7kNaCOsigqc1qpXPSUkxxptLmmmmXYQ0lLSUgG0UUUCYUtJQDQKw9Tipkaq9PDUwLqOatRv0NZqtirEb+9UmJo2bebBBBII5qn4g0gapE11aAC+UZkXoJR6j/AGqZE/vV63mxjB9xWl1JWZlKFzzosckcgjqD2o3YzXa+JtD/ALUjN5YLi+A+eJRgSj1H+1/OuDLYYhsgjgg1hJOJ51Wm4vUn3+tO31W307dQpHM4kzfvCEXnccY+tel3n7ixSLgYULivONLXztTs4z/FKufwOa9A1d/nx6D1rw84leUIn1PDNO0ak2YGoSbpNvUAGsmducVcuXy7Gs9jlq4qUdD2MTMaTTScUyZ9o461WaQt96upI8epUcnYtb125zxVO4YGTI6GkDYpkvK8dqZhJ6Dc0lJmkzQZOQ40ZpuaKCbjs+9FNpc0BcWlBpuaWgpMs2dzLaXMdxbuUljO5WHY138d5HqNkl7Bxu+WVB/A/wDga84U1qaHqj6bcE43wSDbKn95f8alrW524XEezlrsdYzVHuomKlVlhfzIJBlH9fY+9Qlqpao9Nz6om3UoNV92TTg1FgUiwG4FOqurVIG5oLUiWrEF48KleGjbqjDIqoDS0rDuaASC4/1DeVJ/cc8H6H/GoJYnhbEilT+hqp8w6VZg1CWEbXO5P7rDcKpOSJaTEBp4PNTRtaXI4LQt7fMv+NOaxnVd8YEyf3ozn/69Uqqe+grNEWacDwKipwPFVddBolFKDUeaUNRctMkBpc0wGnCquaJjqKSloKQoODUiPmoqB14OKLDTsW42wR9amjbgetVFPSpUJ9D9ccVnKJqmXVbI96kXiqiN2wRz6VYQ1zygDLCmpFqsG5qVTWLiQ0WAakVqgU+tPBrNoyZOp/zmpkbNV1b/APXUgb07is2jJk6nnmpFb8ahU5pynis2jNosIeB34qRTVdSKkU4qGjJonzinq2TUOacp5qGjGSLampUNVkbp7g1MrZqGjmkiwDUitVZWzUqGosYSRYBp4NQK1P3UWMmiSimbqAc0Ei0lFNNMLBms2/QLMHAwr9frWgTUVwgljKnr1B9KZUHZmXnP170nak5BIPUHBFKapI6wpDS0wmgQoOCCPWqOrxKJhMAQkgyfY96t54olXz7d4u/VfY1SCL5XcyFbr9euasRv0/Oqm4ozA8HP5U9XxjHQUNHRJXWhpwy4I7CrmIrm3aC4XfC45GenuPesmN+lWIZdppHLOFndHP61pMmnSB1/eWrnKSDt7GsyvQIpVeNo5FVo2G1lPQiuZ1rQ3tt1xZ5ktu46tH9fatFI7MPi1JclTcxgfSnBsfSos8cUuao6mire2IceZBw3cf4VkSZTcpBBHQEeg/XkmujB5AHrUN1ax3K5fh8Y3CrjKxPNbQwiOucnnGQc+3+B7frSbun0A4469fw9qlureS2J3YwTgEDj/P8An0xBkcD6YGc9/wD61aoroB7dvf0/+tTeo6YFPA6k5GD3/wDr0NjH60xNjc8UzNPamd6ZlIQ000+mmmjNkZpMU80lMljCKT1pxptMliGkoNFUiGNNN7U4000EsaaSnGkpkDDTcZp9JTIaIioppWpCKTFBDREVppFTEUwimmQ0RUhFPYU2mmS0RkU0ipiKYRVKRLiRYop5WiquTYwqKBS9a+jPjhKKMUUAFFFFABmnU2loAUU6mU4U0UmLmlpM0tMq44GnCo6eDwKtMpMkU08Gol609TirTLuTLTxUQNPU1omFyUGnCoxT1OKtMtMkWnqajBpy1omWmTq1SA1ApxUqHNapjJlNSA1CDUimqTGS9qWN2RgynBFMHelq7kvVHpngbxXDJbDSdabdaNxHIeTAf8K3NU02WwmwRujb5kcHIIrxqN2jYMpwRXpvgbxZDNarpWstm1PEcp6wn/4mkm4O6PMr0ZUJe1pbdUX43xV+2l7Go9U06Swmwfmjb5kcchh2NV4mKsK30mro1p1FUjzROgt5elaMEneuet5q1LeX3rGcTVM3UbcuabcQx3ELxTorxuNrKwyCKqwS4I71dU5GRXO1ZmqPEPGnhyTQb7CbnspTmKT0/wBk+9ctKnPFfRmsadb6rp8tpdrujcfiD2IrwrxJo0+iak9tcAlT80UmOHXsfrWsZXAzNPuGtbpJVPK4/EVt3SqHDxHMcg3D29q588GtTTJ/MjNs5GTymex9K1T6CatJSLKNhqtRtVIHB6VLE1WmKSL6vwKecMuD0IxVZWqVWxVGVjmL2L7PdSR9BnI+naoe1bWvW+6NJ1HK8N9KxK5ZqzNB1NzzR3oqCWhTSwvsnHPDfKabmmycjA+tIhxuiyflJHpQGppfeiSL3GD9aQNQc8okwPNLmoweadmkYuIj8iqtwuKsk1FIKloI6GRcpyaoSriti4TINZsyVzzidMGUXHpUDCrbrULisbHSmV8UvenEUlBRIldBoNxtcLmueXir9hL5co9Kum7SM6keZHd7ty1Su1yuafZy+ZCMelLMMpXdujjirMyZVqpIpzWhMuDVSVawkjpg9Cow4qNqncVA1Ys2BWBXy3HB6H+6ahkXacMOaVqXduG1jyPun+lS9QWhWkAFV5BzVt19agYYrJo2iysRimkVKy0wipaNCKinlc0m2pFYbT43MZyOR6U3FLilZPRji3F3RoWtx5fI+ZD1HpWpFJjDIev61ziOY2yPyNaNrcY5T7vdfSsbOLPXw2JUtGb8c4kHoakrMRw43KeKsxT8Yf8AOrUj0IyLFJmkznpS0zTcSlpKKBhS0lLQAZpy02ihCZMrVIjVXqRTVIVi5G1WY3wKz1fFTxvnvTTE0bNtPhgQcHPFZPibQF1JXvtPjVbtVzJEv/LX3H+1/Opo5cEVoWs+0gg4IqnaSszKdNTVmeWZ7EEEdQaXNd34p8O/2nG19py4vhkyxD/lqP7w/wBr+defbipw2Qw4IPUVzSTi7M8upTcHZm14ZXf4gsh6Pn9K7LWHw0hzjAxXHeDfn8RW2OwY/oa6bV5MoxPBLccV4OZPmrJeR9Zw+rYaT8zEuG4PvVNj3qe4Pz1SuXwpHc0U1ZFYuoV5ZCzfSot1IxphNanlSmP3Uuc1FmlDUEc9xv3WI/KkzTpfmGR1FQg5pmMnyuxJmimUlArklLmmZozQO4/NLTM0oNBSkPBpymmUopFpmvo+pmzYxzZe2c/Mn933HvW9Ou1VeNxJC4ykg6H/AOvXGCtPSdUeyzHIPMtWPzRE4/EHsaW2qOyjiHFcstjaD08P60141eAXNq/nW7d+6H0YVAGxV3T2OtVOxbVxUgfmqIepVeixpGoXVepA1U1kqRZKk2Uy3QVBqJXqVTmkabkTQ85X5T6inw3NxbNlGJ75zg1LgHFO8vNDt1HydixFrEUvy3sKOfVhhv8AvoVcjtbO4wYbhoSeiuNy/mKx3tg+c4qH7NJGcwuVPWpsujFqlqjdm0u7QZjQTJ/eiYN+nWqTAqdrgq3oRg1Wg1K8tJAWG7HcHBrWh8SJcAJeosg6YlXP69aXPOPmC8imvvTs1qiLSrpcxF4HPdW3r+R5o/sWVs/ZbiKf0XdsP5GqVdLfQ0v3MzdTs1LcWdzbECeCVPqvH51CvpW0Zplqz2HdaByaAOfSn4/KquMVeRzT1GSx6YxTMYA4qSM45H4+v+c80mPoTDhDnjAJ/IdP5fz4zUyHbgjkVAn3cZzzjkEEj39e/wCfuKkByxGSDwBjqOnP8/z96gV2Tq+TUqnFVscg8en0/wDrf/XqRGrNxuO5aVs1KpqqGqVX9awlAllgMRTleotwNLmsrGTRaVuakVvSqqtx+BqUMM/Ss3EzZYU1IrVXVqkDVnYzZY3U9WqBTUqmocTCZNu9OtTI35VV69KeH9KlxMZIuKc/WpEbmqyOD9KeDzWbjY55ItK1P3VW309WpWMWixuz1pQah3UopWMyXdSFulNz0pM0WAU+9N3UhprGnYRU1CPDCVOM8NVXca1OGUhuhFZU6GGQoenY+oqkdFKelmGaaTTc4pCaZtYdn0NNDYIpp5pCcHmgloqalFhhKn3WPPsapg1rMN8bIejVkyKUcq3UVRvTd1Zkyvip0f0qj3qWNsGpYSijQSTC+1XILkqevPf+tZCSZA7VOr8cUjknTIdX0JLgNPpwCSdWh/vfT/CuXdWRirgqynBBGMV20M2CM/Sk1KwttTjzIBFcY+WUf1q0zaji3D3amxxQNAPfFT39jPYS+XcIR6MOh+lVqo7bqSuiRgGXDAMvcGs2803BLW/TupNXwaUtTUmtibtbHOMpUkMCvqMUnHrn2rfnhjnGJFB9x2rMuNPkTLR/OP1rWNRMtST3KDccE0ZocFWIPBz3pBznFaCfkLSGlFLTIZGaaae1NNNEsYaSnmmmmQxhFJTqaaozY00hp9MNMTGmkp1NpmbGmilNNoJEIptOpDQSxppuKfTTQQxhFMIp7U01RIykanYpDTEMoox70UyTApaKSvpj4oWkpaKAEooopDCjNFFAhaXNNFLTuMdRRx2opoq46lpopRVJlIevFSdRUS09TVJlXJFNSLUIp4PNWmMlBp4NRg8U8VpFlJkimn5qIGnZrRM0TJlqRGxUAqRTitEx3LANSKearoamFWmO5OpzTgagQ81KDkVaYD6fFI0Tb0PNMpRVp3DRo9L8EeLIntV0vWCWszwkh5aE/wCFdDqunPYyqVZZIH5jkXo4rxWN2jcNGcMO9ejeCPFkawjTtVBlsm4x3hP95fakm4O6PMr0JUZe1pbPdG5E+K0Lab3qPUtPNmVkicS20g3RyryGFVY3x0rZNTV0VSqxqLmidDBLjA65rQglxgGuet5sYrSglHHp0rGcDpTNoHI4rI8T6Hb67pr29xlSPmjkHWNvWrkMuMYq2pyOKw1iy9z5z1nTrjSb+S0vE2yp0I6MOxHtVJGKncMgjnivdvGXhyHXtPKMAk6cxyAcqf8ACvDr+0n0+8ktLxDHKhwQa3i76lGmkwuI/MH3hw4/rTl4rKtZjDJnOQeCPatNSHXKng1ogtpYsI3FWFbmqSmp42qkzNotMokjdGwQwwa5W4ha3meM87env6V0ytWdrdtviE8edycN9P8A61TUXMgRjdaKKK5xhikNKaSkTYW3OC8Z6H5h9e9OzUTcYYHlTmpCQcEUmYzjqSK1OzUSmnA0jFxH01hkUuc0GkTYqyLkVn3CYPStRxVWZMis5IuJkyLiq7rV+VOvrVWRetc7Wp1QKjLTcYNTFaYRilYsbU0ZIIqOnL1prRiZ0+jXGV2k1rMciuU0yXZJ1rpIpNycda6YSurHLONpEMwznFU5BnNX5BwDjrzVOQcmiRcCk4qBxVuRaryLWLN0V3FQsOKsMOKgf8Kgqwbt/B6jofWopBSsDSZz1qWiloQuMiomFWGHFRkVDRqmQ4pCKkIpuKixQzFJUm2k20rBYYeaWNmjYMhp22jbScbgrxd0X7W4ycr17r61fjcOuVrBCkHI4NXLe4ORnhvX1rGUXE9TD4rm92W5rpIV7nFWEcN9aoRSCQejelSgke1Fz0YyLtJUCS469KnDA9Ko1Uri5opKKBi5pRTaXNAWHZ4pQaZml707hYmVqkVsCq4NSKaZJbjb3q1G+CKzlbmrEb1VwaNi1uCMHPzDuKzPFfhtNYhe/wBNQDUQN0sQ4Eo7ke9SRSY6cVoW1wVdWViGHQ0NKSszKpSVRWZ554KZ08QAMCGRGyCOhxXTaoThB/WtmbR7e51E6laqkd7tKyRgYEuf4vY1haofnH06V85mFOUa93sezksPZYWUXvcxpjlzWdctlz7VfkPzEmsyVssx9acNjlxUtSF2qItTnNR1aR5dSQuaXNNoqrGSqEoYGo5BjkdD1pBT1OeDStYpvmQztSUN8h5+76+lKaLEKS2YZozSUUWHzDs0ZpKKCrjwaeDUNLmkUpE2aWow1OzQaKRd0/UJ7CbzIG68Mp5DD3FdNai21hCdPIhuQMtbMeP+AmuMzTo3eJw8TFXByCDipa6o3p1nDR6o6aQPFIY5VZHHUEUuam0nxLBeItprsauMYWfow/GtG60JzGJdMlFzEf4c/N+HrRz62Z3xSqLmpO5lK1SK+KhcNHIUkVkcHBVhgigHFUNTa3LiPn2qZH96oKalV8UjeNQ0FkqZXrOWTNTJJUtHRGoaCtUqgGqUcnHFTLJUWN4yTLPkKaiksY5AcinxyVOrZqbtF8sZbozDp0sfMEhGOxp6Xl9bHEqF1HetZWyORT9qNxgE0cy6on2X8rGWHiZ4xhnZR3B5H61qx6hp96v+k2sLZ/ij+Q1kTafBKOVA98VQk0qSNibeUj8anli9tCXTa3R1Q0uwuBm2u3ib+7KMj8xUM2h3kalo0E6f3ojuH+Nc0txfWp+dCy+orRsvETxN99kb60fvI7MXvL4X949oyh2sCGHUYo24/wD1VvW2vRXSgXcUNwvqw5/PrU5sdJvSTBJJasegJ3L/AI01ieV2kh+2cfjj9xzY4AA6fy/HrUykNjOM/XBJxx+n6ZNalz4dvEy1tsuo8cmFsn8utZLo8T7WUqw6qRit41Iz+FlxqQqL3WTBgegOduQMe/8Ahn/PNOU9cZIJI/E9PxJ/HgZqurFc44zyM/lUysD69zgfTIptDaa3JVYf5/CpFNRKMkYI3cYHfOP8evbmnqeCc9s5P4D/AD+PXipepJOrVIpqDpTlPSspQIZYBp+7NQKaetYuJm0WFYcVIrDNVwemPXFPU96zcTNllTx6VIpqsG/Onq3IzWbRlJaFtTinA1WV8iplfNS0YSRMrGplb1/HiqwOelPVqloxlEtBhTw3pVUN6VKrYqGjFxJw1OD1ADk9aep70rGTRNuo3VFmjNFibEm6m7qaTxSUWFYXdUdzEJ48fxDkU4nFN3U7DWjuZbZU4I5HWjNW7yMuPMXqOo9aoZosdcZcyH01qTNITRYdhc1WvY96bu4qagn1pgm07oys4P6nPFPVh6inXUflycdDUOefrxmg6dJK5ODUiv74qqrkgHGM81IrDvSsYyiXEkqwkpA/Cs9W9DUqvSOacDRkMdzC0NyoeM+vaua1PR5LYmS2Jmg5Of4lrZSTmpopcY7+3ammZ06kqT02OKzmlrpdQ0uC7UyQERTd/wC63+Fc3cRS20pjnUo3oaZ3wrRqLQbmlLcUzdS0FsbPBFcjEiDPqOtZtxpjqSYGDj0PWtM0A8/pWkZNE8zT0OedWjOHUqfekyDXQSKsmN6g/hVGbTozkxPtPXB5rWM+4+ZGWTTTViW0mQ/dyPUVXbitFZg2hDTaWkqiRKa1ONNaqRmxKaRTqQ0yWNNNxTjSUEsZik6U6kbrTIG00040hoJY2kxS0UyBjCoyKlNMNMljGptSEUw0yRKKTmigRz1Aoor6a58SHelpKXNACUYoozSGFFFFMQUUUUwHCikzRnmgY6lptOqkUmOWlGRTQaAaaZSJacppgI4pwxVpjTJQRTxUAqRWq0ykyZacDUQNOBrRMpMmDU9TUQNOU1aZaZMpxUyNVYGpFNaJlFlaerYqBGqTNWmFywrZNPqupqVTmrTGSCno5jkDocMO9Rg5pc1VxHovgbxitsh0/U182wf7yHnYf7y/4V1mo6f5Cpc20iz2UnKSr/I14grFWDKSGHIIrufA3jF9Nf7LeL51jJ/rIjzj3WjWL5onm4jDSpy9rR+a7nVRvtNaFtN0pdQ06P7Ot/pj/aLCQblZeSvsazo3KmtYyU1dBQrxqK6Oht5fU1owzc9eK5y3n960refGKynA64yNvIYetcj448LRa1abo8JdoP3Un/sp9q6KGXirGQy4rFXiy7nzZdQTWlzJb3MZjmjOGU/jU9nPtYq3Qn8q9b8ceFY9Zt/Nhwl/Gv7t8fe/2TXjc8E1pcSW9yjRyxnaykdK3TuUnc2aUHFU7Sfeuxj8w6e9Ws+tWD1LEbcVOCGXDcg8EetUlNTxvVXIaMG8ga1uDGfu9VPqKgzzXQalbC6tty8zR8r7j0rnwfUVhONmCFFFGaQ1IAehpIydpU9ulHamHIOalkyVycGlB4qMGnDpU2MnEfS5ptLQZuNgaoJBkVP1pjipaF1M6ZOaqSJWpIuapyJ1rGSNoGcwyajZeatSJzURWs7GxBilFKy0gp2HYljO1gRXRWM26Metc2p5rQ0+Yq2D61cNCJxujfY5qtMOeakV9y5FNcVqzJKzK0gqq4q4wqtIKyaNUVXXBqGSrTioHWs2jRFZhUTVYYYNRMOakoZnimtSmmmk0WhrCm1J1phqGjRDaWiioYwooooGFNIp1JikIlin2kB847H0rShnB+8QfcVkYp0chjPHI9KznT6xOyjinH3Zm5Sg4PFUba5BHfHcelXAwYZB4rO56cJKWqZOslSBs1VpysRTuaxmW8iioA+cVIGp3LUkx9LSCimWOpVNMpwNFxEympVaqwNSqadwsW42wM1ZjfHf/P8Akms9G6Cp0ammJo2LefBBzyOai1bTv7QjM9t/x9qpJTtJ9PeqscmKvW8+MEHBHQ0qtKNaPLMcJypu8Tg58gNkYIyCO4rLkNeieJNFGrQm5shi9UZeMDAlA7j3/nXncwKlg2QwOCDXjVaEqLsxVaqm+YrvTM05qjY0RR5dWQbuaCxppOKburSxz8xKG9aXNRbqUNSaKjUJsgjBqJgYj1ynY+lOBp3bnmos0zZ2n6idelFMIMfK8p3HpSq4NVuZczWjHUUZopWLUgpRSUVLRopi0oOKTNFTYtPsSBqdmoqXNFjRSJCAetaOka1eaVJ+4cvDnmNjwazA1OU0mk9GXCbjLmg7M9Hstb03XIwt2iiUDo3UfQ0y78P4y9hNuX+45/rXneMNuViG9RW7pfia4tNsdyWdB0cHkVk4yhrDY9WljqVT3cQrPuXp4ZrZ9txGyHpyOPzpocYroLXWre8jwxjlRuoIpk+l2Nz80DtA57DlfyojVvo0dksLpem7oxUbNSrIQealuNIu4RujUTIO8Zz+lUt+1sPkN0wRg1pdPYy96PxIvLJnoanWTpk1mhxng81MshFDNY1DSSXnrU6S+lZiPUsclQ0dEZmssvTPFWI5c881kpN61OkvpUOJupmssgNSAjis6KXGPrU6ydKixpcucH0qCSxgm+8g+tKsnFSK/FK7Q7JrUzZNJeM7reUqfSkjur6zb94Cw9a11alwG4PSq5r7kcnYTT/EW1huZkbsc4rpIdYt79Qt7HFcrjALcMPoetcjNp0E+TgKfY8/lVQ2tzanMLFl9qh04y1RhUoRlq1qdrPoVndEtp9yYnP/ACyn6fg1Yl/p13YErcwyR+h6g/Q1TsNcmgIWXkDsa6jTPEEcsXlS7WjPWOTlT/hTU6kPNGV61Lb3l+JzscpBG7jkD8O/9PyqVXBI9cA57/5x3rpbrQrTUFD6a4in7QueD/umubu9OntZpI5I2VxwVIwf/r1tCrCfky6eIp1XZOz7Eq+vYcAdMAf15/8ArUvTGfSqccrBjuwTnnI5/H1qwjArx+nStOU0asSg1IrVDmgHB7VDiQ1ctA+lPQ/NVdWqRW5rGUTJxLCmnhulVwacGx3rJozaLQfGakVuKqq+KkQ+9Q4mUkWQ1TA5qore9SK/+NS0YyiWd1PV6rhqfn0qHEyaLG6pFbNVVNSK3FS0ZSiT5FO3VADShqVjOxLmjNR7qN1ArDsj1pCabmkJpisO3VSu4dp3p0PWrOaQ8gg9DRYqL5Xczc8UlTXEezkfdquxoN1JMXNITx+NJkUwnge1MYsqiRNp/wA/55rNI2OVPHatAtg1WuU3DcPvCixdN2dmV8qo7gdKcG65qAEjg0obn88/5/Ok0aMtK5FPD596rBuOppQ3P4UrGclcuK/NSK2feqIf8hUiyc+nvnpS5TnnTL6ycfpRMIrmPZcRh1xxnqPpVVZeOcD61KsnPIPFSc/K4u6MS/0mSEF7cmSL0HUfh+dZuecfga7AN6H8j9ap3mnw3WWA8uX+8o4P1qlLudNPE62mc3nNFSXlrLaPiZQFJwGB4NQg8ZNUjp0eqA0Z5ppbj29j9aM81S2IYGo5IY5B86g/hTyR1GT+FITTRJSk0+NvuEr9eaqyafKn3cN+Na26kzn8elWptBdmDJDIn3kYfhULda6I8rgYOePrULxRyN8yqfw/z7VoqguYw6Q1qPZxE/KCO/BqCSy4+STPXqKtSQuYomm1aa0cd1/OojbyematMV0QmkqQxOOqmk2N6GmQ2RGm1IUbHQ03Y390/lQSyOin7G9DTdjeh/KghjTTWp+D6UhB9KZLI6awqQqR2pGH86okiNFOPB9aKBHNUUtJX0p8OgooooGFFFFA0IaKDRigBaKQUtMAooopjFpQabTqAFzS02lzTQ0x1PXpUVOBqkyyZTnrS1GDTlNUmNEwNPBqFWxT1Iq0x3JgacpqHPNPU1opFJkwNSKcVBTlOPzrRMtMsqetSK3FVlPepAatMZZDVIrVXRqlB9KtMaZYU04VADmpFNWmBIKcCRyDgjkEUylzVoDs/BHi+40a48t/3ltJxJC3Rh6j3r0W7tLa8sRqeiv5to/LJ3jPpXhOa6bwh4pu9CvQ8Tko3Dox+Vx6H/GlqnzR3PPxOEfN7WjpL8zu1YqavW1xzU+2y12xOoaMQGAzLb/xRn6elZWSjYOQR1BrWMlNGVDEqej37HQQXHFX4pQfeuat7gjrWnbz56GonA7lI2Gw6etcl418KQ63bmWLEV7GPkk6Bx6H/GukhmyevNTFgy9M+v8An86zXulpnzpPDcWN00NyhiuIjhlbqKvW8omXIPI6ivVvF/he3123LDbHeIP3c2P0PqP5V5Bc29zpV60FzGY5VOCp6Ee3qK0TLTTL6tjipAarxurqCvTFSbqtMpxuWonwcVk6vbCKbzUGEkPI7BqvqfWpGVJoWik6MMfQ+tElzIztY56k606eJ4Jmil+8p6+o9aYevFYWCwvamnpRmikwsIDTwaYaUGkS0S5pQfeo88UueaRlKJJSMcimZFLmlYjlGN3qtMnerZ61Gy5FZyRaM6RMiq7JzV6RcE1XdayaNUVGWmFasuPWoSKEWNHFSQsVYGo8U5aYzcs5dygVZY8Vi2suxgO1a6sGXPtVx2MZR1uMYVBIKsNUcgpMaKrVAwqxJwaiYcVDRois61HjnmrDioWX1rNotEDDvURqdulMYUWGiMGm049abUtFpiEUlOoqHEtDaKMUYqbAFFFFIApKWigA5HQkGrVvdEMA/wAp9exqrRUSima060qbujajkD/Wn1jRStF0JK+npV+3uQy9f/rVjyuO56lLEQqItU5WIpoORRQdCJlkqRWqt2pQ2OlMtTLWaM1Ar9KeH96LmilcnXrT1aoVNOBp3KJ1aplYcVU3ZqRX9aaAuI9WI5MVQV6nR/WqTJZrW9wQwIJB9azfFWhDVYWvLBAL5RmSNRjzR6gf3v509HwavWtwUYYOO4NE4RqR5ZGc43PKG4JB6iomNei+LPDyapG99pyBbxRukiX/AJbDuR/te3evOWzux3HBFeZUpOk7M8uteLsxppKM4pm7NSczkPJA60A1FS5IoJ5idTT1bFVlbFSK3pSNYzJwaa0W75kOG/Q01Wp4apcexspKSsyPcQdrDBp4ankBhhhkVGyMn3PmHp3FCfclxcdVqh+aKiDA9KcCR0pgpD6KbuNOBzSsUpWFFFJS1LRqpi5pQaZS1LRopEgNO6jFQ0opFqRLEXhffAxRv0Na9jrzphbglD/e7Vig07gjmplFPc2o1qlB3pP5dDurTV8hSrAr6g1fN1b3a7bmJJAfUc/nXmyGSFt1vIU9s8Vo2uslWAulK9tw6Vm6bWsT1aOaxl7tdW/I7CTSIHUm1mKd9snI/Oqc1heQctFvT+8nzD9KrW1+GTdHIGHsa0bfU3THJqeZrc7uSlNXiyhHJ6fiDUqSetaZntLr/j4hRj/exgj8ajbS4W5trjGf4ZOf1qua+4vZSjtqVlkqdZCD1qvNaXVv/rImK/31+YfpTEkHrT9ClNx3NKOXjk1YSWstXqZZKXKbxnc1o5M1MklZccgOKnST34qHE0UjSEhzUivnpVFHqZZKlotPUuK56cYqRSOMdM9O/wDntVNX9akV6mwx81vFN95QOOtUns5YPmiOQO1XlanBuKpNktEen6vNbtsYkY7Z6V19nrdtqEIh1WMTR4wJBw6fQ1yEsKSj5hz6+lV9sts2UPFTOCkctbCwqeTOx1Tw63kfabIi8s8f6yP76f7wrnWhkjO5Pnj9R1q5ofiC4sZg0chjbv6N9a63ydP8SDfamOy1PGSn8EtEak6WktUcbr1cNpV1j3/zOJjYMOKdVzUdMmtLho7iIwzKeh6GqXKna/yn+ddMaikro7IzjUV4seDTlNR06hq4MmVsqKetQBvanBqxcTOSLCmnhsVArU8NWbiZSRYVqkVqrhqcD61DiZNFlX45qRXqqGp6vzyT+NS0ZNFtWyacGqqr+/FSK/p1qGjNosZpcmoFcH+dLux9KVjNosZpc1BvpdwqeUixLu5ozUW6jdRYVh5OKTJqNnxTSeOtOwrD9wPB59qpXEe1sr92rGaQnPUU7Di+Uo5pCalmixkr064qsW9KLGyd9hxOaYx7etIx5ppNBSRWnTacjpUWKuONykVTIwcGkaJ6BmlDUyigTH7u1OV/Uj8DUVGffiglosK/Hb3wf5f5FSCUf/X7f/q/x96qZ4PvTt/zfpmpsYSiXkm555+n+fb9akE3uDWeHwSM8e1P8zI46449v84qeUwlAvsUkXDjIIwQayb7RsKz2bc9djH+VXBNk9AB0GeKcspXH3u3cc/5/rxTWgozlB+6ctKrRMyupjdR0bj/AD+tNbg46fXiuouY4LmPFxHuGMhuMj/PPtWJqGlzW+Xh/fRAn7o+YcVaZ0wrKejKO78DwSD2/wA4ppbj0OM9cU3PfOaTORxj2qka2FJ54xz0/wAn8KQtz3/Kmsc9RmkLdweev9f8/jVBYcW9s+39P8/1pGOOT0zk/r/+ukLADGAe/NRs2Bk5yAckdePr+FUiGh3OOeo6n/P5Uwtn096D949OPT+lM/hwD0H/AOqqRLQE/TH51FnrT2PzelMqyGBph5pzU09aZLGEUxh9aeaYaRI003sadTW700SR1G2c1If/AK1NPWrRDI2+6ajPNSmmMKsTIitFOJ9jRQI5WjFLRX0p8QJRijvTqAG0UppKB3Ciig0BcKKKKBhSUtFMYlLmiii4gzS9KSimhjqUGm0opgmPBp2eajFPFO5SZIppwqGnhqpMq5Opp4NQBqerVomUmTBqcDUQNODVopFJk6mpFbFVw1PBq7lXLCmnq2KgVsdaeG4rRMLllWzUimq6MBUqtnrTTBMsKeafUCmpFbPStFIq5JmlpqnNLVXHc2/Duv3ej3sc9vKUdeA3bHoR3Fes2V3ZeKLYz2SrBqCLmW3z97/aX1FeGCtDSdTm065ikikdCjbldTyp/r9Kdr6rc4cThFV9+Gkl+J6m6vFIVkBVh1BqaGbGOfxp2i65Z+KYlhudkGqgYWTok59PY+1QXEMltIUmUqy9q1jPm0e5yUq7T5Jq0ka1vcep59avwzbuprm45SrVdguD+FKUDvhNM3s5HFYHirw9a61a4m+SZf8AVygcp/8AW9q0YLjjirQcNWaVjS54PfWd1ol81teIR6MOjD1FSqwZQRzXrmvaNa6tamG6jyOquOCh9Qa8n1fSbzw/eGK5Be1Y4jmHQ/4H2q0zWMrgpx1p6moFPzD656U9W45qkymrhf2/2qEMo/eoOPcelYfQ89e9b6vg8VU1O1D5uIhj++B/OplG+qI2MvFFJmishgaKKSiwrDgaXOKaKU1NiGh1LTQeKX0pEtC01hTqQ0mhWIZFBFVnXsauNUMi1m0Uii68GoSKustQMtRbU1RXxSCpCKaRTsMF4IrTs5twwetZg61LE+1qEJo2c1G1JHIHXOacaqxFiCRc1XYYq29QOOKmxaK7Co5FqYio2FQ0UkVyuKay1Mw4qJgagZCRTMVOR61GRSKI6SnFfSjFKxSG0YooqGihMUUtGKmwxtFOxRilyiG0U7FJijlYCUg4ORwadijFPl7j1WqLMF0U+9+dX45VcDtWRinIxQ5Q/UVlKl1idtHFuOkzZoqnBdggB+DVzOelZbaM9CE4zV4hSg4pKKRdx6vUqv71XozTKUi2rZxUgNUlbFTLLinc0Uy2rVKjd6po4I4NTo1Uii2j1Yjkx9Koo2TU8ZPWrTIZrW8xTBBwex9KwvGHh3+0VfUNOQfagN00Sj/Wf7Q9/Wr8b9M1ftp9rDkj0pTiqiszGrSVRWZ42xIJB4P0pteheMvDYvFk1HTUAn+9NEowGGOWHv6156eDg8H0rzalN03Zni1abpStIKKbuppOagyciTNLnHSoaUE0CUicNUgaqwanBiKVjWMy0Gp6tVZWp6tmpsbxqE7Kr/e6+oqNo2Xp84/WgGnq3pStY192XkRAg/4UtSttb74z700xf3D+Bo5iXTl0G5pwamHK/fBFGc0b7E3a0ZJRTKUNQ0Wpj6KQUVLiaKYuaUGkoqWjVSHhqU4brUdKDSLvfRiqrRNut3Kn07Vdt9WZCFuVIPTetU1anYBHIzmh2e46cp0nek7eXQ6GG7LqGjcOvtVy31AqRyQa44RNE2+2kMbexq5BqrL8t9Gf+uiCodPsd9LM+X3aq5fyO5tdTIwMn86tObS7JMsSbjzuX5TXHQzLIoaCQOPY9Ktw3brjniosevDEqSu9ToH03vbShv8AZk4P51XkjkhOJUZfc9KhttRI4zzWpDfBlwSCOhBHFK7RvFQlrFlJWxyKmjk9c1Ye3gkyU/dsfTpVWS3mi5IyPUGi6ZXK0Wo3qdZO1ZqSVYSSm0UpGgj59alVyOKoo9TK9RY0TLavUqvVNWqRXpWKLYbjilznrzVZXweKkV6VhDZIQeV4PpUlpey2zjcxwDnPdfpShqZIoYUvJilFSVmd/put2mt2yWmtEFukV0vVfY1l65o0uny+XPteNuUkX7rD1rkY5ZLaTK8juOxrtfD2vxTWv2LUf3lm3AJ6xGocXHVHj1cPPCvno6x6o5yRGh+9ynr3H1pM56V0OtaW9jMMESW8nKP6isCe2MeXj5HcVrGr3OmjWhVV0GaUGoElB6/hUoPpWhpJWJVNPB4qLOKUGpaM2Tq/Snq3rxVcGnKcmocSGiypp4qANgU5XrNoycSfdjtS7siot3WlBFQ0ZtFjf+IpysB+VVw1O3UrGTiT5zS7jUCvmnBsUmjNxJgaN1RbsUbuKVibEpbNNzTd1JuoFYdmkLc00mmk89aSCw4tVaaLPK8e1SZzSZp2GtCmeDzTSatyKG5PWqsilTzSNVK43NV5V+bNTNTOootoUV+9FOK4zTaVihKQ06mmgQA0obmmH9fpQfvcc0END93WlDYHFRZ9OtJu4HvzSsZyiTh+cqc8Y/DB5/WneZ97sDxg8569fX/69Vg3al3/AIfTt/n+lJmbiWt/y+vOMdMnn9cj+dPWVRznA65A7Z6/5/WqYYYzjGe/oc0u/HGQBxjPp1x+Wfzz2oRk4jrqziu8lhtmPBZeeenNYl3aS2w3OMoc/MOnXvWysh2bm67VJ7Z7n8//AGanCQ8jB78dc56HHrjGPrjjvSZUasobnNbvQHPXPX/P+OKQn9OOvStm70+KXc8OIm68dB/n/D8Mi5t5bZsTJtwcZ7GrTTOmFSMyNunI9eOn1pj9/wBePb/IoZj+P6n6evf8+1ISe3Y5/wA9qtFtAev9P89fWm5/likJxx36emKYTxVohocabQTzSZpktCGkNBpCeKZm0NJppoNJSIYjUwnintTDTRI09KZTjTCatEsaaa1Oprc1RLG49aKTNFMWpylApTSV9KfDi0vWm0o6UDFpD1paSgBKWkooAKTvS0lAxaSiigoKSiigQopaSjNCGLS03NLVXAWnA4plLTQrj6dmo80uadykyVGwRUisKgBpw4qkyicNnrT8ioAeOKdmrUirlgGnA1CpxTwfSrUirk4PvT1YCoA3rTga0UhllTxUgPPFVVNSq1WmBZRqlVsVURqkDYAq0x3LQbpinq30qsrCnq1UmCZZzS5qJWpwOapMdy1a3clq+6MkjOSpr1Dw34sttYtY7HWZArAYjuz95PQP6j3ryenxSPFIHjbawp3u9Tnr0I11Z7rY9ov7KWzl2yDKHlXHIYeoqurYrB8H+MgIl0/VEM1pjAUn5k90P9K6i8sxHBHdWsguLOTlZF7ezDsa2hU6SPPUp0pclQSKcg+nvV+G4Pr+NYoNSxykVbidsKh0CyB1qtqFnBe2rwXKLLC4wVYVUguMH+lXI5g3Ws7NGyfU8v8AEHh+40OQyR7p9PJ4kIyY/Zh/WslSCAR0xx+tezyIkisrqGRhgg9DXn/ibwo1oHutJBa36vAOSn+76j2oRtGfRnNjpx9KmjbH+etVVkHUetPDZpplPVFLUrMxt50XMTHoP4T6VRroI2GCp5U8EHvWTf2v2Zt8fzQseD/d9jUOPVCKtFJnmkzmpAdThTKdSFYdRSU4dKTJaENFKetJilYVhKawzT8U0ik0Fiu61XkX0q8yg1XdazaLRTYU2rDDHNQlaVihlFLikosMs20m01dz3rKB9KuW8mRg0yWiwTUTDipc0w80mgK7DvTDUzDpUTCpZa2IjUbjPapyKjIqLDSIcYphB96mI5ppFKw7EBFNI5qVhTSOamwyLFJUhFIRSsNMaKKDRSsVcSjFLRSsMSjFLRSsAmKMUtFFgExRilop2ATHrUsMzRHg5HoajopOKe5UJuDvE0oblJB/dPoanrGxViG5ePg/MtYTpNbHfSxiekzRoqKGZJOhwfQ1LWNmtztjJSV0FLmkooKHgmpFkIxUFOzRcpSL0c3AzVhHB6Vlg09XI71SkVc11bpVmN8GsqG429eatxShuhrRMdjYtpypHOPSuX8beGxOj6lp0YDjmeJe/wDtj+tbKOQavWtwVK89Oh9KU4KorMwrUY1Y8rPFjwcUV3Xjbw0oV9S01QF6zQqPun+8Pb+VcLXnVIODszwKtOVOXLIKKKKggM0oOKSikNMkDetOVsHioaUGhlKTLIenq1Vd1PBpWNozLIang1XVqeGqbG0ajWxOGoKo3bB9RUQanbs1LXY2VRPcUwn+Fs03aw6rTwacHIpXaK5IS2IM05WqbKt94Ck8qM9CRT5u4vYPoyPcKWlMB7Nn603Y69VNO6Ympx3QtLTN3tTs0nEaqDqUGm0ZqLGykiQGnHB4IyKiBpwakWmN8rY++F2jf1Bq7BqbphbtMj/novWquaXgijR7jgpU3zUnb8jchkWVd0Lh19Qf6VainKY5rlgjxPvgdo3Hoa0rXU0YiO8Ty3/56KOD9RU8p20cbry1NH+B1FvfbcDNaUF2GHJ9e9ctyqhhyh6MvINWYp2TvmpcVLY9eninHRnStFFNg4Cn1HFQGF4+o3L6iqNrecc1pQzhuh6VnZpnZGcJrQjVh2OamVqGRH5Hyt7VESVIDcHOAe1VdD1RbR6lVs1SDYNSIxHWkyrlwEetSK38qqK2e9TK1KxSJ1f3p4NVwadmlYZITxzSRyPbybo+ncdjTN1BJoQeR2fhvXIZIRY35zavwu7/AJZn/Cl1PTzazMMlkJ+Vx3rikcxtleldl4d1Zb+EWF237wD9057j0+tYyhZ3R5GIwzoy9rT26oxbq1LPvi4foR6/55qnHIVxk+mQeo/z0rpr21aJ+Omaxr6yEwDIAJPp16URnbc2o11NWkQrJuqUHI61nKxVvnyG756irMb8fjzWykbTh1RaBx0petRK2akBoMWPB9M1Ip6VADT6lohk2R/SnZqLPIx07f5/KnZ4/wA/59KhozaJt1OBBqEUoPb/AD2qWjJolFOzUeaXNSQx+6nbuKizzS5pENEm6jNR55ozzQS0O3UjGmk0ZosKwuaaTQWpjHIosFgJprEHrzRnFNJosOxG6cfLUDA5qwTTGGetKxSZWPWkapWWozRYq4ym05hzTSOtTYdxh+7xSdMilzTWpiE9qTr+NITRmlYTDODSbsd/bikPXgD8OP8APamnv0P9aLENDt5wc/XnrS7xk4z17H/PtULe+M9OlJnPc8nvSsQ4k/UcZGD2/wA+opGPyMBtIKk45HTPv7n8x7moS2CcgcdsfX/6/wCdJu+XHTnp2HPFCIcSy0jbiwycHI9uv+J9/wBKN4Zem6PoOMg/T8PX2qqWy2c9OBTS2SSeSepPJqkZuPYZc6csmTA3lnONp6d/yrKnikhbEibfT0NbO/8Azmhn3KVcBlPUGrTLjVlHfUwAc5oNac9jHJzARGf7p6Vn3EEkHEi8eo5FaJo2VWM9iOkzigYzSHvVDAmmmjIpueaDNgTxSUGkpEMGqNgR1qQ1Ge+MD6DFNEjG6VG3WpG6Uw//AF6tEsb2prU6mtTJYjDJPFFLkc8d89aKok5LtRRRX0p8OFFFKBQAUd6WigLjaWlpGoHcKSlpKGAhopaQUhiUUtJQCCiijNAxaKTNFFxi04UwGlppgOzS02kqrgPzing1HmlFNAnYlFOBqIU4GqTKvoTg05WqEHFPDVVyrk2acDUIbNPU1omNMmDU8HpUOacp55q1IaZOrH9alVs1Wz/KnBq0UhlpW5qRWqsrZp6tVJjLQapFeqqvUitVXC5aDZp1Vg3NSA4qkwZMCQcjg9cius8KeLJ9LlKSMrRvgOrcq49/T61yAb1papStoZVIRqLlkj21UtdTtjdaSeFG6S2Y/On09R71R3YNebaJrdzpc6PFI6hTkMpwy/59K9M0/VrLxAikvHb356Hokx/9lNawnY86Snh99V+Q0Pg1ZiuCPpVW4ilt5XinQo68EEVGXINbb7HRCqmro24bkEYzmpg4b2rCjmP4VajuSOv5VPKdMZXMrxN4Yjvt91p+2O76smcLJ/ga4N1kgmaKZDHIpwyMOh/rXrSTggciqWtaRaaxDicbJx9yZRyv/wBalY1U7HmYanK/y7X+ZG4INT6vpd1pE2y5TMZPySgfK1U1bNI0TuUb20Nu+9DmE9D3Hsaq1uI2OCAVPUetULyy2fvIeY+47iocQKVOFNoqQHg07NR0ZxigTJO9ANJwaKQC0Gk7CigBDUMikVNimsMipaAqsPWonX5TVpl61CRWbRRWxSYqVlxTGFIoaBTkJB4pADR6UAy5E+7/AAp5IqkrYNWlfcM0E2BuaY1PbtTDQ4lEZXFMYVKaaRUDIWFMbpUzCmbaVh3IiMdaYw596mZTTWX0qbFEJFIRUpFIRSsIhwKTFSlf5U0ilYCMijFPI54pMUco7jcUhp2KX60uUpMbSVJ9KNvFSMjNFSYox/8AXoGMxilxmnYpQPWgBmKMZFOx1pcUAIBjFTxXLqfn+Zf1FQ4xSrSlBMuFSUHozRjkVx8ppTWcBjnpU6TsOHyR61zzotao76WLT0mWh70tMVgy5U5FOzWPqdiaeqHA05T1plLmgZIp/GpFfaagzT8/NTTKuaMN2R9/kVehlVhwcisNW7VJHMykEE5rRSC501tPj5W5U8etcR4z8NfZi1/pyf6OTmRB/AfX6V0ltdq/DHB6D3rShlDKUkAZG4II6iqlBVFZnPiKEa0bM8YzS10/jLw42nyG8s1LWjn5gP8AlmfT6Vy6nNeZUg6crM8KcJU5OEhaKKKgQUUUUAFOVqZS0DTsSA04NUIp26kUpk4anhqrbqcrUmjWMyyr07dVcPinK9KxrGoWAaUGoFanh6lxNY1CXcRTw9QhvWgEVPKbxrE+4N1ANJ5aHoMfSoxSg+9KzRanGW47yj2b86YVZeopwc04SUk2g5IPYiBpc1KSrdRmmmP+6fzoDlkthAacKjII6ilDUmVGXcloIDDDAGkBpaNjTRqw+1uJ7Fy1u2VPVG5BrVtbuG6wIsRTd4mPB+hrHpGQN7H1FJpMunUnS0jqux0iOQcEFWXqCMEVbgnKnrXP22osqrHdguo+7IPvL/jWrG/yh0YPGf4x0/H0pep6NCvzfAzet7kMOTVrO5R3HpXOxyEcitC3uivBqHDselSxKejNDbg8dPSlzSJIGHFKf1qTq03Q9WxUivxVfNPUimCkWlfHFODVXVuKkV6RSZMDRniow2aXIxRYY40scjROGRirA5Bz0qPNISKVhNXVmd/peopqtjl8C5jGJB6+9VrmDYeOlclpt5JaXCSoeR1Geort45o7u3EsfKt29PauaceV3R41ei8PK8dmYGoWgmBZeJP51lK7IxDZz0IrqZYuTWZf2XmruXhx0x3ojI6KNdPRlKOQEjHeplfsfSs7kMQRtI/Sp45exJGR9cVopHRKHVF4HIpytVdSeq/Wnq2avcwaJweB9M04Nn34Hv2FRA05W556UmZMl3fl16/SlU9jUQPSl6VNiGibdxxn05FKG/wqLPpSg9KloyaJt2eaMmo92KOgqWiGSZpcmo80mfelYQ8txQWqMmkzmiwiQtTN3vSU3NNILDiaTNNJpueaAHHpTD1oJzTCeaLBYU9/8/56io2HFPzxTGoGMYVGe9SGo6VhoY1MPNPbpUZoASm5x1oNNpABNNzQ3Wm0WJaGsSKPYAnnpj/P+TQaaTSaExT1PT160w8ilNNNKxLQuabSU0mmibDycUm4VGxwtJ1PHNVYhq6Jg4zS+YNp9Kq5znrnFJuxnHXB5PGf8/1p2M3AWa0gkPHyE+lUpbOVPugOvt1q00mDnjGCf0zQJSG5PtmrQ05RMtjjg5HsabnmtWRlcESKDyRz/n/PvVZraJ8mNmU5x6jNNFe0vuU6Spmtnz8m1/8AdNQurIcMCDnHNMLoQ0ylJ9aafWhCGsOlNpxppqiWNprU40h5qiSM0UpJHb+dFUScnRRRX0p8OFOptOFABRRSUALSUUUAGKSloxSYCUUUUDEpKU0lAIM0hFBopDEpaMUUBcXNApKKBjs0tNozVXAdS03NLmmmAuaUGkFJ3p3AlDU4GoqcDVXKuSg09WqIGl3VSY7lgGng81WD1IrVdx3J1NPyKhBp1UmO5ODTlbtUCt608HNaKRRYDVIGqrnFSK9XcRZDVIH4qsDT1Y8c1SYXLQbNPDVVBNPDVVwLIarFndy2sm6FiPUdjVJWpwb0qkxNJqzPTPD/AIshv4UtdYDOFACSA/vI/wAf4hWzfWjQIJEdZrZhlZk5Vvb2NeOq5U5UkH1zXU+GfF1xpjGOUq8L8PHJyj/X0PuK0jUaOCrhnB81P7jrGJxgcc5/SgS4PercMdrq1ubjRixZRmS2Y5dfceorPbK8EEH3rojJS2HSrJluOcjvnmrMdyfXAGayDIRjmnxykHg+9B2Rd0bUvk3ULQ3MayRnqrCuM13wzJaK1xpxM1uOTH1dP8a3kmIFWo7zbg80rFqVjzdW5p6vt5U4rtNY0W11NWlgIguuu4D5W+orjL20uLCfyruMo3Y9j9DSsaxmmVLmzEmXgHzdSnr9KzjwcYwR61sBqZNFHcD958snZx/WocSrmTmlp1xC8DASfmOQajzUFDgaeDUVKrYpCsTEUlAOelBoFYKSijNFgsMYVCwqw1RNyKmwyBlqNhU5FMIqbDIMYpDUjDANRkUrBcSnq22mUGkMshtwFB5qBG2mp1ORkUxBimkU6kaoLGEU3FSYptIRGwppFS4ppWlYaZDtoIqQjimEUrBcjIpCKlxSFakZDikYVKRSEUwIcUYxUmKTGaAGUuadtpMUrDQGlpKXNS0UmGPSjpTsUuPSpKGUp5607FFFhkeKdinYoxQIbS04AGjABFMBBwcrwanSf+9xUOKMVE6cZGtOtOnsy4DnkdKXNVFJXpUySBuDwa5p0XHY76eKjLRk3anZyc1HmjdWR0pkqmng1CDTgaZVyZWIPFX7W8Iwshz7+lZqtzTgcHPSqUmhnTxyRzwtFKBJE4wQe49K858WaA+lXPmwAtZyH5W/u+xrqba6eLGOR3FbCPb6hayQTgPG42sp7VpKmq0bPc5MVh1Vj5nj+aWtXxJosuj3hHLwOcxvjqP8ayCa8ucHB8rPDknF8rFJpaZmlzUhcXNJmkzRQIcDTqZQDQNMfRmm5pQaRVx26nBqZRQUpEwanB6gBpwaixSmT7qcrVBnJ4pdxFKxqqhYDe9O3VXD04PSsaKoWM0Z9Kg3U5WqbGiqMmzShqjDUoNJwNo1mTBgetJtDdOKZSgmp5TT2ie4YK05W9aTNIRmlYd7bEoOaBUXKmpEbNDRpCopaDqkt55bSQtCxGRyp6Go6WpNUtbp6m3Z3cd0P3Y8uTvGeh/3f8KuK2DjuPXtXLnrxwc9a1rHUg22K8OGHCy45H19anY7KVdPSejN2CcqetaEcwZaySjL3DA8hgcg1JC5T6U7J6npUqrWjNTNLuwcVXjl3CpOtSdV09UTBvenq1VlPY08HFKxSkWVanBqrhqcDSaL5ifd6U3NRhqXPvQFx2fTNbnh/Uvs0wSVv3T8Eeh9awM+9LHJtYc1Mo3RnUipx5WejSAduR1FVnj71n6DqHnRCCQ5dR8vuK1DxXJblZ4s4ulLlZk39l5wLIMSD9axfmU4YEMOorrWUGs7ULH7QpZOJP507nVQxLXuyMeOQr6n29anjk3KOf8A69Um3I+1gQQec08N0I/CmpNHXJJq6NFW9afmqKTc4NWFf+laqSZhJFgGndaiU09TRcxaHg07NR5p2akzY7NLmmijNBA/NJmkzRSsAE8UZpCaQmpJF3GkJ4pKTPFMBWOBTCaCabmgBSaSkJpuaAHZpjGkJppNACnmmUZptACNxmo2pzGmGpAbTGp3amNTsAhNNJpaaaQDSaRqDSUiQpmadTKAENNzStTTVJCEJ9Kb14OOeP0oNNbp/OghoUtnpwOuM8DrUbHj8PTp2/zj0pWJ5prE/wCRVWE0I3T39KZmlbls1HmqsS0KTjvz7dvWms5b3Pv+NBptFiWgLZz0xjp+NHnHGMnHoTkUw0yqRNhxI7oh/DFRssZ6Bl+hzTqY3Q8kcetCAY0S/wB4gfSmNGvPznr/AHTzUjc5zTTn/wCtVWFcjaNR1f8ASmFF+XDHn1WpSOD/AJzUfTp+PvTRLYzAOCNxBAI6DtRTxx/9fmiqJuzjaUUdKTNfSnxAvekozRQAtFAooAKKKWgBKKXFJSYAecUlLSGkAUhpaKBDaKWkoGJRS0mKBoKQ0UtA0IKXNIaSlcY+im5paYhc0uc02nA07jFpQabmjNVcCQGnBqizSg1SYyYGnhsVBmnK1NMdywGp4aq4anhuPSqUgJ1an7qrq2KerZq0x3Jw1OzUO6nbqtSKuTq1PDVXU08GrUhllXp4bmqqtUitVKQiyr56U8ORVZW9KerVakFy0rZFP3cVVVqercU7gzU03U7jTp0lt3dWQ5BU4I+hr0HT/EVnrahdQKW13gAXCjCuf9tex9xXlwb1p6SMjAxsVPqKuMrO5z1aEamuzPU760ltJAkyY3fMpHIYeoNVc+vI/nXPeHvFctrH9lvAk1qePKk6A+qn+E11P2eG8gNzpchmTq8Tf6xPw7j3FdUKiktTBSlSdplYSkU4T4qs+QSKaTWnKdcZ3NCO5x0ODVhpYLuAw3kayRn17Vi7iO9OEpHQ0rF2vsU9U8OyQAy2LGeDGdp+8v8AjWFnDEHgjqPSuxhvHRuDxTLyystSG51EM/USJx+Y70nEpTa3ORZsqVIDKexqpcWGfmtjkdShPP4Vr6jpdxYtllLw9pE5H4+lUQ3Ss2jVS6oyOQSGBDeho3VryJHMMSrz/fHUVn3FlJFzH+9T1UdPrUOJakmQhyKkU56VX3UoYg8VIyxRTVfcKdRcANMfvT+tNPSgVyMio2FTGmEZJpNDIWFRtUxpjrUsCGkNPYU0j+dIdxtORtvSkxSUMCyrbhxS1WUkHip1bP1qGhpgeDSU49abSGIaSlpKQhKYRT8UlKwDCMUmKkpNtIZGR0pOlPI5pMUAMxSEVJ2pCKQEeKQrUmKMUDuR4pMYqXbSEUWAj20ucU7bRjFDSYXFHNGKMZoGR05qXHsWpBijFOUg+xpdhqbFXGYoxTiCO1GKAG4opaXFMBtFLijFCBiqxU+1Shg3TrUNHQ5FZTpKWxvSryhuTg05WqEP604HPSuWVNx3O2FeMloTBqerc1XpQxFSbKoWgxqWGZo3DKcEVURqlBxyKcW0y732NxlttasGtboZJH0Kn1Feba5pc+kXjQTj5eqOOjD1rsY3aNwyHDDpitOeK21+xa3uAFmHKt3U+o9q0nBV4+Zw4vDqouaO6PK6KtapYT6bePb3CkMp4PZh6iqleZKLi7M8bXZi0UnaikMWiiikAUUUUAOHFOpmaXNBSY6im5pc0DuLS5poOaWgaY9T60oNR0UilImz6U7dUANP3Ui1IlDU8Gq+aUE0WLUyyGpwbNVw+OtODZpWNYzLANLmoA1PVqmxqqhLnNJSKc0tFiua45W9amBBqtTlYiocTenWtoyejhuDTVYHpS1PqdN01c0NN1KSy/dyjzbc9VPb3FdFGqTQC4tnEkJ7jqPY1xynselWtOvp9NuBJAcxnhkPRh71NrHTRxDp6PVHUqSuKsI+aW3SDUrP7Vpxyo/1kR+9Gf8AD3qHG00M9alUTXNHVFkcihW7NUIalzke/apN+a5Opp2arq3NODe+adg5ifOKXdUG+lDcUWHzEuaM1Hvo8wUCctDQsbh4nVkJDqciu0s7lbm3WVT16j0Neexy7WBFbuj332eQZP7p+D7VzVYdTDEU/axut0dVmk/nUYcHoc08EGue55bKmoWCXSZGFlHQ+v1rnZopIJNkgIYdq67NV721ju02yDDdm7imdNHEOHuy2OYBqRXIOQSPwourWW0k2yDjs3Y1EDTO26krovxzBsdqsKc9DmskMR0qWOTA5q0zOUOxpg8c07Iqmsu7mpg+aasc7RYB9KAaiD+tKrcUyGiTOaM5pm4Gl3elBIuaQmmk0mfWpAdmkzzTc0maAFNJnFNJppNAhSaaTSbqQmgAJ9KaTRSGmAZph6UtMJ60gEJpCaCaaTSYMGNMJoNNzQAN1pjU49aYaLCEpDQaQnmpENP1pDQTTSaBCMabmlamGqEJxSE0E8cUhNMQh70w0pNNJpiYjUylYikqiRDTWpxphNAmNNNpTTaZDEJ5pppW602mIQ0w04mmkUyRKYafTDTRLEoooqiTjaBRRX0h8SFFFFACgUuKbSg0AFKKQUpoAKbmlpKGAUUUUhBRRRQAUlLSUDEpO9OpKAEpKUikpDQUUUhoGLRTaKBDs0ZptFIY+lpgNLVXGPzRTRRTTC4/JpQaaKM1SYEmacDkVFmnA1VwJ92Kcpqvmnq3FNMaLAbmnA81XB9Kk31SkBODTg1QK1OBq1IdywG5p6tUAb1pwNUpDTJ1b0qRTnGTVZTTs9qtSGWlbIpwaqytTlarUgLStTw1Vg1PU1aYixnjnvV7TNSubG4SSCRgVOQQeRWWD6U8NTTaE0pKzPR7DXbHV4wt8RBdf89lHB/3l/qKlu7WW3I3gFGGVkU5Vh7GvNlcqdyEgjoQcGug0XxLPZAxS7ZLdvvRuMq3+B9xXRCs9mczpSpO8Hp2N5qYTirUT2eoRhtPZkkPJhds4+h71WkQqxVgQw6g10Jp6mlOqpO2zG7sU5ZMGojTc4oubp3NCG8ZRhvmHTDDIqteabaXg32xEE3XB+6f8Kg34zSrLg0nYe2xk3lpPZPtuE2g9GHKn6GoVcg5BxXSR3hwUcK6NwVYZB/CqVxpdvOC1nJ5D/8APN+UP0PapcSlLuYk8EM4yw2P/eWs+ezliG4DenqtatzBPaPsuIyh7HsfoaYr4PBrNo0TfQxckHI61MkmetaM0MU+S67W/vLVGeyljBK/Og7ioa7FcyYUlQpIR71LnIoGIab0p5pnekMY1NNPPSmUmBGwpjf1qUiozzUgRmkpzU00DCjdjGKSipYEqSbuvWn1VNSJJ2apHclooBzRmgBKSlpKVwCkPSlopANPajFONFAEdGKdRSGNxRin0YoC4zbRtp+KKBXI9vtRj1qTFLigCMLRsqTFGMimK5GUoAZenPsamC0baWgKQxCrcHhvQ04xUFfUULvTgfMvoahxNFMYYsZpu01ZjdX+UZDehoKcdqQ+YrEYGabirDR88CmbOvFA7kWKQ1Jj1FIRzQFyM0BiOlPxTWX0pNJ7gm46okVg31ozUGKeH7GsJ0Vujqp4i+kh+7HIqVJc9TVdvakLYNYWOqNWxoKQeakhkaORXQ4YdDWdHNtwD0q0rgjOeKI3TNlNSNjUrG38R6eUbCXaD5HPY/4V5neWstlcyW9yhSSM7SDXfWdw0Eyuh5B/OrPiTSIvEGnfabVQL6NeP9sf3T7+laVaSxEeZfEjzcZh7+/Hc8ypKe0Uikqy4IOCKTaR2ryvI89JiUUUlIBaWkooAKMmilpjuFFFFIBVNOplFA0x9LTM0uaB3HUUhxSA0DHZpwNNooHckBzTqhBxTg3NKxopEoanqc1CDSg+lKxopE6tipAagVqcDSNYzJwaKYpp45pGqdxVOOlSq2RUNJuwwxUuOhrTq8pZpVOOvSmqwYcUvas3odifVFvTb640u7S6s32uvUHow9DXoNl9j1+wN1po2TouZrcnJU+o9q80B7dqtaXqNzpF/HeWL7ZEOcHow9CO4qWjalVdJ3Wx18iNG21+DTa6S3Np4r0v7bYbY7xB++gHVT7e1c3NG0chVgQ4OCDSR69KqqkeaIje3WhWzTd1MJ2tnt3qi3In3Yo3Got2DS76LD5iXdxRuzUWaNwosPmJS9XLCXdmM9uRWbup0cpjkDr1BzSlG6EpWZ22k3hZRC55H3a1Ek55rj4JvuSIcZ5rdtLwSoD+defJWZzV6SvzI2d1GelVI5anDZpHI0x0kaTRmOVQyGsC+sHtm3Jl4j0bHT61vA0ob5ccEdMHoaVyqdWVN+RydLWtf6ZnMtqPcp/hWR0ODxjrWiO+FSNRXQ9WI5qwkvIB61VHNOFIUoqReDU5TnpVJHKn2qVZAQO1UmYSi0W1bml3elQh8Uu6mmZvclzR3qHfSh80ASZpv1NNLUhagQ4mm00nNJmgQpNJRTWIzQApNNJzSMeKQnFAAaYxoJx0ppNKwCGmk0pOBTGPNFhXDNNJxRmkNOwATSUU096CQamUGmk1ICHrSE0ZppNOwhCaaaU01jTsAh4pO9IaSixI00hpe9IxpiY00lFFMQ0000rU00yWMNIaU0jdKCRpphpTTTTRLEpKWkpokZmkNLSGrExD/niiiigk4ylpKM19GfEi0UUUwCiiigApaSjvQAtJSikoYBRRRSEFFFFABSUtFAxDRS0UANpKdQaQJjDSGnU2hjEopaSkAUUUUAFLSUUAhc0uabS07jHZpQaYKWmmMfmjNNzSg07gOBxSg00c0tUmBJu9acGqGnA1QyZWp6sc89Krg0/fTuBaVs0u6q6mnqx9apSCxYU08H0quGz3pysRVJiuTA0/dUQalznpVcw0ydWp4b3quDShqtSHcsq1SBqrBvSnBqtSAsg04HAqBWp+7Iq1IGW7a6lt33RuQfrXUab4iiuY1h1BNxAwHz8w/HvXHZorSNRx2M501Pc9Fe23x+ZauJo+pI6j6iqrCuT0/VbmykVo5GOPeuotNZs9QULcAQTnq6jg/UV0Rqp7mXPOm7S1Qh60xjjFWbi3kjGeGTsy8g1VbpWlzpjLm1TE3ntQJiOlR8imk0DuXo7vKbJAGQ/wsMj8qgn063mJa1Ywt/dPKn/Cq5NKHIOQcUDu1sU54Li2P76MqOzdVP40xXIwc8+ta8d2wUq3Kngg8io57W2uPmjPkSHn1Wo5examuplSRxTf6xQD/eXg1UksnU5iYOPToa0Liznt8ll3r/eXkVAHxWbRafYobsMFcFW9DTRzWjIVlH70Bvr1/OoWtFP+qfH+y/8AjUlKZSJ4pKklikjPzqQPXtUVJl3EamNTm+9TGqQGNTDTzTaAGmkJxTjTTUsBtJSmm1Ih6uQfapgwbpVY0mcGlcL2LdFQpL/e/OpQc9KCri0UUlAxaSjvRSASloooC4UtFFABQBmgU4UCExS4pacBk0CGgUoFOxT1WiwmxgHpzT9lPVKkCmixDZBszineVkip1XAFP20Ccim0AYYNNIdB03rj8RV8JRsyKTimCqNFJGVz8p57juKChqxJbh+vB/vDrUTCSL743r/eHUVDi0aKsmV3j/DmoytXgBIuRyKY8XpSLUyiVpCOKtNH1qFloHzIgZfSmkVPj1pjAUBcizSNTmFNYYPFZzgnqjWnWa0YzNSRSlOD0qOmnpXM0dCnbVGkj9CK1NKvTbzdfkPUVzcM+x8H7v8AKr8b9xzThJwd0dUaimiz450QSxnVrJRg489VH/j/APjXC16t4evUcfZpgHRgRtbowPauG8YaG+i6mVXJtZvnhb29PqKzxtBfxobHn4iHJK/QwqTApM0ZrzjC6FwKbtozRmgWgYpMUuaTNAtBKKWkpiClpKKAFopKKQC5ooooAcDxSg0ylBoHcfRSZooKuOBxTwajopFKRLmnK2DUQNPoNVIlVqkU81WzUqmpsaxkT7uKbSClpGl7jkYqeKsKcjiqtSQvg4NTKJvRq8rsyc0opKTvWZ2J6mjoOsXOg6nHd2jEYOGXsy9wa9YuobTxRpa6npWPPx86DqD6H3rxjgjmt7wV4km8O6orElrWQgSpnqPX60mioVZUpXiasyNE7K4IYdQeMVGWBBzXceKtJh1SyXVtKKurLuKr/EP8a4PpSPXp1lVjdCqxHyn8KcGqGTO0EdV5oV+OOlUPms7E+6kJqPdxRmgfOPzSZpmaTNMXOamlz5JhJ91rWgmMbcH61y0bmORWXqDkVuxyCVA46EVy1Ya3Nac+bRnRQXAPerkc1c5bz44NaMU+cVzWMalM2ElzTg1Z6SVKslKxyygXt5zwar3lnFdDPCS9m7H60ivnvUgf070aolXi7owZoJLd9sqkHsexpmf5V0LbJY9kqhl/lWZd6e0WWiO+P9RTujphiL6SKVFJ0pe1M0bHq7DrkipY3DDg1D0pCuT6EdxTTM3Ys5parb5I+oDj1HWnrKrdDTuRYmzSU0HjNJmncQ8nFJmkJ7e3rSHkf/WxQICaDkUhI7Uwn/CgB/HemZ+Xn8aTPWmlqBCknv170w0buaaxoAGbikJpKQ0CDNJmkpM0xC5pppCaaTSADxTTQTTSaAEJpDQabTEwNNJpScU2gQhptKTSZoJENMPNONNNMQlIaWmmgQ0nNNanHpTTTJY2mtTqa1AhhpppxppqiWJTTSmkNMkaaSlpDVEsSiiigRxYpaQUV9GfEi0tIKWncAoooouAUUUUCFpKUUlIAooooAKKKKACiiigAooooASig0UAJTTTutIaGMSkpaKQDaKWkpAFFFFAwooooAKKKKB3FopKM4ouA8UuaYGozTuMkzRmm5ozVJgSA0ZpuaM1XMBKGp6tUOaUGqQE4anqarhuKerU7gThs04Gq4apA1UmBY3UoNVw1PBqriJwcU7dUKt607cM00x3JlepA+Krg0oarUhpltXpwaqqvTw9WpAWcilBwcjrUG/pTw3FUpBc2dN1u4tDhjvj7qe9blvc2d/tMLeVJnOxm4rjd1KrFTlTg+1XGo0ZOmr3jodjIjRnD5Hv61AwrLstali+SceYn61qxzQ3K5gfJ6le9dEaqe41NrSRGaSpMYPNNYVd7milcZmlDYpCMU1qLjLEVwyMNpPSiRLe4yZU2Of4k4/SqufSgMRRzdxp2CbT5AC0TCVfbr+VU8lThuCO1X1lK4/nUpkSYYnVZPQnqPxpNJlqfczVkIqOSKGXkrtb1X/Crslgrj9xJg/3WqpLFLCf3iEe/aoaaHfsVJLKQZ8srIPyNU5AVbDAg+4xWor1J5m5cOFcejDNRYpTtuYh7U04rUktIJD8uYz6dRVSaxmXJQCRfVTU2LU0yrSUNlWwQQfeipZdxrUw08jmmVIhDSUppKRLClVivSkpKBFhZQevFPzmqmaVXIoKUy1SioUkHfipc/Q0FppiilptLTGLmikpy0CFpaSlpCYtOFIKdVCFUVIq0ij6VKBSIbFUU8UmKeq0WIbFUZFSKvrSqvFSKKdiGxFTNSrFkVIi1Kq4HNUkZSkQiEGkNsD2q2Eyf8/59KkWLscVVjNyMafTg3zRttk9R0P1FVJC0TBLhQjHgH+E106wZ7USWaSKUkjDKexqHTvsOOJ5dGcuyAmonj4rVu9IntgXtQ00Q6x9WUe3rVFSHHH4juKycbbnXCqpK6ZRaP0qJlrRZBVd0qWi1MpstRsKtOlQsKRSZWYHPao245qyRUEqdx1FZ1IXV0aQqtOzK7dantZyp2Hp2qux5qNj6cHtXO0bxqcjujoLWcxSK6dVOa6/UrCLxL4c8v5fPA3RN/cYDp9DXn1ncblGTz3rr/Cd/wCVcG3YjZJ0yejdq2oyTXJLZnVUtVhdHl1xE8E0kUylJEYqynsRUZ4rvviZou2QatADhzsnGOh7N+Nef5ry69F0puLPLejsxaKQ0ZrGwri5oyKSkosK47NGaTNGaLDuLRigGigdwpKKKAClFJRQFxaWm0tIYtOB5plLQO4/OaQCmg4pwNA0x1OVvWm0UFJkgIpwOKhzUopGsXqTqRTqhjNTVJ0RdwooopFFmF9y/Snd6rxttYelWCKzkjsp1OZC0jruH+0OlGcU5TxUmt01Y7b4aeK2066Gm3zg2kzfKW/gb/Ct3xtoIsZvttoD9llPzD+4T/jXlD/K25eDXsHw28SQ63pbaJquHlC7ULfxrj+YpNdUOlWlSlf7ziyfzqFTsYr17j6Vr+J9Im0XVGt3y0THMT/3h/8AWrGm+6COoppnptqS5oku6l3Cq4bIpd1MSnoTbhSbqiLUm40C5yYsK0dJnBDRH6isfdUltOYpldT0NTOPMmioVOWR0m6rUExHBqjuBG4dDyDTlfGK4mjueqNuGbPU1YV/SsSOTFXI5896hownA1FkqVZO1Zyy1IslI52jRD5x0+npUiyY6VnrLnnNSiXpSsZtEtxaRXGWTCSe3Q1lTwvbvslUg9vQ1qLJ61IXDx7JQHT0P9KdxKo46GLmlHWrc1jnm2O8Y5U/eH+NUs4ODwaZspqWxJmmMgPPf1paQmjULjcume4pRIDTg1IVVutP1Fcdu4o3c1Cysv3fmFJ5nJzxVICXOBR1Peo99BP+FAhzHrjJprdff06UhOetN7cUBcU/jSZopM0yRKKTNITQAuaYaM8U0mgAY80w05qaaBCUlFITQAhpDSE0maBMDTaXPNNzQIQ02lY4FNJpiAnrTTRmkzQJhTTSk00mmhCN0ph6040lMgSmt0pxNMNAmNNMNPNMpkiGkNKaSmIbSUppKoljaKMHtRQI4sUuKQGlBr6JHxItFJmimIdRSUtABRRRQAopKKXtTGFHekpaACg0UZoABSUUUAFFFFIQUhpaKAG0lOooGhhopaTFIApKWigBtFLikpAFFFFAwooooAKKM0ZpAFFFFMELS02ihDHUuabRmncB4NKDTM0tUmO4/NOBqMGlzVKQEqtS7qizTs00wJgafmq4bmnBqq4FgNT81X3Yp6tTuBPupytmq4b3p4aquInzSg1Bmnq1O4ybdT1fBqDcKcDVcwXLAf3p4f3qtupwaqUgLYYd6cjsjZRip9RVQNUivVKQjZtdWcALcLvHTcOorShnSVcowYencVywepI5CrbkYqfUVrGo+pm49jqeveo2Wsu31I8C4G4f3l4NaUM6yLlGEg9O4rRVLgpuO41hjNNapvlf7n5GomQ1akaKaYzNGfQ0hFHSi5XQk8wipo7njDDcPQ81UzRup8wFiSC3m6Ao/qvT8qrTWMycpiRfVf8ACnK+GqRZ2HeldPcOZoz+hwcg+9KrYPHH0rUZ451AnRW9z1/OoJbBX+a3kx/svSa7DUkU3KyD96iv9RzVaWyhf7jNG3vyKnmhlgbEiMo7HtUYfmpa7lKTWxTmsZk5UCQeq1TYFeCCD71tByDxRJIsoxMiyD36/nUOJaqvqYdJWtJY20mPLdo29DyKpzWE8YLACRfVOalplqcWVaQ0HjrkH0NFSMSiikzSELSqxB602kobAsLNnrUqsD0NUaXJHQ0KRSmXxSg1TWZl68ip45UYdx9adyuZMnpwpq9KcKAFFPUU0U9eoq7kskUVKoqNKlHSkQxwFSqKYtSpTRDY9Fqwg6D1NRR1YjHIqzKTHIKlQZ601RzUyD0poxbHovPpU6pjmmxqSRVqNfSqOeUxUj47HtUqoAeKcoOKmjXjofxFHUwlIiWPj6VnanoEd5+9hxBcdNwHDfWt6NNvT61KqZ9+1DSZmq0oP3Tza6gmtJzDdRGN+3o3uDVdhmvUbrT7e+tzDdxB0PI9QfUVw+vaFcaU5cZmtSeJMcr7GsJQsehQxcamj0ZgSR1WkTmtA8iq8qVDR2qVnqUWFRMKtSLwarsKlGl7lK4jwciqrGtN13Ag1mSrsYqawqQs7m0Z3VhI5DG4b863NPuMOpU8jkGufNW7Cba2w9V5FYJ2ZvSqWfKz1W3kh1bR2huRuEi+XLn+f9a8Z1zTpdJ1Oe0n6xtwf7w7GvSfDN5hihPysPyNV/iJpK32lrfwjdPbcP6tH/8AWrfE0lWpcy3RnWj9pHl+aKQmkzXkHJzDqKbmjNFg5h2aWmZpQaVilIeKSgHNFDKuFFFFIYUopKKLCuLS02iiw0x1GaTNKKTKFopKKQx4NLUdOzmgaY+nKeaZS0GiZMpwasKciqinI4qzGcrUs6KbuOoooqTYOtTxnMfv0qCnRN8xHrSZdOXKyY9fxpykd6bRmszrJCNwxRY3UtjdxXEDFZY23Aihfu1HKP4h+NC7BPbmR7paTWnj3wqMlY76Ic46o/8Aga8yuoZrS4kguUKSxnaymqfgrxFN4f1aOdMtA3yyp2YV6h450eDWtLTXNKw8gTLheS6f4ipaszfDV+X3X8L/ADPMA21ivpyPpTt9R3HGHHbg49KZmqOi9tCffSbz61FuozTDmRIz+tN30zNJTQnI39Ln823Ck8ocVcz0+lYOlzeXc7T0bitrPNclSNmd9GpzwJkerEcnqapA09WxWbRqakc3HWp1k5rJSQjGKsxy5NS0ZSjc0g9SLJiqKyEVIJKmxg0X1k96eJMjrVBZKeJaViGjQWQgggke4p0nlzjE64P99etUll55NSLICOTUu5m12GT2rxcrh0/vLVU1opMU5Rh6H0NI8MU+SB5T56j7ppqQKo1uZuaXNSXFtJCw3Dg8hhyCKgPOTVGnNckDEMMn+lBIb72DxURNG6mK4/yhj5H/AANMbcPvDFAbjH509ZMHn5vXPOaLhzEeaKftRuuV+nT8qiaNwPlw+PTrTC46kzUYbnnj60mc07gPzSE8imk5FNPWgB2aQmkzSUBcM5ptLSHnNAgPNNNI3TFITzTEFNozSGgQGmUppuaABqaaUnim0CCkNGaaaYmBpppaaaZDENJS000CENIaXNNNMTENMpTSUxCGkNLTTQIQ0hopKoli0Uw5zRRYk4ukNLRX0R8UGadmm0ChAOpaQUUwHUU3NKKBC0UUUAFGaKKYwooooAM0UUUAFFFLigBKKXFFIBKKKKAEpMU6imBGaKcRSMMGpASkNLRQA2ilpKQBSUtFAxKKKKQADS5pKKAFopKKAFpabSii4BS5pKKEwHUuaZmincB+admoxS5qkx3JAaXNRg0uapSGSg04NzUWaXNVcCZWpwaoAacGzTuBOrU7dUAPNKGquYCwDT91VwacGqkwLAanZzVfdTg1O4ifNODVAHpwammBOGqVWqqDTg2KakBZD1JHKynKNg+1VN1OD1SkJq5sQ35LATDcPUda0YrgSr8hDj06EVzAepI5SpypI/GtI1COTsdLw33Tz6GmFayodR6CVdw9Qea0IblXXKMHHoTgitVNMV2txxppqUMj5x19DTGGKotTG0ZpDSHikVceGNPWQg9TUOaTcTTuyWy9HcEcE5HoelJJb2twclfLY916flVQNTw5Hencm7RHNp06cxYlX1Xr+VUclDhgQw7EVrxzFehI+hqZnimXE8av79xRa5SqdzDD5oWRgwKnHHatGXS1fm1l99r1nT281uf3sbD37VDRakmPaRZRtnjVx6kciq0ljbv/AKqRo2PZuRTs4P8AjRU2KV0UprG4jGdm9f7yc1UrZSRk+6SPoaV5I5VxPErn16H86lxXQpTfUxaK0zp8Ev8AqJih/uyD+tU57OeDJeM7f7w5FS0y1NMgopR70EVI7iUUuKCKQripIyH5SasJdH+NePUVVxRSuw5jSjlRwNrDPpU61jc9qminkj6Nkehq1IfMa69amHSs2K+XPzoR7ir0csbr8jg+1XdBdFhetSpUK9alWqRnIsJjjpVlBVWNsYqzGeatIxkTJ1qxGOlV4+9WU5x2q0YSZYjFWYxgVDEKsr6UM5pskjH+cVajHI7kAZqGMcD86soBkUHPKRIgzViNQOTj8TUcYzVlOKm5zyYoTHWnMqupWRQyEcg85pcc04fKD/WkRd7o4TxN4aNruutOUtD1ePuvuPauUbkV7MT8pHUdNv8Ah+lcR4u8OmPdfWC5U8yRKOnuKho9PC4u/uTOHlXFVJBWgwyvrVSVeuRWJ6sZFRutVb2PK7wOR1q2/WoyAylT0IpSV0ap2dzJakVikocdjTpBtYg9qjfrXE9zVy6o6bR7nZMjqcDqK7uzmR12MN0Ui7SpHUHtXlelzbeOhU5/Cu80i5821T/ZrsoS0szoTUked+LNHbRtamt8HymO+I+qHp/hWLXr/jXSP7a0Hz4QTd2gLLgfeXuK8hIw3NeXiaXsp26HHUhysSilNJXOZhRRRQA4UuaaDS0MtMXNGaSilYLi5pabS0BcKWkooKuLSikzS0ikxaSiikO4tANFJQMkWnVGDTxSLQ5etWoehqpVq35zUs6KL1sSUE4paa3SkdDEY5pFODmkooJvqW88cUmaZEcrT6zeh3Rd1cehyfansMgiolqVTkYpFp9GVvunBr0n4UeKvsV0NLvpP9GmP7st0Vv/AK9ec3C4O4UyJyj5UkEHIIqmrowUuSXK9j074h+HDpN8bq2X/QbhiQAOI29P8K4rpweor1bwXrcHizw7NpWpAGeNNrerr2b6ivOfEOkz6LqslrP8w6xyY4kX1qEzrhUbVn0KFGaZk0Zpl8w/NJuptFFw5hyvtYMOo5FdDFKJI1cfxDmubzWlpc2YyhP3azqK6udGFq2k4s1g3FKGquHzTg1c9jvuWlapEkqor08PzUtDNBJiBUyS5PNZyScj61Ir9KTRlJGkrZp4aqCvipEkPepsZWLu7mnK59aqeZk9acHoJaLYkx371MsuTzwen0rPEmKcJOetHKQ0acM5GVGCp4IPIPt+tNlihlUMh8tjyFJyKpLIemR0pVlPbjJ7VPKQ1bYJYXjYBxjPOeuag5zVxbj5SD3ycEUPHHJkp8p9DVIam1uU93AxSbqfJEU6jFQtwaZd0xwNO31Dk0ZoEWPNzw4DD3prJGfukqfQ9Kh3YNG4UWJHNG49x6io8+tOD7ehp3mZ+9gj3oDmaGZFJmnMIz0JX9RSNER91lb6HmncfOuo0tSZ5prBh95SKaG4oHddBxOaaTTS2O9LmmhATTc+1JmjtTEBNNNBpM8+1FguFIaQmkJoJuJSUUhpkthSZoJptAgJxSZoNNNAA3FMzSmmGmK4E80lLSUyRKaacabTEJSUpNIaCWNPWiiiqA5SW0K8xnI9D1qseDg8H3rYpkkSSD51B96+jcex8MpGVRVqW0Ycxc+xqsQV4YEH3qXoUmhKdmm0UDHUUZopgKKWm5paBC5opKWgAooopjCiiigApc0lFAC5ozSUUhC0UlFABiiiigAopKM0AJikIp1JQMbSU/FMIqWAlFLSUAFFFFAwxSUtFIBKKKKACkNLRSYCUuaSimAtFFFAC5pabS5ouAtLTaWndjHZpQaZS00xj80oNMzSqaq4h+eacrUzNGapSAl3DvTlYZ9qhzS55qkMnzxShqiU0oNO4E+6lVs1CDj1/EYpwNNMRPuxTg3NVwaeGqrgTbqcGFQZp2aLgTbqfuqtmnhqq4FgN605ZCrZUkVX3UoahMVjThvyOJRuHr3rRguN4BVvMX0PWuc3U9ZChBQkGtI1GiHE6Vdkv3Tg/wB09aRlOKyINQzgXAyP7w6itOC5Dr8reav/AI8K1jUTM3eIuKKlAWTlDn270xlINXcpTTG0YoOaTNFxjhTg2KZmloETpKR61aS4yu1wGX0IzWeDTwxFVclomlsLacEx5hb2PFZtzYT2/LDev95ea0o3PQGrCSnPNDSYKo4s5nPNJXRz2dvdcsux/wC8vFZd1pk8ILIBInqOtQ4msasZFCpIp5I87GPPryPyqMjBwetFS2aehK32ScH7RDtc/wAcfH6VA2luQWtZEmHXb0ag0BipyDUuz3C7KTI8TFJEZGHBDDFGM1rJfErsnVZU9HGaQ2tpOpMDmF/7rcr/APWqeXsHO+pl7aTbVy4sp7cbpEyn99eR+dQhcmpaaDmISvpSbaseXR5dKwcxXC5pRkdyD7VP5dJ5dKwuYfFezRnk7h6GtC31CJuGyh9T0rLKUhUirUmg5jpoWDLlTkHuOatx9q5CN5ITmN2U+xrUtdZZWAuV3D+8vWtY1FsyWdFHVmOs+zuobn/UyKx9M4NaEdbJpnPPQuw1ZXrz09qqxHpnPTscVZX3pnNIsx9Bk/pjvVlBVWPpkZ49auJ2zSOabJYxVhKgU1ODgDFSYMkHWjNJmikSKSffGeOaRgCpBGRjBGM0UyRhQB554t0hbC6+0Ww/0aU5xj7jen0rmZlyK9R1WOO4gkimGY2GCK80v4Htrl4ZfvJ0PqOxrJnr4PEc65JboypuGqL1qzcLVTpWbPTWpS1BcS7h/EM1VJzV6+GYc+hqg3JrkqKzNY7D7Z/LuFPY/Ka67w/PtfYx46VxT8dOtdDpM/Mbg9eadGVnYunK2h6RpU+2TB+63BFedfEXw5/Zd8by1X/Q7hicAfcbuK7S1k3BSDW20MGsaXLZ3S71ZdpH9frXVWpKtC3U1qx5lc+faStnxPoU+hai0E3zRnmOTs61jGvElFxdmcgUUUVIgooooGLmjNJRQFxc0lFFAXFBp1MpQaBpjqAaKKRVxaKSlpFJi0tNp1A0xacpplOU1LLTH1YtD82PaqwNT2v+tpPY3pP3i0wpjVI3So26VKOySsMooooMySE4bHrVjaaqA4OauqQQCKmSOijLSxHTlOKUrk008cVFjdMlcblPvVM8Ej0qwpqO4Xa+7sacdyKy0ui/ompz6VqEN1auUZDk4PUdwa9f1KC18Z+HYp4MLNjdEe6P3UmvD0Ndh8P/ABD/AGVfm3uHP2Sf5T32t2NEl1KpTujImjkt7iSCdCksbbWU9jTc16N490A30H9oWgBu4hl1Uf6xOfzOOleZh+OanU15iXNIWqPNNJoSFzDy1TWM3l3C56N8pqrSZIOR2ptXCM3F3OjDnvUitxVG3l3RqwPWrCt61zuNj1Y1E1dFnPSnBsVXDU8NU2NVMnV6kV+lVt2KUPzU2Bsuo9Sh8H3qir46Z/KpBJ+NJxIZeWT1p4eqSyZqTcB0OaViGW9wNLuxVVZKf5nrSJJw2aXdjuarh6N/FAi2r05ZSDVQPRv60CaTNFbg7ccY70MiP9z5T35rP8zinrKQamxDh2JpIWQ89PaoiKmjufWnZjkGc4NGpPM47lU9fwpucA55qxJCewz9KgZW9D/WmilJMRjx+NJupre1I3UgZGDjntTsMfn/ADijf9ajDU3dgcUWE0WBMw78fnSGVG/1iA+44quTz1/Wj8P0oFyomPksOC6frR5O77siH68VDnA4z+Bx/Kkz/k0E2ZI0Mi8lSfpzUbZA5B/KgMR0LD0IOKcJ5F6Oce/P86eo7sjJ+tJn609rgnhkjPvtpvmR94h+Bpi5n1GZBpO9P3Qnqjj6MDQfIPQyD6jNMXMRmmmpNsXH7xv++P8A69BSP/np/wCOGgVyKkzUuxP+eo/75NN2R95e/wDcNMLkTU2ptsXeR/8Av3/9ekIgHVpD9AB/WgVyHsaaTUreUOiP+LD/AAppZP8AnmPxJoER5pKlEu0jYkY/4Dn+dNaeQ/xEey/KP0pgIIpG6I31IwKPLG3JkjHsGyf0qNiSeST9eaTtTJHkRhfvsT6BetMcxn7iAD/a5/wppNNzTsK4/efQD8v8KKhPJoqrCMeiiivpT4XQKa6K4wwzTqKAKUln1MbfgarMjRn51I/CtakIB68ipcSuYyaKvSWqHOz5TVaS3kTnG4e1TYq5FS0n+cUUrjHClpqmnUxBRSZpaACiiigAooooAKKKKACiiigAooooAQ0UpFJQAlLRijFABSGlxSUANxSEYp/FGKVhjKSnGkpAJRQeKKAA0lLSUDCiiikAlLRSUALRSUUAFLSUUgFoFJmigB2aM02lp3GOozSZozTuIcDinZqPNKKaYD8+9OBqPNLmmpDRJS5qMNS5qlIRJ070oNRjmlqrgTA0ueahBp6tjNO4Ewb3pQahzTg3P407jJQ1O3VCrY/KlB4qrgTA04GoQ3Sl35NFwJg9LvqIEEUtVcCYNTo5GjYFWII9KgBo3UXBo17fUfmAnyP9teta0NwHGSQ6/wB5f6iuTDVNDcPC26Nip9qtVGjGVK+qOq2B1ynIqNkI7VnWepq3En7tz/EPun6itZZVbG7Az0YHINbKSZi3KG5BRVl4genP0qIoRV3GqqGd6cKMUAUXK5kx6n0qVT61CPapB70EsmRuanR/WqqmpUNUmYyHXFpBcr86gN/eHWsi70qaEbo8yp7DmttDVmI+lNpMca0oHFkY6001195pkF4CSvluejL/AFrnr/TLizOWXfH2dRxWTidUMRGXqZxFJnHQ4NSGmEVmb3JoL6WE/Kxx3HarBks7nHmL5L/3ox1+orNYYpO1HN3E0jQkspUBaPbNH1ynX8R1FQKM1HDcywtlWIIPUGr6XcF0CLlNsh48xOG/EdDTVuhDTK4T1FL5XtVz7IwUvCyzRd2TqPqP8KYoz0pWMpSaK/k0nkVf2DjpTxGPSixDqWMpoPSo2hYGtryM9qa1uKTiL2xibWRsqSGHccVp2Ot3FvhZx5yd88NSyWuelV5LXHahOS2K9pGW512m6nbXn+pkG/H+rbhq14z2/CvMvKZGBGQR0IOK2NN8QXNqwW5/fx9M9GArWNbuZTp31id7GcYxxj0q4v3u/wCNYmm6lb3sYeCRT3K91/CtSF88cD6Vd76o4ZprRl1TTw1QK1SA0jEn3UbqhLUbqBEzN71BK9MaTiq8klIRWvnG38a4vxEnmoJBzJHxx3HeunvpeDXL6g/Woex0Ya8ZXOel5HrVI/eNXZhtZl9Dx9KpycMaybPdpyurkVwu6Fx7VlVsdRWQ42sw9Diuestbm8H0I2rQ0uTCY7q1UDU1i+JSPUcVhF2kVE7/AEifdGB6VvWdwYZAw/EetcXo1xtbAPeunt5ARXo0pHXB3Rt67pNrr+mmC46EZSRRyp9RXiGv6NdaLftb3adOVYdHHqK9s0u62N5Tn5GOR7VJ4h0W21uxaC6UZ6pIB8yH1FTicMqy5o7mc6d9j58orX8R6Fd6FetDdL8hP7uQD5XFZOK8WUXF2ZzNW0EoooqRBRRRQAUUUUAFFFFACilzTaWgaY6lptLSLQtLTQaUUDTFpRSZpRUmiJFqa1/1y1XBqe2P79PrUvY2pv3kXXqJqsTVA3SoR3zGUUtJTMgNWrZspj0qo3SpLVsS4PfihrQqErSLbUwEGlY9qZniosdN9R3alYb4yO45FMzTu1LqWnzKxXU1KrY6VFMMPnsaVTV7o5k3B2PVvAPiD7dZ/YLlibmEExH++vp9RWT440AQSNqFiCYZDulQD7pJPI9jXFWN1JaXMdxAxSRDkEV7BpOsx61pokODuUrNG3Kg8ZHPY0rHWmpI8kzRW14q0Y6Teb4QTaTHKH+77GsLOaTQnoOY0wmjNJSJuXrCT5SuenNXlf1rGgfZMD26GtENUSidtCpeNi6r5xUitVNXqVZKzcTpUizupwaq4bIp4NS0ylInDc08GqwfFOD0rD5i0r46U8PxVQPinB6ViWWw59T+dP8AMqmH96er8ilYkth804OO9VA/HJpd9Kwi1uwaUN71WVqXd1pWAs7vel3e9Vt1LuNFgLG/nrQJCo4quHo38UWBl9Log8+tSCeOUEPxWZu5/GlDUuUzcEzTaIMvykfQ1XkQqfT6iq6zOvQmplu26H9aLMn3ojOvSm7u9WN8T8kBW9RTXhyvyEPkduvT/CgfP3IGOD603dT5RhjuGOe4qE96Y7jt1GaaT9aTPNFgHbqTPFNzRmmkK4pNJSE0ZoFcKM0hNJ1pgKaTNNzSZoFcUnHvSZ60nekzRYQppuf50lJTEKaaTxQTTSaYmxTTc0Z5pM0xBmkJpDSE00iRCaTNITSVYAaKKKBGRRRRX0Z8MFFFFABRRRQAUUUUgGSRI/3lB96qyWf/ADzb8DV2kpWBNmW0bofmU/XHFGa06ikhRuq49xSaL5ihRnFWHtT/AAN+BqJo2X7wpDuNBzRmkooAdRSUtABRRSUAFLRSUALSUUUAFFFJ3oAXNFFGKACkopaAEopaKAG4pSKM0GgY3FJSmikA2ilpKkYlFFFABRRRQAlFLRSASiiigAooooAOtLSUUALRSUZouAtFGaKLgLS5ptLTQCg0uabRmmmBIDS5qOlzVXAkFLUYang01IBQeacrYIpgpaaYEmaUGoqWquBMDS5yahBp26ncCUEgUu7FRA07P400wJN1OzjpUOaXNO4yXNLmoieOKXP+NO4EoOKt2l9Lan5G+U9VPQ1nhqdnOKakJpPRnWWF+k4xGQH7xuev0NX0ZZAccEdQeCK4ZXw3BrZsNWyFjusnHCyL1H19a1jU7nLUodYnQlM9KYUPakjn+VSxUqfuuvRqsAg+la3OZycXZlYLzTlFT7KTZ7VVxqoMUc09aNtOVcU0xOSJENWI6gQVOvBp3M5MtR/h06flUyoGUggYPUVXj/HH0qzGaLmTk1sY2o+H45iXtcROe38Jrmby2ltZDHcIUb9D+Nejx8/Sm3VlDdwmOZA6nsf6elQ43N6WLcNGeYkUwiul1fw1Nb5ks8yxjkp/EP8AGucbgkHgjgg9qzaZ6VOrGorxZEfak6GnkcU08GoLJILiSFwyMQV5BB5FaUV/FM3+koN5/wCWicN+I6GsekqlNoTimdF5bBTJEwmi/vL2+o6inxyg9xWDb3UsD742ZSO4ODWpHeQXWPOHlS4/1iDg/wC8P8KpNM550eqNOPB6VKFBrOYy24DOQ0RPyyKcqfxqzb3QOAcZ9KZyTg0WfJB7VG9sPSrEcgarKbWFGhg5uJizWnHT8qoy2hHb6V1JhVqgmtM5xzUtFRrtHKKstvIJInZJF5DA4rpNJ8S7CI9Q+U9BIBx+NVriyzms6e1Kk8UtVsb3jUVmejW10kqhlYFSOCKtq/SvL7G+uNNf90d0RPKHp+FdfpWtQ3qDY2H7oeoq1O5x1aLhqjo99NL1VWdW74oaUetVcwbJZH4qncS02abjiqFzNx1pXGk2ytfTda52+k61pXkvB5rDu3zkVEmd1GNkUpj8wJ9eaqzcVPMc5+lQScxg1nc9OlsRg8VmXQxO4960lPNUL4f6QfoKyq7HTB6lUnrRC22VT70jUxuBmuS+paOh0uTEuPWussZsrzXD277ZEbtXS2M2Mc8V2QkdFJ30OljYkY/Kt7Trvzotrn516+4rmIZMqMVdt5mjkVl6iuyMjW5s6tp1rq9i9rexhkboe6n1FeMeKvDF3oVwS4Mlqx+SZRwfY+hr2eOcSKHU/X2omWK6geG4RZYnGGRuhrCvQjWXmZzhzanzx0pK7fxh4KlsC91pgaa06snVo/8AEVxNeNUpypu0jlknF2YlFFFQIKKKKACiiigApaSigY6lptGaCkx1FIKWkAtOFMFOFI0THCpoDiVT71BUkR+cVL2NYPVGtN9yqzVZk5QVWas0elMbRRSbsGqMhpbNIDhgR2pKKDK7NBvmQOO4plFm2+Noz1HSjpxUHbF3SYU5abRQNNoWZdycduarqatKfWq0ilJMHoeRQiKv8xIpxW14a1mTS7wMD+5biQe1YIb1p6nByKbQU6jTPY2MWp2rRSATW8yndxuPTqP8favN9c0uXSb0wyfNG2THJ2Yen1rY8G635ZFjcsBGx+Rifun0rqNTsodTtHt7kLgksHB+4eu7p7/p9Ke51S95XR5dTWNWdSs59NvGtrlcMOVPZh2IqoxqTJsQmtCKTcikd6zasWkmAVP1okiqc+VmgrVKrVVDU9WxWVjrjMtBuKfvNVlanq1S0bKZYV/WnBqgD0uamxXMWd1KGqDdilDc0rDuWA30p2+q26nbvelYVyyJOlO8zK1VDjvT94xSsFyzv5FLvz1qvuFAfrRYm5Z3Z707efWq2+gPz7f5/wAKVguWQ/04oLgL2/z/APqqsHI6GjdTsFyyW9eDSbzzUG40u/FFguT7+KTeag3nHJPSl34JosK5OHI708S471V3+9L5lLlQi+l64G1iHHo3NPD28nUNGfbkVmb6XzPTr0pcorGl9nZv9Wyyf7vWq7oyfeUj696qiU+pz61YS9kHG7I9GGaLWJ1CkJxTxPA4+dGQ+qf4GneUjf6qVSPRuDSC5Cc96TNSSQyJ95GA9cVBTAcWpCeeKbg45/GjNOyC4uaSkz/OkzxQK4uab60hNJmmIcTTd1ITnFJRYQGiimE0xDqaTRTTTSADTaU0lUhCZopKDxVCDNFJknp/OikBlUUUV9GfDBRRRQAUUUUAFFFFABSZopKACkalprd6TGJSfWlpKkYxo0bqoqJrf+6351PQaQXKbRsvam5q7mmsobqBQMqUVYaFT0yKiaJh6EUDuMpKU8dQRR0oAKSlpKAFooooAKKKKACikooAKWkooAKSlooGIaSlPNJSAKQ0UUAJRS0VNhiGkpaSgAooooASilpKTAKKKKACiiigAopKKAFopKM0gFopKWmMKWkooELmlzTaM0XAdS5ptLTuA4NTt2KZRmmmIkzS5qPdTg1VcY7NLmm5oquYVx+acD/9ao80uadxkmf/AK1LkVFmlzTuBJn607Pp6ZqLNKDz+lO4Egb607NRZoBouBLnmlD1FmlzxTuBoWOoy2bfLh424ZG6EV0tldR3MXmWzE4+9EfvL/iK4vNPt55beZZYXKOvQjqKuNSxjUoqaO+hnVgPT1qwrA1z+n6lHfEK22G79OiSf4GtCOdkco4KspwQeoroUrnDOm47mkFBpwTioIpg1WEYEVVzBtocq4qQCkU5qQUXIcmSIOvSp4xioVNTL2ouZtk8Z/z/AJ/GrMZBFVFODUyNTILIAOKxta8O22oZdAIp+zqOv1Fa61IrUPUqE5Qd4s8q1LT7nTpjHcpjPRh0aqJ5r128tobyBop41dD1BFcJrvhqaxZprXMtt6fxLWconq0MZGektGc4RTafTWFQdw0mgEjpmkzSVIy9Z6hLbcA5U9VPIP1FakfkXvNqVhm/55M2FP0J6fSud605HZD8pqlPuZygpG+J5beYxzq0bjqrdq0Le8B71kWerJKiwainnwjgZOHX/db+lWm0uV4WuNLk+0wLyyjh0+oqk+xw1KVtJI3obgNjmrSsGrj7e/ZG2vkMPXiti1vwQOaaZyzotao1niUiqdxaAjpViK4VhwamyG61Rkm4s5u5tMZwKz3jeGTfGxRhzkV1s0Svnjmsu6talo6adW6sxdN1wkrFcna4/i7GtpbsMOoNcbcW/PIp9pfyW7bJCWj6fSkpWCdBSd0dbJccdaz7ib1NVBdhk3KQQagnnB75qrkRpWZHdS5zWTO+WqzcyZB7VQkPFZSZ2U4kUhqMNlXX8aHOaan+s+oxUX1OyGmhGKp6h/rVPqKunrVO/wCqfjU1NjeO5SNMbpTzTT0rjexoXLdt0SnuBW5p02Y1z1Fc9ZN8rL6c1qWEm1iufcVvTeg6crSOstJsrj05q+j1gWcuMVqRydxXXCR0tmva3Hltg/dPWrvmccHj1rDSSrdtNgBSeO1auw1I145s5VvTH1rk/FPgyDUQ9zpgWC5PLR9Ef/A1vk0+OYxnnJTuPTionBVFaQ5RUlZnh95aT2czQ3MbRyKcFWFV69y1fSbHWbfZdRhjj5ZF+8v415l4j8KXmksZFHn22eJEGcfWvLrYWUNVsc06TWqOaopfWkrlMgooooAKKKKAClpKKBi0uabmlFDGmOpc0lFIpMcKen3hTKcDUtGsXqa7cwr9KgbrUwObdD7VC3WskerJ3SY2o2+9T27VHVHPJhRRRTJJIJPLlDdu9XZRhsjoazqvwv5tvj+JeKhnRRl9ljCcUm6hqbQW27kmc0kw8xPccikBxTgfSiwaSViupzTgTTJBsk9jzSgg0zC7vYngl2tXoPhvWPtsSwXDE3CdDxl16ce9ecVcsbl4ZVkjYrIhypHY0HTSqdGekatp8OrWhimIWUf6uTGSv6dP8a85vbWWyuGhuFKuv5H6V3+jaimo2u7gSpw6+nvTde0uPVLXB+W4TmN/T2NNpdDSSuro86zSxttcGluYJbad4p1KyKcEGoieKVjDmaZohqeGqpG+5QalDVm0dUZdSyGqRWxVRWqRWqbGkZloMKUH3quGpwalY1Uyxu5pQ/NQhqXdSsVzk2+neYKgDUuaVh8xOrCn7qrA9adnvxRYLlgNinA1W3GlDkUrCuWd1Lkiq3mGneZk0rCuWA31o3cc1B5mKA3HWiwXJ880u/NV99Lvo5QuT7qN1QbqXdRyhcm3Cl3cVBupd3vRyhcl3D1pdwqHPrTd1HKFyxuHvSb6h3UbqLC5ibd+XFKHAqDdznJ+lG4e9FguW47l4z8jMvfg1Kt6W4lRJB6kYP5is/dzSbv8aXKI0TJbuPuuh9QQRSmNWGYpkb2J2n9azt3FG+lyBcvGJxn5Dx1xUZP5VAsxXoxH0OKk+1Oc5IbOfvKDnNHKwFPX3pKcLhWxujXrzt/z9aTzIT3dR9MgflRYkbSZp42MTtkToScnp1/w/rQYmPTH4np/+o8H/wCvRYCPNJmnFT/dP+NMP61SQgJppNLg9v8APXFNz6dKqwgzRSZ47e/NNLjBIIwBnOR/n1oAceFJNRSHg8cf/qpGLeuOw+bHPb/Paj+LgAc4zn27n8uPamgHKTjkA+5//XRUJIPJJGfY0UAU6KSivoT4YWikopgLRSUlIBaKTNGaAFpDRmk7UAGaQ0UhpDENFFGakYhoNJRQAUUUUhhSGikJoAaajaMdxj6VJ+BpME9RzQMhaMj7pzz0NNII6girGKTFFwK+R6/nS1Jt45x0xTTGM8ZFFxjaKNjDoc/Wm5I6j8qAHUlJuHc4pc+lMQUlLRQMSilopAIaSnGm4oAKSiigBKKKKQBRRRQAGkpaKBiUlLRUgJRRRQAUUUUAJQaWkoASilopDE6UtJRSAdSUUUwFopM0ZoEKKWkpM0wHZpQabRTuA7NANNFLQA7NPDVFS00xElKDUeaUGmmBJRTAadn61VwFzSim5pc07jHA8UtNzRmncB+aM+9MzRmmA/NKD+VMBoz9aAsSgkd+a6DS9VS5VLa/bawGI58cj2b2rm6BVRk0yJ01Janbl5LaTy5hhsZ46EeoPpV2C5yOtctpOrKEFpfktBn5JOrRH1+labmS0lCSkEEZRx0YeoreM7nDOlZ2Z0cUtWY3B9KwLe56c9RV+GcHvzWl7nLOmaqmpVaqUcuRzVhXpmDRaU1KjcVVV6lVqZNi2r4qRXFUw+KkV6Yi3nikaolkp28GgRzfiDwylzvuLDEc/Up0Vv8AA1w88bwzNHMrJIp+ZW7V69uFZGvaNb6pHkgJOPuyKOfxqJR7HfhsY4e7PY8zNNq1f2U9hcmG5Qhh0PZqqkVi9D1lJSV0JRSGm5pDHZ9au6fqE9lMskMjKwPUGqGaTNNOwNJqzO8gu9M8QoE1CNILzoJE+UN+Pb6Gs7UtDvdMLSRZmgXkkD5l+ormY5mRgVNdb4e8TbAsF6S8PQOT8yf4irTUtziqUJQ96H3FC11E7Rk9617a/wA45q3quiWmoqJ7VlikYZWRPuv9a5O6iu9Nm8u5Qp2Dfwt9DT1ic6UKm2jOvS4VqJMOK5q21DsTWnDeBl5NNNGUqLiLdQA56Vj3EGM1umRW7g1SuUBzQ0aU5NaMxFkaI+3pUhuN1FzHjmqbEq1Zt2OlJMlkfNVpGoZ6iZs1nKRrGNhCai3Ybd705j6VGxrO9tTVEsmA3FUr7olWyd0Snv0NVb3/AFY9jVz1ibx3KBprHinNTGriZqPtGxNj1rRhbbIOe9ZKnbIp960ge4+taUnoTezNq2lwRWrBNmuegf5VNaVvLXVB6nSmbSyVMsnHf8KzI5OKnSTit0wNu2n8xcE/MKl3VixzFWDKeRWhDL5i5H40zSMrlpZShyKnE3mLjt0INUC1AYg8Gi5Rh694Ts73fLZ4t5zyRj5Cf6VwWp6XdabLsuoivo3UH6GvXBLmobhI5oyk6JKh/hYZFclXDRlqjGdNS1R45SV3GseE4pN0mmtsbr5Tnj8DXIXljc2chS5iaM+461wToyg9TCUXHcrUUUVkSFFFFABRRRQA6ikBpaChwp1Mpy1JojWgO60HtUZ60tm2bYj3pp61j1PVveCYyTtTKc1NqjF7hRRRTEFSWkuyYZ+63BqJulMzSauTzcrTRpzJhvaoqmgfz4Bn7y9ahYYNSjtdmriUucU1ulIp9aCB0i+YhHccioIz61ODUMy7TuXoetNEVP5kOpQcUxDT6YJmlpV/JZ3CTR4yvUHoRXodjdx3lqk0J4bqM9D6V5XG20+1bWhaq2nXHPzQvw6/1+tJPodNOemp1mvaPHqkORhLhR8j+vsfavPrqCW2maGdSkinBBr0yO4SRA8Lo6NypJ9vQf19Ko61psGqwYO2O6Ayj4/Q+1VYdSHMro8/hbBqcNiobqCWzuDHOhR1OCDShs1DRnCT2ZYVqerVXzinK1Jo1UiyGp4fiqwanBqmxopFoMD6UuarhvSnbqmxSkT5pQagDU7fQWpE2aXdiot1GaQ1Il3+9LuOaizS5oHcl3cU5XxUG6jdQK5Y3j0FG+oA1LuosFycNRuqDdRvoC5YDUu4VW30u+iwXLGfejcOtV/Mpd1FguT5pc4qsXFG8UrBcsZo3VX3/Wl30WET7qMioN1G+mkBPuo3VX3/AFo30Bcn3Ubs+3NQb+KN9FguT7qXd/M1W3Upc9sDmiwXLG7NG/6VW8w+1L5nFKwXLHmdKXfgg8jHp/n2qrv9TRv96dhF0TOOkhB64Jzn8P8AP6UfaHAGdh4xjPH+fp6c9apb+OtBf3NLlAveeG6op9cHrn8M849OPalEsZJyCuepHPf0/AflVDf703f70WEXd0fHQMff9P8APr+TgqsDhxzn5jj3xn0/ziqO/jr14NBkHt7UKIy60efTDDHBJ4x9Pb/9dMZDycf/AK/r1/8A1e9VfNIGF4+lHmv/AHzTAmZGDHK/+PE/0oqL7TJ/faigClmlzTM0Zr37nw4/NGTTQaKAHE0ZptLQAZozSUUALmg02loAXNNNLTWpXACaSiikMKKKKQBSUZpM0DDrQaTPFJQMKTgdAPyozjOMfnnvTf8A9VAx2c0lJn8M80flQAmc9KOuMd8Y/Ghv6Uh60gDPf8aQj+eOKP8A61HagBuxe9MaNe3FPb2puflOaAGbWHQ0bmHYGpDwOfpSe1A7DPMHcEUocHvRtHrSFR9aAsh2c+lGKj246cfSjLDofzFK4WJMUhpm9h1Apd4zzmndBYXFJS7ge4oxQISilpKACiiigApKdSGgYlGKDRSASilNJSAKKKKQBSUtFACUUtJRYYlFFFIAooooAKKKKAFzS0lFMBaKSjNFwFFLmm5padxC5pQabRRcB+aXJpgpc07gPzRmmZpapMRJmjNMzS5p3GPopuaXNO4DhRTc0uadwHZozTc0U7gOzWvpOpqsQs74k2/8D94j6j2rHpD7U1KxM4qSszqJBJaTbGIIPKsOjD1FW7e7/D2rE0m+SSMWV8f3ZP7qQ9Y2P9KsSCW2uGilHzDnPY+9bKehyShrZnSQXPvV6K46YNctDc//AK6vw3Oa1UjnnSOjSbNTrJx1zWHDc1bin9D+dXc55UzWElPV6zlnz1qZZB60GTiXlbjg08PVESfSniTFO5Ni6JKd5mRg1TWT3pRJQFhuq2EGo25jnUezd1rzvVNPm0248uYZU/dfs1ej+YPaquoW8V9btFMoKnp6j6VMopnThq7pOz2PND0ptXdUsJdPuTG+TGT8j+tUzWDVj2YyUldDM0maDTaVykOzShiDkHFMzSZouM6HQ9elsmCMd0JPKHp+Hoa7NZLXU7MeYqywP1DD7p9PY15XmtHS9UmsZtynKnhlPIYelXGfRnJXwyn70dzY1rQZbLdNaEyW2eV6sv8A9asuG6ZMc/rXX2OqRzW4kRi0OcHP3kPofUe9Z+saJHdKbjT8LKeTGDw309DTlHqjlhUafLUKEF9nqasmcOK5wlopCrAqynBB6ip4rojualT6M2dNbo05uQazph1qYT7hUUhyKJNMcVZlQnrUZPFSSe1QuawZuhjGmE0rGoyallolhfKuh7/MKhu+YT7U1H2Sqe3Q1LOvyyL7VW8TWLMs01qdTGrlbNxpq9A2YR+VUKs2bZDKexp0nrYiRowOMbSfer0EmMYNZSnBq1C+DXTsbQd0bEclWFfisyJ6sq9axkWX1epYbkxNkcjPIrPEnvTxJWlwudAsqsoZeQaQvzWPa3Oxtrcqf0rQL880mzRO5OHI6Uu/1NVTJSeZilcqxaJ9KiuI4rmLy7iNZU9GGaZ53r0pd4PQih6isc3qfhWKRi9hJ5f+w/I/A1zN9pl1ZNi4hZR2bGQfxr0gv0wfpTGcMuGAZT1BFc08PGWxm6SZ5bikru7zQbC5yUVoHPdOn5Vz194eu7fJiAnTrlOv5VyToTiZSpyiYtFOZGRsMCCOxFJWPqZgKUUlFA0Opy0ynCky0y/YnKOKc1Q2LYYj1FTP0NZNanpU3emiKiiigkM0xm5pCc0lMzbDNFFFBJPZzeVKM9DwavTJ3HSsqtG0k82LYxO4fyqZHVh5/ZZG3SmVNIuKiNBclYM0v3lINNpc0Cv0ZAPlbaetOyadMu5dy/eHP1qMHIzTMfhdh2TUsT54NQ0dKClJpnS6DqxsyYZsm3bt/dPr9Paup35HyMSrEYx0PGc47+v449a85jfcPet7RdW8tfs1wd0fOw5xtz2+lXFrY7aVRPRm/qVlDqcHlzcSAfI+eVJ6fh0//XXE3dpLY3BhnHTlWHRh2IruA5bBB+9yDjPPr/8AW/GoLuOC9tliuE+QLuVgMMmfQ+mB/wDqpuI50ub3lucVmlBqzqVhNYTBXG5CTscdG/8Ar1TzWbXcxvbRkoNOVqiU0uaVi1IsBqduquGxTg1S0WpE+7il3VDup26lYd9CUNS5qIH0ozSsVzE26lDetQ5pd1Kw1Im3UbqhDUuaLD5ibdS7qhBozRYLk26jdUOaXNFguS7qN1RZozRYdyXdRuqLNGaLBcl3UbqizRmiwXJd1Baoc0Z96LCuTbqN1Q5oz70WC5Nvx0o3VDmjPvRyhzEu6jdUWaM0WC5Juo31HmkzVWC5IXNG6o91JuosK5KWNLuNQ7qXdSsHMSZo3Got1G70osK5Juo3YqLdRu4p8ocxNuNIWqLdRu5osHMTbqQtUO73o3ZosHMS7v8AOaKhzRRYOYZupc1W304PXsHx1ix1pc1CG+tG/wCtO4ibNGai30u+i4EmaM0zdRuouA/NJmm7qXNFwFJopM0mRQMXNFNzRmkFh1JnFJmkJoGLmkpOlGaADNGaSjODz0oAO9Jx2pM8UhP9aBjv8aTPUUgPzdutIOn4d6QC/nRTc8UZ/nxQAtIeRSbv84pM/hQMVjlj9aT1ozmkP86QIXP60lFAoGH59KD+NJxijtwB+VACU2nZGeKSgYhpMUtGaTENKik5HQkU71pMUAG5h6Gjf6g0UYoCwoZfWlpm0elJjHTIouFiSio9zD0NL5nqMUcwrDzTaXcD3op3uAGkpaKAEooopAFFFJSAKWkozQAlFFFIYUlLSUDFozSUmaAHZpDRSUXAdmkpKWgQtLTc0ZoQDqXNNopgOzRTaXNAh2aM0lFO4Ds0tNozTAdmlzTaWncB2aXNMzQDTTAfS5plGadwJKTNN3UuaAFzW5ptyt9bi0nOJ05hkY/e/wBk1g5oVirZUkH1pqViJR5jbVmRirAhgcEelWYpfQ4qus39oWxmAH2qMfvB3cetRI/pWqkY8t9DZhuSOtXIrmsFJcVYjmx0NaxmZSgdClx6GrEc9YEdx61ZjuK05jCVJG6JvepBNWMs/HJqZZ/Q1VzN0zXEwpwlGKyhPUiz+uKZDpml5g7Gl8z3rPE2e9L5wPekTyEmpQRXdu0cq5GPyrhr+1ksrgxy8j+FvWu1Mox1qjqcEd5AUfr2PpUSj1R1Yeo6bszjW7001JcRPbymOQH2PrUZ6Vgz009LoaaTNFIaRSFzRmm7qTdQMvaffSWU4kj57Mp5DD0IrqLW/wB0Insz+76OhPKex9R71xWatWF7JaTCSM+zKejD0NXCbRz1qKmr9Trb63g1ePcu2O7A4P8Ae9jXLXEMlvK0cylXU8g1rC4V1E9tkIeq55U+9T3DRapDsnISdfuSn+R9qqcVLVHNBuno9jn1kp/me9Q3UMltO0cylWHaog9c/M0dFk9UWXbNQuaaZKYzUrlpCMajY80rNUbGkUhrcirSkPEpPXG01TY1LZv87Ie/IpxdnYpFJuCR6cVG3SrFyNszj3qu1c01Zs6Og2n2zbZee/FMpoOGz6GpTs7kyNKpVbmoQcqDT1PrXXe5VJ6l6F8irKSVmRtjvVpHqos2LwanB6qq9PD1pzCLG6rdpck/u2P0JNZwegtgjsadyouxtbjTS9U4LgSLg8MOvvUm+i5ummixvpN+05zUG+ml80uYZaEuevFIXqqXJpPM5waOYCzvpd/p/Oq++k30nIBbm3t7kETxK3v3rGuvD6Nk2smP9l/8a2N1Ju+lZyjGW5LgmcddabdW3+tiOB/EORVPBHWu93fSqdxYWs5O+IKf7y8GuaWH7MydDqmcfSg1s3GhOMmCQOPRuDWXNbTQHEqMv1FYSpyjujNxlHdDrQ4lFWpO/wBaoRNtkBq+/wB38awe52Yd3jYjpG6UtMc84oHIbRRRTMwooooAKdHIY3DCm0UDTs7o0yRJGGXnNQMKhtZvLO1vun9KtOKi1jrjNVI36kVJmhqjbrTJbsSA1DINj5/gNOzThhlKt0oIl7yGUUxflYq1PpkJ3FBIORUyt3FQUqnFI0jKx0mjanwsFwfl6KxPTnv7VsbtyK3B3Duepxz0+o/IdO/EA9CK29K1I8RTHr0PrzwD+NbQlfRnZTqp6M2i0csXlzAPC3Y9h6/hgfSud1PTWt/3kB8yD17rzjBrbebqMFs+vfjv+f8AnJoEzhTk7wRgg+n+f51coX3NJ01I5MGlzWvqOmBt8toMY6xj+lYxyCQRg1zuLjozmknF2Y/NKDUYNLuqQTJM07dUWaXNFilIlDUoaos0uaTRXMS7qXdUQNGaLD5ibNLmoc0u6lYakTZozUW6jdRYfMS5o3VHuo3UWDmJN1Lmot1LuosPmJN1G6o91BanYOYk3Ubqj3Uu6iwcw/dRuqPdRmiwuYk3UmajzS7qLBzD80maZmjdRYOYfmjNR7qXdRYOYfuozUe6jdRYXMSZpN1R7qN1Fg5iTdSbqZupN1FhcxJmjdzUeaM07BzD93X1ozUeaM07CuSZozUeaTNJoOYk3Ck3elMzRmnYXMP3Gio80VIcxWz70ob3qLNGa9S58wTbz9acHqENijPFFxWLG+jePWq+aXdTuFiwHB6GlDccmq4NLn6UXCxYzQGquG9eKdvouFifdRvqvvpd1FwsWAwxQW6VBupQ/wA3t3oDlJc5/P8Awo3cVDu/+vRu4oHYl3UZ96izRu9KAsSZ4/8Ar0ZqIk0A80ASUmelNBpAen0oGOzRn/Gmnn2/DNJ60rgOzSUhOR+NGaLgLnH4UYxwfp0pMikzx+lFwHf5x0pM+9Ju5pAcGkAufWjOKbn5QKCaYxenNGaTNJQAtGRSUlIBxpM/WjNGaACikozSAWikNJmgBTRSUUAFFGaKAEI9qTkdCadmkpCDcR1GfpS7wfUfWkopgP60lMK+maNxHXmi4rD6KaHB9qWi4wo/KiigBKKKKQC0lFBoGBpKKSgAooopAFFFFIAooooAM0ZoopgOzRmm0UXAdmlpuaXNO4h1FNzQDQmA7NLmm5paq4DgaKbQDTuIfSUmaWmgFoopKAFopKKAJ7W4e2mWWM4Kn861LjYyrcQf6qQ8j+6e4rEq7ptwI2aKU/upOD/sn1qovoROPUtI1Sq1V5AYpCrUqvVKViLXLqSYqZJfeqCvT1fFaRmQ4Gok/rUyz+hrKWSpFkrVTM3E1ln+lSCaslZSOhqUTe9VzEuBpianecKzRNzzThNT5ieQ0vPpDKDWd53HJpfNouLlE1OFbhCR94DrXPMCjFW/A+tdA0me9Zl5EGyex/SsprqjppSa0KVNNID821utLWVzqRG1JnFK1R5ouA7NLupmaTNFxl60unt5Ny8g8Mp6EVoeaOHjOU7H0PpWGrVatZ9hKtyjdR/WqUjGpBS1Nl5I76EQ3Bww/wBXJ3X/ABFYV1HJbTtFKAGHoeCPUe1XJPkI5+U8qR3p7sl3F5Upww/1b91PofalL3iIrlMvfikZ+KbKrxSMjjDKcEUwmsjUex5ppNNzTc0mxik0iuUdWHUGkJppNS3qNImvwDIHXO1gCKptVst5lrjvG36GqrVNTubx2GUw9afTDWLEy7bNmIDuKlB5qnath8etWia6YO6FF2dyVWqRXquDT1aqTOkuI9SB6pq1PV6pSAthqXd71V307fV3ETrIY23L2q/HKJIww/GskvToJvKf/ZPUUuYuDsam/mk31CW96TdRc1Jt9NL561DupC9TcZL5pXryv8qcJMjIPHrmq++oyxU7k/EdjQNMub6N9V0mVhx26g9qXfSuMn3ml31X30u8UXCxOHoYhl2sAR6EZFQ7qQNQ3coguNMtZuVBjf1Xp+VVLixljTjDj1Xr+Vam6jdWMqUZCSS2OeIx14qNuWNdDNEko+dQfQ96zrjT+8Tfg1c0qDjqgkmZ1FOkjeM4dSv1pmayMxaSjNMzQJseTSZptFBN2HertvLvG1u3SqVKp2sCKVioTcHdF9qhbrTo5BIvvSNQdTd1dDaKKKDMSQb1yPvD9aYrcVJ06VHKu1tw6HrQiJ6aoUtSE+9J1opiuSRvg8mpwfSqlSxv2pGkJ9zd0y9DERTEbjgBiR+WT0+tae7vjOB1J+nfFcmrY5rV0++HEcpx2DY5reMrrU7KdW+jNYPjkEdc9ufz/nVe9s47xS64WbGSR3/zz2pxPXJGTyc80m8gkknOOuTzVON9zZ2e5gzwvBJslUqwqKuhmWOddkqg+4rHu7N4SSp3R+vpWMoW2OacHHYgBozTM0uazITHA07NR5pQaGh3H5pc1HmlBpWKUiTNGaZuozTHcfmlBpmaM0BcfmjNNzRmgrmH5ozTM0ZoDmH5ozTM0ZoDmH596N1MzRmkHMPz70ZpmaM0BzD80ZpmaM0w5h+aM0zNGaA5h+aCaZmjNAri5ozSUZ+tCFcXNGabmjNAXHk0lNzRmgLjs0ZpuaM0CuOpM03NGaAuOJpM000UwuOzRmm5pM0hXH5+lFMzRQFyrmkpmaN1dlz58fmlzTA1GRTTCw/dS7qZ9KUU7iH5FGaZRmncCTPvRmo6Mmi4WJM0uaiyaMmi4EuaM1Hupc07gPzRmmZozRcB+6jdimZozRcB+6jOabSZ5ouBJk0bjUefejNFwH7jRuNMzS5oAdnNGabmkzQA/NGaZmjNFwHZozTc0ZouA7NFNzRmi4C0uabmjNFwHZpM0maKLgLmikzRmkMWikzRmgBaKTNJQA6kozSZoAWikooAWikooAWikooAXNJRRQAUdKKKQBupQc000UxDqKbmnA0AHakzS0lAwpM0tJSAKKKKACiiikAUUUUAFFFFABRSUtABRRRQAtJmiimAuaWm0U0IfmlptGadwHUuabRTuA7NLmkFFAhaM0lFAC5pKSloC1zRil+0W3/TWIYP+0tNVs1Tt5TDKHHbr7irUwCOCnKMMitE7ohqzJlanhqqhqkVqNRNFkNTw1Vt1O3VSkTYtByKcJOKqh6du4qlITiWxLS+bVXdRu96rnJ5S35lL5n+c1U3Zo3Yo5g5S15lRyNuWod9Ju96OYFGxWuEOcjr2NRq24Zq1IQRg1RfMcme3esrm8H0JGqFutTA5Gajanc0GUUlJmlcB1GTTc0Zp3AuW825fKfp/CfQ05jsbDcEVRzVkv50e7+NevuKT1IcdSaYC6iA/wCWqj5T/eHpWb061Osm3kHkc0lyBIPNXG7+ID+dS9hJWIc0mabmjNRcqwpNNooJpXGPtm/eMh6OCKrtxTs4OR2OadcjEhI6NyPxpPVGsGQGm0402smDFU7WB96vZzyO9Zx5q5btujHtxWlKWtiSUGlzTaWrudEdh4NPDVDmnZqrlE2c0oNQ5waXdzT5gJc0lR7j6mjJp3AuW0+PkJ+lTl81l7sNnmrccu5OKLmsZdCfdSbqh3k+1ISfWmUTbvWk38VBu9TSbvelcZK2C2ehoWXJwwANRbqQkGkO5Z3njpRvOarByOCfxpwfmlcaZYDe9LvzVbdS7qLjuWQ9OD1VD0u+gdy1vp28VU30u/3ouUTuiuMHGPTqKo3FgCMp8p/SrIfNPD1EoRluDSluYUsTxfeX8ajrfZVcEfp2P4VRuLJcZX5T+YrnlSa2MXSa1RnUU+WJ4zhxj39aZzWTRl6hRSUUgHRsVbirO7cOKqU+NsfShoqE+XQnpCcUbhimMcmkbNjtwpdwPB71HRQRcQ/I2D07UtL99cHqOlRqT3oI2Y+iiimUmSq2RTgxqAHFSqcihOxrGVzRtL0qNjn6E1o7gwGO9c9nFWrW7ZPlcnb2NbxkdEK1tJGuOKXOVqusu4cGnqWAPNWbORWurIPlouD6dqzmVkbDDB962N7dxTJkSQfOvPrWcqd9jOUE9UZNKDUs9s0fI+ZfX0qvWLVtzB3W4/NGaZS5pApDwaXNR5pc0D5h+aXNR5pc0ilIfmjNMzS5oC47NGabmjNA7j80ZpmaM0BcfmjNMozTC4/NGaZkUZoC4/NGaZmiiwXH5ozTKM0wuPzRmmUUBcfmkzTc0ZpBcdmjNNzRmgVx2aM03NGaAuLRSZozQK4uaM0maTNMLjs0U3NHekFx2aSkzSZoC46im596KAuUs0UmaK6TxB1JmikoAXNGaSigVh2aXdTc0U7hYduzQGptFFwsP3UbqZRRcB+RRkUyjNO4D8il3VHRmi4EmaKjzS7qLgPzRnNM3GjNFxWH5ozTNxo3UXCw/NGaZuo3UXYWH5ozTd1GaLsLDs0ZpuaM0XCw7NGabmjNFwsOzRmm5ozRcLD80maZmjNFwsSZpM03NGaLhYdRTc0ZouFh9JmmUZouBJRzUdLmi4D6KZmjNFwH0U3NGaYDs0UlGaAFopM0ZoAWikzRmgBaKSloAKKKKYC0maM0UXAXI704Jn7v5UyjOKdwFII4IxSVKsmeHAYfrTvIEgzA24/3TwaLCIKKCCOGBB9DRUjCiiigAopKKACiikPFAC0lFJnikMWlzSZpKLiHUtNzS0wFooooAKKKKaAdmgGm0uadxDs0tMzTs0wFopM0ZpgLRRRSAKswN5kLR915WqtLG5Rwy9QaaYmThqeGpsuA25ejc00GtCbE6ninhqrq1OzzQKxYDUoaq+6nB6AsT7qXdUG6l3UCsT7qN9QbqM0AT7qTdUO6kLUBYlLZqGbk0m7FNZs0DSEjbB2n8Kc1Qv0461IG3KD+dCNEMamZp7Uw0mx2DNGaSipuA4GnxuUcEVFS5p3YiSddrbl+43IpiPtPqOmKkjO9DET7r9agPpQ9gsJIMNx93tTc048jBpnQ1DYC5pDSZoNTcaEJpX5hQntxTDSoco6/jSuUhhptOamVmxsSprVvmI9ahpYztkBoTswsXqM0hORmkzW7Nab0HZpc0zNLmi5Y7NLmmZpc00wHZozTc0ZouFx2afE+1vrUWabmi4Jl0tSbqiR8r707NXzG9+ouaTNJmkzU3HcdmjNNzRmi4XHZpAxH0puaKVxXJN1G6oskfSlzSuNMk3YpQ1R5ozTuVcl3Uoaodxpc0rjUicNTt1V91KGouNSLCtTt2RUAagGi5dyR0BHGMHselUprXJ/dcH0NXN1GQevNQ4KQpRUtzHZSpwRg+hpK1Jog6/MNw7HuKozQMnKncnrWEoOJzyg4kNFGaKixnccretPqGnq3Y0WLjLuPopM0tIoKSUZ+YfjRSg0A9URqaeDTHG08dDQDQTF20Y80K2DxTc0maB3Jye4p2QRzUKtin1SZSZZgnMbDPStKKYSLwRWNnNPjlaJsitU+hrCrbQ2ScUm/mq8M4lXrg+lSE88VpY6FK+xJ1ORVO4tg3KYDfzqcMRRvzScVLcb13Mx1KNhhg03NaTqHGGANVJrYjJTkelYSpNbGMo8uxBmlzTenWisyB1GabRmhBceKKbmjNMq47NGabmjNILjs0ZpKM0Bdi5pabS0BcWikozTHcXNGaSigOYdmkzSUUBzDs0maSjNAXHZpM0maM0BzC5opM0lAcwtLSUZphcWikooFcWkzRSUguLmjNJRQF2LRSUUBcCaKQ0UhXKdFFFdJ5AUUUUAFFFFABRRRQAUUUUAFFFFACmjNJRQAtJRRQAUUUUAFFFFABRRRQAUUZooAKKKKADNFFGaADNFFGaAFzRmkzRmgBc0ZpKKLgLmjNJRRcBaKSigBc0uabRQIdmim0uaBi0ZpCaAaLiHZozTc0ZouA/NJmm5ozTuMdn3ozTc0ZouIdmlzTaKAsOzRmkzSZoAfmjNMzSg0XAfmjNNzRmncQ6im5xS5pgOoBIPFNzS0XCxbS4SRQtym8dm6MKSWzfZ5lu3nR+33h9RVXNSQzPEwaNipHoapNPclprYjzzzS1fL297/rwIZscSKOD9RVS5tpbVgJRlT0deQfxocWtUNMiopM0VJQtBpKSkAUlLmkoAKKKKACikzRQA8GlpmaM0XAdmlptGaLgOpaaKXNMQtFFFMBQaWm0A00wHZpaTNJQIWkozSUgJ423Jt7jpRmooztYVI3DVaYh4OKA1MzS1VxWH7qXNR5ozTuBLmjNR5ozTugJN1LuqLdRn1ouhWJN1G6o80maVxkhakzTM0UXAGojbD4PRuKTNMbmpvYa3J2qOlVtyA/nSUMsaaM0hopXAXNGaSii4hwOORwetOn5xIvRuD9ajp8Z3Aof4unsaOgEeaRqQ9aSobAM0ZpDTTUlJAaWI/vMeoxTTSKcMD71IAe9NNPf77fWmGkyhppKKKkZdhbMI70uaitW4YVJmt07oqApoBpuaM0F3HZozTc0maAuSUZpm6jNAD80lMzRmi4EkbYaps1Uz6VOpyuaEzSD6D80E03NGadyhc0ZpM0maLjuOzRmm5ozSuFx2aTOKTNGaAuOzS5qPOKXP1pXC4/NGabmjNO6HcdS5pmaM0XHck3UuajzTs0DuSbqUNUOacGzQWpE26kYZOV6/zqIGnBqCr6EEsIc/L8relVGDLwQa0mwaikUMMMPoaxlAxnBboo0lSyRGM89PWoqzsYa9RwNLmmU4GlYcWLRmiikUKORg0wcHBp1DcjPcUIT7iUtNBp1OwJhTkbsabSZoGnYnzilqNWzxTs1UWVcerFOVNW4rndwxGemapA0dDkVqnYcZuOxp5oziqkM/Y1PuBHFXc6YzTJN3NGeaZnmkzQPmCSNX6jB9arSwsnT5h6irO6jNRKCYmkyhRVuSNX9j61A8LIPUVi4NGbTQyikzSZqbCuO/KlzTM0uaAuOzRTc0ZoFcdRmkzRQVcXNLTaM0BcdmikzSZoC46jNNzRmgLjqKbS0BcWim5ozQO46im5pc0BcWikooC4uaKSgUCFozSUUDuLmikooC4tFJRQIWikopDKlFJRXQeTYWikooHYWikzRTELRSUGgBaKKTNAC0UmaM0gsLSZozRQOwtJmiigBc0maSlpALRSZop3GGaKKKLgFFFFK4WCjNJRQKwtFJRRcBaKKKACiik70DFozSUZoE0LmjNJmigLDs0maSimFh1JSZopBYdRSUU7hYWikzRmkFhaTNFFMVgzS5pDRQAtFJRmgBaKSjNMBc0UZpKQDs0CkFFMB2aKbRQIdmgGm0UAPpc0zNGadwHZpc02ii4D81ctbxogUcCSI9UbpVHNKKpSaJaNCayWZDNYEsP4oieV+nqKzwecGpYJnhkDxMVYdCKvN5Go/exDddm/hf6+lVZS1Qr8u5mUE06aOSCQpKpVh2NMqNiwooopAFJS0lAxM0ZpKKQhc0ueKbRQA4GlplKDRcB4NGaSincBwNLmmClzTAfRTc0ZpiHUUUUwCiiigAqRTlajpyGmmDHZpc0lFUIXNLmm0ZpiHZopM0UBYXNGaSigBc0lJmigLC5ozSUlK4C0hooNK4wjOGK9jzTzUJODkVLnIoi+hSGmm5pTTalgLmjNNopAOzRuI6dabS0xD5/vBh0YZqLtUh+aIjuvIqHNEirBmkNBpDUABpO4opCen1qbgPk++ajNOkPzGmUmykJRRRUjJYDiQe9TtVRThhVpjWsHoOIlGaKSqLuLRSZooAWjNJmjNFwFozSZpKTFcU1JE3aoqVThqExp6k+aM02ig1uLmikooHcWikooC4uaM0lFACmjNJSGkwuOzS5puaKAuOzRmm0tA7js0uaZmincEx+aM0ylzRcdyTNGaZmjNFxqRJSnkYNMBoBpl3EPHDDK1Xmi2/MvK/yq0cGmEYPtUSjciSuUs0uakmi43J09PSoayZzvR6j6SkFLmpsWmLQDSUUDuI3FLSkZFMzTIvZjxSUA0UFXFFPBz9aYKM4NAXJRxS5pmcigGrTHcf1p6yFev51HmlzVXGnbYuLLml3dapgkdKlSXI5qlI2jU7k+6k3UzNFMtMfupc1HmjNAcwrIrdR+NQtCRnb8w9qlzRmpcExaFXpRmrJAYcio2i/umsnBomxHRQVI65pKhiFzRmkopiuLmlzTaKAuOzRmkpKAuOoptGaQ7jqKaKDQFx1FNzSg0BcWlptGaYXHUU2jNAXHUU2lFAC0UlFIdxaKSigLi0ZpKKAuLn2opuaKAuVqKTNJmtrnnWHUU3NGaVwHUUmaM0wFopM0ZoAWkzSZpM0rjFzSUUUAFLmkopALmjNJRTAXNJRRRcAoooouAUuaSii4C5ozSUUgFzSUUUAFFFFAC0ZpKKAFzRmkop3AXNGaSii4C0UlFMBaKSii4WFozSUUrhYXNFJRRcLC0UlFO4WFzS5ptLmlcLC5paZS5p3Cw6im5ozRcVh1FFFABRRRTCwZoooouKwtIKM0UXCwuaM0lFMQtFJmlpALmjNJRTAXNApKM0AOzT1bBqPNAppiZqR3MdxEIb0FlH3JB95f/rVTuraS2YB8Mjcq46MKhU1dtbkBDFON8DdR3HuK00luTtsUs0lWLy1NuQ6MJIG+447+x9DVas2mtGVcXNFFJSGJRS0lABRRRQAUUUUALmlptLmgBc0tNpc0XAWlBpuaWqEOzRTc0oNADqM0maTNAhaTPNJmigCaimqcilqkxDqKTNJmncB2aM03NLmmAuaM03NLmgBaKbmjNK4DqTNJmkzRcBc0ZpKKQBSxHMeD1BpuaSM4cj15pJ6lIkNMY040xqbAM0ZxTaKm4x2aUUzNLmkIkjPz47Hiom4Yj0OKXPOaSb7+fXmqewDc0lFFQMKb3/GlNIv3hUjS0Fb7xplKTyaSkykFFFFIBRVn+FfpVWrP8I+laQGgpKDSZqhi0UlFFwFozSUUrgFFFFABR0NFFILkoPGaM01Pu0tM0TFzRmkopjFzQDTaM0CuOzS5plFK5Vx+aTNJmihsQuaXNNopXHcdmjNM6UuaAQ7NLTM0uaY7jqM03NLmgBc0tNFLmgdxc0uabmjNIdx4NFNoouO4ZxUEsePmXp3HpUx5pAcGk1clq5VFLmnyR4+YdKjFZtGWq0FoopM0BcfTH60uaCM0A9UIKWm96Wiwkx1JRSZoGKrYNP8ApUdKpoGmSA0oNNozVXGSZo60zNLmmO5Ij46mplaq2aAxFVctTsWs0ZqJXzT81RalcdmjNNzRmkO47NJmkzRmi4cwpNNZFPTilozRZMVyJoyPemcjrVikPPUZrN0+wiCipDGD3xTWQiocWgG5ozSUUgFzRRRQAuaM0maKAuLRSUtAXCiikoC440lIKXNABS0maKB3FopM0UBcWikzRmgApaTNFABRRRSAqUUUVocIUUUUAFFFFABRRRQAUUUUAFFFFABRRRQAUUUUAFFFFABRRRQAUUUUAFFFFABRRRQAUUUUAFFFFABRRRQAUUUUAFFFFABRRRQAUUUUAFFFFABRRRQAUUUUAFFFFABRRRQAZpQaSigBc0ZpKKYC5ozQKQ0AOzRmm0UXCw6im0tFxWHUUnYUtMAozRRTuIM0tN70tFwsLRSUGgBRTlNNNC07kl6zuhGGjlXzIG+8h/mPQ1Fe232dgY23wt9x8df/AK9QL1rS0seeHgl+aNlZsHsQOCK0XvLUnYzKKDSVmULmkoooGFFFFABRRRQAUUUUAFFFFAC0tNFLQAtLTRS07gLRRRTEFJS000gHxmn1CvBqUU0xC0UUU7gFFFFABRSGii4C0UlIOlFwFopKDQApNJmgUGkAmabnDqaU0xu1K40WG61G3epGqJu9UwGg0ZpKKi4xc0tNooAcaV+UU/hTTTj/AKkfWgQykNFIaRXUCaFptO/hqSkNooNFDAKKKKQBVn+EVWqx2FXEaEoooqgYUUUmaBXFopKDQAtJmlptIGxc0ZpM5pDQK49D1p9Rx0+nbQ0WwtFJRTHcWkoNFAXDNGaTNFIExaM0UlJjTFzRmkooHcWlpopaLAhaKSigY6kzSUtAC5ozTaKAuPBopopaLjuOBozTKdQNMdmkPakopDDPUHpUMibTx07GpaaeVIPpUsmSuQ0UgpakyClFJRQMRhRSnpTRTJHUUgpaQ0FFFFAxyn1paZTv4RQh3HUUi0tWIBS5pKKfQaF9xTlkI602koQ72Jw2aXNV8kNUqHNUXGbY/NGaKKC7hRRRSFcKM0UUwCikNLQMTg9RSbAehxS0VNkxXI2UikqTJpwAbqKhwQEFFOcYbim1FugC0ZpKO1AXFzRSUtA7hS0hpTQMKKSigBaKSigBaKSigBaKQ0UBcWikopDP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data:image/png;base64,UklGRpjoAQBXRUJQVlA4WAoAAAAQAAAAfwIAeQQAQUxQSBUGAAABEUdu20gSrPhW/39xL5Vy9ayniP5PgP4hvaLqnt1WE5LdVHOyU9TDcQpStBN71dPQoh5SRgjq3kdyjlNkp8j2nN0i2VNS9chWSao7aysGQvhimBSc4xT4fg1CqqJqrAMQ48ZYcn5SdDFFCn16E3glusVzQIIAtnHbCP9/NLr7SKxIIEhETAAkSJLbNieh9hIgF0FEgsnPdZHfJ/5T/Kf4T/Gf4j/Ff4r/FP8p/lP8p/hP8Z/iP8V/iv8U/yn+U/yn+E/xn+I/xX+K/xT/Kf5T/Kf4T/Gf4j/Ff5p2iP6NQGx7u8ZKAL34rwYZ2V7tKh7ftzFpxvf9TEqxvbFCI5r3N0lD8xhGFppnKQSheaJCCprnKjTAPZ25f80OmLvXbENx6dxmmAvnNsRctmZTzD1zO2OumNvd94I54TG0z+0jPm5ZJBhIfNyiQY4uk7tA5tB3HrpETnqMBoc7H0DpHVrXU1JNlWWbYMj5HBRYKzmgchn6lGT7pb0D/SzFsEehkR/F+M8mCZLvwBAG5e48GGArdZ75WMxQt5VI100E+kb7BcWMTeMXCpgoftwRAvyv4XK/eoPGl2mzZSH3w2UAROobc96dBO2vBZtZFryOf5frGWZkar2pzsxrbuKHJX7EjL9ppd9X9aT44el+uEBRo/bUlD2WEZP94cSyRK77znjHOF32SAHOL9vUl2/lGyaYsyZgAvy/8rbfybP5r8cEnaP/NPyJ0H47S2eZh9WMLbYWAfebxQD5VRIVHaBQe+jyC+LLUJBdXUuiSw/Ul8ugwCG2/KDfnMozjgAZoHPkg1IEMEDn4Q8gftwJlgR43hPRwcNBKH7KBQ12hRSYzSDB6PrLYRDgYHwpcwam48cVnnBUkNB+CibAbj0U9+x3+lBBUHsp4SQcUYGXRR8Ck+jBXiFk4StZICNBJRGpL1IfPhjt/kr6/4fzQFdFHhTY3IDOvOilzToY1zwDvb5k6Cw+HbtIH3GLas6B3u1vBdn4Cs6B7uzkJzqKDUj68X9fUJqGdBP/8oBOYYPJ0IMOu3gdkT/d0n5EHyttuqVa8HNxegh0s1d8o102wk/6kvQGIHDogXa2L9Idz/1JMNDGtoYeGHpauGuGtqS9boXubELc30H5C7p8KBBsICjgN57J6cH0sKAKxYM4dShIc9zvPCyVo8X4NGR9Ix3zu/ln7n0mUYi+b7GVfXX2h9ljqf9C6de7/crjnyV+eMZ/msIpe99rOP5/lvh/4CWAX/gt/tMS/9f9L5BAADqwzwC4/CuAiPHfsQU5BpCICViM/zCFQwBxjiDOZICv42CAkIFVE6DPCBhlAoQRcPIxgoABqiIwGKCYgKEB35Md5r9r0Ix/cvu1pF85fjyDR/vF/jvrGP9jjt8x4++0d/y3lL9l/Iudfi3tF+MvBRAa/1Zdj39y+7Wk39jpA7OvTOljwWH6wPThnRvkBvwvKey9YVl6MIL96RwUqXvaIf9eoRdm0TjusoaCTDEOeB7OgqsNocPqLBAbryNZ5Np9deksUvS1+lSnAbTHe6ATOBqqvJiQ+haVCVZ2soJCcqpFoZWeTAUvcu6lsveJ8PZ/MCnr4J+JycIFEVlAfWY4gi1PVxfA/k72P3/0/2aP/PFx5skYloOb+JwDyFNLjvz+fmAmYxYwrn4wfORqjlra+wgbIMim6aCPPMwFUxH75jPeGWkPeWpzbPAxqXZ3zCHjDC2aQo6/316Wk02nZQmWZaE5Y9INfKXnQ75ooCqZ9bYPsYUuuiH/6/SQ6VisuMdDAmxTi+sL7tL/J+Ne9EA3IcpPFmCgyrK4RH1Noi2zpMxDObKwKLOivC3ZJvrM0Jlvd3iDOwLJz9JOU6XPih7SdSudMz4vZZRQaHUyyW+SRGUBrsoXQHnyyziqj1RPvcAKvQYtHNnl0ABXHIoPQJdFhRTo7SCG0jnhxBjEIvMmj7tuFXhMk7hpJGuAQpKlOVcgsd0CWpedpHrYryqKNdjHYpraQhKZ3WUM5MmH/NQ5OCUlooMMz5WFVD2pNLnnLCKBytQ5vamoJh3J2mpmcJO+KykYfW1iyLjP9qS+elwalj74WQAAVlA4IFziAQCwlQSdASqAAnoEPj0ai0QiIaEhJ9a7SEAHiWdu10Z7f/1eN53R+u/9D/Wf6P/pf3n//93//g/4fLf7N/sf/N6l/53/jP/D/l/2w+FDi/3n/j9Uf6s/zX+O9Y//DyzPP/+t7gv61f7T/Cfi778fNTkc/l3+U/53su/9vu89c383/5P+f/tPcx/PP7Z/vv8X+8vfb9KXEX9AyenaTyR+1H+J6qlndnfNPjL9wv8fpDji8J/hv8y/qf6u/2n/if4jzb/6PuJf6r7gH8T/jH9B/pP68fzH/k/6f5cv7NxgH9D/pv+d/t/7lf4j2q/5X0A/YD1Hv53/fPyq+Lf8+/un8z9hT8Q/on+y/t/wAfxb+Nf0v+l/st/af/v9T/4X/Uf5j/S/8v/OezL9I/u3++/wP+X/43+N+gX83/pX+Y/tX99/5X+N///1S+y3+zvsbfqJ/0f7R/sPZ91v5lCiv57D/xeeFyz5UxiP8fZh7h/3vOFff/7XrU/r//F9hT+l/4b9oPeb6b/ND+5/q7+nP+6+o//aP+t10v72+yx+4nrH/nR8RX9e/7vpif//2AP//7cPRT9aP7j/gv1s/aD5Y/G/3D/Hf4z9m/7t/1PWX8a+h/vv90/y/+m/uX7W/Y59s/5H+l8jPp39N/zP8v+9fuh/HfuR+L/uX+X/3v97/cb5n/33+c/zX/I/03qL+c/xX+x/yH7o/4/95vsI/Gf5r/gv7b+1/+A/bb6wPpv+d/pPyd80beP9Z/u/81+4X78/Qd7H/Sf8b/fv9B/uv73+5/0VfR/7n/G/uh++3zX9j/97/o/9F/2/8f///wB/lf9J/y/95/cP/B//7/i/fP/A/9HjefhP9//2/9d+S/2A/zD+w/7H/Ef5b/t/4z///+D8Xf6j/i/5D/S/+b/R////y/Hf8+/wv/A/x/+h/9H+X//3/v/QX+Qf0b/L/3P/Mf83/Cf///yfeH/5fz3+jH7kf9D8+v+v9nn62/9b8+ze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00ZqSz6OOX/Ne6UgIhs5P2xBzNGP1XX2hD07h+ftxX4oa94ymsK1ZTiGtpPwoGsK1ZTiBYit80bHe3uZz7Qne5aUf6miSEh/eKWTU/7dlEs6nP6F/xLvko6gtjLFdrjnN51okSUoRRr77n+HZiidKoO6Er6TpNYVqynENbSfhQNYVqlkvRMcqR9LfsoIIu298OA32W5NLf/z9yonMOJ/IPP33gov/73ZD//+Hk9LVRiBI6JggKlEI5ep5FR/AZu7uPkBoKrLtbp7G64+kdgqXmk/CgawrVlOIa2k/CcMMLltdZidld7QlPNiV62ErGYmr2+GgGfdmCwnfIf95Pm3pV32sn5fv/yw2HuQa54FA6KCNcnnI7oJF0jGJXuthdhqasQvTEiSJXE2ZzQLREqNOiw9xDvH+WDNy9NmihCvGc3G3hDSawrVlOIa2k/CgaSuWay5QVyBq+Z4rGbfjqVd2qLRo9nc/V+AvgPcD4XRoU5GvjqlpN0+BbZb+r/IUHjSuKTDEJ8Fa2AM80WZF+jgnoWu2ejgEwHgYZgrV8vJv6wjD4o8nBoxVBy6t2BtwKh9GtpPwoGsK1ZTiBYdrlxLYZhHz9zbPeG5P/nhyqWeo/8GBPjJURwfyCftjaqC3dfpmJHKl0d3vnpNXbGu9kf7cyQ7je/64GuSnT3vrLqYSBq77ykRFZ0kgS86U5NYHOddV9heDRkxNti+IF+eqynENbSfhQHDNJ0mmo15TQqOVfk4/HQJXzqipiPGrmcc1C5Irl7vcDYC+srrJDtmZYXk64C+5vGXYO/b7hggnaSSU0OanlMmzPZTlorN6g23+xwkYWcyyzDYw8eQ1GU3W3NyQi5TuoqA8Xh0+XCgawrVlOIa2kxJ9XjqTO147NYQ/wNoFUBANYuViCWxjdbQrPL5SpnQe99YZzV45ucQNW2jifnzMdgxY59XDK+KRu7wpJrQzExaaEhsnoUAUdgRvvnejPmPEyEpqr4QByMhrcCBrCtWU4hraT7/n2kv38kLdJD5UPkihzTFNAU31ANrKR8PyZi7L3xGL3+u5wtOEDye8d9/o+u0Y5ZvluUfnf631dPTCo3F7cYRqAufWz6h+GGvLtAWAHQhOXqC6NzLDuQcCbHfLp1f124Q6Mx7gz6a2+Ae11vvub4UDWFaspwCrFfx1PKwRQx9ndNjsRQKdZxNnGchIFwt10cAnnVqCFTRF9ctXk5ermE04dDSHCIl8Hp36z8wxQP73XBdE6YDx9FRPb60cZ8jVkUoUH7+LuOXS5aVUJVsPRh4stothL8vdm0d26PB3/pifnJ35TmsmvrUX5IxHg5eR3blNc8mlvLBHO3eQ/DW0n4UDSNHq/kQwlQSmNgrPm8vYqrCK9QEvnQgLZNiS4yhIvj0CPpk2cgJPDbhmSvDXOndY1AGeM16a9iXqtin6UyTFKg/zQ+wSj4nBiVwfD30eilFV1FQ6+ujzHb2m7Oh65BYzGj/aPnAPdpMLW2vY3CM22vd7QLlNsY3IwXzkhXbvIfhraT8KBpGpbibhDS1u0m5EuJn3HaperUy1pnatuUvSLvYvx0bBo9I5QceiOxQp/ia6t8pP8Bl5ovPyIQUXR2QsYJI4ND0Ep0ir1rQM55g1xLZKxrjZVNdivqNdQE3HZ7BD/wO3P1u4aO9S8g0W2W8ztGcAQDWFaspxDW0n4F5YMCuITSZ312NRbX2/qwNW8mcO4xtTxRm1Fm3PTfSNEzw9AJgH2+Dt7UFlulLKyO0kss100GoDE5J/5/8aHHqRAZzqjGq3wVv/rbw9fqWvkTAKLdDNdmTCYlByVGDDRVf90M9dUBk/CgawrVlOIa2l7rnQvHR73nhSpzplmbS/4oKgUEnw4xkXGrm0nxqbI+qAv8BQNtCKrr++FzTBPupJpcB2iiZIeQ8C7k3n6XkWoy5d3E/+i4fbF+MeAyoq0zwJXTJee4yZcOIMNYVqynENbSfhQHVZpToPhdnkNBlkjb2E+HpfQK7D0FXle1m7CY8X+fmDx7fAZUOfQ/t1BL8Xrz9jBTzQExca7I3OS7k1zTayX+jkx5txfKn9oN1eTgC6/0/CgawrVlOIa2k+XYKhO+Bh1XGSoOuHHfl5L+vm6eI8NAZv11ohpBhiisvEBDDsR7gmQUtfxcbxylaX6Xyey/p2z4/i3uZus/m/Wxfc3woGsK1ZTiGtoS6IjyMDx0W2TXi5SU/8rBD/0abUoGut+IYNXXSwXvL707KeXRl4kAiPdryVYQCziyMf8n1fwwnWRCgecyohM4fc5FTtUje0B8Xxy93tPVtrDWiXJKL6JdwGGsK1ZTiGtpPwoGr4yb2qn2SZfMGcIB7mIj8vU1eXtm3Sb6rXQ3k8JK//YVf5xrf+ekkw1fD2+W8APa8SzWssWaed7axr8PTy/NzGA4BM66my3UCXh6bSIqmeQKm/zGPP7VYcbRYTSJ6SYRR58H6uk5Cq9VlOIa2k/CgawrMd6xpgwD0TO6k4CIsrFT/9DdOrZuHxxgHyxB/PryO3Fnn2UODFvXW9IP07Yw80e9bizC/b7/RAAunfdP/V0j/XTQz/1M9wUgX+6HaEfrtlE9DkBl8WxaROYU/+ySn+xgOiAHiHOry6re+lVkPw1tJ+FA1hWrIUzOFY6fYVL3W756qeSM160zRoFH+85K/MMp91///Oyhhe06D8ArrMeqGUZvmobTlqTz4ow3P3g4lGa2swhAKDaBi1b3Dmefp4bTDYRvb8EZWD2Te3DlKatX1VYdxPO1URbBc2GuvL7H/Iv2FaspxDWz3qfe/zi38c/IQJRrLzzD6igVGaJgtYrSupQIw68Muh7AucD5n8GEirSY+fYvAR+20MjwP//0OODx9M8LV2EteJ8uydEn4d+y3LkY3lcVt9IRI3GWq4SLKv7DUkZNFBwN2u/DiZVST3/mRf2oWeDx/yrMjzUg+3X2y3xayzt/Xep+FA1hWqiR91vimWEsjLnHLL2C5jZwY0RY+i3hLNevY8lK3xIAOtVbvTyPZB85Sa0dQwZNCQ4AflBWm46jUEOEL+pKBX/DRBZ5NoLgBosDNULALZeFDh8bLONV7o64DnozwpUP5hMZs67EtrGxQGYgmo8s1SITtL8MM1vTPN6dG8ubXO1hE0bBBVJOYKXYWOWQxSRCK8tDhZ74oz4QM19Yhn9CaX1jfCByQY1WUWnpHIUeu08T+SsXG2ikTieFXRldE5Pk2R5lFrEdE5+kL7k38kSJKpLjpUr/b2tdynf8UwrA3zRPHnROIZaqZ4wvDhlnxUMMeZwFCtTRuSpxVPqkajInOCqAkYWuVaycdkCYHuaLf55TagmGLetNbfFAwSu7yCJn6ALv7E9S63/jYMWexdfjlbizT6RhRGURNUgjQD4+IzKcRYOpzbKAVhUSd/eNsXbQOQ/ziSpv7b9U/f7SHcHMQhHcxKpUgW/Q4kikw96i7h3ocE8lLROFIZnP8CU4YXL4qC/nKDsT1Ag+8OcJYyqTGm9KbUec/qmYwXFiKFh1Ae8b0AWO/Rx0LfTHv1+6RQ7swO8cT5OYoikBYaREliA2Dk9sT63VNqNeIxrwOd+dHRLYl3px9t9/7fxpiTXDrd2kSA4WA0SrUEnpixlej4QVQkjOr7x4dBv1agjEuYV/biRtlKRPnPZkw9iiMf1PWrXZwVIZk4zRufm7ehmBR/RqmuIt9BljKmRoB+Z9+EDHqDkRrG0I7cKqdlqTES7LGJkYsVmh8gG/FXgy+NPufI/1tCZ5OcnLZ2QijDNtc62ldi8f4t0PIRWPXqrEg9vW5Hc5SWg3k6zOXdZIx7tEk54Ilsje0D/0iClyY4AjgBDfGwbKVVx+GcVSAbI2UqbRcmuRAQVPC/nV2IE/m3yZUu0ptnKo3DRzltyscqh0mWqS2OMlfTPC3MpfnUbu0BneyoAAAS/DrG9hzJz06TOv8ER3haB2qSBnTKLQi6WwmuOhAQKL1SgVOxFO+U8i/4vIXLpXgf/L6PyUrl61cPil7LM2+beZ2XNvi7qIXDT1O8Sf8h8mev7AVj4OV1f1OGWztZNSeHgMt3wVVojer68D7dkVtDGtrAOL4H1k1+K87AtcrEbb+D2t3Egnrutv7pY8/bcZPj/kMVJFUI4/f/+ignelYUJ1VYeIFugxuP6mOiJaLM33MLCr/haBysweS5KW8AN6vhcBvSQoDgAab+5IEJDcC9zHa30+4N7/TIXS98HTLNU3x819h2b+RUeNpwCH9xq5rugOBwAAbhGBOqjaOeUXyvt6ioj+UsYmcQjgCXD8C9SZC1Yak6GjsXubgNNODHNAawUBUoi3am1rOZOkCWgSbvXrLxhxb4P2ftb91CHtRS5t08RKvWLkGvMFbnAvi46FbVODzMUgRoAQROvt3Q7vp6g3zO1plfZbRZT+Hrt7yb67VpEy8nlCt6sIrCyBsbDHh2beC5LNeiWVc58JZzbGVmYtJm5hiirgYaYnyCE8Qbvvfas4fvkmpjp/2S2vpJpyFFAbbuS7raV69VfJzo6ZZTVvtgnZihvHnEhxpdoNab3ESrCEsf62usLph6IBu6Bt6FglFuA4MluTqplt89prow39PtCIfxq8bK9g3duD+DEG7t6XR+p0n5JuZwfxD+gI8sZCgtSsmg7/gfzFy99F8ipfsA1CGUGo4Ao6GqwMT7xyqG1T1NJvSL1OZ7gAbFgoeDXdv/96fGDRBg1K1Rrf1VATPACUMtfGvsb2nS4m6De4eQgGCSVKJa6DWkkKnVlV3FYRW/h6aL7NrmD4OSOYVshi4JJaoX//80Lfb81yGewxKU+3USRpOJSqVjmDk3ECH7EjyTUzVTSshOC4k7zhQRwQFAoCXEfoIao6uajTSpLvNHQsPsCEwglNIX4pPCF0erY/pv2a8e9+dIRmPx6z2HQlANYR9PbuaF1SZjDBRGlI2obnLVYszJvc7d7OErERPd+JykKrxDs2SGGdsyuBnNuUb1yNTJb/+tji0518eaZdF+lUgQ7+Y7Kn+g4oYMnaL0Vaqri7R1g+ZrFKnW5CHbugPiDHTmWwvc7wZdg0di3/Q+v59Hf0+cZDuAJhgK2OmN9KSXfjxOdoKaxdjwYTUmLFQQGs9KSMr4Lt6UqubzXKg7GYqHLb9w2ByzTB+hBkBvf3/or7JoEZ8RdnC2AbjN/zv+TyaTbTTKpZrJzv3JoJ58qaUszhOXlCgzjDG+7TDPvqDrxdXQ0Tga0mQkv+jr1PiYvQ88Zme7djknSibIAd2t6D7q+pNwiEFoHLk8FvjYncn6cXcz1ocRfbN83wYrVVlEht11+oxGZ5tl2GDI71XZFsD8AugXSPXW9DCWa/3MEL2BN/gkL5BEdn26/gcBXHWl4zaXtg+wzquWh5GbPNxKGHC0BxbBQC0Dav4FjFKdD7W2aj72J6+xsnMNbkpMi2ujkK3v1pjo36qYeNh2EL8bc+w2g8hrQ9G/cjPjw6kXUZ5mswiwUBHSL01+daE69WO2vgJs0HvegirJWr5/RksThEevOyOlR7M079LqL6HYi1wB9Y6cdzDCPALXpzodRd7pRozLvqdJMYaCxzX/b/Us7P/2ZPaX9Nql25QAG6vinyTc2Dj8J4IlGnRgMIs6Ii9MqcBckd7MPIFqvdV5jJLhrJPkrkuUlaUK3GF48aXY5M41P5HhaW2JCbbvopQzp1bQU07XKCaGgPLJ789jDc/iqSXRdSgewh6qMYYDdzTgbFROihGqvmfhsYTBCyWyyfTOo1y6+L4U5s3QmJ3ein6O17f8sov+xKEOvdu7Vuvos0fjfFg11KSlpyzpmB3vSzQY/Oi2GjOM2tkfhT+SESVh8wPFJerwOqNZC2Gr8QPmcyrxGEDIgnqQl88IhPnXNfSe6WZbuEI8U4D7V3+cEIpPW13F7BXYaU/pHTLVFxwPaRcmR6PDVYDcKNvGmDmAlIPfpG2hl0WymsC4WUwHDWz7lIp6csVv6qwEZJIu15PLeXvkCvdXXL7nFF1HD8PJMktZMyI0H374pLQ7uWTZfpEdF+9mHASNUUAY0l6obYEbFbhcs9wvRLjaQz0oOLjksPWV/p34+/nAVL24aiFxl7YojJOpkS6WmAbGhOFCJK6I3m8vC/IEeOmN5kxoBcyKvaScQxTigfmdTMND/ZwoKhVkkirNC1Adqri/WT/iC7aMSwJgaFnUHKnqzTS0308O4+caWPd+jvKbqCWSC6kga5T2iSZldYYvKsM9U6GOlBW7pNlr4TTe/GIJkIZEEDhr8VbkJg+iLYKeu9v6HaYFQRw5ocq0qTDBp5ADvXxZTY/xeHXByk7tFI9ZjWomIeFVdZjFa/GRWlg+6Ua1gx3ZKHFw9+VRyW2gwh6ck3nWH3zvTN5LoGFArYzlL78DVjSrsRBvT3pEit+UsaKE7DUYL44HicEkW75KE/8+3BAQK2Uw0XRYO/P7WajAzPYrqvpRdsLiR+/najO2vTsWBGmqcAPp0pj1hJrYxPFJKdxf/uaf6w0DrjBk+cbF2gmBCsu/b9zC7J5+sf4Kni5J5I4u9SYZ5vFcUt34i/6vc0qixR4WRW2ISJvekuPlNjuRIbKGGB35XbPwPLqwIUKDH/dV1R5rjYSIC5nApwplB8hWo+EHO1MnXhlZPo8dPOkHyOENgL9rX5peKFSu5EWmAvzY9PVG4A2ROr0y9a1W+6Yw0GyOJGeEVU8a5hBfouM3fjs9g5HWw9MEpt2+YPqLE9qoLSqcFGMbUSg0eeJHzW8jIx4uUv16xBUPoGu9yf4vBH6j1Qprj2q1aNgaUXA6i5rIrCaOW6VLGkiGvy3wrrDBorn3qr2eHhE0va1+Z2N0BgxjT6LWpcL1HBWalzgtbiXuEL7qGrWxapW/DOYxACY5RWswsB+8b3ipp1pX8wEVMsdiQAgl5LpiuPo2iCXvlCKUT1j/vscPRImiAfJew5+vvqvHZSz6tBfRYovM882t7n3iUsEkMZzvbWXKoK6v8xFZ5fWpXua/HqPMrQPm9OA8JUOrdFCk6suOYSdp9Pp/28rnqxW7rG4+XLsZ1V9sEZhOYeaYbl6lYkoF+tuTLxse4lNsjbrNcdHaY3cprUt4Rqd6XRGMcVKgizZQQq9Z6CZSIJf2ZXqy/iT+GCbufHom+9v5yoVVaXRGjauWwEVLvr6MdGLAI4cZwpvCYVJPwK/9F8Fv+Va9XT/f2mriZUqVkob/gF1eykQ+ooIi05pQehaHrdawh2DcZe/whvOUSrKtAqWm5ZnzqFThQp0Bn36cP38XlsXglBMcmtQv2rmN0sCXp0tly74LJiaOFDEG3/obX5Uhrt0Ez6Yvv/ikaY6If2/uyLNKR1bTOvWdlhCa5kv8yHqquIzrMjM5xUg8iSMvDkmME7HEPh8g9dzhjW0evuYgKyhQCJeYh+povt0xF+uEk9F0KXCCDGcxvDIwgDX3HlLeWB+O/rHFR8LJAXW77L21qVzVBoJd3IJltwe0fO0VZofzH50jXCTuGWPauiCfoJY2Rq3LJEUNGV3PAkDldaV4yCGbNivgOfjFtD+WM4VcLKGwcXPMdmxRGH0WV2Wi8TrstaBfLO8N0n5KKWBp+EztT7z9+e09YfEAyzkOZBiFuTFc0a026PL4gRqCjW6OX4wemR9AcTGDJmmVGlBjft+vSI7Fs/EQU7+2zrXrZbOyJzuLgTCvQLu/77iq/hcVyuTojdHJutgg7AgBXEi1GFbXrpwAaF0BiHZGP0JBoEWYYTv+zX71n//h+b006/kqUaU0sXk/+YvDD/nVEsc5XaofnFArg0OdBLBACW6cSNN5LtxDlVnFRs4w07WQjjfufuJ8Y+RHJuu0BCBPMytK3hmBxwus8FoPlKxC1h3NPqSb0SY599t4GNxUF1PyjRHL99sjtkb7hooVr4DItYdyvZx+Wz2Sml8mz9Te2FdbJIV5E0aECVN5qQtbJc//8D3//ipE5+rr/MnaZIRuYy/r3+9NfeqDgeoXKEvzSNGqsLfoyHTkGmbiPYEXFypAV2jK6J3YVHH1CVvGUKcNWk6BGhN1U2ifeNzdwGOCtrY06/kaUWkaAy7uAMj4EZdd/asheCHexuuysvSenbGQspAcObgOM8RYSDgzW1xbLRkJDTwmDakc/q/IK9CdMqqcTyhDywUkN2hFLr8juDu/3ct/P2jv30Sk2zcRfrP1MwYuRfnJOStJw0q1jafthJ5DFy1U/97NDoIOj9ogXLwrjPmxQoc0Z1f/7GvBdv/b+y303J4HpwoIi1Tu+56JOd8QdX+ao6kxZdb3AopOH3k7UE447JrmivFtne8XWvHAeGT6PwfOkvJUFi02n73GWlKDkyLR6upzSa3YRHlp/K7ruDwr6ZaQIMs1yUfX8yuZdlmEnk8kmkWT//X/tcSEImxyvkgZ9i8mmtBP3DcijBN/VfZknx9lyau6aW9SnaQy+SoMHvFc/lXhfM8ixtE8OgyOcTsjlAuvnOs1Sx9t2zUDYEFmjpjV3d6mfHaDVznTz778PVTkAW77PeoQK+c5AvMLpVEPIqOOTjcEQpc8Fs9UYQxh74Wz+anBH4notD6s3q98L+PjLhCiikE7OXreG3k9wjeBlBfoBg1xzDLxmxD3e6LgjHbgNoyVUq7qVXlUxw7/7B6S6seskfGVAzaDgggWz+ceNs4hGd9xTG7xAZcNC0NUFh8kPUskIjOiOL7UaBhqvDUBqBFVYtPhug83t4K/gN1F5SEbEPLQ8lljkeSix0spZp7OAWbZocwwdK0dhTxAKmN2ogY1TNTpinFcIWm+e8Fxx60zLOcpoPscEsAWLuauCI0/WvsTxrq7G+KsCo8ZGSczmFqutQRyYQj7OKu41bmHtgBQv7dWBDanTZwyzBh6Q5kfLjV1PetgP2z1qUco9Yrij/dEZDGBJK1Hgm7IQXToDYatV3TcFl9cFZqG2OFjsUoGgOQIjwaU8MqitL/52fw2gdOYnAoTt4qYruAnxszro+g9lmwYhD9Q37Zup7m7hZ9rPCvLQ3u12w+7OdQUflX6f+P/rUZksAFaSnRRwILQ3pgnl/fkXnbQMYa+qSGs9EVQd/yNPfGKnagpBrUHqqPxr8/CFxjl65q+yo+HjQom6uGt5Mxw9I/nHuB/77LQHv7t8X8ZcrVCtkHlmJtB7giZTsPUYKKxfeOCikkXhnjzebMOHT/JcgzdMVx4pmRGoYulMkxW60oba/x3A2W/vIcrkdHe8BxYyOcK2jyBMrJ9HsfY1EoM4jjkEDM5g6lAc6y5Ih71obBscos5z+OAqYTQM9/ueClR4A1RUVU9c18PyYDhLdTdJQdmvQ3s8WYBztXGLUDXdB9/XEApBD7QXUEsRGcp23kVXXvf9HZjlSMJSZMjFTtafT4ZZD62lqDVWOBqFxah8XZkMwdzcy0L1a6ECpzZF0rNecgKq8nIPEX7vtaSqt3jfzOFi65i62NCsBpnUqMavg7rKOTnSLod0mAznCYXPKGcPHVvq9/jKI2E1iRZLBOMPYOcVXK5LtHbf/udi6JPVZT4TBE83bJRgmhDvrCBt5J1JVe+M4wKfprAa0ja0jRJo360rjtE0/t+cq+h8afi8qt2M1ljAjTQwl7nVkVYdHRx0zBMcr5Tu3//MTIUnZhX7JHL5qgAKRcBpbRX/5Pqi4CNoFFgtP+xb8vgj38cPPYNAkjgHPmFwQpyo2box4sAtaNxkmy8C8138Q0sIXiy8+N075y75K+5rs87xcWE6N5uiUZSOwZLI8Hvpu1T6036XSr5OIQh6DnB5ixMDH8Xo35sKnhGNhglXc+96HrZmSU+cdtR66C0frQSEs1giRezH9ABWe5VGf3s980sYcnZUAgthSQdyIWQihsFM6dR5z9Xk9xoUKBxzg+61eEAjykHwvFMFlCJ36dcMAgCHgMoPdz6Nre3VsJs0D94eaJGpnEI8xyR0+NmFGX34BAd9oXTDSRcjMVUcZyiZ5ZrB23HTNAn75bxEfiGW84T4uIVUD7PFP2wPTiUu8qLcyffXEpckarFzmdqHaLi54A6imD8KaYF8m8pRsd4E9zU0z8qzpcSdxl+ZPAQtSRl4mKScOyRbY+EmrnWy1AwqBO7KH/srwiwETJrkIwkErzvgn5PY8fcGJzm+K9A7UG3C62H2nqLIhUrkRFYaIY+1sw81WRkRnBxDALYbcE0YriKxJ+IFzCmv5f/zhU1/Xv7nkCD0RZMpth+DOyaIIo7GdO4WpaItwcAnUtZbTeGU9Jok6kRWRCBadAx21+NUwXYszxb1FXiHkllQADxWb3qKcY6NjKFZduN8qDT4MGRwT8ukO6e3G6Om75nqL40BjNMM8v+00CdJx9YqXJM4KA69jWc0iZCWJ/ijkQ/8bt1uBvUW4gtdjhYxF3x3/z+VdpkC5jdQrfjG0AQzQrdaLUm+DFaGSNnH5nkOZnOlV6BUIU7ypaA3G2hxMomYZQ8HPByDwZ9WWLi9AN07fSBPzez33nyvMJ8HzsD4RdotHEH/frj5fkwEzKlkhfVA43wB085eikiCIu5egjVyOJiHo/gGz855JxP99//p38PzxwGOEGgcC+/V8P9QNpy+FRBE62rRFFrlMrl2ZiCPrIMrByfQf2FbNpeXb8YefUqYrCoBbJMEQb3svsWOuik2udN2tX1jchBQFWieFzHDiLYbxjiDwn/A4MggW5H0E+P/EAIWtdMy1RBOfr/CkSLvSSv9MVFA3kZa8G6+4EXFNGiaXqxZR+d9VEVCWdBPjIKZn5Bo/L319EFTgP8kQkg6ytqlY3RfjwGEv9L4hh3BjDJWkZuBu44CsBCqqTSwF6XXjkX828bjamAakyDG9kyxKabRAyt9ltyH2NbGUqUtjx+lGlnKgnrmoFG5RkRxK3z1sUSb7f827yZ93ieF0ywZYM5wsbxl7t8u4LDXExRllHLTRtf/03P4GzmVEtB/w6G2Zm2ZmseXGrbZ+/VhinSqF/0ZSOs5twOPhxWrYm2Qx6xlRKSaVoGX5Ubroym/4yNOZ4QA6iFkH4RvWrZr+2FB4dFqS3kC0H9e6xbk0QmTgvF+HLwd5olnOlh/8pmx8O/t6RFkMV6bBrsPrdGVQFTCU4L4jAmhyBiLEwWBYeUss/WWS91bOY5zVjAgW+QzR1/GTDHXKQNmELHzLtWdqgZN5HCRN0umjwT/Hu3RCVpl5WC5oTTlaE7LYAD+9f+gAAAAAAAAAAAAAAAAAAAAAAAAAAAAAAAAAAAAAAAAAAAAAAAAAAAAAAAAAAAAAAAAAAAAAAAAAAAAAAAAABNWe0Gj2bVoN5q1PjRJNhNyXgf68QOjj1QodgFGobUTM6UAIPTDe6fVfO0vjjPvbBGO1xcmn3fOmlPhdubwzuw56Ve9RIbCNqOOMfr2sf9edySZY2j4Tzp9NL1iXY1DTFQfrD5zZKb1nbAEsfOJ5azPfOZVDbSMFkIi3dGS0BwaL78fLhypNUi1vQ/06tf6JISpmdVLXA8eSo/QftfuyFxs8NGcxzvT6YuVG7z/NfUroyrJwKfsG0m1JJZm3ZgrDvnasO2hCKFLLda9djNFg6OlaG2/SUG93SDVocmQ8F2JFszOGypp5Xw8EMnxXnWrYjL6apoS76qGVkRAETgW8U5fTFMhMNx8byvvejBu616wEcuTILAbgSFHY086h27YiMxcbK39jMFZNeMkJgGbMFY7H5b4Q96424EwKPk2hYFVyMuTdhzzlFzNyzn91S6MMbxQPPY94T+o10dAXEpONMLC3Ny1N3AM+NESIO7LMas9MNLgLELjtPSJyyRf/y2GKkX6ePw5hcpOACjAgMaiZpQRG7L4POT0VJH/Ls1HWPgskVMoMu5ZcwC+D24JGZH0DuoDI+4cVfLXltXTvgaoDWikWjr/KJQUIINql6Qe3t4xV0ORXOKXvycnoQ48v5NbCNLIuuQWSERshhidSoAAAABb2enOEVyQnveEwynDtx3cFf0/wa4Ybz4MX0nQ8Y60kaklORVHmUMEFUu6iUkBIvQ2iKQglEDcLH18mdd8ru2KN8BFYr/GwgYF4znBXnYQ94OUTu0rCHp1CGsYZ97ma5+CcvXhzXOip8xtPge/HRCSh1zBOPJJUPApPXwZWA6sLG3saUt1fqGwUhdZeByIJSN67nN2+0H51SY6B6dp13oUOAEuoztKHnzlga1SJMKth+ix4i/XmUsX/skDTezMcnLCjhCGvoSkPztYyYyppPz9vAZ1i8aU/gSJXIYzL11q9z/BzCjLDSctMk1MNuPmcJT143cTp85AG0yFHmli2H0WIyOIk5gszx1L+w88QxYdOHLxLtZpwoLLjDkJ6mtcn941NTTWiKTUTGPI/N4O62iJFzeH/XTg4o4VJOBl3K0ZyLGvRhn+BBrX/1LKfsh6oBFlRNatMUqje6daUMHUx3uB1dgBLmRkwj2eevwKOgn1b8C/bd5TaJqmhY1Pcx/wL8XmpEcVGMM6aaYa87jwm7rTYNRpOk+fwnJIu7hJSfVgzqpCaVgAqQsHcNC4Od5b2CrLv9HuTgjtWAZPvmHTv3+T4cIhu5BVhtwxwkNxpwum01s+xhiVvcNEH6PMhO1gqiSL3ouuHzFBwXirRvj0XfvGyyjGtqPe+NPcZI8SNwsWtWH0oa9z3xPwH67hUkjdWyaGsE2EKD5UZP/s0e0uWWePpKU3XWpU/twAaFopU9kWMLCvOJkITa9GN7q5nqvLItzZCxSrlpqnh+Xe2XnrVOTFZu9xoTUk/+oInYsliQd5CSXO5T4bWAvfu4pS10Wvl3eW8t6nSNNsVWHFcScxKKQ3ntzDbxCaCkJFEfb72WH7k8f6x6+gzaWk++Q81OIFC0nkf2ZnEm7CAdkLInY0fZSXS1tk+s+yP7vM91PCZAvPwXYfPdf5JxA7GfQn6NcSZZcT6YzL80sGV/nbogNecT8tPlHOTwajuz/sdWuLi/wcp1vKRHRorUXhrW6YsS6SGgEEZsdmW3JcNEdkuPMAAAAAhv5SOHkM8FMBT7kbOYeiL55pGNJB43xNiehAzxeydf38gDAqfeHPJnVCFUKyVZuSwsy+yHk4veJ6Tj+jd/i1Zh5syRCjsj2KMGab+LhfxEoaZYCqYkTp8ukz7iePkVyVY6vdm+4Ujz4SrkvbFh3jeZSIpWe1VRu5W028dB7pOtwOyWFnkjTZaGx2ZVVt9AdzrGL3Z6YvhOSYXNvz5cxxg3jy26bGdriJl4WkMT5+htq2WHP07d6jW8GV6i/2dd4gFmPz3Sh+Kc1sQkQbQhL/QvTFzyt9oXl0gpMRi6eD5NHqlW7LfLWqwNmy2e4YmY3vzx2FokcN8BHLQEIhD8sI4AlB9sD3KaigUDyesxh+H+Av0SPyEzJT6c61XFeA63Qb3RIrEUcs8IyFQnkC2INSh2ejfsiTYHFO/u4W5NdIgVsKTLd5ZFv7cRaR+TyVxblMcLIGzBmcIM5p5ZCt4zePLHjil3xU+aL9oVoAC/Ymal61nWG0zNdfR+llNZE+oI9jMBaxfpZQpQtvYrR4BhTwkQFsoYgx0DNQPTW32Cga4+imrTnsF/uo52yX+aa4wppNRV15GmRhWRvYdd84xayPqX+oF6aQ01SuaQk90uP4W+FSkB65OurDdjeomH6Iyxz2YarVk+QRdE/5qAGrLmWb8vRTzEmDvQFi+La2JPRAEfefbyZfTjheLAfCkztt3F35U5vs9ZyFOcMym6H0hsaUdAAztYUg9exFLlaN3sJ3SUOx2cyiu0zfUQneLHPw+W83JBKPCaVyupjhLX/OpUjwnFDz1Hy/tn1YRWhzWdYgh6iDTjDg50dTPQZCemJMgga9VCV+h8EDPioiQQPA/4l8oGJifa+KCSeTHegZav4whzu/41oqXK2L9/he1Y2RCRGHOtaQnWqCR3AAZGB1wqPWC4l977jmVrA4MTn4O37v4p8qBEG+FYMM7NLV73eWwOQlwwb9r1mYdjgyCn/cEUFxW49V4WStWM/XCpYKLu/u5hkZTdQrRCXjYvXzTJy178nOjDQoueYYZQTmqmsFRQnViJUra6FN0wQVlf41FaxWeL6hXMwSr9UE7NsrXMt5qpfgV7EiEhO3ZJ+KzIx68XBJu1exkbkydSOJXFhrRmqKMk3eghkQIVCeBrchEZdQ0BU9sJ0+Tvn+xefbn20tXjhbFH5yj1MGKnF2B50r0PNDwhbmsf2ukhgBXSqvhPbAft9OXmtd0qSwZtfi2vXWGtfSBWIwSrWh73v5Ue0I1IGXcgbIAAA0/xNDkE5h6tq1L2/+SiO38lsZ6jZchgwxnVdCfF7OTD4zjaq0+mfrQvypqkMBfa3UCh58dFGOWwF7IzLqQdR6B/UQJMuHrPLSHHMPUNOU7sSNfJFNd3RMiSGQEI3brn/ujn9Iy7wDBf9YYTYGCgATiX0xMEgTiomvUszkljW4QeOvLJvhLfwH0BNKkyXcJaRGgrUBP7a5AYu/Y0EGu+JFB7WjwQfoBk4m5ITes8fOmIgoyGNMkZVcw6NpnaitzVOZtyPZ4VVUa49tK7+ODCXQhKzUR69qf0r5xKWqZ42j+yHZDoKrwUFaUwn9lq9GwT4E67NpBdG4St5FPfp7nS6C7Vcyf4XZ8c7yGzvgOu5K8K7PNk27sJvLjxBKUbPC9apjBDg27X9mkscAnyzXG9tlfFHE4BIRLR1kOPLJdFdjjL86thILDV1OJ2MBO8VglP15oM0X/sESPhYl+w2qB54jvtVO6VHzkCpxgVxi6OJTtEBzUnlS+gsg9dGp6cu6dWzbX9y9D4c8oj/b4VNWeT/Wcj68qVWp0paaR5CodoWjdASAHTawB5kvZOujRqyTKuK0ty4Ea4nwiAwItvSuRaRJ18CvQOsBN25HzkdjEALHmc8BCiDzfJzR97yvjkz7CxfpWE+2mbSJwGjrPtGEgTuDbFcPkL81D44IscFw35EOjgY0P8kwly0nSqxBT2se0FbenIIrvAIxJb31XpemRTOUqM4eHjre0d40s8iTBYC4kgBeWd3dm2x97lvR0lnLnSUbokhIxR6LLX5+2OKYyynZGTqVcjM1gFWeJ+Awh8Yz88JgQnvOvXNFAj7EW24COyWTJydhFW+1Xe/S0LsX3D7TD1BvgQwROydGnmPc3pq3ud+eKeVvFPS+YaORJcfGuyxZ3iqhVQD30Wm3x/b/MCxeuOYu6srrLRscAj+YNwSK6hMXoxM3fxISFHBM/gz7/096vhDyhfmQvPuPpKQI3cX3Bxsxlp0YYshTz4pNoQn5tPE1Vah4ruRuHBVKbgNfa0yWKI0p6pNfPwZUPEn0dri5U7YyLsWGJmD/UU271CyUoSpDZ/65W9BnEU8s17Xk6iXQWUy4r/mE0lSukupqSz2yvSi6D3ck3kwIaf2esVTCpmpiAyynMJgbZz8lw4+gpafvVlTj84O+tk6LPCMq27otBUkSBv1HE57ZdtFVThZN6/g/k470oyoLgFu3uQv2bkCAbrAKRoN+mmHaEN886P1xh7sP2FZgLRpwOWnozNQgKkMimkEsgxBm2/it0MobzLhuWMNgMzQHN1nOu6nBhojhH/EHSdntZ+Ow3UxFOwUc2poOKQ5RmwSxSSCkoiS5sPZgu5fp8TMBueOxceQBpbVRqsyoqYPD15IFm2tbN7vy4+x1ESOYFHxX23yGtTeXP/gME16NspltoQW8eh2uw6get9vfNpnGpoxyscpADeCypv//UtmMJSNSE0wDTvBCAT2E1Qau+xlL+V8lY8E2gTAMIkxjvxQfk7O9B4E1PQNjpZHbRSM/IFpsQ+yRv16YzhaTU3+wZjb+HlFz5J17WTdXHU3200yNmqjUF2TF8mv/GbFD/CZESh1DjNcjR3klTLqtF9NMjqQ8Z5NS3pjViMXBcnDYocCneZQ2EW8NPOa8sp6F8+k3Mrsk7HV9eqI/R+wpOWPND5d+awdY0NGY5RDmy2iknqIbBq0tFYw2IE2O0aZNtKMeETAwpM8xMW5Iy5i3p9Ol31hHLwo5SD1M4vfZv1bEoAaBzPbj+HyIWqsHYhz5bFxeq9aOsHGkK6v+cEksg67WdEvbvZ20ZlRJAAA0f0oSRD5MnBNuFBFnVNGAC8mQLlR+7uEj6W/H54Q3NrYj/hLNmEfj7cHXiHp50H0/pxd2Pro69UeZrIMoQDQ+lH+GVtvOqMZ4QVEjiY7aj2hI43D5sJhietyOHaf9wrm3PaJfQ9Ngc0JcjL6A+ax507/2oUvmqe0WJnO0NzXzfXBx+Je5Yrllt999rUKgMyOyzdXasld5KbKJzOXYih3rblLBkeVjOhG9UNk0IZZTrzp9GCgYVXcIHOv/odmb8Ocyn1dACVI6yzAJ2Cr/6R8IQT6nQmEg4TsKRPlJc3cC4oEsSqRSUCnCYncaX0lq+Utw5ogMxxY2zDavVoF/tGXelWGEtdJi540tURkh0oz5HFlNDbErkA+nitNaUPeO3RihsTedKQQP57aOmdrjh6ovJ0Xo8FKLWdLnobZMKLOjp13I8eO74vm/Ep0nhVzWY8vgjWFTR9Q5vdpk11j9KVse1dwRsoUO7UuiMaduSVEytiV+/r92W0ph/N8Ztp0m6bZJga1V8CgQ0/YrbnSg5eWG74hlCtvCnjZkEPtB3u+TaPbtiWB2cPnPDmKxFYXHsIPWdxEGgVl5fTkSmMf3WDA5FzHWZrHxK0LUVh4RSAhi8c8wJL7nchNx3dW0fMkhCkllZhx2uncqWPUqN4dg30RKDg+s51nsiGUC1sJX1IgnUBNb5mOKVjYqrqLjsBDuOoY8aDwkpuD7nzZbY07FgI4zDbUMpi8zdnU6YH/RWGRcDaxj75p6X2B84iHxPbG/mvLC533zZSHSZtQ+IsraQse4UHtctoBCF2NapZBivqmb01xgszHm1X5a4jFh26fOd0L7KzsEmg7raykSUtOgGUCsThV4//E1VkATqDjEiMdfc9+7Hu9QSC0lVJ1ofxT96j6gh2tcmgOCn8tXMC8l5goajqu+8x4D/C5s5ZZRtdxvmBwSsZ70ky2eSaZ7sgHly3DkFTsSF727y07up2lfQLfDmPmC7iu+XecZnVSK320c+hgIT0ffpvoJUj3nvIvtcUYAdIpCZ+Y/U+dKAAAABcU4J2g6Xh3PSzD4z6JrE4bSjgda7rr7+QSrGFatXvcwAi1etr/rWQjlNr3FIW4dH4ctJtomSrODw4/J8uUgBw/cZJP2fmb8gUnug4Q3XmyduceetB8SiB/u9ifbOoqE1wjz9zr9xHOknZWCLhvZz8+axP9l7DpCE1M/LWWDiqnLn7/wXvf0XygKEVwc69KGyl76LVwZQWJ+KBpJgOdlPGhfEPeUWScwLXNJjBC4nw9hN2AebpwHqEIjU6TJ9PXrbTyZP3J3Bgo5jOtbjx4TEbB5uL7N9yxpOZD9TNEZuFcpaDg9zDJybYA3PioUZSqnAMxNyy8ZgVr3wN+CysH3eXJtOa1SlJFjUQtmsgadZcgref3Xfccp238UXb5RJjWRCnx7V1IbL1NckNfPyKTijvqBhOTp2Bcv/83SezO1Nd9NBz8XQztaR5atTzbYQfv3UjMPR0Ux3PxwEYyd+XZr/rIyuuZg8HqnhR12j7UVaKe4+zaKKhTesJeiCoKDr7svyXZyRiVS9O1u/hLofeg4wRXOtg2xgLjXqrRaXa9h2wiQOsKuY143/bMyuCbhGysvSBsWKgvWlDnqQmE8sB11TtESA/IWphWt7ANmqEt8lLtJlpbMm/n/H20QB1KB+rhevSrM0fXXM00YvCbcCbG34WJIu7iAKRWqTEKWTq8CsIpup990srog3P9jTbtQv2/8S661vx1DCudWKua4llYddqYvH9gG/5n7pUojZlYE9+GLKe7YOj8j2czjbRNq0twqeT66APxy3wXb0pk2ezSoaKAWkOMZbXlMZcEho4F95YV8uOJ0ilNtnxC4EFmGmSzJlQI6yAiGGTs0UVXkPumN21fSoPN+XUtrDyINKqZPkWeoQABb3wIr+HULHoO+DBTw//LfrjViWQc0htovKOdh+of5F1MGbws4w4YvqrbJqc+upiVtSoZrLl40vzlZk0dCUYRqBEG26Eg+op4ST7JEo9QihROrUYroNrFx779WN4d8INOYoA42BGMEAnVjetLh9AWOUZIFdJ2nxS+TdNWnUgtKWMWvjbSDjHe7UGZitsBTnIzciIREiGKjYltYwOdRBo9QFOufUeZngw5wgE4Sdf8bmXUmOK09WMMpZjB5Hs2UJzbZy1aSH8AonyKmeJAEt/icJcZkO8hGikGjv8iZGhWgkUvtJceZVFRrCkvnCqI/VPMe/tsjMUX5EWbjc+4wpgMjX4NTV+X1rdIuT+aQvnx1JI7rPJ0xAmX99pJQvVdUoMaBzsyn59FKD5Cs4ebXPQ4m7u2066WQ+SKe5sH5LuKQDLCnBdhPfxPoGqbwTvH8PgwoJqIOBfG2X8cDZbIVtdFXpIqwYsiZdxEnrHbmiAsdCW8HEFZPkpjRfDDLkuPcPRgC8ZIrvlSI61lk+KKU4P38r4Qi1uSlWOfun+gKOfIUBX56N/kK0AXkXc5VPL1uZhicEFkzuoX3QO9wj4nHK4lxsV6ehlhtKnHgjMktP5/EKM9YAYtUZU/gL7EmZbzL3p9JBiaBtjWFjMQvVHPA9edkXHuJTBD6VfcAxiO35B0x04rAXnLhNTp5Pbmp6S7i39cQTEyUQG3kbPoPukFRQEePGJtVsNMP0LuyNzM5LmERWrBsRlFNuiMwBzatMPE+E/mTL2HRC/Vxd1wYOcaDtQtJb4TdaNu7jzY9Ia+eOU30JdJOKB0Q22Y/5Nd8SfJ63Ies+AxTFUPy2I3BF+5Mky/gT5xqiucfLZ3fM3ZF9CuqzPnXircT9AoiGe3uDJKdAwUaiMroX9VAUeP30xDQZCof5XYlYBGE5u0EQNKHKjkPtkuZJnZyhS99MoPcPh0y2n0pcXoboTci2tW6lXingjHsEmB26ggAh8AV1GojcSV8J/nCJskwjqrJtqPIRwnNS735j1drW8qkflU87W7BiPyyBzgDVSyUJxV+qm2FtAn0fLkUx7aQ1YF+CjfR5ZIY3Hd7m/9eHaeVrOPaISdoaWuCTrvEbNHtOVxUF206YIO1XedlaZdTOPyP5VP0UucHA/pSIJxitJblwXK2O6Gjc9BMT9jH9Ey7lrVNqurO8YFOf8cuRK5tZAkE6l+4c9ZZoU2Ul1bq0OWM3pJ4zCt86OpB3Ge88VibD8LzQQOwlaI07A9qCMjqHBBXjqgO60laIxzavOJhSSpI1LjOl5QPfE1/OLX5JKEDCr7sW2QYGAsTeDI9rS+Qjc6U297giyOaKOiClFb/u6rb4PCaaZQ4QnP/fjUMhsYN4KCwJDRsQrQ5VnCFjgcZtYIl0EXcgf5cmGVBJKOZoB5HIqn0eypk6TyBxBndaosGkfU8L3bAsHw7g3NlRBlEZsYCGnTu0vLX+b0fwXq/57BTMObE3R0yaiTAGnl8s3PsdoXYBkFB0BxgevLAbPzWg5VFKTTRGg9geClv7uzsgrW2bsbr8BuwNW9Nxk7Vp5HCljfEGDdGxVqKqoL8Iz4vJ6DZMzl+EL4j2pr8NSrIdtRT232CnNZyFIDPasi6ckFNjw2bmqanuxmYOECG92M/xO6d3YG/P4P8R7fIUo2fYW7uqZvNMM7NeHjje+lXAi9aTi11r48o3r9U+G9xB+04okUBSc0VaNzAjtDUw6B920svjWuPPqj4gakjqDxF18zwzPNKyjDqwYp3/MqrsZcgAAGjWdte/AOaUXbsvXs4YxEcNfCq/4noezrFPZlZItEnHBZk8cmz8zY/7f+Ml7Yir7gCHt3aDOOgCnrz0gkDi327Dpl1xFI307WG6bVzm+xwMS/6gCcnOiAgSbaW8Qix/MDTR/CUmbK2JerMywpq0HqKL7p7FWP193pZdNvAwY7y0kJGJE/d9qnN0QouH10bl/bVVDXCsFnXg2MOm5JR+ilZd9wFZ0G7YqfhqDZ4KliAAySH2L0uX9wS2yZ/wIxrVoRQJUyHw+Cn5xZFDaq0tmrr4SyZRqUv05qfsbFJqLKyNfHriy4W2Ek1bTs/bxvUwUuQchm/6WabeVvHHr2u0tF8lK1Ak6HZhYOkByryPegL8Z3jpOv6O9NtR8GY9XE3HN9IGDgBXbSvMbX9rTP7ImI88kXRJjYiuKDQLA/pfFWvdRS30pY0ojwQx4GQFiGEW7x5nHYEBROvZ4lmZzcz6GSZT+azbkRa99O4Xhn9g7BGT42f7Wn6kRFvo6c+qxn71UqtI0H7eBxEVZLttY7DckhRf0N/gn7Go8QE34phJbBqnZpnbfYyioPoWLCzlXOgytIUlPT+mYfpYuUMdGCXntFuJdsxpHs/adCCZU97UHz3IR+XJbA4ry9SFkuvPbFhWksDpahpkJJZAH1GGuP4zIsyVN9uCWGdXxzanWo8PaoAdTtI4K6dBAz4NdFDvtnY1P5ooE59b+Qj8PyZKZDkiFh4oF/Sj8Pa83J4QMq2QN7VEVD1nwdwXvSn+rRU1LEM31gliRD8c0T1vcVG1atwC+egDu8sryZzllyRkyHHp34haOky7epmgvbnpU9hFe/g8mDT1BVgMyJM2j6KDm4J5z+afRd4M/zb5EaMj4n3KeCxfIndK0ujovzNMR212tlbB6SNEflF+tK8Wcm4N0E/F6lJRjIfo4vt2ndv+dB3dBq25E/JnPRPMIXZMS7RGou2DSukHi7AAl1PGKXPFABh182TGsEskIYC0AJxT6O8yN9jOwnKGlNPmAEsAU9qd0WzeLbwkoL8XEpo10WCRY7/wL1ZLEUxfzGg4qZzqgozX3RKlTUFfl66fWAZEVHHHFXKPG/AQaazeBKtrGHvDAdUkvazIofCM7gVD5iQq8jhsgaX6XI463VldIsOJVj3Kr1TqTzltYJe+0MwEmeKyt+MaT79WIc2R6X6b6SF1sXal+fIU6DwfZLOB+4dGBPJkflROnXDtL2ljRuA1nmIKjAb+H3YEMjG7G2OqZJ4RfZsAJrYM0LBN70ibWyogRyhwlVQfHYu7/jF/CCHKkQ9+jx5q5Zxry5EpM4LaGlPutzgOb97JifDj/rf86I2hYIWAF8ZQX2dRlPkYUq6NU4Cl7KOysc/LfPTlZuyCL+ZglfS+aB2xThLAy1aijS3GFBmqGYSPvorsWG/+zwOzwV/6H/qI3jQam4oDeDlWYa/B84pN0cVN2+VqMHwErXMKak0ERlNuebj0cSHw6lEZToAs4q6zljQ9WvdhE5fEQ497JcXzLtQFwTWWbuWBEYFjkwp8kmXtp5JbG92CxaZU6J6N+H+m/Pa5rxCUhPD1TH8CUf7aqcdzlrKWnRnVoGCxJHB8gtVSMthsSke/dsJ/ZxnE0LfpISw96YOTWGcdm5xRBcgXTp5W6kaYf3xnoUOosRif/izZLDlAWVGDY7s74LFwM+o7QbPdbvpg0qzD2lig2hqZj5RjOyMHgEjWpFsSfmGCPodFqAXpquldQLsN9uuKmFDWmaXu/U9Xs8ebOSlNORuQgW0wLwctFm/fiUqQbZ0oX3aAlrFWEAjxhWcxYuHgdmRl+U3DAAVvchOxfta/oUWp1yDwxrvG4Dd7RpZHgbs+ZlegrAfn/hO0OJS6B4xVWbUbqWH9/JQiJgdphyCMjMkrU2UgIgF4usBLa6rtoSg3Bw8I9PnC5n4htl//h5Futkwn0/dILUI7avC/b6WqhkzMdo2m4q1080FZlIObGm5T725oNx8TNB7rErnbOBVCjFIakP8FDcbevS/Y0TXLqkwBT5ahcv1YsabOXzYiKVkT4X3TDAndj63KT6us4LtFArAddaB7AJXmcedwU/IZ5w7EE+pp7+URyx/L+3Pg+ZU776mKFVj05LgrfA8OVHY7NSb6J/nkXsB0lD7d5wK9auU4sQwHBZT34Kt7jfArefuIt+azs/mHwsEOEcllkala0HeTMayv1kMXuZCk57EI4o1gcBskl5zwmHRDvJNEKm6PgKAdwMa0pNmy+uPsgwfgZCcnGJLaGapG9CC4btiKNXbI9kFBjyrmgz8jeY7OpaHssARHXsknVaEe9g5bIC2now02ceWONpCKH7W8UHgbmIMv+5CCgBReRvUQrYRaXS4MBcFVNG0/Qwr458A5iBK2Cdqr0KJOnVSev08MLJvdNvJ+9FBQv/EkaK9I/sBo2xjO7Gm3LcUnXQRb/bIvSxE22dj0awmaiFrMVuMygRPv3KuwBI/ZPXZBRudIv3/jBjADefTty8z/RPX0NOxrnIvV0DIFnHBoJlT8g+NGvifUBeW3AVrIRZ4MEIlTocVgkldfeG21ro5GVke030UyZy/XgYBWEWEsGZVWUN+lN3ykparEn7Z7cGE8dXpSVGThBp2DTEbXeywAACmkPe3YpNB1+KforDRHXS5Y03msufd4h7VkmJ3PGNQwzOP8XzM32C1GvCISqnHM52pJnWSU+vS5Yxb7WsLEAorRa7UGUUXkEiH6fDBeIC4Hns5KVPtDt3J01W0V9QwIPspvRtsMVDMpWIvFdDPUVO9XfEoEzK2HzmTFBeqFS6x/kWXLGbcY+Tlie8aUP7LpjTxzVn+WQVkQMgDLPAI7B6LLz7tRSFncU49lu0MM/yPcBWq1uHMRALazuOV4emjaxRy3J6FLb20yl2aUPzkz573aVj550DPwo6N3sqZ7ayFikje0FgRG7MbybaCexlq+MDJbG79k0RBnRvIQWWbhPlfB8F6avUi2ZUibq5KjSWo+8l65edfKvnUcKL9r7LTZe/0FU+8ptC84u49opcPfLkyS4PY2A/WNiArRIKZ2ZStrsyaK19+npRVN6zdxKXu8lrCKtfoadcovwwtLoN0Jliiyj3bSkVcOc3iRiGSzsKClLjurAOMZa06YNg6WDaGZrYxrTPz46HtQdAOrG8XuUxUTe3iXnxhOtDgyLz+cjoxaM0HHnmsyZTOCiwgADKbcuB/vA8C2ixzgsA3sLPT2Cn76PhQ2948KPNQXW8bNQmtPdkxLnYSe0EZBf4KmgLzFmQRbLqDq02bwK1JUJ51CsI148fSIUcCOh/TXTf+fAxi5D6zHBSxss5UW6XA4/tOWIbYRXatYyW+yr4BGN6znkhYWJKVCmcHJlmilbAUz8qOaT42ozAeMMeBUrVRyZeDS/SFoVg4fHc4xij7yMCR9KTVC0OS1lTYulPJsjYWBHbu7bZ5cr91EkvYUoqwyAa+LvANLW9wT29xJbqL7DDSPlxIbU6vJRxlVPIgyvaOtahl3BUo3/uqmmNH0QbGry0Yg3saxGE7lYM8B8y/w+gj0xcijtbEy3g11wH00gwIyx/Ok+BvBzWscwKSaTRfT4cybPevbBA/46avF3JXcShLB9mMINLKI7XkPL9zjv5RAAAjYJxtSMI20mTgLycF/Eoi5B7ICG+6Hzl3dIc9b1OzY73vSRkelph/A1o/rQI0SveLtUC3Yz210bG1dQz4pWE48JvioKmSdEKqueHOLqQp9lLjLk8a4OY+fdjD1IyAKOUGSA7JeeiuyNKmaOkrRog8o8vPTXF9R7xoEfw09oJC+9zOtj1CmPy88UQ9lFq/GhJc5NGRFKULxcTSoEsAgPBV1E3grFncGuZSol2tTxRhCAe0B+nJ5MbFxBod6XQXllPjXPCRjdzqnIeE01jaJRf6DxaW9vPkj14h/D16t+Xxjj1zYHZ16qrQmfJx2dcHS4g+ZUNaSVe6ltGjGN+VuNqgYM8bNDowLFDaenImW0bhWjQ3Z1tkcDtybJcKN4PfGudkC56UnqdJF/uLrMjkGOMnNqrsenJqwXPpkxZwb7cF2CsVmPbW8/T44BXqQL9sZBlMZwlsLwluw4vD6x2yfLEF/8/Uda7WHR6dTlXZpvzE4CSnjh8+0GLW/jODR7Bz7xs4tj+Saydrdq/6CJv7LckRYbyf//oSaK65rftERK62ZvLRywlsMAEab8HoyZMvg0za2+pVS7ojFWJuLlKXvsMUAljmhaTP6zKjGyQgLxcgDvttfRKONosxsCSivyXoL8XoKykFoMsfsvkshPDBLmCnQYl9DgVUUKu7pgKbCqpiyNLiDvsGk7U5dXmeIIWDho6gV+WfogKSSA8aOz+94t2xMIdR/miheunm+uiXTf8JFIQK7LQXHlJ3kpHZSHJkyXtoYHgPg3RlRMagMF2WiFkbBbSdE/64tW09VcwjLkCi/ydKXbXpZUeu//Sc9sAeAHCdWFoe2N9mWr1ki4dGe9TirXqllK6z4bcfaR/9ycm3ms+1k5YMLBQaoQ7gATAbWOHcNgZuyUdo8gZgP8zPlbo6+x7o2TI6kWMuc391RNLSR/qjrCMwTDI+7iJXgs1cbJbWZQC3JuLDYAs1pLFB4o0eaIZRb7smz552ry+RYmEchOgLXaxbNelWgsgEww+g4ZlrOKh5dhS3Oe60zOrZRwjR9GA9xlDextrRrnSfIcV8hASE0+rYCbNcwsOILwVtaylbtk/0Ber8SqKtjIG3hwv5FpurKkvKLJFmBOwmu0/bmz4I6tKW85QlM8QqmbC7OqcLZel6L1QhTbNAW+uLsECsiUpG4shTJLtjDyiWVDVlFZrNwq/3ReWnt1RLod8ANYWMxElvwf1lUKIkd7+DOgOfpHzpWFMBQtS+V6A0eFK/woabaSaYFvUJy7DcMod/8iAb/hM9bH927T8IXC9fxRnVZsqeWeLpjEYeiL78CSDiMoz2/M7upUrEqVN3Sh8hGLcOPfEkYPigaVs5GMjZeV4FYt85bYum9tJftyYA1ui/Og18WunoiTUr5Js5+gouPvFZ50yCaKFjr0E379uT9QhF8991q5bo+RHxcU50qUBM4ZQ8wR8DA0sE7uTu2f2S84sibOPNBo6z8eKVujby5bEbvIutcSvSSp4VQC3KHjURFHOR4AE0RXdKmy2ScH09uv+ujSeu/kQ4ru33cdyw3c50/TLlYeSwdHdQUU0dS3mPqGJ/BHw3ZL5l2d5HofFCwvWd7S8lHCZRulzS/l8o1dEQ2Erag8G4ZcXvEO0Nx4gs3N2I6GSnm5AH7Z3da3sY84mKNRQ+t+I539n5klU9ZKNuCOpgQurPWDXgXxCRkCgoriIQHYzWlZyrxtkTV8nOCEygSOIQQJFTv4DygOTWkoaBgZgdFFRnErEFr/lv22BVI06Gk0aKBWXVBTmaQjVB7DpVAAuYjTeqiQruXDIKR8GWAW8NpIDrRQWRQ08Q4ZtBzbDbB746dOdUyifXnTtb0rJMq1Sr/O6uujsG/gfITVdswxR1Bo+EXABRrnBthpSwFKBRSZzAMW/v+iYl+ZXqxLhrhagk6ET78VYa7X220xYtAID6Udf7D/3tcuDkD3+R3R7Gf02+tCJvCY3k4x/QSOVfmQ37JkZn+FWxFMLaUMhDXgl11+bw+vyvDncW7VvT7XVy6BT8AAABb/h1cQNs7WmCiDk95FgCOK4Q0uJj7rFtqjGoUtjyE2cWwktwmIQeWMNqvq5dpdCWUUaUABRqnbpFtJgCgJ1MEYmbRuGp84FJEGM/r/4WB1M/DCOkXAZsVsPoIWMStZMVvgIayTtq8L7G1i2SXs3tZ63GhVVmRKbT5wHhN2Y3DSGNeXl0B00s3WczACH6nhcp+GS36PZoCLlyIeNIbgC/c9hU4HBzpHmnPb9jeqmfp9jRNm+YMK1vIvjXq4xiKPwHqKwlGY3WBIMKuFRLVmw7B6dV6Wjf2w+nwB8Xztg3iI/p8EHWholRaijsE93kYzbwPziiQxLCjlNpLrHjB/E7TLQR5fZ+nTsHG1qHo5dtIRKwfAFV+Z4+DMtMRtX7OWiwg0IBAnfPAMnpK2q6UGL99UB00KDFe4kdUSz7o50JrDtGtxo2yLX0kUntXlKDLpqVCwlo9xHqxNjZrtHUgY3+DB6/0EltkWr1c3UQgRtZPyk2ctmtVb6sdTVrjwPiN0x/BU+sFdeOmt/AByCnJCxH1VQJfpbRZgXo5NCuujb9B3Vz/bDxHO0JEYX9p6Z8vvZkdz1ivKfgQ7FoBtjx2cu3BaC9OgkKds6eCO2gjxbqIk76jEdI45NrDY+FYUFMm8WlqwfMHNoApN5lu0uVYRQ692ZU+GV3Hj2A1LBlu+M3YJ4R85JCTnX9VrrP0MiJ90L/lvARL9mTkiUrGQL7DZL/lvaWk7Wk4ALxbexePIpgf/mQDXow4vEJ/UGGAprLnZeYKN82gteuUqXNCYfvbcV8BNHZ25XtoBScg4GtEDSEyMwwzdPR2S8PDnglFmCYFHo3ekW4RkQOafm1yDQM9I/b5SwdGKU/TlLbW/i8Gl/pkw6vU4GNURu1pTzAMCad2cKj3amSr7XI/M24R9PaNeqFjL4GU9GmSqTpl0WcI8CEP05Lm8otKPjDe1tzHlJHAqv5MLvkl6amz295qBw9QYMEX1r8iayx0ly/mM7hyXFKDABnlehtW903lqWbKd8tk3XoTHLlerC9IO+SL57i2OjxbzeljQPuVRsBY9pIZGPubnqfPI4jm2fnWJ7waLKyViEQYLgKA4YQeEI1ekelLTqEvBUzod+LBwrprPJmNnYfSUpBrvb+mPkyY9iDLRyGiHop3hzF/DCa8oyJrxAPXYdLXr5ubmvlJOBtMQJslDo0CqNgL6T9dmKiVr/YHpLtfiDU5fGgXiVwgFkff+34l2nw9Rp1yskqI2RHY//NSOhRNtg4V5mpyYE+9gTYUMGOeRilDy39WjMcgLaXSQtmHZ9wRNQIMZSg4BU9ZMxV+bTah+Sz1gd4jtGZGr2fy/jaYTOwAlUboFfcngkli1s3Yp4hiDKyIBswg0I1aJI+bRaqLzNOpLFik5M6HjSgdEArhyk06Qb4+cj0pZv7Bv4yVCY2fJgt5RUbVuV9xh/5yJcvxMsNaoAlbC4xu+3dasV5IjCEA+tolz8KyF0hw/1kkVQZzpCysBZ7uMc2/4DGepS90IchZyWSsGibpyOslf9rKKYhMecxd/wOYF1qNTdz1f4E0PRu4GJyOYJ8ueY3/u+UmP7KnvqeznFO6AwNoxjJXGZbxvCCT6t4kijyvXA2f3nyBYgZnCHp4fMesEd/Mv1JYKqll4m+Zc4m+94WS1LFriBtTV57CPWW/rLBw0t3mhO5E49TL3t0miLZ3FjrbXvA4tB9qLvAecaiLN/lFaVyhahVHOgceVZ8OL0xjD9TUCD0niEPGb5+jmxGdRcqIo0OHLDn5HV3UXpdooc6ogx1WPSNnm0BP7LgbVBkbjHjp8QuoToA4Q0c/cUMbtJ6dRE+bF5YquipIerb2WuBkdCXz+4ypR99pP8TXVccFWI+sabHiWpcGxtBHOwrEZqmMDM7hc8Ukv+vjo9yfQqbJcdJpLWWMr6RGdfYnomRv+5Rmz0tdeFY/GRTbYzGXX8/LBJop/Wc3R3KLKVN058xIHv2uRUBsYiQGMB0gNTf8ZNSSaq4tPkAKRoAtxJdcLhX4TSlz5qdKG+3ZV80hQSz3stvqKLUShvfj+U5nJVlIMvFPqQFlR5zh8/TpAdYFgRbXfklJU2YwZorEm2FVdEETqRX9/7cSzAmAdV7DGw20ZJkD1glWXSGe4PX2PzaoRMHwRSXCzV235Z15JmL7gP5KPLEHSfO46bdXK3LQ1OV6POW9aksdimPLTCqdnmWmzf6U9aI9xec0VB44qkuZaStYnhpNbiE+WoYol7o9U/sgWep2bUTOi7Ups24hRQ7XRqxk7M3ZEBL6BXyK1vxBD/EGv+2mUZia2spmw/226wo21mLgDWUepzPZanYvRm2ude+rx+HXlYgiPylj7RDRmg0GqSUAFpL27mjQIqbP3QwM7eBu1m9yUYZ4LflYj6rGS4++jbYmbBiRWs/QqwxfvG2FUN7H/DLtL9LBQoNOwu4oVrEfOex9EFSFPpCPsBLLtAej6czw14PFV3IHU1PlT5ZVgrP8+kRfLjlPjqceKFiI/wqHh7vulnKy9j0A2vWG5LgSm+OvfCyPFK4tMQurs99AFatdsGkMyI3XdshjBZ64hQO9cSujF5lcYpbJWGjaNpeHTHKwYdBOdg4uiSKCZPc3th5WyaJY/25nfNzr5qYWoshac8ETbNsHCslHdUcsFv2ZzpI4Guw1+a6kKP0d+R8Udf42G5X2suyB4aMgXi7y2ZwCgiqkqrd2oeLRTjEJg5erNPbEZu0xVwH9dJ0DVV1q5U9bQuRfE3+YxX+JoLsk77IE7A0cCDeJxAZXtojiHSjHQAEulO4NbJfOLN51DwzBt3Zk9rq8n2NQ7KbSYLGRJOMMHtezVOhiR994IW9QQdUebRa/BcYBLmTImEH4mhg6c0MfHlXAFzAsTrPw9lG1mfGELgArBrHJmHkAau0gS5rmYjjEw2oULKAhZ3TdmpGAXiLdSZKxBBzaZG3YydHcxODWEG9EA+kYRB97aOaX3LoDaC+O7HGFnxaVY9DVGjwT1I4BMfYg19pqzIF7LQFeF02xmMU7FBkjYtzQ4e/V7xFdbVwUWeUJFhdRwVBTLahIo0pGbU03aAExqanV6Mc+MVQH6cfVbxJuCeT4TWpgsNmz9WO9hWo9UExpN4LxUJCp46d2XBukS//y4zEjkJSuiovr/nC5HueTe7pWdvRfcYcbeCkSHnX13QVJiWmTMSQCWc/OE9mOJsaS4O2MmgIbvqInL3evq9hq4EjaLDyi9ZqubfcvfAtE96bfcHxqBnUscmXH0zhlf5K48DOre/FvviMY+giqPhna23FwJUsNYY7Crkhd+UpCdU5Rzu+/EtnZTLjnRftp9LxeyOWThRMRxaOk7G84N0r0wYbri5lgfNeZkVyWyTjUbcgdmzdKHqGDHqVW1nXxPqN5SzzkOupPcsP0ra2EQjnSg8VqWQYAN8huFeRYASZsxWCQXkNIezHId40Zp1X1+0UGV2tL16+b27JnFryCX8Z0gI/xzfae62daQ8cAXjqvNMK9NORDnvO5fWmu5E3Vw6Ygef4lOn1zPIGHGqIdrskVlHOPCbLHWn8rlD/U9xN0IxIewmXdw+ZziPb3FIpzQm4uTA9BOAEPigwB5dXr9nOO4/9s7oI7Zvel0TOMJTBr8SxjsUKuiB8UeZFq7EnrXDXsXfXFcLI8b9AI7MvhkPRszoUG+YnXtD1f+0jOa8cPlxRxODaW8+JSsWkADpxd/TZLHubWKaPdWHEUR0JYLbsHF132ZCu2Vrmv0XZyrdG09ScpZsWeO+xb0PVRsqyXGc0FSgobBfL9Npt2ZG6YnCdpsOshNfUuQzfwKO1YyRVgRRlAJ3UqxpR6goZm+bL4i3O0CV+dh9IHF5ybhou+N75kthRYtMh1duXyIOSnSBv64IHreW+AGVv2O+95igKvDHCQUU3pLshG0icDXYbTR2sdzdpRrc7XxzYvdDbkyXVYOEa5b+/vMyf5WZxTfd0slsxdwha6SvQ3xWzbyo6b1Uod6jjaCMonvb12q/UmWLXfrY4BgZ/BXWi8h9BXSPPaL+0A12PT7XjBzXgEyeyIXRZlsZgXacRBaj6LBIOXQnoDcoh9ATvKDDI9o6TsmmTXfFeG1XaCHOTE6H7XxBMzksFJ0t3RgmBDKckZndR9sRPtE9HNzNDESg8B1jFU2F6llmscVewBx/ic0pbdgUk1hbW56vJAQAe4Qb1ropZDwzwl3h9dxYoEsKKHtepop2KaHDt7aGkHLirqCoLi8S7lTGlJYJr7DOqveYWFHZspt2cMEg2ZS6eP5ErS0xM9cY5BAwZorPtBuc9wPbya+JjsZP9YUUfSQ3wFLjHTya+GBIDRc9O96V1t8G1TvwINRo3rVlDiUcLP8HFPnaIBl+xlaaTpVsxrKn246XbunVQaZrgXnlwzFQgnB77GtMzHdMhFe/BrRhulg20nRchYgR4id5bYjeW4dnFZeMjsyRUlD5eLcAj/aDKCEC1zAT5gUnZuxRvlQ+XO5oKwlQd9HpKrewSUh87mNg4lk9HOsjTWQ8dKLJGYfxYf8F497PlnTY+3oNLEajp0epf1dOdMFSGIilqg64ioYBuRFbaODLC8Y1SqDgVST0DRQYT+glUaC4H3zHXnltpctgigWBdVhX5GIfX1KL3h7ROUdob9hjlEWMKH/ZR2YDOIdmbJPVuBFc4GXOV2MmqxLTlvuVgmzb/3r9tQd2HXPFlUatiIoiMMAonXDfSimibB42/S2uSU50gfqdJAGJWE2TutRIOCJbjBDd9nchEizKKa1teY5/1lQUFTMPR9ryIZJC1V1iv32Ew3Gp4p7JU501Zx/cLRe/3qJykz88rOK/7Ev5LTCmKnizGFpuMdp1bkW9zZuYnkVtcSr57GuV6lBzLWIN8KJ0UsHbn/3vNPjcN8OmQmIxjiRlaII5rd8+cVNPAPMNN2fNRkz8KEArSsOk/0mvr3y9DrcWjtR96V4oo2y0UXjMcyWNd3WNITBoQjUucY4eTOmzifcv8cChgE2Yj73qszmtuaHWkdbDd5h+hf5W23QSRyadnN39xTkr26/zQTe7bKSg8Woss/abQzWXbc2rGf2f+mTk66CaNljowgIXAU3qvm++fAILEM0ZMzxjYAvQvKBBFtmxbrPBPzvl7uQCWk3QAAX2h/FBCcXwGcIu4QBm/ssgxpAfCO+Yk/xbnz9O/MS4RagBjh2pgyVdMOYjKnzp6ko6glxgr2k7Qe5SuvwyaGSxWwFTyY3/nZ85MtDzCmI1wRf51UIpPdhTl+90PDDaqXZ6fOx6e9BJLa175oL1x3/53bCaknoyzPsoMNVwEhrSX3N+Hk3DqK3g/J4RpsVkdduAYwmWHEEubiuJ8lQYxHuGDG+oCZityfOp7wXI60XrM9xvalXjsgc5GaP00Xy/xD2mG1knFkoZFAWGhSf8ghSJ8TTfmtJ28IoTXjlnTlUD4lxcus8OWAP1aKYxKmdT4RBc9a13Buv0CDN0b3IEYOQgGaPNlkHeJJql02VonYZAzohnY6nUcEEB0jjso3SidTcLJyU6F6u/6gHptPgx8sRZGrLRV1Qe5/B2ELFT+FS2cuB1r4iF2tHsmX5p83Hnmv/LCa032ujWOAR3QxcZdCody8+B2uZUhh9dmlKFoNBby3kSlK5UESqpT8+Ry3RSeh3IGZD01Ow55gQQOvJ+h121RKbO4IcSf7xCV1+o+MVRNK3eVgSJ9ZIpqgc1xmGxQUFTROT20MdTOEdmOoPPlwsR/FGS/S/i6fiOS6u0Q2HHqIze8+QMCdOLGdORECPdnY2FppmOupO90IcCExdk4Jl0mmc+ChVWK2ulQaj+TPh/yT28Uj0I59PwZw3O/mxURDEhCHyMQLPATlTqvdOd08RGT/BenT7k6Yk3LuVqWfi6juB7ZcZJpgf+rBMSjrXyEGNqdqiRhFdgaWn7KT8QAIQK47gJs9aLtgPZxd1mmxiqgPSYDdwLUfFIWLzvGxtoQFn1TifyjOilKMd6fNPY5P2NxSLwY1O1nDz56ZlHz0h9hDVVcEiZwQwEAdsWDkEn6znQDE3IUhrYHaxUrp6eRs2dsMWqvqk4rWLoGDN0zFmhHnz018tVbLPOWdvzpq5aETie6TF7QWg8TtrKoLQn0bCxx69EzMtcie5mi+ETb6mH+MJvBw4hs1se4vMxLtYajq1IyHQFV8VIjhZnHOgG+A8gOofcV9dia89eEFMH8lNmrmCujVPkPkzgAeEtVkXzkCc/sN5OH6dSACiX0SGxQ9ivAwC6R6W+y0Ykrge1pzHdSLgOdI1L61JUIaoxV4zKu9fxH4wXJnOEbkzF4Rd31CWE13So+LLW0eZf+VRlWdH0RdX3fC9wPNFFMvhemmQkiscCxEAh5f8E4D2MvRK32ZuMqMqVL8OX7PEB6n3nRXdAzwbDqpI2EGr3kqplL1IIVyWXIw4+77TwjDVH8ErI7j7A9zCm6G1aKkF14dF0qdD5gJ35cHvK4ocGVI9HOVXaH+W4gqlipcQx6DO72wDk1hc7Z/T/D3U4dN5rIjzSCVtHXJwUyJMaSqnqiRWXAiTzsrfr5XAN+BRlsgVj9SYDfdQQxlzTgRHumVIzUIa3H19MauAkADoev3ss3XpKRV0b0eBojOJTAYXnis80FZkIygdFpbkdxVM4kR0NbRj4Zx/JE0YeyPY0huUBDXG6l5B8MvLwnc03cWsEmm/nNWGWOWhOT20DpCo/W+e9XdF3U6bmCoa42ZiVqiydmAyVrI1+HYawNndWsy2Y9JOiE1EXAc4dhAaEFM8nCohWWHZeWLofBBJ50LGvERaIjmiYha7AdtoweaWYYZw2SWEp/XBf5xpMjkUAprHe3okfOfB+0nlui/D/sdWBW5k6HpJ+F4Q9ve8CFrWGvkuTUh3DmxjmDqvszjsxiwHKRlrPjrWcTG7BGMyO27QGPNHQrHylafDThVbQloBvxZQzhVODhjqEcPMcQdydjcxUmx6ObNW0SI4gOIE9dfRPN+S3++rRH3bYziUqlR9YpeQcBWCB4UQO5QiW9nR4SiMcJlksGUfoH90vT+MrPQ7m8FaylPjUuSnCBfxLc3KkPhR4iWuGFd0O89OK0LKK51Y20dn13RJkbfR5MKuDc9ONc82Bte0EvsM+HuWXBwUnm4Mbqt4zXMH2gyae4xHD/xbddPHVjChC337a22Udksef/V9YvfOfWtdbPsruThfFlebDhyCnVcvIxuvkgAAABjX97sx4aVf7++vGDmSy0MHfo/MlKuMYFvrebRPTw85woEp9AHjV5BP6dL5MuUhLvcSK66Up39uVSD+sgs6Z13zax4DdQaKHa3Uy+upRMfBKAbgbnsqjE7y5Jjm9ZtXH4UjW1oEPv14WCJKGpwiJAU/CZ/DrpMdu1WWKjwNK/C0Nj8+FORIy1Xgq1EA/TAhgPgTyjHJypQ0rgFuYvglrKEADxihB0DAES5ILkdTaDsgvziseb3BdKON0X2WrIquGaRrrhOXZhZBQ8eigDHtudDSZogtN/7QhCUZobh6ZopU2doAItqo8iVNS3oNYFXOzM2N/cCLZHG/U2HZazfB2FyoCZi4UtqV5yLITkM7ZMtw+DQLAHtuXjPDyemROyzxMdrKMTBpwfIX+7Fyg7pMGI0Zz+s0tPrJer+b9nBPdBabpvlmrsWADNcE99iaAfLIQH2My+QiurMY153ca6O0jivKBZTbL+ByWXZNhsfIXi79wNME27vUm7t1Ja6sAS+fKWwYhzBmLFfmMbNhKDw7ZZvDVt5TAoVQGdwagJEvPE4YABLcFPPn+B21GfANFJ22jmxjVvB7MELPW4NKoM6+Iz3pgF4Zh/W/jXD+dmCo9mBRqD8K3IhhtoSWEyVionOzc4T2z3136bAgBHxDvyMnMv9XdncBla/PBaUd7Rapx9pfWF2ZNBchiQFxrg12nYHnJaFnFuQSsMMXGap/W6oBnfHMf3A68G0lTCM7NFa5Uh5FOH/CD80Pr5QQUA2AgAbgdUheo9sq6atRiTRDM2MutSO/70lwTznHDPME+eG1upMtd9uruZ+qx8NYRU3qkilFeIMSziSHazzahEP9sv7ki+GlySEGFkhOwD5N+oNzJHpdP3Tw87Ht0lAXWKwUmIH11rxVVH4/+JahzZ1rpzuQVSVUmDQlridkRNM13aTc6pXEG50bIRaFlW/cjQXiL2Cf80UJFM8TJJdBwnAuGClvCv2fSluKEpEhEaFDrMj3cv8xeGWMGWxSZ6u14vLly6AbLNtNqGNsVUxC8Kkqi2ZOs7Iybq/QEIFkEAQDK4d3HWL16dP8a8ygHWyO42gKDXP/2l3XKI6BRxTmg395irrsMFJjOh6q25/0oh7rBPw/NXBFoZjdcU+k9+0UNnesWTrMtZRtU/8JaY7/OI2u5pP/t4EEM88+s9m5n64KEoWOQP+XT3+VZCqaw0d2wDy2FbbiuzmUA64eeU7n91+jz0KxImtX7LW0KNZzEYjMwHYSjiB9nIVGjGO/mLUfG/I5DNbqs3OJyaiyFQaCWkbnsD8YkUvbOUVQes5oDUaDDAfRAeNz8BsZ2+iUI2/wYNOnX/r8YpQiQmrxkG64947b8spBBkJunJcuQl8e7KnTAaDpKEWSlhOZqtKGCxK2lx+bu7TREXtHp4syBflJYTIclHtlQKQOkwjHSRdgefzLZpInPNFEokvpT/R3D2AgzFdkqBCkIOzY+buwd1rIfTRuS1a5u5oZTMwu+jDIc4ZMKp3wdLXOtGwAl72s6P/QWv7hqDQL7P+gA4Yg6QOtUvs2jOwP2ZtFd+3qTHHCYnBFAOBQ6FQk6Lwcvtjuha6oIWSXpbSASiT+xc9kdBpoEoI86oZvOoYPenL9uuiGLIoYB0M41UT0na4Jrd/OhWrp5iFnBTYXStAGPvaPyVpkvHldPjIaWfRkqOWSnf9I8/CaUZaHq0K+l5XnLHyror6W+uBphfnMbfctIHXYO5ghV09xfiRrV5uBYnoq5uR9v9PBxitswK5vpjnh6jgP/P5TrhpwNjW+PrSmuTqEG6tTcxSKkIv/Z3S+UlEA1+k8nhwTfUDXuvXOJ5FWT/nx846EmencYlJMG7vjLdeTT8fJtrKJxq3fvlt0DkU3/CQ+oGwOBZc6vCvI/r4tDq/r/INwi84K4JAAAEzgD4zUMPoj1OYy9TWoLM1tVkB8LnkFbOd9Tpv7chNKRiXJDfSbJO6Vfh7DokOH3J1pTZg/rMlbHErp6Lv5qzOF2gEseRuKzVexnFjhcYQemQwH3JbtGTYRZKfpk0BBSSKde+5KKWyTw9IfiQDBNxrAjOaYgnc8gkiUfk9Pgteg82/nGPO27DZnR1M64zI4NMU86IGfS5MwEBYGNwktj1/86X+JiMCoBQpZgtE0N6eCI6xRT8AHzHxRru1K4y5LFU1RfQUGeNdA8+GlEmEGDKCDFYwR9HefdYVlgttEJsDjeM+2rId9NZjz1jeY/aKQqMDlU0rPZN3Cj91E0Y8QfvM5UZ8SAas8CJTl+iBta8K8GQOd1txHSWUsNHpG++XN2AG1pMwjAbdYJPrbfsL5zfHd902SgdmTjHbSZVBB2Xk0+m4mhAWqWbTwK7YUhmQloQkG6+iubep2qoSph1XiG0vlqkqTYbmTLdaY9lQQbULnoWC2SZFNV/gW9easefdbjut7FSKvqVSLnYXVg31qzMqacOh6TlxPN+XZMQ1a2/K3zYqGnZ/3bB9wogh1SFzYyqTbdWg1h1hzAKUbLyiFdLZy7RPRO0DzIJdvJxYTLdoMiYMqP3sLdjTBp5aIh4sRJtABYFKxMyRkTQR6J4F13xEsR5qycXDT3MMHQj0HKDaNB7qoAFb5nZS74yvp9A9KLsItvhCMbhWaKJfkff+g5JbCk9QbFixYccx8LqE6UqHw6chG7VrjWqipM2qmE2D2eU7LszyO+oC8LqX9K52EuIJY7q23PYa4tUwycDLX3W3hW3NWehj/XvS7ngIREVflkTxNNZDZF8B77hqNAxB+X0BJOIwlyRF3US3OjZ1xou7P87q+x3mtgouMn4vSKbwIxuqV3mHOkHZoI4FfZzUmKuY7N2o48fCYjEDxGZShViAhFVbZCbmHd/tVuqXRsRfm7ZP/VMc83SAW6pZFFH669QWgNDkeTqKYyPp2ZKs1rAuAsCzKhAFAx6G/zvw6ZUNEw1idCIFAV5bGjo/GzCMdAjSFFmAwg7117p11w9/QNchF/lCOEsP8/59EBTJB0HCNTSbO5t7ihcrZzOYzdBAQgu7ldFoIWWjH8L9HFyM9NdnjQfO/wsYUeQoaM7ven3vSJ5XQOGGFQ8uAlTIyIl4vWinXo9kx0JPgS3CqSP7mtRsXSkLeQOTQKn20Edx6xRBwZrbdVqXuuS2TUsXe6DR+gkple3n4PBgoQXTfnL6IEHPspxA16gOh0aXObtiJWzrmiVE3g8NeywF9xDyNL0YaFshti4kEsrvvr0p/wLtrvJqYuqX01REHpemUR5uqmI/oKn4PH0ocsQEnfOO61RNEtQaOpBSYU7uj6/gY3G6VNN+tonBbP947hebCkHI66WMfNvnz56X9l2/EY8srDl1vmiC8b7hwRLEluJ5mPco9UXWtbWRvN8P7rpyOjhZeYOSZyucBSz/qYuBF8S/ltCHUAgjl2dzOZ4EU8679kc8YbvJtF5QycRBaXABf4Xz84bp0mMl5UQT2ocNGek865JJ1mbJ5Eefbb5zK1ePlFxT3nPl3H/F9PxOLzIVSQGAAAAJngpTLdoVU3P169dFDHLiOWiPNUrjOAhtK9B6QlWLoydAU5N7m2DV2dqJhI+rOoVFfY3MlE0ldfvYmsSzNzdktVU/pMFRNNgIQiCp/hzq06Ba1e3jxgGblf7VAx2RaAaDMQyRiXt3P94cQMlfpHTHWNt+gm9iDVhGnxbKcucrACcZBIS7htmIwXIgFGlwztLFLa+hegdF4Yd64BBLYLfDrMkRoH5NFOEFzuFzQtr/pWVqFxuc0Mjo3ixye7Rqr/vhLngNDX9A9azs5labH3m1jLE1Ct3wcmH2mJfXB5KJLeXKaW6Jv8tnk3VyjDHsBYnHqSMP+f1BmITGWfWY7LneKISndEIL7XdS0QFGbplCNtiCKUxDkv5lUGt1OuIaadj6LDaspmK59uaqPYnVJs5jfQueUkWZlbebWIso4uYvnKCI4RctPziQAHyGDSHoJ5j/2kKOBhXHbjOe6mywLJDPPEqL1EGWs3oBSPTssJIvL7XWfWiCpB1YeI4/OKBsNYsvLr6vyxUHSWK8mdYQdvF59ceGZogyvRjX4NsIfVJ+fIOSGPk3Pb4FOglLEZvQEcb7rFaYQNUTtfuYj3eqySz+mHoejJUHjPTyYdyb6pw3Hzz95pgpLsOytgGf4lAHFWnCS2YQPTf0wbiweFbGenrWIFx5jGI4BgLhE5wQfr4SQzoHJh0yFsg+DeuI3SI56hA7qHPSLtTqJtAydrBGH3AuBcWvME78h6Hz2qUsb5FLJPUb52s0y18Nqkoe4DdGeFz4PVCZ5mTE3kAogb3gYUUh3TvWFoJiTsyU4Hq9BXmsGcXX4SaroYFvyC8pvbXlPscbp3F0vaVkmbc43B+mVNj+dXeN5ZxRsQRxH/Fyx72clowcM+bJTDAIWEYe203M/ggV11NSg2NXSQ1pjMNluRQKdT/rIrg15JxeVrhtsqj4haT/x/h4lvl6rMSpo9rByqy4davB1RbCPHMPvxXMNPFq0XI3MXWKcELN7cs5JGBCd9HNoNSc4DhVjnwN1Rj6aArTfjIad4tNnWFh1on5pCcJipZPmFaccP7NRn4fWYs89tBtQS2dO2srfov7zO2M3hEWctLMeRMgakSOeXXNMp0VyuxFx32h5gGWjOTC4+i+X70vNVsVnywjmH+zr9b6AkuVh/tbjgem5kEK8xRzz13b8qL2+J1K/qveM0N9SjTqrueTQJQvO6aTMSmGnaSMjw3afkqyittVB4Ql84x4n96O95qdUFC2O3HzMxr9yRX5olSMzo5G/9sS8WRykXfb3xGJZD3bfRmqkq+UIoa9bOPhamtgOdxC7TYaglAH7m5Htle9x0ElIHUhPRLdl83XTlZU1QGuarZjfHA0T/RfXf7Vl0JpKFtC/zl0qdZxqZgXh+g9TsjNHLCnZKrr27olqYg1Sb1kacxMYgwAL+9JaEsJZNgG2U4A89iyKGY2ca1hOwtEHL5oMNe26isnGeS/sGNsXGuMTcG4AAAeqriTIDwaxHuDl7SqWQQd7KkhfPOHNxeoAt1QFlMKAjOTqG1fNPV3nIruLLR8+xZzIMu8vwIlAHX42e1Wsa82ns5tm1ZY4BakZeJ0RrDcxOH5X3mhggnKAaqYZu22ytK8ywwsjxZAWL1uaQnanovSHH3kkYvvZgiy7w8+7rAScPR+w0B/JUzbuuljj5FyoT67bgyNqf6VuRPsM4vH9cuQbF4cDJOfkQ02idAXR7cCVFlrsmYmchQmNuRdZSyAOdrZUTnugIdj5NfAnjTjqbqLRHBJbQ1oRWfkheU6/0ACMIDjjaPmg83ks0/rzrjE2eD7CP3/4OguypJwMxzFFt1BJCcGMZbbvcH81WmxcnHKJMKSsbNb/3PJL3j+y+rB4Swu2aiDpuTjeoz59PvASY2UncsBjrDdGoQKRlpHwiqR6o2dpdxpDzGAOPDWMu6sj6OPNs45FJ3ocsLZlMhLko915Uf28mutXysmm7kbASISpYuYq4FqjupsSJ3DwQ00GaTzQsQhdKuHG3YTMwZly+CDtgcrccyMcHR8Zu8Nl1S//bMY1fqzffdk0EEz1LO+VF+8YSFMoc9lmzeY6a9LoaNf0mizPwib8hKChURTXvksICEDOV0DqqYFS88Ctw8nj1gzdDymWm+TJJomx9ax4czrmhQOdhRSStnG6kGQSgImuY/rtRur1/FteIV2nsTTIniJcRkrYtLvuk2fLF7Rgxglgy1T2bQo7biWfYPKhKLFAegg/1iOv5CZH//4ByB+VwohE3SUyQKhdSsYfrMZRQQKQ4KpaWs0T0CVU5ouxLa3G7e9t/M7U2Z9oTYtLy+8vjxtM+1zO/hN1EUK+Nxs9K06xK4G5XfD8TJXm/qJOwddCmK/+t8tzYdg3DM9BKmgdXF9BDNOwSo2zkF8kU52f5zxsAmLCgdO1fZf9DwYEzTOLTaAjQpbnt2YZBRntIQ/pSQbC34x9IM4f+wc2qHNikoW7geklSlkYvdnGnbV3VNa8/83+da9+Vgtso7E51RnOFu0uj7GV7mHeS67HHSm3rC/bH+YlohHWOv8yBMXXRD/YWBtoxiM215T5/KCR5wvND5nF7kCocRJtUlFTG+lTeBhj5rsVlm9FuSI6EZNBe01lliptRtBgsjv7GGug7+u4Hxe5W9k3zqhO1b1LcsFHBabKEA2px6yxzPwNvx6D+YZBXSlLs7YobcI+G/wrYrTp+dsCY4bcBvumR9Y/Yb8NWI62Kd/8qbmbMExOaGIjJy5bY+oA9XFR9p5/C1md8LkMuikQ7jdm0PBzFt2/WeoXjYkS9ObMVbF4rj8VRKf1MqaZnv32fR4e0I9krnqArOHCk0zZp3s8Jryg8hiDGLY8p43j4yzpg1QrS9Dgqi/YrXW3yGSkYRHNfG6vpRyS5vxCkRBQXxtv8cGRHUSTPfzLyXo9UU5JMLJd0uNrIXg1+2eD3nkvyTE+WBJIySuALaqUGg6iH7lnLcKg7aazQMBZ1xsimningvpRAAAAASC/BWTHALUsZ99KDxsVAKYqvdrcE6Ot7ni+mhGSpl01zHaOsQ0srUxPFjsvl9DNujZ6VajzCuBWvb2fn9GqUSzkOiSDh3KaLd/X4WLBUadeLTANECWUNdEeMhU96Pg+AJMAapbs5jsiQ9HwvF5N0aw3hdNXounV2WUjriyHTG+nRk3sT9x2x/nLNpECzsaNWcGLJrN47FIBunlqKKZ2tMysrSPMnHorwfstqy3tHDLqjDEptfxFJphn1ZClF0q3YzD3xDlCiIdziBexiGYuyLsVT8yq37ez+uuhT7hkEDvHovCl/mxRqZWjMqQ18qiFb4ZinSBWdj19nd49UDUXqnGR2slxsWghCxY8G9hWHAleGWf+6zlMNIhzjRLF1zpWxHo4EP7v+W7dR3c+jUd4KQuinFPb9yw5dPlqAXNnowZU8bcw0p4CX4c6VAMaFDtOzOzegDHzzp2UaoBKfC0fGM7fUA8rBg8hJcCNmIK3LaF0tC/eBotezEruX161R04j7si4hrGdPbPfkV2fVI25T9o8QfpP/YEGaa0ZXYjD///33MX9juF75kM0LzMjkgT9nCgE26UPOdLbcHCQ2Efuf2OTT+4cEzfD6KmS265RGWybWP3XNu6QQlKbhid4/SDTtcrdiL69RhNWrZDukbAv2xmt1VZSmsP+74bs2K6sOeoImuct9oLbZqgWnhYJbLp5BUz4BAsNwPPn31w6K33Ato9C8y+4bEQCINvV99VChtZYoywTfAv6md2sQE+DiDk3xuOQk4ZijYZSID/QCS8MysWlvqhsxzUD1adoDNWc4euzolx/tDrEcpAxWroPdzoSdtamHpqLRWhHDKJqsC1N+FyjPnLlTYGN+f0GlMYmErUP2oV/s6Xn2akHfTT2xzYPgYvi9M/YmpnEmfg9bx4Iz4zbAN+pnR6CBBkkTY/hrRb6oPMsErZO+87HNVeVr3lHuh23oP5zqk3HW6xWS+Ffw58asGwWkKUaUQnkSCVyhyR7DBbPt1FcST9qu6eyQN3qwecPOZf4+f23P/gQl86yWKF0IhEn+7AVI/OquUpm3PyjedhmugxLq44rXwbpeUIGgaeFUahZUwfF7lFTkUJCv9npkEYkBacmlCXZhMXq+VKO8Xb6qYNkhERDVnLGr7S8g2dwaoM7RdEWe4Rbirh8lokz0TfPzGYuTz6ZuHfdzpvvdJMYAynzTk8y87BghjqyZ9sSe6WWTWlluMRAevOtwLbHmLa8TD3tHzElQHZRprHHY8UV2k4zGdwAAsk1Y87IXTX7A9klc+6re9kAi9hVuZ5ZM+rraCKFqJoAoKCx7uBaVEzBrQyQD1ptReMqgYjBN02lexwCSbOiJ6/ebCkqhvIKdpv6Q/K65lVdDar2RQ6K4NTbZo7WoyoMx9EKeGdkVDNHu7vgYMuJTZXtYugOmI8dYi7ZPklSSUHYaO9scmQAVeFsFwi5x0lSLXqovWS7in0EYK97yvvxVEELoS2TxzU/JQJF1qmqb5PyV2w9CzyZCiVEedj7EhNXRwauLPShmZkUHyGBPLeciaWHjrvetcoTcsrdPbMNJjxHc9VnPkcEctIsNkp56CxwzYwCXd3EcNLEdNmErtc9pkfGXF6DZuremCygNTLM9VN+JhOABoVi4t1cWBaemLpNEhndcw7usBA31Ltb+IvHlSCnSJ8iDZlawo9fvQMrvYlZYfJgowWj0mYByHfqf+d+Jq1MeLtcYmuaoEUGL7UH3eW8jkmWSi5PTD8nWw3bKSG2J7DSpJ9PD4CTy1EREg5VctZb7AKB+9dLgi7amP5KdxFHcsjyYWNAdjRZ9sDn4kwiG4xVe/vI/JDYRGEfbtTnnuEigTioemyVGePCKUHLy9RQAAAdQTpqglbCA5G60OJ3oVyGy8ZbloJ/lk1fNzyIqq7Q66am0+MD55EmtLyYe+6ZZL3Ol9l/yLLBVt4ZRpJiaGfrrKLxNKdzhAv3QFWNh5L1TDtSit1FbaNjeWxIRC8nF6DthsbMorE8ZHuxfpQ4dBRDHOJFGbTHf+SH58hWOdAy1wM67A4neMVx5+B5gRWCfYzrX1tOXrl5f63xUMtZXMSvgh/VLstw17MMaoIckCdgUPh8VdqTA30IT1Oz41rvom293tK6M987Ez4+H40scbXt4H2s/blut5MKj02tfQnCFcS/fEFWl/f//OjDYc8EO0DqzWRuNn3jg9YSmXRn/dUrZVl1OQ5Gr0Dj0qn+LmrQdTBEAbWDkRX0VlFrzQcEOWk9uEs0/e4cMZ/pmKTGBKa0UOyw4e1QDb83pYEGp3CYqlZnceryZ2PRkqnWZGOjCxv1TNfJ5/H6cSxjlBXM8jt3EYinR+3BVh9zaTrTcrBMGsccETPTzherQP0AWA+xnl6TcjchHLw5R7uWHek/Hm9+SCxbYtDfHI1cb/N0aLIcdgKjZHc9zx/Tk3KBGWCN2blPOSDEihRtI5P58/yNqRew1MCQNTH65WKn1pDLZCpt5nrz/P167e1gVXISUidUsn5NqdPApIhTtynUnn9DhmUXrtAqjPnJjpe4uzh/sCj3oLWM69OOjinUJsBEueGExTR93CD7ANzhImA0saa2iCsJKEyoUjTpJEkIoEvme3xm2saI5V8tCMEpsf+lHA7zBCZT/gG0k1Su0wS6Z/wNnkC7WDC7IQNXAcIsALJxbB3FC1EW+Q5SE+mCzz4eOei0/wEfXY1hAAjF19VJoml/DjAvMxzPs+wDTYeH24DM2vVL9KmjfIoY54AME3YPGIbMI3v8JzayWzEx6JnK4khuGsSZRLa5vPZTeLwd9TdZisZ4v4wRp5gLClLcFYTbt3dwVoX+QsPN2ctA/iflVorx7O+LGnwROtW7PBTxfB2/Hfhh4FcN3QVo4Xf6ju69R821/hVwHfZ/0hJPpCa8xy0xugPq4o1f6duycb5sYVArJ+YeRp2rnwNDCCBAi/jANML7xap8F1qt9CGa85mhJCorPyjL2G5h15p1fiVxVeyKKP6NlTfsORIOKwgVK6DHnFCkj4xekdbgG/KPDtWJNgFIG4506tomLfEhz/w1AL0DMIbsjoKUoReSYZ1htYO21AnVNJCOdSds+dZNuUc1CvjK82w4619hxxDFu+ieugJP6k/dooZsgBWzJLOb5izSuz+eLivTXKdpHwyPvNKAuaOvGoXdYvyDUsundeF+DvyBNqp9YTs7SbUvUqLWu302Q5hFBoG77WOrjv3JE7Wt0nem9+A/bVb5K86SepznrC31NJ/1OC3esbmwrHxG+o74yW9lmmNn0EEgM45618BcfPM3Xfm8l7C8Sa63zG9nfM8CJwez93U4vufxOj8It2s0y4S2AEY8odaaqb3cg3lgYuebxuzc8FvssHEnSpx+ya13gHzOqejwOJZu6z0ysSOi1yoaDBZa5Gl4itIz3NsbmPubMz+qeothkjaUcLKYcickYeVZCzulvO6Swm3U9dFGGFPFYTTIbVyhpW3G9iHs+CgjMx8Xa2FHhgL7hXHcD/JsF5DDFpzNOv+4RhBb57TzxGjsEuWv/yhyjiNJhexGQH3rnwy+iTKDXKaKJwNHMe5BbYIn1pyYd+UZWUnhKxFeeWyvXxAQePoYrAVshKkLWCTn72n2WiHK7QsB4C9n/77PDIN33gcJsZt63S5m4BNOsKReBl7quh9D7OiAIKWbri7cZyWKqmTFZ6cvxojdO1b1N2BMlKgyXYwB6FbbUUhLiccd8owWtj4U3Ex8NX2Hl8ecxqt2Fp5V0lM2qFAIrHMl2FDAw7iaAAAMePKgpIQ+bEngJ5Kjf1WRxEGE1KivdTsZ8KCIe0X1mBcZeZsfbYTTW46FJEl4T/arqTs8ARVz1nfzkV/6C8EkzbxZjdjBjkeVAMO7Ogx7sfQfapZ34OjsK8SbGTwvY/VRuY4RivyEesmLdfrYnUP8iUnCIBw3ejrLK5qRvGTnnu8lh/erc70VByWUqz1RVtJsnpjG2fCQEWhoZ3UA4nXcqkh8LBGMv2NoZrkajSI1hzL2UB+x/zI0QQdbtnp2kOiZP6quncyayqKX/6FkktmE4cA1Ok4Aqf0sK8oPV2Xqb3bFQBwy0hVFBn32VoekU4lhvMrkuDpPQaY8PXiaw2MB82aidTzDEPtPwcF7smoasMeTmRUcsMuAMpccOTalhOB52iagiqoXNIiLP79Hlu2GDg4AcHHMIx0NgGUNWUgls5I17i0SjeKCrjX3MggBZQoUdpc3Ma9UMtP/WbyGWZkVQ54A4OGuRv2pyCuFbNx4TAHGX69XE0pQ9y6kWOJOLqMZQJ40CksBFxTs/zXawgIlKctlOZ/qukWVKuL+XzaAktcqkP41bWbaO1tIm7y/18m62DfYrHBNzmoMNRQjwVPhrSuKqC7ajITK1I6oz6+WjnVB2poIBCb8mJU64CtnbzHSrBGCYkNTlCZC4caKwNsyzJtZG3R7H5WLAvdiLIxfptH5fo1h4/alOVMkb2DwlRIkgY5YuBKZThHCg3dk4ktVJBhIuGGYAgW30WGdSaTPu+oZknIiTxWN6BOv6pFFl9GT73BlS/kq1Yab5b01XcZ26QFbQKDxpu78hE4CW+IN9DEtJoLM5z2oT8eXlSPWCbftFxC7ggvNcyxy+p6gdkEF+TkUQEYETzcmkz3I3NCLrEVTN/PV+TRL7fF79dZAKGXHuPzy6tpeY6PcKKBAtptwYqF6ugh/pyrPtqp/28IbXDvDX93p27je1LZjgdpwqGqHa6CpVWqGEvdDzBsOb5RFFUUicM/M/iDy+HLAfojmjNhkqUkOw1OfEozFTReVHyanFGKs5Z4miOh6gqEKNtaJRiQf1l8spdpNu2NOEsg/pv9MvT8DBebHGjdAPDz030cJt2Ss+Bf4evpHP8dMuEDyJzJKIITSbX4tFIt+mgRhx1L7zrWLZcy1CPVjez2SvRHcDNTEcpCJKKHEvzwCfOPCqlCVlMTAXZ70Awx0ubQqIhvFVJ/ffIRwELPIEvABTKeiyPKSBY7aVUjKo6w5NhOcUtgCJmgx7hNloXUjdnkA/0aJ38kxMkvQRf4gFReuRQlExv/H51O7BLlvwf4XUVnzSvr6JIMy2OQW8ATl5IvAewFs3rMQjeCmkEqb62cxZKiMearN+USApJ0GWTnjAyiaQLcAbke4CW/ErSgBZjU2L6fWV/Wd8y2FYM27ZYUdLrJg6LRWsMjkb3LeO48FXsz6pl1QvPDj7koTTHVUsbBSWlp8RienBLqv4EkcJ8YjYyKUBsKoniw7ypcwagbKtJqcJO6i0E5wlNlfTLpmX4ixxUur+Igy3EGEXXXB8Rxivkqed8jQPfwm6g8SSNyGJ+XKQkW3NDqxiMowr5jhiEX+h2DNctm9848W0l4YtQBQ7ej8q2I1yst9to62WNbYCMlaV+x2shSWBY+BRNXj/rpLnJOTUw42F0DmiEny96m/AFP39l3jHw0HXkah1RfeGYVlQTZqt/PfZnCHi6ETC1OyAgmU1pCAKhV88g4EuNOr0LTU2F9qCYDeGDX0nSMI4QWybbenaTy5czUOh0AM31zeSe03ffirN634gajYTbFtQ08kKDIr2LyMIXy9/Tx2BuaELIFNOQxlk0Qb1jQvqAgsoNsaWaET4KQl+VeyZRfNn8vygmHRlPT+Mhumxh4M+Uiex8NudBGfo3So6YV4MBDsJC6Plu0kjl3RQzQUSpCn6OFXJVLufr764BEF6laOIIYUKi0/JnR6KpTtroLwU/nRPAO9pfMdgqW97Vpl/acQVRV/cSxyL8DhI7on/P3POaV6r8CUAx/LZ5ojo1+NOYPORedtpDa8HeqjjB3Vqi6qTLRc/uXHJIiQcZHpCdGNALYcwIDs889l3jREugHSuc4g7e2Chav0u+1JpDsU/uX550cFO4Jq8KM6FcaIpI7nfFhICj3EIARgR4ASxxYPBTbFle6Jmh6QInd8qV8acp4spX0Nm7DuUowH82Www5fBAt4zYfxNg93f0/BqMBeXFs2SZo6CfRbATp6/nurlYirQY9PfaTS/AovIAADPlDALjZAycUcZ14LMMIbwNdnxA7hIIu2Mif1dsvGI2Qvizn6tnfxFPP1JFY52OL8d642O8mE1wtQqjt6dankoXQfndizbzol4LGRXm7Rt4nRyy1vvtDgP2+E7/El7YqUnEoVV4iikdzmhYZ/8jcA2DQd1+2O4dE7hgOjq5eJKkG2so2xj9ncNxs+vQbEZtK6+fVoU5hwvtusvZV6kCavfybS5+4WoWwYVLcpkhdrK/i6llm8jut0KoyK9K1WsyenTHPWX0+oK5NIzIGs/QO/jxvjnfCdRWr5SNWMaHQ8K5FRj6bJ+tHDjU5Slf3f66tSFP62daCYecFDJBWaimyY3yN4zhq9ljSnIgxYtqy2svsqBe97DmBEcXsfOiUqXjcvw6SrWcv5nDGSZrudaPC0OvhZ5AOSSVSzEIUecH70Eg/AmlCHO7vnueT7Nf/WNQ0UIyc8tKoviWVHFGeldxmABkQ/N/eb+XIuNizlxnG4pafW1WNYVY2+udrctYBd61IajJ1xCjG92gdA8lenhQFQaYowt41R+fvyd4s/HTLaHLmY9hOcxawJtsq8vDw/lEpJqQ+t8vIl8jnh2h3Pyo0R45eJuSApjo6EueeUXSn7F4xCe30bXOG+f2c7Cj12fUsCwNKAVpwfnR+5C7pXW3ptHqIXjGSPCwQljt0HXKaY+VWhJKdn0KguwDZSyonElqYWearZ3TEa1vUZ+zq3NphchvyDfytV/7UykSykgXiaSy2q6vE3ki9ZTECQ8LHjAy4JZb8K8kzRCvZ0/1i963ksrdPYY5lUFDwzKkyWg9Dx4bu4Pc2aPuBXFSE3r3/JD7zW1BfYZlhTnix7VLaF7RsIDSnTgFX5tT/7fdTGEksbEa2/K5tCLRbS9KlbA5N9qxtvyghUJSbhB7XNQIyW7bhvF32r6EGkdT9ZjWO2UsL288xvm0DSRsbc81pf7/gAxlChucFljSUFFbI5KW/I6KkWW7VBVQ/bw1wNR66ebfuPJe5+GO1W0KFUOwmlD0XXcfyjUCzNErMyt+mhtYUk9/6tnrrD8hWDTfeDLT/wJAiFQCfgYred9odhGOKeDsEFbPIeUlO2H+uBQkBk7QMEs3xApvg5YqYDGJnPgkHWVnjjVBcBxBCDMLzn+HMX9PNamzcYyu98hl+SLA3ZVCCbbHua0znKvx+TCOX/6PNqpfIbauMz8ZrwYaV6OavsmsAQdAiUvE33LAvqOKU55pl++XJiMCG/gkDJ4PCMEalhJFKkpACNDh5I+7BHF7yJnNYwqanco2v3roKNFvbhvQ3FzQVuqyzoU7Aen63sJzRU2ePd8uDmIcuitwLubZrxY2SsJa32ITHj1Q1jPw6yC4BDnlp+GQWOYD13mdNUiHJqEqjVsgQynJgw/Dkie2mxQ/HabRi0eK9l6l7gN2K8rAZLgaZg0/oJXBjpwtPhKW3YBhApKAY3ieq6ULrBScWd+56Wxoeq0OIbNBlYk7nT2tCYtk+hPh1OSxOXBQerE80sfpw6+AE6y1G2nWfa+nCNT4NzMYyYhXCi4e5p4VzHsni9WRAeFzgEYpu9UQLmdq6ATqCaVVrjORsUYjIMkc4vDM0A/8fXYHUC+8OcYjSvBcjkt3isfii0F2Unlz+30rKwpLKib+T7GsmQUSSGxxTkdegI3K/90hYpKERL+p9XjfyxnFhN+4bdMpcYcxsHMhSG5D7w2smJsopKLkImBuftR1uQzFPg/OykgI3JdSE7OySjGuYtx/ujdS8+nnagJPilnilEtoP7GaSP9Eu1jEGqth+4HGCPRSmXT7MQ6BP6lU/GPqa8P3Yxms6zNEd2H/8kkYdJqoGDa3mW+jtxCSi7ZfC81Hr0CHc3DkywmuW4pRVpVAALx5wOtkOEyh0Dsl5VG6VNjn/gU9Z8GzMcDIi0iwXqeQCiG6LCF+m45NZy2Kb/srqlVKJdkXo3j43n7e5JNtRndbRi2wcb8dJNwj2BOut51VPcW55i5PGZgACUxrhdrQoxhSAoNp+L6u+X7VqkdRpNbHiUqfqnqYhmGYOs+i7QpbJGVdlU8CLV7MgHH1i3CdD+Stp7fhIwkx5ODXgy+CRpT208n7Y5fc5QOGeQB5LHbiWu2h9qoXX8b7t6+hF/5T6TdgCAoAJ3TPCMJ2vCHSTN+pUM+s7du0a+6vXN0XU8RqvA1CATSjZ/+YfqRYEvafpNVAO1VEUyUpidfsmlGHm+Ge9Il9mJEyMvf0w6n20qinbDmPcsJYMypcW5YajYVyaSAAEN/F94iYiItkUOPOZxUbA1vysccr9qtDIhjrakLWWL/MjwZ4Obw3q0dx2HnV9/ijynmSYOkspIKWfbnzOUZNrz2a72DSCm5WAAv1NlX4rAdwxRx27f/n/h7CKJrguIHuSI7sZQaItEEoM/qdF6RYtNXFWQoJSX4n3gX89tGUYLOIN8x/5hpNsdpruAY2XctM7Yab7bowZgjif0EN9Os2RSL9WsGpPEqC9vAccVYoGEozCNXO1oo9V2Bo+tq2pXq+7OImf/V4iiuzaaaGtNg21xrCBUNouARHH2WZy0Zm2JPob6BkqAI9CaJ2kglod9D9V07/mfUBhTa9qEg7EK0O92JHMExcfRbYnGeV2bprx1OQ3xV4sHEwR7tWJ1ffzNmeCblnLf1JjQxevI8R0PSnrDKFOdgJlI3Szy3W/3Z85LSgfhoS8ZC4d8Cv0Q7OlYDLEcIPM6YN2CKEU5/cVTEuRNTY6D8xAdLT+6v0FyEpD0oEoJenreBID6iBf6L624RUMz/JTjvLtFd6OWDEwtt2tuTkynGWNXupv7H5Ml3lj243moNGBODLHq7fOaeSB0LPmIR/walvJClUHv060uNS0tf1YWqTCy9bU9pl31kBkpl3fBfe5ySDB0Bm/Zwd3UwG/hk8Xos8t7heoZcFsGncd+wyAPiGK2F7NGlR8Uq80PpEsZuv1XhiQpfTnx2jnTpqEpjbH54oZDM6fpvHd4Ol17Tz96hdWQYz/4SKBaUNGTHcuEcf6P7b8Dbl9aN2akU4qS9rjH5w6Uo+swtAJZDlat7Nomj5VTkUJphbj/GfVjt/b49MoK3t5T0K2yEfJ0Ah5yZOs7UpmNYixIRP8z9+la4h60D/7hLdBBocd2fLhFjvTbxfhOZteUsYvEj999kEZ37hQDuznJZCFzSqcMceYhLoRd67DWU5f+1cd/erpNgHA4ryfWjzbdqoX+XP1xGo0CG7/Anw6rVqXe0DZr5m2kdhmhoEQffcdi/SU/ds21UcYxHyIgzbo14hsBzYCKdRGRc868XFuYSuFeN6y4FZdPzXXC4CzqXghHm06m3hIf4CcgFHxMsnoCfPpYxmsl7cRfm1Zte2KBLuh+Bfvx8S/kWQ8lLfuu7JRyT4uHqeCbwe6Qyvz/TfOv1wryeeeyAS6UcEyyfdxVrfO94+l52uySqJ+STsMu7CSoOqpBGJVPI6iLQSO8uDSSe3ZXS7ELHth7Lk23V0xBZmf8EJ/rPTCuBwbS3muaGOlxpsEnodltJ0CyaqgDnnCRe94LsJZ6NsNW8nJbUER90F9FItu2B7HTa5LBVAUO/rRjcwlOAQjlIxRULl2VPTKn+wU4V+b36xmAmzk7qEL02loIssKaxWf3f4bFSuArL00mfmAMsZJvZHPIejcZyupE7SPCQsXYxmE5K+vHKTZtwaynu1VpEHdMck3+/Jq3NQQrJSmoA7B3xPelKbph2jvF+g5JT7zf7sje54bpZ4QvX/QfIpXEd+n8EHN/tBlOEOU0te+1GxQM38MuEnXj+N0XEfhkKLA3Kfl/fqoIH08RTcOrEOSrtrGkCSWArh8jeGnwGR4Sv9EcSajoU0H2AH3R7b6Hez1Hc4v8ev1kPaQZgd8pCKrRWzgbFgpO5OWiy5Mkdq8OJRdIWEGbBFsYomKP47QfeJFNqzLS2NplZnogvxxLbRs50KxHM3t/wvurk9uZTf7IoDhf7gnV4TtdnqviVSJ0eiErtmug/j2yhMQufqPfGRKn0daHNMtCob/VdpgkGNYkhT7YwLyWys5PTqTTqc0ZUmb+AggpGpfUqWPrVjusIzRp7wjpNVS/ncoS/broUT/CuqjZXLTGKBO6pH0MB4JAJ7ST+z1utkTa4S6qb7/IBGIsar+DUctsD9pw5dDpsPQFfG1J9XpzAj/hprwf921RKStLpTJkG/rwkB5ITqjznf29XEzKovpl+/ZHLaEmhzPPxqy9/8aXlqdy0N3oVXnZWp1LGFMAM23Pjj4qKGK8b1uNcmRxMAiYJGqHfZse8bvdykdv/2jQ16T1Fm1PKpntWqzwVWUbctpyfeGUHFXvYoqaUB/R3HRznYXic1zDIlJLJuvu/g35AWtsCCVfwAuRqeIsw3+e3AKtpoNGC7VlwS0YarY8cTeia3Wj0zRQxilARVJFLEvWCy6Uah4B5RpnoF3sWKLS0OLzKAItp62SPlr3pe+IbUq0t93YaYwfgzWAHcWteBdhCKdww7z/CmQ7iyJvMWOaSLPqU7qArJr50xxaEEhNwSHxePQFs1WtkWJQ3O9YhRr6MMt8uh4bN2mwRt7mujFYOltrR3YvjgO0eizVq55gxdDVDkPRstKjVb7iNoniyrBi3il6tByaZntAfqrRXRzoSpfzq6Q0YBGbdbBIjuOLgdV6acNIPzXd91jhUo3cdjPOcR6nnO0iU2etW+5wPyvhOjLTtEPkAPbdn8Nd+2vHg1bFKOVD2KV8c1QMc9N5BdZzSuAKwLKZVr6Ik1u6fzTHch1OAb98v896N2Hq2pc7lRoPzlkBp+lVKiPZGRxNLFqO8nJetpVO9A2ekZBDyE5aOr7Ep9bQqyz/L9qALGhGR0zIMCMo+X8imY4Cb8BQanOt4MdxjpktoWOOvY+jPrHORWtgVv6HGfOLojJF2b7U+OQIjHQmW5eR2PjACxgjCnUDcME6PyadzoqbjEfTAxaPig5kK+IaR6H0WMNITyD+Px3e74qTzeijXQ65isa1HYMWrYS7jdPU99cQ2JR8hkTwqnlJJB+CZ1xjbwgm8PRF7wiscMIkZSZ9iSBUwauz+YHPQLT62vzDExQAUNbNH5oHVQ2KsCNlNCErQfrrFZjgL8awWAnKui4rY3BAKIlCuza1c+aQYl0pFLBwEjFl8PVXImU2jvNomak63I+5S6WGDt8pMxCO/cGxzt/aTr+gpZ3j1niKBbg1VE9qdyk5a0mFXdE4/D6mZxg+yfWogOhCLvVbvWimRIiZLSGhfwUBjBqL+fz+SctkoeKpjOqs3KzRMSPqeGw3p8YVzqBgma9pYz2tfkXT5Cemdzw2CnkHQIPA5rEFTv6bWORiqAZ0jqQjMtVw9LbcMVF6O4hHdi0BKMMK+l6q9ipagrlpPOFuuh5wE6N2RqvhNW6WKXtPdrueBHVKsJcguhfS+wyOnezDpWWOjEKCU3g6uzweRXove12l+ZqpKA1DBFZFQqGwC8tGTb7v9eSxVhgVxinSSiXWx97kGaYxH/yMzc3cvZwhFdoocObC7MLxaeswLYjLr7ngIr7oX6CUQ9pxKDtjLPRy2wvcT+J2epNYcwxptkMMgCUVbh1ps+Q0+39gryHy8CvSHvtl3qWT3T99l+G5859iUgqWgoiU2Okro6yKT+3gzKfbLAtMeApYJhQ79fGZWQEKyYMHGxq0Ytlq4oCJO7C6gZ2smE30fZBWfEf3CXV1GpOhCrtRnJ+RsJm0fSb7wcHg/1jBtmMss0I5F9GjF4DEs+4W14H+gXKKRkEWm/4RsHIlxXY2FBo/hDxYY+fE69POh4gWCeNfbdDFjnyEyq41fWRVf+zdzUw960+oppZYtENSqaiAqHtrpmwhk/N7W6Q/CH87U4v8hSJEoNPGIPjLGPk91vTH/swIAS5NyzYu6v4boz9KG2lVoWrCB5t9V8qrV3X2VPvvXTSvIT13sK4mqqy1x8h9AtuhLcM1MpEeYQNfFYXUmNShAqO/UsWgplxt6OPhwmNVEvS7nPfElaTdBI1slKLsK8JSL6tlACWykTLSr9wr53C+udCCM6Ts/i8H432qnhxlcKU0Ure7jNafo3mC7+JApLlGKKtAUHwZKgcyyYtsGDRzZ/xVXcGKP8qfGmJg//y9fxy6D1oWa9dVFvVa5yoFhexnyMD4mDYmFtv7vwLkVBN1xs9IXE6o/VG2NDkI37dafdvbr5jZtaWzX6ED7CH3tPA3ETsXOj6n/5PvZO8dni2lXpK9wqLNLBXxKh75RvmIxeQVmNby80i80Iz3VHXrGtltARQgqkOy4zG5ls0XGwOf0yNIKb6ptqjGiKEM7xvsQA6zFezgzAOJ5ijoDfnwvWH/pxeaMuNqVodoMlSFhz2Sgk1PAOI61jdR9ID2a13ERanYD2iLiDQ0pffU5z5hsREQE2xH6dCkndDETypt9YhyCpKEovUrKBlafM6s3spF1DPzNYAASTGKgPyCD36DnyxEt1MMd8qpSidpcqpZ0gzaUHXZf21pktGv0cOVUjb2svDDTwxD5eSjkCr2q4K/7ohgxRNPIzyaT7DsrjnfxAeZnWRiYho01H3oPoC2tQP1lptmX4jqar+8VgR4/egDOPmE0JrKfndWGzgob4/7TldS4jhMIi23SYfGmJ3jTt9v5ZelimobODyz3GMjrSGHdn5KigdWgf2sN9hJ8lv6mhqTLEK4Z9G4Ij9mPyfCimWwAXev0GOyC4HMRb2klbs6XBhf/uLHiOQic93zSRiRjb89oRnbmxLDa7rfNueqtQyt9tGYsYFmB+cMvt9DaFaD8LDYO6VfHmu20Igr93vFigaMZX/8mVsdU3njIPZurzWIVlP1aHerQdLdF2icRnSywuaO6nuqmPT1lCdSY5yKQpky9Wo4bjPSwzFhYtGeHuiFnofVRu/6LCIxuNbO274YnALcWFAoY785RJxI7bRvS0ieL6cgc1nwEmrk/UgLhziw3TVoev5/C+oROTVKlcK7Dj6sbU7dzZfsM2+c3JYFKxzRVKRw9AzaDBdHPtwfj2Nr2DNqw9JK+5u1wJqkY2Fh3EfJk6d3QdSkbTmlRcHBojVO4tpDHMWbMgldLXfTpdHin8NOG7CYasooV8D7+h/GEZJWeVhMtqZREDvGjtkLVwWhouzchfInVfx3+JL7qR0wiuxrHOoG6Q+lieQ6EBZr4YJ7lzqGX/JbSk9za8pj4lg+WtYD3TsxJ4iuXcrZZ2Imenh8nsOrbxpq0Bd/hZX//0hHTBZMXWNGZhuUUp5YlwNVKaYFdF21t/Sne6aF2/21l10bswkKtMe0lEvo79dAi/o8RER55g3XNOF9vS+QAr/ETzsmuGBPQR0aWrQnFkhOQSdrG5OKenZqy2aNWEi9pEGr9VhxxC11A4zPcP7ltK/sBWjWCGdcGQSNhj8r5Af7XcadMagbCe208mPn4k9PI5pfnK5WZ0x7NIL+BKpFxBEjV7DA9zO9rehORqkDlu2c+0vTijHo5wHx7KY+tKE2KqbCeGoDPqDr0Xnce4+US6pHOj6bdrvAjLGH9RQJBtktfmV6tWfnwi/SJRZKj6JUmAsimVZ3dy563y95+IVFnxhWoa9Oyrm2uONuYv4On3LnhMLIvkGTvNw3I9VZWFfdNOTiBfnJBSj37ZyDTX5+dptMYrDLj3hqUScYr0vvG+OKNuF2KN7+e1Smd5UN6hQnjZ2Yf72+xbsigZW0oFU5CUnJeCZeFK+wZ5XNfqdd5wt3I1KRRHkDIFR8YlhkkGzqsro/aCUqHplHiuCHJ7WCAdcKGlPzvn57a4lloq/lOjeQirLE+diJcpKHQafoQpak+JRYTsSaKiQaJBG3jWWDbUAcgj4LzoxNLymOB22pJOabEKq9muC32sIFYd8SHVHGAHFPat84qjdKAaUYp0sZ7EyxNpB0F40spl2PUx2H+UbNaQPVG/A2aFP5ubBblPEd9d3ASvdk9/XHc+vezYXFudJTYemrKbwE/Qe8x9fTg5IvawKfH9jsOzWSmu/pwFZOg0izPPQ3TAchiuJgag1zA3yNaVyTBbSI517zMRIBXjIroYOs+r20mLmtlwWi5o+SZJsGRjW4evdnD5EJMUVOLI3DKkI/k0DauTiKxL/KmFMG4HbWSokiNzDOmvxhdpHVQKQ2bJnNz8INv3UFbBVQgRIUztPeFSKe/CIjI3oiz8eIVeO1vSTKdJz2b+DjAS5j8wyW9e7cfna2Wkzr2/kmb+ekCGMT542U52rw/pl0TbN1L3ojNQ3MxscKt+Z2a6Sw6OBx6AObB1CylXfBi/wC5tmpBfQVbyXBTenMYABuvCRmno6PDp6KmeCH+ZZAtqdwDCtmfvsRpsUA/0Br4rW2OVD4byRZ+JnEFde4j7QDnioR8UaWz7iDADHRjcxFj3yT16r6YgGvX06sT+WR2WqmuvLGWMdDMvpm0Js/lpICoAYdSnonk5cVXYZQul1WpOc83CpnduLDOlKJCexdor2u4v9CS+JyX8X3jE54cHtICDgnDlj8dKkcLxyLKVASgD70TV+GvV9TXBDPO7npWnzIS76cOFy0hYvlIB/0QM8DWiCbnyJv0XjUAQH21MCojN5BdyJOk47JxNSSkAEdzF+ePraX2nBQ5iHx1sj+TOlEGnc4audIQ5IGAsILg3GFY7NnVHJ2w3hTY67l+V/FDBlfYMiKZT0IaHwRUKkY1jC7V5d2rI6BDyfiU49/THIQUG1IRKjcyAbkDCvCu1uvXcJ1TMQjnq8A/mWpj87LpYNQrEfVS1lC2ySnuk8Rh2x7shutxjRkg0QgNjKZQpDVDizZJyiSy+YBGepSQ0AJGYRMCZGpS5bGUsp/DTORgBeWq2gYTC6delrNFZmoNTO8Xg9bbldyqY0oldF2haLkhYW7RJxWJIJ0manzTcdmj2OQz+yMsW/x0V9aj047Z7uR2iHAXul2+Z2Z5V1ZhwCbwC9T320HyEV9eMwpKZ/LtoEAhJF/Pfp3VaNeYe3LMxtVE0Vbb+gBiBES5jE/5eiR1fQfUC0FwEGLjSD/9PvkKN0+DQY8eJlSiWLXslxVH0gnkXBQePmuuT0DftbrZQLJoRilYXu/oenCWU07vYMLRBx4Vlo9xNrmEaBPLsHELmYOFcQylnGl6PC6bdVmWfcJhWyD6vbVNaxhP9Mviul9yJKDA7XALap0preKT35ERZ8LD+l2QJPl1ya2DO3Uju66He1xF4gN5Iy9LSYyE0aP/BEeiptu6vKR2qLbh+E6D8tfycFWu137ZPhpCnXzdHcwcuvPrxigzYWovLRwS89B72+GM6JKsZIg+sj5Zsrh0pWgWSecEX8HndbV7WPubTCSc83ojRLUujFuz/IraK0wfR2fDQ5nzy/bpvJtpvkISl0wQx+6PkIOX/h31CuVC0A9gAw4P+Yfd7yfzmImee8fyP5zxjfWqOUqB2EOFloYYdRL+PoDN7sGsSp8ZVPOzDAqxpHYpLFmu1nZgPe1ILBFlXKiwAK9Hq3hau6xFycOeoSeH0X/fYT2rgTF04tUL/ooDzZJ/uOeq/es58yZfI6rf56FKngWWQhVrFDb6ZsK6FCDzbYSMX8gUIkl6hEGwUWCxjKNVv52L89sjqBkF+lcNfn5l5AEZdD31TELci5x9tec7oFuPfYJx5fQ+vuJjL9zShZY3uya08reRCoAFqnn2hC8M4p+1GGmZN7Y/E9PG9cjG287kJv5JEtNAm4Q+z0jOWYR3QUHyW7Bp32R8TZidG04VfpJSZ+G0dgH+pOfy0kHacuqyg3s/wl3/IUXhsd64JqXt8sypCdX7Wnq92jxc6FbYS+RxpK5nk4fbNtiAFGdnY7lkIUFlxrNDa2cAfRrBr2DmZ+2EaKFAbHvQV7/BMoeRzDrjBIHFTjOG2M+ne1CLVI6tG7yeAz17pVpcHmMNgJRJm0wsF3Mh2V5EE9JOdebnEEAn21PTXBzB4ENdiflMao1QM2SVKVKB5dC6YUKIxhtKh6mDwY3S2bzpKKYSJya7R955YPlUSLrWxg86sPuhmTze6naDJP6WQgDzUHRE+0D4o/s3Ts1hWMDV6/UtsoADzUnQHpE+Yzxz9o5w+tWjGT3lRjubkJ7UeKTyed7y80g0kE6Vzd0Xfe4zy8MYiCSBJfCKV56MfJojCj6Rils6wjjEjMtaral7TdVbkLuHwCr4Gcm1RA4uHjEs1Ov+qigEPevMLura6B0cyhq2WAYCh786hCZ3VWBh7Y4IAHXvZOcd32dXtWID04UNhn/+kT448+zm/7sThwc8q5XBQ2Bj6Xv4t9lbptFCNZn5WbzhydaRmrebmSzxmaF4VJEdMkx3QuzaEyq+LHBqMhTKxOCE5EVoqg0JRNmffqzkKGFFvlEYTwL4oL0C4AQGFbfMRgZNaSwo0XZzB/8kGC91ZEFHD+o7qwwdMeznRENaA0OWJytpLFOMjsfAkHGbYngTJsEzBycOpv3e+5vV4ce/7GLGEdUEMx6DINS9t4ecq1wtAQYm0wbETlVr0kVFSd6k0YmteJ4CETZEjim+aVT9GedmqfiQQtgrAktQ2WtVNqMJR2hHhKegvmrkqJBAsMdumR5rE9pEVUXKiqg/pbsw3ijJPDhmGunZnTJRP++L5vuhfmPm+NKutHu1O+B4eGtjuruzqXq1QnNMA/Q6M2Wx/j1fjaRnrkYobRCIjdrjhRyvAFZmZaPthUAhZVxcv9gRqs9wMZa3rJJ4uCQAOA9NNXM9leAJGUE8DoYD64JBUTKCvomEKE0JRpGELAUrqkhke07JZaHvQtNFVJ8vQuCyNpqRDMecmijj2AuxRbwvDgpeAg4zKykThgS9+mFUjrDMxaDyP1AnJISnfeDxJ6P4hrWGMBI+qNIOwggSLJz+3rkpqNWV0LlWWm3L0bK1XkEOlKaSYRJpia1m7ijC1iwHgWX5IFPJGscP3MiU0NzHoFTt0rN6BfwJh0qRRnfC8YAVcbM6kAbdhsBD1IWbWnhmqbxB1On4GSxPkiIdi/QvG8CGqB8ohVN7GRmRgZJKECjJ8vOUnY9wSbxYGxJOtmy0vxMDB1IDMJPzaue3cZp//ugmWh/0d/qwbKN6BVVlsQTeoT5i2WXvc/w+9BUXvcrT6mlPaWwD5PdrsE3Kme3jYPAtxrhblfuVipxrjseH1RwesOcccsDqZoAs94XQe0UqXaDRVp0mV3jsL3Ns1+hz7fQifo/bMlre96xIYzEay3Eg11wsouf9X/vy4EN7tbrZcPU+2imK4yBOhk/abKWNjfwDbJABgquZ0scbBe71Ou6kvy3irTuUOm+SiCwiIsNbnAjlTY/OGeZQkwtgWSn5bybFXdEXLVsXfWmP6ctLGiTX94seBLSWZ3haxG+hQhZPKf1eqRCMFSMZOTjf/kjOYRWTzQYlI1AOTmeVjWfR3vHJVGl6L8t9l0zLs9gJkMaXdKO3vi1yRsYk4R5gvmlYUwP1vUl03yDoyUm4y2ObhDEyNRwwmKHRWjIDlaA7o0IEmvrQFfKg0TySlGOGSMl40VpTsWeKnFvMWQCvskCALQhzsOWzOdmkEtc1spUmrFRpVQuW+jn8mRCBoRasvWL9uQ7T1Mzc7fVKocw+Cle48ONegJXA0naNGr9K3O3i7ZoukIThBiLjb5iVZuEPdlDtOg0TUcR5rXjuVe2Oo2Wq9r9S45BS8IhiRzD+aUGqG5AImLWkw6WM/QAi1Pl/r9sOjbWXampOXNdyvg97Ohvo4bfkVaMmCSmcGP9daWaKBq1Lo9npdOs4mZyG5z944nak4DG6KSWCmpslc2nROeQesmr2qWT1pTT2TFVBZoKKNw4OffqnaZADNi23etKlgH9/8R06n0ZNgKaPh/grRoked1CS+Vf3dThPGYq7esNP9pkjo3yb4/SEJO1LgbYfPpvveK74a5kyObIUJMzRlJTEmcXYV6KaCAx3ahJNS9wzvMeZhcfI4WG5firbEc1A6XQzDJh/VHOO/+ccyB+j1/eGXtNL16tU02glVYraUFyUmzlT01XdaYJAn5uLVdWXcj0UOz6Jm1zc33EHNgdlVU2Eu9E/Ol2MFisY+asEVuFP8VEFEnUV2ng+BoklJGBFsAhIeZXdlD70aSQfuAaiLfFgeKGpoOsoG3RSpX3wDPAHTuAC7cW8REVTFlhaCoTjyOJ7S2wBUTMPXbD4O2iAGszsSopyPLftG+WvE9L20qE6lP0vVTMbrp0Vh0dMo4aJaIu6q0BGYTd4FkV7FTbmgRI51+fmNDRZzs65ORrxHakYAnlwdBGnewc+S+x7QaxaSCYUHfPrrmD+o2KoaLoxA/mWlxMK7wConIvIiu6Mld3TmY/eiW3rFpp8Lxnavb7pwuZ1VluD+BgI5b4+9xwkCSSYoRsWisnDnwH17pUj++3LOXOJaBRa6cu5/7/bMbesPP+KOnMQomWysFTyRGfx493Mqn+mWnZJkRm95s91L4QZpXB9qf9bIEcCjeADxY0pJpp/oA0fgsYxGh7uiwke378Ef15GXgGqmlbwwoB+So6qDsGKlbVofHETlNc0qcqbjPVGE8wG1Jv5VidQ4EapYRHa+ho/+9utA3Nhg3o9MgE98jWGyEUWVT+r0SG/zft+JwRj65XmWiLQ7hZaWWHq7YmiAQF61L+Oy1vnPEOaKHmmlu1dkX4aSY9xSgbUsqzyjaCbcE5DQywWvYvHUyTt9xhQILzltLnkemVsX+wTizY3VOCXUU5XQbSnyHEou6mmoHBY3NS3EkYV0eI3FhLnfv2SHBbilGah3h7VBQCrJjhRpX8b1lr5mkXQEZf/RudQqF5SkbvDCIDsg/kvQiwbSSATPla4IQK8DGO/zYXVZCN/nr0mA8DWKJItrhPcR4ZEEsuJaJ4I2i/xUQPQ2aSBtxT3GtTNLd2N4DiJdfRVklothNmIJvO4vP4WicSfTNe15vITV11rVj+wP7wQI7U5WMe09a6Hyk1mcpvlOFyeixSWEwEqm1CkK3ooGIDur7KeGDCh6rrh8zJteb12zAzZkkFBptDRK/MrPpuLDjzTyANgeGACRi/sESCee/ssRM+6roYGnsCzptadWr2oVSSIll9PD2TUZ334TBOCI/DWeA4A+3yBYlQgkDBD5+9ObtpEVEfhodEooGwjm2Drl1JVkjC6VrZ7lUUunQap/6kv1/i+oOszyA4aV+Q6nR4dXE6JK3lBrrbf4TpYruYapeEhMrMP9+VkHCgQSpcL/ycREAz8B0yzYRAiSjZ8vBovzGAmwbcrY/xNqkYUncsGWyPlOaneaH79jJns09MBOHfZtflCXQsPJSTQm66fl+HndnAkEXATymT84RzWDtl+qEXXHxecWBEPacz3GAppv3Yec/CK3uONzjGMGfpI7bYZBFXymlWwGeV0309GDixuRZxJnqnVGbweFs22zKtFFVzGtq7O4MYQ5a3A44J1My8IVL42ICN1LDW/goeHuqrWGIVJMcfBrH5zNVOMxn191hiwqp9UnnPFwDSVlCsKbyu/bfL7nDwUn8Bs9NsMDxLcBfNAeNntNw+MzIdsUSYVu5qzZCKNNZx8ORSAqNSEffX9QK/BoR6XmvyalpevdMQmM3naSRMT6VpGk2x7tYVWOwAzeyYhYILV+aYdrq4+PfHfkk8mDa4V730PkToCHoTl+X0dGH8EReYdVJ5PHydwjEkGSLHCnDawTW93xpD8YUaM0cfIya5DsXkzqBwe4oPhYefvIE+K8uRlFC3bD0AXTJkYoUygVDrSljL7kC+MY4P1Eh3u2VDn+hATjUaCPJYc9FtzXEw9AHODGadzRYEvzbzrbbKIYg7QyjF6lrCrMvRP09R2fE0dlqpCI2EYPTTXM+o4jsBrhTG/+CPYbkxxAWYwSgp5RZw8Sj882Q92JMeicN1Kze+5rOlSAJvRc7eWl2BpitLTgz8SPnavcQeGDHJt2RveSgCxYiOrfiH8Xp94FxLrffBxKZSDyf32LUZo6DQY8lJ52w1GgoRN8u1V0UiGvTvyc/WYvjH7d/na3rYBNxJC8ylFBEJ2O+hDW5BM4KVYfYpIUuz9woVMA5LPHkcJfpzbaK5CH6/YTa0GdCcKhcCzJ0dw2hAiyZfJuj5hPpbLIJoqzPpjUUYrYa999fWOXLWjOkO96HxeHFtEnZGrD/X9mcePc2xgQ5Z3Q1h1NXxyyWVnoAVJfU/ZL1gmi7R3OLDHEJN7a1R7kBdF4/u7qoWtYJZUVkNEt+07BRL+2AK4ZMci2LTl9EBic9a+Z9jjxNUfJ1DXxqFj4hCUDqqnhMA788gV8xMnJa1t16qAxfc/fxuj22JeTgnqMNfTfKc+izleTNtzktUYKmk17FnN/b7n66ssGKMhqIovo5bg60Rg5nH7jLBHBujSjeofUm73Hb/BYlB/vmuOqz2HnQFqb5eTnu0xIiH/UDxIcHqK2dt2UB1KF+/VtVHV7U8OC0rOM25/+rhzlSU10IcgH+us6ek06pdqvmkQgc6PUCGD6G3MgPxRJGrqPrxa9YOTDrb0Jza60mmWgE9cmGQYAudFHd/rw9Sf4PzbFizXu3lmbPrHmG2O4lRcVdUJQkg5rQJP5wNvmBQSilUkJVyyLIUl+kSBMisewEuCbH1XbtNWIrpj2gYmnvolnB5xFL2mNsx5m1YEs/YDFxnom6hkiLM6p+sJXtR9X8p7pSkKdRbKPXXapZysn+N261Lihd+OiMzL01U/SZq2qLs0aoGQ3mZGUkrv6degkO58/s7ZM99lCc4IYW6Xanbqygk5h8cxlSJ4pfyvBOM7Z5wcP72Xp45xdXiciwVB31d6304HKjtQvy7G+u7N6ZMdfoVzMnKxMrVOLEhIkRndkgS0y13JfQ7YsWyLj7jN1qY876poI6Prcyez6x4/dO3qmQoy1NIzG+Ahxev6Idv04leQn7dTEJK+s73enlVhTYsYCoDYVJO8o2v8/xQc2PDl/N5tQG7+YsHjXQXn5FOWfA6VTzSKzRbSABwizEaPkND02Rv7Yqo9DyZOmjBAu8I3yH0YCcgmfUwgc4NsZIR6rfrijEVkjwj4rpwSVUXLIuAfMYrdrBXH4uvm/B3h0G8W9SgVKcfpoADJOP08Pl5wVn7MGl4gGNKcxhkD2l3cXvm+Dh6X+A0g0+6JRHpuQ8HMGXWE2WamA4c1aoX91RoaL5fO0EQgE5QcCToUAJmoKpWh+W4uoZ7cgj3CtbljG8bByJUq9k2S1wOm6TuADMVfjPePnb4+3yKYTWbn3T0xDM3mGMVt0AVKtDBm+fmODDuePtIeEU+efzwxQN4KA9agEoqpi2v0kWSIqX61jMdlDn80SHsDbiLoBIs4eZx7RCijZDTxJVREh8HloJMi/QddMFcZf0RgboR7B3WzL+aOYIhC6I0KsI2MmvbM7vusv+WMFPeMGoPo03qLZAenc8rI/mOKyd0iTPUJ2SV/UUqSvh42BT4o8D5nzLjswS9RfYOGPPMy3DmZHUirY2QFN9amqslrrjc6D8brJke+n2CL9stM8f6AtsRN7zoNDUsShLOYO33irfYnk6wI2TrgUXJLNosLeXHQ3YegxtewHbwBhmtaFNLYybHzPmnItBM29gFm7N0JiAc51eLhwQDO0p8uzKFMze1E5hwgFQVnoYy3Y4ijDtdLhHIfKPxuKcflotWiY0r6aqGdJo7vvqquCtRabT2Xhr36QL7513ZjQXPIYRovaXwxMGR8q99HI9A0soh93qXItscE6n6YHEO0rhJWZGXm4Pk31oZk4eB0opKult2VAAPHTPRFeQw0qvXdk8XYJX+CbB2ellaYa2KXZj9BpRO1M4vMGNrnNOyNwa5fkqBLyCeS1sACoiAzp7c/NtLYUTCIj2lPkFhs21Cpa8tvLz1KZ+aHcySb/a7pr2UZVSy+vSPO+tXMCxO+oRwuwKSRoDf0lBakOPrjWZ+OWejUldDY+35LTM7IW0p5Eytrpw+zHq9zo+Ioa9GF/Da84EqHKvfGBopajSNbtuM46R6Ofs4ADPijs9f5k9l0aTkFfAEXvPRdG3UgnoA8PFAUJtEUIGugYSkPXg1siZlE9Sg27S3TEYfAIRb00+p3Z71Mqo8mqkquHS/oc0M2QuA2b3wlS8MR6kZSYwde5xCLnE9OU1r6VoV5vp03eyiVZxxtCELC8ELe7GAf7vnCPM3V5IIBSqfFScc/1yN/7pL2QSqKdjdgiqta8U+abTVdpC3Kf/nRgoquRYISDG5LOfS/yxkUAouDdn1dzFM8QcGtqMLaFmT4t/c6Go5V7M+7h9ta5Ro7MNhNyeIPHjzFlwhMzb3Cqa2RoR7sAI8cC1Mm6IIE54XuYZ40k7haFJLZG0WV2edgar/3jXURVdbs3Qxzkt5K3/7/vjx0dm1bz3DxkqmedVE+CEy+VWz3xQ8EYMHW+LCPVz/ZCZgZnH0kVNN6kTVl6NiLMu0YocYxDUuYxxJKFbCX4q2mYruy5KhI4dtx+Dr86at+XVmiX74sozrXZgm245uVjvRousPUKEF/gItq+lV4Co5RDLAhL/r/+5QRN8PwIwmibtbZTmDQ9ttK2Rz34xzYZDnu0DfJUCU4paR6BT6hXGewiNui3YUvfSzJ9vYSxnyKZXKjjP49XG0cjpWFix94lmnl3EyWUIjTvNxAVZGMHnxNNRES8kaJs9OBqUHfdn4lEbsVX1pS2XI2W7PSFHFnHGMgFxk3RoR2EEXnfRUOAN9D6Ze22CYyRX19Qd9ZdbnYm+JW/qxuaulyvym+0/WO57R/37t0iMNjJ1prPdO5ZXXDSzeyYvEHeAr0lkfNoWE4iZqLDZsyARTIfSzTz3yIO6b7RV9zkk1xVPkrYS5koTDUQE2/rnf+WaaSFLF3uFJYuKF7FUX42FfDW1nS+Iloz8MS+JkTqYVZiT2N06bkReP14OIc/93D/EPHBjglypCltK/TPfSx9QTFc1NTVSLgkLv++3Iu/zi8Lm76iAL3vaGAoT/XErEvelxmjTufWyf+rdjezTCTNbOqB2Sq3Ski4fkoA9ALTQY5aqjwFao8MQ/0oMFjamsVHd9Yy6FlOgmyy+ek+99X2CGfLyNsxzkNRBc8M7I11+m+E904fSHKKeZCzXYyihIi3SpJgC8hyCNA+MUGYYevUrx6rgfjHhPeoyimPrTNBVnARwSg4MTNIuJ2reGmLPKVdgC2rid9tStKywgzzzNeFLnBsYqW9w1G748O45GHM4DZ2AtjUt1BTIA9FykX/w6EzD9CnFQyokKYY6nN4sUyssqKcY+qXQC/fkW/krLLJUKsBCxevyf3jnTtQ15r9BJiUp2yv16shCb+5912w2XJKmjC0JzvnjfFD3jfCmSgtSm2whymtGLjcxBvwfG8KhBK8SBjyiOpDUFko24VFsDV9qpT65irTwn/Hx3VBSusnZWCd4kZ89vQrdAQMsp6LTbmRxGVBPEUWkxqRIbfD0jLefg+OAeT6iMm/w/ZmZDoETA1fEb1zj3uigTNt9PZqlfHW8YCpwNlLsXeYRMYr9dPHznwHG9o4qfprgCmevDTYI/8xo1R5NycE0FO5yjpWwnKwcfTCA+8V0ujFS2haVSaYEgC5zocm2iv2muf0DBnmJtSmXFYdEzzK6eOjOPX95ZRrJbx18aBlvGl3xC8tjd946TeSKPFp1v5hBlJdwvAekkW98295M5Od/EZzOqJ3lh8ZJuG+QrH2PHvQiSlpOrDVnjUlqtrAx8MKHi26cPSNm/WTvEu0/fESVdtP5humrXI/2p1Zcqim+VGB7W5nzXeKFu464D748a3Qq0ob7fr2bZdXD+ezvdrBQTxq295bLcvODGeetQxQmBMndD61UnhgNMNzUjJvNqQZJZ1Sacg/1lr8mnhq5docGhU8Ts1kBasVB0/FsMmrEVmK63nHxiuDsO4W4KDmojvJHH9//qr5CGbAhsmN6RXr+Z7+Z+7lqtmxyY7+YHiakhxYuF2gG95TOBM526JOf6tn2+J91yfDihZtjkjkL8KhGD5NNz78l2y+pgLOCVJGWQLl3NyAo1OYw2cxQXs0Ufh3yoq0kGmd1s6hxfHkEgUqQf1h02v4zF91AAOFQT2gIbjxuoM8TD7gmd/A9fi3g8nln2nL2hWAprzh/dat4KIyOA1JZKn4QjlQo3/DFEfdPTSwelVa/5dNADTeqBowyhFiEE1juaa5K+hadUqSRI5T+viGqgO8JvEGYjAJspB17Dx9+ALYfNALY9RTCk7G2+2eo94LYHawo4yU+XsIx32Eg4WP8gSnJdzC4xcA4pYUWEALeEkuJDjPJkcocHCltOTkljSX0XLHcSt4vcsFUYyQNkdPDcb5kV7RG3L0vOuxwiHYCvuVFUbElesZjcxBkonBwhGp5K1HzbFAPxVyPn9DSMBOWRsBB+ryoJr0/HUFfGQgHdVNSeA6DPD+X39T3uHmXvFMsoLgi1ppZjRKXOGVHvudh0cBfP7OCJX7qhDEsm2asQpwVKfTKc19RyBVjKSPyO7IvFI+ZYN2EtEhtYgEA0B9VqtcfPC7nYV0L0F3WS8XDAEZpZFL5Px09X13ktX6VtH9bz0hZIYCXrTi+WxcCzm61hlguMm+51mDDRJZZ+d2gW3YA/OylzhLCGYBbVNi2ALLQyH+MT0czLrmTGAhR83abV5rS+gd772870sSEONsqvLCGS0hPGME49m/1OQ+9a5vHD80rMeEcbhJjIvizsbt1kasjD37DXh+vgxaxy+JW68hThSrUwNqlPuw/n2ISNo0KS8iDh4KEimi/84Q6ZZ8yrgBlhr0BV/gd4D2uet8BtHSPdY8x5EpIz5gUnRA3nZeG1cybrw1csggaWvINpNAOvx/5N8//JzBRfkBG65LVm5uTO8k7mmS1GaCSjs8tneCuDOrUoHIjAL17S3p3y8YMsTrjYUJ8GXM8aFly5iiXgkW52oOa7vUyzNq4hMtjpHSuZrRu2cmVmz6d1IFl7M67EJaDyDlTaqguLSDk56rAWFAUkaxoFNS2pw3XUFTDkSEah8iuTWJfcFIBD7IlLfVzVMIqj4zhykjmIuvZ8Ojzs852xRqxSV0rswNaLB4DFM/h/vVNyUIIyU3N0+21M85Xy1cMvBV/NsiavMT8wuTOlGvEXXUltT1782LmFbcqcEaeLDjGfNCe765YoprRapLEsd2uhl8p2ddNIJcDapt7jLrM4AqbsLwHVCBwITmN+9Ui0EDa2Mnb5vnzCIvZDxJC3JUtD1za7kh9izpnmfqlICqZUdQUlOuKXk7++rSB7951438+M3iCbvQ0cwua9a/GWnC3qV6k1fmpc7Fuykd4OS11r29ZFBgWIWwQD5c1mrfZwadrm6cfR5ARDOAwee1jdLHQyNfYBVvOYq8RGjKXGEJHuZY/KYCOo2XeIygRS/Nv7ek14dHTa6iuNe3KMIn9TMIHJPhtwISpHDimigNz5bB2113IH3RgFvtMqmQN68iq4cjBpmO8he4PJtakBcIspVluSyDfuOppR/lNvwos+wPTiTtqo+kiuQoTXe/IfOMgIF/DORqBlhmTNYUKJdhH1yR9TnCkrBxmAiLsjiaB5VV+cltBl84QclXXuiIvJZ/wbFkCL7CufJD5rJ8ESchbe908zpnlBP7zr2aSnAGgWCNUL35FttIC35douvVR3xakq86lado7+f+J+0vWrp/k5cjygWcDCGRM9CAh5EmjBo1LeZHFYlmFZmyjWf3SVRCfMWfGjcZ1hviYWxLMy+CGlxsKqVWA+7UHBJT8mwbohnLKa9Q3juKgLOyEem3Mh8zsaToqD9isg3AQ3gETp4A9NXFIIaCtY1AFh89TZ/gTN3GvMY7dkyxevieV9T9yzZ6hZax+dvjXDJpB+VKefutBMywMFeLPQc2TYpaSwmYEbOrh481Ju163t8ifpneZLsM/dvbIThSkGLOjmkDH/3sQZJl8kE3VogO6uaqzUkuv6OpXWy859M8tLDSeDm1O0uNGaESekwSn7UPceRBTUhUmHZkxOQBtbmJ3UpcP+fmjKaZdJ2QRCdkalOsQbRr4kmC4Rkq00/AO+TR2DGqW32byPUO5DvNtKeLH2RNl9UoX53JZ6Yn4RhaQ0lF7PFZvtMxvayhsuABUfrJya2Y/5iuWrsLLRrYi2g+qzJF8abj2cNAOrKnE0zuncGbz3MAZo0nCCwaGmV+XF3aWxGXtOUFnWjQjFot6FDRIWx9fQElDgiCO4Ypx45f1ckiFnA8tYDMWQ8jSA3Ydj0Fz9MtHQNdzIUPIh4RavYq3N7GKfehM+1pus8UA/gCMKk9CdopQa87sWMzpcfeUgQaz1dbWYzJIK8OwDnfRpn1Uv/RpQi+lIzK2MXSgwGtcfZZ2ltIQlzC0g5DihIiCGuv57ry7f7ZyeH8dI94YW0r1PceoCusIsn3+bga4tXWQ5uzujxggIHOJO+VQfYiM3Qg9K3zvnlIENGgrshm5odQAj8lnAwitAyrfJMOISHQccRbTkpNidD8Ec/Xvp+fy3XjLoEK1n1FMdEXPxhfdjw92jtaaDTguTQMb5rY4cWkazQlXJOvLBAYk04X8fBCW+EaD/3I2lN0nikEvWK9T0sDC6Eo+RBr2MbbWVgh1NectU3ecfylGeridPxru3LYueuW9BQBPtY+Wqq8eb6pHUb5Aj8SyzSCj7Rh+0CO7IdWtOf+AMlDPPgzYTfLWUcqKsqKJ2arw/D+1YfWBR4X1c5pGVGlI0sVwF3Oyy4RLoK7mRHCBnso6SkIvtnDFgQfIxV3UjHjTIGr9yBwj8fA/IkvXtWwCjtHEY2YjmW6dA6fOgeyCD+jKDRQHkV+Odio6I5oOIEKuZYnlQ18+70DnEgEafPwnuEfTl8rKFc8xxBfwLud9ZyETaxBmiIYaH8g9fWpo5+KmVBTgtbzWo7DLd3jW1qRG9xENJQVtWa52UwNbx4Uxt0fI99p/UqWraE2YpvQHojNJonXGXlLkiUBnK+zcoW5gEFERJHQod7KYy4R6eeXj/1i0/vtzHB8ZZdR7EfkofLebeGnlHxbmq29uwOA1pgVmxiTKH4hHRtytdMYP3o+0rAvhZTV1wNkJ9NyqwX4J8Q26MiqhkvUwKkotsYJxMdtRrVripzFCIPW02zqruEiuh6deZKkPdKzRK0pjkigsIu+FBqV+gKPBFTNTGOo1mtKnZERphEY6Ilo8TGfooYrpLzS11KMrjVYN2JEoawmm91H1bL2Zg6F9ZthIjPWwDUUwntS9faReB38c4/8Et+bA/fpi0kUtxCElXLhv1/fEcbZC1nl7p6thepVytFxT+ImIZJqfrqhdL4ID0WeELChCXRo53O9lUhMlZiAtmX4lBFw12ETwRIwBZnKxTymxC5ndKR90uriIT/uiPP2VzAqi4RaKYqU4gpVdFgBfN37Remxq8UfZJwoQSVuKEh0UZRd4oZsw1kdMYQWr7r9MfuSrwdkBW5KXadD6e06oQ4GEKOGrvbzxmSk5bQnW2Gjhswwa7Fn39Ivhh33DUDiDZgbY3HW6+gT3f4HXhsYegfuaqsnozFjK7rt7bOk8pvIR2XSuGE7vpxWNk+beQ1t3MNvfEodVS/YqwAg1J8Ew9rGlpLHv14fawD2SzrTXA864EHHU7o1pPMQvnSxTkixMEiWrRbVzXNzLgKLbA8JHjY+/NijDz55+e4ulMu0KHsS1S3EPHz/2/ZFhJe83uQgWnUVlajEmsM+1W3a2aA5Auvfy8FEp0Hkx0XaKEWfuzdERSNGqUqRkDpZmFJOivwLFGrsavCSYchBln0G6mKQOUXV4OEX8ZHmc1+xYjdD7epNhy8vPAotu8KDJ3UTv01LiRU4wbG/uR6rMZBaFED5xHurz4YnfFI7VgiXH2ftTAqMo9j76di7U2dPs10rTvSIkXi0t81hSaJgPQCqwEHem6/b6lGergxEn4NEqEDEkHUrYoLsjHq7c17Gjp2Iwi+Tyxpl5Y/zr4QpEDVkLwMJwmeUhrILO3GyWNzvLpOKiHycTxLlT+3PwH2ltOv6fsEuAudttCnrOneSd8mBEKKER3HFRrAiH3j2kCOcGMgBT8ztS48ihFNfgX9jZSieX0skGS2QRKHeUdxNa1gG4Js6B8oqnR4hmaghM9OCbfGj0TVFboYyoIwBBI9E+GTT7LQL4I+5Np5A2bMv86NbfyzsGV9bBSwTksXebw8rF2bmQ+aqx+/oPLk1wbsh/j/Ddbq24jcA9fzz9F697xIHjZxRFe9xUktspaMhcIr8DfV/q6pDUsW1RaBA0sEiEkh9uBdmE+M+E4CHfGocz8Tv+/aRtaksVwW6HPHwSHm84KnE7R63zvov5/vizi99Rwtw2eEtUDOGjWBHYAJ4q4SGFavinijeQyPFg36Nz6xB83N8JGQ9omL1h8NpalxUew9mO3JF9nLOybGbBPxMCsShoBQW8uPC0SpbWw3cy2PgXqseWbXussNWRByZqlrRN5uNvPuFB7O49mi5t9Qfllw2W7sQUmBMllgjWl6QK6nM9pbrRLZtnE08swBYTP3Ils4j1MYHjRbedrQQIzeULQsYqrKfIjto0Or7I9iokyFML8xuoCMV+2Th4L9nch0IKdDRDceBwZUWi77KuCTiOTz+Cl6W6pfhbaw8AKOOLdk+OZZK5e6kRGJqaZryrss2tU6GusrL4hNoyTmm3mIVIXAMK3AtihX5z3vFyea0VfDrfRf1zhuSFtpdh1D1Jq7u00Kgd7h/oRoHjEdD30pCUmsymOwKI7fxy6k6bKczBsgW7VBuMJ6LoS0QOla6Qd10c4i2kM0lvOyDZs8Nyl2crcmOOgwsG+lVd/5E7FE/zSK7LCDlw+zA4jA19UPol73Woh/S9hnZOt8JLkWPUEO4nWsV3Alh4ZPaRZw58H7eYVRWr3On3kobNDih7dgtTfzwcL+SpuVLMngWbyXKOf1f14CPdsFhvLEtGSg7c+TcplQDD7FeuWVao153VAbUpnU4wkgzwhJ1QBI745JiPZboflu5S2SMW8VRuELn1jiVbRHZpTfm7GUeQo7s4/Sk6Z84jVKWHpy7NlKTg8YUVRPOVVSRVDdy2iB8Juninn4pL6b3heCnO+61EfuVgo//vqp4vxUSat+Ei1mCfUs1nrJouSZ49jy78ZLTfjUgHVmz/vkNB3DEgXY6QRy72XbRpjjgQuGYViVMFBpdBoIzG7z4w93e2bRy/53yFXzkA0XcRHFnY+nftYqms3cAhbTPvHtkzQbYWX00H0d/FczbYmydeyy8hcP2KVevrWYrt/K9wGRUIcADPBUBfeLZvZmYtcY9RphK9vKZDl2rWw3TY+/r/Kddtciv5HIK7pgkLq6nWmiVmExctTA+w4biWrEpDteL9g6rDeHorwD3hqPeU3pwbGDH1lrIxlH+zgP4+h7roXROkLSzzvoj3MjNNpfBLdvsUcWqdz/yMW5kHYegpw/Q/R6y0cD2r5inCUeeRYdzmEqVGePdP18VUQJFJS/RTKeQRXPgWV+75KW29hLyo4OCvGHOegQkBOZrR19DSVOIZyKwi6dtrrSqrr4AyCr/BFwWL8RjH4v7rW1PMVZXPTyc2zCbJ3nIoni0R7VSSmyHeM3yDJrwVcfqdjsT4VASJDr9UreaLaXr5HoUyPjL5aH8CIh65h6i8r+s0gae53MAT1BehfHFenlkVcF0/fWoKfHpVheeB10CMwzEZyRzb39PCwwQiQIcJGMm8eYssGoPA21XiFHIIFsnfe2yJZJnM0YppQAHNVW9oyc6b1KUlf4sanXDDZN42PgkQsbFAdIz73KCI9asy2G/anIopE9yBiexgCau65xQHiZfZ9P3A63aCpPnU05vvGFKlBCXcBFOvkkZSleRwdTDn/YwwFDS8JTMDD23gdv3e5ZynlyCnDAPvtMfAHnnYf5wMVejBS/fXxceG24cyBJUhYHnKxh9XEwKvAAbb3IBcaOuVuTp0tbXiQTasDlljkiqxaPCBoTyy4FkfPsWWXcM/7AqYfQNtD8XwIM2s2zJ5p+fol2YQqaqZIWNPxPMZmdNYUByOuxuZ8oCJ7xj+tZ4bGzM8Xoew+v46NiQg7q6u1EC7vXMq2yIXJTZKXHNM3lio1Mg4S6OBKDB+Zq58oVroBzJFHJyCZJwMInf2EkkX/NuxRCenrL7/T695mnr7t9n5D7gXC1l28YcgeHpaP85ptxbQGPa1kdpjo8oBZgF6bFpFOuyXABmyPLoVu7Rn3NCMtd9otML59nH1uDRocTBXeC35GEmRL1oaOxtT8R/90K/ZW2lez0P8PrMI6asMUP6fbjpB/B1r+StEq/6ln9jyvHlMt/aE02vCnu4RQ4I268c2LP+WNSWLTKBjUaOlUAkSidMDn/dj2w/44M7u+AU5gqJCCv25YBDFqvjTzFe2LDXhQkPz02gOQaN0TrOTvrpksZaibh6acO1eGXKC6wZqWQ9LlKgdDN6LmcUPWnZdsjmvaEwrkD6Xus1rw0sBAKliOTZaDzTsGMflSp+Hev0MaIL9KNJMzR9aSzAFgYg3LyEKun4QWY2VFq4e0O5urFBjBj1LztT8Xe512eChznzv31qyCnOHxB2S/ROmJQlOemGmptxFS7H0vyONRDcW+V5l8SNwJ6+ZfBN/DIg/e9sFvlcJIM4vD9ErdXpLdGEwld222ehCyN86QjnVP1H0GEYMEnvYfgPLo9JiRgx84p0pATSSxwAlRRksHJdTW5Jp2aDVR2zzwQ2LQ95UBkGlje1qf7+UdZUjdTBM6Vy77EcZMNZn31Z6q3Nu6r3F9pxWPj40fiCImxD4k7IkzHzs8h/Hv0EzmF+EDi5CXrqV1KhzBt6j0SND9Lgf5dOiIPS4M1gDEYikmujBeieR0Gn3gz40vpwssJrtdmppOYeCKOyeeBNVzTn001HIXc+zJh1yuyjx5UAfDLTdQC+cwUD5FffAZC8oEH11GhlM5qWzMo5w7VTXoFgdtv7ccPCEEJ2dc6HGQ5KL8U/FVs6PQwfY4Xs9OMFUjv0+FQht8khCtxenk1WGn9p2tgWfRIisxdiIlSJNI612/+Ky+CDKlCHayaqGrWznM+qiLYMafUOcb71fhZlUlCm5LfqJsJp3o2nCgdrfzKYJCC66ML4ar4hXEaCHay4v9ewbXVyV09m0cozehmB/3Bnk4cfImXlWj1ZDSVRu5brxpgmFwtCjT7RXqRaSD/jFTYnmOogkaHf6yA5y0MwA2YKzOGaveoUlovsTH6RF5j+Eo60ecnqt3YUhldhLYu/CpjkZ2Q1xgdK2JpssjhYc2fRLO5PppnINnXUX5/u6MKUrPLylBG0+RoPZeMR0rKaQVOVqycQTD+yLH+xwJkTIko5TN1fFynE7YfS3yYCsttBtE26HNtjlrtjih1jwRL1PZE5l8TkAaQO+EUmYy5ID7UNtaoEJ20CdGCCDj3NdNK5DD1t6IJ75gdwjFdCMT7VgzM6B5eipBudNlnS0P9gWFf7vmVhr140/kAt4nH3AfLdWrAIwFXNkVY9+S1PnjzvQr7wHYBXRvfiz3/aL5e8VXEpscdR3BN9LikdrRM5jyTCg24+EMvnX4o95B92hQRcm+WMUV2g0Hpsxr02JBe+9VJiFeUSnwoNOTyOEENpMEBskHcUMdSrpylypVNMprF90yCJR2ap8LaHSYAcgzvn30a3mt0XSamOVGPMu+OLWXQJCuPCFgawPH6N8I53gy1c31e/x75OTlv1NgNXuO7EKLO0QEKBI3n3Y8ut5eK4c+6KibKkg4j6jrdgP4SOkBQmXoWgozucHxExls4uRyOsv2YwpdU0NzImY+bwlBxm4Osf+MSI3iL2NBiAveDegiPu5ZPOPNoeOx4PmNzUrsInCutnmwKS+BXOSTFap5p1La0pttGZszd3/4nBx3sCFICH2bUsGvY19vy8LR3pVRWxCt3AtrRBZevt1qXQDGwLnGcKN1cn636zYZulMR+AGYFvnAjHra6mmbPsO6jn4aFp/kIayTeUDttLWpq7IOmGsJ6ZZwOIJcV26hsPJysocZf7dxmbEahTLcmeaUT9SafU8asW6Sbz2la26DE2SyoYh9eCR/oxNXoYaGfSXx57zLWen+5nTVi1MQoYXpJlwsXop0nCYUGZLExO4YjRZB7ePZMITFUbWTg62MtmMCA/jhqmag8UT4wQcx9lo9DCSkIN+vEXwXGi2QA4Ha9boGLcooV+hUYHAK1RHwUQ1L7W9zW63F54KaX+JJxkC0gNFzVk7YzG1HrjLJK/AwpLpZDUlIS+DEw5I3nD6oE8blpCUKBB9Xrx5KG3poITpyf5cYDy87Vk9PNUiOY1bT7NfqwlaqqbGZNDkucAXXbPOpy14ln3tDIjsaw/A4oiauTGxKJE7mYMFG8PhySmQ2YCS4zXwkI6Swwz37pX/jjujSooM4au8/ge3XlfRH/wvP3ZBT0SIt7uzNd8vqn0D9mCqUyQvhVJeYn62CKRCxdKmK1srh/+6hVgkobSUyt9lPHISH79VQQpPGfs7t+2XPc1hHdRgLU2pXupsyMfy461ZSuS7zgfi+mWVzlTrI6kSvGz0CXyqg4uZG6TTeHq3m8h8EQeHOrUb1iNQi/w1zCEoBwzQSJk2hpgyfy1T6XpE7prfx5sALZ1rj5NVqVNQxQi8K/AwJXIDQF0Fp7uhOERBGkDv0sXiAbm4eEPwEc0B8CSn4ncMTUDbi1NcrrFLmtM3mHWl6c9ehZhP0bhUGjkgvnVY0WSQpKnZfp7g3HAym0rz6yTQp6whTGbgXZr8pA5r0s1aPJ6gy9zPaiYChU+H5eG7nszUbm0kcI254K5v+uET8oQwLwPTE5LCrcU5/fOi1k58aQjPTQCfybXo88j1LJIHxLcG8+ksG827kkO1PQYGf//yxRduu6USVCWcl24WO/V9nIYviZnI4IYPttR/g9dZNi2PksrW7uRWijKSJm8Nsua9e84ulhJfKsceSnVCxOIQNUiUUEATzKKaBzwQNVhZS0fMh+dfZlN0SecHRPE75Uquk4ws8XbYcUljNDL1IHvrgrGODLcu3KitfhKNZAlV31KrlsB6tnKcCg8q0M0K49kX96gJZTaKMGzylYKq+T0wCBxNL38tgHSwRo+hNmTCA9b1BR+UESyOeHMX1Q02O96TNTXScsTlc+WUcFE16ZrNgNKsQkcj5rxcAcoz4OZt+GcS0N6FrUOJEztVaZvKsuFoGptGjXC6zf3XCzA29dP9RzmPLibzOU8N7ah1xuIF0iXwmLunBgmZGoDiIXr8imNq8UsPFT/3yeqWe7Rpv4++ffk2P4MCi5e5l9ORE5v9IKFQSKv+mvcC4M1GXlMLSvy5pPslUIDdZd88KE9wWe++dIGdNmxkVQZKSqFQ7vmxW7k3Bu+hG94toaEF7SzoMD6nnb6n7Q4wtDBObt1t3FwF3GAsrnfNBvfq+EWrK3EkGvHvl8hgamB+BhC9lVn6ms2pq9BBkIOl7nHLvauBpqQKdQk69MWJl2VPceBJjVdD/Lj+dhm4yXORXspMmFwQg6HloOQUOXl5lGZyjPTmH+UDWH+zZciZUVQUCV1W4Pr0uipWzDw8bem6XPGwsjB/NLONVkzWuLAtqJn9XYD6xZSipUqPizIlgck6ENm/FuVmH5QtdQB20FKcbc6Dx4fJPl2gpmxYlXp0YagEinS4rcAhF7hsuLR2UyliLt5EZTlXndi48JLqSnrckuIv2IncsQbAX9R1bNmTTAaG1256UqNSUqYQuEUYctH2kLVWR/JsS/vUPiER7be5xgTIbHQrrZfVPCcy53AyS9Ws1mAxgqKrz4AG/670c5z2DSh+59RSUB04ICyvHrKpzTtgCPPr5QdSgsq9uWOqx9P2SAf95oRvaGh273Y7gTcM9neYH/I5EBeLAx69iLTfaVDsHYrcHZAVFGxXWwEFqRusBkf8cSM9gu0hMuMpmvTilRYoCAanK0Lk8f/8Q2xW+uLWYZZX0xPj2deGPMBgyDermQD7O0ka4z+Y9LKmkB2pqcOXeuaHRKvmBw3lqkz+H29/bfBqyIPftLvDSPIfUnBHnCKyTVDfCvE0vScOiwCrWJaBWqqL5XYR71NJo6WzL8gNqWMGUuzdNAuDQVdU/22nTnrAZG9Kx1w2OdiTWzMHGITUSpDxjQWmOhh/TZY3El5PKR0y7i9/3UlL6p46053GkykNAhgKi8hkPAZjwAyw6U/X2POkMnMSUJH43ej/ncBDhA3nlZc+qkGiNRlK8beSVAqCDmjTfzXlvYGED+hlq9zJnZ1a3qAkIaI6oy61lOfo3PizI4XfrjFJRPTZHhNLz6XlOd9sCPbMAk5x6HmmD++bP9H4b4X/XJMwkZ/0EhWX/ECnEwIyR1bgQihos49eM45XtOUlWe8H7hRq0/4FnlVKSD260AgHLJIF2oUmk8OAjCJsrw9pM4ht7Y8LuyfUlesWptbB3keq8HKHFWO/YjiPLjcbYAQuEAZ5LbhnuEExzYImp9ey5B4iV+1mdtvrqM40yOYCuGLKlJvU+Os6bg9Ny4A98UfhJkZ0KpHOBWibgg+R2aJ06uGYPWds5Bu8Hwu1Q/xpZgzR7bvPIA7FNBNzr+ni/TyRJ6nKOZMTD1pHlzKMqvJJhQeVEcXj0BdrKXoAhlm0VVM5nepMusVQYFYcz+hiPL+J3u7/kUA9xygsDhk49mGDIKRzsP8FeGiQhFG5cA++/oTRaVBE0I2WupxcTmd/I515Gexidkpimj9NSvu2lAels8uE2AhjkMfEaPHoSVxNAusCTM1MnVidIKHjvbjvAxsAwxJHhOk+sdrWZfnqsqvPx6/QmhlA1ZhIGMsQ/4tRhecYCZFWEv6adF+9s1Q+n4yVl/Xwsfu0CDyms6W/cqwgaCHiRrSEH9QoFaQQvT1zX4AALXnSWgMcoq7U+244amvX72o7RpdxdF+64khPAH4q6d6ABJQOU22JE29JaZ/bxKyC4jmhxBOfbq+WW8VCX+W8Oj+8v5cb3tHK9rIRZM/TELM4OWN/kLeYHlaYM9A0s9zmMQI4RYfvV6E/sfr9II0/rXchp0Jl3/sfNeO7uz1MKy5AYjAxLKy0n0UT5Y5pYPXnsyfVMBJl2Nxx0DnJAhiF9ITuQ9JcE5oBAcVDe5Lmk+c9pIWmrXXELZfBgsCd6PpIy4MSOL71enPUUkdpKkClXa8Mvu/3sby4/vdHQs3M/5RibQ7yda+xEAxdQnnBLFeD5rCmQRL3n5XoUyrL8AIK6Gh2zK621aD0oKgWbMlDTVjqnZrZQxm+zcQvL0bEj0hpixC71Tke19WSVBcnjFo1Bs4Dh3Jnmyg7mtf6Pz5YBy4+Z7BltV+63Oj9V2ERs7QV1HWxKWiIS819iiYkZ8CRX1GxPjrBQ3DAFFc9D1fN1ZORux9zRbF9E4F5kPFfJCOjM49qoUMcp4havEG4wZGp0dUznMdnaNsFtJvwfOzKG5XB6qZuOF5mawlQ/AnOQdO6cpy0wXub+N8HCAhtsie4B/vgrMeS3j9H6qTlA15pcBb+FlLyqWJo3rb1y22wicxC41t8s7aQTKLdTCV0j6v1+AJ119wGbo7oimMUVjBurzx/Dvjicag/mpa3T/zz1O1608yKTuE/Ozf5cUkuv7nU883q6rVBA4kBxSJV0p3PtYZ1VxBi1Jg185shbd0BdS+K3fOKets75mvv1tvdsoVyKaOFUaEwXjNUXUz71+LxaAREfQvLplcXTxrcjkC0bdT2Ua6kMgTozTudhflXiZhnGaWwTcyFZQsz4Rlf1yF+YGldQTpHD5LbeYExppsYSSiT+GAiJW6j3G29/VSo6DuEfvCSZCyWlhLtmNFj6BrE436d8xFeX6xNj8A1vJ84bYrIkRtC8EZpKWYs3jS5zFhPXhVOJHmXD6r6nJZ/1LxvV4FQxbKaj2vzy+3kmXYybNcrWAgsPBc4TriJblm5oaEpOSygLb0tGvFtCVvYw7j+P9IcmWuWHj0BIgn/7Ls8r00gE+wrH9d0iLGOjmxZdqZv7F8oDjcUom4tuyx+WUQVc+dXJdUR8mtXU0MKhbaa9DNP/JokTDfROlqUG9AxJ2CSAIHQ4WH7lczX6lAO7b4HzwtNshxMY5YIdj3zQELmTMcR9zPnACg3L3PisvriGrpaSM4qS1JTwbhSPkFaXLZQt0y7LTV5NqWZqtFxOnMFKHLQdqwnEs954Wy3GY2PinSJzOud6AO6e+WnCbeTeABkCNwvLbB3YdOWZwD4UcCxL8mWz9Tp89OdxJRIeDSOd8V0g1z5UgowEggBYpLgn+gM98yLq+cuJmi+0blBMz7oq5UpBaqCEFGGtaqk5WuBMOcXHu42eOt9mE6Krls++yiQXVp9Qu4U5bs9QNgM6loBW9U8bE5ZC4N0hjcPy+Is/2cxjjkgHCfXjMAN1zI6Mm3H83e302xS2Mzr6TpbTt89OedfwlPm2arh89zJx8SwDwAcPwF4GIGRMATYjjwWyfHBgq/u6ga11NPyq/97PvX0XnFwJ2lbsgsEuUM/naPEX2kzeaiaeKizCGK1sOuW4y+iC3YLDB1hjI+8Ao6c+RE6I+baSeW687nIb4NzhmUexwDmuOszZdHqhp9rvLaX9xe3NbJCIpM/FjTkHKBgP8A66Y4bcqJB+7aP/vcWkDx5KrJw/PTa8HH/L4XmwH2Ge3ETewYmNqV2t468SvpB3MpiewQPI7NMLEDECMYUC3nCFLwtbRnsn4TrcG0hu4WVHxh8UhJsOyWqPaFoRFsOqi3hZoH6NHm9wdwz+JDLhfQo4pMfSkeFooPfrIkCRos7p4forfS96GRJmmaMQucTvvbZKiEH2zOYDSgfdb+kgyFP+Bhx1cV2FTJc31WKoIvHZX8t2ywZSTQGUfdQWkDjRilcxfxtKpFBDCGmkNxQ8sqzi7RFfThBWawoYq/218cATHJ2nwrz8HzhoOZV1IVMe/jb5H7B7LI0JXsLan6KTl28VjAfnkO32XSAdUqSmjf3SkZAK9RtFyf7VLLj4MtyA3TA+8x7qqJ+ZVFJsObfZh8dbcxP9eoLSEw05fprODjUXrAFw8CzP0ppCD9WBcanT8V+OzK5ZjIlchK3CuDhcYpnJ71Tl6lDldbyhOTW6hF7jVF7Dt1ppPFfQhXin77B0Cm1vSW9qjCTUA6mHc49d3RS7cLvfXW/W1nO0QshI0tH9wp6L8jz6eaYz5D1XQlPB61nff7rWd+vCbq8a7aKWcIjztzTaJbkrrQd2kI+KtKhq62eKkS4YustE6fbHHsmjzYyJvbJ3eRUZyPQllYUQ1hLPxPduFPkEFVLSg6QazWfKVOlmrbnFWjll9+Bn+sogYdas6XI/lZNWbYJRLG1i46/0LG3OEMMLLStp2f+K0v7Tk3RtRp67PYUqMi0heQnnOqrejBaQUaeQ8QFC6Bi9D7mkfAq4Giei5I3v0GVt/8hBFzixCA0jiv5Fmt7fXvo0ufZAZpV81lPcvMVTX4OGeL1G3l6eUxXoqNErYHtmWY8SNiagUvd87ZiIYRW8oBfN2slmUVkPr+xIjBLWEF1pBH8mpv3dgpTRoPBPryPhK/nWYSTAeNKEnO7tkFgfj45JJbG2h62TC+Y1CCiWHgF8XdpL22xs1E8aapskRRgj965c/BdplfxBALSQOMKC38B+Qo0yAz4rWe9SEQYx6HtRmio6sW4smgVUvvzLC72FOvz+GuXNH3Yfhsb+Pmjj45R39lXYhNH2ThOnK7qpDk84P1Ww93NITxc/cgEPoRLm/SG55awe8iv0Tv3XfM2YBCLpSP2K5Ny9Nn1cBaf/GzzKDzAYEVOAQMjDRsUkp/lTAHgv3lvNDvkbfoYS9TVDAWRuGt0FYFujoJ4rLo1N/taoycX+BQFmT3K307qdwC80KLJ936RDrlQMCk572o3bxgmLrIi8Nb2tieoCeUz/54Z8Y3C06w+NzvSoyIn/MxYniM31vA1lbPf2g6MshiuURrmmt9j/dBTSBhed0w+MUewAey6Gt/CMB6K14McPdtR2tRX5/YdiwCrHZV1M7Q8WTem6M3QgCmUJdPp3f/nfaNywWEE74zkTD3zdbjOP0p3R+fc2YMNmpyiE+0eF5SMJVlsSDe8cd/2x2q4Y/w3m5fgmNTY321736PK9mgk853mY6kACJB5bJneZPX/bZofJFJWoe+CjN3zelwwJ4LQHSkPJfyPpYoLk45a6YgItmCS4hdxv2rDfdZvSuxlav0bJPrKgXBvC1Mt6M/fxHC0W9aY4nJc6MPWyzHEJSSJk1RXY/Lb+jjI/866otDcZwnfEhe2chwl01SlQRVlKLplyEgM9I6MFE6/S53FGGPnJFDlwghY0G6qvMQrttgRJlpdxt3xNauf5+5pxqNGnUHNpzOktlDa9iMOvTf1UFYf2nskgSMRvuj/oTEfaxo9Qy9VztZJmoyDQ9otosS78K9kUei6Jd24bgIkwETDRbV28OuOk90nNffqPkudo5onWRsCuzzRi5SbyySMKraPV5QsL4BTJrxTD3mPXZWSx8OsHhaADYSFVMdPVWXWXYsAG/c4XknV8/x8V441SVo4kYBBbEP4thRM6WG1gO1PP7NLqSep8szfT0fNJwMoW2I+vhd6xJJRjby2GHnvQy9b3hqzBg5Y9C6aBTB+/fvAHE0mgkl85QmA2Qx6y6EaDKpDdlxp1eJK0mv9p6ZlZm8HGwlD6OkdQnEtQY5yXH2URk9ztAMaglOymKDwJskVsbhEl4cYMCwNc/ssfGvgeWpKgnOZ7v1Znvspu0YVgGtmlNMstDugtiJFPLo8kPntB/Ma2meWB8CuMyLrl6h0MCHreGJV/WkMf+omklySpgDElzySJe61K6CQe0FKT5nM84A64A6THFhAijn+ihv8emGCeDPe00W2y8E7k9KczrSkm8SQYsD0pRUV5yOv6HNBxbu3UGRBly8k6+UUHgDBx+iOQwWPK7Xy2ksm/469l47EBT7CTjkm4WeMNAoFN782tU2ctAEbrB+C3vdvfiuY5/sIrHlTAHvk85lf3pvSklIKX8ib77w0egN31K5o3ccL1vRwvD2HpG8nekbHzFmt+AsGnRdzTS1uwJf4jR8/EG/wiHnU3cZ0jaZGDapzbyiEILDwQMzlHmddnmveyFZ1lLfSj6jYdyBfQBJNVr99v5oleAHEmxg+fIY1qRmKoFtrbn/6Kze7wgkeCrJU+6RVfostUl57G3VY1uGjeARih0bm9LXQYJXqI3ZlCBs2xGrfVdVCtAWT+i3iItLN8EU1SAG2AnW2NyrR9jQLNwcfnX00x5+XVB+S2YCjigV8AfBGAAppfj7i7AdvtCEEArR3CCyGfjPT8Dr5ha2MiTh0G2n/ZWMF4Xsc+pLFhknji+VRJMAV1kKD0+Fxbpu1aHVRvSpEASVtiZEK/UXZVq273uXgYNd1XGRLeV26VjlCcZ9xixh9O7e8XoG1MCSudP49Jvn93AYkUXf4NRb+9z2RD8lsp1+CsRLunxRmXjCET8ep7cTpxKkh2GUsfU0dJ46EoMF1KZGxCbLC644XYgeUVNGUH5ZUjTol3ziMAaTA/xHf8ML4XBkt7z8IH2jyBoCNjALCtxjG4PJqTQ98t0lUDU8GG2eSa82uH+uJuAceurwYhFawxtQcd9S+ojqWVDYpCTLB6CQFQDVOMcZfbdqim3eBtU0oO14suEBGSu36QhWF0yd6tkTNZDF32wWsroS3gtfvxSwV6s0j2flD01I07yECoa/MGjGolA0UkxPOPE54QtoRk9VMGKTVnQzrUf2611qgBy3tB+8n/REQyfAdMt8W2DZ6O7IZoCf8Q/02+k5yd5eLjbM5BUAZOyYvlnkZRb/eNXNvIvF1S1FYVNPTB5PkRl0UOvn77e4N0pokn68Vim9qWaixcuQLiakhpHA2LhT1Bdyo/rGWl4rLBg9PF15jle3svivgR5Mz8+p2qVom4G8PQoFHbfUyuaAWGcJld3hMiiaz8HLSng3aRO3+iDZXfON06mqw6InjwUqrTYLdPjmMshhDSxVEyDZuHw3czqNTjlEdPbbwQpb1DtiofsyteiWefN2f1w2nRrukMP/kYJ3JVatlyiDAGJEV1Di5N0sBjVeDLGpP7ineT+bHrqHSdDgUnRFa87mDiViff31jkNDC0ph5reoVxxGodtGrNC4Y9eiWVZugoWEsU5CaMfC4r3e9TIIhGhqtF5Se1qrjPxy/oJ1WbuO0kRXHRtlU2QIDRsWeK01eVm53WK9zNBa3WkOMp2O6jLZUQOOqr/RLdtgHl4f4MF0cDLrVEQZQQbxwssk8IXCCovZAL0eyOL5xccaSkbq6rUnhLhxot1RF7Ga9JI+Vq8TEuS1zb7MQSCXD8XPtix2jkeEy46jp9nCT4yXkQ0TwTNAkzjTVuSGL/cr12G4WI/aLlW2De+QZJ5Dh3LwSu1UXf3es9eA/p6ruoSbwmgUBk8sCfRqI888AKEXid6uHYcllsj7lqat8ghqGDTPwnza8qbMhGGW6In5DUPho+SAa6iWVHJsAwQ2U5ZLFhrOWDiW7hvALqM7D/kHrDAB5HVZoAj7MpAFzxeduIWiaDKa6DAcCKG34hBZje7RIUkxJnKOKcOwL7Yw9Snx92AwitNWkIdg4BMX0mN4n2JPeuNdc6UdkKMZHq0UajjhiRZ3PfTj4gd6Z8m775c2TUqbgBp7ogzRcbJwKD5QsI+KLuJ1H74FjtvsZzxxgpavJwTX8GJMOfa0rvb45c/7f82L49orgMdsMKuKDRnJLiLKcj91tPidk6Tn2t0L+jD/x46xfYUmadpMEXdMzAzuiOUR2nElT7chqRekaf6k3etsUJTQQ8r05DMsSQB8em4Qpx7niWZBsRuiOOVNSsQ/s4mrdB3rmS0fyxBNQreULxq8pUfwFBnDeYycbJLdlpQRMai99gf3vNDGz8Zu92wJFjZw+xBrGmVX4Y0fDv1RMT3hGc1K+ndkLC1Vh1u81ghx4Fdwz0DwPrjJTE013c5iOvmZ9S/wLg0luoGuZps41Gyx9ED8oRO5UJFmtRFv01DlZM9AP4hZ/zSDptP3QMj3v2QPiyq/5vk17Fh/WLLBuWlLyUjddkhNHk/Sj2R+DGWTZYnoOhjrCGbuq2tbAIU+iIYnX52xeFUZsRP95opHjogSg0XyiGbDbMXPfCSWFzemgohlXCwjoaMIK06K+io4iZVUnaO7XD0RuSIGuwi7W7DkhhqdfiIr5WYKjVKNtCNgCE98UapDC31lHEFX1Rx5EUAo6IIdWxqNZGOwsHWE7EQBTPwwT6wj6qEBMcgjpltvIkfM8rUBfKatw/NFCmvtnCA1mde4IDgrZ58F0fl5fsmm0HRKmjhogdt2LS28VDImTExE0SzQRgKv6GcZzabH/AiIIBiiflP+ireEBwoe0koiDxN2DHq+X0TKvA7mFph9VZoOh8BrnAi1TPQxFmz4miv1dtpce9mFMBPpVsLzD3w2rpvDAk+PvS2HwIrlicmyoufRL3GtHuvmbAexDsa+N75n39XTzK5v6qzM/gp4COLP8KeMxqktNRECO1dwNSWCKLSNCGUN7YiYOKEftqSuxuucfFcAUYsW0wah0GLIjH0luuiSYyhuQiypshtfR07AxGpkx52BKzS5xYmkoHwXcv2k4xE42WjFC0WxPEhILcUp90CeF3SmsGMhJyiBBw13KL1kxJOZ1/um4bSjB31KHOt76lwIpYN/Y9I5DdEE04KdONePC59wAJXRrZ5NsB5ZPmnEBVhsnTHv14H+75tltXXmRhX0x2jArs7xchpyyyr2TeDbBptQhD6Z16upKMwoHD0sElHfZDO52j3WmCp3acdB1y3ToQ3jGzCSGcHCwkGaDRLR5JQjEzxf24bTqYABvv24djm87qRHntJs9t6t6VND7RsFaJzt6MwHW9Z1iDUzUXsfMkA8bDLobxD7to9JahAmoshYUYlpz98bPFV6ZAioiXzTZZAp60xjLOiCkpTfHv6ahIjpTv4inZUvCfkoy29yJwwIX4pl0jL2fyb0Rm7kQYgPip9nA/pJtsReQD10dQPetOU6+PGBm1it5b8Thd6/psOwsE+CBx4EHtocy6YsVt0v3FPe8w4jEvdF00xY/+2lRYYDlzaZRrOQg1/r+VWO2uHP+RYId1Ip6dWnMdQ33OSN+ghbCcYU/SoRxR0cs1fVaYkfpB6luIlhivw01ya1GlMXLFljil9eWk/PNjyU0PMdahuZmLcuyzhy1FS0rhWuPNXxvuXC9CcesCBQKkstxxMcpsNe15HpKNU+BnrTzJ4jmrfbYPORFYOSUQjE2sO6MYAvnZlFUd0ALfftUWnf02xMNm7jnLrOwRQCHO5z4QVlPkU1WKQbrrLVd2WNPpg9WddWY096Bbd3hahq7EyptD7VJgGzqEs1T8w3wDwxiX8QxU4H5WdBrtJXzlVEJ+8YnKCw+uHNOTMmNPQaN3e7t/Jy8QYmqaK+AQEOjcfhoM7O8jsSoyKRvtpPtIbguoVc2qS5trCm2BSw2bm0JipxLTE4K1l2Xl/gmszywAYjYeo4mF3FkcGMHT+JzKj05/paVn5FBvwLFmWIWLLcLa3JjGxI9Mp6J//gLi08jm41YgJBXfPrD78CYd/4h07fkD+PwrrPwLuSyWQ5VmuLpv19ZB+ve19piiWTqJLPIKVCoV2/1wY+T8mIg9x4DQlEkaNjPN2LSPYx/Fb1HDck42l8ECI/k3PSPhVUt/w7Y1O0NL07atqVfZkwpkYhZclGaTRnqv0m7D3MjZIY7wOSQncs0lwuwdaUAg06SWAp1NHRLgCEut0epdysDYEk8KB1LUCJGUnCVGRDX0QZNPr6S5KYMMjLceAekutUXOqckw5Ex2+6PqHMQkNS5hOvWE+8Q2nloT8WVAmkIHxA1Ph6/sEX/xFdyy5wmVG4KofMjMGGxRX2mEOaEc20mT7B5CeHNsGePW3LuGaWLiz2DYxzlTdjRpQjZ+zcLu9Vssx4Ir8bqB90vknHtbYKax69bHBInd2LjfZ3HEuIJjQMPDuviIglILz228UsZfJMCqOit85TkodeOnYZf26q//sfr7r+qOa8p10ABMK+p666jeBImYD5QQjOJmiMUwIRDK4kFEiavNxvCcxn4YZ6Z/s2sy4T0GNw7wZGr+hblq/9hLFQyAjrIFyKH1VD+wtYZcT94kgig4xhXmqy5e6n0KReKpqHYhM4EnSjwrei6IVQtJGcXvdk2imDoin2XpyjjVu4g7d8ev5gTZwNKoXMIkCCPprrIDKEz3NFEyeEFoQPuko9mMNk381fnjBz0q4bHNpjdfLY27Nr75GL+TVSrTcsi6Wo0rRVi4vdWqbmg1l8XCeb3yPg6xAAUfMmEBNPMFrE+ql4jDHqGbqj2XiamL3zVaQdzvySpl+S6J0gJQaf0fJiOO/dZMCxgN6wW9eGwNyATEWxUBrriHnyHBr7NFPyMpIdc/cM8BxbtwLuIfs2xRBZgzR8kWsnnOZGqOGK7nVrU4JTr5V7LWu1p7LOUV36we2YUTrOUD9pjuXrXh2V4OGB3Qgqby4uVZg3O4sh2mNjNXy1xdfcbI/BOKmPI14UHGTXsiQ6Of+IvATYyOHObMFJqEFHUVqqK3MaQ4y0icp25KlKlFFzMeDUtyE+XDWlD8Kct8HBFVNG382e2sVoed6EwhnT5xd0zxLH8TUHJ8m296ZA7a0kz13EsbWCqXYmNRah8tb7BjiYUKf9kjdqUVs4fHM2SLQmfJC9ldEsAT1KjTA294NMPUR5aR7PXWRHJdZWbHSWisu57C7M/3c1g3OXDu9aL7UMWLeG/KxX5Z2SW35DhMa/QkAeupdpxbmOCMCTBj2RaZCk++rYlLlL2PJq9zN/dVwNm2DsSRTWL7d1/K6WgMNpKgNuZHJIhiwzkylgr8AsYbxoARt64/1kI0Qo00pNxkVnUIyc9P830F5Kie5Tl1HxJMLWdOQCwMn4QTDMi/P/fQcwMwWZUGbvej4MAQjHX2bgPYuqeX1hiO1oOuYGHrDLeYW2tMm+VWJnnLAQuJB8ElHkUHNx8RQl4VGf82MEv275BY+52xvlx6q7O1CSss4oyorLQ8SbS56dRnN2AO8WWEA/7RF7/9gU5rp+LELqY1+UXZvhBrgent4SiJR4jqSe3BNyGo4+SI1zAJ4cUJ9P2NQuSQKQTimmfYes5LlTYpbz2gASoBmJdiTr6mnfX9hQk67OBwb0yS+QAwVRv8j9HDCC29uUBC5HwLXOS6KZGSemwi7ZilU0CnE9nDPyh5ckvg+LxIEoYEz3IE0CYOusskpLVuxps9G3yPidSpOoddNn8ayM667ybLtU+9bab4Jtcx/JQ/3wQZElXYjBgFSPHJPLFDtyI1nQtSQu1Dp0cbHyAk7DQdED87XZNxSKvE6FZo3HVhXiCKDxkbIZzDM6o3uJEBQuBx3sXGbojLGL77UBugQ7sC0MjaDQ5IWSLHjNp65+k4o62OcXYG6tEQh1R6BEz26u6JGYjZtNRiHquiLTNmuRM2uZ8N5Iu7VkUGaJ4LuBL9dxznboBbEsMk3qWPoazPhP7sAbS1Zf1+M2hDwAWVEw6du0/cI14RLtFWrYkXD5Nd68jN5hJ0Rnyk4wS1zl7anA6BbJvZm63emoEWkyQT//nYN9H9mmcVkcISmCpqSrz/8bcZ3/Pu5s2/wk/lDLQ8EV6+TzAcuOQEX3u5xxLHg96VAMn7LEUzG7WNBIS5AW/asLbwP1XECspis68KoAl4gPopHBPHEnrYreMf0MyYQsNsXsLH5WDxxtGtVO2daOdnpQumFHXmk8OGNwGDt02Ps5xCaUw1Vxbaq6mOAiH2sy59Sz/m2D9wrGtbpefuEfe3N/BONjV/K1rvbri/SXQlXuA0x0S7XcAaqmoeZNIl0znwPB6EYd/z4HRVzktlASylNfbhpsARgTePzNQrBzy/8ToRod0cLSqxL8KyUK6IQAnoDVGCNaqZmjZpndqcuONOjowDb3epmtxmIO2KE5997xzTcIZ7k2Xzgz7HYeDWgdZtYtLzP+DPYOjn8i8ivAg6D2HKPT+CW6qBbFCgC3iNRCfGxN+sSkKkO1dFJPpzIobrCnsIsF7vOmXanRZ2AGGPZRHsO5b6z6zkxz4Q3apCzo23EVqplqxJpEkEzZQBb5MYfZdnNSd3glwt1X4H1Ok/K0DNgBlf0JLhWg0sKBmzJPcgTtCbl62DVE7lo8+ZBIzXbDitRiIWuuFiswop23k3PfSgjqX75VX7iE00p0OxDRnBzIMi3QcmyIV4B6IoBeAMiA/hHdQGdQXJz9W+AMV8/sKO2HeZxilqp9wR4jCmQJVuI+IYiK05IRwdyIOagMmArC5bffCCd0Nm1wnkJsS9dJ6gAhfpBZOv3iZupgrIkjARXhuxiSlR/khz1wwFdjeR9NZ75w1zC4IgVdfaYZbqwtQECJYkhGRTAbjWCCKwwyTF6SqCzepvl0x6KfOS0nu2QZntviNVcPhbs5JE5yi7fKBaN1JyLf7m2QHZI7A0wMzSXs+zcWFdW/2aYwrBYNkmc2HyRo6Soth/oYKFnrSJWkMiloa201b1koRhU7DOscKRtCkDqJZTUwTCTJJu/USceuz5XkYv7JDkf1aIxw9j2naUXWsDg88jhM2RFVJ3lsxWAjqU3JZ1PG4hTgL/3q8Mn8jggSPHdi1xneIHkcgdkK7ZMndJJZNMteFC2HdfbLjUTELjnjbrdJtbWH/tQRmTVi6wUwoQhSmel3ivLtOnZ3LW9N+MI5eRqVDs93HIOcsNvTclTTGUoX1MWy80po8HyXoUZTKsDm6CChPVj33COyDUgrAntRjk2mg3OKlXxqGiqTChNWa4ttFiYVWlQbsiIRW0DHVVlbc31nrX3buRvb25g1iUFXQcFkHUU+PWswCsQPkV7uL1+JuXWw1oCLHy5UWTJwHJJJK3BTBJttHGo9CVrsq8yzS5iJiYC2FFCsfBBuOYElXhrPPwVxOEBaUCBS2xDv/8HM9wFgfYvHlvthUPpcrWv7On4q0UTGfM9imWKhjC2KgwvoHyAfHpGnvF35AEAj94Ey3JIhjdA3Wk9fIsQ0+T1dcaC78yatr0h2SKMOXH9oqmg9k0VWciK+POzYfdzk6nJ1kC11PoVhz1LzDYQM/mRZvcA6f5S/GJgaAKa49h8yVB8VRfrFmUbIGCGkl/fA3PqtRfP5sSqzGKKl2kB42WxQ0Bz09vImthPZpIUfNWM1/GJPevzYgk7PeSt4xNxm/Y3st71Carwux8MiWzhayVH6pcZus+is3h29WNjzLUBOFrl9lGlYNphhlGdygwbsyIv20nrDx13SURn1Y0o2U3cd8HtBFYM4dMFW84WmyOxn8MLESUdjdqH/mjowAPeXzlvk/GFcEQCAdsAD88JnH7gQtdSXNgZUSwjBHoqWl9c6GzNcHy3IV0KLRsf0/XUL5aY5VNHjJqWXM8IG5+VU0Q1/kkcHPaDH5/FG1LE+AkWwvsf8Rm1bL0TwXxRxpJ4LVaMTJMC4QQ/rfeuDB4nJdsg0Qq3Uu7QZ1gkyL6ZDep3BxDpc0DjdKW3EwAS334NYv9RjME/qnlar3SGwCFMzkBx43JH4pGOrNNGEGlkcfKUaq9oR7LPudle5NM/S6xy2FSaVy2tUAwWgMgBj14rUEgALhtm3fzboa62N6rbjekApwRode/sqhc4j3UipstgBXUNbJ+G9pmEQ2bP1l6FTKp6pf/CUqZfCtHYHIC7sP+cgg4AQ4GCxEqiyCAhCLsZOZJkkbcMQ34cRikXElkyNsafeQ60Jl+7uRfP7g1tpLx3rO2ujUa3LaaKNJQ1n2aIRCUxdxccRTi9lFYWyUInvudKFL40YPp4mpijRWoKnh2DBXkAkxXBJS6AdHB+FnT33o3aCVWTFNuF5qifvA5cS7rwJy65H1fnmcZsFgK9UZwfMGZAIkPNH2VU/cVIIt3p97mkurFVQ1rvHEYEwne58tgmrWIPkVnd0YLo9YTibONT8bu5GxBzsbxUAs5CDQQHH1lPWKd9MY8xhFBHKUJu5aCU6tYSywLD0v47kWU09sLG+sOm5vRxevxaH9nC3aX3cvzTIS6HXckEAEtUwcuD0x5xbice48VwjxoYXY2+zWnMphL45aFZFd1yZDdzNIQmQl7DXnBOqfCef8QzFuLHVlFNhW4OjpJJbyBYzQFIDIZ7NucGKhZPcTeMuShAUV1wbaYJqU6GMPdKdhXSWaQ958w37xo66fK7D9Cyz6wtz+RXwTaaiG+C8FXSuhKv1JyqBrtxMp8jRJOLszT8HtmfaO5p0V5VO3ra3BElo++TURmoL8U7L/Pe7xzCpFwNvtODei3MSifr4cALjVYBhVfNkR4f1OTLQseOT75LCpJjtQjSsendfw0hfDUyn+aDttoc7izXuYbf/EHYKh7N69unuaCTqv0m1aQVmtITyKPDtsU5MsFOaGqm/ptZVlMRy1gp841BhKXOXLprwqVgWhHbXjh2xUp7eNFYn62RgrJiRcV4SH9vye+uKoCKnmDJZ2YO7VpbgJP8mq7KAo3wKDRYF3ucLAUJ1HJnJaTMEBSTNq18Mm/Uz5yOxDN0dfeN97myBR6UemvHDpJLiudKhmMNEjcU1FJtMR00e5Icl/GCfrMoIJ1X4QeBr53PDFSqB5JdpZk2VqizmhW63SIWfWKAz9RGhyM6cF5KfGSr1c5tHP44DyFpF7EwtQw4PE7JY+I4rYOZ8RJkjbLuP5hDGTHBS/6jXFQp8zOso8EDhTIcpkdVwNdvCBH3EaXMvtXN/zjN8w3jyeEMAjOOJjI8OFuP5oe3SeOQ+NY7nHEHv5o0hD7fO79D/ssI9xXnRfPIfb3AE62pLH+pPIMgQkADiN/DWvKMBv52o0dyYcGJHBUzzEgM5xUpHB+JkoodzWO9TI8+1v1RkCpQ26gdZtG98MIn7zBIOISC+aMvbyekApCnDGG5YFy5f+RWu3rkadL1KXOEaHjffPt/lLfi/zlHX7zUZGshedUz082Nm1avm3eTg2EhzhnR5f36I9nkEe1eVmtPhOkoxzcSQeOw+cwZTW+Kbmoty+JdKVCYqPhpGPOUrvz/x+qEa7GAH1xBMT9z4Kzq4Gws88+CLsT9U5XfIQmKq+/7gp3KxCCd4vN7cjWdK2ounH/xuF4gfkCwNzvEgd6BU/ZWnEYqvxlWY5xpBTB/JBUr6Sul8KRKnBlpHjVwbePZxv4uyJblovgfrJlvhg74oJFDiXCgobTVAfv+DTkP+JRjk7VH24iKidr8tcOR2fHWDDZ5kHgvXlKdSuU8rLwN2BnjkRskayopIZuY2k2AkCTLWzci2bDkGpfl50x4TU2EmuxRd98Mi5hC+1COIpXUhX7nitbxGekrtuDFx9SLlyx87oZsks4mdUP+TU7wl6Xkn1cshjHlOfazQBKMW8vysk2qjSId4mdfFDqSbrBdnQbO1Apmr8NxRzn+hiTb6btntmQ2qtgosE1kbB9/R0pS6C59UeW4dvrtFw5TAhtShYHeu6PTr7DAkQG+DIwCux4MBDzZnBxiHTvycwwaX8x9XNrL0jY4NM/XkLQxJYKkctfTATpM5/zaEFE0zGewjX71ieZuejDSGpo01c97tTOjtcA47t8hSBO17NJcXw3owmzNWWOfSL3VHIKCsZdo/9jeHVvjw2dPopyp4wywiAheSyVjUCm4GQVAM7y2BZ1CFkcLZh4x5nz4+3XrfVRidwGvqsF0K5idzbFhUfXy8Gw3AwWpUBg4oyXrdQK/6YCwVKHA3U5LtmYekQhgDcdZeVo6fdHjfcfalHpZn84nvnCWRIcqTdByZfEZVL5/GQ3cmxAyfKkTgPxIPN+EBbREGRq+PGjTPG/VQf+em6ErVbvgPJ+AFTb6B0Nz2ouv76Yx876BXMM6HaQbJxrHurPyr22ktOSIfS2o3B89IjGJzyea9RNs371PrcoRa2/5Ai3Q8fmmVJC1lCm2nTlvOFwG69BxdFVidaRmOWInDM0nmzZa34ymgzK5sAdvCFpG9wGv1jujpB3sSB4ecAC6+TTYdSzkAVxocpNvSUfWk4NkTWMgIgsXZklLQChP9VHBCrZmmu+qxwJAjHSJTtLQrw6gR3twOdL56wW3/8DXWd4CH1KJwzNcSa83KGaw7lW9AVKWAU9p0Qz8npQZ1hgGhryh+UVlKvhIf9AUBM5wRWUPjUZeKndkXNkLbhKtdsS0ofNrwUkkByJUGGXNiB1Y2duRLO8fn8vDBTcfCWsPZ56YspNKo3TT9R5pm6xw8ei1kS3vgI5Xy9/5sC6DJ1Y/LfUsZZ6G/FbvhAuO16zU6kJkcP2W6IG+ScL1eQnY2kKaJpzuNKnO3QkNGL/euLwsVw13v8GfSjAj67kNieLTBhX7/ToX3J+TYBQSGPy78CTIqK+03wNtRLaDgIE/acYLySTJYUa1l5SyjIo406ej09Rhuou0JW5yt9OdqQbR44IAql6nf6noQGvoLbOSZS/vKgC/8JNiSe6/umjc6Zmbjt9lH5UmpLh0B2Ra4Z95p+OUQ8zORCSJR0NR7PWAIxZEs334ywknLUubvOwAUZPWPYi7Uiypv2XdBnv43s87KENa90YAJJYrl6ANJegCv2hpNy3uLkufq2wFRlxdkUjZUsQgn+Vi4T7rzA/abTIfm126VomcKs2YlwHuXkX+faibz6Q7Zu3L8Kvv3/pQWX/ouY9u5UjMGdNakVtRF+g6sFmP67a7UwkPyvKe3CALQZ4ymauwdEmaYoG3h5FqSyglL2tWPvK/TvqWTZ1fWWjMTsMY8E5KdBo1dQw6/RlmOHO1ZLPxkxBvKGMxbJwdXMkN7ZZE2i/6/BUwnBRqlXE+WjsuO1q1xQJNcxxVDdOxHBL2/kePmnz9jv6Mp1OTF6PP70ZwvvEQhpaBPk1pddQQDj1IahFmDw05bSceK9Ll8KzkdoNOwGGwwFbLh0KxhmGvXclBw+OQV1EJI2mqtqtgasw9g2t7k3dg1Gc1YPU+Rt4Dc39FfAEZuAW53nDBR1jwdBybfjl51edZvXwCHQlAubRT20X7j+EkMZ1NMeq3cOsh/GNdIhMy7sZw6HriAWTevWr0y6jYdAQ7kMAd/9M/BsTaVVC1Vl7lkXPU6oU6wDeHsFvLz1K41v7SnpbtRBhn4A4owu774gFjzW6G0LW0QJncPajEjuESemywcvnEsoKTTk2nuJp9FdHhKmZg6OCD6NFhpw4qemFZIhQwQ/KTGu1OwPBOA3KFEcxqycunrBx8PKgCYn9Lmq2jf0D5TOX2AC/lRWp8X5QMUXi489AQquAD1u60GkjZJm3mfQSTVxTKzmZP7EctmV+4tS59PGxGFZ9BvsUI9/N3dXtCovFB3ssP68KE6k/60mZZhN8qFHp53WCOhmk//qvQBJzZ0+daIxVm01936820NqyL8KT2ePAH8ReU8rfflRL0exMYWUAG2KFqq17unfsAABrT3umDinEp78LkYLeIYQ2wIyr90B5cS1WmqzVEJLjQHHLgUlGz9YM7SWnxAxx2Lf+JHzQvwI8WPW+8z9OkXd/v9Fg4n6sT6PFslqlpgXKumUNapJJAuqQokDwMUKaK7EzhbgA6aPhBGBOi1g5CNvaiKJ23HcXY9u7MNLRPof9keSOC+z/BDe5fA69rJvPsmZ5/vPKsE8U0a4+ALHR36uIuCJkAcL0Ccx2SK5gaFlAz7UJz739QGsB1oanDH/YyyzFPJaMu9G+G8kLxb4tcbKAYmrVJgEzwJNzM2NGjjZYV29axkUd0eQJ83CsLSwYBksYLKP4ahoV7LQmx+mpM/NBO0sY+8V60zJPYy7boNfI/u80ZAFcCEPRV7EMyFnLoL3dDOJeO6qCAUE8WUb9J1l20OkL0++hCDQNZJEZInSjZvJD2MT2dJpTCQUsZtXLf1++VAEQdVdGyINgltgTk5NVFbIUZIRv7BUsHb4XU5xsNW8ug+VTDchjak1TRvti18DhzOvnBpTWVjkgfEb5gs28ukpYVHzl2OXrFdijO9yYycYkPzP33Jshl3kaqFXAIRX1xXm7O2AQn8AMnLevj6uUjrjxmgIFG+0ROoX5Uqc8mHk3dho8FFGb2mrCz/2snqDMPk7AUskhtY8KxVrrhEW/MgGpSy/ET3DKm4hMdtaL00mAF/MuKo+9nML3vCgOlKkVKzGSQawHPDkYLJ+ki53jdwEwme2KFHKm80HU39RpscFu+pLL1M802Z65HPKqBBj0dBtw3+gdVBFAh/e58B0873obG0loSi/qEH0fGmuF7ICrW+bisERb+INdTCXcFbky6rcXI5NbkMH9kB5uBie8MPsXwq9IDY8Zz0G4Ojkyi9RaQSs+57RHu8BJqQSjMIrku0rZa9SSGCbiIYwgUg8DuAP1gfAXXdSmydaZ00+U5hWE3gREDRG1u/LJxDo+kw+NdWAqtGSdGuEC/F2In0891Ig7QDAdRrwrob8xbFiggwOmazr9I3WS70kBjEzs85DaeU+o6sFJuepz4nKPcgf/U17mh3lQEWAts8JedWQQe3SLKoxqWmCxNSBSKaS+gphok7lsYtev476ywFMF0PNWaff09R1NL4rWmfMsFlA0gRkOf9w4isNVlWBvn7x1xqs9dZ5Wck5cBQ1OtPM01lhjw1Z3L/2iR2O7mpEpvJsTeT7aJAlEv9f2WoLjtkMNQGvr0TxwZCBOMgi9O3V2evgt8rlAYr78/oi+s4l/EWVcQmk+eVtgFwK28+kYX8kCORGrzSPEhP6BolRz/82eTUq17D5rq4Ich0H8/2hiWXM7/MLwjWkMXd0qGMIBDYzDOeYNiUlb8o+n/Vhm+LwxYmvTmS958iBjnHqTKtcfiT9iNeNeQgN8Z7bnSqkenLmWcd56O4VP8Nj3ajPLrttskhPjwc4pJXMJFXZZVTeVR70+ZdMgfkLpUdPx/RlsZ48jPNKPXA4IayVq5v+8lAIP5pHP+y0M+R/mZRDgQs9G043N3MCd40gfaT7llN/0jWHmlLiZwovtyzE1bfpt4zWwV/E0SNrZ2masNowhGpgkYcLgRYsbw4WDD8dwE+qvXumlfpwIWo1QqRgcigoIJFBmoCzZn+EIz7c3LVhRt2ZeLSe58Vz3gQBAdLXXrUGhrQ9UnLSvAZCvzU66ZAfe2Ea8e5JUa9A/IlNqY/xMFMrQ4i6dp9FHaVK3zns5NJp2ScCXIrMxhTKm9tFxjlYVRxDM1YP/0HAbrmydRDfzEw2d5ljbHDTBeL99bRZWLmtJG1Enokj3n2yCtjV1Nj/sLg7dkeSfQppGDjLPJGdaUX4EbheISm7FnixL6iMYemGopWi37DQ53jFwSx8Fympd3dkKFNURE8+ihW68tbP47ggmfZpyl9vvBi5AZJ8MTn/M46ya8cps77ui/BsTgqe1vxKnrPPrBy/sZJeH9trMecB2FSvjny7honLK/pAbTXuneLkh8gZnx1HR07uZKnGZzj6fsgpZXC3GEMpHk8rZJIjdKyCPvWb7+iv2ny5nFlOgQ6OhKJ4b/zyvRjEXNpPmXnhDys9AQlAtV9I412WW4aYk+6Bhid8LijKwlxzWvZ7qZ/C1at2cKas766Z8SxSYpoStW93eIFhgSBnUxt/eXgWSO54b32LjYwIuU300T/hq9L2XCkW8vLJJ3nNjpQVh7lOInj0cks//T4hISMD78//DEZ42fFGkAYpnpXiQHKSSGJMvY1ezwJqZaOfExSe18wIA8o9UcJAWGJqIczrKFkNRvYMoOHbzue2lEyZ3Jaq+iNRJm4qfaNQ5dO6UgjZKXm1CNqIOJJymtabaDJC+WFYmfnKRCLOn3Eebo+Hr9QKsWyYtzEbnFEjkSGRxILTjER2pFMgMl5PtwUpnpe3SP3j+cMusveql0LNhLqa3O+nDfETYBfa/p3fscp7pPA67XPP43gnhWEVrVTUHV+fD9y1GUkdJYNtj7HQnKJCM8N3XWWsYNbNZZ47fmNrl15RZzBzpp+W3/wddSc0XDtgLXMLd+9jptHo/Xj49M43uuAN4/bU+hl+S57vUDzA81psC9VzNv7fCqB2OXmBZ3M1NhoYGu1RpYMNKx5L13HaJCcdr7JoA2nPkRJjehp1E2R34mUMmJSxorK7Ls+Fxw8SND3XHr7l4NhQZrpPxQUgH2AdGXJMEKdMHpUauBDuGL1PAnCKe/dOI/c8ThJLRviDUVfnDstS/6MIqV82zMSHHQdCstVz9MHfAPd2v8osKPF51lWcrOCqB5uea5u8gObGqqbJreCUZQ+CwLx1UL4arR4/UyibORikzVV6cflJCUyOMHdz2Sl23Rk9bKdqQVMSGdKCf5d+A2x12q+FxdRIYyzP0KX2I0G+Qdx52z9EnOCCI0YxRo0nbjPxU4olF6Sstfc0oYJOhmk6gB4/ZhQjF+QL9QSnFAHHQUj52lDa9Z5gB/PhFFfTLgtc1tFKUppIhHW42ejnd+J9m7yVsIxuLdrvm+c5xOjlUmO2uSo2FE6Kztk/hyDFVclYxMGnydkx7J2hz0fAAR1f0c0BFKHg0BlgvZcIF7F2M9E7VStMZwHS5Cu8c9bKDnTvqyqagh6LmiVc35TSKwfgPiBMUTEw5UKWJDEW6gz2nz1LiDVBb32jYz0RWIKrg7Mpk7rdQt7lz3ZXrrfCVUBUxTMNEdjlOFtBxyVYAFaxWFayZZc0CX2W4n/N6Lg2vn5fW6viAHqzFXms52ewM5PRdJIG7rTPWKacZ43xG6yAacX4nsQ+hrMcQcekYf87K5UMfazLUFUR8JFF28kyeh4LVDMwYZirg7Jl6O9Mv+ZdWAGLfpkB6TngfDNLywJPRf7sS6oeQjvazcmnpBHN/PIbpN41ELPXzkktsqX6p5sFjWa2WYto3R1gGt6as8/FjHc5BGwkgd3UA+NE+0GnbpB736iM63FXOgvrNf016fXuc29vUWaqHV6ocl0CdOXBhYdTZCY+JTq4PMtyoAW8PpUcNWqed8aj7Pb/Fz91kzZIeU4FrlqMR/lwiOfON3Kyo6IPGpe8ULYWhTE6V4T2Tqtw2NbYNhXsZCBMCiYSOBlEmttehcjT0aOWPaG49tL7o/rDgfyo8yAxJagjNaeeYQ150jECuuKc2ydNqEKWuNbY+okq/RBnn30VLculKWkxl2xluq6TZ/RDgGW2wMa87ttA8RKXAEQ3M4UuZcjFdSogI0fEWMUdooY/AAdYHq5BOMMbR17Ue+iRYU6nr2rFamQkZm1nkUrP+7Sc83HZkr1SLgdJUjtBeW855YeIyzujs+VkbSdSfYLXlsmI1lL4QVtiNXlvpWvYJI6LBOBX9M13QPGL0JZn3EAjDXNAza7lYnQfrNv54Zw4JBnhd78d+9w1n+uol5kZsicEjMFTKf7l3MGPf8yzYuuYf9JWZ/RbTPr8E7NpemEfR6ODptjnpay5oLBgEVUS63Z7gFRE7Rim+pEgIVOwFChFA3cFTfbQVbSP1UAvEwN0kRs/BhQvUJh5AQgtS75XWxxV/cNUC3IbMQA9lNq7ZAgTYA7R6IOnnogVJuDg0ZV81N+SRdVtHaKQagryIwDdJFe2pk6abV4fJzwGC2MVTFqDtTaO5/Ufqo8vguFMDLEi3DtDenAhC6YRQlW5W4DT7D5lau03P0V1WgdKRQbThDgrOq+ERSi05Bi7vicKMk09466q0DHW/QAAhtBk4yLsS0IPrX0Uo+0rckLENJzpz2hJguhVKoX02qMd0h5wnkg+2HEOtFW+b0NiOnq0V8H0WKRhtRWjKr6K/T460AT30HSFnd+7H1t528bSLTlcZ7oWrfkE0NVyZakItcgBXxgL+B7pnqpIuC1dTF98QwzW7gEM3uyLj707AkKGdUMt8b7FOXoCSJVZLZt/QLL6GPZlKlXOWUaeNt7VkvedUcwehaVujIz7IAszVWIxzjDFiYEX8WAu/x0mll+lzOOwaW11d1BCgdNkc2W970uXx/BgruPkL1viXEWY2gqnl70THb4WtuNvCysovaViJY0i2Gv2zBiPqyAPA6Ku1qzXgl1pqNYalDPsnquOqpzO0xx6HWlyxpSBiEXC6Q8xtUt7retkhtAbTd6GRt6nqEwWxl/7T/uY+MZyn335DdByKOlO2D+GEYTHoBhLH1bRxk5Re7OvoYzBh755edggtVG6+XPbP6C5u0uy+EOH1DRa41ZDRrNLuj1OVurjnjg+6TVho8R2KK/fufR4FhneesKfUDV5z5QpgdyRtf+Bz3IrvrWUrR82TiXqQu6c9EkjRrh/9o/hzE3CrnWBWVjgd4vtR7R0jUHy/EYuVc+m/8sMiFIMqvMjhluABtazb6oSs4GVtw7atRi2Ap7+1X38xmBgwm/9xoyKwwwNdNVunykucgy5pXtaKD1Q3DK0EuXM/Em70xXDkQAW3UgNLV/a8wlt/CpyYCQfAZil03ReYBQRjjmAb8G74TBs2VMwGkUql5qsWQRM/TxYBjiUejuQbyWnLynfint8lXh2k2y448oN85uxO8q4VPpts9Nz0LPIP0IT9M/HhcR4dH0i2XZ6FNkIhnjtYpNRkA1e1asbwnlcVQTZ6zzU3tJg53BN4YQKNFAJfwLZInqyT2KzjAGZE+Z5+ZhptCSoyYxGZ4gYFC48hp+x1z+1+jzQkAsefDQv37RsvXTQrgI43S5J0eYzkDPfq7t1pqlW1Dl4krSQchzn5esTry2/Vs+AxLLyu+lVUQXNoIhfW7N7gLSM/4+u4opoMsZWXdlIgj6IJmzXz0DDh7pTozxk6L3rKC2eCt+GF8KwVi5NXDrkiPdADKZ2PZSeetEWeljOOLRqO4tNn5Dhi8JP5PfQykgG9AGVi7ouxrLEIGw/i4QhpsaaXctB1qyZAeW4Zbomfp8ILH0u7iDGgX7sO8VO5pbapngKw9NLsKKkirmnfMyddQCf7nTcAq1dYKb0m3IwUBg6d/W0rm5wY3rsS7N/PFmO2sYd79svuzll70tg3wIWEbrMNeFkUPTY+hWfHbHRJrq/wQSLBfM+yNTKQp/ByI6OQG1gh5CY4vaGJL3px02/hCtzipJ0nuJA0UxfbaHXT/ZcuiBBphHciTKuzo5jowrQ3kVxd0s2Jps50XUQ6cwCDR18NMYP+k20GrniHIBy8O8n1bIEuw5B5yAdRE74ISJNy5kg94aHcAdS7bUfovIqe8/ifjDaddgKNpvbrvd4IjnNOQDgFDGrnGfwLnWuKVHfe1Oo6nM5NK1fU3HVMcTrsUOjuPxqZPbkf2CJAe5RJYAKYMPk1EEsNbgz9RObjn2TschflqjWo2O9IB0awNvWE+6/vWNUbif/8MSBdkITllCk3SoMG+qIip0eNEyoEza8+YO1TRhhDJ8iU+6cn41QeKHvyM7Y1iaNH2pvCdS7BWvFqgJGb7W9eIofCTBRVgpunPGJPy8C7aUH0+S6HnfBhRoWW+luQOJtcVFe6GYnuKM6xTNx/LiD1CfJxCYXJiM2lwMlSiD8T6ljYuZLPsO9VlZyV7SuZYHmHT3qxffMt/1U4KlYDyjBO3Lab4hu3N1l06JrRwfhBVM7SujXgdZO78fqXwn1bfMVSXw8FOb36RKDLBHturokQaKkRF8S6zK6EbObb2M+gLfpI5yy8mhVTBZH30ymUWvCj/z37MJ/6DgQhKGN5fYmaHKvutebSzyrM9BM2mk4TuJ0J+Vpfqf3HRVAJhUyI3r1s1+q/AjrBKb4nja9uNr+v8t9VlxtGhT52H/M4/AzioRGWtyT9Q3dMqyZaPhzhKEy3p3iXnKpVmFR2cjmIT1ZQb1DqkOVsBQ31wR2kb61HJ2LIv/B4U8mnyH0PJKDlq+5RwtoyMNxz6cz/fbC6t4QiQol92jzsflZnVMRSv/QZxsWAiC9j9grxt6LuNNWhP+TuIl9dRhX8slN9skebdfJMCf0RhdNjltrYj3MFHpalyMb4ik/9p1cQdYVfNL7XTqYG+uhVL1E3P43lwZ+nnSUK6ULTPCsIJN06uxQetXWuSiGXd8oJvpL4D8++fRtvbEpnMsIhWaZq6BV9qzCXIEgpPQDKtPq8S/Ddx599Ft5PQ5egW5zPmQI5gua6GYez1AB8m3JJtSOzla1+nzPHkitl5td05VWQQngK83I0rwz7JriwSeWPs5yZ9rGl+kiDDixna0P6ayP7wjB+g0+V8zz120SiSvy4RBHAFfgHtKbYPLwAYx+2mLJ1Zga0GfKxB2J198Q0JqdGor68QEXJ2Dmg3IgL30DXpbn2JHrGGr/lRUgq4KLST34rU04JOWTr4khDfwLxHryIMu1gDgNRUsxxkSt6YD7Ws7AWiRM2bnhBwS5f2L1FLqUksbiGTInItVuItAdCxRggycp/xseMoiiiSUF0oTpHMGwOfK5iuksHzSvox8TXhOcKf5lhjsXbi24b6EyVbnfriD/ypSqsQgbQ4u/m64weJZuPvdobHFtdgkjHdEpsfuRXCmzFuIlKlSnjeykrjESGIZsxCVKD61r3Tp3me6fXsBcR6iSHPoJRE826EZywhvL4ugyvFdPi+HfQ+mJwRUCsfZe594i4nEmbU8Fipt5imbpCaYneK4XY9gTUaOhkE8v+AJEAr55GNxJ3748TVXDU47Ey+8v9Prc+JXtYkd802EHRQ03uvm3bn65gSs6n+o35nqkva27Ia4Dvqx04SSxS4ps9CPTr+JmozMR0GSLzy+ViVnPgex7/lKJLNPN2wOD29vWn0blhzmBBiKMxbHAbXtmaXwnkAqn3azKwVcb/EEkw7tVOL0THTqQvDFVFwLdm5JqZIIczYBLHzYrvyN1Lua90aekYTOgivnWcB9tneZ+HweYMxLP5TcoLkDMSxpLOWkOouWSgdKEwvmwWatBLNrH/r/SOnarkWb9PLHINGKbSzZwXK4EZyRRntShHDXDAaXIE8mAhZWkU+KTJ8BgWqiwU0TQP+zHQdLL5IU0gmg5EMA9SG6BdznUjTKA7H329xBfFX/CkpmqYNm3uiP9zlXefvj6vGjNaVS6bJtU8cf3KZZ8DwCfDIV9FdCAZTttO/MjZ45lb32u0sPIgVrYrgYaV6Z0fHHkxw4HarjMKV28HqTB0g3Ic1mf2laWveb2Axt+CtX2UvKkC/2xa3AlJi+x82/HVfQnz46nXT30hhO2mndBLyprAg/fnla5U6g+c6pv9K8eRTpfHaK466OqgFcZ6QwSaIwieUoROXJ+gURblv1lwNf+/Bcdu8hTq/CQkdrh4QyflFy2vzMNeUCB/zU702vQVVFMg+XQVQrMEFmwrHbS4p9XQY7BPxK1cZI79hyt+UH10AavCvJsU/xXfqgH2/gm1rUYOtWtYPGJOPmKihROl2zLaI86u9zznL4mINRVzMBLfcQs008+y87k6eNxVwc+gY7MB4iHnLbbF5pmOO+2hGkFgayJM66yH9DL5iVZbZbL+7PbeZ6qzfzRdsbRG4PjCyj7ot+kALB+yuRNCMwgcOA6SyHZtdvt2v7ojuj7rQVdtsnSNtz5zlfQg+mS1MVEztVyORJgeLvq5ftts8SqFD3d1Zf8KDAGWE9Ci3UQd4AxgAuHmEFA7TCcyqI4cvxF2kz15bFUW0qwPw49h57rRMaG2Mar+5nw1qOMsIG5Ve9AyoFQhPdDAmJIGwlRR8y3IKkK95C3aGF7mrGzMe25ydsXn5lDRyFWhoQkYVZHYzQwFjCVKyhwPMrBjZ8X7/sWgSQkL2s7XVMgJkTXEkHKdNf7APckngQOprxpKn8JrVvbOWewMLK5XWGLtkk1zGw9MQ2toarWUUxIZZZcIVVx4+yVjJBHbjQp8y3lzHpKKespVAn9A1T0/4WTSRr9S8yQG+2OD6mCTbhVYgP7Lj8P7RbVEheo5rHcNsNQKfXIqmONjvV+JMoKIwx5nGsTstsKPhgUT+Ir19UjGZGjIqLZodEwQbpEcphV39qg/FK3i3rPaAZv+ZPtTn1b3E8Bpl0fBDs0DV+EPiRXKILdmRCshd6M8K6VCb2KvtrqoYwB2QN+bCcMcRbLJu0WFUlFyAwzi64YVBbkQgl0tKGGtAtWCGQ7jrQCVmENwU/Z2VslKiwLjr6DtnewJraFcVrc8/7nKRFxoqiIT02Nzv4A+x0Fe27yBt/HKfvb44sKXbQZq3ue2zZEzBk6t7C8aoV05k3sojzKfBvRJ8m7UoX/UU3BqG/+eDueDGGphdCRrQwL0x+YE1j3FIg5KIbEW9/9G/fpayp9bAxu9Zg6CsgvQFVy6+VxvCOaRe7zLEgedr66VYxeWyxJamWGVLQjI9AVRZUGtfdZiPBcm5fiL55X/h+TsQMmO7d9vlZd1MQAb+mPf+TfvZe9z8xxJXtLrdjI5AnAE71lmIVIRK3rb8k1iB8U6U9skPNz1oej4JJBjJ15YfnqxBOtNhoar14M5Asy6QYipOxfG+4GhhGvrJ3HcGtKokG5MOkySN6KDeVHSlVD1h2HIlVJBEYJ0QM8DOO/XEbMFks13dUfWKSTotFbx75PT0D5tS2/uWZX5Jil7forNpC9Ld1/eH0IYZ6mZ17KQ1Uf5radFVTJCzpy2OFtX8FwIsmsxZWD2y8N4j4KrPUPQLnsMTQcb6dZ1yOzJ4ChOSvqz/1uq3/pLN4B8twq7y+SzGlS/xM50e0kzrHA3F3slYpIlRdC9QEb76CzjXRbtIXC+VX+9glcDSOFo2tla7OLwxU9CzBzimmB6oXRZ2wdd403yrh1w+GlM39op5tt1cHHKk0xmZAfUHZaX0AFLpqcCVY0l/uOh+tdaOhkcGq93HeWUdyafZ9J5P2jigg3URne9nUvDbhdFSQrrAJ41mc9pBGfJ+LjA5a3KDAyBrFmdUFkpgbMOmeufqTu5QpZmhtvENfvcQPoPk4RuQ0GwBePZOqEukKwpc6sVEjR7Ha/sfKBuozfrlx8gZ44i4PgV0qQ9u4QUzEA82HPY3AwokQ9TML9qOtGAcwT8tCfp1UaNE6zoHa0q7cDI4+H24c658lP9wQ66/EWhFX8bfm820bWdyZ6CikWBjJXbVOmtQqBn6iFHovyhfm6Z0ckv93VwhmQAA6KeUXxHnr9GtmRxGla4nxft37XB9KCvTZubIhLSP1ZFYecIdWfCdVM8YS6b27VgyblO3pd4Bnr2Rt7bhv0uUIZkTBhuxGbPx76oW1NMyyGVcozNytkakW2nbTykEPbNgLgJPP0d7616lIzOjh9pxMnWoQFkMCbRqHMWA9ROuMpPGT2Oiyc4Ihn9inwZ9bYqyiue7I4e7LjMPtoNFU93OLpSxzhkfKOVOKcvWnHhKhvqrSnYJ36rAUwvDYkBxCjlmMvaq0+0Lyp7s+qex8Q8EdY7Hf0Q+pvwUUhhAxvZ2B0YX+tAhOX3orcEyEDAAFhu2XqukbmkjEGqSpevdsgRBSRyJtvXHvzXz56Z6ryFOjIyKoosm0ALUsHp9Evr+k21KOj4CbA5vTVy+0xbmKwPQuaL77yA8HlPPWivAojv26+fbAFjD4qRNBbIKq4Hmpd4cbF+H9HfhZjLTeVnCWVECV8rJY/edkJXKKDIJYaV4g3qIJJqcTDgSbHVKLQzZV5EBaA5YjxWcvnwbdngndcHKo+nzEY1d+yZacJleDYFpzuKIbpW9L/lvBdd7Yv675BSZ25+t1aWemma0Rge01bgDI5vH12d676xjb2Zej/SjYP+FJ7z/giWYJM4EbK4Fu6wPYm7k0QwrXaqYta2/nLMhI58ghw9MgXheplpPlH0lVYHFgMr6dgrfTsLk+VnRuHE+RPSkrx3D0ZlUEriwCE2G2ef3B1FGRwACh0Ii5APH+e3M7dH14/0dUiKdE/oM+xxteiD1jVRgspX9/Gd0XPQUX6np8PVjIK1mUQDG1AqRz6B+cKQ3j5LjeqRHX8PocTCSwvdoF5IWEbTnnpVS8AVL9A3jDJi1w5DdOtltvYKBO3lDBb52pwvaXERQFe/cZr84oXfoxsQhJktBzt06PjBKHK5qHfhzhNxcalcsSdSNrBZLA65QpQzrM+4fFkG7BobxAD23JUeeXpOFvZHoKYRP45FmQ2REiAmp/mlphivZod7kfI+jj54mQi/zFgv2e0I4fhTG49gsB9mDHI6WtDyvBWutUZrao/CNoaiOiGDKUQccmL4zQg2GASYXwuWD9da1JP/ghtuno0UU7vPK8xGAV/xlyVYbchvXn2WhJgzyjE624nlUP6dbVHJqyaTknprqZsaX8hAMhAP1mQ5i8ZAbalB8S0XacBwfVppgI+e1r/5n0MY7PcdE+XkQ1dSSocp1fvNlxeDDVJqVGwLKSJzCYh+7a+TrWuL3tkCFuvIOAODY5AeUsFgaJsE71tmr3A2xSHHmG0y+P41tfMXImYAGWqqaxq4xKivoDxYbZr6I2lYUcXP8R+hCzk2CLzu6f92N84WCQc5xfhZ43E32iwT1LAf3mKjSZ+uFoJmAD2MwBhgP6drz59a2F6d69puhS7gxlaqAxLslDLkgeU/OJtO/GCIzMqcQRJlcnNMnmO0qRll4t8KA1xj/OhxgkviCsjIbgRJQHE25Yx9UgD+FHhMDJ26VE1crPXwZia9dK6QU6F1IBqUB3qQG0/QM8YNmWmdB2vNLtCHpwuWW8m9ZNBqRh193AJsFJlboz7kYZGk4a9zyf/dcAaVQXU9BXq0AaJ7K+8tQoKHT59XOBW3qz3mtIsOoMbhb3XvjGylK9zP3wLzbGgmq2GFGL54DIEBoKNns5FJieXiMPszYqO77VQOvP6F+Be6CkdWqF9QNpTWfbqBe8/2ev6fo97Szlx92ZgeXtBsyO4OEMc7fOaivk+/JPo57XsExPttVv8WZPUYFQ36t9xTZ+Eu0/G+2BpAFLtMMWcqBIJE5YF+YhkC/Cc3BhcpZA+LmOD5pRfvc8ikgr31WavjXMARqaslfEkmYfj8SGVpbCD6bJ1ceIEUmTs0I0eNKjZ+rUyd8sDvXSil6E6VLrzSr+8Wxt/JnMMeLFqHfR32a7R7VAZaD0ATjnb78F9rY1NuHFWrtgHYi08pORhTKNMb8lIAyno8jYgV1K1I3KG2lzvlofAfiywXOWMbSQZO6LVNaG48LZvMcaZ07P4E+qmmk5fFxoi1jxgB0yEkIsR130rSvwUufAfjPAZTgEd4HM/oQdZTKzdNUZ7c7VGhmz1/jqP5ujN2jreabumCnIF9m4qt1400pLgMuVX1Sj6nWl+3nzTHJCQtYzVvaGhoLsIK+ph7csfPApIJ33vhzMOvMidNRZH8q3CihMLmqTSnYX758dzSJnMCZj84K/B9+GMx9vmjH49KXlgD38zIwfUkOO/t/0UPMsys8lK7i5iGgra3g2NQPmH0MscxtmvU4C7NCRyUZv0vNRipUNGHj7i2zoJTB07x5pFUENtyUAfhFk9pExStJNanB8A19k+powmXAQAJKeV4hB+bSAufkkRRMK8wVJu6neAK/TKZldVhxWh+fj9GbOoftfZwq/yaafA5YH1WKlKCHvnhqd7g4kxsiCP/qIv9cqC254lqnuSGXjWt9aw0NjRLvR7sZjZiku51QytspalwmR16gHHKj+N5TZ9MlWCMDqHqtBvHEFZ7ErNW2stgyrPtZHtsc5yQ4AEfYbBhXj60HFo1zo2WPB68KXe7aDqww2ux/ZzmeB/w+WTm0o0JqYHmEP+XR5e769EoDQlwulo7DaPbCaJHp71dy8pArKSB87uUU2ExO1Nji5OFAJbQC9RHSoA2Z7lhdIy1oEbNMQWz3EP6iOxCrsCoNLEjCcwUK+A/BQ+6vGUi94j0AjX9pTNrFPvqRDAbgJ641yZSdTVfRGMjxcMQK3XyUbhp3SGPp1idx4XYiGt2kX9ktC5j5RdxpByn7J/GYg8E8dPhx6VNXKcwrGLh4p4yJakd+wk3OljhdhZ2VDL2GJx/OL/hjrhsDvNNgwkxevSiDRoQXx53URfmSpbi+rArxm1qwoKKwfXEzAM8Wb31nW9mQWAzBNV2eJyvj5wtiOYx+CKTgTXlc0XsURZm2fEw0qsfp/2jWB98kAo0+hvxOJzoJNKZKet9nmVzulmRa64qAeqWcX9KMN7CLwXgB3K8yYutfgwW6xbkrTf95H4N3FOztE02xWy+2P+Ghq6BRIPgNy80BGT4IPS+Sp68dKp/R0N88xO/IQbyD4wNTsARJPOLZLDXOw02FhSNHnsapIgp4NJF+IOUcMJLsxqJDlpvtfSTbERkLVO7Hm1wgfznldFpAIqu1qw4HT7EmaEPxtIv4JuT5i/uQECkXyaBfWtR8qjrOyTzc/ZFei8GK8GZN7XrHuQ178oLleuOJGZR+Dk8Klm4+SK1R2udIO3HLw7VXMSbPrOvlIXLgxAyNY3tokHANmdPnqCUrGhjaLQFb8WYPewFe5i349F+mGBHxYovjY6JGKYaCzlWcqgFrMZMwa/xYYJThVaPeZdl9FA8VAi0+KvlpjGnlN3oqgqHVKUg6DP0kZzOurlcfekB+OqE41f/ALvjlspDw4flrtttH4nf2AfffzxB7n1s/gJJcDx+0fiAIintODBL2o8smfPHKT250xGgFr1L6/yVTFq1PO1BmSVkgSFX64mZgREMMIKOo8Ehnt3tQT4ZVfAn/wQ+nYza+dP+IhmfpJ1ynC+sYl6XC0pgxx+/GvjW5oCbT8Cs+TJLIhgevTsXMAARZVM1daKqZ37YnK1SgkVPQD3Uao68nap0djt1eG48/Cp7KfsAAH79EHdp8whmaRZzx/F8Cc0su0+UEG+4Q2Jlo8FjJPEwDQkpYRcPL0HLoZ+fnOQaxQJ7+7m2P6SL0zpY3ys4F36J69myQphMKEbG+6yvajRBNBdFUAMSfKkhdKaDJeU7RyFgM2BEALZhg4n/H6jNFXY4nnInqwH/00aT25LEXxbxd5siiIX8Iw7vc0nN9U2JBkHoUWQP9vC6Oj8+W6LVy0GXmIMasW4UcCp8FvLcyXRIklSNkicpivD7ZcPky7R3ZeTYcaTqMlQdendIjmeCblaA1YQxj6vaWYdt3kRKGKdcNRGjDcYriQlIzT4ai06IOU1AH0WPgOJc+WTAuYBsbpX05zmt2+Q7XQzOYrZ+spCtnA2w4P5jd8LI1aLSZdEq6atWohBid+m0jC6/dOt/rwrdCHkEPf1jUmzuano73edkxB6k4Bl201zcT5MICBbFNnRdxHkX/MWH0uwsQ8cAM3AonAehRcPqIpkeTSr2D9XwNp6VwBLPVYkp0X4BY7+sG8uFra6paFPfNivItvSl2YGPvaw5/i+XVJNrDsq3m9PfnROmK0c44T8mDGkLTKFLO+ZpRgty/rJ5nA+2xNVQMPMJPQBEKkEuHzt1gsg9Ir2SYycd6rxMyuCZycp/Xwhh8xklSv7ipT239iJTik6uQpRRDLr55uyA5uuC+3BQHFqsAlN63HgVz5d5DlNUzKWc3CD1y1Bn0vti6RGsDcDcINhjSjcWfEyO3EXUhu2sGZauRbIzF1msYRv/thnauNOXqbAbfEhn8GpKUsEh7ZGnkVp1UIn6eZy+WTVUFEiyawYOHThO2cCUGZA//CjZFBGjgOLkm7+9GupOBpGiekrk4iydZU4K+H0ryVBAfU/7lBQqWv94AWwp86YfGgGqlmiE9sPd9DVWTDRt5sEtjdMQOiml3dJQR7iWdDGbVZLe4hZ7txk3Pc19Nng3lkVSM64LhJlYkHR0TkwDxyH8stC5Ru04EU2pCPXkyLXEnOBrjQBioX0xl7Su3QJuerdttMfucQqkgecx4ot0Ij6bUrppW5fU7ROW0cZ6xS9cOEtTbPeTxtuEcd29kPxvpnfS4xDONisM36wrr2F7t61FPjMybzuawuNZnPT3Q1uhjqw6ewqmlIhOpla8h6+yUGw8Ti/GD48ywNQDGs2Q2scATG2O/4OqyMli1kUp4d0lG2NVHVakH2KAPfss8W+kGyZUCTocHjE224dRCavb7ZpLM+KsPDh8TIHvvEH0WBkyNlsZLwyu88ewRlGvnBAUpg12OoikThHfMk+cXvp+9U7f+mqN4llbfGxPlE4S4IzhMFD1GNuZUore0M1rrnqlgHuMITxFLhBlcCQOt++Aa6/wgAnvnMWOTSVBRdp1dFP9F00Gx+Y3pYesGG6fPTVVt4OuPQ39XEOSOvjdWGDlO3E078mebuqxeWIrIg2e4iANv/LdN4cc2SU1K3I1GpJJdaOj7iLRS5iPNGMQFpM0CbFpwLTjsQhENRfCtFpwclFJT86BFmhgKTMUxW/VZcdueCDcPDZEFF/Me/ErXM52f1J3v0MRLMHwnx4PmzehkX5+EQaNKo8qOKgjTvVj/5u25k4nEDstcPw38OUEe9G9qj62WsUQCEyupK1a8i2fO/uAs7M3n+LkLMm/cxFOuyfre3tOR/iHNJb+VLw3meUm8A3zCGgPA9AXaIr+8+U796h0zDENS55Bq7K+WG0+0VnSraOHnOjrRXEDdI5R4BLLnsjh5ZHB990rPe9dAkstJSNwsjutK0hvkYn13YjNWOl0eZ/pSjDRRWcRMp7HVEkgZvmILH6vEg00KXWWpEKJar5EVnQr73cBs8DmnALrjpnQuk8cNS02+9vMB0JkaluHbZX8NfgqfNvIPDDMM8JE22U8oPNOrWageE2lJPyFpbW8T/cVLxQ15Sp6w0YORkLeNP7keu4Arn6jPnrC6W/C2a7+PDgFptbdllmk8WMl4ThkVL8ixIGVD73jyJcqO4Of3FHwJ1zK7n/fQrYOJvHJp9oPJRD+ooZNx3J4OfN2uGTEtctvosV1mNglURPhBVxGbWhRCTUopFkPl4pYfxgzbOdRkbG6Znnb3r0lJiBzAGjlje2DSWyAlsP9DKn5geP5erzQsrnUSaR55haCdRRdpvp91LR9vaDRJFnQTI2+WUsUmNI+VKBSeiGRqFiMgqLngmfNdqW4MB9QTmdgDZJY80CzjB/Zp7RQXPac3WMbH3NyWEP5kNStT55xa5dVAgwWL47aNHeQe9vKRKRjVd6FkF5eJUv5pDY1+H339cHSiCP6ZVEhmWh5MblyA3isfOC1U4vgxLRyiS5OogFB4kklFyX+3hkWVbNf2DXOiV5zOGOnOPVw+tuX1gamAj6qrPp6CqYR1Ld9064YQoQyzRZXw0UD77XFQtIiQ2OyKbVuJjeYjuNIjYx1x/PepT5oyTUiI4NEQ7FNKBGcqIEUY/rC9npFB5VmX3iXmupfOjYvoagFVew/v+QB/Cc4FnuGwHUqUiouX8MYOsd4rMwkTHdXNb3p6OGX6aTwFm+87FBlyjt8gqvXT3bRkp5rnCy6mYO0Wcy7QN9nfGBvQiIGK073mTvuph5F+KmtvN4EUmYLYsrs+0GYKg6R9GEuPjdiHoKKiaryJOcBMtsG4f1bqXt6k1naG1a5F3OMNFSsWmDFEgyTDck6tuL1ov2Us0ivKO+40Yu6bNHLHbGYJlllmikEfJBS/egL6Dyw1zmq4YhUrMZO1jD3s9E0AwTRLxfmlWq20zTl5PYCAbr95L9sSu10HCvcjfzhinhdSalN3WuH50YZvOCzhD1dpbLflhztJpMAvXebOrCFK/dOD/luTDTzhO76272+A8vujd5dmvcCVIi3tTjtaiHbSkEF0QRhICxqYCMQKcWBGrhNye9qSd+ZbDjRARsJzGxdCh8wf0nVWMXmSeMEM/Jcb7fLHKWwqPMblA9efWxVbrULVBaEXFYZo3+AdMO6iXeOV6uNhlVMU1XX+rd7+XaKYywQICWIygLnpmtL3vFPM8wSw67oY7g9Pjm+c6Rf5whKqa2VbX4sAkIUbwV6wBVar9dvzZbGfHQxvM28RU/YFyBU69S759w90e1YwAUg0/2S8WyHasio6ovzyQc2OMfpx1NK2CJh1J+xK3SMF/QziNPdlXeueiuuEp3MvH+4aTfkq2KOi7RyPixzL2PGpGf2u1ILdmXrdEEguRM9917avnDfLlqkWi4Go921La6PL/Neg/FK5d0OGxebyLfDccXj62JNJvUbv7byuKxjsBJTOk2n5EKsN2NsM2BvsggxnW3rnGFoKaSYYMxZzjLq8U7nRL+/hJ0Vk3KXVGpEhERnHYh2AtvsoSUSwKD0YyoK43cOI1TxEHvak71sRpjscAkoCvjoM/WC/gzdqTc4NphO7XWt8TmGg79C1dh2Kv29Xd/3nQk1IVr5jdS5GqnHU5yWRmEJwPMERzOapxCg6gAGjC6Vo5bfrNh/Tr0zrMcYLdmYs7Jd9orx1yOWNl16a2jf8RnaNg0CUv/HW7bSK/X7dwNcIG1WfzYB1OVCO8q4K8uAzGOwKzRj31pWJUzfvUz5AqCQ1zZLEvKbc2GvQNEW3uZ6izayNVmlNSh8CcBHVx4swP/STDSbQTwnSPaTbObuAANJBdbIAamaTYiScc+OeEjE2PhRp4iqb2ohqoF0z0M/O/J3zMuUy4ayeOugc4nJQncgCJsklTpNk9DbzO8tEkQnE7ZYpQVbcgYohZp8yYRoeWu80esENXMzYYlQAB9GnwRV2yVyHytHYbh7hB5zyF8xrOWAtz7ucde16jYz+GIRaO5Kz5OMoDX89VXIpbJjm/FJwlHDmoqeCaQxQ2YOSTZcsXMPS75762UKwByEWSUlouY0YaEtcvRL89ZS3KHi1aEFwEsyIEbd6i57dVvj2mCfiY2jocmVAK3mgRq50UKvKci+7nBrtDHBsvcWTVUJeuDmXevhalX9xwLBWkXPep0BjsMlsQ9LDeV++PKKnWDW1jhLpu1cBTna7PPNvNtBRKDgc960g37PlkXJY+YHLf891/fr4oDRmsstGhpZdsehthesGHQG+QXZLm0ifeH1cNNbyWAurQfFXxL75fTLiXVHd8K8N/7iAtKUv+DHxjwZtyNu0TzCzLoU6fma6cZ2kb6N0qIZEqB6hCwDSRUvwM4RIFsua/6YQ/ia5wb9LfXpX/S3oNdOUkgLkZjXD5DcCK2NoRvSPbgu7FYJsrdLwJ4BTW8Gb+++lVPMOKPLpwGyOlTmWzqbVmG8eAcQBtmxOd/Y9M9reN88CtBaDNOAZ0v5hNO852jy6z1+g8q5XDLkmi61nbgpS0S94xIFYU652Hn/a/aLMo4Ge9CyHeLnwq9YwGwsame1FP6OpBfPUexWTGnKrNzM3pFYt2K9dq8+1Ia0mMS2BFSPmw6ushv3+alrGwn+RFDuG4f7GxWpz6ZfL8m/DueAfhE5W2Ca/fmPS5/DaGc+Ex/U1Fb9f/Kt8fIAJEU6ixyW3kY8rNBQGj2q2pCjelh+j0nanxb7oIaYsIIVyjKZzWhsb7EpmsFlTwMp+PaFvyRJdkCigtp6zCjD21TKpuhdpskyL8JWT1cSshuR0uOb3YdBjSL9FutaoZLNSACPT4YUHlQFiGF1Ef07sW27eQIbWGLYPSNx5yWlfzwtEVsF5uoqNWwDNQwpdOJdkpuS9/IEYCYqaQe81huDYgD+8cP4d4aCCNAt9JKT1aVtbVbxIEfMq2qfq8HSI009X+ZeV4a6agfa8sI2aKo6NAI0zHAN7yGmMadaNT7BQQq+OcDGR2NBjGw3NPXW2Bf2UngAtyyHmwPtvqmXZM2+tr/IHdZfCep+PggjopnkK1+M9FWxg40EXUISV7qUIxEVfHa9J8roZVh9pQx48VYNOEMIolfQEcPSqTXcdhE31t5V2MaIhxjNWPbl04cfSCvVCyZAY25IjZg98FiEN5K5aUp3u2rHJpRNqhM9CNGFdiHBBww4QoCBQ0q9JmCFtR770+f+zMXcwcQP2dGsUYQkoLVq5Z9ZFlBhCuGsEGQFHc5Cgo667La7fNqU6pSbo0uo/05INQ2zgTam4IziQsqvUEaDAPgfLyzk+tL0A8wJj5ueQV5fwCNRiZ5eGfHfzRJJ4QMo6ONXm/GgRU5emqtRbSZFDss8RFPzuuOyfzv/qr5+brcYBnTwpbUuBHval0pfht2h1q/dGI6K613My3+K4kVdckfjCANSA4HcYbZstIzafEYUVLLIwMlCiCyA3fnsJIp1Wu7/nfuB/ZII6TuI7X3AGrhYjxLg58dZj6kRDmsP08QU9+Sfyfx/wqQ4L/hleTOTAz8aqeFOdDHLWgOQlK5Y4ZWgwR+VgGwKG+YBnGUUmQevKpWaV5UemyeH//prZdyA4ObfQU+4eJ134Pq48xKFYvh8BbWzvhKINRs4vw7EvCMa1+zSVosCvz5HODejUAgHUsg0/ViqCcBL6dhQQn2ADcE39RgYHEuM3Prc+wmGCa9oiA9qwl0JBVnDlEXtn0/YrPw5jQNh+r10L7PQ7KeZjhYPWTxMbXhLBvbOI+c32P0L+1zVZ7osD0Ex/vyd9U+7qLwHkcSRASFaMQaCxtMEiLca26VDrDY/yA5vUXd9h4owTiR7kJYJ7Ej3ZZzHSA8LLSOJhiDxUuYdBP9M/HuQO12pd+MvhGLzq1QQbiWlb8z+30NjGQGmBbu1DzIjWaqnz3vFEyGDxALLLb6r1HaKX1b1eEfa+gk5y4dgy8k+w0TedcgCxPboUDh7K565N3gAytALxlqRG4s2MExDg5eVPTY6ZNm1cygZnU+K4CtePtHR8BaThkVyKDEeG50Kkpw1ETzUsaxNXjBGOBI1+vuHUpcGQUfvgRQRqHXQBIiChCCACK0PtjWBgO3JUMzpaZ4hMse7jnPs3pwU9W6KYwTko64gB5OW3arHe4iy53siSh/2wecle17LPR/S3O6+ZrYlyfpCL67MGW8scO3dv8QShgUgkzWolqBWGnUXGZOcC8zMT3r3k8cVX9iDRSSCNqkmgQfR9yymZIBQkNq5CkZaNORYBUt9ThQeldMdKdziJDik4Tw6bjJ4aCDpRF2R2lo0fUHDxAAUkSfg3QgyWE34+wcKo2puzaNaZi7742YK6VqqY1TFNPCMI8O/r6mPufgFHDaQLCZCXKz0KilxVpU5QfWyg2BYKHFaFLYSygqXpTdIUIf0vTtGUSGsQrevRxbaeY2kKU07Mz1rdE8QHJCaKFGnysmTo/GOJTQoMVZ6QrWZgn9BV+EqvYbs6RsU84uaGwzjlq/hXc7C3tY02ZptEBRJWbU0aHnAHDmwsQWShWFoWAUIBXgLoB9+IFMhncE82z2ekSMiVNepIvsdpWatUACVCb4W0pv2e8B3bmW3KPUhPtW2sF3hJYVlOjaotu42OkGhN/QHSIu+1Og++Oh+WKIKB+tobx1yvwvS3yeJoPCWNXHKd5xLYBmXnpS4NrHLRT7scqWDgmXtPyVjsQrjeAJWDGUyyqcdNqcrYUpUqMqY+noUcaoB47Wu2fcYyO/K35BMWRixr+rhWgbUYb+29DZetV5WeAsPBuUn1/9UquFgkqMB8gwOnwEuy/3EO3tY21jbz4YORGKr80prpbkW8dontCw4WziNPPK8D9us9un0J4VbErcBabxKS7yELB+Ugtqngh2DLPyf25xDhm1qXglLV6RUMRQ8K+Q2Jg6t9P6Ck8fJ8crOy7dVks6a5E0ZZRD/4jUop94oJ89WItdlWKlxS1o9nYd0nqYJQyGNR7hZ7s1mlhYcZALAzkHqOI0/3h99bb3WFhpX1ljIpt5CAnxXYj6RRx34hqq5kUyVd9OCH/xAIUVvt7wOkTxTN74ZbAsRPFfSRuFG9y9+/tSIXXi8X8Wp4ZG65WX0WlsjMouUJCo18zPkmefWwz2ZfF6tcTukTyf0fxThHMZQA1SSGuvtuDBI4QXi4ssl4Xl3eecc6C3itdiLuMo1Y44nI+CwwAat1HrJX4aXAed4JiB0Pg+e77AfnwBJvyxzeHgMA/yVj9UnyfzHCsu+O0mNv8F9yseAOogzsbBD6jVcjWBvMOcsMNAfmeRtaufAr2rmriL40uLrQY0/rQgxV5YBLpPOs2j99UyAeyvdoloynHpIxXKU9R+He3av9R44TY3HhqsyDDg7ICrlmMkSOF5XUu9CUDF18hAVuG0MTUkx+Y8lLdaLmlFzAEvG0fktZsf2vKMgd/tqk461YdL+V14X6iTq5vIULnoGd9ThK4/CR9AUYvIBgNJhqtDIjmhTiDhwNiaDlcAkXMVG2WUBuJoEzcfKwyyUXAE25Rsgwn4ICeHuxwjV0noUN/OHDxIxTXHmwaA/qlaqX7/fvJDfJdpxS8EPE2iOqfK5DTGBiLwME3/qGh/IB5JAGj7CnZBJPH6yXGb51CJJ++j9rPxL568CZW3gxr6CVp60LjNHA+r4EtM178prWnTmsBGQntySBAlxloVz2DZC/6G0X3Moy1Yn3jeoKmQ2QVEcV3s9Bvzs1EI+yb5+yM5BNOrV3jLwDHDfqJURjPENA6/IOa7be9lQ0bqGiDSZZz+F81+rFoB8AVfLhRDD/3YMZJXwVgDaRpQ89g3TvWVliH8stA7wzw1SWIlBPKVl4g78fAHyfbM280Vem4eU08qp2Fggtk0jUCba1zaMik0fIdYl80FlMOuJv7EoML31ESJCGyr2+2XvOF0pWYikBjpOQN/6U7Obmr+w7PZuNQI70yO5khgmPxLqOu+DYqAfXjWog+UVOyvTMstVpgYECyn4LldmRNW6x49wP3RLKIBLxW4XJft6jFTtTa1aUjDH9ZOjcrFiHqm9b/1k27VgBJo299UCUc7asrU4dZ2C3ljWFYtKii7vtA3eISzABEMelXjCBwfZgAGAgxEC8U/40tStRaBikhL5bf3SU9LBA6+uoQxMJ7iah+MInMyYfzH0iUK0f0OLYDoKJLq+4zhmvFjA2lWBd05A8hCz6EZu682V2B6FoYu4YiJokBpcRq2Iyw5OvgmTHO1VLTF+LdfCpnI9DdWX6hLFtmMq3/XZiWgH+/yDKC5K6aAs+B/cfXzGzDKwHU5RlbCVi0UDvY70Is7tAsucePDD6RgQXcm557IGSXcxrGZ/d6ErRHQS7ky5kJGHIy5xbwZhBd00W59MMT8V//mrjHyRnwWZS+mFV2vpujmwsCaqLpgCcCCpGbvvCtAutMWibomrRkDoehCzQFHfHv8C/TfGuNBuDB6LPZMX3vm5DEoX4c4CTHiWoiIE/sghzv6h/xTcojJ+ANvguIVeKBArgjh6AZ5SOICbDeb7p5SF7zkjCWfTTIv4gG4rKsY2nkAgUaeBBT+njROt5V5mc92b38Ui7jIUnxY/9LBJ2GlyCSFA6MNCVX5wZtOivgf40qaWNN1an0Kp/jqY+9i0IQYnuuJlDE40lQAqtbQDnL/MTlX8At3wcaWbce1IMBHLBDP3wL6L+lc6I0iQRe5PFHB+o3e7Xm9rVAAR7I5f/MyOmsmjHlN+Y2jfK2yqY+w3LcYtGdPeOWwf0PMpnNEF0XQM5koL36jb/yKlcJJMx9a3xi1lnE/R3A55wSC7XlXM2TqMpXehT+Dl+B5R6gin4htjYb8sNkVBd/Q5a7xp0Sca/4Ag0o1k90XSaFL/xBgFM8TEDk8T4bsu00wgwBzT2RzvP2kQvLj0ZRnJZgbf43bfL0b7vdjliKEjT4BhysiMpIPBI1yFDPMFmetjbKxYduxoumaD5qGyowZ3ZFJXLyxztVEUMui9h+nNVNeGJNI4X7Z29aS8BMxW91hjWSRQ2rLOPZIdCPDmW7E064R9cQfSh+R+940hYtwWd+A3vUM65g3rG8B4VxlELdVd1RNjsi7M1LWOlW+hWWY7kn1NnVLdIejjo08OQXcmmfb/JA9djy8QDEhZl/PdO8kwrncTsir4WGEmuB/lRNGa3OET5QHgBeLo1ZtyymYMrQKOSbphstAouQuRoHLvPcQwJJqd1P1IR+4QnH2m4oBpONSxPbh02l2VrVa9c+dpmCigPCNbMqCHjLQkXM633wjnjPxF4hghBb9oA3fr8dksc37HypUyaVL3oOvk/CRFCRkC6RU/rwtoMUuKJGebh8NlSisuM1euzNS6qXiqQ+JoTFPGUjNHpzcH9tGm7vwhMZPmb/w6et44dYyFSaiO1i7BKh1xmxKtrorv69Gglm88Il3wtvaY7NYthiCLB/rSP7Eg1Y+F8cv8qYRCz+voMMedMp1xec2LfzQ2BinrZFCVBtOn7e1MUhCJ8YEP0Z7TubnZNTeFubT9wNcWcGR0iAqHctzHHYq10cVKJYg7yXDmg+0mY0AKg9l/yYb/VYzH/T81Qk5ctRXpgd9LDsZrwnXksRY++S0mF9/sQAti0LxBR/DElJJtNv+B08XnF6Lgh6Ad7Dl+E4gmSrB++RiwvD0UeS5P7OPOr2rLCZgXoOXKTrgh+eIYJa9t3r0NJ7DBR8cPxN4Hp9Nh42jQ4n8v3u5JtZnuVEwK+TeMH4MV1lGOOK78JFg4esvavpn+2IgXNKON/wnCG+PadlvZlX4V/iSds1Ec40SxvHApaqyaImy7XottcS9lHUS8jmAh2j8EqocbK7IpqlZfujSW4pfujU5FF4ICN/9MnpKqxzuTdkpLyNoJ8/Hjnc+YAwikGQh1yoloMRqpAbxiQrKNEwbhESd3CN940fA9A6f5oYK9rBC1ybgODo7VcX+Q1uQM/Ypgxp11I+BOwi+9dRIq55ifBFLxYObuqZp3yBFM7U28gkJw6noPL6t3DopGttWJbJ+a/5Kiy/6ppuXbPaMvuSaBD76kNM+X1nBPEWXc3bc9jyfotv3jhDvtVLGXMpUgM0ttmm9jUpzfTobLEWZ0767/N9l3PREnKmQN6q5Ns0womK8BXAL4kvfJySfzsTSpvN1DgwCpWyr7+hMlAsTRb/ZC9e7Q+AVExZY0rZ5EHumDZ291U5PNblAGBpB/vI3WcaW5IhJ+V7HjGH6zbGHQbxOZaTKFhaNieRxJND0GiP1W8oVnbt/WOXS1dc74vXXnXuU/QZ7NZhJkcUzESTGo2M2dMjvz3u3MaEeYgeN4F2s6bzxwQ92jLwQvgy/MfuIpMjbbbhOxLZC7Ghr3/hXY0FTVt/2+5VE9Yce4J/kOCu1xX/zQM7QeoadBzKVMK8tjYKkECxxcGE6Ls6+3NOYW+oDWBmLuZwDawkESfW2CxCnAGFX/KnAEbcNyVdSsTkpfHQ4JwKqFMbwVIEvCaLe6dqClpCTLdLsh7TmQTUSr67eOJN5ipE+JNdLHptxcVJR7AMorVTP58MKZb1GneEa31KHEfcQm8KUgSbsv6XjQQKZjk5nr6funmZ9/4xHq/cwBEkfi08x16KmBV7KFLLe1HktyP+x24rlGCsqXDGtobuCCg5l6TuGZ0RAtfy44u4Tu9R2xDA3VgwfnoER8G/FBRwmaA70+1/XWKUZGouw5YWKS5RfXzBVi/9qPh+JTlTsZsB7JCY6+ygQtrGMWxqB6jfxpZxb3RY671WX9m041nFm4+QiWqRkEFFlUw1oHY2SAw6O5uKY0AaAm8dDvDL28EzkrACxJcfbKZQRtoWxqG3S1NvTEWgPVcpdK7RCUZDdYaQf77Si1h7ki2nG7QCvSHPC6qM2HkynM1MmNrbO7cWBxuWp/BqTHRwWrNQqfHs2FLreKsC3cwYkiqQcYCbzNmH1oV02H8CMSwjnKzQ/GDCR0po2pedrNUDv2b3kBSCLF2Y5/+a1Kk/O2TEGkygcqx9sflPRkaoqiGg7Hh4WLokowmHHi99gWdCo+kB2rf4LOfA9GCzu3oF0UBsCBO9eu06oizOVBOrm3RwPIepAmXfeZ9K8I7rU9eyxJllWGXIcG/jvYNdUzajjy9mmAGywRPcBxuum63vcn+gEzI0BrLb19CtAzkncC37hQnO5mBIE+Q7wNCfDn9c5vwfHoOQPLnYBlYT2zeUWtNYBV652+HOHpv/lIEqKEEzWOWMizgM7j9YVR+IkA4LGSAo6lWjfSkONYYAjejmba4OBa1w9JPHeUk6tMmwSd9928FDp2VuAaEKAXsoqLSyqTWXt+ivoVtaEz9hjWhfOjpNZshtCl50KgAxn16MRjhIfPQYG0hfFiDvt0YDj3g6I8vlMXUsnj6WA2Ig7NKUGEPiqsDZ8EWBt3teYTfBwGtGyizSVjIAeyiwpAoAO7cS6jm9Cgbe19lQjV4jq/sLy1XN0SraT1XW237+eToBa6FwN8LmX5ti6rykvrnzw8kBPhTNhIyoen2Y7tVkDSClBp+fcUJ+5qRb/ucAjkJHGeFZ9TL8LipYDhLBBGdOgA5n6Ux6t51p3a37VTRCfJ9gOppCdEJDmlhILAmRL+oFmzbND7i6fTrbLST+dIteAMO3YyiPX/Em4wEr2qtX/ZpDWA2IqYELVXV3LkVQBopM+oKDWkh9UaYruMqauGarWRm9GA8oFTG2Jq2ROvjvHNihxqO0RF2iQwE7CgPkKU/7pF6PXJvqyBe4HEtma6qZ6Wac2Gn3l7TOqBxlebIL8IcpI55afREzogY9kZUVX7F0suGAQLFNaLeRqzTZwE9OnAWvXCBoDV+7BCzCO58yuANJS+RUXldGyarYYFeQBUXHpS27ss7swLvcN8tWDG/T115BMOdisp2PvGWI3k743Mr9mrlUO3U5BI29w6xEMzpaOCe1978jxMH+JFDdMGdCd8iSqLrwAwI6H/zLRlnwcfQCKnV0Ys6SrH/T2YPZRbpq7TAFRKC9w4rv45N+d17Z1ZaJyMpP3qlPGtgz5j5L6o6CSC5CuIYDNAxZlrlcMk+6CF354UijZnpzNTlQmijGATyaZJW3s+25iHsatq+2bMh/Zhr1BtBwpvff1VQqKYprkIkicuIPy2woBy5362pf33jZ0ZwjRD0BZ8pmGh8mnc9Dm1fqCD46HK8cwXKDHAdfHsJ6Ahj9Ehj67i2cKzHN6UK/QLuesTuMCxErBXMlmBPqFo07pG1PCpXyO77YeK23Ief2cdNBRA/PkmR40ksjrJs4fXeVym67xPujJIjUpeNEiX6nKUEMLJgdZZIuNKrrik3fmtjzmqmkHHG9y32+fus/LmITd/EKf/2i4gxiuU/JMdeDnzYglXW6256KDyESea60hHybARmGG/RgVbNongS4wcXL2Ha1IMcJjXDRLpWpw62lWGrpFsZrEuayFxxwPqBQU7fH9LuruTQ9HdY9AnB9PHodgauCq51Nvcy5sGUGcN6Hs1j/HvJd0RdKl0V970PScXwbSPWabxj5takI42Lw5p8onHLw/CcLWmjyFAnkvX0rWSVUikLEQEImN5HBqRGtkOJcxiVofBOjsMjIxaUFYaY5P2s46hvVcbkvIDoIf7NZrtp/1M5m1GhSJoc5RfmeYnupzGVj5FPPA6XQ5ozoZFQkemCbqpe5QYAdm8CNwxBL6hOimfH+0WWposzWv/cpsS0JanH7GAsqLqA+BzwWOJ3MDnSv19JD4+7FJWg6va3Fa2dLx7SCUl57YLwvGLjimJCklEsxri4CnX4dWCb3QO4szqnpJa3kZxYO/t5XPcEpdB/cQKiKQderOdjOGN3QdF6Yn5xD4XyrHkRb78PAgOjGZAK/LJFaTHumxcs6XSNatEkbfQBniDP/aOJCqjDQzqjh9gqXzXPeZVKLEG1QwKFJvku9q+S0zhc4a1KCWx0bZ7No5jihWyn8D4rHqfQjt5d6L6dbZeBJzsRhkJcu8ArVVZ0xE5gvWssGTju6CeY5WL/g/rlnHTIntXXcag8awrgARBWJ7kGF9qBD1BYPfCsr9S6yBIB+NVp+cxxdIeuc82h0F5X0rGz8BXQCFZNxVYsySI2FIy+1HfZskH1vZdexZFlUyVWhFl7OMFhkiehZOLeFvN40Ujr4JsOD3DpYzacirSc6fjiR1feOx+qT+Sa+VdjK5RnW8NrYTq1hK29WFpJkYcj4coPv2z7/jJOzPpoTu4Wt8KGUJnI+ADOYOo/eDnDFMiePHOfN+PyNXdHYL31QjpXGphNUMjEd9xB6dMgjIe8jlr3w3eZSr1o04gTx8+9lpuECFhIUy4juINlAPTOwBMnqeAkS1lrCNvtqrB24xU+rwog8fpw2oJYE6ItFV66ijWc31QgQs9NFvDECzsQP96snu8j9W5lGjFs+pGJzK9mki/NwMgwQ4w0BPplJAITYxUehwZDT+0PfCuk9km/2lpo0MCxs0xHg2RWEhFP6jT+EPlnmVlYmeXD3/kpTh9Fwr8TOW4Myaj8vZPYso36maR+vyQjJ+08i8STQxjbPWj9sqRz5IehlG7Fzdu0qyUFcOobu/PXk0ij0kg93AZ0pKjKdc8e5PFhATUJQv9xWP6gQ1uQvUj/BtejwgC2nuZSn/UFfFByA9o2uzO9HPVFFoIKiaZbS2rpXJYdrusJY7k8bct9EnWckT0AB8qd1Nkl2TSW2fjihn03ncjfMplsx0e3HTxzudZmHI50yUubiU/7AKW+Ofa/tUjX7g5FSQNO5rLqD3XjajyMq8bYA01pZCRfXMRTHIPRc5NV6z+rPXErSrgZY6uaKlBu3i0CJvQOqPnisJrNVjJAix7urSepwEilgV1KPn5zW57YOSFQ3j/VuvpXM2krH7GaE1WiBc6v/UIdwmG+9QP8hLZUTI8vN6GdlBOnUjbLksgsxkge1qHsi7WM0TXngWsC15sKeSDbpxR7UoHvhF9GMByM4JpgtB+wZSH/MfsXAtOZQ41bkeP/D3xMpb6BMnVo2CmXKwbCgGv2uY3OxX9bsdYoR/7d5UxrdlMQObAc/enTjRhCHrmxKzQJr9X5GSEcCQo8w0Pkfiu++Ax8m9KJnTu4Yfa/j/ID3zI0NkGbczJSWgjGXFwQH76zzEkjne6/TmSOCHf/6AQ6qC3u2n9zw//OTE72EeGEghAu1MwWM0NKAd8wo8K8jw0JI+ummjDaKYxwyUDxAnQJq0RGjioruS5blheFKj8yMzay6aAsLeGvMs7cabpYxh64pCNvTGWIlCjtKDzNhtRyfJpDSTqVkC+Cc1TOz+oGvixKcy8jq/KznGI9zdurwTb8y/ianYQROAve+EiEufBGAg8bBfwvzAmbcYpThzrLBLgMOaeWItCKJZFbi0k5FqBVWRxzkv0xHW3mHPrOYzFMEuB190GB3AmKS2JfOLwh4AAYh2M8YUcIaAcaYNPoMuPC/ywTWJxVXUBxXcaswnKP0lzuMfqIz8mSIuvtvpPmdeMZQDjvqUUut2fn23QTJ903TM8StEYHSll/PQPpHhG0f07QI+6K+6qhNrb/4D7P4GR5Rx31/RAF/KXKCrRViFtfmUgIEEgOzaJvcv35H+cRGVVzPcp8SyJi6WvTGl0mOz8HR24X9oj6+5REII16ROJE9EOWRx156E0XyWUSSHgqPllVLI4r8F8C/ROgIynXLii7p2BLResJTnFNTIncdwvS4g4KWwECpM6MgIUHysfjt9xssJ4Rbi9tXJXBaJrhIPJ4Je3qYbdfVzucA8sURrjEwbg2zeit99VFjBC8ZNTEt/3H0/Lq/IB38oHrtn15su8Kzxzm1q9KmwiQQf7UsE2RAfGOHd3az0HP5zD9bSXXz2BGOdjlOJrpzWVUSLqFlr9lhLZ+n5dt/c9UIpREsdbzUFqpptQAXi6ezr76H/GUykpM5NC74EIwiDh6sDeRs4cQLgBOJinCANP9vOwg9VRXCa686C8LTjlKpwq1yOObLhmZN/Jnx0WyMGePoZzhHFxNWXOY08UWGpzIQUzYFu8NvsPuaVD67MhVLspzO7khHeAx40DK68Xtlx2KNThiTMpMF9FFHRrTyk9vK4ehhajK1LIjAYmWIlrGtSRS3dTklKttWUN0Y/xJj5sC+lLmrHtWtalUUC9D0Hn9+nZqCMUTebxLq9Kbn+PXX6Df3/8NbBr6N+GIKY0167rkq6EFH+AqBmpBIn40BY5D3YbxpQidczk0V6gi4DI7HM6ryI2/dv4DUuOV/j3sdEH+23u3+irc40mV9uvnfdGbYlPGHjIk9C1758vOI/VIYKPngZmw9pglUlBCZMIrttuTkzxSpNjuTZCQghqG5hOnAfKbe2G4DZm+xmPEiqMESw7T842ngXycGBjq88XD5MAAZBLOW/M5aVt8D9IAZXNszVTxzCo2V7FLCkp4zXN6JzR/KYlIHY1zeUULdht0/KJDIvXJIQN7LucyCYuCRwT2tO/rex2xBAWnpOiBN3x4HFbMJs772WRRpGVFzeAxV72bPDx5CsZLgMh+vwHfGQvF+0Tev07RBuh6w+YkzCPxhM/IPY30dJ/5cQpCuEOGX5BkoFmDj6A7bq76KeeqhRdcfGNnvrRFMo+3+WfWZ6jFJ3FfBrmDGKLNPlokrNU+JO7OhVkAhaFz3I2rlmp2RKE5YKEkEegdH+tcpJSpx8TfnNinUKJnnJ+eJd2nPDo71n8v2qK8Bx8tU6HeEBS1CN4UTet0o3hf7BXFiN8S5AEI+4CWvYi+U6LVt8ZLNjm/2XobP+6kgxUYDBIEu7IVXNhHg3vptx5Sk9BcBaWSNCKSmV0ABunhjkTHDlJJTd0l1pTcuUDO/FYPqu5/o1OcPk0vhq8ZrR4OL+VzYorms8ACAnRl5aNJg4e4ajS4WmkAJjpMww1J10+4JCvYX0dxiomoe6BUnj5nJaQbIBA/MYKo0J7i0hASgQAMRmaDPFDJetqAXPgQdjX9OAU5yrCtsWjFDbgN5NWmvv8TLD2He1Rh05RB8iCxc+7/wyUQ2nKW79nJcReAsT8M729BATq9b6SkiCe5BvaXbYhGax4CDfeDco1rOHp6OH0WH/+tSU9LeJRJi+JLZHehA95jxOXavhEnOTH0wBMX3HuCSjRZAPvaTQvMJQzlRSfDM3vjpITcXUWY0KxJtIaagsmyRKpQqESgbE5XA0HSIC2b7+b2eAAoDx1ZcO//kHvgRjp14xN23Mp0YvH8OLBHfJi1SgCjmUA+HJyo/jfwnpIBR4Ufq1KS5wS0RZD8E7K9EUxqJtu90KopN4wpTSjBVOtE7fSX8L72aD7Xms84XJ34FcxLUe4RheafasvkHmE3ShplP2nKUo7SmcNje3Nfc+xJ0yoYfhriF3aGuJFdDmRtaFjIUZR9lhUojuLDIl+HiSbuXWFvSf6s6m+svxMcCJ9Vnc7Ru4w6RUqN/bj5Ei2RBhpeMQLst79RCIwUCqIu6od9L4LrYAV0epagqs2nNtSoolOMii53zWm6g+BO6CUaPEq3Re9BtfnpPStqiXsxQoa//VJtAee3qZtfGIjtKnTWpKEQqxFn/9hs54RD2TFJOmU8lN5bbhwchwWXw4fouezR1+lTsOFu0C2iIpzEeu44Y1scS0NdwTvB98kQuckBlp2afVM/sph7s1EH0SU1eX4fTX0VYFRuacR36Dlxb8jTtwE3juT+CKaaz4GYy0celOYwP/kpJB9+kPAYYe3OaMc6wW2RtjcUjHd229kEemII9Xlwwwtv4BRGwJNK3iePC5tAZgnt9VGtlF71HLnHgpqCYXHWiPJge3n0uwrADrJEpXK+mTLarn6CByFnwXYnOObX71lGbBCUdZd3nd0d5w9iBbT2VihRCKxvUD04E3FScNWUmmpkWK0fQ8RbYyTpR3bSBbt+glDEbhs2hNL4l9ncw99AfUUAlPbEXAPtqb43DxjtMMXG5L22IneQYVfwOCrSKiByEayaAQEVIqhSdlnibui5AVSL4FXgSMsm83OTNpybxOQaddve8Ie45vXEkItfUWjiKuCmK3th+3ZSQoAH/5xK9LJZzsgHXaQUDznmoJneK4wSxcMU2nh/Cr3FF2HGROafyWnNex8a2VjmtDfkD4+XnUdk8qqdAPoIAzXcIC7r7QfM7BI8Mbyd5TPCh1H+Vd3pFP7Pq5L+M9dsuhHXjny0wwAAvGTCI7JRjpt3Trr937OXdZG02IKVjE8W4HumwdG82GbtuXbGmGVc9Wh0YNja9vWEzHiJvcR+jn+hLN5ZN8hSaSDAY4i1YWrXyX+UJaiEkmhUkS7L3Weeb2lr/jcVPYdDL9/SvgUhLk7yDJGzB428PdKauTPNvpKS8a2vT2cr1IL2JfiI8rBp1136oQzXSVNAlKfL+tbKo2pJSTNW9Lhj8UoAc5CjJp6xaMPAkLYVZ3KOhpgVKHlYeQSQPWIwJ38C9qrpsR4lN0mXHPZclSyUKpEFOo7YJ290iYB20HGXmjDzfYMnBSxbjuVdHlyl66mqvGXvVqOglsdjehTGvql1Ye1x5N6J+BHLuByPSgCBljs1Aap6IhBLNmg6QiIW5YopxgLbPuGHeyiUaLmZ4SxdNnGeYMhv88NWgRu9ZNdbgt9StCLI+MHH3qcHwn8vuMJ5rHUZn0gj8nPLTpTA3iQw2frcMAgfDYiKs7ZmRJWRX3IJLjVfiXfHBmXqsBy5hHds7VlKMzVAtWV2IQ70O8xYafizekHOaSINDwon8cLPjJixIZxktvtTKvG7dUAyL2fVZiGHXUgVgj5GRvpSOgm5ykpJ1Ef9oGn79UWietuWBJoh7WseYrfV9DoA+bFx9rL43Yuvk05guZrdK7W8ZLq1QtnHhlFK3faRFUwIVDo2TfWYqJFA+QrW3GcU3eWx3X2SA3FcHip2gnwyssPCeRGf3TcqGgdT5CbvO66WqAoiE43JGSy+ohmCq+n1d94ehChJlDGugiO2kbc6acs3LVuYXHZDNoPbS6Gqwf6pv3S10aExfRGoAEnohg35M6oqwFx7rjf7nw6ehn6cUOTrridDeE2fCvlP//9HkfcH6eaTC9XC/4k11sF5AehIIcZAX5ytcM2pzAcxTZX2obGaZzCAOtSTdRBp2ZfBtju0onxjh9wicvpuzU6/ol7fN+p4n6+uJJ3pJJILOeO5Y4FvOzlq9khJClXu8X32a7COJeiOZ2rh+1JN+oe1aj5j3QWFW4OKtz3vZngq57pYF/s3Hi6stVwKfBt5eM7zw64biYzMmqL7aTU+v1r8Hos+6LeSg/6RQu7YJ4nwoofeDw2nVvVAeFWa2EUJZXVPbVXBH5bB2dUKIsXdM3vxKcm/mINk8WGmmMk8va3Tb8FvXdLNy8DoOvOvgdlyvxK66ixCYVNYyasrW/P1TCOc++EEHcrk1nb0D65AOj86NNgPHvkoNmZhMxAnzDM838jZ2LqiWF6mWGaMoANWmUviuF8uCdXTnSzRihMgTx4/i3ik/4bEhrICiTcoCvujgE3gmbm0/M1YgWbgGz2CS56DNIo4IK8Vdp4P8C+Aequ6EDEQQyqmhSoMeBSgVtV+pxhu12FXqTPzxC85KXOFnn5t9gNaNX3OXLpfgZgpnmYBwp5tYqgOFRMkTF9kg59eD3zSVR6OmJzuh3MMZgGJffDwDfLwz6+bZ8l/fwMxy8KgH1s6DqbTHGyH0U6UCROAUC2f86/FiOgffCjZVuajfVwHim3tiUGrTAVlg5HoCES2DuQLb0ynDRyVNwnok8q5Kdo8/altJZvO79J/jPDoXVUkN0ZF6e+KC9D7ITPEzGMI+nmf0aLVGly7wsQLK/cKfqDf2Uwnr644evQ3dyoG2E6mXJjeP4hK5XCON8Ux9vrJ2I3SaQlvf/62L9rG7T19mazX2nwAprrRFwXO4TJOMp68uaP2avFMNnYvIb9QIrnbZU1Lei9Qttj9DACffgSAoCOjfyClJ/m4cSSYv7mfkZjassf8YG9cJoYrhg/4AfIj20M9mTCBN53hFuCeNiXb/TP1thHsexj+UCChX4nh1Sw/uQwv2fjEa7o0+lPpB3yS9QDm+MTWZ4tE6oQfTlQuJp7i2DVNT1CTTscDUibqLpviu9tyWTTmqBs5AfKgzMW+jEr4mrxw0362/pg3Abj5+pfstpjGX64q9LWLqrx3+qgJFHwrerId+QjjqdDI7fxjY41Aptm4afQSfn4gEyiPn7NyvSjFhH52O8ATdzuSu0AB6/0NjZq6JcwEKbrjZz7hwx+SOp6XjktTBQjEz5Ddd1YtCR/FRuxpoV7xC1O9Y3sDE61kdKHc6SStkZeXB/1bHTxQrtAm//lTQeHO5Zpk6Dt/x/h7RGLDnwgONQPYbTsWOxWgMU4EWTzrJgQIYirNU8YWlin8rtT/HCRZBI+uK51Hm9kC2J7ROJSN8V8DwWzr5IpZ2nU3nlkimVSPpl74/gADUgDFlVzkYv664xBvk6eM3QhlDRfxQjcKK8TT6Y3sR8LtiNaj9zt/2nFwJaSzELPsAtU6lDYjut9Ysp5G3ZE6RK+Qng+Qn2PmCyAOVRGM1/7WcmLNzu9WNekNRBEc+xP4dILzVcPEEByWUFtVWaC+CxmPgAUQnaACwJ5kRzybGqD4ZgLT+N4N7kQCvAoY87sobDPLYroiTYDLuTMu+1+p/R6PtZarw2JFymRNb8clgRSsYg8XjhvKvnpJ/X7Qjq9HeFb0ykNmRAdjjPDDYDV79ca7l+2/E33n7bA58nUko5uBgnJ4MpclnBNcL97gl2yB2WD4kI/eY2nnNR7J/obGJvOn4JKV/qoxk7XOcKBp0j4HbO/cjr1PA0ZhV/+t66NE4Tcbpaydt9XEbJuYyRIIKtXdreaRvi3uxnK+luYa27SfHhRIFkLsA73jr76NjhJNXo0yu2IaebgjK/z4jC6AWA3weq6xqfFeWQu23WzGhl+tGOYB5mez8LisAdijY5VLZbkpJTJAiaq0PV1xL+9aUci7ZwOgOxg4727iIzTlLwHeojtxfzK8imtRGqINEpko4iVdz0ei92X6wOePjB0pJu+Nke70XUi3hI+qzSR3SsDlRtloVNwWVHVDhAGhBdhghSR2kFIxbUkt+Wvv16GrZbS/oXKh8aYROsHmqkeu17goVcCPwaLfY7xRwYAn/mPBm78yfohAO38FtfA+z/5fhcip/yvnYC3m9gjuRrBlhhrWwsonkMcoW/8bn03xqKCoVVGHV377sh944FrwtO9W2qRlooT7+LBP/bNfItsCia3XuZljC/+3+yY71lYDZ4Lxb/+w1OYUyMloeqZ1cAOCOjfxLO8n0ZtnmSmxHMettQAIVhDziUD9pIowMXX5QTpJAYSYOKmBGWkE/P+t/44Kzhdn3+zE4iTjSbFPFeAtZtBe8j2nSKEWhYVKqI31biMvLF7SbV6PwDbOFKz2GA1Eohweau3ji8CoL/MnLnzdKehSMB197luosRU8HJSXG2nHjUUvJPb0seM4hpGfFwq7qSEPez9SFvMllIb274+B29ncE0ypI2XHZPEp+GSQ6iTwhwaGYFXPswZaBM4f3rUkFOIifv9wf8P5+0Tuv995b96Q42qu0VQhW9W/deowItWNf1dmkzn8FpHDR4F07hSv4apbajyhaIBKDDKcp2bf511JtX2J9yJN4cX+M6Rb5ek7pE9F6oYccIIGr5RTD6iINPQuhCiIr1ujLXrhlEsTxV47xXxIc6PavqF/r264yD1Mc4vccX+N1K8rrPvLz7xC5bqY254XocLdbwdwThdqH4C9bZnNNWmqFW/Uug3pS1gC79BPktgrYWz7m/03W/cDODmbunHS4uZMRubQwOhjkfZB+EF6+pTkP8+wlrDt76fliznqGzxnnJh1+d5k4kzTI216MasSL8Ut9tWbzQpeQM5XtgJL4xh74bEFAq6UAtr36j1xhk7M9PPULpZDvShty5WrY8T7a4vOPRW/e3dAPIC0Ta7UjQX0hJEXWbeGZVt5BxLhN/Bln/LsOrCrwyl9RUFZTFMG2I7Q0nu8jTBLgwAXey9UZx+rtQxwNUQd2XvQkQdZejKkRI0qgv0TGFo7b16UFiqtiKb4L9MmXfQ24EeutbQduocovvjharhy3Hu6kjJEr5jKQL2ZBf/JQ188OdiDVzsBdSF6MIzundTf4XWzZNemzJvBtgKnj2TMB9HmobcjlWRF9LRe+MqLIsYgni6wJpnul33AyHtb5y8V5kpW5KCtZQF0J+zycNuzqKNOEzZIX/q9qTXBy+u5YhOHtW/3MLBmnO34Z+OQyJ6nQJ15e7obtwVxA6kTpx9AI0ZuVja20QvXN1PbvdI3LdHWA9/GrJzgywg8wZniMcB8E/9m4ONBqtMtzT3+c67Ff/h0Z9bOV6+gNSv8bX2lDZShKNQ4ed9pqJ/avTjt0E6jPJ2Yrmm0sshQbwgNIaeckTcb1Zt3kDjO+DX/rsChsiGKC0JglEVYO1y3Af46YC/sLTtO91fbj5OUeroBl12Fb71OeJke43s1WXJ/PUkJM/ZoF3RXD+6nyigSGkb9plrOAhFAq76tE+D1M1A1JaxWblYjdjLutQv11YSirvyE8vxAaq8rFatp+PrRVpqx2TLFXNblkmG61/BKZRSc4SbKZ0U4fKlJ9vgbMEfLFEnzELp9yJRV3yF3wWUdhhohE+pZ81Wwo5ilPxsVrxnOlkNoOO8O8PBmqRa4GuNpuv4c+0fz4PlSKLFMKIUgdBilvMF9pwhjZM1SG1WOrI+Q1Jnk4p3eiPpRcGkH9fnjFL13VtGYyJRw1PtO95njwjQtcBQfedZ9+u5/7URm7naEMusnaYLZbiIRHPPNezRkXOUvCkc2l/1mVCpl66TJniRcTyRRcjaGHiA6djJ2WbrI8RPzdK5c1e/IoNhs0DqqvAm2Kxh/GMD7ELNo6JXqMqQPw/KQR60PVpP/+tz2yEjk4hRczGfY/frILRulHZ+xylNjP8oOvb63uxnhgmGUDPHrwme8AikkcBDzOyklg5IVpWbvuyeAmkC8aR0nUdAjxQsbPJxfZenPIkDAez92pwZ/ry7Jm8AolhJARvvQnSx8ZzopjvAZ1OOXBCleR8vqRuRwTPv5q5pbAohw4zNcnVYMZ53w1wRPZnlfgDDSsCEcvr9M5BhB1/o62/gApjnJMnpjccw34D5NRnJfeV1+h1Jw83G7oS8cVC8QnGhVxziRa6nDZvGC6quGRz5l36r248iXgfdT56q2yKds1fk4nHaeGmbC1GSq+Bhb097X3rpGLmDLhj7EfKpLMmp+oYAmMaGnwQPgKuoNO5YrlNq7NqWqyBPa13kB00Eh+Jkmc2QbKs8s2vWABr6imPzVhy3CMBWTR9qt+S20UB60O4pg/tfOJKdwgqFKivJmmyP7cLddHJrGrkWmcEuUO9fs3GDSE3zZkhayfFGeF6JSgvxtZcwuUtXcv7YmMKFKV2ui9gX9bPJ94gwzKjpc9x3KHPpJg63p6WWeSmZ7nGvGnRKqY2/vGbAp+b8JwbROIl/jVNRYzkW5tpCmwM8SC/N00YF7F2vtUbgCyqE4+B5ueAIqRnj+yiqyh9ybuAeWxLPNBJKzi5AYYY1OPqLDiZFLsPSfKhlyqsPwJSfNlvObaNsy0hCp5WV0oSQk5oHw2D3rmYZZWIGaWzfdLaMyBEARnjPRh/xhfLD1ec4s+eMlQqMM5R5ICRBMGydkvMBiNl5aFvvRp1KfSK9GeC8BYAUUA1MyeZM3sXN6tgtwZM73vWGw30AFLy6/fr8MuQM30bYB2enYL03vfX/zHu7AIlQsNSim+e+0vpU5ugHrVqDsWa/62aYUheKaJoipMTwRxIDvMa8mUtoJoG401zu4pQVNVdF6dbfEIzH3lPrrTgoJWQHxU1O1Twm38T+hGyAYkRqTMkfs0dObC2SbJRn+5fDVRylepmVr2MZ1rhg3sJ7GXmesN7FzXL3Xd+Pyu5VLyqbhroH4dP1g38QmEFSRrmr+wv1mVhyF5rY7nyEr7SK5rbQNjnmIhUFi5LUM2NPQCRUrmrTgpXaXW4Yf372ZDav9GC0K9PRYn26Edk1IeAdcxniIWyDx+hfvxrTRK6z/7MMhtyAQFOwtJiWI/JQinXsXAIkJ26uj3xzBlCyYab1vx7USxYR1oNq/A6hXNlePuC1OV4U4cL+Mqwctt9WvyhpnFm5E6EaaO/IrOyEbU/TQLe0sOUozV+WV8ziTJ2Wv54izLHsSJvl23anYR7Pl/W+CpEosTALIlSpRvIYFMS4o0jLV4Eq02NdynSaJXZfui4O044XVE1r6xsPZ/kWOdbqWDplFsFPV9eXEZ4A9h5NrvDHyfc2UeERW815Ges3LO9U0SCD9AwBB2nTAWz8sA2QGKP2xKimvOI4syjbZz7kNjZFSkSXJnRHK5dERt6zW0XZPCsJzb5X2nEmr3ul7pECAIzZL7/JsTdJ1i5HT37XLMUwsll02qRqL91T9BF395NukbIP+Dry8ZR/XhJNd/TZIdBJOJYIfB7FH4j8dyYduxMQO69R773tevGrgpA+WCvxc34oP8yNBcvuHgRIqA2arAOabycz/YZumpheo0N1ETGr0SfEw0GFaCdxcLfAheqwxkcqwHQwDnSOxZDXTGIlDFDBfVTGiCwHgBQ9VKJEZuTqmyZOFy0AOX7ogpKj547hL6RXgT/0Oo90syKnaMkYbVZvezgwxjsa755Xv9KQooAizJzEsTuOxo1ntwLtd5PprxBHftLusSBeTUjLVBtIsQ0OJBLsro/8nY3b2GSRshHprmqIaMM94uVU8Dxrf8lzmEUlOuI/a1ewGUIm6SpOrJWHJX4TzfxWz+Ue9qaGEoT3WGfGgOf872s0Dqt2AeIUx03zLEZzP2eTnE7gQkqQMLSBEIbPpVlK7VrYgZuKeWpSq6CecWMj3jiRp6+4dy2JWkyJaXvJqDQsS16K3MDvcK2xQjvE33vEmS00ZuxFM0qyDoqyQhRTUNhGw94xGXyRx/0fCsZBfpS9106+3OG1/MmL3zVS5lb1wSdE/zL89Fv6SOj2tbLMnSvg723/ewv4M7MNM2Yx1+aWsJ8/Yl65ADNHFVH2t1PuVWeXIixogoai7x9iDuHZAgLuHqkDQlNrfGgXGaP7NAVX5hn5g/EDXDCedwuIlBMB0zdJ6Lwe2pTxt8V+GJUQtFS9si+cWCJRRHvhQnITfHd3L1YbLlPZjwgb1GPY5wtpLa6+bChnJ48r969nr+JzY3xIdzn61e/DosixXt7f6prt5aCJ4jreMm/e0mCaWjbF/QkmK08w40rgKSrqOTuNH7/HkiR2UD7RkvlstPoU2WsugWrg11uiDlMn03JhoKtxphX2WUEfkdZn7tr0teCdGyKrd+0CP90kRNE4WfYQ9Rm4d6hDsFGcnWu6nm6TgQKPCQLmU/hcTHJzquaRgdOFyohl8Nhff/PM0Hy0D+Mu7+LSO/dJO6x2GaQkFuarYj40j8y1cXEYFlgHon2s+qOI2Ajovg1AzHouX4iaIrdf9fvlGWItVI6lD5xgqqBiQw7d9ZIKJmf2wUeXoBmPxEf0vyBVbSfpERuzH8rX5ANZUsae7pS6+hkIPhrPaqvfcIBd9Ij6pMyKEIW7mQM+4xuGjQAzde8TjXAUXgwv8XMnuM6M3yRGsDiimg6TEMzVqrPEe65eu023ByUvrcmVqwL3jVjQkn/gBFxWRg7AS5sY8PLS5DAJIlEPky+4CVRZCdai/A/32rm8P6gI0rsZo2xyNoQaC7G1RCL88ffIPBJAizEzodnQ42lHGu3/McAThi36BoSGkebW1WAASBhkO4WUnoEfmPH6ktER8Ofu4sZLnW35+aFnTKVfHiEh/yKtjGZtCDVhbdamteZgTlEk1AvFQ+tCCOM2HR0yUZgc+qipTKW31S3VfeEkSuYUCM4hTsHHdEtC9zXlYdzPM0Lef/vA2pN9/MPNCqaLHQh3c5NFQkgHTaWNGNnpD5tBm88SOue6cFxWVESHPQq9NjT4g/oNfObyAQ1K9v5/YXOA+ZCpPeh96sclDZhXWkbrXGcNA1Bx3prFEqyLnHct8NfiZqKjrTEEd/JLOXFwi4Dce7bdBTYXxhODw0nqz7dkb3Axgut5PLvBP+KMGDCloUHj3VhMFVngbWJHlCzso6SJ/XNob60jcyrqoE7UrCsxMGYXIfXOysfLh0+b2zzvQvs9GOMpe/Cz3CbbiStbq4Zrydap/8DaNC8b2QuZSmkVEKX3F+Yjk3LcRO2ouO9qUVY4YrDxfpKalsv5ScoM/VqnfMStqdcmlXjygZVkb3jWeGQf/uewl0IvP61oxjQoYHaSFypYXE052zZmxARPyqHJaa3+PTMDpWDBkAwUJAMycprPgD5OZ4ZXmGT7JuuG5BpVAWWbHjq0zSL9KZ0TX3s6Uta0wRnpyfnVQn+MbJ2nmouNpaVExGggo3qf6UDLmh1eKptSZhY5OefUXXjTJ7tqNLdJwT+KFFU9G6PaXsPpSawkVeIPrU/Hf2gpTUUp0exoxF+CO1Q+onyqLG1fQ1mTTLOYfDpORC8oPUC1/SzKxnO1EYpSNBhgeOYUgmUBqOSG06cCW3nd5cMqbaYwsByypNR3XzukdBog2tfaWIB0jdGDDoe4d3EqElTuu/DfygJK/pZIsaybtnjqyBqx1Lt00lJ6fvg3BqOGTiCTaucdktO225JilkkQcitk71KecSyp8NMs1YwL6rVfTEO3TuPi4nSSM9vK4ksB70Bzz+yPHa8vw+KsrE3LsKW7J0g9JfKzZeqsdmt8sRss+wrWsz6l5keQVgVLXbjCfryCYCel911GYTtwF27LwE7qRBpvSTDGNlfQgPAEBzC0YT9FM1ZLYW1NEb/YUyxEA9UcYwn+h5zAe6/cDm9znaULyLwvBlXCHctVvxSTqDEB4beX39lHAOOB4xmIT9dseP58A03q5knU8WdahQh+OCXftmqZrXdrcQaogm/Hj0W9REdNkWRFCCkpGLpRk6Uc/hwGGyy1IDVxpIdjpYOAX0aZDoe4WWTj2Oy3BTTAaVdsTniF36BeyHL3NC7zhEPc4sBvb2n6rrg0kg1o3rJRrCiKSSEdIYk6yvY+L7+we0XTqIFixSkdyRwyziaf42S9mTEw9zipIPXH1HyhGledAK1G2Nt9LWlHdE0i0J++tMijHbAJYYQYoDaaKYBO8qNT2g2/2rOLfPza2gvEuKy6vn4GW/rnXMIzdnPAZHBpFTQXUFlL7KiVz1/0/gh7qgxRPMdB+b/OzJyPqQEOSXoyiJmK1rsHMHOMV5aYwNdNn84Q1C6Xp0xHv3VeE5OSCZNdC2/YevtlaB320O9j+OiJedKBdSBuUoNwnTmM6SoKFZsGbO7r9aLO5LpwcfGFV+ImqaT3yn2VDpLLB1Sb2f5WVUb0yR09/L5Lq9/Hm0+zogIzQE43MibeiKrYwjkRN6qufmv1zhFg279nxPdqbUl3+WkP4588T+9sO+ULbs9KDBPcrJeoWI3+ZFplHkUQb5OuL4QIBXb4BpUTkot9uoHUDHjeGY1XiEvQspnTzwlWUS5cvUCWbWjA/Zh1fRWia3pDiJkks24am2LX6Ktqpk8rwC84Ug7i7PBeaugu8JY6pYXeSYPiTKo2ly8Si9Dq3Pdcpj24CM/7vUbxhUPcFQl75uONDcRdTAn2wZAkKHX4dIX0DviuSd2VbOGofgGdQB2euvgCrbbCzhxJKbjF1GzZTXAvQLjrpcMTBD5q10Jg6eMvc2c49Whb3IpHyetOM2LHEBWLJmTGeP9vsOPdLvLzUL6jeutpIOdKSkZda+W903RU3Fn/JJO63OUAKpAH+RZrHCTPxXU9PhJ1vFzU3FiN+AJMFrwgfrd8Ol3uhacpu8nH8LzP/KOusz4TAJe4DzGzCdNs3iMsfy9hGJN0KOY4R1UJyLVHd6ne7udF8UTjK3afDevuPlDlwdt1WcOFt7QvQa+Z1NJ4PZC1m6TBTNFS69XpYQGrmiUwhSwzExXQH5FqnFisvXmpUHh6IcgUQOtCzuMkmqzck1RHQdn2Yv4qMd04RodTznNB32ePwVxp7TCJLxA/geZcPtJrWORv5qLno/4+WqBsJE73/yqwjkAvK4WAFzxlw6jQeU401eV17Ndy7N5YKLF5ezsaTuc1Yb/Tt8utMFdbcjo0D8ZHMgJh06KfA4kU8LHwo9qNURZ+/sdIOIPOTb9LflmiN7UiYMv3tksfTpkALRPJCArPqoDu2UuZ43sgntFdsM+2KiWqE/4024EArjPlAEyEqXw9FnQ2VGPaCnRaRWqOAP3TvODLoXWZ30/p6CvUdudz7x2UAP3fpDKbPid6QdxMuMX7kA5qyp3IdUvpqFiSV5eDu07u92Nej2WlBJKLAjD52TfpkgRT0LgYPrpOqES/73AAuhwaf0fBNpUUz9d4noIYAAAE4gB7P7vicCdwPF/4WCxJQNNILgF5ZcvzgaJxyo4Mmngurv8Jqn5DVw8ZsA97zkmtYRg5eCYWrI6jmWwhQJqxHKn6eIhe95ELJIyTpt9bkCK3Unfgfj24DVx90T4SjNHnkDDhoK/3qoyk8myADcgaQVWQHKLcd+870ZFgKOMW1LAmIDfO96SZt7VB6cKQI9Lu2N6KatXwsF8ZvyLZr+py05r8tCUilTfhMp+xsr2XPkRVv2f1RjG375pVD+e/2hpfjAdB3LEyp/59k36S3pXn+7Fmst6yyZJy3rdrZMlMcWnwM+JJ6SYCQyt/3EYKdvWaw6x59Hw0hvtbapPrOBHE66IhbtQi5nKlIkAwSmR20UwLhdGXhSN8iZt7qO0czWwt9sp3Ea8YH6hpprEjRn1wbHoPtV6Up5znhinsUAUKE0aIRUEWJ+lfil+1b3p+rpKOfK/vynzrdMhBK37jAGKqtY7WnwVYDtor8wbchIMw67zjAHXCWLRy0bk4MMH5fNrdjgVvSPim4U3R7qaixxQAZKNmB6ZPuqiTtyqZPVa53TLJNbm2voBD8VoZc0ayhCU7ueENieA/ZMp/4gEKsvBcknQV98Y/FKFtPUFidRBoXrvldVgBn236ixxYdCH62GmGmFdfd5yaodch4ZmzOAQ+4NrZQg6vgBWWSnyacqB8sQg1B1dR10TiPR9KQibtxGwVrNdELm7qLegOoy3c+EEBlg2GaoRsPqRPlgjd8WZTZYZupGWOme8dhhFXrLZOe6f77wy6TxB39nYM90PRzVnSQvSi9msJFM4VxuGeasfVdXIOEPybfcgIxmNjPQLcrdxMBtzqES5C5HXvrkZ4g0M+X1TMl+/3eY4smRSNZDniM0Gk9VUw0CndkXFQVtKt1E30EG6La8VjTBVM515+PaHFHE9U0aVtQgwTSKMHf9UP3fQwiHb2/2CVQ6qf75UxaqRpn7+AnowUIwJyIEYjBidvWmpHGw79quFIzvgdUSUmVgNviclDpPt4hX7gO5r82KDrb0etufFndiWkyXzqvCLuNE6EhRCTjXAxpzkVDAuG92hzAAuQsE4lrgRyRO1lXmV3P882vFS/pxX/KNfdyrqTbAdvp6pOdYi4Ni4kCiIu2vYrDvvNHN1tYbi0AWytAyCmd3Iof5D4D6SQy83gHH/eiqnzd+4J57GQ5wiG9qL/Cc1ZTNDjlIrluMgMY0b/GQzdYXNZLbKQe714Xa1QnYUkKZWd9AN92c8E8A0pJzCd9eSITwM7Gb5sJ5Ttp/2TxrxZWWEEZz/x5LnYsEfUm4cSdr7fAv5Y0eS/jE/kbldbUzBA5RAmrYXH4zGl8T26LF7QjYjUKDVvkvH/AZHdReF51gYywG1u1UCqNUjRIJxcqNyuOd7N9B9vqIrh5Yf0jyP2hKushL76YNx5abarYxZZbNiGcMDcqTRhuCm8JLdhMQg2MjADlfwAIympPrJQkytlD7CEv4HeMX43Dd2ezyk/MJ1VdWhXwrTvWJf2PxjcAL5OU0hgnlKkW80SCLS3I+l/HQ6DwOhcEGxUgURV2q0bPworMSxDa1QV3Y9HZEKTMPztN+emTfx/VPg7gUst1uCpefQBZL6PhUK1Qi3TPqBVdFxrWp7VjZiaCGoSgjAO3llELbAm0JBPz768eZt70gX493i/jUtqrL7z869vQIHcBW57eudQy6Aq8I+ahAEXPYZ8VUHH9Ucg93yoQZX4+MNdvWd6+WiO3RqjnHLHDc2QIZZBhqttUFqbHodqy80KNPymCvQTjNtVUmcIA+d7MYGaLVtS4qtid8P1jeD6n9ByHqPFVTjsn4Micwch02WNbA7gX/qNORBePhU40e3iwuK0pQRrMYPxUySokgjOkhPlFba10xuiHB3loW0L6s8potru9FZfpbK9kNrY+6y4Z26gZt1kdEDkB+vDsHdtxDkN0mCeUjDbb/nxsXrzLmojN/IFQzgdi7kGC2rUQ76VFlqvNjEHhn6pb2g+fQ13DOyMisHoNvWB6Al6o7eNd1WLiP2pLdSJ3hEkl1Q5bzKXENCkkDJKOUcRU+KPKMZZjMUYDYbBF2t1Nfq5qPZOhqCxyWEuM5sh0kq2JfXd0Cf9WWQze2anxAga2SwZtnz7n51FGeG0dJjSWJGh2dLPC0KlWyT0yqgr3gwRUPJCmndbNFEo0syx0Da5m37QdDabQxmqWSdWCEqAKxEhLSkLC4UaaM/JczN9JD1Srrf6uzf+5BhGutc5HJ2+HIMn+YwLvu6uHBTa+3RgfqvaH8GEZfEEZJY6+Twg3yHxMFKz3OlxLuqOaBwN7W8dB7lWZNWwFuwsDUo3rqgvryv2iol6ILkGbie2Dm6gWH9K/24GvcBvtDjvEUkiU9MsssbOJ2GtZDfgh9UEQeqR2jHyU5KNAmdjI+C7IywnEtqGLbY59o4wRVDPjI+eVITbX69+8Aw7Tbu4QPCSAIaneZol9HlJlW3O6PW65papJoy9pk3bP4izEjjE6MYRQ5jk0kwTGt2Zxy5XqScyorqUyUcIDuQMC/k87CLRRjp/g/ygr/EmG8sMJnuoSaJ+ddIGMa6M4tcStUnfKpW3hnmfouj6TlAN0QaWPA2fu7wtNnVUCjPeEM01UKunetKAwviEZfay9lIst6qsxM29z5WNQshnUAqIx6iYY3Hu8nDCZvvZezWnCF6X2ZEmhk7RISgKnHI1jwxFFRcwyfM+lKtCQHC9JMfXOhPTTGUqwlLYZLdqAmG2OuZEYuakOz+sztswSXOifJruCVrYis4Km5/ma4FenvtjQa7ZfnknZQor0hcKsvD5wz8maV2pfjByc4kJCA6wa4Re7aun6VQPslANOKUy6Vu0t8HfHncIYix1qdYjNkamBEenKYc7BaRKwcgBPfTi0JFCBUs6OrMwku86dKdb12NSE5pOsSkj7fMzrnpxwFiQs+8zD+TiBdu2WGSJ83nNIsvDjicomQcc2O7Cn2Oc73dt0gPtw7i2v+nA0ALmuQWjCZvyf3NKODIcp8pH3h9pkaqEQR/YOpVInUHMspFVPPK0A5eK1BRvb5p4IJBrveI6XtwBbqDP2DfuZTwuX7Lv0Bb3P2w6rTbBtffSke52xYqRBpMt0xmPCipHAYCPh/K/efjjjXFAzHyQrRLp46DrawZXTiQDfgoK3GapDbPkPO/n1K3fB02nn/Bh8ewYDdXbbq4+6GKpudI4dGUtoAoqBX5qwC0LnogKFV7zZs5WRsfc9ARrBoJP1rNqWR4s+DiQ391IVlSNQ3anwfeiEgJri9568eoyOeEY+PlfMsX6D0mQIPtugx344ZelUtt/d/yMTJZi1cqkj4I4Eq+f1ZkYnoGHMRea4ttiQUkpWyGj90zbTi9kT2hQdEJpczto5MNucyuzeB4KEKKSpo/9rNR+QhWH/vA/wOWcr5C257hkaH/C+6qqFmMhHQZ94tbQpnBd95KNs05ODJjAj2+Uxlh9Oxk4ON9gQiDm8QmymDUHRF9q0Hq8V6iWtR1hR29ett9AF2UadWWSfn92gDEEGUbEU5htgfwtAVxCMusk8uq1QrnaqyyI/Tm900Ao5OUfpbHaUQW6zaMmWgIepxnEfhaIIqg9RGb2Aqt0FkeCNq9j+z4yBf9NnYs6NfdrocJoJAzwtwADMDs/o2YQAOg7R1gCyZ/B4ZhTv7fjAmiZMPSN9j0/zf1xCNnfdpcLUcJ/nJlJ4b/tyJjqbud8kqaeacXqvZQOjgdzeyWxwHHFruXf9mrONejZ8YL+WMdMnADsk9wUIrjMjV4hPJhBBbr89QIfZGGiq8p8zg+4HyeWJUi3DN/19vhNehjYdpBIcVFTB8GrcWRnriLe4gjFiHl5Qc7Y9KndgiDC4EIv/2lhPEXrBoSzRs4hlQ4fRDCjvBMlZTe6ONXLOwqt3s/FWkoNrrnsCduWVRR+0+33d9qeAb6HhuluR13NoDajqqPed+CN+0N3DDuCRRlZhJClZDu4gS+iUTCM1pj3y7MuBwiyxnesk6xTByavfvYWNP3vONEACRaYfWsrdmVQp4+VX4ucOwKv4ts0NkLj1B8QA960NIb/vtldj71PbrZg3T5YwdzJhp04m/0J7C+WctpfEIOHNKnjiJwsLy70xApwZku3ArX55HDvDwdHkkDIBrQgOh9ZcyThuYIChivBtpmoRo5njRJrX0HAjDdp4mM6ZHhLW+GekxtU2CY/Js1Ly0lIIs7mK5j+hR/Ej8uXsa9zNIyXuT5uD+ufox20NpWJ5ogNdzl0s7jfwN8wCsrreJ1Yni202JxXbGxKWl6jxAUGi4OeDmSqvt0PVyAWhlht2tpvGCaBxkUOtPfRuReXr7XfoedNrD2+V1w5wJQ+3806sRR6bxVhOB59JLMEhMP3aDFrZm6GmegKRyLsPpuSwDHBhQ7sY3NojsLeAgW/Jd3Zq5s6UzKX82ZzWDw1d6TU5c9vzt/7Li2zEUtMjSgXL6L9nax2pVWNUX7vWFWeS+ebTy7ynNhPbBDVLvP28eN9JiX4v+AuNDVNLxhVlAJc5b7j1s8uXlBmW7DoJGB6ruhBKywnPGrU1yV28uueSR/FcryZzKfH+p7numaC3XQendH1MpUTU7etVbRWLwRs4c/7S9o+A7iD/3F/rIzZQ1HIXI37joPQWSM0eVT8RlpGVg2iLz9E/qx8nhvzgO9VLngUxu0HcjEqhCPKNl6uc+CMnh/BnPAAZi+8HaTUQSYYI0U2yIAPlwc1XRRxOfeWQBjfNiT+VR1NmVRYKf6hiCSWF7u5yBOORAWqDXJHOhJup/5Kv9oKn3Q7KSTpRSm/0V8E6bxD4S/46S1ka0f9LZWCxAP1ftwTFnV5FWsv/3lePmv/pxbhuUQ2xPRJFk9gMJ9GylFMzLF4vVsvhvnTqnCeoctKHJ6k5ZR4hqIjFrz0h77eP56AgymYk9zv5qMdjHYtXDJlMS2Mk/fdOLxV2z0D0UsADVamkJoyFJf5g8/uv1Yk0QjC2b/cWbNJv5gvXw1MhldkaYg3N+XMA+Qro7VdVRVA4fFsu6WmTnjOyisCvDEZoGVMvhugDP6pZS+7wJQRbOH3L9sec/79NyrYktK6fN3IKiflvq8slZQO7TUDsInwxc06WPiN6RFOJWdMqxLUhxfjxD8iAggxh6dca0xBvf1bHSWQkPPS215EgCgVQ507FDGoLnRBkD4UdyVq6Fw/JKGpnqFib5r4GEa04LUvWuOXxZPaAw1mmJzaRlP41H80IOXmTd950a5btYfafymIyPWFQC7/qHldv/+vW8GhAwffI/tKJrFeR0DBuMa89HMKG5SDdEbmH1/yKq3U7+Pzx+/cS6ppa7KKW7FchpB81lj3YHoIgdZxt3sI8IfWN+bIyAh3/T5VyIV08I31OpwUiP3CzpLYipbBmWwPFdea13t62949g6bVc+SNW/SHXU3dAV9NTq/8cccYixv7GQjfaL+UDBEKsaInu0UejY5Z5OtYXD+OlWIrOw1q7m0sawa4Z9frrMqt9QwdmmS2TbCAACqAJLt7Y5ie44AHU8XWo6fpZYx2v+hES2K0E8ID3o4JSDNelLZTbiYuP4XgQpr/Uawne6WgxQbON6drF+0Q48r9mW08GzvF5vt9HOgczwVy0GLztRy3ZSFWkFwNEEqoVnUnZUyMOXFCVk7hNhI1iRywxaokZWcrF2/gmN1MGbbTppxmmJXINjZ0++GtL24pC/4tNPC62YS48Acfc3LlFif2p/nuMyagpuUWAqwwbHiQlLp/MaBdylb/t9HnaTRuKwWh2n2VJUE6h/M0MIYkhYgmyKAsCKmco3kboCrCnxtS3Rve20fXOR8lnaIDllMLZgIkoGTCiCdRvOG/VpOnxjWieyuxX6VI7mSCWvIs+Hj+FoThIRwzzCEsKA+aA+UGTOwn6lPz0B80OJ17EYQz+C3p0JNXVNNyYc0lhGOaZfV15I3dRdJbA2NECGjAVXsAhJvODPTWecT0oi7lZ4xOKO06AFOpJcwsmvaXXgA8raa/Jc9ZJAOUmUKlmCoa/Xz7sF7UE3/TbRYkYY8gASMit6dvOFFJryeDPRveWBxHgB6PD+1rAcB/M78D/DhyvtaBffZgSE1nyru6wNByn3jG7hyAoaU/0fHfTBmm2aJy9sx+PB0EgUuUCVVejHUA58h3UClU9If1i40ieQyvUN9sj7L1RssNqMmIjKTBeT5OsMcOBETCqDk6hpHDziouTuASv5rM2iwbxUAhkOKAB6lFE7608HQdKk5kYyy6pS6A7eGSjPN7gLBmpz1oyYNLY9/kWo/s5dZ5tfOIxcxYeRdLGgGCMoBuHSDfdfH1Q2kUz6e+t0pdNDdfAaql5Th5XP6psVRR2TUJCmfiKJZBE1A2ESFzsIbIAzU+b2KPyRmC3JB5QTtsWuKgTb2141lKu52tmfnw8Ou4uypHtkhvBrXGZtqXZMEnzI95ez443JKg1GVStV5POD3GzlSf6aHhaTIMw/50bvTunODTpI5iZyKUaM/Ix1FPZN+qxwuZH+Ixd2yF7Mk5Q84wTxPzO8girRCOkUmmpyohShLzZrzMy6oyuyIAW9wzQD72TLZt5kwpuBz7x+/l4lJdG82AbbuSJldG6Jvkm4Etw7di45Mf4qdCBjLf10Pt8jImYzVWjTdg9mvVq6VUxmr+nqoRDFNtEqSg6oxsp4w8wZOt1LhLGdEnYWVVM7wJeh8B9FdKScND/SKXo7Rk1S3UScJCb6LJfrWaI8SpuON+WgADsAoTRZBmVyWIYM45XoMmIe73+RIZTt07ERl/g5AOH+MO8QUdcfOXDkTQnyvRYhSdLxVMs8KbQPVH3OuW7HnpI9MoyLfZHl0yfkQeoAYQMw7xPTPmaJnt/2Dgh7aS1NsOAWgKHp3eFdsGDgCf+lDOnibO2mmP2eRIsOiEyXnLYY66+4RY/sOabOKs0a1n2Rj0lE66m/hm7W02m8UF5guP6lWyPT6dRmkiAjBF+wu1pOabjA+poWsM/wNMFpNpZlDrBa+dsqjVKSLjrz+d4wT+1gkhNLQbu1qevAhAUddWZLd56RDHPMw5MKchZs3P0aPsI68AKYqLL9DaV0D8YAlMkGbHbogi/NBv07LLHSq24tFzPzvrdtu3xRRY1isSZnr1zYZVG0xdiKuA3NQGckxl8EFSAT1kJpql2NUIIMRWcx2MNOY49qRHWf7ZARWM9kYRWpma1eB52wPRiUb06c3TyPjstey+Z8iTAXI/KccwEavoxUPp2Qp7Ow+c/iOeTY2ROOSxSJ9sz4tGRO/9EoYx4cUaxqK28f2NJIEq7ZWLBR7hEiQKRO+cr8sFVmGS3MFvdwXn38PRMwvPpXPFQMUMDQjl3hkZ2QGgsseqEnleaMdfZPcM3MegHWf3ZPxrHzq2tcOEzTQ0QdxgXgcCpi1ArCJKjfBzdy1XB3X2or+++jbpRhkBTptY6z8ZaJhY9gF8+2EBuk1/3BXg+s1Esc+S/6zxxW7TMzTEACAJ5lXvR/R9440fiPrx+sc55ECzYdGh7tiYi18rnv8vlEf7w650CQTRhM0QjJFpHI0hKzJicAj9afAJnjs6b5LsR8pHHbCwxmQ9D2yWkbXgXgpaieodvw/UCKAhYEulg9aK3+pDWUQu/lUP7+dd66dOtfp9nTj0u3ik0YNCbWkzW8Syawr7zj0oMCzqeDxM2xzl2cCV2MlTFFL0FhS/NB6Tf1lrSUn9cWU7u+Cog8OZjhLTkkrYpUasyPLx5wjdiXf91tU2xMi2Ko3NefkI707JStpp8ehb4qKidrs4cQFIe+2KLvu/LkUQhMOjNghyfg3RPtD69Gq0tipNZTch6RvBZ/4PumkQzCjdnqFa58lNFn4NZwBhcfgS8U5SczD5Q3W0T4QG5HNathZtmQziFuZscwwuTyrkpsSGXT4rBUVDIhVPI8P8KXOgiwCdhXBNN5sHLmJYGUI0YzW8MJTfs1W/gFBI9LVpCryb/NlFnGmHsctWNyXwYgRHXo+2Zwntet27dJODqmnkMq4qt46rB7NKZ3rb0XX7afu4ee+bAk3pSWKH7aZu33AYjH+VNOSIPVYBc1pUsKj3hEwRxv2jen95Z1GyApC5j9XbyFl/+CUCbMxIhfbA4mztJ2l04x4P7a82W5MwNQPSOyEme6CCYENp6UxOFYU1LiXAuqcV07CLjiGeJRCanEWI7pxyHbubbvZZnCYDg+1eWShNUFuCX5VLZ1GgtcaqspKk+boNsu94rWxtDXGGMJLH8B7JJymWGW+YJEU4afrUcJFr7NMYGDelxpNCkZ/SjXYx+p/GLLBlecdSuJFuI39JunFOofvvCEh3E5sI1vdYb6k564i9Bd4AfMfJaW+HjAqyjV94jidcUI83dVr0SUPephg1jibrEIzUl6wP5AjUjXR1wTR3Afkp3NLuba4B2ca6awagPerArObzryIL9OTRfmPRwguQCx5OA7B6swx23jYQ3eKyYZc1SKk3kYrwffb7TS5UwaSSE4XZ2I72F/TPlithiMztI91xIqVZMQxyFrPqZjVfUPJEQC9GVkYmvIBz1dTM8FOIXaNhLbrdaVZrUPMyVF5C8PByqfI/mXzm1fVYm2mat3zP2xAudGhJOYQ7ujn6UeeW4tyfXrSbHCsvKr/v0SpoVqcHXOlfBlqkNS8sFDrZBE+/HV7WXn88yx5eDvsWckTB2yhlEhyWzM8hK0z9kBodikVhqgR8p6I11fSrIormmq7rG9IT+xddcugVlss3JzMvlyH/xf3Uukczr5AcVYZWKG28jfoTJ9ogy0b/zE5a75wqwbnwkaa0mUH/t2jek3znWkAogMPFpTsHcOEv3DoIRChDfAQWfkRVOZjemnQ5dxrunAukpcu9sQV8uPtdc03qp5pFxOt2Vv+B2r/IMHYWXl3d4fOG7y1Or85AFQLby6tVEuiFpjtO2EzYQPik05IO61OW1Etle11dY2TO0RYhpdwvWXbDgaeqWBR6mmwi7ZzdorGlHtwEEVAl0396Hxqg5GxlZB8wKZi8hajkTGK/G/9+u+0c16dp8/HpMWoANHZxP7LiQYfQRlqXU18uR8LkwvWDhnNykyvBKW2XLPH3AUWUJD/Ys5iFyLfIKpTWvGH+RRe1Qy6WH89vpiMi3tMrCEZrVGkKsBy1TVEIi1oe461a6OKAEF5BRLMhq8fHu/YL3/DHCFvNDLrJktg80IPJzGHIKIBjvnWz0+nRNfykQCiowakEXMqRJOEu05SfmoaVS253usaw+t8FF2qAY/Cyytmno1Ayo5iNc4SPHUcabSvfwSxpIH/cvS+R5mPE2QIiVWnrdYfbKDRhLGRWsz/LEPwZ/dlaRmMx4Kq6K29tNjzj7QiRiYFIsJiJ8/vtZq69+a/M/BLM/ue+ayPRQn/RJyvhP/80dzGI4Q9D1HmaRU0yuPyh4rO5KghEwTDGY8jGX+jjTlSaITQUx6+WlUHcPmFydryL8p/DEwn39Q9W4ZF4BOymMPORMuMLrjiaoWOoiAcgbAeUMbR9eTh0IUpdTx1nDjIEJ1yxih0ZPJf673ySKCf+BcZo/+FPX0x9g+1Y7nShHHBttK4EmAAAfQS972O2XJEvnwH94L+Fm0e4SFEnETq3WgfJCgI2xA07qrtqMIlkiWFA9LpJFvZZEJe4YME0ubz27mVmeyoUtWaHmwph+fLdlJ2ZiGzb5s62FpOBJvOv1ifoYkrU/HKJBar4HHilZzh5KkQXr8zWP92HkhA8S8TeNWHTni3LTxx5Gh3D2dh78dQCoPuCtBPEL2DLqD9U2LSP2mZwAT4t7WuqI8hEf6MfZp5mPB896DMw7Qi67cPz25TNlEnJYSkg53ELr6xXxcKtEn5gteKmS1tJ+YILbmrEIjoE+JMFV/LUB+R94OKdwsnnIK+RCFqiSBZmhtlb2nz6EMQpJJgGo85LGtnEYY1gjaTUT+CVXXoz4fnzQr3dUuJwQBCCvB57mJhOAAhVuI2a0Y1BDnycw5BPuLvIsijP5ziUHajBMP9RLszcXkrckbZAiCza0G4EJzQ8+bWKcdH/JqsnJUi5E8KLT7kRbahKw02LvjMvPcvBx05/WB2pe+w1WQf4I0I1Ksqth3P1PjytguWhE4HTFhdDDqVd1jVOk7BYt9FMB5DcKPnF0D81Sek2kCA0tDDKsbsUq1RQd0wYzacOQTs7OarsluVYwNY4dlNcUkizVEPffCxqETEVh44i3rc3VztzTH0iImr2gXwFDUXBMUKnzbS2D1UwarLocBSTjAR35bwQfO/ASLD6huQDPywdRYOoKbG+uqD5hIRAV1RVmmv2SpZ90rjhC8URfGT7lwl5uPVUslcUu5f8y0zk5xd2M8DJAH1KYma9DM9WaKGZCiyjuO8C8QOgDPIz6mlcWOn4RM8RJrdsjEtdBVpMk+NVkmvSnCp1ovzkUgXSy9nAnZOSzdtw05chqIQ63dpohb3Ys+ds9ipkFemcDj4J+9git+eFOb2hR+vZqVikPDWIygXb+SJGh7ua1X14I2Gd8l8aEMaVe5QmQLcxxxcBoQHQf7AAE0Y3LuOkHV5IlAlX0OA7VhTvj/AgdQGlG8nkQFn+OHgwhyDMI89GAkwupgDOxa+CVvWcZWI+9mTrml/zq95mp4US5rEf5GE975LEJxUHLR/gEsAIV38Hj2zUurYJYBbrFXoJ9xBYP4EPS0LBcTjFZtwXyRMXOM4APnQoVsMH1X1Vlt/iat5ZZ5KYyfLGJ/Zxp8ufVa5goHWY2dmoqI43tsPfl1HUKQf13wYSRQ7zTFJNfGOM71tetXC8ayZCn2K8TfGdY52M99e/p/p9IBbIRzctiLr4LOFihWD/qicY9O5diHdjc4YGBHti/xxzSkeHNPx5K9QM2JwtBcXSP1qQB1FLadTnP/FKDCR+n7FFBkLcscLDl28Fp/laYzmfM4O/4GX9uPmOxACgBZ6sAJQn7K5sE2ea7OSzE/NoazGd1nEM8i/EitSu98RQMzFjDVH+Z4mGqnmWTCJDGHetRKTHiKqKVTRx3FCFXw1Y7hhFfWgP2Jx+c/xEZ3xsr+occBL/dN39z7sx1in/ikoGKHwEUF4xbH/iaG3CZGJBo3B6slYYr1BadSWgbBg7FxWgo9Koq4ur+jTTrbSydl28ZYtwiXEwzWqCPMe/f7VJacNDMZfmOTM5ZgPvhbqdiq3HkYSnRLKdEICVh/Ask8Q06uuIVdUgHVRlW1/Ey7eGuDQSmK8v36xThp8gEw1RmCk9xvESSbIC5zigRJRzmJSkMYKkUeDGBUPAZvVyhIa+ddp5n6vs9Rt+0UjKAWA08cOOfF/dgMuIV6sjbwQe+mtRvh3CgW9c6dNnZVLtZzT9BF+5zbOl2a2+A0CszlWEUNjZKcpwP191qw/Vs66N/fR3UvFOx9sKLR6/dzRxTGPZIDw6Ac3ZT6trLhN+Vs8BeSq95ztlWLUhq6ZvvYhIcHiUEpcgUXwdnw/EdyhrXWRxHcQj1wf3QUM3VgTq9HgN/+uDh6Jt4rG7IEQwSsYxpDqslKaEZ27oq2dmettzBYX5oxDt9rGdrf7iw2ERr3E30+1i2uOFUOu6zd/2k8MdtFJ8+fHKARBPlue2eRXd7lSHBhztw+THt2WPOiZT7+FFLpvrCzDlcu3GPPhc7Junyj8wOrck/81VCoWiojmlcLBJSf34cR4KKHSlHnP4cyvQ536dTJqt+iYodewml92/jZ6gQGsDta1IvEAMxafwFDGFKOj3g8odbgqrq4oEJk8yQUZ2UQHQ9aWqjORzciWoa/Ve7vj0sSeNdtRfhNU5lgdmWUyesl3sUJZRCXs273jwFYvZuLkdPBkuLm9fHARn4sMRszk97siJ5P+KEVBadDTi9aIMboEwUgp72LKe2a4SpOfFb9Qhy2soT6CwuV2ejPXBrgwaFDZIw4RvYw+5ZN/0HxwEZjLu3bbDx6G87G+Zd/17cnHuBsv3J9o+CiwSt+IDq7Ta7LnEroXARzF1Z++ULI6C+X+4NMCat/NT+uySFFJHKnQg6oiQ/KRbPAS5/tZiNKAjOz+w6G6GhLQ6PvaIhaQIBM2eVt2wzi9MQK5JbANX5cJ66dnq2mMQ5WddDnmnEGjANwaLQOay1bi1KCDmDzgPZUkrRz5SNcPsLVXf0402YfGts/oDQY5u3YAdLGhJDcXySDG9Z4PmAcAQbDqDCFeoAjhKBvXpANzeQak51hlHJ7VVgv4sH8AncOWp/imnZqmJN5wrKEcKrTQcx6KT5AhFIhvpxM3WwhvcXXg6UkR0BXmL77m5Wuzi8pdROd0mBeu7SZRlsoB7KLVOPLeBWBlwHhLpqNUdUUrtKKJq8Ulv7/epdMIcZJBQEgN+sABDsCX+tHiqpZKNuw0BK/aRxPYTkOMYpNAEh4+FUCqsNB79grMRzxquL4H4UysDu3ZqeZERgnfd1aW6z8wYW/L9H0kHaGV8LTnJNNGpO7Oxpt3LK0TxRQtwHHqk36CAaXbNu8UB2RaL04LwOp5cUr78Vaaai4r9elod30YNwgacSXS/OxWuyTYjqhh2MVFhGysAwf4x9odFQRV/n3+VZpH9WyJx7NDcknt2EgpULfur2xE5ej2ifa7w3RuuFRVze15oDuafD+IlEtK2IJtzlbuOTchRcmXfXEH+jsYwWoEltFFzEyMtAbyY60fA/v/xCLCxCJJ/lCXuV0WHCSXWVUFuczc6Nmlc9oyntvKJJ4AmnDJXN9Em/1gkUcYQ22BxAPYketsgpnhrvO8Zp7aTd9eCGfadbBQT5zfxUhLj2Z3mJuZg4sa5OpJ+tM1zGm4ENs+eap7jVyUXo5B5FI3GcKfy8Kp8feqpqMNe94p4KxJF6+QTnbyhzYXkPs24dVKagnaTCJZlRRZlyBi1XecJyf2vsik2ExyENs3FwPnx09A8YqjeQa5C9G3cl6toa+AKolu+TBT5bVcs/XHFcZC4cs0zyAo9caEfjWugPQhQOzpiEvQjKD2sj5UeHUbKDuW97ZtNd8gAH0zVZVAZqq0sv8GJywzGKY0ih9t+RUXpBg2h227BxWNIGKCWPAY1BgXgDVtXaAIC6FzrxRSED7DrTe/wyUuPn7iOFMiMWFisJSIxYkauMdsvb2TWLboQjH2KXJvjJPlHyBzcnNjPhSF9Z0/mP4mrgEdWMetP79XlQ+jgzsoCogwY40bpGdj/LscvoDwmWAjqJ1ekKUzhzKUDYbHz3A4MhVNbmEIgOekpkKmN19asltK+gJTc9mY6mLZVnjrQg+rAK3gDOYl6Y8p/DPw+hbIPKQ3KIG2vTcaDI7dwuHe+BUKr3ewObcRVQXAcSUcFtkw32Pth/eh2FpdHREt8kN0VH/yFvHVFsZ6me93OjwFdK7Z7L2tm7gxvj6H/49rprZR4Jv++UVaMSoJdVW3domvZWV4Euw4U1Wqck6TRCFJbW9neNiYXxrdVbwW5vahjHzMXRA0eMukG5yUSPpv7yWBUF7UBzPN5GTGmaDcPLAEkfNsXojqksaESht7qkxkmiQdUCqgVnwK8E6mg23y0B96avUxRky4qBumOImGmSrRfOlEQzl/4gG0mO2JcLG1RI4EGyGgKRDXYaTF9HEJuxiAfOB+MZN0XxdWPOBzqjRVc60AFNvSwm6xeoipo1n5AbxlezfJo6FT4XC5W2nv2/ifdJwsujuVqX/VYXIQopj9Wfzvyv3dog9pxlWsCMe9z22q+I3EiLtmtIHPZpW+vs5hZTut8N6AAGtmbrqwqM0iigpU/LrRAR4cRHtK+J+1g/kJTClSoRcblGLXSuvG5O4Pkf8NFpzkgY5o6ZN0YCMtgj/2rd1bUxUYTNHdpH6Zbmgp6krcPYOnwlqI4APPZHbyIqhkAG4mx05/MsSucvTj0DL3ezUOES347W68RfadXfhGWNFgefVwFxNwO9ZxiOXp+i5CBJp5EcIGCmxz7F8rUf2iULZQFc925bhMeukZgBc8L0CFWNBU2Q7+aexCqMGb0Vlcmfk81AM7kluULeNvwAd0Z/InmAQICm/fVRNhj2OtK04JarBKtIposlPXSqw+W3WGQqLMGV4ErVhO/u8U76aCnDzmOpVNy+PL1+81oBY2wBRaGrA8/GJ8VeyVQSf61vngintgxInU8RuKb7eCzxkS5IZfxNSpF2659RZQ83PSfqBomCdM4teHiAaomf1FmZufjda3i7mj0uGNwY+RLcOSbN/llj2Pq96ZvLOGhf13YACLGFfDaA1ZYMNfuMfPa/1DqT9467sYheDY//DG8Gd2mXKbM1zVDSQJ6WdIhKY9wBCUYLJZpwwT8+Hj8mCTP9yZT9GJVYvMFNqHfDsMZJwaHNXXuH2wUbaOKOVJxrhwAg73WPV3P5nfGA2pPtwfoZVIVL9QJt2qVi2PNRi4/sKVHZYO6VQfwN7gRQxXjtwo16cfrD4N/CiIf5OUlPFg2Q5HuKBdV9ehmNrYF0YlanTGbW5Nfh/NXsINi2CtIHaZvk58cxXnI6gyau+hXQmiuFsVCwV4E1Pxzi+yU8tkSA0tLEczcrFYkElOxxhgABSYH5OO/t+22gr6wCrLNu6a7b9ryJ6owBE0wqulS/BGGQyfwb2kREvSm5DD+vBHKyufQYxvuWuiZYbd1YA8gcaV4+VJYj+vDma6yFJ9G45gSox4lKJxgLRL28hgFl1L2wVwCIAu/4Tf/tgyWLwuJIVw2beYolbiikgQopdk+C0NvZQCvD0aW5usV/NLe5RG+Aa6TwQSDJX9he+AeKcn8tIW1yLE4G18DaB7BAzl2o+OajD0KM/Zb0xD2edQj02sSoiyioqDpuHs58paTi2Wwpe1r4IePXZTGFK07Yrh9+gakVbzc0MQTSxxdyMg224b4BkPTiEx+LSQKI80H9ataPZsSaDo1YNYvBGYv5vaNl/52iTNUyBAFODbcH2NJAIf49FeR/8MQZ7qIClCZANmkCVlvZ92WcB3dwj5NHarlvuCe8Uu4unTetr8WBxLOO0oiP/BZ6YOqqpMc/YXrB8lOgA91sXoakhq0zxqGJK4zd0fqRzWJdJlMZSIR9c+QWjTJp/ZTsSUWASJeod+5oeEtm2YdJhIWhCMuFpAPqN7A+lgBAdBea6kCj0WN247iJtrtNzDiGLyGR1AlB6I+nCygKGftmYoGof1Ta3s66lhveCuAACs/Qn8rglQdpFzgTxjJdF8I6y4sC+pWTd259BzW2DY3RVKQfh9ZOa6/w/Xq6q5ShCAEExAPn09OxLuTxcfxZ+YktEEj09nTIE/JKQ59PP4+Uh7QgB6MpoVG9N4epfgLW1V2KOddQBSn3VrM9B3w136dm6f406KHvN7QB0FAPDdv4/cQYwMHbjZo7XdPeIEz2HPvPvmuTfBidFIitLQ7xMG09TP6v/GGqFLqw9GRdz3OZP/56KJdndQOUY+OLAAru9VnMJigK7i8ZkHpgN15QbgyXnRW1WLvatgvL4PHlp8lAsLo0a5ovXD1l9HImw9dPxykOGN/YNqP159geH+lZ5INDsU75Yh8cCEAyKjNCATtoeoErt/ij82tGgf6GIn3O0wMcHX+M6lfkyeIjZDClNOKs5EjF6Bszg/r1ahc0w+jlw1CZCZVy0mR0Ynw55ZD2BqLMG0KBaO7tv8p8xAc4e5psy348I3BgaIdl++V4S+1ildrbP20iUl9NpGP8t0l+XXpuvDV+UBx+XlqXxBcTvo9EDchAXDpVTs91y1bfbT2IPaDlDTj3xs/jnOep4EofIYPBRmMCsss3iK0C/ziDcP5bQiIKrlITxUr1OWx5yqMz5ciO7FQIiKnAaOXwACMEYSgEZAxhRcANgB0wJ6oRsWb4p9a4cAtHR8G1xKPSwXINOfZgpPIArfUXXWyBugUEQxZ4o/PdKaId4kGlxQlOIkm5ZuHsjAfoS7q6RtUXeOr1dz5d3Fhtpwnxce1+5Vy3DxxiYXjnjgU8JZJgl0gvJW0a8dCXI9RQIkSJypWw+kHfz7cXbavZ14yx0WVrrxj0GqvXfrHbsAtOh7mkEo8TRtkwuMXBo+zUh7HqfGh+rShqN6RoUYmecVu8tAT4gnQlOg9eZLPwMy5rdex5nlFUPq7HJQiHu9SZiiS6ZfVC20tIXP/sCDsHUjidU6xB2L59VvV3y08r4DF6SeXNu+9nMpwYbNCemcSsAuqHqMgrECRzo5lA5reAxI+pResrY0lNu9qIXMyjys/+rD4rBu6Oh8pp6iPg9LoDLeigQkflAy8i9NH1CuOzflVZks3/Zp21QZcNQnyPa1XbGAA1+YG0LwjzURtaNPLGrst+ZAqrkbrnyAzmBQWX1J+ebXd9A+GQQaS1e/m88u69PVQWcXeSDVCb3XLNDCyqct4sbcFjg2r2HOgS2fBYDWw1j/zMmRooRfbP+1P+YPg4R68YDtxcfXWvnvXuo0ZqF8q14umWIrXFLy9Hr5WGPMPKfP3CqkgmRbhFv2hKPXaBZlzrGooRrjo+DVccgrQXtbODDQvS//IbXMrKkFvqGbfGcZxLsd1sd4miiMoOfbJBJVzzNqlDn4+PtchRoIZ9i66YNC9nsy0L3ES/XvLLgf/CUGfmZxBELKeR9QPaGlKkuLliH5pZjZMjPYkLB7YNiWKqwWOZiA3w2XylOb45EKxu9pEkW1EQP5wmznCKceW5JmAvVt1G20HRyv4Y7IXw7Delshnaoo9uo/fDjkKONworlbQ++OIftDq3ohIg7mQJeofkaqTYRZ+hDM7sUSOem7AJyJmRJhzu94Cnodgy8zyKXUcfYH8jiw7ImC0Sl7LQa7bb/hu+ptJN1R/WSnw1QAuQj2Ji5D1jdapTyQm0kl8+FNBeeYPU5B9VCoTzA66tr3gyACiPXQYb6hq6DV6rjtKPuB6xqUuYlxAp4JnQ5AidV6ptVNqaCBkPAaslZl8Ogqi7t5Z1YfDaas7i2Y8KRR9ajE35UhwYloa5gjsw57LEdltIniTWpOgardpUDZt2G9jMaxY9XJVUFOtKifv9rr/T3ToZSuWkz79vPz3x9kD75Xx70Y28QiZ+vJ+neFQTIOc8LCsMo+EBydJYvlBkLhQq7ysmOS46VdOIw7gw0N+dSsTGOfRYweym3ufpT9omJPXI9no30cMU4thWYMFLqBWyVe6du+gCVVE5XIXuHP4SrMIKPezp6dVuEhjcAeGnMOKiEEgJbLTsyGgz6cQ64jDDwAo1A8pcGDRg/V4/TyWPLaa1Rw8wYliTzBpVT7BlS1gHmbeViZ0mOnjIeswhsk14Y1h5mUpWzEFfJla02KTNgVbFo/zEmJ/Yif6b12TBvc7i+9nHBi49WjhCFhUBSwj2qdOAFGIbZW7ZMQylrmx3KUGDwnIQYyrGbV88M7mcrOB9+TFtcqOqANbUBPBc6BloH9E9GmImjyacs/tcG12wOs9KB3lsAetWQJr260OmVyCitdZ194sWk7+P3zSzhqpdW7V2UvYAF2XAN8C4glAMW5TGnLrbANE5sw2djLQdtZkxdC+AmpWcwPU7Jh/+ECoCjR4n0QIvkWSHvA4UBz4UEgVS/85AIm80NH/59T1AZlEmhM9z2aRt8qX6URXKr3YOhK0OIQZiqKrYpNb+vDzh6sK+KdI/CLkijqL8xf0N2j81umrfDEpjNdiml92jrSYPpJ3mhhjm3p88Cux8U3uqiZaK8eZLE7T6x3n429mEKPCiikFuxwAXN7F1u97zBzoDiYEczLOC02psObZkShRMkFwUWDz324uDNX75GnKa45v6a/9i8vG/HZx1Z11ZPKyQUMN1QmNydSqpVer41lZYx2keGtt7Wsa0O+Wc5UoylosR34UzKKt+nQyzGn09FK+JqxpqGZjP6O2cfAa1ksMVrlvhOdG6s2ucwRn/BaPH6ZgriYdmXiiNdUfEtvvxkr3AA3oZ7V34+AQ3cNSHSast8cggBp0fd/yRjQZokVrDrvt9xVt3X/yBOIJiSOl0cHNueF8J2Ni35F1ny5SJcDGq93xuTTtPcYaz4bNpWaoZmvZlO508QvJ95L48Puw6+1qNU5Wg/6LQXV/JHFwUc/L1pK4Q+rZ603psPbkiCHiO1u2HnO0pDIlNhmJ1a09+nHqLNl760jnBAOxPEDGA4hW68qiRd9DyMi1pcDBa24BgruW1r0S96+dk9RuGwzhdBoHAVA3b4G6p92J8qqdPXDyOPUV8YiIZE4iT2Z67lkKSXexoiVnM0IZw5wRmtW+05EpKZ1r/WvHd9mpcBvNFlESNAHRk2FTWcl6Au4F8fWJb1fkKcDlKIn2kdwLwEEasyz4w1egOEGl82JYARHmbT3dcgFPqqXtMfxrWwkIsJaRE1AordTCZBok4HXb+Dy02bdD+tCPg0MnKDgL/pcAQggDg672BnibyXApydHkxnHi4g2e1vIAQgEb2Yy7GLx8vmecWS/VOqMP4SEdmB1Q1Q5aPKBCBRXM1iakisFSDL9s57Fft95p1kpDAGqqzKzYgXlJykcqqWXf691X6yKpVJYSlip8bnlHMoLTuNEdj2WUvGpe7JrrV/I17Xal7QrF+SaMcfM/G1moAeJ/s5aV/YylDy5RZu6d1ymcOBgvtGdbNOa1dObiPoFOUTDKeK5UJj6OJ160vlpe1ER+nGuSDlbpdxQwWAk7JCMZDbCPQjQT8ifFRpC6gZiN2YiBncZmsRQFE7cio+7LIC5wYw8y46iPm38WR3MS7NN2G0Rncua2q+8mKmNVRxyEHym3KbVmTxdaJ8hGe0KNviWK5ixT+eLsgX51FKvKw90oNcnlrx3UVHYISD0XA8xsqC4uZno+CrrE699DpibsmjhBhCVJroMPbIemsDiZDClW1Yw7wjfXYXYSAiQiqtPbdd3YcLTiFMxO8dIOqMLIxfqtYLzbp8USSlWNslt8YZ9MW/V2D9qyuBY4XvgCcMIpfW2oGmsJ11eGlSKyPqJYIqcjOaRsiHCxfsdtTwm1zoLPH8EtrdCiDtjAUwci8g9V5QahCrMU93Eh8qfIqDkaTZwavVID5LEeaAG2pbyzVfMkrYh5uFOUY7rMYsCkHNAP8+vcsT28w05WrNMUf+/Eut5LPXbydf6ZMnJS0WPTnKyW2QSXak+P3gku79yx9glbIlM2q7FiyCoRmCItfele8P8JpyNvTgXKclQ5aqHL8nabJOAN3X9vsSvkJHruvtAhiGVprfPPy0K8qTCDhkX0WmLpjIdJf6F94ULWcxZRPqqZUiftoNe6aO+ia7W5TmTEYS+xFqKQDNdPE+/qL2XkP2b0hagHVuTZmF5eoGg6cE25xLig1isZkuOPyXIKaVXHLa6K87azjxbZ3rB813MH+XkMWz7lvx24f+k14u08PHyEnTcPOv7aNczfD2L/z4h3+NjKQQ3nH40N+tAYBS96+kxbH/6GeLBRp+nFU4mrjrBIp3TiZKRkS4HkQSQEpSxnjxLMF0at1OZKWAI8BRO+oWaOlmYvKGSMS+BQ0j6qLowBQK4hke2avS7WEf+58YPkiy40DkmQ2xGJbSt1YnunY34kruJg5pHyEu8hUAXmWnT/yojs/OEa5jepG4HJdz8f5Yizu95PRAPxRK1M8e7M77+yuCk1GEoI7BN6OJunM/psZa1LP72SjJBVO325H4+/vBo+G3lXBy5j+IhtueESePcfhoujZjzP1ol29IgQqpjTmzeMNtBixQIdxvRmFLaucMpC9suAd2WPZCWSnSQiqbNkALeeHlUNkkNUoj/MoF+mkTOnMAmkMMIp/WPNVhzM3bAJlsY8/zxtcWyW4TFLBw8gzzHI9xFmd1EvYG8C0nD/MrxhSmxa38WXUycafp0ewejtGjP+gnE5i+TujJmPTaFbMZW5MV9ybzNQfnk3VptbBCYLYjTuSn3etT6neyc+PtOLuVnaeeXw58tiYHveSd+Qij0L9FrQogdlwGopbNQwXHofcSt1BbWkgQwtMTf37zeNach9YSBIa2hOH3EixSmDswKbUdd1q0XOvXQjk6fv/gc9Gt0H6spkLaALA3JIBtuAt8tkc7bB7oIbk0CiqlgZ2ulbEbxQ0ZE9H5LCjffTG+zb5TQP7R3EIKexdMw32D++DPYt6zfIupiGtbpEGRa8g6jxPMU+loHj05BLfrfpApTgRAqOo/eMe2VfU8reTamTb8H3cWdQtrsSPnau22gn/B+r7KnMRkTong5cvoRNtdEAFdYh0LvQNZAaeIuNI6676NsEY2wU/s/CaoaTTLtQ5VNZTP0DXJUQkZjlqmw/lb+Hj5zup62NiCmchwj+iSDSeUpJw8Rq0gGId3WgLaSdu1YQXZt5KzKYZl5x1TjjAo3QPA5++K9SZQamdTkJ/jdrLJMNvbZLcAmdiAbrUm42N3cQVgbQThqzQ8ml1VsCbFMzmikyuY+oMa2d1QK2CEeFsRO1eNJw+DOvt/BMywtusworLJlNoQNB1aZY8eJBFqClSivLmWhJfUnpWrOCiAqKXv1naEAh5kuoECjZyJOtX0knM1yrpae+qGR9seSSb4aDGr82m7+/YlgFL0JrgXbqlwYXfikW4pWriN/ke5L6SQzYGMmnxXL8pxqowtdQyRICLp6WcmFeSQxWxTsdEeFs8vthljegt66hVrO8Ej6zGrxnCGov2+RuhzLGnAtP7UYehsvyeKd7HhJE7hF7ZeFHmbxkalrXZ2BYEcOJDt0HjBnH0ZtDLKG6zRzjh26fnOfBDzTGQs45eY9asA2QxU+xY1pCsnMxaNuTTuj4vZbs6DL1mo7uZs5o+MysoRXWaUhQ6s3BdWs5jF7gT94m10Rwq6Vv9zyVnqw7dS3em4UoIAmJUVCQNpk0fAbbkB9EN0x2olAwJdXfKR1zmIuO7ftqp1zPdOdzF1U4Mq4g0blDaKHR1gP9OE3FD/39pAD/Y8nvzCSzR/50FffebP935SyPcQQP3lDP2ZRFX9Y0mlpeQeAeQE/As3avmtfHRFwonOlDwkRm36EZLZtBPOszeIpPL0oH6DX1DGVwrnxwtCYoEGvUfv5nL+yApH4g600khLdpskZhk2oA3VRo/X5frENnbLv1e09tl5bovKBEP1ABX1V/jHEdZ1X4bAhFAhIqlpBOJ4DyFnFxWnYuaECGnAYOKmAQNGPXvzVImCNTctVfbcu/Ag2aek6N8oR2r+yPW3onmnVUOdLCaJAFd+UvQrkwqYty5wdfdyDgoCcdnHgyhDM0kKVvzodDWULAN/U28UAbrP+9kDcVskEzWMXHwLMQRB/Fu9XQfFZNJyknqHXf2QQQ9HZ2MLcgaU+gEKdBD9hA/FNk2EjMFvKAr/Bal7+Dy9GIhp5G2zrtpSDwd038iZRWoVbtLU5mA3vpyfa3uk7MeQmPP/eE5m2l+MRGnPKu0HFj+YQX12dbdc/37FdGa21oXAmMLr9viO4oUnft96GDNX3D75i6i3xadYB+LFOOp8sEYREp5iDCjaa3Zg/8rnATgAFuqrLwKuaFQM3VMuF3hnujHE1WZ1oj9bByIKmpp5UiGQboLjWVir5bvBZh/odmJqVbI4/TFLsEWaGNJebj1XfHeQumm0LI8PrRifytC14dC9hEjTURVIayL4tGZpq49MyjfweE+JDEx4sA2AXE2z1VuEtELR33gEa3fvBmwqoLINjqgAnQ58mQuPEXwfj5zpID3G+MQqIRTlVQVei131kq6EUWTaDiUIOhg3mM9pu+9tyacQBEE60mLIolrZEpPlZ3xyn6CClySicb54CSyNXprWZC2En6tdUZQtSgXT4Q5BnFglYzamLTj2u0zeNrwnh8HdwxT3XDQxfs8rxFQLgB/G10JnzX4bC7CD9q3Bj4CDuk+dyXcl1Lw6tLcIpxJhQmHOtKpF5ITogaLdDxggfkb0GWkTuyE3kZE6MdDrYgBhZsYWDgbL+8RFyxXA8GIqEM9xgGIi2RYjrHC1RISFy9or/WFCLclIXT48nVyPRg27llOGHpmdbA5zKoKPstjDQ0BtZMBA/Q504/Ktu7/asc6DzlF9C2+JrjwGwzS7fs1RAu8Jp3oREBFqEe4+t09kxb3TqMlEwB+Sp3HBVZzGWi6rLFCro3paXB9ezM3S6P47CzA/h//RwSNkHDKw2n/eWH7WdjtUz/+NLCErvjQYUq9OYi9EFawDE7fko3CyQLsZ9dw7hTkVku/betbe6CWFMmelc/BJlAEJ0mnxzZgnuBNl58FPP+7DjOYVct9eGN3Y2dXTcDxr+g4bsb3n1S3byn8zBopm6f++cy+oQnXNgdssEwdgKLAudYWsJZ5qMGDp5Zb37LziaMkGBNYGJ6U8m/qiNUXh7aAcCqIoOOLdqWqkAyIBZ0Y0xI93YfH6eZPMdGzjAViWpRzkVb+AW2/yfpI71Vm5jDpZUO6Gunn9MWoQ1c/SIIJdDkSL/SKfZuLbjXj2p8TWbpKGKibo/reyVl7QlB0R8RTTK/blwXu49lHpNK1p0kBSdujUxWeFeT3/yb4xQkmA1f3RpmKzNYWAYuMNVtx1LR32nKp1nrWLYxyjsJRQZ2NlyjNZQAIg+e7X5QmuT84+E2vhlCoKd84SbQFlkDyGGjdK/8DLXnMFifWEXORrwGziCEwmXFEihTvtgnANfbYUZvvSOcQEEr4Xe4eW/VqtKxrSHJ/63zU8A5MgcRm5OXsHC2kdCD8uCE3y3Izt3H+GgIdQidFsZ5NCTBf9m4O50bswL4f5l/hfGm25fkarwFs2N2bzgw008ziMynO4jZMx8N5kni5rvjbngEoDQQg2J34Zn55x2bJvRhI8jhshYFdg6ZH/df7TMkhvqYdBPZyDpzoxTRUABDlpFlbjguxumemUrvKgj1hTCSn0RKc5r0ZslEmupSqLp0+TBFXfvumHedRMQB+OsV1LHGZL7gSS3WwtbaEhBVgJgjp8mhtwrDHi0e/B6E32RKmMdfi3j/hpHVyaTKDv77Bru0bNYn2b5+JPGrpWgUxCcjYei5cpE6P383amZIAQlkYoP/SAUWfp/sXvBnyUchASpeJr4xuprOY6pEsGu0CLxs/A4ZV+B+8WlY95jNPuN168X64ABUjfzOthS2cRpTMhRxG28YRg2KVnRsvR0X1/Fhd5wuGxD4FrjjOYQ/lBQFkJ6lKpKnaeZ1HeqmBexbgNzqbET9LAv3GnhITItYnS7747ZeW+oy7qh6igZPwGb67r8WmoSf4UDo9V7Q5XeBuKJrDYxrgDTCnbW5uu4BzF7IUknNRjG61iAc+PEzjjVXCdNYtnaoBAoXEZ0vi+/5+GvhGucpkmeUiJ1XUJsR7cWqxzWYfNpQlETOD0lX0Gs5ZChJGbq6NYSMavDwmBIBbpQW6FF41rCVq1xNidk9mgs80JfZFJ715Tv6cEbGP7kTQtGrIzpQBbaoG8AG19BXwbVHc4JHeY2GqzoJr8on/yxvMFLjnoosSqh6qsGCKeVL0ruQ/PNTn+t4LEx2k2XoH9BHcFyOzsztz1NTQMRIZovu9AbAKHTmyf0vWzR2onSVwelVyM4st3r6NI8AR2CcNNccRhKc5YP2UY5YvrYSOcV6z0q4Uo+smSdM1cX4rhh01PBlpKqANDqL2+fp8ck+lwz/5QYTNITvMvmpRYdKdWjn2NtGexHlkvQXrJmvqK+AX2HQwJdvKwmPgSGasud+/k63bmg5E3I5FZRP628SMmKAhrZe77fT+acSXHovxIb6v1+R6ULAg+QYi7j63z62JKcQ3SfP5nkTuVTiu/WRqBHdkP2FRD8Em7NfPkC+oroK4kwGQqiSSQUzNJbYXIH0RZYRH6S8OvrU470WDNRyXAIc4O5GYKxAIkPhtXGoSyVLFJU0Ezt+/aY/qGizJ3Sqb0EZmY6GhXPMp7HyziD6NQ7LVMoBUqvxGS3omPByyW7B237Fst/3TDv6IKU8v2oKbTLhpn4JzOIV8JM9asFclTjUVuPZO0iuvqV0+QLbyAHok9+hx6C9UqVXYBL+w/tM2RO+cvQ40mccB+THELv29NW32yHKdeZnk1kzgFtZxCKXitKKE8jasqfKCHHnNe4+O3XvbysSUWAhgJfDhnxAlmwUJuJB2+4RZCtauP8C8X07jDtfs9QdakJb6vaaJfEzUqdai5zMjhh8DS5QE7O/zytxaprhVtgZyI5gWZ6t8dAYSkXbcS+ESvVxWsBWf74HOVHO/Zoylw3q8U5D6oMOrAGUnBqSEHWcqbjONQmRWyXSxiVZENjThB+9gqkBFKSDAmKpWDmXmi9++dw08t6DACxkZ8bTZmIfW70A71l6sHomO/0KpTTcHrsI3oIJ9dcIXmbWcrIDxOKOSPoImPAjW7AnYO8RSwPCy5bCPJU4yLn0FFqRMJo4oiIWHRdzuTZ1TZtNvOaNLETmeQo7ts6FTm9FQjLZfmxTj+E8KK7gSxdpwB89565eVC4tHJ8GBVG4EBsw+Bjh8fQ5G7mfrrccVTFLU3F6b4hjpvi0vB46KgOTdaJ1QORgqRG10ddWFph6fkPGFRARojCjkEpkdYAoPwLLRRAdp8JN2tpK23reZUZGytb2tLOk7GTEdKxin/d4nBN9x6FIaIfQ7sps3NlbjunKLEeMoGp9jWGV3NawllIQe9oD0P/lr8Uf1zZdOhOxJAxu7yzAhueicBF0ithmXx/d1KAshWcSRGsOJ3/5/wKRCVHHSf3qVwnjfEoQXXDwjGyFgqXTNRgf5NSydIA9KEuaqETPX8d//3YP3ZHH46qghZ0T9yLzRtFXEcfKNKJzfmhbWXKyZG5CzIQKkPEMRSVJsXyev7WCce/0o6wu33peK9JE8ixqyoN+xfbS7nFeqTBq8sSyYn38D6ygZKHyQL+92zCx81C65QXwc9YGjys/sOrpN3oxt6IzGK+fOBU5NkVve/Tf2gVUAxN82OHEWoPLzTG8av/TzXFf6FOybxyQhl5eqpo2mkdYH+JrYM7vSt8Q9nJgj42NH1NVfxV7QcW9fd+rwvGWMRg3y3dJlQYGj6A7wD/kR/Wl1YxLhFi/uNGyZbH0Y0F55lqkL8v6+0H//lQIpDMdPh5nbiU73kz/bgDfq3uZWDqqgS2VuXmR15i9ODM6QxcwY7qqz+ez0+mDfyvtAmba9S2fVlTN7ufb3o+7pFMb0VoV6gl9IRT+Iqs4ixtMuKyXCnzWeC98fauAAo7PLMiffiLNaeBNnm2rJgAmgJWxPhhL8g6myxb/46gY1N96V81XKqcxg1iXfV/beC0SMbKB/InUiWzzTZmKRuEHwoNi73UMZpGJVuMmVgnkNb+7Uyb0ttjOksfg/ei3mLUXuVOigCMLlhZrS66ql58O8dGqbJDv0D9yX06QQ5nYPL/t2OfpFCbM+Usryuv7VzclhATrXoJTAG9dPuJxnarfxY1zX8BBEdyGAY54t11J40sPSIYTrFt24FVhQ8qzvIKY+yUxyUE8UbpIwnK8alKYxE1pdH0gfoUSOftIVhkDcPgE7FGwCsIBGbMrzHHsAle60kU/v6kRnzzfcmYmXf/qfwaZTAt0mxerIdase6boR/LQ+D8IJlmZV0mGrWbpIVoQ00PX8ZIm7tcD2cMUwIG5vRlxl5hTsb6r8KH7HJnLIBhd3/6BjBYCTIH+mq6FaR23thyMXTictnlMm4Q21EM6Fn9QJU6AmN4PT+ExntuK1f0HXlJWEvdC15X/HHUEFCEtHnIbT17Q/q429vk/+X881Lnwq+zualkqF/WgYaJQ/ma1V/KWoDw+0tvw5eJZLaoCObXIc08vLxUIlPJYqvO6f179diNOIN79i4BqPUEDEokpyXsOPHvGfz8JaL6dkENRoNU1eKuKg1HflqfU1Vf6YkU53nNKrFMLaxv/m5lLN85mSPOflmCRwvUnAqhzd1r8ddXbVy6gyj//E9cdWaHIWgQCx69x37zt5EC5EVJgB/Kz0yXyf58GZpTxFqOVWVJcEKflNkjOlHmhziZ1ND1nwKXT2T0QxKA/nI5p7U4nYNKTsZ6xmLbOp3ToFF6YFkKy3h9lkQEVUyTvF2gAEuWk/46HfQv5UByIOEFsyJhZWi1dZQw6RAImW3owsm/rDF29jdx/S/HBhp/owvM7xeuBj+u5dE/erDRJHbqDSZdpGn6gmwPs5YG7KCIEudSTvbnrZr1GqZa6rEV/mAcoy1oW7vcgmfrPZXf0shVFHXfwblMJY8eSspUDzUqJRxyKwtuouhyE3f44ifq9QKrMGyuLSi9DsGG3GOWlcb6J/Bo9NbO4JR0Q5xXUJN0CKCKThSGugX31+lygZ3pGgXysxxyBspivb4mlv9p98lvUUFUPbYCayJEEYy0n70NMVOSZe2wKd7RJq3ryCcHeD0ttP4qQCuF2n4Zhtea0q7qYp1Mnk8iJZ3Kf6z1iucux9hYEMauyZqwnG4673Zj8Qyl1DRn1Is8dg6H2leedOEsrXeeiFtP75tREUjuzU9Lzwly4+CCBUcY5f2rWRDzTxUw1SIyCwWV8AM/6d8MZ9G+DYoeCh9b0N58YABvbD6/90g+492VmimpIZeqJ+xIqPb6epRp5/w4uhJIY1EhTMOWfUvOoMLLLsnVtLMosIqBqJfT+5w+6tUsgmh9bu9wXhoqOXrksuWr1hUz1sCDOdO08oIuqMOQTA9Xv3lfosLqrIXDk9D9JgCQGwXvb7jTEGp9rdm9EA+5AsQxpma2KLYXqKTBkpjGUTONdJOCtIQBMjeYhP7SC5fcIxLwww6fYcPbFFSdkE+SOyJ91yr7GTvcnZtNtM9NJ/lPCDtf74pAZ2pBxvgrjUlCU3VcZR6JycBVRLBgbCgOFFuAuCPvpi+Xm/rHxF4HY3Zzt2PV5T3YF2NdlA/FjNp+ijgIaMaGTJyfkFhmvcJsY52XJmBjfka73MzlADdm6ECjSrB1hriCrdqgFL9YoTVAd1VXk25x11o0W6kBz4DSVj66VJ8BmHxBhtc0GpkINhULg0XVgyT2dH4hzs6S/HKg+WTNKkHjkYW4hkqFigLo3ddLXtKQzV4xybOTe4m1wgbp1bHpUC9WSeJdaRwj3MXOmvi5x0JEP34xasi4PtPpeHOYEWR4z8/Ss7VPskoqp0ZGqG38WLvNvFuKPIhVo6BysVEFtfT0fJIOZDG3VJcjFfj4DJOP90MrEVAoW1kMYY+T/Yn2o+2Dfh97vPIxqrPldXXSydKeUaZzrqpjrhAMTrgpG/jUJ4BDO72NHzQX88taW66Yfx4a2KtS5lUJxYAY4Q8hX2Ir1fh3cFbnwky2DuRfAvFs8JNasePs+hPfNucW+yiTBJ/jm/Cx6U7vCry/HDxAuwHrJg6OTqM7ABGDdKKTzQa3S4Z5DHhJmf+Du1X8ClUQFrvhRmex0XI738OfUKHB8Gs0QS1hBWJF2EAl3aKf9uls+/2qrYXnfO97AA31HN0q2nfEK/2SxN36j73wdqxZna4VDG49kmoLc6SY+mjp/kEawCDO7X7DaZ69+BnjPpT9KowEofnGV6IEBmY+TA8fIUX8geFivwhOSgGaNWUCndCPOx5Gz37fNa9lDAykEvp5X+zCZEApwxZwK29I4EKIJvXnpfFnRx77aBtCJdv7bHHyxU0bj57P5HVPvadF6LU5eDABM6HV9tjbFZS7Hc0NQZjk2lotI6MFqOo1PHXRN2I9vr9nyFhZ1UYZyRcIECYnlyC+Va4INnE5dDX3bW8uxkRXb4leUVbdfGnhyjhGh6Npy6LbT0/Ip5xfD24b86URQB9l8KjvuJ+H8wjfkeDYNvnOC/8qKpeQ9W6zluWEKJp5eXOHjZ0Abc2wD0FQbiIUXggPXxNGA3/g7FQKJBc8AFoaM5Ov/GEUpj/2r2NmxZkzLVxh/ic1UdT+JL0LHo/70bIvCNULKmoAFnPsKLi/LRLZgCe1cYntmHNxTJwrJmFqnDrQxwWj82p4q9P9oEknX6CQoXsz1ayx9flUCvOcqNeaKOZRhYVSifh1/HJXRRu9yaPcdRQ+X3t1zNnyRZ5X9ZeBRGYBdUCSly0iPQeAOHdPRc1Sr10StYA6IIrzftgVwwCaBrC5y1jGpUVXdpThzZoQNoX4mrgNFo3UzqArua/rbEjKpFj7gb7YN26txSNgOUagnCawLK7ud2bkVbbv4jmKcI/aWES3ObuNXLa2fWTG/sSZ6hiU04GdKvByYs5cwFcR3+lIUIN9iKRoCDq7ha/EvBZk/ZQ30KDi95E/CfEzhw/0ThIXg4pm1YQssJhdE3FRC4hWuV/XMjz6CXAYb3DQIAsqT/Wpibq4KAqax8GsOoQeyzxCC9gEcKNCE0UQUJXnHcDLj1y2zrHDDq66eQ8pcNk1tJbZ1UvtvLkMlOosiblU8W0HwJm5I1AdDF0pB4WgkCG+ybeUEiCCGecf4hZSlXjmibxkd9EoawWitCOlV1VsaHjGZOTt3HCot+pIWuz+iKDXUkSPbzV4wY7Tn00PdrIKnQ/gGsqxsVNZM6l9i/eA429fgA2YhaAeR5eHHEqQKo/NLVw7PD1/0NHzV68htb1Z1etWCpsf8YXzNmUZYF7xrVJvuw9/mt4MFxmm3LG4tqzwTH2dLCxku1UYKkoym/n158swHc8wPQE+h3fSlOBGthlrz9mtto2jyT9UecnmN+LBnSATVktUG45iC0sv99HszNdM/pJKNp9nwE+43utlYsEEHS3adbBg1PukEgI7fChDavtbbKSmHapskybjTHcar/IUDvJPQkbvWfUmMI+kVDSXOx4qgSzaKLR2DuReU9e4fmtNBJohwh9qnCABKIHUTkPfMJkEXc8JXO/hk64gofdR95C9OxMfVg1Zvc2+jtCTAdRMsXZU5o4S+ZtZm0NnECsU5Glw3G24jeZDdalfq4a0E+Is7rwqa39cqWFfDU4m26UzVVxaQODPMO0UMoniEBuYXmX28LhGB8uoRklYmE5Fp2yoyclMMCL77dSM0gMkZqxlYj9F9ImHoJHmUgy/RP29syx1G11wTG5JZCsbLwwmYOUGk/7NFO+Vu62yJqdlW+r6JKoBv+kaw9MAFj8Qx7n3ZzNWB6DLA/DvzQ4z21eZRPX0yXpnSlweaiwJvf2AFl4BLLR15uwoeHyRdSdRSWFaFtZVO97v3Hmc5UDzW0xgVoayng+9e+GZoc+ddqdCSpj1qMoqzu7I1COu7LnEKL11tPvgt9eKUzjALF+hFWAibZcoNklRcANcQV6Iw4exfUcEfMwqfCULJlZfgWi2apLfQZyY3G/zoOnurbPLz6Y3W4izgv94R40Uy2c2Pjwd6ckp6VmvYYkP4CG3iIgH5rlGum34tev4O0c/dqzhgU4fleVQZQe8a6Gqh2pIeq5k6kCVSZlixKlarE5Mc7bQaBWqg8fMQdTQ6gbrL28Xe1bUKZDYsIqj6zqS/jtFE6VYx0jLdg4KP3DWj3dxsTztEnwNaVzRTinZwtx3bHKPZ1yD+jk3Ob1jgT6Y1rz0owoZbUyVe7m9GGxIqqo9OMDrZ8UHJSeQvamIIhUn3wwbq4wK33TIbhLXGirmyTFChv5D9bucvuYD/vpqJtkSXOjMUrrnpVFSDVGiGy+mgbz21oBGTwMtAwiZcV0+wLpPO2kRt1/7uaSH5LsM5wJOy16e+DPougI4LFBNWBHFwEnOe1KCW2fAwqyktKXcb0rbQSZoisRKgp5GrCvdixRUcIv4xDC2SkyZ8mFlszdYHF1AWh8NAUB1BqoyU6wkDcw6q/6XOdTJfmhKI0hZxqlvqfz3p+34g1R3RiSXDHjQUD93zY2qm+l6/w5m+70uiWchUZyMIWELXWSd2haN1ueRkD2N4kNbvv1XruESD9II0j1GcYmi642FbAYTOSn6Fj/9pVfTYIt9EDf4XLckzXKachsxqlgkqHPrWJtshh6ISbL5jB4F03LO5QY8G8HNoWkIse6Wjd+U79nR1cpzX/lQ5PvUj0SvUgs/Fh37F6hP5f2c/y/7hF+33QIiqgOsB+b3thHtd5yareEas4Pqpvh70GOof4Mpb5H/7/UyDUX9w5VFvGIMd/KDQz/yUbLNLwb/MlmCrTpmeBve4gXyPNT1/qUOCDOd74V6/1W3RBS/R74WO3wEVAqg/NyUmweoa+YI0d3v6rRpU2tw1MjXKyPd8qHmXUPPKCVPxGIeoY5aQohKfCiNSc7Z69nC/aKCMvUruITioJnF9Ii42LhVQ2gqxgkspbLSPebOy0DGMzJVghtkxfU3mlZwVZmNISXj3nXTNWXui4PRvgDX0mLI33s2XM5ad2R3N28fQ0f6Ss1jLNlD/S6/PeERkeH/7D3eEpm0DWs6+Bv4IJyLeHb9MksMwk1h9NkqVPqGreAQbXTA6ft6OzEV2/hn5kOmJcweU1PrSlNHr9Go7f9Be0XuE1GdDilj5QzfakhtQjU9V3ZPNr7xEnAxAVQjbqVXYx+rfhOIp9SlXQ+00xj+Skxxl825bWjQrUXXD2yrtRlzFQuYW4Q1Qu00W0vjM4CMu3GKWS9RpNOkHzgUjJ/6AXdnSXdUScOxgpyr2jnH5ZGH5rZideYlPZ3EwjnBVhdVIYnqM4KAyzS+A8lI2DIWvjjW8bv3BqsL77TTmD2kcXnePQ2Fr5NXUAUm1oFIrmOCcTEeo8ioIn6lVjjCoGFTbIMsbTUgmVQS1zkaYnHZEz8Xj9HoggbJb3Fj2jDNHnc/2cteguADPrSK0QWvfITWGVsCEJ7sgLlEG5NE853S4lLIkTH46tpWISZu6pbq1kgbk6pW0rq7QGMiMoq+8RKJI2xj4DTO9MdRogT77axtY0jW89p3p4Ek/9dwiX50RaTEvlMwMqbsq7TCfGSYFLNKu8eA3IwL5Xan53frDN5UtFId5rqa0pYTVuOT27NtMYQYg83pH2Z70BGWhPA8WnlTi+YqIQuUv/5RexAjU02I0Z4eyNJHnOKO0KwDLVUhzhAGqDq9hwYtToLB3uEkI5H7LdvARqGEHi2VJia+nqMW5/vLPU10prmdDdqnD54rpKAhSgYbfEgco+WBMbOfPCSKQg5JzMeomAGNzFbdSAuPsz6d7GVhwAsxTAifECKdy/FrRP74XggflFxsHWlEJh4JgVDO95goCDkQ/hmUSUPgg0rHFfL51WvHuPFNX6/qH8nqxDfB2WCFcZ/Sr32H/uB3l9jLvc5zfXWCQJ4+4VmtWZuR6WC8cdXvfCSQWSr1ljk0UxlNEjzvHgjOB99/uLL3HnVJU+I5yPEMyawe6FpJU1ZX9KY8JZyy+ZYAkEa3rA1CKq3rrmItdBfZDEKugiVs97JSAQ5B5BIRcbP0eIor5lfyzt4RqgviGGwmbvYHCbjXq8E40z1fK/s/dnkpSuh2h25msl9XACoblyuuLxVaKe0H3Q4ekUHBQPi/SsiQCLzgEvslhE/iqgdUHBuTWjX/DrXIoGXU1nvaMxp11IPUeatIokQn43AIa72BWlW8Ojp+8vAgOtBEDb4rN+ey7IFAfxGmg7JW8/IQcBmILIa8Akf/3CYaEgyhvRoZHEgYx5udO9gf9icBbvHQXvXJD1wMy582aJoOuy3b8zqnUxxIckGg3Lz+qwOh6t/lsjyQtw1mkUeMcCZsIxrNVSTNjW9tR4mNuXxJM77jQtGyE6b7DWh/2EV9ZqgsT+Ajw37ucOzvcPsTiyXAvCdT7DytSpbq0EnZMp1Y/JMW+uCBLT4CZpMWZWzASVBjwXkJH7X4N3otIZWZsCvzPOvMxfcPGlb+DZRYFXpkmXETQgDCHARLNmVO/fxiDVtylT4vIcusF2vXlZNiZ4Kc/XhX1IcK12/tt81qaQX4mQPTnyHxpYNRMMdQsbhfuBgz8ep0tSrzWVNOck7AyfDZrH4/W+lmohFZrRk2Dc1AgHiT2OEFLWnqhjkrkEWRTpsAGsx+ZRVHtDXbwb8ed6uH75Juu7+f+bBwg8kyvHgjguJk7U2LMI9Xb1cxUMQa3lq2EjnC2nSohFt8/R0i+XbRKxE2z3uz/kreVSCrSLOmU9nexNOeGjJEe5KwO1dWCHEJnezYULhX660Kf4duZewf6S9UOZL6YxdBGXxb/G069Q2jCPh6K5Qai/4RKMIVLVCeXoxMrmIpD4dNhu777Z58NHjVPWiEzDSRcrWHUOO39RMMyMGyK1e3VJjhYw49/quZiBqnRsE/JC9nEHA7Es1pB12zsUGy3jPESpAqDmLGFy41kHlAXPPGKh8UiEmo4ILVSDj8tOX7KCkw8aiYKgrp42aQp9HtN1kiLbHkJTBQqPUYVJisac/n7WcZHBLcNC/P0ZacUnlRcs71g1WNPwAnzkfXviBTQawWKno+JgkNojgYYy37LEwm31VeB4K2nqdmUhNbgYnIyoSj+bA4DyiIy7EEX3YiBG3XMnm4NxaejeCRNu0PkByJTb12UOHqoYwDG0VTndG0geSluGTDOBV77Uyv0qnrjwmIxdXYFJQZRGvIueT0k7SeEdtKIRpeA/TGBRbfXkvxyKIXTTUZqxaTBq4J5iRL6H0H6glJZJIn45TFzqiXUBM4PJHn6zpwGqAsGH80NNwzhL40TU4utd79S2He3dWxXuEDoRRdnnDWur6ifTURVemqzJgGTRX5VDx8gAKjYEip0HchmyZweVRHEWhtFE0PAS9AL9YE0i72My9HP5pdS1bytbIcvALkVfKhB/L+AUx/bUfZTo2XSEJA8fNRJk/H4bMB2w26P1IeuDyAjKBj4N/0dpM47DKzqqs4qMPkKqGOzl8j+ZnwZBJC0jKAZtk4J9Sf7/A+QHlMrjL4lWG34OCfNCPiifka8vhVHUjCUcb1ZVB3qVSd0Tm+O/dVxBffCXAUlDLSdlWrZgX40Z9thk1NgYRdY7YP0PeP0TNHkG6MGln4afStMeFCWUpLzEvn8fgryF0QMvnOTr4TWhtAKf5fQbCSR4l2fpl69Pa+XgxMLENzBG+xjnuttlx28zo9cMD9wiWO3zigPwru9LUGk3vBjNl5J5ZJ+4efsFIgqk4ahy6qi9VwlvSs+RblPuGpEMWB0y3wbYpu2iWxwpokhYdKc20QfQf1Dkfb3hVhOLb21L97bEKa5ckfbjxf+Bd7DehsvPk5EMgGvHsQRiV96N8A4J3AuURfW24vtyE/EVQ/E6+xZ2GOW2yeWHMzSt/82JTCsfHOlwMr2pURLUqAvuv7FC7bUxs8z2HqKkeO4sbUThL7Pvq+a6+ppNKOx1+9y2yQh4F5IFhCI3OG0GPRGCuuaI20GTw3jEYYdx04ZRM/zE2NXloqoaq7GjpZ1LU7jKAo0Ue5dasBw1QNwOOOXx0i0BXtQDTyxgoK6vsjTgDnKwENplHM4xWDTwDSti3+V8QW4DJ+WewYyHaJksw1KsKhEZcr/62PiC/zw1n5gPRu7I00o1wQMyF60tmRab2rx5viDo6xc0xwQU0lDXqpzYL7By4lASOFy38vxh7BIfP2amZ4CgjZVEH+yGHGPoPjdJotRGfD7Fk49OXKTn0dWYDLhKCpA5RlWozbvyFgy+fr0z+xZcoh1I3P9oxGKYKCrI/WCBAgq5/2fh/DK5i5OpgVmkb3lUtKnjfuTrMUhDNVK+KWsO7kMS1mL0CNBAAA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870" y="0"/>
            <a:ext cx="287213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 acceptance and trust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848309" y="966509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Perception and cultural differences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848309" y="1341425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Examining user acceptance and trust in facial recognition technology, taking into account cultural and perceptual variations.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5349293" y="966521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 experience and convenience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5349600" y="1341425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Considering the impact of facial recognition on user experience and convenience in payment processes.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424976" y="966509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4925959" y="966509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848616" y="2771546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Education and awareness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848309" y="3164738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Importance of educating users about facial recognition technology to foster trust and understanding.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5349240" y="2771546"/>
            <a:ext cx="347472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 empowerment and control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5349600" y="3164738"/>
            <a:ext cx="347472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Empowering users to have control over their facial recognition data and payment preferences.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424976" y="2771546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4925959" y="2771546"/>
            <a:ext cx="423333" cy="5486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Regulatory and legal frameworks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3553358" y="144768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582376" y="152083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10842" y="966509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Legislation and compliance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10842" y="1506424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Discussion on the need for robust legislation and compliance standards to govern facial recognition in payment systems.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4859272" y="144768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888289" y="152083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889958" y="966509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Ethical guidelines and best practices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889958" y="1506424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Importance of establishing ethical guidelines and best practices for the responsible use of facial recognition in payments.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3553358" y="289514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564088" y="2986580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510842" y="2771487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Liability and accountability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510842" y="3311402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Considerations for assigning liability and ensuring accountability in cases of misuse or malfunctions in facial recognition payment systems.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4859272" y="2895140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888289" y="2968292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5889958" y="2771487"/>
            <a:ext cx="2743200" cy="3693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International collaboration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5889958" y="3311402"/>
            <a:ext cx="2743200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Exploring the necessity for international collaboration in developing regulatory frameworks for facial recognition in payments.</a:t>
            </a:r>
            <a:endParaRPr lang="en-US" sz="15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Technological advancements and limitations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987552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4" name="Shape 2"/>
          <p:cNvSpPr/>
          <p:nvPr/>
        </p:nvSpPr>
        <p:spPr>
          <a:xfrm>
            <a:off x="3133344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5" name="Shape 3"/>
          <p:cNvSpPr/>
          <p:nvPr/>
        </p:nvSpPr>
        <p:spPr>
          <a:xfrm>
            <a:off x="5279136" y="1176004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6" name="Shape 4"/>
          <p:cNvSpPr/>
          <p:nvPr/>
        </p:nvSpPr>
        <p:spPr>
          <a:xfrm>
            <a:off x="7424928" y="1175918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365760" y="0"/>
                </a:moveTo>
                <a:cubicBezTo>
                  <a:pt x="567628" y="0"/>
                  <a:pt x="731520" y="163892"/>
                  <a:pt x="731520" y="365760"/>
                </a:cubicBezTo>
                <a:cubicBezTo>
                  <a:pt x="731520" y="567628"/>
                  <a:pt x="567628" y="731520"/>
                  <a:pt x="365760" y="731520"/>
                </a:cubicBezTo>
                <a:cubicBezTo>
                  <a:pt x="163892" y="731520"/>
                  <a:pt x="0" y="567628"/>
                  <a:pt x="0" y="365760"/>
                </a:cubicBezTo>
                <a:cubicBezTo>
                  <a:pt x="0" y="163892"/>
                  <a:pt x="163892" y="0"/>
                  <a:pt x="365760" y="0"/>
                </a:cubic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7" name="Text 5"/>
          <p:cNvSpPr/>
          <p:nvPr/>
        </p:nvSpPr>
        <p:spPr>
          <a:xfrm>
            <a:off x="1016570" y="1249156"/>
            <a:ext cx="673485" cy="58521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3162362" y="124915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308154" y="1249156"/>
            <a:ext cx="673485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454189" y="1249070"/>
            <a:ext cx="673913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500" dirty="0"/>
          </a:p>
        </p:txBody>
      </p:sp>
      <p:pic>
        <p:nvPicPr>
          <p:cNvPr id="11" name="Image 0" descr="data:image/jpeg;base64,/9j/4AAQSkZJRgABAQAAAQABAAD/2wBDAAgGBgcGBQgHBwcJCQgKDBUODAsLDBkSEw8VHhsgHx4bHR0hJTApISMtJB0dKjkqLTEzNjY2ICg7Pzo0PjA1NjP/2wBDAQkJCQwLDBgODhgzIh0iMzMzMzMzMzMzMzMzMzMzMzMzMzMzMzMzMzMzMzMzMzMzMzMzMzMzMzMzMzMzMzMzMzP/wgARCAUACtYDAREAAhEBAxEB/8QAHAABAQEBAQEBAQEAAAAAAAAAAAECAwQFBgcI/8QAGwEBAQEBAQEBAQAAAAAAAAAAAAECAwQFBgf/2gAMAwEAAhADEAAAAPxvyP3oAAKSSKoIUAAsAAQFAAAAAAAAAACggAAAAgKCAjIEgDO4ZhDCSyGTNzkymbM2Zsyzm5zZizDONZzcZYzWFzcxM2WyRCEFAABQWST9l6eH1tuet6SFqKAMglZQggIZWRAQzZAmSGAmVEJGSETK5IzFwZkygyZMmTEmUwZTEmGcmDEzhMLEJARPqef2/wBQ+D+2s2NFlsujZTUm40mkpuKaNSbTRpNposzpLJTTNBqSs6qmpmhNJUoSxtmgJSlS1UslQUIKACAi4upLFwuGsXXO78O+3wu/0crDNmCGbMmEzqQymU52SzLMM2c7Ms5synO5xZExc4swmLnJi5zZmTFWc4zGfq3n/fs87KAKAVQAAAAANMqpADSUoAALQSAALEoFssAACJVAH8D5fbAABSRNRAKFAAAIAAACkAKQAAoIUEKFESggKCACFAIEuRAAZRcwyZuYQyYuYZTFmbM3OUzcSsXOLnFzm4yznTBLnJElzIFrCgQFoBROm+f9F78+etRCGpVFsICEqMiAGSEiEWEshGcrEyQiiGYhCJlcpEyuEzETJkyZMyZTCZMRhnCYTMmGcmViQA9PPt/VPgfte/P1gbhFXRs0ak1Gk0mjUaKbk0mzSaSmpnSWSmkqVLJUtmjUlCaSpQmotzqBbLAqWqhNSChBQAQEXN1mWLhcNYuudYu/zPo+rzu4ZsyRc3ODCZ1IZTKZszZhImbMWZTFmWcWZucJizNmGcWZTNnO5hiZVJkxi4/ps5/0vOcgFIULQQFAAAKW5FIUFSgBBVFoSSgAtiALSAAACKQP4Hy+4AAAEECFBQLSAJSAAAFUkAKQApAUgALKJYKCAAoBABCyWCQRE0iQiRM2QyZsykMWYZlZucs41mHO5xc5uc3EucVhFzkiQiCWwUEQtjRvLcjP6XWP0WrnVJJZYVJdalCAyhICEIQRkLlJUSJlckICEMxAZTKxMmTCZkhkyZMRlMJlMRgyzzTMmWcpkyBUOmN/1D4X7L6Hn+gUU1Flpo0aNSbLJpNLqZ0ajRtNGk2hNSak0g0lSpqQmrKakpUqVKJKaZ0AlKVLZYWakFAKyCgRYZXN1JcrhrFvO3DXxe3v+d09UImayuWcW5ZxqQiZTNmDKZuYY1nKZswmbMpzucpjWcJmzCZZxZmzKZDMmCW8/wC/Z5/UkAFUhaCAoABUFFgpbEQoKACgtEQCFFSgAAAABApL/A+X2wAAAAEBQAABAAAAWpACkAAAABQJaSyAApCkABSAJmwMiSpQjOSJmyGTOs5jKZsymLnOplmWYTnrGbnLObmWZMXObIEwVITVAay3JqNRoBJn+g6x01uyZtLZM0F0sESECEijJASIZJUQZMkMghIyQGTJDKZMplMxkyZMmZMJk5yZMJhnMYZykSGQKZv9H+J+t+75Pr5SqWmosuimympNlk2lXczosaNpo2mkpZnUmkGkqVLJpLZTUlKlSpRGkrOgVKCpUoudQKAVkFAiwi4upEXDWLcXXJfLvv8Anu/04RM1lc1lMs5M6mUiYTNZTNmWc6ZkzZizLObMXOEzZizLPOzKZswkswmRMGYz+gY/uk5IAFKoEBQACoqiFlKgAoAKAC2IAIWpQAAAAAAD+B8vtgAAAAAAACgEAAQQoAKQFIVSAQAFABAAUgAAEKESIEQlEWZSGTKSzNmUymLMpmzNmbnNzlMXONZymbiM4M2SzNkCYFSy7jobzNSSABSPqzH7Lbld6kzVQ2qWCJAQEklDMolQkRJUIQykIQGIhAZIZMmUyZkiYMmTMZTJhMSYTFYkzJhMpEhADKfuvkfpv1fz/v4ssVompdS0po0ajSaNRpNRpNGpNG00aTSVNSamaVNINTNKlqpqSlTSEok0W50BJSlQaQlSgoKgICiLDDWWoZawuNa50b/L+j6nG9BmzJm3CSszObM2ZMpLMJDNzispm5zZhM2YTNzlM6nNnKYswkTGs5MpEJGcuf8AUpy/okzIApVAgKAChLRAKVAAKAAUAAJQChCgBYBRAAH8C5fboUAAAAAAEAoAUCIQFAFIAgpAUhSApCkAAABSACFSFkgzFlLIkImYzrMJZlMGbnCSzFkZxrMTFmLjFkucsQySzFmUbNR0OmVzmyLJIEAAzJ+31j2661nNuzIFRBCAGSQshJRKhEiZUQhhICEjJAQyZMmUySTKZMGTJmTBlMJiTBlMSZTJlIggMp+s+b939z8r9RzoalpTUtimjRo1Gk0ajSajSaNSaNJo2lSpqTUzSppBZNJU1RNSUqaQlEmi3OhFQUqCpUqUoBpIEpFEWGVy1FyuGsW5ayvxu3t+V19kJZkwubM1JMXMrKQwmbImTFzLMpLOdmUxZi5ymUxc5swmLMpExrOUysZJJjbn/eHH7OUBSqBCgAFCUWFJbLAAFCFFAALUkoKQIUhVlgpCkFAP4Hy+3laCgIAAAEBUKUAAAgAAAALEFACkASkKQpIUAAEQABIglZohMpmJZmyJmspi5yZucWRM3MucGNYxc5SXETJNrtesdI1Ms5ObOUiFkkCAAetn91u4uiAglCEAWJCRCWFkKykSKIQhlMghmIQGTJkhlMkkykMGTEZTBlMSZMWYkzJhMkIzCAyn6Pw/X/oHx/1mGhTUtNRVsaKaNyajVU1G01JTcmjSaNJo0lkrOpKVNJUsVmmqqakJU0EpZKaZpQlBUthalSyUJQgFBCNQluWpGVy1zusri682un5r0fUiwiZrFuWYZTNmaiZTNmUzWWcWQzZlMXObMJm5yYucWSZ56ZTKZucWRMBJMmftOP8Ad5z1AFWghQACoKKIKVAAKAAUACklCKQULLBQACUAH8D5fbiwApUAAACAoAACgAgUAVAAWBAAAUlSACFAACCAAIiTOhJRMmYlksymbImEzZm5wmbJc5szZhnGs5saxejfW3o1uZOaYZwziZymEiSSAgQAQ/V6n2N2IBAQAEWIiEISiSJUIQEIZSJFySIQhDJkyRMmZImTBDBmTJzTKZjCZTEYZyRIZQCJ9ryfS/o3xf2MmlllpZdFirqNFNG5NRqqajSak0bkptKaNJpLM1NyDSVKlis6LVTUhNJQlLINpUoSgqWwUqWShBUFAIRqEti5li4tw1lrndZPzvo+n5ddoRM1hc6ZQmJM2ZqJlM2ZTJm5zZDFzkzc5swmbMpzucpm5xWEiZszc5TCmTGZj+huX9TzjJQtBCgAFQWghZSoABQAUAABKgBViKpAUC2IAA/gfL7YAiiFBQAgKCAAAoIAAABQAQAAAAIAAAAEQACosmZciVCM5iVLMpLMphM2ZTNmbnNmbmU6y9Ze010XSGEjnhOcc0yziZyzlMJEkggQBQ7SfvOlzYIAACLERCEUkIRmWwEIQiQyQkQhCEMmTKZIZkiQwZMRlMGUxJgymUxJkwkTJEAifT8vu/pfxP2Z0RSljS01LY0U0aNyU0aXUmpNJqTRo0mjVljUzpCbkGkqVLJTVlKmpCaShKWQbSs1ahKpLVQVLJQlCCgAi5WWxcrFi85rFuLrC/P36Ph9/owiSsmLc1EzM5szUTJlJZhJZhJZlM2YsymbnCZrLOLM3OUxWbMplnNmUySSMnP+zuH63MKKCFAALYi0CDSABVikKABQQKgAFSVZQQoJQAAfwPl9sAFyUgKAVAWFQAAFhUAAAAApAAAAAEApAUgBIAAlSQkszVTJmSWSyGbMpkjONTOo6S916Tfaa3ZZk5sxnEmUyzzkwmUwzlMTOWcphIiQQIAIn6XT7m7EABYEhIEIFJCGbkZUQETJCEIZiAhkyZIZSEkymTBDBmTBlMJmMJkwzmMJEhlAIn0eHr/pXwv2ms9hSmixV1FWxopo0bk0U0upnUmjclNGk0assamdJU1INsipZKauatTUhNJQlLINpUpUIWpaqCpZKEFQUAEMtKy1CLlcTWLrF1mXnrX5n0fU53UXNkMrjSJmTKTUyZkzZLMGUlmbMpDFziyJmzmzmyJzsjOLM1lM2ZTFzJMVAz6Zw/vk4++UEqgACoBbABpAAqxSAoApAFQAAgoUAEoAAP4Fx+4CAqhAAUAAoACAoAAIAAAAAAAARAUEAQpAAQlBM5sWxJJEzUZzqSpuOsvU7zXY6BCTOUymWecmTMzEyziTCYTCZZzM5ZwmUyzJBAgAhtn950qigCAkkBFIICGbmLAQiQyQEMxCAyQwQykImZIYMEMxlMmExJkxZmTEmTKZTKQAlnu8/q/pfw/2m89rLQaLGlq2LGilNG42lNGpdM6k0ajSaTRpKaTUlSpqSmmRpElTVlWpqQmkoSlkppKzVqEqktVBUsgqCpQACLCLFzqyXK5msLi6y1m34/X2fK6+uLDNkMrjSM5klZTNkTJLMJkzc5shmzCZucpizNmUzZi5kmNMplnJmzFzEyZEx91x/uk47gtIUAFQC2FINIAFWAKAABSKgBFIqkKsSioAAB/AeX3AAhQAAApSAAFSBQAKEAAAAAAAAJIFIAAACAEuYRIq5lNx2jqvaO0vRNlmZIQzJEzITKZTEmEykmcGWcSYTKYZymZnLOUymWZIIEAGU/Q6n396gAIJIRQQCEIkM0IQhEhCEiEIQhkyRMmSJmQYMEjJlMGUwmYwmTEzkymUhlAInu4er+lfE/Z9Md4alpSmpaVbGopo0U3Jo0VdyaSybNRU0mymkqakqVNSaSoNJZCasq1NSVKlCUslNJpBUJVJaqCpZBUoSgAAi5WLNXMsjN1iaxblrF1w1v8AN9/p5uoZshkzWazJlJZmokTK4uYmTNzmzJLMJmzLONTKZkzqYucpmzKYSGbMXMTJlEx+5cP67OclEKAC2ItEKQaQAKsACgAAFQAgLQABZYAAA/gHL7gApAAUAAoIACgoICAFIUAAFQAAASCAAAACLLFXqdM3vL0XrJ0XqzrIkkIkJBMJKzJEmZCJlnEYZhiZiYTEmUymGcJmZyzlnKZTMhIgAgTafueltoAkCIAICERWSEBCJDIISMghDJkhkiZImUkZMrlMxlMmExJkwmUzJgymSJlAB7OHp/pPxP2fXHcUsuilNNWLJVsaKaNRtNFNS6Z1GjZZmm00aSmpnSE1JTSVBU1M2qUqakqVKEpZKaZ0CoBUtVBUsgqUIKAARcqXNRrMstxLi6yvK6yfE7fQ8PT05ImahkzWazMwzZmwZTNZZhhM2SzKSsM5sxZEwmbnFmbMpmsMxMmdZwkMplEx/VXl/oMklhQAVBRQRbKgAFAKAC0JFpIBRYlBLQkCgAAH8A5fdBAAAAUJKKAAAAAAAAAAAqUAAAkAKaXZ0a0dF6y9DovXLcUWJCIMpEGZBEzAiZSGUiZzCZTKYkwkMTOUymJnCZTKYYzJlnKZZykgkQAQifodT7u9SWBAQCAEqESEBCESEIQhIhAZMkMkTJDKSSGDJkkmTCYMpiMpkyziMJCJlAIe7h6f6R8T9n0z3RQblpTS1bFkq2NGjRqNJspqXTOopsszsqaNpUsmkqWSm2RQzqS1SlTUlSpQlLJTSaQVANIolKlkpUBBQACKMrFluVzLF53WGsXWF8uuvwPR9LKwiZrJm3NkkykrKZqJlJZkymbMpmzKSzKYslmUwmUxrObMpmzJlMpi5zZDKZSzj/ann/V5ZWgAqCgUktVAABohQAWgAkBKQqrBSSkoAAAP4Bx+6pIoIACkAqiBKLYCgEAAAEgWgIK1prpbpdy7XZpdtbOi9V0lQREIWMxAIRIgykCQkgkmSJlIZSEkkkTKZk5swxJGcmJnCZTmzlnEzEyzhMsyQQICxCbT9v11VkChIggIQWQgIZCQhAQkZBCEMmSGTKEzEImDJkzJDFYkzJgymTMmEymAmQgh9Dz+r+i/F/ZdM9qJaWXRopVsuoGoGjZTUmzRTUu2bGjSak1WpNJoqamaVNSDbIqWKzapUpqSpUoSlkppnQqyAVLQqVLJSoCUAAAi5UZty1FyuJcXWLrDeY+D6PoeXfbKwymaysrKSzMkrKZshhFmCGWc6mUzZExZlnNRMWZmcambMplM1hmJizNgwkTrOH90eb7c2kKBQlsSrBSoABQCgAtABIFiW2AUglqAAAAfwbv+ggwyiREikEAALRbBbYaq0q1dLV1VXS6NLqXdulq7XS1CJEiCBFIgICIliCMxABlCQGUiCEkhJIZZhDKZkkhMpmTCYTKZmYYTEzhMphnLOZnCRMMxJJAEAiQ/Rbn2tahIoIghKEBEEIRIQgISIQgMkMmSGUhJIRMmTJkzJkyYTEmTKZMTOTKZImQgh9Pze3+h/G/Ybz1Asuiy6KU0tlsUsU0aNGpNlKbl0zqNGrLJo1JpNFTUzTSWSppBUsVnVUJTUzSpQlLJTSVLVkFCWqgqWSlQEoAABFiwluWoZXM1ztxdYaxNeLp2+J2+jDNRM1mWaZkzpJJZklmZJWElmSJmzFzDNmUzZlJZlMWZZxZmyGGcWQwzKyzKyYZ9c4f3h5vpTaABUqFWItVAAKBVgAC1EogAWwCkBYAAAA/jP6H9QAABAgAAQCQAylSFIEEoglgAiASIkZAEQAQECQSRRGYgESBIRMoJEFkjMzCJEyZjMyImZnBhnCZkiZTEmGcphMs4mcpGcJlmSQIBASTvc/tOmpQSklQBIQEBCJCAhCAkQhDJDJDKQhmSJCGCGTMZTFZkxJlM1mTEmTCQGGSkh9by+/8AoPxv15uy0stNRVpV0tLFiljRTZqNJo0VdG5mmypczaaNJTSamRpLJU0gqWSpqqEpqSpUossWSmkqDSELUtCpUsgqUFQAAAQy0XNuVkubec1nWuS5bzL+f9P0eF65JWSWZWWYSWyZzWUlRMpklmazM5slmTNmWc1lM2ZTNmWcVm5kmLM2ZMpm5zUZyZT6Dh/d8+f2tJCipUKCWygAFBSFALQkWkgoFklpbJFICgAAH8Z/Q/qAABECASABICkAIgAJEUJYAIEAkRIyBAgEBARBIM5CARIRBDKEhJBDMkTKDKZiJJImUzJlMJiZiZTBiZyzhMphnMzlnKZTKJIEECDMfp9z6mrmgSKASAETIICEIQEiEBkhDJlIZISSJDJghkkmTCZMSZTJgzM5MJCJEgWJ9ryfS/e/H/WGxS51Smoq00tWlixTUU0aNxpKaNLqTUlroE1maTRpKVncg0lkqaQVLJU1VCU1JUqUWWKljSVKVCVSWiUqWShBoIAAAIRYsty1mJdYl53WWsLhrwdPR8bt74ZqEqJhZZklZmZWbISTFkJZkzc5TNkM2ZTLOazZmzCSTGpmyTONMplMplM6kQnNPqOP90z5vZNAUJRYi2UAAoBQAWhItJAQtsCUEqRRQAAD+M/of1AEKkEkAAAAAIkSrEAIqIBLAIEgEhYzEECAQEQsSQQRIghEEQRMoJEFkjMkTISGUkmZBlnMmEymDMxkymJMM5TNziZzM5TKYZiSSIBAgkeyz9b0uaAAgSAhAkIQEICRCAhCGSGUyQkkSEMGSGYyZTJlMSZTFZkzGUwkSECQiff8P1/3Hyv1Ii1bFmqU1LoGlq2NSVbFNGjUaTSVdro1M6kq7LZqSyaN2WSpqQmksVNIKlk0lqhKamaVKEpZKaSpQlBUtEpUslKgFQAAARRlZblqLmMtc7ctZa5ri6/P+j6XG9M1CEsyZXNSyGZnNkqGWckTNSzMmdTKQzZlnNRnFYSJmzNmLmJisplMpmzNkQc2frOP9zz5vW0gDSLEtsqAAUAJVAtSKgAFsktALZIFAAAB/GP0P6cIBBAAAAAEgSFIgAlEAlhICIUIiRDMUEEBAkiBIEiCJAkBDKEhJBCSZTKCJkkmZCRMpiMM5Ms5kymEzM4TCZZzM5TLOEiZRJEAgQSP1nSevVgQCAiQEBAQgISICAyQhCGUyQzJEGTBDJIymDKZTMYTJlMSZTJlBARIn6f533f2Pzf0mCgq6izQpuUaNKXUWSrY0U0ajaaTS1dGpnUmrdFmdSaNFs1JpLITSWNJUFTUhNVQlNSVKlCUsg2zShKCpbC1KlkoSgqAAAAsIsrLUXMubcTWLctYa5teDp6Pj9vdKyDNkMrDOpkkkTNkrJJM2RM1DLObM2QlmUxZlM2ZTKRMamLmJkxZlnJEzqQiZZ+rOP8Acnm9mbFFSiylQACgFABaCQACkKgVSFgAAAE/jH6D9QABAgAABIACIQoIJSxAlgiQARAkSIQAQgIEkEgSJAkIEGUiCECSMyRMhIZSREkkTKYkymEhmYymExJlMM5ZxJlnKZTNzJJIIgEQQ+nZ+k6IQAgIkAIQEBCRAQhCEIQhlMkSSQhkyZMkMyQwmUxETFZkxJlMmUgBCSfsfl/ov03h+9hKFpVsupaVdRSroq2LFNRTRTcaTRo1LpmmpNGiyaTRqtSVNTNKlkppKgqWSpqqCpqTSEoSlRG0qVBQVLQqE1JSoBUAAAAiwi5ti5WNYlxdYai8m82/A9H0eF6ZqAySzK5qGbJM5M2KhlnJDFytyzlM2QzZExZlJZhM2ZTKZ1MplMXOTKQzcyyGGfrTj/cXm9s1IFSlsqACgAoALQSAAgtJSFtgkUAAAH8X/QfpgWkAQEBQSAEQUiAKgsEQCEkEAQRIgIICEKSSJAkQDKEgIkIghJBDMkSJCJkkkJJEyzmObMMpmTLOTEmWcJhnLOZnKZTKRMzMCAQIi2fr+jdkAIACAgICEiAgMkIQEMmUiQzIIYIZMkkyYMpExGEyRMSZTJlIRKFuX7f5P6n7nl+tlJLoqFq6lstNLYppaVbFjRYpo0bjSU0al2zTUmimpNJotakqamaVLJTSVBUslTVUJTUlSpQlElNJqyyCgqWwtQmpBUoKgAAAAi5WWxcrFxNYtw1leTcPD09Hx+3uluSEM2RYZrNmUmZKlkrJJM2Qzcxc3OUzZklmUlmEzZlMpEzZjUykTFmTLMM3ObImD6U5f3F4/oTSWpRZpABSkKAAWgkAFIUBFUkpKAAAE/i/6D9OAUgAIIAAkKCBAqJKIJAECQJAGYAkAIQJBEQkQRICIImQgkQliTMRIkIZSREkkTKZkwmUymZMplMSZZymEyzhmSZTLOUzISIAIgkfc3Pr7kABAQAEBCRAQEMkBCETJDKSIkMmSGSRkymUyZTMYTJlMyZTATJEA7c+v7z5H6z6HD3xKWWpVGpqy6KVdQNLSy2NFjRTRo1GjSaNS6ZpqTRTSak0aqyaSzNKlkppKgqWSpqqCpqSpUoSgsmkqaCUFS0Kg1ISoKVAAAABFhGs2xcy5XDWLctYawubfgej6PHXXJCEM2Qi5TNRMpCWSspEySsIszGdZykM2RM2ZTKZsymbMpjUzJLMpmssxM1lnNZT2M/26eH7MslqUtlQCgAoALQASAAWwCwIUAAAJ/F/0H6cAgEAAQCAABIihBZIgABEEQkQAkBAQiIJAzARIEgMpAghJIEzGWYCGUkkJJGcmZnBlMpJMplMSZTLOEwmWczOUyzlIkkiAARIelP1PWQgKQAgICCICEBkhAQGUyQiZgmTJCGZMkMmUyZTMYTKZTMZTJEyRCj28PT+8+R+s9HP0UgXUtKtLLqWlNLYppaJdRSxopo0bimk0bipTcmimk1JpLVjSWZpUslNJUFSyVNUKVNSE0lCUFTUmkoSgqKpUFkqVBSoAAAAIoystyslyuGsW5aw1i6zHj33+J6PeWGQZshDJEzbEykM2KykMpEzUTKZszZCVhnNkTKSsM5rLObMpKwzmzJlJZlJUZ6J/ZZ4v1UzmWlsqAUpAUAAtAiAsolhUtIgKAAAE/i/6D9NAAAACICAoJBUQggBAghAEiGQIAsSBJBIEiCBIQJCJBUkkEgMzOSIMkSRllEZyZkwmUySZymUxJlMs4Ms5ZzM4SJhmEZkgAAEZ/S9J66gBACAkCAgIQhCAhAYSGURDKQyQhDMmTJlMyZMmUymCSYTJEGUWpPq+X6H7n5P6rWdq1LIttl0FpZdS0pqUujRVsWLFNFNLuZ0aNGjUaKmjUlk1WpKaSmpmorUlkppmgqWSpqiVazqCaShKVEaSpUpQUWVBSpqSFQaCAAAACGWi5ti4WLi6xLi6w1iWW/C9H0PPrtDJAZFmFiRM1lIQlkqGWckM3MtzJLnKZqJmzKZqM5rLOUzWbM2ZZymaymUiRM1myJ/V54/3s5SUtsqCgAoABaASAlItAFgRQAAAfxb9B+lABAIAAEEBLCCAEgKESAIIyQQAhAkgkASIMoCQGQkCQkghEkkMoMkSSRJJDKZkymEhmZymUymJImEwzlnMmUyzlImUkhAABE+prP29oAASBAQgICEIQgBlMgykiIMmSEIZkyZMmUymYiYMpDEmUyRBlAP0Xg+1+u+Z+jllDViwurFWlXUtjQNS1aaKtjUWKU0aXUzspo0ajRU0aksmq1JTSU1M1LVkslNM0FSyVNUSrU1IKzoJQljSWyxUoKLKgpUslCClQAAAAQjUJblY1lcLi6zLzu8S5Xy76/E9H0CwyQEM2ZWJKymUhCVLImZM1DNzFzZEyksySzKYsiZsyzmspExqRMplMpmzITNmawn9Anl/qk8xqlQUAoABakWgkAtki0lWBKQUAABP4t+g/TAQIAAQQEQCIFCAIIQBBGSAQAhBEQkCRBEgIEhCIQQkEhEzJEgMpCRJmESJiTKZTJmTLOUyYmYmExcyTMmWcphmJJIkCAADrc/pukoAJAEAIQgIQhAQhEyEzECQyQyDJkkmTKYMyQwkMpkzJlMkSrlmCX9h8v9H+g8X2ZYUWWhatirVpqWxosVatNRSrqLFKaNxo0mixtNFk1bosmpKmypoGpmpaslkppmgqWSpapSpqQlNISgslNM0oSgqWwtSpZBUFKgAAAAEXKlzblcrF5tZa5tYusy5t+N393k33EMghkiS3JmyJJMk0iSspEi5ZzUMpEzZLImbMmbmGbMpiyJlJZiyJkykswkSGdTCfpZw/szx+mUtRVgUAAtCSUAIUUJaAkCgAAJ/Ff0H6UAEAgIgAgsEgLBACBAIhCCEKQgIiSBIgESAiCJCIISQQiEzESESEJJmQkTJmTKYSGZIzhMmZnCZTKZZzM5TKZZykSSQIABAn6PefTQAEAIQEBCAhAQhlImYiCGSEIZiETJkymYymTJlImUzJkyRKsTCejn2/b/ACf1H0eHvyzVpF1NULSxVq01LY0WNLVpYpV1FimjRqNGk0ajSaLJq3YzNWak0VKU1M1Fak1INM0FSyVLVKVNSCppCClkppm2WUlKEtCpUsgqUFQAAAACLCLLctZMtZXm1lrndYlzbyu/g+j6UtgMkBDNmViQzZEyQlkqEmZbkzc5TJLMpElZTNkTNmTNzkyzDOs5rKRMpmzJEyS5ye+8v7TPF9ySChYoABaCQAgqkLbJKsCKAAAg/in6D9GABAQAiC0JAAlEgCCIQggIAQREBIkQARIQJCJAgkkBCSZSJCUkySIkmRkjOIymUhmTLOUzGWcphMplnMkZymUzZmZkgiAACH1dY+toAIACEICAhACESGQZkiDJDIIZMyQyZSHNJETFSTMZTJlIAQyz9Tze/wDa/J/UdM9QKVS2WrSxVFXUVbGiy00tLJWtRSxTRo1G00WNGk2JNGxJqtSU0DSamalKmpBpKgpZKzaqVSbkFTSEoSxTTNsstQCpbC1KlkA0gqAAAAADKlystyuVyvO7zLhrndZWHzOvs8HX1ZJCoZpGSJLYZqJlmEJZDNRIZSWZMpEzcysksykTNmTNmUzZEymUzqRMmUzZKzJDNi4/rU8X7ucs2wRRSKAWkgAFQKpCklqAAAEH8U/QfoxACAgQAAASwQIAIySAEAIJIAkQRAIRIgEIkQQEkEImZIgyRISIkmRlImIzJmzKSSJhMmZnKZTCRMs5mcpEwzlJJAgAAh6bn9DuAQAEBAQgIARIZICEkiZIQhCGSSZIYSGEkZTJlMxlMpCIIDKfpfnfc/UfP++QpS0LSy1aWKpaajS2KWXRVpZK1Y0WNFNG4qbNRoqbLJTRZNVqTRQaTUzUpU1IKmkFLJWVaSrU1IKlSoKlilTSUJQVLQJpLIBpBUAAAAAEWEXNsahhrF1iXLXO6w1hc2/E7fQ576ZEQzUBklmVGbImamZKVmzJEhhFZTJGc2QlkTNZTNkTNmUymbJJms6zkiZM2QwyM2c7n9y8v9ank6TWVFBQWgkAAtklqWoAWAAACD+JfoP0YJAAAAQIJRAACQJAkABAkEAmUIBCIIkBGYAQiCRBJlIRJUkhJJJAmUymYymUySZymUzGUymWcplMpmYykMMxMyRCABSMSdLP0W51qEKCAAhAQEIQiQAygzJkhCEIZJJkyZTMkIYTJEzJkykIQEZ6Y6fs/lfpfq+b6a5ipaULSNairSxVVV3m2KUsuirSxV1FLGjRTcaTRqNJTcU0lkpo0lNA0mpmpSpqQaSoKWSoTVUJqSlSpUoLJSppKEoBUtDTNkAqUFQAAAACLFhFzbFysXk3lcNc2sLm68m+3yu3tLmkSskBmyGQsZzbCM5BmzJLIEwsucpmozDNkMpLMpmyGbnJmySZszZmyJkzZEymSJjU+tOP9oeH68SktABaSAAUhUoSWiwAAACfxH9B+iAAAAgsgASABCQJAACBIIESIQCIICJCJEAhBJASSJDKCJkhJJIIkTKZkzJmspJMplMmZIzhMJEyzmSJlMMxImZCAAKzIT7up69ABCkBAQEIEhCAEiJEyZIQGYhEyQymCJmImTKZMpmMpARBlPoef2/tfk/qO2eyS2hKWgq6VFWliqrS6zbFBqXRVpqC6iljZSm40myxpKbimkslNGkpoGk1M1KVLJSppBRJpCaoVNyCpUqUFkpUtlipQCpbC6ZsgFKgqAAAAACLlRm2NQw1hcNZa5tYazdYPk9vb5994ZqyZtyQiSoRcsllZrJJCZJZmwRMkTNmTNmUlgymbIZTNkTNmUlmTNmUzZDLMM2QiZsOX9VeT9845mgBS0kABKFJQShYAAAIP4j+g/RACIFQAAiAELGSxkQFWIJIAIkZAEIgEIkSIBASQQkkSESAhlJESSEhEzJkwzDKZkiZTMZZymUymUymZmJlMMxJJEiAABbmZ+lZ9XcEBSAEAIQiQEATIJJkhkgIZJJkhEyZMyRMmSGEkkMJARBk/ReD7P6n5/35KLBpbYFWlWxVFLFWlXUtig3LSlNSl1GhGjRpdTOjcU0mo0U0lkppNFNFssVNTNKlkoNsgaSyE0KqbkBNJUFLJSpbLFKgFRVKmpkClQVAAAAABFypZWWoZWLzuszWGud1hcNcta+P2+hGs0IZrJELLMkMhIZtiRIZomaiQiZM2ZsykSEsiZqJmzKQymbM2RMpmyVlnJmyIIZTlef6pw/r7x+xZKKAKsgFFiW2SW2SWoAAACfxD9D+hAgAASAAiAkASAAJIBIEiADKACBMkQghJAIRIkiEQQhEkkSQSJmTJlMpkiZkykTKZkymTLOUykmcs5Ms5TKJIgAAiI9Op9vcAAAEBEhAQBISBEhgGQQhmIkMkTJlMyQyZImZMkIkIRInTHX9j8v9J9XzfQyA1YqrbFC0LqC00IqjS6lsUpZdFKaWxqWljRV2zqNGoppNRoppLJTSaKaLVkrOpKVLJQbZA0lkJotE1JQmkqClkGkWailQCpaFTUyANIKgAAAAAiwiyo1FhhrNvOai87rm1lrDXh6ejwdPWJUiVkiQlubIQyEGaykiVCWSspIlZTNzCGbmEM2RJWUzZEymbMksykTFkTNkTNQJDkx3vL+uvH+xnPKlCqJCFFLYJKsFgAAAg/h/6H9CABEAAiAkCQAAERAEQRkAQiAQGUiEEBBBJJkgTKCBIZiJJBEiZjKRMJCJmTKRMyZTKZMplmJiYhlMs5SSRIgAAykjrZ97c1QAAEBEhAAkJAiZIZBCEMyQhDJEyZSREwQzJlIQhEiRcp9Ty+79h8z9J0z2SGqFsVVqKVaF0JaaUllGlsalpSxpaWXRTUtimimzUljZTSbipSpqKU2lNFqyVnUlCaioNM0FTUhKWympKE0lQDUlBbNJZKAVFUqVmwBpAKgAAAAAi5US3N1Iysa5rlrC87vE1i3nb8rr7uWuohKzUmZdQhKiQyQiSomSEJUSVEhlM3MMmbIkqJDKSzKZsiZshiyJlM2RMksiZsiwjPK4/YvN/WHk9kRShVElQpLUEpBQAAEH8O/Q/oAACFEQkAIgABIIJAgiCBBAQECRIEgkgIEhIiRICESEkiSCRMkkymUyQyzJMpDEkTKZTKZTLOZImUymWYkkEQACGZnVfc3O9QBAIFhEIIASIEyQhkEISTJCESGTKZiETJkyzIhEgMpBm/p/nfe/QeP7OUVc0tC6lKFWWlC0stNKSyjS2NS0pY0tLLTRSxqWmjZqTUU0aTUaSlTUU0aSmhWpKzqKlSxUG0IKlkqUtlNSUJoJUGpBSpbmxoAqKoNM2QCpQVAAAAAAMtDNsWW5lyuVw1led3zmsW82uWt/K7e6NCVklCGYlRJQyQzUSJCEJWbBmJc5JUTJlJc5JYMpKyzklmUzUZyRM2RMakiWZSEqJmZ76x/U3g/cOWZoW0iQpKFWBLUAAAIP4d+h/QAghAgECAAEkAggSBICIAIEhAkQQkgAhlERIkBCESJIkhIRImYymUyRJJlIZTMmUykTKZTKSZymUiYZiSSIAAJGUtn2NZ9OgAAEUggIgRAkMmSAGSSQhCGUhkzJDKZIRMyZIghDNkj18fV+v+X+j9nP15SliqVLTUoKKti0WlWxoFlLTUalpSxpaUsujUUS6NGzUmotmo0aNSUpqSlNpTSK1FSyaQmpKDSVBUslKlspqQUqVKEtlhGkqU0gFCUVWdSADSAVBFqAAACEUsJbm6kZXK4usy4b53WGubXOvHv0eLp6iiVCVDJCAzYIZWVEjOSEIkqEshlmLLmGKiQykSWZqJlIZsiSzCQzcwzZmySRM1KkzhOen6Z5v608X1oiqQKhVlJFpAAABB/Df0P34EEAQAACIgggSBBEEABCCSEsJASQAQiSSECQhEhEkJIRCZImYkmLIRMyRnJlJGUykTCZSJJnKZSM4SJEkEAAiZhZ9PWfdoAAAIiIAEhCGSEBCEJJCEIZSGUkmVhlMpIykSAhDKZj9D4fs/pPD9yzUpLUsGqWUWWhQt1ALoqo0US6WljUo0WNLSmpaWNCXZTRuSxqzUaSruSlLJoppKbLZYqakqE1IKVNIKlkoTVUszSlSi5sWyyWWoNWakABKWwamaAVKCoIpKAAACLFhDN0XK5XNuJrK87vm1hrldZPm9fby1uNASsUiGagISyLEzbkMxMkBmiZqJEhklmSJmyJCWQyksymbISzLOSVlImbMpKyzCJlM2Ln+iPF/Snm6TRSQqrKSUVAAACD+GfofvCIAAJIAQpICIQQIIAQRCIFkIgkARBEkRIggIRMiSREJCJDMmUhlIZSTOSJkzJlImUykTLMTMmUiZZhlJIQADMgJ7t5+joCCrAgRFiAghkhCAhCSQhCEIZTMkIZImSJlJEICJkyno5d/wBb839F9Dj7cFKqWlhbYS1bAoW22ANLYW6ytJatNRZaU0tjRSy6LGhLspo3JTSaippdyE0tkpo0lNJTRUsmkJSyUqaQUszSpUW6kqUqUqEtVm5pKU2yQooS0TUhKAaQVBAUAAABchYZuosMrlcNZXDXO7xLy1vC8tb+b19kaEUZrISLKhCEqJCLKjMTJCEJZKhlCZImbMkqJlJUSJmyETNkMXJMkTNmTNzKhlnIucGLPouX9SeH9k55lWgWRSWoAABbkv8ACv0H3QAiBAAQRIEECCAEBEiJSShEJIAgTIiJEEICESSQkhIRImYiQymSJJMpDKZkiZSGUykZymUkmUymWRlmQCACJIiezWfp7goAiAgCRYghCEBCEkhCEIQiZMyQGUyQykkyEhCETB9zxfW/T+D7tmySUW2y0sLbCWrYFCtXWVIVdCWlLLVpqLLSmlsU0alGo0JdGjRqTRpNRU0u5CVdSU0aSlNJoqWTSE0JKVNIBqZoTSK1FShKaQgtzYsUppKgFCKqDSWQCpQlAAAAAIohFlsWLlcrlcNZXF1za5tcrrC+Xffx9PUQsUSskBmoQGbIDJAmbIQyQJNIZSESETNmTNkSVEhmwmSWYSWRImTNkTJm5lSM3OTNkMXP6R5/6u8X2pmKItS0gAAEtQ/hf3/uQABBARASIIAAQkCBBEVGUQUJAkkBEiQEBlBJIJIkIkJJDKRMkMpEkmUhlMyRMkTKZZkmUykSM4QZZkgAAiCHpufqazQACAhCIICAgIQkkIQhCJCEMyQhlM1JMxEhARM1JOvPt+q+b+g+n5/oZsqhKNUlqWUGrFUlWyhq3MqimlFjUqqtW5aWxSmpaU3BdRoS6NJpdSU0mpKbXUlSrTUlNGkppNFSpYrNLJQmipQmpCUqUqUpUqVBbmxZbJarOkKBQlFVNTIA0gFQAAAARRCKXNstkZWLhcNZa5tYa43XO6h4Ovr466gsIsJWaEMghCWQhCESJKyQgrNkIRIZRc5XNmUiDNkIkrLObMkSWRMkTNmUzZKykJZEyZuP3Dyf055PbEUAUAAJbJL/AAr9B9uAAiEAgCQEAIIiASwkgRABARIiWJEgIRIQSQkhJEsiSIkXKZSESJJMpDKSTJlIZTLMSJmZykMs5QZZkEAAhJIno1Pq6xQAQKSEIQAgBCEkhCEBlIQhEzIXJlIkMxEylWESJiPteP6v6Xwfc1NwttlElpaS1LLQ1ZKoqpaKq2BVpSxVsLdFzauoFNy0pqSmpatl0aSrqTaU1JTS7kqVaWTRTSU0mjSE1FZpZBU0VBU1ISlSlSlKlSoKhNS1BpNIABUJbSamaAUqAlAAAABCKIsXNoy1FyuFy1hrm1yuubXOsa14OnszdRSwijNSoQhAZSVAQixkSspmJUIk0hJJZklzkhmozImkSJklkTKZqJLImUlZkzWbJUmYZqWYZ6XH9CeL+iPN6JYooAALcyX+E/f+1BYIBEFgEEQAgsSQlgSQALEEEkIkCQEBEhJIEkEiQyRJETKQhEkmUhlMyRImSGGYkTMmWcoTKZCRMzIAAGUkdrn6u8aBSEBCAiwIAIQkkIQhARMkSRkEMpkiQkkIQJDCejl6P1Pz/v8Av8/szQs1SqJLUqlJpSWasFqiy0CtSgU0osulJZauoq2Kal0DaWWpqWrY0aWs7NRpLGjcVKo0ljRpKaNJU0lipUsgpU0gpZKyNJbSakoSmkINMpdIKW51IUChLQ1MkoBpABUAAAAEWBYS6ysIuFzdZlyvO75zXK65XWbOOu3j6eoQixYohnSAiSJbCEqIMghmhlnIMorJLIhcsxM1DKSyEqJDKSyJmspEiSzKZrKQlmUlRMpKwnoc/wCjXxf0B5ek1FtIAJbJL/B/v/ZEsACIKEgEgCCVJASAEBEEkgIgiRREhAkiSAkSEImZMkSEIkkiZSGZMkSJDKZTKEyzmTKDLOUJlJBAABJMp2s+nvGwUyARYEgAICEkhCEIEhDJmQQhEyQiZgkMhIQzL93xfW/QeL7NmiAWbqikiqKpKtLLYKWlloFVbFBoqoq0stLLTUtNS0ppNS0smlpqNLU0bipqNGo0lWlSxTSaKaTSaRFTSWQUqUqUslZFS1SyUoTSVBbCaksoqaSoUUIqlmdJCgJoAFQACAoIsCwlsWLDLWVzbk5zfO7w1xa5VmvPv0+ffcRYQjQErNRJEJRYSyEIFhLJJmzJAQzUsiRIGcmSVklzCWQyEzZEyZuYQlzlJWYlmbM2QkkTOmU9N5f0V4v6A83SWNAEtD+C/f8AsBEFCQBAgEQRBAgEBERAkCQgICESEkREBIRIRMxEykBkiRJJEyRMyQykMplIkZkmUiQyzlBlmSAAAQknW5+nvGgAZCiICiIICSQhCAyghDMRIQiQhEzESAyCWZj18fV+m+d9/wBfL1RKlCpS0qiRVpQtLFUWUVSWWhVtjQLFW20sI0o1LqUaNRVqal0lLGjUtNLpNRU3JV0aipVpZNGipTRpNM0SaSlipUpUFSyVKVFaioKW51BBSs6hFqppABQitSVBQgoKgAIAAACxRCXWaS5XK5rK5b5Nc5vF1xt51zt83T2c7sRYRRFEM6QkghLYCJmhCEQYSVCAzZKyhIRIkM1DNkSEJZEhLMplJUSGbmGbMxLM2RIkM2QzZ6XP+h3w/v3m7y5UWkfwP7/2AAIEBBARBEKQCJCCIgiCAgBEhBJEkEgTISEjKRMghJImUhEykjKRIkMplIkSJmTKDDMQZZkEAEBEHZn6G8aABAACEUJIEhCEIEhAZiJkGUhCETIkgIZSFzv9D4Ps/Y8n1IsWlBSyloWkiqBpRYq0QKtpLqCraWSqLFtpZbFWlimprRqSrTUtKak0WXRV0mo0lk2tNxUqjUlNGkpTaVmpYqUsaQlNIBqSoSpTVJKUqVKgpWallGkqUAoRSTVlgVBQEoASkBQCBcrSAzdQi5WLi3K85vF3iXjrfGueph083T15aEWECxRDOkkgIS0QhLIFyghEykqEISyEqJEiRIZrJElkkVlJbEzcyM2SyLEzcwymRZlM1LBlJJzs6a5/vZ5P6LfJ7pM2yX+Cff8AriABIpCQlgssCQEJICQiQAgBCJIWSEkCQgTITMRMpAQiSSESGUkmSJlIRMplCRMyRMpEykSJEkgUiRlALXa5+hrGiAAAEICAkghCAiQgIZSRCJDJARMyCAyZsmX0vN9D9J8/7e89qkWzUNWAULSylIlqilC0sWUlaFLLVCquohTS1bBdSVaWNNWNGopTUtNSU1FXRTaWNGo0ajSCrUpqNJTRpnSE1LUqUslCaKgqakJSpaqWKVKlQVKW5ZthWk0gAoFlLM0oQChKAAgAAEUohFzaXJlqGbcNc2+c1zuuN3y1nBx13479MtRFgWEIssLKkQJBbCEskShkETNDKQhElZqJEJEhEzbEySySTSSSoRM1CXOUhmyJmyRKykslmURDNkuP2l8f9EeT7Ux/n/7/ANkRABAgEBEpCIgQiQAEBEhAJIkgEiQiSIRMkSEAMpJIkSGUkZSJCJkyzCJJIzkjMMpEiZmQBCSQAJ6NZ92s6ABACAEiIIQEIRBCAhmSAhhIAZSJIESGTvy7/o/B9v3ef3YuqlgtlAGrCVS2UosFoKCrSxZRVGpSrLKt0IpSrZatkq01LTUtNRTRqSlXUagbSro1FNRo1GkpVqU1FTRTTO0JZaVmmpKCppBSzNQaFlKmoJSpQlS2WSyilTSACiyiSpoIKQqCgBAAAIpRAZuoRcrFzbhcN82sTXK741y3nm1x16ca7RRAsIoEWVCESAgJbCEsiSWJKEImUlsIkslsSJJJUSEM2ZIElkM1ElSZzWbIRJZEzZIzUTNkSECZrlcfbvDz/e6AARACCRAgEBCIBAQiCBJBJBIEhEksSJkiQEIREmUhEyRJESJEyZSJEiSTKZQRMpEkmUIFskkkACerWfbrIEAABBJCALlBCIICGUkQESGSAiQzIBEyJr7fh+t9vyfVmdS0tLBUtFiWlsSi1ZoVDVgUFFtjUosFq0sFCtRWhqRdaLFirVsajRSy6NFk0ailjRo0tNRqKaNRoqCmo0lNJTSVmmoGipZKUqVKE1ISlS21LJSpUoSizUzRKNJpABQLBqZpUFICoBQEAAFMtEEUYuiwy1kxblrm3hrm3xt4amLOV1y165egilhAFhBWVhKkgEILYSyEklQiiJmokIkJUJZEiRIQiS3JGYmalEhklkTNmSWRImSWZIkTNSoiTJ7v0PACAJASAIggQQEBEEICSIiAkIkCSIZSESJFEIiSJkiSIkTJEhEyRnKCJJMplkuUjMMsyCAQkggCevWfXrICIUgQQEBAQhEEBCGZIAYSAhEGSSCETJ7/ADe79B4PtdsdpCrdJS2QtUVlNUIK1LNRWgLLQCltRY01ErRNS2KoVqC0GlqpNS6Wll0I0airosmjUU1FNGlpqNRpKaXUVKDcVKaSmk0zSxSlTUgppKgqWSpSpbSUqakqClQVKzZRU0lABRYLJpKgFBCoBQEAABYAsJblYsXK5rDUXk6Yl5XfC3lvPG3C417F3CKIogCwlRYQhEBIsJaSEqJJYElRMkqRElSoSyJCISJLckTCSiQhKkzKlYSJKzZEiZqSZSVEmpD1foPPBJAACJAkAICICxICSEkCIIgiQkQiQyghAkEmUgSGZMkSJCGUiRIkSRlmJCJEygzJGQFSMzJSCns1j06kEgAEAIQgIkAICGRJkAymQQESESRCJK7cu/3vB9n3+f3ZqiC22iWFWwWslS0AoKtWlEtAKCrpUVRZdARVGkrQpZqpqKtWyVdS00airo0ljRqQupNNaLJtNLYGjcCmiyaKasszpNBKtjSDUlKlKg0lkJqqUJUslKGaUGrlFhGrNIAALZSzOkAApCpQQoBUEBGiCKM3UWGVi4tyuJrnd4muGt8NTlZyt5NXXsXUIoLCBSFhCW5FCJIEJUBKhCSCVCJKyEkZoZslRJCyJEixM1DKSokqEskksySzJEhm5hElRMp1/Q+QQAEQQiFBICAgSDMgEkokBlBIhlBlCRYCMoykIkIkjKEyDKRIZQkTMkTKCJlIkSJIIBEkQFKnr1jvcgAAQEBCBIAQgISSJFETJEgWBMpIhEhc7+z4vq/X8n1IpaAULVQUULYFEopQCrVoKqKAaWhallso0qBbS6ig1LSll0tLJZdLTUU0aNSU1FimylNy6LFKbig0akpTVlmdJTSF1FSlkpSppBSzOktUFSpZC1KlSkKmksIulk0gACqlk0lQACkKVBAUFSBQIFhLcqXJGsmbcNc5vF1za8+tcdZ5Lxs53pu+urLcqAIsCkLCVFhCUkgIQVCCoRISJUImahIWZBLMksJJZcwlZTJCWCESWRIZSWZqESGbnKQn6LwgAQAiCAgERASQASESAkkIkIkICEBESZSESESREhlBEykIkSESTMMoTKZQmUkgUEZRAha0z7NY6IBSAEBAQiAQEBEzAgMpCAhEGSSCJCL9LyfR+34/rbx1gKAooWiEtAWqKUKlJQtKVaFqCylJSlasVSWWrSygaKtLLV1FStU1JZaupdJTZZNA3FjRTRTUujUDRuBTSWNJbKmiyaKWKUqakpSpUpUslS1QmkSVSaSoBSs6Rmq0lCUAFLYSpqCAAUFQQoACUixSRRm6ijCxcristc3TC8W/Ptys5W8a53p2etUWEUCKBARRCWiGaSQEqEBKgJESEFZSErISEshCJLIkBlJWSEsyElQJlJZDNkImUicf0fzwIAQAgQSCIgCCJAQiSBlIkICEAkygiRIQiSIkIkIkMpEiRISSJEiQykSJmQEAiQRALOlntvOgAAEBARBAQEBmSAETJCAESGZAIZT18PX9vxfY9XL05VAFKRSioWxYLQFLQULZQKE01SqSiKoFKVqxQalqoqipVq2KulSaK1U1Fl1Lo0aKmopqKaimjRZdGopTcUqU1FS2aSmpKUsaKVLJoFTSDSWQmqoKmpANMioBU0zZUWrYipQAWyikm5kAAClQQFASkWKQsJbFyoyuVluF5t4bwvnu+GpzrjXGzF7+h6YS0RYARQIAsBlZUBmxAEM0ICESEFRMkqCMpKliM1ElRCQhKyRMoqJCVJJUSM5thmzy/o/mQAgAJIRKSAJARBEkQGSJAkBARJBIRMoIRJGUiQESGUiQJEkkSGUiRM0kkmUIFskkgiFtRO1z67igAgBCIAICAgSRCAyRIQAiQkkBDJ159ft+L6/v8/vygSlFUURFVRVEtzBoKDVBQtgAtNLQlaqQq2BSlapZbAq2KtShqmpUaLWpaWXUaNRTRTUaSy6LGippdFWyairqNJopV0yTZUqWTRSrYqVNwKVmlSlmaWqE0lkFKlCClktzc0XSpYqACiygqakIAKAlIUAqCBYogJblS5MtZrK5mud3hrlNefeuWs8beScNWO3pegsWVAsAIoECiAzbAZpJACVCBIQW5EkJUSEkmrCJDNQM5okIkCZtykSEshLSZQmah8/9J8oJIAJIAggBEiSICESBIQEBEEkhEhEEiGUJDKCESJEyEiSSESJEhlIgzMxABEkQAFs9Fx6LmkABEEABAQEQZiAEIZQkURBkkghDWd/V8X1Pq+b6KUojVQJVoAoUEq2CpNQtBSilNQUqBUq1aCgqopSrYttlGhLYq0FXRZaVdRSxosujUaNFjRU1GopTSaWrZNGiy6NRUq6SppKU1JUpVpqSpY0DSVANJZnVUFSpZC1KlQCxbmpZUWy1YqAC2CgszShAKAEoASgixRAS2LFhlYuVxblrm3heLfn05anG3jZwt29Hpd4QlogWAECgQLARc0IRIAQiShFEqEgkJZDJKkkJUJZLISJZAkIZqJlFRIQlSz5X6L44AIICIIREQgCCGUgICAJBJEhEEIRMwSGUESGUJkJEkRmESESJlBlJMgpMyCAAJbPXcdLKkCgkAIoJAkBCRACEIkICBJESAzTN+l5fpfW8f09Z2AVZZoUABSgFFRLYAoC0FWqUo1JZQBV0hdAoloXSGqVdSJRpqwKVbGirZdJV0I3JuWlXSVdRpNRYpo0lWlNRqKtXclNJU0g0U1JUpSxpC6NSE0lBU1JUtWkVLM1RUqVBQauUXJVS0NSACoLVSyCoAAKACoIAAsBLctCGWsW5Mrlrm3za4XXDTnXCzhbw09E9Hd2iwLCVSLAAsBAAsBlZYWJCAJCWwJAsqSQgM2QlSSEJUpJLMksESESGahlFRIfH/SfFEASEASEgQESESAEIEgkESEIgGZIQiQiCJkiRIggSJmSJCJEyEiSSIBCIiAAJq59esaQUgAIAQEAkhCAEIRIQEQQiSCYIvv8AN7vr+P6vXn1ytCkqqCKtAKJQAtS2ABQVQKWUW6AS01AFKaUlaJYq0oXRZRZaWK0SrSy6LLo0UsaNRqKuk0tl0lNwjRoqVdFimoq6NRpKlSmilTUaQUsmlpSpqTSAmoqVLVCUFkpWdBABu4uaKWwakAAqKFmaUAoQAUABAAWAlsI1CLm3Cww1hrDfNrz61wueWrxrhXBPY9PZ1y0ISiwBYACKIFBIpIsthEhACEFQgIkICVEyQiQVkhKJEzRIRBCJmoZPh/pfhAmQBEICIIkIAQgSBERBkJAQzIIkIkBEyRIkCREZQZZgSGUliJJlkFJEkQABCdLn1axQACAECCAEJEBARMggIghBJCGU9XH1/X8X1PRy9WRKKFFAIUqlqCwUUBS2AKAAVRSxVWlAsuoA1VWwKWC0pVsaUWWllqkq6i22NS00U1Go0WXSU0tl0ajSWKaktaWlNRZabippKlNGglTUaBTUlWlk0mioSlLJU1QJQlTUVKEAqaubmi1ZKlAAKikaQlQoqAAUAAIBFAlsWLkixcVlqNcm8Lyb8+ry1ONeeuFcNPfPR2naLCAlohSKIAQKIFgBCWwhEgAJUIEhKLIiQlQiSpESE0hEJkgsiQgJX5z9J8AQAgIEyEgIQAiIJCIMoUkISSJCIIhYmSJEgSIiJlBlBEykQRJJEAhJIAEBnLn6NPTUAAAICBBIgICEBEhARBCCSEIduXf63j+r7OPrzCoXOgCigAAGlAoiqAWgFgFFAKFpVBapUU1BC0ppVWBZaaEaWrVsWWqNGhLosuk0tNSU1Gpauk0WXRY0WNFTS0GpNg1GwmoGjRSposmgaglrUajSUqCpZKWzQKhBqKlShBS2XMsDWok0AAUWIFNMgVAABQAEAigS2LFhDLUrCxcNc28NcW+GnHU4Vw04Vwr6U9PadMqWEAqKAIsAIpIsUACEqKIRIAQiRVDISEICVlIQiSoCWRIsSWFiRPzH6X8/AQJCAgBAEgEkCZCQikhEkRBEgIRIkIkQRJBMpCISETKCJEkgAkkBEBDPO8sOftvT0XQAgAIAgkQgBCESAgIghERAZOmOv1PH9T3cPZJohUsC0ARQoAAFC0sKLRAq1CgWFFQLagUpVKWqSy6gCpV0tEVaVbFNS1qpVso0ailXUlXUU0upKblpV0mpRuKWNJSmimjUDUaktaNRSmkFNSVKuoqVam4JoqUqJKasFKhKWS2DUgFLJpEKqUqVCigUQaRJQhagAAoABAAZtilhFysMWxrm1hvk1wu+Os8dOFnG3zWcdX6mfT1nSKIogUCVAogAIQLFIUCVlQMpAgEJbAkIoyghCWDNQkRCSoQlkqH5P9L+cgBAQAEkBIEhAQJCEkESESAiQhEiRBAkiJEhEJDKRBEiSQACEkhUjGbywxyY2v0dduiwoBARAISBACEIEhACESCSAhcdPp+T6Xv8/uSqKgtlgIUAFlAAoAC21FSqAlpQooKJQFWAWlKpaoRV1ApVpSlKtirqKtWxZaUq01JpbLosVNLpNRZdNaKmpaWNGpKUpopqNBdTOjRY0aBpKUqU1FipV0moqUqVLCyxqygqE1ILZYqCiLc6Rmi2U0gAoRQpZkUIKAAAUEAAJbFiiGVysrDWWubeJeV359XlqcTjqcLfNqca+vn1dZ0hFEUQAiy0VIFhSEIoEUARYSoCMogthEiqgMhIQEqETIshCIWJnT8f+l/NgQBBBJARICIIQQSEIkSBIpMkQRIEgSREiDKCJEhEETMyABAkSIY5uPNjDJO939C9qoECACEEQAgIkIQAECQkkFkVjX0fL9H6Pm96bASglWKlAAAoCglVALQACrShSVbACW0LAWhFLaLLVAstLLQUpV0Usoq01LZdFWxSljRqXSaVFXZY0mpatNGpaWKbkpYtaLGjRSybKU1FKaKVKmkstipTUaKVKlSxUGktCpWbFKgqCgqVmyipoqACgWCyVBQAUIAAAAAM2liwi5WGLYuJvm1hrjrXDTlZxt4Vw081nHT7OPT2nSLFgCwhQZtgABAoEIoigCCsqmRBUIQgJQiwiCEIElQzUiWCL+L/AE/5kSQgiCAhEEgRICAiRBAkIRIRCQgSCSESJAkIkSESEkIAAIkYw5cnLDMQE9l6+y9IoJIAgIAAQgSEAICBISIggmvd5Pd9Hz/S3ncIJQBQKQlAoUAAACqBYpFoBQVaACy0KBSqgKoWxVoUtirSwKaNLVRQbWxVsVdFlqbLFLLpdRV0mopqC6NLostjSailKaLFNlLJopopqKaKVKlLGpNFBuKE0lkqUGrKE0iSqSpShKItzSwKlNIABUWorI0gAFQAAAAAS2LAuSLlYuLYvOaw3zuuN1xrjqcq4V59PPqcbPtY9XadIoiwECwWkigCBRACLARQpAiQVASIKhAZtBIQhAQlEhmoQ/EfpvzEQkIggICRAkCCESKQRIRIRIEEQREQiRIRBlIEhESQICgkTDjzcuTnEBBpr3Xp3u4BEAAIAQgIghAAkICSQVJE17fN7vo+X6Ws7ilIVAFAICqBQSW0KABABRQCgsooBQthRbAoLKBRbRKKtWlEtLFBprRSyjRZaaWxV0ailLGjUVrUVabkpVsbKupC6jSaLFWmilNxZKaKU1GimihNM01LZKUpqNJoJUpZLZSg0ygU0hKEFCWNBBpKlABQEoSoVVQACyAAACWxYohCNZXFZWTXNrN1yb43XHWeNcdOFeevPrPK37WfT3z0gURYFEIFAlQAAigQLARQQQgICVBEBKlQKTKwJELCEqWfgv035YkBASBEgQQJAQJCEIhIkBECIkCZSAiDKRBEgkgQAEwxycebllDIIIvVr6Gu2mkkAABACEBCIIACBISSAgl9fn9v0PL9HpjoqKgoKgACgAAAApFpaFhAKAtCKWBVhQVItC0olpQCqKAtgtKVSpdGpSUq6KtLLosuixVpuC1NS6NRVq6kq7ilTS6LNU1FTUaWyVaaKU3JVsmiljRopVqVKmpNLZKUpuKlSlSlktlKCyVKEpUWWBQmoFQaSoBQChBbCkoAAKlkAAEtixRAZWLm3JmayvO7w1zb41x1ONca46eavPvPFPt49XpnWKICLARQIAS2ApFEAQoyFAEIAQgIQVIhKLKESIWEID+e/qPygRARICIBEhARBEESEQCIJJCIIkBEGUiDMgIIAEyxycubhhCAEAHovT2uoEKCAAAhkJCAAiCAkkBEi+vz+z6Hl+j0x2ECgsgAULQBAAAFAABQooEVQAAKooEVQBSqKpLKKVQBVsCrVq2Q1osoqaWrpbA3LSmpaaimpaaimimpqpuKalpSmlq6jUU0llpoGjUlNRopTUaKUqUqbkGopSmo0lKhNJZKUtEoSxpASpQVKWBUGkWWKhQCUFFAlCAoqCyARVsBFgMrFi5tyRebeFw1yb46ctZ5W8LOFvns8+5xs+3j1erPWAgWBYFgBFAlQoIACKBFgQpYRAICAgqRCVBbAkIQH86/T/lIRCQJACAiQESECCIIkggiQiCESIMoIkCIAAyxzcuTjzYIUgAIQvsvX0uggAAAIEyQAgBEAhJICEj18PZ7vN9Hpz6gFBQhSCgAAAUABaAAIFAAKoogVQABQtgUAKKtBYLoLQFFirQalXVNS2BoppbLTRqKVdS6kq6NS0saKalpTcUppbGjQjcUq6iropY0VKajRSxopTSU1JqkakpSmoqU0lKzYJqqEoKlglKlCDSClkFqpYJQAVBaBKAAEKBZCygIohCLFxbFhlrm1lrC8m+OnKuOnC54W+ezz7nGz7ePT689YogCwigRQWBCrIohQRQSKBCKWAAEICVCEAICCoD+afp/yIJCAEBEgSEQRBAkJIIgiCBIQiRCQkAAgjPNy5OPNziAAAAE0vuvbo0oCQKCJAQgIACIIREQEIvp4er3+X6HXn2hCqUBAAAiiqACQqgUAAqgCgRQAAUFUFsQoCioWlWRQClUUstUWFFpSy1ao1LSy01ZqWrY0uilzammtSWNLV0WTS6irZNLTRostNFl0ailKmpatNSU0U1FNRTRTSU1JUq2NJSljRU0lSlkFTVEoCUslCUoShLVLJSoNSACoFChKAAAgKABAsEZWW5tysWGGsNReTfO3jbyrhrPGuNebU8+pwuft49Ptz2LAQKIFgIoECgQpBQgCwAEIoLAAQlsICEQCAlfzH9P+QAEQQhEEQkUkCSQRIRBAEEBEygylQskAJzcuThyc4gKQFBAAXs17L01aiUIWIEhAQAAgQQgkgBDvw9fv8v0OvPtAQpFoAlEKAAAAFAAAoUUAAoAWiKQoABpQgooAKoFBZRQtKVUULQWWlWlWxWtQNVssGtFl3FSy2NrUsuiro1BdRV0bilWpTUulsaSxTRZdFlppKaimimoppKaKmixZNFKailTSDSJKWylASlkqUJoIKLKCyWLZSpYAFsAFKgABAUAQKIIiy3NuVyRYYbyuJcXfJrlpx1nhXGzhb59ThrPn1Ps8/R9DPcogIFAiwBYAQAKBmqFEQogQsBFgUARYShEhAD+XfqPx4hARIEgSBIEkAkBEgBEESAESSCVSTPNz5uPJyyhAAAAAAX1XfpbKBACIBAQAJAQAkkBCL6OHp93l+h159pSCgAAAAAAoIVFUAAAAAFAoUlUAAUKEUoAKVYCqEVQKUsFFBpRZaFoWlWxpUVdRVpqzS2WpZrUaNRV0airY2osaKupdGopopSy6NS00lirY0aWyaKWNGixTVmixoqVNRTUUGjUVNIBpLJbKUAqVLFSpUAoKgtakFSlRAFAFlAAAKgECgQEWEXNuViyMW5bhhrm3yt46zxrjXHTgnDTz7z5rPr47/Vx6IohSECkLFgCwAECgkVQgACgQEWBYhQICEFoifyn9R+OBIQJAgiIgSAEBEIIRBAkACSIZcuLhycsslIAAAAACat9jr1aWogIEAgIARBASQCAgXvw9Xs83v68+sUhbKBQAAAAAAAAAAAAFAFlAAKKAFoABQWUUAoWGoi0FBVFiqQtKtiqStUqopSrZdLosU3Viql6RSrY2WNLZaaWljRqKupdFNAsuk1LV0akLqKU1FNiXSaKaTRY0UqaTUUsUpY0mipQaSyC2UJVqJNBKaQEFBbKWSlSiQUFAsAoAAAAAICBcqMXUMyystYai81y1xuuWs8beNnHTgnn04bz5rPp47fZx6I0AICBQIRQIFAgCgEiqEKpICKBCKIoAEUQ/kv6n8YSBBEkAkBAkAABEiQAiAEhhz5ThycsMkKQAAAAAAdLr2OmlgAABCAAlJICQCQGUL34er2+X6HTPSSgBLQAAAtBCgAAAoAAAAAAAAUBFUAFJQoqgCqCVUUAFUUsoFUVbIUVbFKtWllFLLoq6NLTSVbGpqmo0WWpqXS0stNLY0ajS2NLSmixTS2NGoq2KaNFNRSxoqajRTVaSxU1FTS2KUsaNM0qUSUFS1SokpSpUFQtQlKlKEoBUsAlChZQCFAAIBEVWVLhZWZRm3LWWsmGubXLV5Jy1eGscrfPZw04XPl1Pbnr+g5+g1FAEAIoAhFAigCKQpCgQUIFIIoGVIWBQB/Iv1P4uCSAiCIBAARABEgAIgiYc+TjynHLAikAAAAAAAL6Lr0uhSQoIAQAgQQkgBYEhF9HD1+zze7eOhSSUAILQAAQAoIUAAAFICgFAAWgAAAAAKAKJRVALQAVaIoBQtC2AKtLCqqXRZaVUugailXbVSrosVdRo1LSxo1FapqKulsaLGimpauiljS0saNFjUtKaimilTcU0U0m4qVamopYpSmo0lKmkIihBotlioKlKlCClsFLJSooWQWBQLItQAAUgAiKqLDK5tksJWWstQy1heTXO3lqcLOWpxt4WcK8+s+XefRnr+l5+izcUACFIRVIJFigRQABFAAEoAQAiiAiiKP5B+o/FEgIggACQECAQAAiYcuM48nHLMKgEAAAAAAAWnrvTo0AAIAQIBAQSCAhLGdejh6/Xw9m8dQLKJBQiVRALACgAAhQAAAAAAAAUAAoC0AAoAAVFCgAtBVFUURQFpRFUVRVsCmlstC2KarS3NtujUUsaWpqa0tLGo0uoq2WmlslXRY0WXRpalWxTRZdFjRqWmotaipo1GgaNlLJoqaLFNRSmoppKlCVKiBS1UoTUVKlQCgqKpZKVBSyQoAALYAAEoEFQi5XNsEsM25aysXK4a5ry1eVcdZ42cbeFnHTz6z5tTWdfqOXp6TctgUACAiiVYgIoAigACKQoEFQBSCKICH8e/Ufi4ghSBBAQBIAQpEJzc+ThznLDIESqQCAAAAAAA6Neq9NWoEAABEAgkgIARIM69XD2+nj69Y2BVgBJUKSkBQQAAAFFIAUEBQAAICgikKFhQACgAoKCqAAAWgKloKooC2KCqNBRYLqC0pVsVbLbNTVNLqXSU0VbLY0ul1FjS6ilXUVqpqWlNSaWrY2VaVLLV1FNFjUtNGpNFKbimimo0VKaLJosWtQjZUGkFTSJBSpaFNIkpUoQUVUFk0EpYFQAACgAhSACoRYuLYsgRctZqLFwuWuTXPTlrPCuVnC3lZw08+s+bWczf6jl6fRNxYFAEABFBCgQigFgABFEKASgBFBIF/jX6j8VSEQAQIIARADPNy5Tlzc8skgAIlUggAAAAAAPQ36L0AgABAggJJAAQERnXp4ez1cPbrO4kltAACQWAAAAAAAEKAAUhSQABRQhSFALBQCVUACqABQClWFKAAFsoLViaUCqLFKo0FsFpVslKWa0ti22NGpdFapopZdRpdRZaaNFital0VbJVqal0WNGlGlGo1FKuopo1GirqTRTUU1Gi1osVNJqTRZaUsaKlSg0lZSk0EtWSlCVKVALVCWKlBUAshagUQoCABKEVUlyS3MoixcrLYsObWbrmvKuWs8beNnKuFnHTz3Pm1nldfpOXf357RRFAAgABFlWABlQBFAAECgAkUSqZNH8X/UfigIgEAASAjHNy5uPOYiARCkgBEqkEAAAAABpfVem7pAAgQAQhJAAIRBc79Pn9nq4+xnZCxEsqiIWhmCkAAAAAAAAAAAAAAAAAAAqkCVVICgFgVQigLSFKChaAFFgoqlpQWWlC6UiXRShQl0al0tVGpdFNLo0tWybl1LoLqKalpqUbWxooXcU0WWlNLUsaasU1GjUU0upKaTUVdFNGpalNJqTS2SlKakpTSAakqCoNIqiTSUqUFQKslBUoKliFsAoIBFBFWRQJLlZpJYDKxc2xoYjN1led1ys5acbOVnG3jZ564az59TzV97Hb7PP0ZClgABACFBlaAhcqAItSKAAWBCkEWC3+L/AKj8SCCFIQIMufNx5zlzZIAAIgAAylUgEAAAAB0uvU6VQIBJC1BEIgAGRZDWOnp8/s9PD1JqLSAEEtBAAAAAAAQAAAAAIChQIChICgACgAAAKCCqECgLQUAsFoKULQAFstUtAKCpa66z1uO+sdGdmgUssl5TeM9Oed4z0s1ua0upaajVWXUu41FXRTUtNRV0alpSxopZaaXRVGopqNFl0ajRTcUpqNLYpo0aSmksmiljRSyU0VBUqWKhLVW2XMoSpShBRQqWKlRAtCkAKhYAACRFlsqLIEWLm3KlhmM3WWuS8tOVctZ5WcbeNnDTz3Pn1PJqfVx1/R8vQaiiBQABAAQKAIRSwJSAKAAIAAfxX9T+KEABGObnzcsOWZIhSAAARAAUZShABCkAAKvou+zYJAASBEgABEgIax09Pn9vfj6TSAWAAEKFBAlEsFIAAAAQFAAAICkQFBAtBAlAoAAAWgCABQAUBaUApRKloAKSxZ6t8vbvj7unD6HTh6+nH174+rfL075erXPvrnpLqWKJYAJbVLEXOd8M9PNz7+Xn38mO/k5ejw8/V4eHr8vL1XHXUuzpG5auo1Ft0llsaXSWaoNy0saWlXRSxosaNRpaajRTUU1Gl0WTS6KlNSaSmopSmoqUqDSJKlLVSiSlCU0hABS2WKiKKFQAAAACElGbVRUQiwl1lYRckXLWF5W4rnXGzlrPC3jZxrz6zw1PJqevO/1PL07m4pCxQAQFgBAFhQQGVFIFAAAAEP4p+p/FCMxz5sc3LE5wAJSAgAAIgAAylUEAgACk3delvSgQhSQIgAgBEEXeOnp8/s7cvTJYosBULKAIAAABYAIoAIEQtAACAFIAAAAAACkABQAAoARQBBaCgpQUhVidt8vodfP9Pr5fpdvN9Pp5/pdOHv6ce9ysJJeK+DN8M14ZfJnXml8y+aXzy8F5GCSgmzpXVPTXqs9Fz7D6Fn0k+lqe1Nyyb8PL0fN4+v53D3fO8/v+d5/oMdukbkS7KairqKuoqjUtNFjS1Kulqal1FKalpuKairTUaNJqWmq1JU0aSy00lgaNSU0hNBLBKlLVLIKE0gqAUIKUJQUQFSKEWiQIS0LZECwixc0WLkkubctYXFvKudctZ42ca5WcNOFzw1PLpZr9Vx9Hrm40ICAKABAACWyApAiiKACAAoH8P/U/g8OWJjLIgSABBTIAABEAAGUqggEAAXu33uhCCAQQAAgICJvn29Pn9nbn3ipYoAACAoQAAAAhSBAAAqFiACgAAIAAVIAAAVYCgACKAAACqi0lAEs6b5/Q6ef6nXz/AE+vl+p18/2Ovm9++PRNWJfOvx86+TjXyM7+ZN/Lzr5k15Yq0JaAoWhAKAoqACKjNZjtZ9Sz7Nx9rePs6n27j3r0xv5vD3fI830vkeT6XzvP9DWN7lpuNFWxpatimixpaairTRTUtNRTUuixpdGoppNRU0uipuKU0WKakpV0lkqaBU1IQUpbBSpZKEpUAoBbAKEZtQAACWwQtlSBFEXKqixYSM3WVyubrnXM51x1nlZxrjZxrjqefWfPXDT9Pw9H1M9oFgKQgUAAQAgAUQUgRYpKQBQP4R+o/nIgBEIIoAJAAAQIAAMpVIAABV9Dp0WEACCAAgIEVJenPt6PN7OuO0WQFM6UAIUEACAAAQUAABAgKQAAAAAAAAAAhQAAAACFAAAAos9m+X1+nn+t28v1+3j+p28/1dcOlzuyrk8c1+fxv4HPp8LO/j438xqRqtVSoBQACgAFBSApQAAoAGTJiMy+25+1vH6PeP1Fx9+mOvyfL9P4nj+t8jx/Vc+201LoqWa0VbFNLYpqNVZaaKal1FWm4G5dFjSU0mpdGipo1FNSaBqNLSyaKlShNSUJQUtE1JQlFlSykAAtACohApBSBLYACKIsWVFijMRc2xcrheduNOVc046zyrjXHU4XPn1OFeXU+5z7foeXoLAsKQEUAAQAhQCAWyACwiikCfwj9R/OhACIQRQASAAAEQAAZSqQAAvRru1VESAAAgSAgC9ePo9HD2bx0ixCoAUlhQCApAAAKgQAAAAKBIICiQBAAUEBQIlBEKABQFFlAItQonTfP63Tz/X6+b6vbzfW6ef6nXz+q89WbjdiXivzM6/NY6fm+fX8/jfzZoarVVBQACgAFAABQACgBaAAAUAAAyYjvc/f3n9Prn+t1n6WOnx/J9b4Hg+38zy/S3m6NRpaalstKU1FNLY0tNFirpdRpLLqXRpKajS2TaU2UpqWppLGjUUpY0mgVKEpZCUtVKCpYWVLAWWAAAKAhQQolIBYCKIsqLFGYiyo1DDWVxXKudcrOWpys41xs46nC54V5Nz2Z3+s4enpNyhFFSKIoBCiAAAAEpLACKBD+E/qP51CFIRACQKAIgAAiAACFIACndvo1AggAIQIAtkjOuvL0+jj6rjpAogKQoBAAAAAAAEAgAFAEgBGSgAgAAAABSAoIAAAAUixrPr3y+tvj9ft5vt9PN9jt5vpb46uRCEl0hflZ1+Y59fzGOn57HXyRqtmrAAKAQoAAKAUhQACgALSgAAFAAAAKAZMH1tY/X6x+yufbz9P575/3Pg+H7WOXfUaXRYpprRYq2KmjU1opoGprclXRTUajRY0uk1JoppdFNRU0mpamoGopoqUqCpUsgpRVTUgoCC2CyUAAAAAKIACKIsqLAozBZWVGWsri3CYt5acrOVnKzknHTjZx1nz15dofrfP6fdOoiwpBYlECgAACAAEAUQULH8G/UfzuEKCJAEgUARAABEAABREA2vdukAABEgABKY324+rtx9NzqUlEStAAAAEAEABLKCFIhQQCAABAAAAAAAACLSFESkAAAs6a5/V6cfsdfP9nt5vr9PN9bfD16xLKYMLhEbrZxzfzeOv5Pn1/L46/Nzqm7N2UCkpKAAAAAUoAAABQQoKVQAAKAAACgoKACGDJ9e5/Z75/sV+f4Ptfnvn/e8/D16l0lNS1auixSxopuWrTRV1Fl0aSxuWml0WTRqXSaNFjRTSaimksUpqKaSoBUqWCUFqpZKChBQEoUEAAAAECwKJUWBRmCyzLUURc24XCc7eWnNOWpzs4nKzjqcbOGp5dOGp+j49/ucu5RKhVgKRYAAAACAAEAUSv4P+n/ncIUESAEAACQAAiAAACA7NdGgAAMpABSIax17cPV1592bFBQAAFBAWQFIAgEBSAAIAAAAAAAAFCIAJYCABKsKRZ11z+p04fW6+f6e+X1evD62+H0d8tXMAIZJEWHoSngzv8hjr+U59fzmOnNdJa0lIUAAoAAAAKUAAAAoIUAq0AAoAAABSlAABQCgGAn6XWP2+p6fH9f8AO/L/AEXHj6txSla1FltakpZqmk1Lo0tLLo1LTRqNGpaajSaNRTUtNJqNVU0lirqKlNRSpSpUFSwBUWaBRFSpQAAAlCwAAgUCVFgWEECVlqKIuVyuaxWF5VjWeNnOzkcrOGpy1OFnnrybn1Mb/U8PTtpLKBRAAQKAAAAIAAAfwX9R/PIQoIkAIAAEgABEAAAFXs1pQAIRIACBd8u3Xj6unPrFqyAKKAgAQACBAAAAAAAAAAAoRkSgAAAApABIiz0b5/T6cfqdOH1unD6vTh9jfD375LIQiyBAQJFHqk7L8qb/ABPLt+Rx0+FnaNVaFQUApACgAAAFKACAoAKAAaUAACgAAFKUAAAFAKAACGT6Os/ubj6Pg+98L5n6KY3qKVdCXZV1JVsaKaXUtXUlrU1qKaSy6jZqKaLGl0U1Gimk0mixU0I0WNJVqVANMooSlQoqVBQUABBQQBQIS0hYohIAgrLUUQixcXUMVg5Vzs53PK3nc8a5anG54XPDV8up0X9Z5/T7c9YKpAFgKQEUAAAAACA/gv6j+eQAgCQIIoEKkAACRSAAvRejVAIQiAASkvTj6evH06xsQFUACFIAAgAAAAACxKFQICQUAAAACFBCkBSLOmsfS3y+p04/U6ef6nTz/Q3y+nvl6tc1EzGSKACgQiQp6Ze6fPzv8Nz6/jOfb4mdarRaJSFKAUEABQAAUpCgAAAAoAKtAABQAAClKAAAUEKUAFAAAOZ6dZ/W8vV6vjfquXH11aU1LosujRZaU1GjS6mqaLGpbWpNLqKajUtrUaLGymo0aSpo0UuVSlKbglKlKlElASgJQChLaKgAECgCKBACQILRFyoiwi5thlc1g5ViznZyrnc8a5WcdTjrPCvNpws/S8e33efoiiAQVUAABAoAAAAH8E/UfzyAgAQRBFABIAAEikA011XSgRIQAAhZvpw9PTl6LnQAAKQAAAAAAACWAAElAAAAEABQACCXNufVrn9Lpx+jvl9HfL6HTj9TfH375e7WNWYkiysykKSKAABARIdZfacJfw/Pr+I59vz+N2tFqkBUAFAKCAFAABSkKAAAAUEKVaAAAAUAApoAAAFBDQBQAACgAGTtnr9v533/AK3i+xc0WtS6NRTU1Sy6LGjTWo0U0tjS6imjUU1m6NFNGo0U2akpTZZKUpZKU0WKlKlQWCUBBQVItoUIUEKBEKAIIAgtVIixRFhFVlYuLcs5XlbhOepyuedcrOVnLU4XPGvNp5t5+lz6frOHp3N0gJbUhFpCkLZIjQAAAA/gn6j+eQEACRAMrQCIAACRQOq9GhEhAACWxNc+nXj6unLuWILKFBBCgABRCxIlCiWAAAABYlBCggAVLntrPvvL6HTl9DfL3b5fQ3x+hvl9HfH2XHSzKZMrCECwEKQEAIlIoQMg+hGj8vnp/PuXf8rz6ZNVoqKoMrSpQACkKQFAABSgAAAAFABVoAAAKQoBSlAAAKACgFABQAACgFIdeXr+7877/wBPyfShZaujRqWpZrS6ill0al1WpdFiruKU1GjUuotajRqNFNRTVmlslNyClTUUpTUlKCoKgoRFAKgAAUKQFJAhQsFCAilgIsIoysthmsmGsWc7Odzzs56nOXjrPKzjqcbnhb5dyn67z+n6GOspKJQsS2AApAAQKAB/BP1H88EIAEiARQBEAAAJpejVWIIAARDW+Xbpx9OsdaoiACqQIKAJYRUACFAABAUAgEs3c+nXP065+7fL275+y8/Zvn7N492uft1z9usdrmWZjJIlARQAIAAQEAgQAEBlese5PnzX885dvxfPt4ZrdmhVAkVSmSlAAKAAAAClAAAAAKAAVapAAAKAClKAAAUAFABQCgAAoAKAKRD08Pf935v6D2+f20so0u4LopqXS6irqNGl1LTRqWlNRqNLqNFNRopuKaKWNGkpqKVKlilKailKhKAUBKIBKEAAAABRAKLARQBlSwEJbFzbDLWExc8zFnLU52YTlXHU43PKzhp5dPPrP6Dj1/ScfRWoFEFARQABSAEUD+CfqP54MgAJACAAJACIKu2tqCQAEoXO98+++Pe46UAAJCrClWIBLAAAASXItz3ufRrPp1z7ax6Lj16z7Nc/Vrn7N8/VcezWPXrHp1jaQyQgJSIAsKAQAEAAIACQIACECyIe9Oi/kMdPwPLt+bz0RrSxSFFgAGgAACgAAAA0QoAAAAKFIC6AAAABQUGgAACgAFAKACgAoABQUAAAi+7x/W+58/73fl3Giy6XRTUtmtljS2TS03LpaaKWXUaNRV3Gotaimo0aKajRTRTUlKlSxSlNQKEoKAlAKgApCgIUACAAigAZURRFJm6EIubcmWcW4OdnO556c051y1njZxueNnm08256cX9hw9Pqz1LACUAWIC0hSAAH8D/Ufz0QEASAAgASAA2aaEAIEBdc+u+XXeO6W3SAAACKMjvrHp1n0XHfWfRc9rjtrPovP075+i59Gs+i49Gufos9Osd03ZEEICAgWEAIUhSACAoAACCBAACAEUIgMgHSPbZ5Jr+d8u34fn280uqq2ykgCiwAUoABQAAAQpSgAAAAFIUKKUAAAFABSlAAAAKUAoAKQoAKAClAABSFBSDPT6nh+39jwfa1N01LYq6XUaLLpdGpaWNGpdLTRV1GjcWKuo2UsaNRopopqNFNJY0UJSlgaKlgUFQChKAAAAUgAAAAIsCxCiLKlqIRZbkyZM1hOdmDnrPKuac9TlrPGzjZ57PPq8bj9Pw7/f5d5dRQAIWoKSgQWJUD+B/qf56IQWJSRCkgJQRCirGqksRZU2nVO1epfRNenLudjvc97Np2s6XPfWe9nouelz3ue2s+q56IsiQAgICFIAoAAhSAAQLQgAAEACAAAEABACAkogICEPWelPzOen8+49/yuOmqpQClogAAGgAACgAAAoKAAAAAUEKaUAAAAUApSgAAFBClAKACgApCgAoKQoAALVCAQ6cvX9v5n6L3eb3iruWrY0uks1qXRqWljVairqXSaWmpdRsstim10mixosaNA3FNFNSUqUoLFKtKyLAoKgFIUJQAAACAALAQKIsqUVAysouaxErMYsxXNOdnPWeZz1OVzx1OacdTy6ebU+hjX6/z+ntOikRQAIKLAAAfyD9X/NdG7OlnRNs9bOp0TpZ1OqdbnonTTZ1TtXVnudLOydDaaqAhAAILUlIhFWJRARCgAAAUgKQAAAEAAAAAAAABAAFEgQAgBCkICAyfSTS/iOfX+ecvR8nN2aoAUELVQACgoABQAAAClAAAABQQoKtAAAAKACmgAACkKAUAoAKAAUAApQAUgAKWgQChZHt8n1vtfO/QdMdkaNRqWrTZZdS6Kupaaiml0al0aLGpdrSxqNGoposU0aNFimjRSlkpSgpZBShKWBQCkKAAAgBQBAACC3IqFlhFVFhmsxkzUTnWDlrOLnmc7OWpys5XPGzhq+fU5p+o4d/u8+8UFgAFRSQqwQN/tv5HQAQEJLAAQEAIAACgEKAQksKAAAaM2aBQAAAAAAAQAhQAAQoIUgBCywEKCAAAEAIAQAhD6CcZr+c8+34nj380u9KgAAGiWUAA0AAACgAAFKACFAABQAULQAAAUAGigAAAoIUoBQAUAAoABSgAAAA1YKQFAKQGsd/r/N/RfQ8n0wNy6l0tjS2NLqKu5aVNS6LLpdGim5bLo3CXSWLbo1FNJqKml1FKtKlWyU0UqCyCqSlBQlEUAAAAAAAgWUIohQS2RLRFiZWGbMxLOdczFzjU5nOzlqc7njc86415tTzan0uev1/n9PZuKWCkCWggSyknH9p/JgBSFBCkKQpCgAAhQQAAFBAAUEBQACgFAAABCFAAIAAAAAAAAAAQEBSEKQEAIFA0fQZ+bNfzjj6Px3PrF1ZQQAAGgLAANAAAAFAAKCgAAAAoABVoAAAKACmgAAAUhQUAFAKAACgAoKAAAAUtEpAAUpCkWpF9nj+x9n5v6C51bdxqXUaWy1dGpablpostjRqXS6NFXUupNLY0WXRTRY0aipopqKtKUpSljSEpVpQiKEAoBQAAAChIsCgACAlqJaIsJbEzLEyZsxZhMVzs51iznc87OVzys46nnt4anOz9T5+33eXeXQigSotkUIU8v7P+TCgAAAAAAoAAAAAAAAIUAAAoAABSAAoAIACkAAAIUEKQAAAhSAgBAQAECiHc9yfCzv8AmvHv+Zx10mqAAAAoLYABSgAApAUAApQAAAAUEKCrQAAACgGigAAAFABQCgFAAKQoAKUAAAAA1ZQAAUgBSFFDpx9f2Pl/pfRx9VWrqNy6lq2NGpdFXUtXRqNRTU1o0aLLo1GlsVdSWXVUsuk0WNFKairSlLFKlKUpUFECoACUKBQgAKBFICkigCWgRRCVmIQyZswmbOdc7MWc6xZzuednKzjZx081nHc93PX63z+n153NVEUhYCWiyeP9p/JwKEAAoAABSAAAFAAAAAAAAAAAKAAAAAAAAACAAAAEKQhSABYAQAgAIZj1HvT8xnp/NuPf4Gemk1VAAAAKWgQAaAABQCFABQUAAAAoABVoAAABQAaKAAACkKUAFABQACgAFKAAUUABUtIAFAAoAAIATp9T5v6H3eT6mpatXUu4sulposaXUtl2tNRqKupdFNrSxo1LqKtimirU1GilirqXRSlilBqypZagoNAoKRKIBAABVgAAoQBQBFAhKkZBDNmTKYrFYOWs4TFc9Z53PNOWpxs4W8NTlZ+j49f0fHuaKIAsoWPD+0/k4ApCgAhQgKACUAAAAAAAAAAAApAAUAAAgAAAAABACKAAAABACAAECRcx7D22flMdf5xx7/FzvVlAKAAAK0gAApQAAUEKAAUoAAAAKAFpQAAACgApoAAAAoBQCgAoAKQoAKUAAoFES01ZABQRQKAQAFBAtUzL7PH9j6fzvv6mtFmtGpbG11FWxo1LV1GmtRoRpdLqNJV0WXRZrUaKaimilLLqKaWxpRSxSppC1BSg0UFKCgAIAAAAAAAIoAEIZAIZsyZIYswZrnZiznZiznZyuedzyrjXn1OGs95f1vm9H0s9oqkQAHg/afygAAACkAABSAAoAAAAAAAAAAAAKQAAApCgEAAAABCkAABACAggAQgID2J7T8djr/OuXf5edaopBQAAAUVUAApQACgAAAoKAAAAUAFWgAAAAoBTQAAABSFBQUAFABaFAAgUAAtECC2ylIACgAUAgKAAoESqdvP9H6vy/wBJ0x0q6l0tNS01Lo1LSy6NS6NS6WxTUaXUVdGlsU0tl1GjUUFLLqrGjUtiroFTSFqUFlqUFBQUoKACgAAAAAAAhACEICVmIQxrOTBmsHOzGphOes87OVzzs41xs4acNZ+1x6fquHo6zctAhT5n7T+UAAUhQUgAAKAAAAUhQAQAFBCgAAAAAAEAAAAAAAIAAAQgAEQAEACFyeo+jc/jMdv5zw9HzJrdlAKAAABVKgAFKAACgAAApQAAAAUALSgAAAFANAoAAAKACgFABQC0BQACwABaIABS0KQCKAABQAACABS2AuuXq+r8r9P1597LqXS6WxVpqXUaWmpdGpauo0tjS6kq6l0aKtiml1LqKtipqLbSxSmhGlsUq1KUpYpQCgoKUIKCgAAAoABAAQgIAQhCGbIuLMJms2Ys5mLMXOLOVnPWeScdOFcNSJ+n8/f7/PtGwB8r9n/KABQCFICkBQCFKAAAAKApAAUggKFIAACkgWoIAAAAEAAAIACAAEAAICEPSfSs/I8+v824+j5s1qygAoAAANCgQCgoAAKAAAUFBCgAAoABpQAAAKADYAAABQAUAoAKCigKAAIoAKLAAKC0AALAAACgAAECiqCQpGs9/p/J/UduXpq6jS6lpVpqWm5bGl1GlsaXUtNS6KWXUurLLo1Loq1bFl0WKU0UpYGopastjQWlSlBZRUFKCkKUFAAAKAAQAEAQAQhkWZlzUswmayYrFzzTGpiznc8056nKzhb59Z46nqxf1vn9H0cdpaPkfs/5QAKAoIAAAAAAABQCFIAAACkAAKQAAAAAAAAAAAAgAICALAAAQh6U+nZ+Yx0/mfD0fKmt0AKAAAAUWUAQrQAABQAAClABCgAFAAKtAAABQAaKAAACgAoBQAUFFACwoIoAAKlqAApaQFBAoAAAoAACgARAUtWyZrPb6Xyv0/bl6bNU1LZaaXa01Fl0updFl0airqXRYq6irpdRoq6LLSmpS6ilLFKmottLFEugtNRSlKACxQUFKCgJQUAAAAAAhSEASVCEIZTFktymLMnPTDOLMWcrjnZzs428NOGs8LPs8t/q+Ho7Tp8b9n/KRSAoUEAAAAAAAApCgAEAKCFAABAAAAACAoAAIUAgUSggQAEABAReifWufz2On804+j4+daqgFAAAABSiwAItUAAFAABQUAAAAFABVoAAABQCmgAAAAUAoBQCiqCFBQIULAACqEtSAKUUgKCKAAABQAAFABIoLQhItaz1+j8r9R15ehLZdKXUuo0aWrqNLqLLsstNGpatl0uixZdLqNFNKLLopVstNQTRZaUoSrZaailUWKaKAChaEoKIpQUAFoASAoIAAiCAzUBlM2ZTNZM2c7M1hOes87nnZzs5nCuG5w1nEfouPT2frf5qAAKAAAAAAAAUgAAAAAAAAAAAAAAAAIAAAUhACEKQpAACKIVPr3PzM7/l/D0fCz00loAUAAAAA1YABSgAAAoABSgAAAAoAWlAAAAKADYAAABQQpQAUAtBAVRFFACwACktgFJCrVAAALAAAAUAAEC0AJAFIDVUDHf3/K/S75+jS6lS7Wll0alq6WmpdRqXS0pZdxVpqXS2NFlpV1GlpZRoppS2LGgailglLbSy0sVaUoLFBSgLQCoLApQCgAAAABIUhKhCJEzZmskMWYszZgxZzuedmLnnXGuFnDbhc/rf0385AAAAFAAAAAAAAAAAAAAAAICAoAIUEKCFIQAAAEUAQFIACEMn1LjjNfzTh6PzOOlqqRSKAAAACgosApQAAUgKACgoAAAAKACrQAAACgoNAAAApAUFAKACiqIEqlgKCKAAC2AAUVQQoAAigAACgAAgAAAADQqRClz37/P+77PP7k1pbLTU1oLqNLqXRV1LY3BdLTUVdRpbFWro1FlGl1FXRRLTQNLVRTUClilKUoirQtkpVGilgUFBQFFBZBQCgAAIKQlRYEhDNzlJWTJmzFYTGpi552YTnrPM46cK+/8Aqf5sAAABSAAoAAAAAAAABACkAACiApCgAAgAAABAAAQEAAIQsnNffZ6U/nPH0fjcdaCgFAAAAABqiACgoAAKQoBQUAEKAAUABaUAAAFBDRoAAAAoIUFAKAUFBBVBQAIoACrKAgKSlFAAACwAAAApAAFIAAACggKBXKXjx9X0fH9j2+f6Fl0aasUs1qWljTWirpbFjS6irZaaNRV0WXS2KWKaapY0tgtNFC6EVaUsUsClEUoLVWy0sUFNQKClABSqCUAARUhQQzdUJCEZlzmosTJmsWc7M2ZZxqc0xZys52fS/V/zgCkBQAAAQoAAAAAAAAAAAABAAAQoAAIAACAEBQSIAACAydrPpWfhuXf8Hy7c41VAKAAAAAClFEAoKAAUAAFKAAAACgAFWgAAAFAKaAAABSFAKACgA0CAooUAAsAAK0kAAUlKKAAACKAAAC1IAAAAAAAAFIFJxXB05er6Ph+134e7Uuoq1dLZauopZdLoq0sWXS6NQXUU1LTU1SmlsVbLUq1aWSllpVpSlWiKVaWBYoKUoKWaFilKUFKWKUAoKAAFABBACJGc1CVEyZXOs4TNYswmLOes4Z9P63+bgAUAAAAAAFIAUEAKQAApACAAAEKCQAFBAEAAAIAACFICELX2GfzOOn834+jyS7oUAgKAAAADVQqAoqUAAFAABSgAAAAoABpQAAABQCmgAAACgFABRVEBVAJFoWAoIFABaIKCFIpKC0AAABYAAAAtQQAAAAAAAAABwLSXv5/o+/wfc3z7VNLZdKjS1auoq6ilXRZdFl0tilWxoq2NLZdKKWXQLGlRTRVoLGlFBSy1SVbFBSxSiKUW0stLFKUFLGgUFAKAAAQEQkshklkMkrKYsxWbMpi5xZr9b/NQAIUAAAAAAAAAAAAAAgABQQAAAAAgAAABACAAgBkGT61nkzf5hx9Pxs63VAAKAAAAADQoEFKAAAUAAFKAAAAUABaUAAAAoBTQAAAKKpCgoAAKICqAQsKsBQRSFALRBQCBSUFoAAABFAAAAAAAAAAAAAAAOZKtUs6erwfb9Xk+mirqWlXUtE1sol0tNS00tLFNS6WxSy0q2KtNS0GoqillpSrSlilC0q2BVpSiWlLFBYqVRSllpVpYpUoWligoKAAQAJLnJm0RMpKymayZsxZlOX6/+ZAACgAAAAAAAAAAgAAAAAAABCkKQAAEBAAACKABCEIei59p/POPo/J8+lIaoAUAAAAFIUtgAFKAAACgApQCAoAKAFFKAAAAUAFNAAAUNEi2AoqQsoWCqhQoEKEilFAIoABaAIKCFBCiqASUlAAKAAAAAAAAAAACFIAQxubLCi9fN9D1/O+5rPWy6VLpRZdFWllsuilasaKtNRVsVdRYttLKSrqKVbFC6C2KUFWxVsUpVJVsULSlWxSlloKWKUsBbostLFKCg1FBQUhSERcwzQRKySyJkzWbnK+X9h/MAAAAAAAAAAKQAAAAAhSFIAAQAAAEBAUgUACAAAEIQH1Ln8pz6/gePfmUVRSAKAAAACloEAGgAAAAUApQAQoAKACrQAAAAUAGigAACtCFEFUECWksCW0AgC0JA0KAQKAC1IAtEFABFRQEWkAFAKCAoAAAAAAIFgAkBQsGNzZYVaprn39PzfvdOPssGkupaWKugujSpauoFWmo0tKtirYpVq2LCyrqBqWgstWg0qSrQaCoq6BYpTS0FirSrSxZaUFilKUFlppaWKACgoCRkSgiVCVJJZkzUPB+x/l4AAoAAAIUAAAAEAAAAAIogKQAEKACAAAEKQAgKQEIYl+lrHhzr+bcPT86XQLQAAoAAAALVCAClAAAAKAClAAAAKACrQAAAAUFIaKCVRAUKItgKKAIVSAsKACKQtIhoyUtBFAAAAKABQRAUgKC0CUgBSFAAICgECgABAVCQNUsxqbjVSqU1ZZrt4fsdfD9atJbKWlWwl0aWlWlWy0sVbFKtKVbFWiKUsUq0q2KCxVq0FWxSllFKWWlNRSlWqLFXRZaCrSxTUIWahVNTVBVFilQtSMhQAhCVEhDJ8z9l/LwAAAAKCFABCkKQpEBQAAAAIAAACAAAgAABAIEKDJDJ6bPYfzvl3/M8+tssqygFAAAAAKQpaBAKUAApAAUA0AQFAAKCFNNEAAAAFAKUoAoICqItEEWlAEKoAhVIUkAWkQoBSAoKAAAAAAAAAAAClsAFIAAAAJRAAAACAAmpqy1S1TVVKVd+b6HT5v3bnaastqiK0jRSy00o0CtUsWWg0VRYq0FlpQtigpZaUq2BVpSwXQlpTS2KWKtNFKqKWappC6Wliy1KWKULSg1LSqBWBQAQEqKSGU+V+y/l4AAAAAAAAAAAAAAAAhSAAgAIAABEAIAACFICGVWfVs/M8+n4Hj35lrQICgAAAAAFLYABSgAAoIAUA0ACFAAKQoWgoAAABQADYFAIAGhQIJLaoACBLQBQCAKCAoAABQUAAAAAAAAAAAFAAAAABAAAAAAAQU1N2DVUpS1a0lW8vVv5X3nPuasti1RLVFLLTRVRSrSrQUS6BSqLIWyjSgaloWpZRoRoKNSilNS1allq01LSlilWllpoq01FUaEtWxSlipSrSqKzQCwFCEAB8f9l/LhCgAAAAAAhQQoIUAhSEKQApAAIEICkAIACAAgKQEBlfZrMzf5vx9Hys61VAKQoAAAAABqgQAUoAABQAADQAIUAFABVAFABQQFAANgCghQGohaBBJbQoAQJQBQKQAABQAAACgAoAAAAAAAAABQAQAAAAEAAAAAAsumrLVKU0WrVKWzWOz5n3Xn9lly1Yq1alBVsWWlC00JaUFBVoWgpYFUUS0KKWXQjQUWWlKWXQNS0q2KUsulq2NCNGlq2SrpRTQitaLLZKWWlSlKUFAAKQA+L+y/lwAAAAFIAACkBSAAAkoICgQAIIoIBAACEKQAEBSLAU+lrP4/l2/GcusBqgBQAAAAABVKgApQAAAUAAFKACFABQAVaQAoAKAAADRQBSAolEotAgSqJQqFBEKAUAAAAApCgAAFAAKQAApACgAAEKACAAAgAICkKQApQKupqy0NFKapVNUNGq1m8/n/AGni+klTSi0stEUtosUqjQEugCgstFCxSFWgq0S0pVRQCrZaUstWxosK1LV1FKtirqXRZbVimpbFWmirYtWXRVpYstLFKUqUFKCAHxP2P8uoIUhQQoICgEBSApAAFAEQFBBACFIACAAEABARQBCHss8mdfzzj38c0QUtCgAAAAAApaBAKUAAFBAUAFKAAAAUhQVaQAoAKAAACmiFApAUSllhaBAlUSkVFAAAAKCAoAAAAAKACgEKAAAAAAQAhSFAIAAAAQoIAAUGqam7KKpTVUtUpapS2aNnPx/S4/O+zrO0paFoK1YoNFAWiKCkWgpYFUEq0Kkq0FUUFUUsopVsVauoq2KuopY0tirostXUtNFlpSrqKalpSy6qxVq2KtimooNBKAD4f7H+XUAAAAAAAEKQAAAAEABAAAAQUECKAIBEIUEAW2e+z8Py7fmefUgAGqoAAAAABRZQAClAABQAAClAICgAApClWkBQAAUAAAGwBQCAoWIUVQCQLQkClAAAAAAAABQAAAAAAACghSFIAAAAACAAAAAAAAAG6azqtAtUpqqWqWqUGrKaraY4ezy/L+659NZ0UVSVaVQVLUFCipQooKBKKCgpVAsFoLBbQsVaaVGlFlpVsulsU1LTUti26irosVdS01LSrY0tjRVpSy6KVbLTUDRYqCnw/wBj/LgAKAAQFICkAABAAAAACAAAgAWAAggARQSAGF9ms+HGv59y78JVIAoNUAAAAAANCwADQAAKAAAUFAIUAAAoIaWggKAAUAAoANEKSqBAUNRCkoUEgCgAEqiAKAAAAAAAAUAEKAAQoAABAAAAAAAAACFIUgBQAbpqas0KpS1TQrQLVKasqVbW0tOfbw/K+/OHos1YoC0FItKAFoKAUKQFoKEoloCgWKVaqBTSoq00o0tLLYLV1FWmlsF1GlstNRV1Glq2NS0pqK1uKUstWmirSy6EUpY+L+x/loAAAAAAAAAEFABAALACAAARAAQAEAJQLCGT6Fz+M49vzOOlAArQBQAAAAAWqgAFBQACgAAA0AAAACkBQVaCAoAKQoABQAUooAIAULAVQCQABQACFAAAAAAABQAAAAAAAAAAAAAAAAQAAAAgBSmV0m9RZulUpSlqlqlLVKaspSlspqtJc9fB8r7vLz+rU0miIqiqBQCgpClABQUhoAhbbBaWUUC1qBosmiiUtqrA1mpdS2XeNbzrpnW8XctlLYttjUalq01FXS2NLqKWXRqWmpRVppRostLHx/2H8tAAAAAAAAAgABAFAEAAgACAAEAIS2AEAMnZOM1+C49vLKoIFqgFAAAAAANUQAUoAAAKAAUoAAAAKCApVoICgAoAABSkBSkLQAQAABQAACFAIClIUgBSFBCkAqgCAAABSAoAAIAAAAAAAAQAAAgKUEN2a1FaLVKUtU0KpS1Sls0lWlstWLWjVmpfnfM+5x8fvTRLNCgAooIoBSFAKFoKAapqZ2mo3Gk3M6jSWKAAoAUEAABSJarLeL1zvry6duW+/Lp35demN6yGixV1FXUtNLY0uoq00alCNLSlPk/rv5gAKQAAAAAAQIAAAQpCkAABAACWwgICAFIDB7bPy3Lr+W59SAAWqACgAAAAA1YAKCgAFICgAFKAAAACgEBpaAAACgAAFAABoELQQAAAAKQoBCgEBQQAFICgAAAAUEUAAUEAAAAQoBAAAAAQAoIApBSFrepqylLVKUpa0DVC1Sls0UGrLVKUtU3ZqvD8763h+d9bS0AQKAqwABFFCy0U1G46RpOsmygBQAlUAFoABQQoAAAAUCkBed78unbl078unp8/X0cums3RZaaWrqWy00WWljS00WUfM/W/zAAKCABAACghQQAAAAEAAIAS0QEBKEgACBdJI/Dcu/hzQABqgAKAAAAAUosApQAACkKACgoAAAAKAAVaAQFAKQoAAKCFAKUChIoAAAAAAAAAAAAAAAAAKAAAAAAAAAAAQFBAAAAAAFEAKAbs3rKqUpapS1oqFtUtUpbKUpqyitApqhuy2aryeH6XzPmfY1ndAUAC2SBSigW6zO0dY6AFKq0AAFAKoAFAAABVAgKQBSUAAAgSFzfRx6+nz9fX5+vr8/brnpYFl0F1LTS2KaNS1Pm/rP5kAAAAAAAAAIABQiiAEAIAACEAWIBAohk9afA59PyXPpAAK0AACgAAAAFqoAKUAAAoIUAGgAAAACgABdAEKAAUAAAFBCgpDQAAAAAAAAAAAAAAAAAAAAAAAAAAAAAAAAAABFqCBagEWIUUEN2dLLqCxatUpSmqorQLVKWylKWqlqlKWrF1NVUV0s4eb2fH+R92c+haCAtgq0SWp1jtm9E2tosIW2hQAClUACgAAKKAAACggAKoAAIUkUlICS9uW/X5+3s8vb2eft0x0GpaUq6impaeH9X/ADIAAQoIAACAC2AAgIAASggACAhFAggAASu8n4jl2+XndQAWqAACgAAAAFLRANAAAFABCgGgAAAAAUAAq0EBQAUAAAAFAIClAKAAAAAAAAAAAAAAAAAAAQAoAAAAAABAUEKQLCgigyWoC5QooBo66zbFCmi1Sg1VLVKC1SlS1SlspS1SlLQ1ZaqWtWaMcu/xPj/e5cexqhBQXUvWXtHUtFUAUoUUFAWgAAFAWgABQABQEBQAAAoIoAIKCFBJF9Hn6+7y9/b5e/q49bnVSrSxo8X6v+aAAAogAIAAQFIACAAAVBEKQLCQAIAACHSzxY1+J5dsAAFqgAFAAAAABaqBFoUAAFAAAKUAAAAAFAAC0AAoAKAAACkAKAAAAUFAAAAAAABAAAUgBCggKCAAAApAAAAAAAAAFgAAABAlaIKnTU1ZSlLVBqqUpqhaoLVKWylKWqmhVBS1S2aRVFaTdC56fC+T9vzeX2aBdL1y7zXSgVaAoFC0JVFAWgoAUCrQAAAACgUAAKAAAAAAgi1CgQAkDfPXu8vo9/k9Ht83XedgeP8AVfzUAAACAhSApAAACAAEUAQAEgCEAICgyeqz8ty6/ncdKgAA1QAFAAAAABS0QI1QAAFAAABSgAAAAFAAAWgAFAAKAAAUgKQFAIAAAUgANGTQAKQyAAAAAAAAAAAAAAAAAQoAAIUgItBCkAABpIU6Wbq1UVSlLVKU1ZVVS1QUpUtUpapUtUpRVBqy2ClrSWqaNr8b5v1/neT6Gu811W0CqKtAUUBaVKsKCqKoAq0hQAAAAKoBSFICgAAFBAAAApAALCoUhIZ17vL2+h4vV7/N28f6j+b0AEABSAAEABAAAsEQAAEKQEBAQFIUGz8Px7eKaqAAWqAAUAAAAAtUIBQUAAFAAABSgAAAAAoAAKoAFIUAFAABCgAhQAAAAAAAAAAAACAoIUEAAKQAAAAAAAAAAAAEAUAQAAAoCdK7ahFUGi1SwqlrRQaoWqCpapoGqJS1QUtUGrKiqKppNUNFrofP8/u+L5fq1otuqFpVFCgUpVAoKtABVqgACggALQpAAUAAFAAAAAAAAAAAABABi/oPR+OEKCApAAARYUgIIAAAAEBACAgWAEAOyfPzr8by65UgAFqgAoAAAAABqgQUoAABSFAABSgEKAAACgAAFUACgAAApCkABSFAABAACgAAEKCAAAAAAAAFIAQFAAAABCgAEAKDJQQi1AIUKQFFOlz0rVEoqg2KpSlqlLVFUpQWzRQaoVLVBS1QVLpZFUtUqaoUtbNHn5+j8/4vs5nXVoqirVoUUFKooKtAAWrQAUACgAABQAUAAABQKCAAFAAABSAAgAT73X8fAACLSAFICQAABAAAQAEABCLAQAUjqn57n0/O43QABWgAUAAAAAAtUIBQUAAAoAABSgEAKAACgAAAFUACgAAAFIAUhQQAoIAAAAAAAAAAAAAACAAAAAAAAAAAAgCAohQkUAAAEq9K6WasoKWtRaFoU0WqKpSgtUqWqUGrBS1QUtURbLVFlBapbNApTVaNpyz2/O+L7XLPfS21FWlaAoKVQNLSFBQtUAC0BQQoAABQAACqAAAAABQAAAAAQAAH2+v48CCAAAAIUgABACFBAAAZUQEBACkrWX5Hn1+fnRAAKWgBQAAAAAUFoEFKAAAUAAAFKACAFAABQAAAUi0AFAAAAAAKCAAAAAAAAAAAAAAAAAgAAIAAAAAAAEABQSABRCkUIAAFs62dK1YWpaGjVIVSlNVRVKC1QWqVKUGrBoVQUtUBNVRVQUtUtlBSlrRo2mW/z3i+z5uXrt1SqNNAUFKoFXQBSFWqAKKFBCkKACgAFUAAAUEKAAAAAFAAAABAPs9Px4EAAAAIAAQAAAgABkKBAQAABOE1+Q5deMAAC1QAUAAAAAAtUICipQAACgEKAUoAIACgAAoAAAKQFCgAUhQAAAAAAAAAAAAAAAAAQAgCAAAAAAAAAACKAABAAQIAAAAKda61qwUoLWi0KUpapQWqC1SlLZSgpatgpQUtUQrVlCKpaFTRaApapo0WzRqX4Pk+t8/j9CrVq1aopVFANLQVYDSgUUBQAACgAKKACgEAKAAAAACqAAAAACkh9jp+OhSAAAAgAABFEABCkAICAAgAIdLPkc9/mefSAAA0KAFAAABSAAGqBBQUAAAoAAANAAEABQAAUAAAAAGlgKQAFIAUhQAACFAAAAAIAAACBAAAAABFAAAAAAAhSAEQUgAUEgAABTsdtLRC6RVKUtUoNVSgtUVYpaGktCgpbLQpQUtUBLWhYLSLVKlLQFNVSlNWaKdK+L5fp/I831NNCtUq0qigpVoCgaUCihQAAClWkBQFAAFAAoAAFAAAAFAAAUAD6m/xlIAAACAAigQAEAAAIACAEBAnRfzXPp8bGqAAWqAAUAAAAApClogQqlAAABSFAAKUAEAAKAAAUAAAAAAAAAAAAAAAAALQQIAAAIUAAECgAAACAAFIAggAAAAIAAAoAAAqdq62aFDVCxatUoKWtFBaoLQpSpapQWqlFUoKC1QC2aCKoqlKloUFKDVUpa1Ja1Wz5/D2/n/H9mtGtLQVatANLQCqKotAUAFICmlAALQABQQFoASUi0AAUUAAACgAAH0t/jAUACEKQAAgAAIUgABACAEQRaI/J8+vhzaAAK0ACgAAAApAClFECLVAAABSAoAKUAAgABQAAACgAAAAAAAAAAEKAAAAAACFIAAAFAAAAEAASAAAAAAEBSABQQARQAABs62datVKKoKU1QpS1SlFUpRVKClspQWylqgoKC1QC2UtgoLQppFUApQaqmi0k1VW2bTy8vV+b8f3JnpVq0LpRQVdAFUtBaFABQRdFCkFUAAFChVAAAAFAICoUEFWAFAAAPob/GwAAAEAAIUgAAAIAQAgBAkNHnmvynLpxlAAGqAFAAAAAAAKWiAAaAAABQCFABSgAEABQAAAAACgAAAAAhQQFIAAAACkAAAAAACwAAIAIAAAAAACAAAAAgAItCRUBQA6HezpqCgpQaqgpapS1oCqUFLVCWqUoKlq0KUFFUFEKtmgiqCiqDVlABS1Sg2WwUpqtJquPP0fmfD9znntVq1aUqilWgLVoKC0BQCrQFJVC1AUKoAAAFAABQAAgKAAABQQHu3+NAhQQoIAAACAAAgIARBACA6Hzc7/ADHLpBSABS0ABQAAAAAAUtEApQAQFABQAACgoAIACgAAAAAAAAAAFIAAAAAAAAAAAQAAEAAAAAAAAIUEAAURABCgAAAglgCkAHau+puygpaFKUVSlKUtUVSgtClBqylBS1UtCgFKKoBbKVFC0igtVLQoBQWqUpS2UpS1o0mqmOn5jw/c82PXpaF0FoTTQoC6UUCqCkKaUAoLUWpLaUAAAUAFIUAAAAAFAAAAAPZv8aKCAAAgAAIAAQpAkBCFIADZ8PHT4XPYAAA1QFAAAAAABS2AAUoABCgAAoAABQCggABQAAAAAAAAAAAAAAAAAAAAQLAgAAAAAEKAACKAACCKBBAAlUAEEC1BEChVgg7131NWUFKClqlLQoNCtFoUFqwqlCUtUpaJS0KCgtCgFspRYKAUtUWUoAKUVSlNFsFKUpqqmq3L+b8X2vBx+hVoWlWlKtUg00KC0BQVaCrCgUC1QABSgAAAAAFAAKoIC0AAAHq3+MgAAIUgAAAIACAEQQAgBSy/nMdPlY3UAAAGqoAAAAAAAKWwAUFAAAAABQAACgApAAACgAAAAAAAAAAAAAAAAAAhAAAAACFBCgEAABFAEBUglAgBFqRaEgUQoIAADdeiztZbKCloUpS0i1SgtaFUoLVBRVk1RKFtVKKpQCiqUAFsqVRbAKCiqWygApQWhTQLZSlKUtaS1o6H5/yfV+V5fq26pVq0oXQKFrVQWgKCrQVYUCgWqKQFKAAACgABaUAAoUAUAAA77/FgCAAEAAAIgALAggIAACTX5jn08ObQAAC1SgAAAAAAAtUIEK0AAAAAACgAAoAAAAAABQCAAoAAAAAAAAAICkKQAgAAAIUEAAAAABAogEACAKIAAQAAIBBAUltnWvRXW5tCgoNVRVKClBqqAWqWkUtCpS1QWqlLQFBRVBRChqwlAqgtUAqK0AUhoApapSgtlKClrSWtGk6V8fy/S+D5PsVurSlUUq1RpQKWhQVaCqAFoqgAUoAAAKAChaoAoAAKAC0JAtddfi4UgAIAAACBIUAgIACEKU5Z1+X59PPKAABqgKAAAAAAACloECLVAABCgAAFIUAAoABSAAAAAAAAApAUAAAgABAAAAACFWBAAAABACkAAIFEAgQBQIACFSFWACQQFBa716NTdgpSiqU0KFKUoKWrQFLViVoospUoWlspahSgoqgoATVCoBaUKUApbKAUAFKC1SlKLKUFLWktVamzaeDj7PzXi+5J1q0pVoNKK1QUVQULoFUALRVFIClAAABQDSiqAAAKAUhaAAA6a/FQAAAAgAIAACAEBABFrhNfl+XXlAAAGqoAAAAAAAKQtUIABoAAAAAAAoAABQACkAAAAAAAABQAACEAAAIUhSApCkAAAAIUEAAAIAoAksAIUgCACQAAABAADpXfT0WWwUpRVjVKpQUpaoKC1QUFqgqUtUA1ZS1ClBRQpQAUWaCBVANChQitAFABaoKDQKWiUoKWqaS1Sm02nmx6Py3g+/zney0q0pVqjSgtQWqDSiqCqIWqBQUAAFCglWqKAACgAVRAUKAAa1+KAEABCkABAAACEBAAWPJN/mufTEAAAaqgAAAAAAAAoqhAANAAAhQAAAUgKACgAAAAAAAAFAAAAIQAAAgAAAAAAIAAAAAQBQgQAEBFAAEAkAEKCAAAAHavRudhZQUorRYugFKUpaoqgoKEottVKUoBqy0i0BSgFqgBKUVUAVQUtAUFS0AKCgtAUFKUtEpQUtUqWqU2as1GM9Pyng+/58eqrTSilWqNLClLQpVoWgtoKAKCgAFAUUoWgAFAAqgApAUAAuvxUKQAAEAAIAAQEAAEaPBNfnOfXMAAAaqgAAAAAAFBClogAA0AAAQoAAAKCAoAKAAAAACggKAAQEAAAIAAAAAAACAAAgAChAEIAAQAEEAAQAAAAAAAho716dzdlBQUVopQK0ClqlFUoBRVKCpS0KCpa1QAoLQFLChaqQ0IUq2IsKtAlAKUUKAUpKpQUpRVKgoKWqVKWqaNJqyqzfzHj+74eHvLV0CmmhVoBqgKaUVYW2qABQUAApCqNKKAAUAtACgAAAAqzX4kQAAAhSAgKQEAIAAaj5menwMbkAAWhS0gAAAAAAAUFFEAFKQoAAAAAABQQAoAAKQpAAAAAAAAAAAQAAAAAAAAGQAJQQLRIEABAAASAAIAAQAFICgEAN16dT0VqhUFqljVAKpSgpatWFUFFUFKEtUoKEtUtAClhpQUAtVAKIuhBYVYUqhAKWhYUBQC1QUFKKpUFBS1SpRVNFTdWNVpPzni+18nz/U0tWg0tC0rRLVBSrQVVVoAAUoAKAFpVFABQAWgKAQoBVgSlXGvxIEKQEKCAAgAEsIAQG0+Vnp8LG0AK0AAUAAAAAAAAGqIAEKpTJSgAAAAAAoIAAUAAAAAAAAAAAgAAAAAAABAokAQFABAAQAgABCQAAABAUEBSAFAIsiHXU9eney6lBRFNULQpQUorQpGqFFCgoNILVBaqUUKAURatCwAq2ClBQiqCwFCiiAaoCgFFURaFAKWqgpQClqlS0LA3ZotaKnQ+H5Pq/B832bLSqNLQulAtUFNKCjSrQANAAFCgmlKKACgVQCghQFqCLQUHPX4kAQAEAAAIIBYCEBs+TnfxMbQALVAAKAAAAAAUhQC0QAI1QhClAAAAAABQQAAAFAAAAIUEAAAAAAAAAAIFggQAAEAAAAIAQggAACAAoBAAAAASWA9Gp6tTrqUqrKClKWqCgtWLVFUoLQoKKpUoKAasoFUAoKCloIpC6EpQVBRQFABaBBRVAKCiqWFUApS0QUoANUNJaFKVNFrRU2bPmcPf+Z8f3ZnVaFNLSrVAtUFXQKotpQBohQChQTSlFABQWgKAACqSFWkBTlr8SIAUgAEsAIUgIAZKaT5OenxeewALVAABQAAAAAAAWqgAAGiApCgAAAAAAFICgAAAgABSAAAAAAAAAAEUkVEABAUgABACkABBEAAAAAABAAABELUJLDR6tT1bm7LVAKUtUsKRatUpQKpQUVSgJapQUA1ZRQoBQCgpRItqKVSpYFrMuIyZMAgKClNVs6Wb00loUCipKUVQUpbAKUAtCxqy0KCmjVlNFNpuzxcvV+U8H6HnnrpaUq1RpQNUKVaAttqgClAAKoJpSigFALQoAAKQFWgALx1+IAAgAAlhSAgAIQGj5ON/GxsAAaoAACgAAAAAAFLRAAAKUhAUoAAAAAAAAAKQoBAAAAAAAAAARQIIAigEigACFIAAAQCBEAAEAKAAQAElAAEBIHTT17np1NBLQpooAqlKWqUFFUVYVQUFsoKUAoS1RVAKIFoUFKExL55eWXGOWbxl5xiMEJBaEoABQAWhquh1s7adtztZ33PTqd7NaACg0ihSgFqiLZapQUpqzRSmk2aOOO35LwfoPNn06lGgVaaaA1Qq0oLbWgAKUAFUE0paAUAFoUhQAAVapAAOF/FACFBAAQAAgIAU+Tjfx8bAAtUAAAoAAAAAABQWiAAAAaIQ0AAAAAAAAAAUgAAAAAAAAAIAsAJKAIAAQpAAAAQQCQAAAUEQAQAFCRSKIQAAQrvXs3O+oSgoNFqkqlBS1SlFUFFClCUVSlABQWiUtAUSWqBLyjzy+bF4ZebN4y5NAqUoKCkKAAUAqioLaBQCAkSzVvaz1bnq3n17nr6TrYsLUFAKWkWqloUFNpa0UpTaUTf5Pw/f8HH200opVq1SVrVgq0pVC2qBSgAFCjQWgFBaAFACgUoCgAee/iQIAAAAQEKQAFPlZ38bn0WIApaAAAoAAAAAABSFLRAAAABQUAAAAAAAAhQAAAAAACFBARQQASagQoAAgAABAAJIAAAAQApAAAIAgWAgAAAKerU9e51sUKDRQUCqUtUoKKoLQoKWqEoShRaFkCqUVQainnjy4vlzfPi+aXMaFVKCgoAABQChaCiyhQSgpKoBQAAIUB21PZuezpn29M+jcoBS0i1UtUApU3VKUppNFreb+X8f2vk+f6dXSjQWrQugWqtBpQqtAUoAKFFKtABS0KAAVaAoFAAPLfxIAAhSAEABACiPl538bO0AC1QAACgAAAAAFICkNUCAAAAAUoAICgEKAAAAAAAAACAgAChEAIoAAgAABBAIAIAAAAAQQAABCKAIAAAAAdK9Wp69zVgpSgtUAoLWiirChSgtCgqUtCgFpJRQoKlLWc3yYvkzfJi+eXEaNWUAAoBQCgAqigqC0ABQACqFgoLAULYBCgAA6W+7pn6HXHu6TpYpFoaQWhSpotUpTSaKU6WfA8n1fz/AJPs1rSjSiqNLVtgpVoWhbRRSgAFC6C0AoKWgKQq1RQAAAeW/iYACFIACBYCFBZPmZ6fGxoAK0AAAAUAAAAAAApAaoEAAAAAA0AQpAUAAAAAAhCgAgUEABRmUAAACAAAEgEEAAAAAAAIAIAEWAEAAAAABT0ans27WWygoKKoKUoKWhaFLSFUoKVFUFAKUUkpbKIzL48Xx5vjxeEtNUKVAKACgAoAKVRQWgQCgFqCKAWhQAUBJVAABQUFJVUnq3PodM/S7Z76kKlLQGkpqhopU0aBqzofJ8/v/LeL7qdNKSrVq0q0tCrSlULaFFKAAUq1aAClFUAFWrQAAFBPHfxIAAAgJaEQlURpPn538PnsAK0AAAACgAAAAAAAFALQAIAAAAKAAAAAAQAAAAAKAJAhSAKABCkAIBAJAAAAAAAAAQQBAsBAAAAAAAI6aevc9epqwUtCgpQUFLQoLVBRVBSoLVBQAUFQWtSSPLm+HGvHnXnhFNUNIBSFBQACgFKooKgUKACghQUVQAUiUAAUAKC0LAUAKCAHq3Pp9c/S657aytIKU0lrQNFKmilraeHl6/yXg+9zz20tWlWhaVq2UoKtWhbRQTSgChaVaAUFFUBdBRQACrAeO/iBAAFgQS0CCKE8Wd/C57AA1QAAAAAoAAAAAAAAABaFQAAAAAAAAAAAAAAACCUQAAABRCkQCCABAAAAAAAAAQhQSBFEAAAAAAAKenU9nSeiyAFKKoKCgpaoLQoLQoKWygoKAUApU0ccvFzvhzryZsC2zQBUoKAUAAoBVFKWgQAUAFAKCgChQALAAKAACiqUgKAACgLEHs6T6nXH0uud6gpU1VKUppKUpqqnDHb8h8/9B58eqmiqXQXSi1SgLpaKLQtKACqSrpQBQWhSqKooAAUDx38RAAQKBAAQoPLnXwMbkAClqQLQAAAAoAAAAAABSFIAAUtAAgAAAAAKCAoARCAAAApAAACAAElhUAgAAAAAAAAJAAEIsAAAAAAEKHez2benc0gUAKUFBQWqUAtUFFUoCaoUFABSpRHny8ONeDGuEClKC0KlAKCgAoBQCqBqiAAUAoANAAULCiAC0ABQQFFUAoAAAKAAAQ1X0+uPrdsezpkaLVKUqU0DQNVjOvyXg+94OXu0ulGlq0qi1QaUVaBbVFKAUKNFUCgpaBaUAqgCqB4b+ICIWoFhSACBK8+dfAxvMAAC0gKoAAAAKAAAAAAAAAAAWgBUAAAAAEWhBJQBAAAAAAAAQAAAkoiAAAAAAAAACCABlRAAAAAAAeivRueizrqAUChQDQBSiqUFAqgtUpClS1SgAFJHkw8WL4cayUA0KoQAUAoKACgFAWgFLRABSgAFKAAWgAQWgAKACFFUFAAAKAAAQoKAsT19J9Xrz+t3xuqCmkpSg0VLbY/MeP7PxvN9XS6KtWrStEtUq1C6ULaopQAVRU0pRQC0KtBQVQAWkT//xAAnEAACAQIEBwEBAQEAAAAAAAABEQIDBAAFUGAGEBIgMEBwExYUFf/aAAgBAQABAgHeGV0uS16xsow9EardDuPlPpZXfwqfKKVMDD16hQtrb0hqhGJDRCOF8yPxA9p9PKKXJ67CFhZPwjXTyuoemfSp1Mtvvk9Cl2gjWRjK7A+mNXuY6NkuZA/JcuonYGU5cT6Y1Y4VSOikcNZp8XXSvHYUuSY1vKcuMtmXkNGpzyrMPiK6Ojp81pS1/LMu2acVoaPlWYQn8N6Pz6F6OW0XruXWAGz68PXXn4czX4R0/n+XQvUo09esbKENPGg3cNIyLNvgXT0fmKawfYyyjrtlZ0qW0SJx0e3r2N5vzp6Ojo96EIx1y0tKNLUhoN3DSMqzKnU3ounp6enRMto65aWlCj5x3jXqsfZXI967eHs23aunp6EtJhCENbtbShQ9AbEOBi5hpPD2c7jS6enp6enUcuo6O/TtLSjR2qeVeGkg5Hm+1l09HR0dH5/n0dK1inCMdas7OjR2sedeGk0quU5pp/4/j+X59HR0dHR09PT09PR0dHR+f5/n+X5fl+X4/j+P4/j+X5/n0dC2Ll1HWrKyp09tXMNKtbrL7/4tRpgazY2MIbcqw0qwv7K8+K2FHWbCwiNu3MNKIy7MrS7+J21HWbDLh7g2GcVIe+vEY5bmVpd/ErWjrFhlj28eVzDSyMtzG0u/iFlR1iwywncJE4aWcZdmNnefDoxp09LfiAsMuJ28eZ5XMPbXJeUiwv7C/wDhtjR1alSs7Lc1WGmK0u8szNfCqFLVra1t7bc9xDTqNbKc7I+E0KWq2djThumtDTonJuISPg9nR1Wxy4aiNarQ09ZNn4PwWlTiNTAsste7K8NFXgSyrOba5+CUKWp0aNpZPdtSC0tckrK+y3NV8BtKOp2ljSpbwuKehrmu1c4TyjiIjf8AQpanZ5ZtMeye4icdRIyjiKlU37GNOGo06VpYPedaGkrwEZfmeX5nvy3o6ja2dGhtUe0e+tDSl2rBFOplfEa3zbUtRtMt2uPePOcSNTWV59aXe96NLUKVK1sSdOGy68NUlGhc5XxAt6QhGOn2tjSpb8qQ9tegua7OnLOIra63kBSp6cBa5a9+zjqK7Fb3OW8SLeFGlp1vbW9rv48qsPcS9Fd5GXZ5Y5mt20KXoP3bbLQNKG0D3HlOGjL0FGWWcT06m66NLTaNC2s/gR5Sj768iwu5c1Z3+X8Rbpo0tNtsvjH4GedWGgLwrwLtRGX53Y5qty0qWmUqNvZP4ROGgrwLzoYy/iW1vNx06Y0y2y+Efgp5HmQRpa86pVLDiihcLb8IAaS6NChZv4Seco6avOqFew4ppVVtyEANKt8vA00bcPM85jVlhc1hW91Y8U0qq2zTgBpNC1oWz2ANmnsI19W91Y8U0a62tCAGkQjQsNxDTDzPMjR16a7EqVWx4qtb1bThTGkOhZU6fxI4ODykPaXmXsKBsuJ7TN+naEKekUqNCzJ2SNlnBGDgjWV4V0W2cbPp09HAoWA+KnmQcHTl4Vt2nT0ejaUqOqDcpBB5H315kvCts06ejUqNG0evDbR5kHBwdQS8K7VzWgPS4Q0WIpWI+PESHI6EvMvEuawvfemARjotGzhD5AQQeR1NLbEYgaJSt6dD5AeRxLBwcHBxE6ovCtlQholOlStPkpBGDggiMtNW2YQ0OMaVmPlBBGDggiEtXWzAIx0F4pWcYv5QQRg4IOCKc9YWyQIjQqVrTpv5SeRBGCCCDinU1lYWxIxA0Gnb06D+XEEEEEEYp1NQXNdy2C4Q0GFKnbvT3v48yCDgggjFOppi2aZYhT0CEKdr80IIODggggGnU3s+txhCHvxjTtfm5BGCCCCAadTaj919XVyhTA94CnagbRG6CDg4IIIIBp1N39Rl2Qpe/C1iPnhCIIIIIBpVd19XW+wCFP3oW0YvYL34QcIgggh0quqJaiZdb7oQiPdhbxg9ivfRwQQQQQQQDRq7jZn1eCFP3YUIw2U98kEIgggggYo1tvszM/FCn7kLeMPo5CIIIIIIxQrbcMzPxgQh7cKEYbRe+CCCCCCCCMUK+2DPr8sYAe1GjGntQeF7vOEcEHBBBGLe42p1Go/NCn7UaMae3RvI4IIIIIIIIIt7raHUaj84EYezGjGD3G/C9xnBBBBBBBBEo211swy/R+jGAHruNKMNxvwPdBCIIIIIIIlG3u9kGRqdXpxh7EaMYaE/mpGCCCCCCJAxt7mMth9RqdXqARh68aMY7qfY/A/G9rEYIIIIRBEo0K9Opr5maj9aMAPVGI0RHc473u88jgggggggxp1KNbW+vrfsRh6oxGgBux9r3cQiCCCCCJAgSt7rVmZmftARj6gEaI1p6c3h+Fv23yfa3scg4IIIIIIIIOLa91Lq/Tq9yMAPTAjSG4mxAUP8X+AZb/zf+b/zf+b/AM//AB/gYN9TbeG3zfY+5+Z9r2OcEIhEIgxIlG1vdO6/0fvRh6YiKW2W3GhHLY5JHh8cPxyIZMMuFuIJYS6eno6elJdBtTl0snlkZyOWUytDjq6mJPQ3schEYIIIIIMLa7hPSOrr6tAEYj0hEU9qNuFOGWwyGHDsMhhlkKWEsSrSzSfEEuKP6w8Xf1p4r/p/6P8A7/8A3f8Auf8Ac/7n/e/oRxIOKRxYOLIcWQ4nhnsL4HBE7GeTTySeWyAk+TfJvcSIIIRBBBEo0a1C40Tq6noUYekIRp7ScYQy2GRQ4fp5HTy8URTWJ1qmd1OKZ8WT4mnnU7ldPSkl3LCwuSXT0dMKlPOafFFLiylxHSzD9MVctqZJPLjjqb9V7QSISIIIIMQbW82MBGPoiAhtCnawySnw5TyGnl0afR046qt5W4hq8VVeI6uZHHT0pe4uj8/z6KV3Sz+hxTQzyNecKuVVMqkG/O/E9lLBCIIIIIlEi1v9iCIHoCAjsyNOllMOHKfDVPI4WfT0dHT1GvWzWvxRW4mq5mcdPStJXRTrUc/t+KKGZkVsqq5e2/WeylgjBBBBBBBBjKNteU6mwEI+gIAbJp2tPJKXDlLh6lloD6/068Lqr5pX4lrcRVbvp6OnUV09FDM7Xii3zWrbVspnTfuPYxGCCEiCCDGUaVW3uteEQPOKYGxY06WVUuHKfDVPJadssdXU3gU+idavxFX4nrZgulaz09NtmlrxRRuq+U1rdvxvwjuHJ7DPIhIggggiUMWt/rgj5gBDYUadLKafDcOGKfD1PLRDm23yjQ6a+Y3HFNfP5zS2B0jFrn9rn9bL6tF++/E9WWFhIgggxMTG1voz1gADyiIjr0KMMppcPQ4Zp5BTsQevqbffG36LjN7niq5znC2OY2uYWuf1bEx7Hh+s/K9VWCMIgggggxMaNe3udWEfKIgazGnDLIcPQ4XhwzDI4Wiw35IUPyuM0vOKbnN8LZhjQuqWcmHJvwP0Xh7EIIIRCMZRxa5hqYC8gjqsLaGTQ4bhwvDhmGRwsQf06m35oUxb1r+84quM7JW0emnUpX4PN+Bv133vUksEEIggghSiY219CeoCPjAEdOjShlsMihw1DhiHDcMkhZAfp+nX1dXpjELPqveJbviGU0trU6tG97Xzb5N4fgfY3hvXzhLBBBBBBiY0q1td6ah4xFaKIi1jlsMijw2OF4cLw4bhkUctjRx1dTfsunS/z3OcXnFFe9S23Sr0rrsfNvtBfc8PY6RCISIIMTFW2ZDSwPF0+2MCjGyGUjJI5BDhv+YHDUeHBkMcrhbDHX+nX1Ntt+0+UbSVS94ous+wlt5UbunW8773h9r2IiCCCCDExt7uhcaOvCl5hRFiMqGSjIP50cNDhgcMjhocOjIo5QMvjQGOv9P06+rqbekU6YtbrNrzietcrcgxSvQfC+bw+1vk/A9cPJIhIgxIMDEYtcy0ZttCmLYWMcrGTjIxw8OGxwz/AC/8v/LDhgcNDh0ZB/xRlgshSx19fV1dTbekvxunbiN/xLd8QHC3RTnRuub7W+1t977XyfJ834HpawiEiCCEQYyja31Gt6P/ABP+F/wP53+a/mP5f+W/lf5X+V/lv5f+Y/mv50ZD/wAYZWLH/L+QHV1/p+nX19XX1/p+v6/r+v6fp+nX1N6642cqt/xTd5mluylcwnzfJvk+bw2+Y7G/A8Pm9VWFhYRBBiYxla5l6HX19fX19fU23h4bw+x7QjgWlfMr3ievcpbviaN12Dm34nyfjfa9XIXJIgggxMTG2v6VbzNtttvDb0V4eHp1OAtrzOb3iOUktbWr0rgSw8Avk+b8j5vm9fXJIggggxMYytsy3hSoihfZ/e57gDe8J062Hyb5vk32PD5Nvm8NvYCSSSMTExtr2hc7rdG3FLMOJbzOFvylcdrfife2/E35G9JXJYSRCMTEgYtszG6HRtRC/wCJbzNVv+lXB7Hh+Rtvk2+T5vsflbejpJJJIgxIMaF1b325aVri/wCJrvMl8Cp1Iz5vm+b5vm+94fa8N4b7XqKWEkQjEwMTG2zKnV3A6Nssw4lu8wXwWMoVOTfY3zeG+bw2+19r5Nttt6ukkYmJjCdtmg29SoinmPEt1mCXwcGnU8TfJ8n3PD7X4nzb5vSj2LCwiEQYkGNC7t77bVGhGjmHEl3mS+Fgwqc28Pk8N8m+T7W8Nvm+xvm3zb1JJJIxMSDG2zOjW0l6W4U42+YcRXmafEIT8jfN8n2vsfa34G+xvTEuSSIRiQYxNDN9pxFOzvs8vc3XxESjLsHY+bb5t4b5N8n2vm+98m32NvSCOSSIIMTExMdTfJ8n6zdOyu81vc82Ctpgxr8n3PufNvDfNttt4bfY+14eHht8m29FXJJJGJjsN+Myo2lW7vuIj8YlGE4XHY+Tw3hvk2+TeG3zbb7W+xvwttvm235H6aSSSIWzqVFX/Es5/GpRxCcK3J8n42+b5vk28Nt9jfgb5Pm+Tb7G9BSWzICFnmPElxdL4/CpGXc+1vD5PtfJvvbfa2+bw+x97bfNv3Elsd8nSsL3Ob3M18eI7I1O19zw32t823htvtbbb5ttvDw23zb5Ntt8236ywtkOjQqXF9n3yeMwe1+FvD5NvsbfNtvsbbb7G2+xvm+xt4eyn68QKF/xFUqb7enRn3vufY+bbfY23ybbw3yeHhtt82+1973A6dleZzd3y2GN0iXhb5Pm+bfe222222228PtbbfN83hvm8N9r2o6NCrc32dfMAW33tvk3yfNvDbbbbbbbw22222222228NtvD7n4Hs4YhbX/ENSp9DfgeHybbbbbeG228Ntttttttt4fJ83zfJ7Qo21zmF5mH1Bvk8Pk+bbw2222222228Pk2223zfa9mRH53+fE/OE/M3hvD722+xtvsbbbbbw2+Tbbbbb5N4fN8nsd0ra7ze4u/nZh5Xh9rb5tt9rbbbbb5NtvDb5N8m2+TbfJ+F7DiJYv86+fSj532N+FvDw8Nt4bw+TfJtvDbeG3yfY22+bb2GZUre7zetX+gSiY4frt+J+B+Vt8m22+xt9r5N62446b/ADn5S17BE4ew/M+rr/T9P1/X9v2/f9/3/f8Af/R/o/f9f0fa3ht4b5vDfNt6q+0mnRusyuLj5UB7c6Xuvq6urq6n6/WK4uRdCuJ9reG3h8m9TfhYp3ub/Kkvdq0fYb0YSFcXYuxXB7nh4fJ6zCFxd3N38qXvjFWhsUV43kbuM+9tt6qTGheZuT8pA0OpRI2PGrG8jeRqa4BOpd3/AMpAA0WpTqU9lQrxvY3He9Qp07rM51PlPTpEo1aD2XGULyN2DqT/ADvc13O29fEdMr2uzgYXcLwS06IrV7m7+UCOmjANa12gNOhC7zGUvk4itQGK1vKO+n0XmZfJxFapUpVKW+ZTubv5MIrVhiUK1DewFxd1avyUQA1u4td6RhdX5PyMAQWvXFpvO6v/AJGAIbBBuLTd4xUqXFz8iERDYgxcW0o7sAr3NWr8hEBHZFahUp7qAubwn5AKYjsupTrUN0K6vfj4ApgbOIubXczubz48IintEcrmz3JKdxc/HRTENqjFzZ7iq1a1b42AKQj3raAxcWhjt+tXqVPjQiKQG3K9vOnt2vcTn8ZFMU+9La9WlWobbuLkn4uo0hDvW25QubXbAxcXXxcRjSA3PdWe17m6+KPEacaW6gbqy2oMXN1uJ6lGlGnugdgwMXVmRtEYubn4mIxoCPalqSw/1/f/AFf6/wDZ/t/2/wC3/b/s/wBf+r/R+vVyWhA3NrOG0Lm5+GPtjCNFap+hujff7zff6/8AR+jwku9JLDFQXIvBfi/F4Kw94GtQrUNnXFx8RjSjR09YNY3hvzemu0kl7CS6RiNaN7G/jeRn7U6dzbbMubn4eBGhGHatGWDWN6b43RkktISjVjewvo1/WGCLqz2VcXHw6MI0BHSUjKV3K+ldGSS1ONSF7C9jP1bux2RcXHw2NGNHSUZyvJX0rjCWuRuoX8Kvp3VkRsW4uPhcYRtxHSCZXUr6VfCWw4XEL+FX0Hc2tSnsO4uPhIEaEaOjJSqzvpXZK2XTuqd9E+evQrUdg16xPweNKNuBoqxK5leyr4W0Iyp39K5XlqU7m11+vWJ+CiiLeNPRjKV5K8lPbFK5p5jE+Qi6sdP/AP/EAEoQAAEDAAUHBwkGBAYCAgMAAAEAAgMEESExURIiMkFQYHAFE0JSYXGBIzNAQ5GSobHwEFNUYnKCIDBEohRjgMHR4SSDZPFzk7L/2gAIAQEAAz8B3wMdFLyLZDZ3L6+vahVuA+mz5AsaNJ2CbFG2Nmi0VDcfKh7tjO5NprZha25w7EyaJssZrY4Vg8KTLK1g1oBjWC4CoVfXatd319exVeGpasPr6/6Vfj9fXiq/H6/3O3H0iYRRislMocAiZ4nHcisW61kuI2N/Qyn9HB3s/mZzp3arAq/9/sqH19fXsqP19fXYrPC767lVWMPr6+qv+T9eG2nSPDGCtxuTaDBjMdI7k1KqSvHYzoJmyMNRBrTeUKG2UaY0x28J67lzNGYz296+h9dyuH19f8L6+u9V2Y/X13L4/X1/2qrdSx2zWV/hI+dk887+3cvKirw2OeTqZnebdY5BzQ5prabQeE3O0nKOiy0rO+f19XKxdncPr6tVl69m3Mj/AMmYW9AbmWLIeRhsfLZ/gZjaNDgvaj/O5migm9xrKsH6f+P+VaVYVbbj/urNt86f8RMMwXDHc7OD8djuhlbJGanNtBTeUaHznrBY8cEij9o/nc9SWt1XncA0p3OyeZb8VZU2wC7c7LiI2Q7k2mCToHTCZNE2WM1sdaOBpR+weh5EJkN7/lt80ySt1kQvKaxgYwVNFw3QyJTsjmnf4KY5rtA8CSdSP2AIeimaZrMSg1uSNvPpstVzBpOTIYxHGKmjdGtmVhsipf4+DmpfPs/u4BnBFdqCA9KqaZjrsG3n02XJbo63JlHiEUYqA3SyhUVkuIw2Q+i0hk0Zqc0qOn0Vs0f7hgd/SUfsHp5kkDBeUI2BguA27JTJshl2s4KOiwiKO7HHdS0P2S/k2lZXqnabUyaJssZrY4Vg77H7QhsS+Y9w26+mS5DPE4KOiw81GO847q5cZaqtk/4WX/CznyL7j1TvcUf4BsoyPDReUI42sGobckpkuQy7WcFHRIebjHecd18l9eOyudaKFSXZ/qzvIcEUftCG0r5T3DbklLlyGXazgo6LDzcY/wC92MuPtGyi0hzTURchyjBzUp/8ln9265TsE7BORRxXagghghtkySBg1oRsDBcNtyUyTJbY3W5R0aLm4hZ892siU7Kko8zZYnFr23FM5Uo1ejM3TbtB6kwUmCk6qf1Sn9Up/VKf1Sn9Up/VKf1SndUp/VKf1Sn9Up+BT+qU7qlP6pT+qn9VPwT0/sTuxOxCOK7V2oYlNxKampuCbghhuNU0ynw22+mSYMF7kyjxCOMVAbt5UdeGy5aFSGzwmp7VFynRudj0xps6p4LmaUMCDWhouG2n0x+EYvcmQRCOMVNG7uRIRsubk6lCWI941OUXKFGE0Xi3A8FsiPnDe7bTqW7KdZENabGzIjFTRq3erblDVsutTcnUnLZd0m9YKGn0cTQnww4Kc9KBqF6qs2yaT5SSyL5oMaGMFTRvBkPI2XWpuTqRlsu6TesoadRxNCbMMOCfMw/mN+2cvy1IFTNTcVqF28NbcrDZs3JtIy2aPSbioadRxNCbMMOCOXJlnRbtitZHlqQLdTFXvFWKlkPI2bLydPzkej0m4qGnwc7C7vGHA8vcGi8oRRhg2uXGporKFH8pLbLqGG8tbcrDZ01ApAliPe3FQ8o0fnIzb0m4cDvWnw2u+aQMYKyUyiNr0pMcN58h5GzpqDSBNC6oj4qHlKCsWSjSZwM56Sr2qoVDa0lKfUy7WVHRWVMv1nejKZXrGz5KNMJYnFrhrUfKI5uXMn+fAvmo/wAxv2s+lGu5gvKZCzIjFTd6sh/Zs90bw5hqIuIQnqo9Msk1Px4E1nnD4bWMnlZrGYYoNAa0VAb15bO0bRMFVHphrj1PwTXtD2EOabiOAxlfUEGtAFw2oXGoCsoR1Sz6XV3uyH147Rm5NfknPgPRUNMg52B+U35cBK1zTO037UknfkxisqOiivSkxVe92WypVbRn5Pm52B3eNRUHKceZmza2cA/WO8NqSUk16LMVHAzJjFW+PS2k+GQSRuLXC4hMpOTBS8ybr6jwB51/Zr2pXVJSLuqgBUBUNQ3yyhUsh1W030TyFLrkh1HW1RzxCWF4ew6xv8XuDQhGzJG0nzPyI21lMo2c7Ok+W+uU2vWNqUnk2WuI5mthuKo/KcdcRqeNJhvG/vNtrOkdpSUo2WM1uUdHZkxjvOO++Q7sO1JKPKJI3Frhc4Jk/kqdmP8AvNR376bvDaRf5SexvVxQa2poqaNQ34y21KqzahGj7FPQsw+Uh6h1dygp0POwPyhhrG/HOOtu2i+Z+RG2splHzn58ny376W1crvU1ElEkby1w1hQUyqOkeSn/ALXb7F7qggxtQ2hJSc45seKjo7MmMeOO/uQ7a2CnodUVI8rD8QoKbFzlHkyh8t86zUEI29uvZ5cagKyg3Pnt/Lv/AJbdsTUOXnYHlpUNJqipXkpetqK1i7fHIFZ0tnyUh2bdio6MM213W4A9IbZpXJ2b52HqOVF5SZ5F+frYb976s47OrNQVedNYOqg1uS0VDgHku2y+J4fG4tcLiFVVDT//ANqjnjEkLw9h1jezpO8NnSTuqYPFRUe3SfjwFym1KqzbVJoD8qCQj8uoqjUupk/kZfgVZWLt6cq03bOc/PlsbgmxtyWCocB9Y25S6Bm187F1HKicot8m6qTqHefLNZu2a+d1TAo4LTnP4FVHbhYa2kg4hTwZlK8qzHWqNTWZcEgd2a95Ms9iqs2XWnPzpc1qbG3JYKhwLrFSqO3ZIJMuJ5Y4awiKmU5n/sChpUeXBIHjeHLPYqhUNlyTnMHio4LdJ+PA6sbfmor8uCRzHdiGhTWfvaoqQzLhka9vZu9lnsQAqGyiTUF0pvdQa3JaKhwQ17gUiiPy4JXMKacymsq/O1RUhmXDI17cRu3lnsQAqGypJ7rG4qOj3WnHgnbuDPQ35cErmHsQOZTWVfnaoKUzLgka9vZuxlnsVQqGyXSOyWCsprc6W04LDivNR35cMjmOGCkZmU1mWOuL1Raa3Kgla7s17q5fcqtkvlzn5rUyFtTBVxbfE/LjcWkawqTBmUoc834qg07zc1T+o6w7pZVpu2TJOc0WYqOC3SfjxfwXKFEbkRzktwdbuhXadkFxqaKyulN7qDRU0VD/AEYa3bIfNac1iZCKmDx/0Y1WnY75jmjxUcVrs53CKvgfWsnv2M5xqaKyhfL7EAKhYOEdRrCr4GlyDdjOfa/NCZEKmCrhNk26tfAwuVQ2K+XsbiVHFdacTwpybNXAqvYr5TmjxTI7XZx4WVHJPhwIx2I55qaK0BbJb2IAVAVcLtR4C1qrYZJqF6JtkPgmsFTbOGNdhv4B1rJ2G99psCZFojhplWG/gDWqthPk7BimR3WnE8Nqissdu/8ArOwnyXCxMZabTw5LTZessdu/hcVVffsF8miE1tr7Tw8LTWEJG9u/Rdcg3YDnmporQbp2lVCocPix1YQkbXr34Lu5VCz08usaK1rk9iDRUOIJY6sISNsvw3wH8Wt3p5cagKytch8E1oqaOIhYcpqEg7cN7B/GXXINvv8ATqzUETpmoJrBU0cRzG7KahKO3Deo/wAeUg0enOdpWJrBmjiUWOym3oSjtw3kH2E/ya7SqvTXO0rAms0RxNLHZTb0JR+bDeEI/wAvWfTXO0rE1miOKBa6sWFCUfm3dCJ/mV3LJ9Mc6+wJrLhxTLTWLChLYdPdkBH+dlIN9Lc6+wJrLhxWqNiy81+l891QPsr/AJ+PpbnX2BNZdxayvJyaWo47ohYI+gVoN7/SnOvsCazVxd9XL4Hc0BYIn0KtZPpLjfYmtu4wc3mSaOKrFl25A+wn0TH0km+xNbdxjdAcl1rEHtymmsbiALBH0WtAekE32INu4zOo7vy4JsrMpp3AH2H0etAejV3WrrINuHGl8D62ps7a236xtwI+lY+jE3LrFBt3Gx0T8phqTZxUbH4bYCPpdaq9FLrgusgLuN5aaxYg/MlsdjjtMD7D6bWqvRC65Yqq7eR/Ud7FOfUye6qV9xJ7FS/w71TPuCqZ9wVTPuCqZ9x8QqZ9wfaFSx6hypX4eT3VODVzMnup7b2OHeOAeRmS3aiqxs4fZX6fj6IXXIa7d3Z36MMh7mlU1/8ATO8bFTTqY39yk6U7B4KPXSHe6qILzK7xVBHqie9xVDbdRo/YoG3Qx+6E0dEez+Ao/YUUfsKP2NPRb7FAb4I/dVEd6hnhYqIdTm9zlF0Znj4p+qkN8Wqltuax3c5UpmlBJ7K0W6QI77N+3QWHOZ8k2RmU01jZI+w7BrVXoZcgL7d2JZNCNzu4KmP9SR32Kku0nsb8UOnOfAKhtvy3+KoTLqMzxtUcehGxvcKv4YY9OVje9y5PZfS4fauTGeuLu5hVAFzJiqPqoj/asKF/ep9VEi9qp2qKELlLGMfsXKn349wLlT8T/aFyp+Ld7AuU/wAW/wCC5T/Fv+C5U/FP+C5V/FH3QuVPxH9gXKY6bPcXKGtsJ/aqVro0Sd0qH/eoenRnjxVAN+W3wXJz/wCpaO+xUWXQpER/cgbj9gcKnAHvVFk0oGeFiox0ctnin9CcH9QVLjFeRlfpKfGc9jm94q33fR31tu1jFMnbW2/WNihHYmPobigN1HvNTWuJ7AqbJdA/xsVKOk5jfih05ie4KjNvaXd5UEWjEweCCA1fYFDHpyNb3lcnRf1LT+m1UJugyV6d6qij9zlT3XCJvguUZP6kjusVIl055Hd7vSpotCR7e4rlGG6lPP6rVTm6bInpnrqM8fpKoD/Wln6mqjTaE0bu5yamvGo96osvq8n9Ni+5l8HKlxdDK/SnNNTgR376OiflsNRCbPmusf8APcetVehFyA3RpEuhC93gqc/1Yb+op/rZwP0hUNmllv7yqHHoUdnzVVwDe77AqkFDD5yRje8qgxety/0BD1UBP6iqdJoZDPBU6bTpMntqTnGtxJ79hBdv2OVLg83M8eKp0WnU/vCb66Jze61UOf1ze42JjxYbFHMKnta5Ud+jWxTx6FT0+M1PaW9++XtXQn8HbrkoDVubI81NY4nsCp02jA4fqsVKOnIxvxUfrJnnusVCZ6nK/UVDFoRRt7mLtQQQwTBeQEwKiQecmYPFUZnm2Pf8FS3+bYyP4qmz6dIf4GpOeaySe/Z88Hmpnt7iqdDp1SDtUR88xzPiqLSR5OVhUcwqIDh2qF9seYVSIejljFu+T6PmuzmfJMlZlMNY3TxQbuVSZdCCR37VTn3x5H6in+snH7RWqK3Ty3qhw6NHZ4itBt1Q7v4CnFYlNaqNBpzsCo40A+T4BUp/mmsj+apNI85M93ij9g2pgqbRdCasYOX4mLxaqHSvNztrwKhnGewHtThbC+vsKkiNT2Fu+ElHflM9mKZSBZY/q7gVfz61igNxnv0GOPcFTpdGju8bFS3ab2MUI85O89yoMfqcr9ZrUMWhFG3uagm4fxOOpAXlQwCt7mtH5iqDFovMn6VO/wAxE1nfaqZSfOTvKO3qdRPNzGrB1qbdSosn8zVRKfHmSMeME050JyexTUc+UbZjveWuymmohB+ZLY7HcwlY7hvfoMc7uCp8ujRn+NipztIxs8V97SfdCoTNLLf4qiRaFHj9laDbqh3Bdv8AJe7VZ2qNt7qzg1UWiDykjGfNQ+pjfJ32KnT6LuaH5FJK6uR7nHtO4jmOymEtOIVNo1j/ACzPzKh0vMf5J2D1FLnwnI+SkgdVI2rt3vdDmSZzPkmvblNNY2zX/PrQG35ZNCJ7u4KnSeoI71Sn6T2N+Kb06SfAKgs0st/iqHDoUaMeCDdFoHd/NkdbVUMXWKBl7zJ+lUSiXyRxn2lN9TE5/wCsqnUn1uQ3BliLjWTXuVS6F5qTN6puVHpA5uktyD26KZKOcozh+lOY7JcCDgd7pKM6tt2CZSG2aWsbjAbae/RY53cFTZdGjSKnvvaxneVJ06S0dwVEGnNI5cnM9UXd5VFi83R4x4IakP58r7m2Ym5Qs85JlHBiotD+7i77SgfMsMhxeqdSrHTZLcG2Ku/c+k0Q1wyEdmpQ0oZNMZkP1SBVAODg5pucN7ix2U01FB+ZNY7HcGva1dwVIk0IJD+1covuozvFU838239yk6dJb4BUYacz3Lk5nqsrvKoUWhRox4JrdFoHgij6E+TQYSmM89J+1lqotDbX5OPtfaVHdEHzd9yp1I9bkDBic81uJJ7d1JIfNvI7E11kgyTiqxWN7nw5smcz5JsjcpprG3TtCR+ixzu4KmyaNGk9ip7/AFQb3lUo6ckbfiuvSvYFRBpyyOXJzPU5XeVQY9Gix+xRN0Y2DwWCPo9dgtUhFb6o2/mVFgFfnD1nWBUaLNy8v8sdypc9kXkm9l6fIa3uLj27syQnMKY+x+ad7pKO/KYfBR0gYPw22NjOdcCe4KkOuglP7Cqc+6iyexcoP9TV3lU3W6IeKl10lg8FH06UfAKhi98jlyez1VfeVQmXUaP2KFmjEweCA1Aenyy6DCRjqUUfnpco9Vio1BbYWRfFye+vmGfueqTSjXLK5270kNxswKjl/K7t3tINYsVzJ/eQIrBrG6VdwUrronn9qpbrqNL7qp5/pXrlH8P8QuUD0Gj9ypeuSIJ+ulD3VDrpL/YqEL3ylcnD1bj+4rk9n9MzxVFZoUeMftTG3MaPD7CjsSt2SLTgFJfKRE3tvVEooyqgaunKVALGPdN+mwKmUmxp5pn5EXGsms7xPisdnNTJdA+G9slFNlrOqo6S2uM26xuFK66J5/aVS3XUaX3FTz/SvVPPqPiFTz0GD9yp3+V7ypX3sKl10pnsTOlS/wC1UX7+X4Kg9aY+K5O+7f75XJzP6YeJVAH9JF7FRWaNHjH7UxtzGjw+0ooo7MkmNUTC7t1KNnnpcr8sf/KovJ7KspkP5W6Se+sUWOr871PSXZU0rnnt3mLTWDUtUvtQcK2msb2OjflMNRTX5k9j+tq2W7AqU3Rv9ipBugl9wqln+lm9wqnn+jl91co/hXe0LlE+pq/cFT+rH76p3+T7ypX3sSn/ABLPYpPxbfcX/wAv+xR66S/3FRfvZ/gqF/nn9yoH3Dz/AOxUIf0v95VDH9HEqI26iw+6om3RM90Jo6I/gP2H7SjtaWQV1ZDOu+xUeG3zxGt1jVR4c3L549SPRVMpOaw8yz8n/KLjWTWe3ep8RzCmyWHNdvbJRs058eCjpDMqN1fZ6Fyp+Ef8Fyp+FPvBcp/cD3wuUuoz3wuUf8r31T+tD7ypn30HxU/4qL4qT8Yz3FjTP7Ez8YfcUH4qT2KiffzfBUH72f4Lk/Gb31yb/me+uTPune+uTR/TD2lcnD+jjVBH9JD7ioguosPuBQi6GP3AmC6NvuoYD7Cj9p+0pycnJydinYp2KOKO4FtV5wF6k0pnNhZ26SolCHOWWesmKj9RXM7E6KpdN87Lm9UXb3ujsdnNTZG1tO9j4n5UZqcmS5k2Y/HUfQiiiijvEXuyY2l57Fk20iSr8jFReTY72Q//ANFPef8AxWVfnfep6S/Lmkc89u+Raa2mooPsfY7572yUfNfnx/JRzsyo3VjfR8xqjblfJRM88/nHdRtyotBZkZYb/lx3qkT2QDmW460+R2U9xcTrO+zmWOtb8kHCsGzex8Tspji0psmZNmux1HfGWfzbCR1tShi847nXdVuiqNRhk5eUfu41S6XmtPNR4NWO/LozW1Nk78N7ZaNm6TMFFSG1sd4b2yz6Dc3E3KjQWv8ALvHg0KGLMDuc/IzRVLplhfkM6rN/darsffjvaWOymmo4hdGke8g4Vi0HemWe1oqb13XKjUe0+WcMbGhQszGnnjg3RCpVN035LOq27gCW2OtCrFY3tloxzTm9UqKkWaL8DvNJKMrQZ1nKjUZpdpkdOSwKMZrPLH+1Uqm+ckzeqLuAhj7kHCsb21WhPizZs5uOtRzMyo3VjeKWfRFTesblRqKMqyQjpP0QomGqLy7/AO0Kk013lZDV1dXAcsNYQeN7pIXZUbqimPzZs12KBFYu3elnPk22Y6lR6MMp9UrhjY0KIZkXlSPdCpNNPlZLOrq4FFprCDx273zUbRNbeqVDSfyvwO7cs58m3x1KjwCuR3OuGrohQw+Ti8ocG6IVKpp8q/N6ou4GkGsLLHbvfrCkizZc9vxUdIbXG6vdd8rqmNJKihtldluwFwUMGYw84eozRVKppz31M6rbuCBBrCyxvg+N2UxxaexVCqdlZxG6he7JaC52ATWW0h1vUaqLQ2mNt/3bFSqbYXZEfVbwTyTWFlDiFbVeTqCffMcgdXWqJyYzIFh6rdIqk0vNZ5KPs4LEXJtzrDw/AvKllzneSZi68+CofJcddjTibXFT0jNg8k3HWi41k1ngxlJ7LigdKzh5LSPNDM67rlRaA3nZH1kdN/8AsnvJbRffKfK8vkcXOOs8G9f2OZcUHX2Hhw6V/NxML3/LxUMIyqS4SvGroN/5TGeTo2eceiFPS35c0hceELm9oQdceGmrWbgNaOlSTkD7tukf+FRuTmc0yr/8cf8AuqTTjnuqZ1G3cJKrlqdwyknztCPrlUXkyLKryT1zpFT0mtkHkmY6yq7+E5Hcq7uFzpHZMbco/JQ0ZvOUh4cRjohdCi2/nT5nl8jy5x1nhVVcge/hXqvJuARNs5yG9QXqjUFnMwgFw6LVPTX1yvs6urhdjwpkntGYzrFUTkyOuvOx6RU9KzY/Jx/E8MauExc4NaC5x1BMhHOUlws6OoK+Oi++nzPy5HFzjj/pXfNboM6xVF5MZkstf8Sp6ac81M6o/wBK7nuyWCsqGis5ykuBI9gT5cyj2DrIuJc41k8OauDzpRlOzGY61R6CzmoM5ympT8qV1fZw8w4NukdksFZVHoDOdpLwXYKal5keZHw/r71VwXqTpbXZjPioKE3maLnPUtIflyvJPCqtVejBwRbfwVc92SwVlQ0NnO0h4rUtKzIsyP58K8fSQ4WosOyAhigggguxdi7F2LsXYhghgm4JnamYqPrJnWCGI3XAvT5bXZrfioaCObjzn4BS0qTLldXxGrFqLLRd6ePtKKPo5xTx0ipBrTsAhraozrTTc4bnknJaK3JkDecmcLNZ1Jz646PY3rcStbdwXC4lSDpJ2toTdbSFGekgbjXuQ6W6xuKo9AZVe/BTUt1cjrOrxMrzm34bikKVvSR6TQVEcQmOucNw7MuawDUvV0X30XGsms8ThIPzIsNR3Ikbc8p4vAKjN9YTH6LgduueamCv/ZQUBmXI6t/xKlphtsZqbwrq2M2VtRvRiNTty5WXO9q67PYondKrv2y6W3RZjioqKOao9r/knyvL5HFzjwpr2UJG5Lk6E4tx3NczRcQpBpVOURvzUHaJr2n/APSbEznaQQANSfPmQ5rPnxWBFRtCLM5lrdzy02GpSNvzlG6/NQcKwa9nl5qb/wDShoDK3Z8pUtLfW82am8KcdoB2dHfgqrDugRcatnF/Y35plGHNQVF/yTpHFzzW46zxbbMMHYosdkuFR38DRlyEVD4Iv8nDY3rY8XmzNqN+KdE6pw35JNQUdGZlvP8A2n0k4Mw4wNlbkuToTi3HffL7lHRW1C1+CfM/LebeE2O3A4VOtCMWc21ny31rtdcgytkN+KLjWbTwlx3Aqz4rsN8vamxgveUZcyOxnCQlY7hiTPjsdgqrDfvfWbEyBlbj/wBp9Idg3DhGSgNxmzCsWPRY7JcKjvbWmUZtV78E+Z+U88IiUBuS2dv5sU6J+S7eutCLMjtdjgi4kk1nhDigLtzGTMyXBOgdbdqO9Xq4fF3CAm5Yqq7c9sjclwrCMNrbWbzhrS5xsRmzGWM+fB8lDv3TrFRWRnx2tw3lbEzKcagnTuwbhweKA3Xys+LxbvG2BmU5OndW67UODldyxQbdu02bObY/5oscWuFRG8DIGVm/UE6V+U7g2XIa1Vu62kMwdqKdE/JeLd3mwCq9+CL3ZTjWeDRKA3hZOzJd7cE+B1TrtR3cEWa21/yRcayazwYwWKDbt5GyNLXCsJ0BrFrMd2sjMZpYqvguXLFAXbzhwqNoRjz47WYYbsZOZH4ngu5yA3svki8W7rdBnieCxN9iA3vEoy47H/NFpqIqO6fQZ4ngoXXLFAXbcb1go+uFD1woeuoMVBiVD2qHtUPaoMSocVD1lD11EfWBRnphNPSGx20htYsfinRuyXio7o+rZ4ngm5yAvVW1O1MF7woR0lHgSsGJ+AUx1qY9MqQ9Mo4+guxKkHTKmHTUowKdraE3WwqE6yFEbnhDv9PZSGVOvxT4HVO9u5/QZ7eCTnJre3aUbb3hRDErqsUpuqClPTTjeTsIi5xUzLpCpheAV1o/YoXa6kx1zgfS2ysyXhOgdizHc3oMPeeCFdyJvsTW6tnAXqJt7woxcCU7U0KV3STnXuOzpGXPKkF9RTDpNIUT7n+kB7clwrCMWey1ny3LqzGe3ge51wXWQF2zGtvcAom9qPRapXa6k515O13sucQpG6Wco3X1tTH6LgfRa1e+HxbuTVmNv18DnG+xNbstjb3BRC6sp3RaApXdMonb1VxUzOlX3odNvsUcmi70QS57LH/NFpqcKjuNkZrb+BjnXBdYoNuGyQLzUom66+5Hot9qlfe7ceWO51Y7U3ptqTH6LgfQm0huD8U6J+S8W7ic3mt0uBRKcb7ExvbsmOO9wTRoNrUrtdXcnOvJ3MquUseusdqjdp5qDhW0g+gMnZU724J8D6n+Bx3C5oVDSVZrPAh7k0X2oC4bHstUTNdfcj0G+1SPvdum5lrXEJ7bHjKCiludUcD/AD2SsyXisJ9HNd7MdwOZb2lFxrPAZ5WJTW3DY4beVG26tyedEAJz9JxO7MsVzqxgVGbHgtQe2tps/mhwqNoRjrkj0MMNof/EACsQAAMAAgEEAgICAQUBAQAAAAABERAgMCExQEFRcVBhgZGhYLHB0fDx4f/aAAgBAQABPxD/AEDCbsfs+cPLy8PDHh6e6T+k/ah/C7XsNd1Pr+/4OndT2Tq1Hfgi69+NjCnY+zafw+76HT9T2459rp2n9Gn6dvVbkVafdfP/AD/THDa+Lf1Lb/TOnXqnPi9k5f1/PyhpptPo1/8AvT76PpxT9O8cl6T01/Z6YxnVd1l4eHh7vLeG8N4eGxj7Tda9q9CC+ohkQsLCFohCELJCwhZWEIQhCwhZQhdtFhYW63eWMYxtF73Dw9Tw8sY8PQ8PDGPLWGtGJ5/ubCVKpDHX9nX9i0vhryl4E/CPiWnz4DH8YeWMYx4Y8OvoN0n8XoipdRL9L/fsf+Vi+Dp9r+ERz5nx2/8AdBp190/b/nrRu8Xc3dI6uq6U6ytVLv1ide7T+q4naaNpxpJ9a10/np8F3kpF1aipl9tLp37P++/aNSt1TKN9vhP+kXVSfV/Jv91t/wAu/a9Ijo8fRP1qVSa/jt9PTskWpN931npVttfw3/v8cXQ/XvtB9WN9GdOq6fGjx79No9dH09IbRV939DqbTUa7rL1eO4xj1o2MpRsY2NjY2Pc0Prfvv7309iwveUhaLCyQsoQtUIQhYQsIQj09FotFhC3mWMaEfA1ddUDWHpweHl9sPDwxrDw8NXLQ1hjGhrDWGh6WO5+7/wA0J6hF8In1/Wf+vn4ws9vQuBawnEtp5d/BrwVxv/bLeXoxjG6ZeG/76jiUfRff/vg/U9q/3/717L/6/on2+n/H0fN/np/B1+/t/B2Q7P8Af64aNie2Jbv0/bX0hqFei7om4n0vr9+6/uq1d32Srb9JpN1r11a+eqnpPuPhx3p6ffr8tvo17h7Ncaa/Uj9v0/f6s6dlatqNJYSSdr9dOrr18dkNS3t0fFnTs/8A3V9O4b9317K37f8ATX5/XZdVakvp3g7D6DH74L/S9Us9IchV642NjebijGNjKNjGxsu7ELMRE85/Bf0h7ELCwQsIQsIQhCwuFC0WUIWi0Wi4nljGJ7Iv6fzPR0v2zYxnfLy0NVYeGNaGNDGNEw1hq4a1ZMTI16aOj30Phw/eLyrC0WL/AKNQvCul75eGx5by9HhjfoY8Md9fPZD7OfA/fv8AXR/I/fx92dSd+nX/AM36PStx0XrjjaJW30SJ/b3j31WfLv8A1a+nduJWr5e0ukvvu99J7qlt3c9dr+/2/wBLq+WJ2d03I/fVWT+T9e/lROI6NEviVL/n+vRdIvXyiiSXW9vS6dnP2kkEQzapda70jfVfCr6XrH7RUXsvSiVqfafK9f7KORb3H+EXpwfuNpQbS7pFE5Gqmnm8T0bLhsbw3hjY3wI1JKti4aaei+A1eFhCEIQhCEISwhLJCEhZWELKEIQtUIQtFotFxvDGMY139e2vRf8AZ6NYeezGhj1amITDJiaNDQ0NDw1hqaNVQRGz6aRHhFIaLC0XgrlX4tfknhsY3o2Mb0fvD6jd79fb74npftX6PrsP3iPiUlNWTNu2nX0Rprv2X+G50nZHJ3Wx9FL2rVfT/H2kviTt+6XQa/8A3su3RppKi3oTq/bbfXrXHX3Xb/lDdb99yTc+Gl6nRJVRe16J6fptPpOntT17TXqtFnv+fnrf90iJKLelg9WPRlnXo/4K0vaTG7m6PRvDy2N5bw2NlGxsb3bJVP3t/wByrYnhCFhCEIQhIQhYWSELKFhaIWVshboQvBYx4T/38pjVsn7UGt+7TRjHhoay0PDRBoaw1loeGQY1hoaGPSyLfs5a66dJ107eharVC2X49flm8vDZcN6MbGPLH7O7h3v8f7N/sf8AmLuNVu7KCD4zFQiX6Pqqd/tC73pIv56n/u/5tdjSftRfK6Tr+011jnfu62lE6nPt35/hjp3Db/Z3ob/xfa+zo9v5b7xYWbreC6Mc9ZurY2N4bHlsY3hjY2NjY3hjHsyb8713ltUhZQkIQkIQhLCwhCFlCwsIWFhC2QtVotFyPDGhjGQ9ZI/vVrR6zLw1hoY1hjw0NDWGNYa0bFeSHpoSuldM+me8rVarVC2X49c8857t4eG8Mbw3hjeG8PR9SnrJSpsSQ9MY3i8KXfa/4UNpSeuq7fKa/wBn8iUSVbiSr+kj/wBF663p8d3pfFb4blvDxR4bGNjY3hvDHuxZRGdf3+ENpIpJRF2SwtEIWELCEIWEIQlRCELCELCwsoQsLZC3WVhc7w8Pn6VDUeWMY08vLWHiDy1hoaxBrDRBrDQ0PVd6+n8qFiVUxYQuJbLZfgl5S/CduBvDZR4eKNjeJUSE0XyEhMhekfQ3ew3/ANlGM7viZCM7X6QeC8H9zwG8t4uGxu4bGxspRsbxRl2p1ZP/AHfpCE68RlCELKwhCFhCEJCELCFosrCysLCELKEIXCsLheGPLGsMRMrs+q1ejWjGveWswY1h4QaxBoaGiYaJloVV2+tjUZ/5eCvNX4C7Lw5icnzm7PDe67IJ8olvVi9IgNjdrGNu++6/8kN4eKPjWH9j+F7Ek0xJRL9IvhXe6dkXFw2NlLhvDG8tjZRsbGywbGx4b0pMr1YIOqxLRCFuiCwhCWFhYWiFqsrCwhCysFlZWy4Wt2MeIaLrraGPDINYaw1lohBoaGiDWGNDGsNDRMNDWerVONe0ItRP9PkkPnCwv/LwV+IpfIT8vvd7l4eWJvYJ/wAIXzwK7RJYaDbY20N0eGxsbw2PDHw0j3qFu8N3s3uLu2Njebi4bKMbGxsbG8N4bGxvZib0F6u7JCMfte2/l7IWFhCEIQsIQsLCEIWFhCELdYQhZQhcSwudjGNYU3rJqMY97th6Pd6PLQxomGNDQxoaxBomGhrL86Jnt6i9uZbrdLVd+Nci5LvPx9xcPgbEm5PYvQZ8zSJ9sSfQkl2S2bG8MbxSjY3h4fH1hWxCTZMs3S5r1u9Lw3DeLl4bxSjY2NjY2N4bG8vVQRF+tBIMTv7MN3RCELKEIQsIQhCEIQhCEIWFhaLZCFlC0LdYXE9HhjyyaHvoxaNDXBBq4aJlrLQ1hoay1hrDWWsrltsnzIQhVIfD8VedeS6TC1uL4l8RJvsim5CiLS7kp/KEgiKTVly8PLw3h4fceHh4fAztQWylLi4vDdbxUbzdW8PFGxsbGxvDY2UburEVXTv60EqJL7G0WUhaLCFkhC1IWELCwsLRCysrVC4FhYXgseGfLXoaprsyYeITDzMtDRMNaNYaGGiCEw0NEw8INZ7MX9fsTU/a4lxLlWi8S+TfJoj9WCxp8kn6DpxPV4bHh4Y2MY8MeXwqvrYjtcqWLi+FeB4uKPDxRvDy3hsbG8MbKM7ayJE7/ZBQ/wB8sN3CysrRCELBYQhCEIQhCELVYQhCFxIXAsLC5Xox50m03/P9r/g6f7LR6PM0ejWWsTDWWhoY0TLRBoazMQR0Z9H+18DUePXgrxl+a/YP14k/ti/fE0+iLR6PgeHqxjeHhjyxjeHySSY3FLrS8FLm8FxSjY8PDY8G8NjYxsY3hsbLjtqhoiu+tBYmS7v23yy4WqwhCEIQhCwhIQhYQhCEIWELC7YWULVaoXEsLC4XloeGNZMpxexYaxCZmZoxDQxjyyZaGhoaIQmGiDWITDKDSbLo0zozo/r8oajnItlxrw0/wy+BnwOIS9iWP5ggXyCSJISPS/AseHhjYxsYxjwx8PdVeHb9EuG4uLml3ujZSlzcXFQ3hsbw3hsbG8NjY3huDekHR+pCPInd+2+WNvKEIQsLRZWFhCEIWVqhCEIWELCELRaoXEsLC5Ho0TB4nEuj6o7IazN2sTRoaGsTExBoaINYg1hrMINEHjVq/R2J6P8A50PjWy3Xj/pX9i+B/Z+z/aGj2xz9+N+h/wAOB/8Akn/yD/5rF/8Akn/yD/4WC/8AgH/xcB+wIy/+lC+BL+UL4v7C+fAP0ROYKCXzAlfLF8J+uL0KfrkXwtLw3yXqxsbw3hjYxjYx5ZeKF+r6FspcXNKXa4etxc3FxS60b74oxspRsbG8NlG949fOvR/njJ/t4WVstEIQkIWEIQhISELCwhYWFlCyhcKFxLC5Hh5aGMYxnRvfr0eWtXlrDWWiZg1iDWGhohBoaIyE0aLWZ/DXtP5TF1kgvYEnEtl/p1vjerY8N4YxsYxvLw2Ph9ond/CEpxCSWtLvS4pdLvRvFLq2XDw2MbG8N4bLwe0//NLFO9wsrCFukIQhCwhCELsIQhZQsLCyhZQhaLRCFwrC53oxoaGNVQZ6n1h7TWYaw1log1hjWGhrDRMNDWJiEw0NH6R7ex8Mb/PXu9yY1wrZeCv9FtzjereHoxsY/eWPD46Sfi+hsvFS4peJvNKN4by2Ub0bGxsbGN4bGxvfql735fpCcr2iZQsoQhYWULCEIWELCwsIQsLZZQsoWq0QtlsuV8DGiE/uf7D5GtGiYm7WGsNYeINDy1hoay0Qaw0PEEpGKzb2M7Bc6n3bu3w9Fqtl4y47+Vur43sylHhsbG8Njw2Mbw+FzX5j0RJ2XDS5u90pd28tleLilGxso2UuKXZsdK6n/P1EVFSJLRCEIWELZYQhCQhCELQhCEIWqyhCwhcCELZbLnejGh4YiaafYc97J1YfC0NYeGsNaNYaIQmGsQeEGiDQyExBCCG+v09aFH7d/Z/h6rK/CXzr5z4292MeHhjGx5eHxd+ghF+XdS6XF1vFS60uW8N4bGNjGx4e1Hyx3PcWiSQkiiS6LVZ96IQtEIQhCFhCwkLKEIQsIWFlaIWq0QuRcz1Yxjy6fXXu+iDXV7TeYerJhomGsTLWJhoaxCZuhIfW6etSi1u/s/wyNZWV4C/0feNvajY3q2MY2Mby+Pobf9wbuLm63a7UuaUb1bG8XNw2N4bGxvDZdurJJVti4+Wd/wAjxcLCwhCQtEIQhCELCEIQhCEIQhaLCFhZWFhCFosoQharZcz2Y0PDENb2hzXDy8sm8GtZmYeINYaGiEGiDWINEwgvsr9PWon3Lt7n+Hxr/UF0b1uGxvVsbGxjY3hj41E1kR6me7+WNl1uLwXS7UuLmlKXNGyjeHhRsbHhvRfcY4khGlrvekteEIWELCFhCFhZWEIQhCQkIQhYQhbIWFlaLVC1QuZcrw8PBjO7HR66937WGiYejQ95q0TSDwgw0QaIQaGiDUw0THsP0IfUonzdre7jUwudcS/0LeC6N7t6vDGxjy8Xjgn9Jt8O7Nl1pS4bGxsoylKN4bGxsuLo7Oauxvf1+g3cL41QhYWULdCEhCEIQhZQtVhCwsrRYWULC0Wi0Wi5nqxjQxrDVTTG+t9azSDWZo0PVohMMaw0QaIQmGiYaw0Qgx7xCXpPhiU1HmywhC51uvz95aPLezY3qxsbGxtoeGPDw+FqfXu36EkvoJdF4NLvRvW60Y2NlGyjeG8NjeG9IGi93siG666/dl65XIsIQhYQhCFhCFhCwhCELRdhYWVssoWiwtFosLC5nsxjGPHTyyTMw8tbTDQ1maQhCEINYg0QhCDWWiEGy3qQTZJ9evqR/wBXUbGx6MbGNjw3lvD4Um3Eqxc2uhW8Cl3bLi5penXNzRso3hspRvV6Wvrv/iJM9/bfy8I9YQhYQuFCEIQhCEIQkIWFhCEIQhCwhYWVssIWVzLCyvAeGsMax+vRfnd1WGswhCYmky8NYmYQhMNYaw1iEGsQaGqNYhBoaFfrEaKWXa9f3I9uuV+Rvj3x29Hs2NlzR4bHhjdHh4b4mzob0X9nz3FKXVsut0uWyjZRjY8N4by9IyX6vcoq3bJZWUIWEIQsoQsJZQhCEIWELCFhCFhYQsIWpaLC2WFhbLRarkezWGhjGXZ8i3nDNmsNYazCDWITDWGiYg0NYg0NDjqi9vb95UxGtVNYWV+KpfHvFea6vZjeKNlLijeKN4Y3hvjSe17Z0UkReBS63ajZcUbLijZct4pRsujwgvM7JEMXvXqvsdlFusIQsIQhIQhZQhCFlCELCwhCwhCFhCwsoWFlbLCELKytFqvDeGPPTHbiNEIPWEINDW0GhkxBrEGh5TMyw6OuvvH9ftCcsz+/stV4aFhcV1peS8tLxPS4vBdKN6tjY2NlxS4bLhvZ4vCk2SXVsX153mzdLi4pS4pc0pS60ulxSjZRspRvFKUujKJbv+0UaM7/AB+htwkIQsLCyhYWULCEIQhC0QsoWELCFhZQsLK4EIWVlaLwns8Mayp/t6GzNPuu+Zs1iDRMzSEGiYhCYhBohMNEINDUw0NaJgwvwen9U/DOrSUq/v8AaOjyV4N1pdbxXmfHeVso3m4uLhvNy3OT0H147w3elzS4pSjY3ijY2NlxdWyr9Hu/v6Jvp7ftlLhZWFhCELRYWFhZQsIQhCFqhYWEIQsIWFlCwsoW6ELK3XhNZmGMawxjxLpXR9yZZMtDJiQY0QhCEy8NEJmEINYg1hCYeEIQaHhBpD9f1qNCOfsrtOPkL8JeC8d8Rsb1bKNjeG8t6N8bIOz1YUSi6JZut1utKXFy2W6XLZcNjeGylzdWVtxDFSncvd/Yo1kqI7JcC2QllCyhYWULCEIWFqhaoQsIWFssrKFotV5hrRMNDGsIa/VNDWv6ek4ITaYaGsNYmITLRMQaGstDRCZhMNDV2IXo3fPsubf5q/M3Sj2Y2N7N4pcvRvjVDW2L38j+dKXkutxRvSlzRsY3ilw2NjY9aKrDxcp/4/qOuBaLKFxLCEIWEIQhZWELCyhZQsLKEIWULCFouRbLla1eGhoaGNEOmcEy+GasmJlrDRMNYhCYg0Qg0QYhMQhCERU67rPGe/MaGJfjrm7Xhu14ryUo9LhvDY3pct4fAxIRP/4lw3F0uLvdWy4pSjeaN4b4Gzo1PuI6W7a/aG8J6LKyhaLVZWFlCEIWELRCELCyhCwsrKwsIQsoWi8AhC8B6JhoaIPHVUCWszMTMJibQaw0Qa0g0NEGiEzCDwaINDWEEsf5+sxomOXp7fv+B9Caaaaqa6r8hdLtdbzXN1utxRvWlLluYureG+Flel9H/uW3jvDcUpdGylKN4bzcMpdriZXvr2CkU6BIi4FlaJaLC0WFhYQsJC7CwhCwhCEIQsIQhYWi7YWiELRYQhZX4Q1hrBrCXt39MY7ZRrEQ8TE0mk1mkxMNEJlohCExCZazCZg13H1rVGXf39/7hNT9na34a3X4G+TeS7XZso2Uubi6vVvipR1KnuxRJThuLwtlKXSlGXLZcUbw3wURmH+kL1L5PX1K6IW60Wi7YQhaIWULCELCEIWELQtELZdsoWFotlyLxHl6NDw1hoZVSvvZ4mJhraZgyYaxMTVohBrDWGsNEJhoa0gnqdXo0drv3/OhLP8AJ2Bsvwd8W8lxS4pS63S4bKXFy3i5bGy5uG+K4WyWV9Fi7UpdrmlKUuaXFLilLilw3q8tjhdw6v7+jp3/AC3f7F1S0WiyhaLKFhYQhYWEIQsIQhYQsLCFotULKFhYWFstFotVovFZBrDQxkH16PqmMYvXp5aHpNITMJvMNDVGGoNZhCYaxCDWIQYmIMTLQ569B1v9n/rYuJe9e/sieffAul3pfButKUo2XNw80uKUuW+K4etFbIPu3Vtbml4aNlLo3i5uGy6XDezwvvM6JIgzbul/5HCiiXZJZWi7aLKFotFlaIWFhHsQhCELCFhCwhCFotllCwsLVZWiFwLReA8PLw1hoaw0NC2L36bGmm0++YTSaTEJmaTLRMNZhMwhBrDRBohCEGsMTEIh0KqP+Pf2iPV2EPqVE2VTXVca4r494bil4KXFxcXF4KN6NlxS5u7eG+B4SbcQqdW/wXWl47m5pS5pcNlxRvFxdHhsi0i937I6HdPqw3dFotFlC0WUIWyEIWFhCEIQhC0WEIQtFhaLKFhYQsoWfWiYtVlbrleWtXhjQxCFlDt32anFMTVrDxBrJMQmWiZhCDRCEyhCYg0JZMdv+p+mXEu7p1GyyudYpfAuLw3kpcXF0vBcNjZc3DeLhsuzfL2P19LnpcGxsubpcUpS5bxS7UorIrHTf0ezFZJXZLiWi2QsLCEIWFlCwtFhYIWELKeFhC96LCFhCytULK0WVxrRZXhPQxjQ0ex+mdq7PsNbsmrRBrSExCEIQmGqyEGiDWYMQg0QhCEIQhBomJe4y4D9bjTHTKvSd/5FBIqeThXk3S61FzcXgbxdbi7Uo2NlxSlLilzc3DeG+W0V07ppc3FxcLFQ2Uu1LmjZS5o2UpdbhuHXdXtuyEPT+36+hu8C0WVohYWFhCwsLKFhYWEIQhZWULCEIWVlCysrKFhboWFhC4KJ5XgPgaw0NDEGhT/b0xps27rVrMJq0TEITExCEJmEGJmExCEGiEGGsIQhCEWDWGhmfx7ev7kL5/lZyoxNuzWq/BUpS+NdGXFwy4uLuy5o8N8TzRPp7L5F0WrLq2UuKXa4pcXDLilLi7XFYtVfV7MUV1+kUWVqtFosp5WFlCyhYQsLKEITwhYQsIQhCwsoWFlCFhaLkWELhWi52JbtDGhoaEGsUUuq7i1me+rxFo1iEzN2IQaITEINDEIQhCIhBiEIQmS/Vfb/AMLFlfP98bJ+PeG4ulxS7XW7UutzcVDetxcXLZdLhviYph3oP+RJJRcFQ2PN0ulzdKhvLZc0utGylr+X8ClT+Z9kPcuBaLiQhZWULCFhCEIQsIQsrVCwhYQsLC2WVosoWVusrzGsNDQ0NZ60uz3mWiYmkJmYa1hMNYgxBrMITDEITEIQg0TEIQgwyqr7MjRJW/68S67vcT7Q013/AAdLvfCuLlvN0bKUpSlLijZcN5vA8Po+iiJEiiWzKV5r3pSly2XFKXFLlsb1o2dWi6tka/we2Q9UXK0TwnxrdPCeEIXAsoQhCyhCyhCFhCELZarVCwhaLCwsLZbrx3lBiDUQxTmHye8JpMzeEJmEJmYmIQaIQhCYQhBjRP0QhCEIQhBoJz1VMOv4uwqz9+GNl4N0vg3gvBct4uaXWlKN6NjeaN5uW+BvD/gTuxC+glpSl5bvdrxMR/R9t0Qr6F7G9fQ2e6wsp4XChYQsLCwhCwhbLCEIQhZQsrCExYQhZQsoWVotqLdC4VwLje7GPDGhoQaGK/ctGTMJtCEy1iYg0SZmJiYaGiaQhCDQw0QhCEIQhMwhBoxNVXtxlKZmrvH29Gy2XFeGj57tdrmlLx3LelLm4vC3h/wJ3YtBc0vJS4ulxdWxvF4EkkNt9khrj4vQVkl9kuZbrdCPndPCELC0LCEIWUIWVhYWEIQsexZXGsrhQvBvHN2iEwgxoUYzv4TeE4JiZmIQmIQmZhohCZmJiEINExCMmTwaIMQZU/1m+jI/xbNTeHto2XBcUvi3N2pS7XFKUbG9aXFLrS5uWxvL4Exjfg9mLXY0u91pcXNzS5uLlvduDer8jiKr8r9x85brVaLCysLCExYTysoQhCwhCFlCFkhC2QtFhYWFxLKFwIXjtatEGhoaFGhofwx64UGiazE0mIQhNYQhMNEIQhCEGiEIQaGsQhCEITEIQ6xF9510f2if8OKi6vbjdeBeC5pSl2pS73NKUb1pcUbxcsb0b5aUrw+j6ezFdsXFdmy8DZdblvW4RmXekTf9noqSiReku2VyUWi4llZWqysIQsoWULCYhMWqFlCxdFlaLhQuEuBcS5nmYgxCDQg0PqWQ1mYmjHrMTEzCEJmZhCZhCDwmkIQhCEIQg0QhBhohCDDVoS+2BvCUj8LAj/LbifaLXFd7ilzSl4Lx0pd6XFLq2XSl1u11c17FEiSUXDdLz0vC3hwTq/52RvT59svgrCeFxJ5QsJ4QhCEIWULK0WEIWEIWEIQhCFxLK1QsrVCLlcC3XjMaGqhoaEEEHxjROGExNUGhrMxMQmITCExMQmIQY1mDWIQhCEINX3QidnTWmib+z9jISjdt64LmlFi6UvBdbm5pSlxdrilxc0pdW8N5b43N2Ckkkkouel3pdLq9Likx+83ZEh/sesLYvZRap8qeE91laoQsLKEIWEJ4QhMQhCFhCELCwhC1LKFlZWiysLCFmuaIXAmLZeM8NYaEGD4VMyLExNZiZhMwaGiYg0QhNIQaITEJiEIQhCZNEINEzCDRofs0Z8FMiq+r4F4bw0uKUpS70pS4pctjel0bzeNvRxekdFteG4pdKUuaNl0ulKIrjuyQno36T/lkFRHZJRFynhcC1WqwhcKE8rKymIQiiEIQhCwhYWFhCYtFhYTE9VohZQtFosLKLouJC1XhzRoQY1gTBqom02iITgmJrBohMQazNITCEIQhCEJhCEIT2QhCEIQhCJ9+W63W8lw3BsvBS4uKXDeG9bm5fHWdr0s3lu1LreG4bJ33jO537bq2W81zeJYXKsoWFlbEJ4WEIQhCwtllaoXAsQWi0WUxaLgXhwWjy8PDQ0NZBBiC6rjhCYm00nEhJiExCYgw8oTMINYQhCEIQhCExeC6Xal4bm4pS8FLhvalxcXDeW9LrdUI7O+lu3m4pcUu11uLm6XFIfpe27Ik/dPsh1pdbEXCeVm4XCtlwrdCwhCExYWhCExCymLKFhCELRaLsIWVutFohZXCheU1iYTSSMTB1OqVCaSrE4oTM4JiYhMQmJiEIQmITEyTMIQhCYNEIQmEIQdZpSopS4pS4pcUvBc3N1XSjeKUpSly3i5pdG81F1b1SbRCep9eJSlw3vS6UvBcpbrvSFo+v4kNaR2SLy3VZXEi6rKysIWEIWFlarCwsoTwsITwhMWFhMQsLCwtULRCwtFqsoXAsLzGhoaJkGhoQj/sEJpKsziaIQhNJrCYhMoyEIQhCDWZiYQg0Qg1iEJhCEGJhBrel0peK6UpcLw3N3bKUvBcNl43kQs+X7etzS8FLvS8arcRGf8Ap9ky09v2yl0Wyey4ELhononhZQtlwoWUxCeELCymLKysrKFhYWFwrhT0XFRb3xGNDQ0NF0QEo0IVt7P2Cj7dhrE44QhNYQhMtEIQhCEITEIQaJiZmSEJiDQ0QhCNYhCL4KXgut2ulKUt4qXFLmlxS73Ny9rt9aLkvEulLrS6NlOvlLamzXS5uFzJ8SeqeqyhCELRCEITELCxcIQhPKFhaLCwsLCwhcCFhYWVqnlMWFwIXizVjWEwggncQTCmv/zicsITE2hNYTMINZmJiEzMTEymIQhCEGIS4vBS63FLilKUpcXguaUpS5o3i6XFy3m6t7s630QlFF4dLmlxdLpRsgXte/RH+S3sN/HRIpeJF0T2vAndrquBCEJ6LKExYWExYQhYQsoWUJ6JiEIWFlYWELVCynpdULiWlF4k1ZMNUaGUxwTB3iU3o+55nLMQa3hMTMJo0QiIQhCEwmJiEIQhCEIQhCEW10uLilKUpcUvHS8t1pc0b4LvHqbyXF0ut2ulKXSYbp9fHsJGk9JF4k9kUWvUT+SiZUNrSlwmXZCZRYTwnsniiFlCwhCYmXCyhCwmJ4QnhPRCwi6LCytELRcS1XgrK8F/WGhjXQtSA0Jgt3H9/r6b4pwQhMTWE0mITEIQhCEITEIQhMRQhBiYhCEJyUpdW83a4pdKXNLilxS6XVvN5GNEqxa19+a8N42Eolv0SEHTL4EnpP0MUpfGubpdU+BC2QsrCE8IQhPCYhYWULKwsIQiiFlYWl2WVlbLVap7LgvCtEXleGhq5LpjQmJMX6O7fvgmkzNpiYmsJrCZaxCYhCYaJmYhMITLW1xSl1qKXa6tlzSlxS5uKXalzctjel4HvEJTpx3a62cbeIP/AD7E06ntvuMUpdUyrRbra8V0TExCeVhPKeqeaIpRCE1hCEJ4onlZQnhPVPKyhPCYsoWUxMWyYny3N475Tw0xoQawd9jWhSfHdexS9hf8k0ngQhMTSEIQhMQhMQaIQmYQhCatEwmDWaUpdaUbLxUpc0pS4pc0uLxUubreBvf0QhIs0vHS6tl4rjrM/eFdQRsXa6IuKLwExYq1QmXKYnhYQniiE9U8pixRCYnhZWEJiEITFhCyhPCebhMosIT0WEIQnhCyt1snNVxJ+W0RJdF2Q0Ma0s72SdsnGuqYqb6L3Q1iZms5IQmJrCayEIQhCExCDEGiYQmIQmNzdKUpcXhpS5bKXN0pd7i5pXmjel4JGPoz9HbxKXF4aPe18mP4fvYxS73a6Uu698V3T0QT6ieqEJ4WyEIT0WEITELCwnlCYspiwnlYTwsITwtEJi3WyFqi6J8aflMg0JhrFAXSq0NEYn4l7om00SJywaJiawmJiExCEGJiYhMQaJmaVFLzXF0pS4ulKUpdqXLZc0ut3Su3UTkF9fVyqi7Xko8l/l+iCz9XoqSi8S63mWbpRCeiExPKeLhMonqhYTP+ROZQsLCE8UTymIQmJwTyvYsJ4XItVlC3WqelExcK8poa/QxomTQTKd4Q+4igXRO6w1zwmJtNITSEzCEzMQhCYhCZhMXmqKXSlxc0uKUpS8FzS5vI0Q/ghs+7HMQQ9O/zx0viWzHUn/V6QohCS4rm8l1uK+OlKXa5uU09UUQnhaITExCynhCYhMWE8IQsITEJiwmJ4QnlapiEJieFlaLVZWt0T4l5bRBoaGs01rH1nGiFdPZYnHNpibzghMwhNYQmJiEIQa5KUulLi4pdGKXF3pdLo3vctEMtmXD2uoKkkXDSl2vLR3W/6Oy2/qQKkvhFKUvPdVumJizea7XNwmJ6URRZQsIWExaEJieEIQnhCaQsIQhMQmJiwnMoQhCwsrmWLumJ5peFC1XhTVoY0e4QTULTnxl90ewmJmazinBNJpMTMIQmkIQhMzN0pS6Uu1LpRsuLpdKXNxcUvA8NCGsree52/wCBC6LW8XQvDdUqF8CHNdAvgRYS/RSj1ul5UylzS63VPWi0RRbJieUxCeiE8XFExYQnhMpbhMTwsITwmJiExPCeUxCYhZTELNExZTwsrZPK4ky5T4kXwXsxnrLQ0NYnso9fZGinXRO4mZwTjnJCYhCEzCE1hMzFKil1pdKXFLmjeaXelLil0peCjV3Y/iNnq8iCG9WFLy3mVQit+kdf/RLuSgWVLrSlymUrzRct4EylzS7LSiE8XCcLlBMuUxPCwhPZMTyhPCYmJieUxCeU8ITFhMTwhMWiExCFlCdQsrdPjuiZeGlxcXFLwviaGhjWJBxqeJYyMvV0Xvqms0nDOGExMQhCEJiEIQhMzJS63F0pSlxSlLil3pS5pdKi8CEP1SG7u92v8L2yKS5byXTq3F1Z1R5+PZLfyvuzqxfDRSsT5LvcUuaXK1WaXNE3lPBPCKJiE8JiZcIQhMTExMQmJ4TxcJiYmUTwhFExYTFlOieVi4WiYmJifLcLZZT/AAbIQg0JuAMqT0xGZEPhq99UJwzhi3mszMxEJiEITM1utLilzS5u9xSlzSlKXhau7PhH7HC9ewhJJEtrtfAvpVsWV/1exf0E/bfV8F4bhcdLrdaXhonpeJPW5QghYTExPCYi4QsJ4TynhCeExMQmLCwhYTE8JiYsJlwsp4QsplEy7J6rkWU91x3wGhoaGsg9ifsoyIfHU77IThm00hMTgg8wmITSEIQuKUpc3S5pS7UuLpS8jRLq0elWMF4Um30Er5eS8dxc+4urOoNPx7F8Tfnuy5Wi4aUvCnm6plLxUvAmXKYsUWKI+SiymJ5TExCeExCwhMRRCYsIohPqIQhCxcJiFlZuKJlEJiYhYQnlPNwhbJ810X4VjQ13wPdBems9o7Mj3Eq6r54JxTimJtMQmGiEzMTExSlxdKXFLrSlKUpS8N3bSEv3gK3xveIIX5ePnSixSlLz06n/AM4X+75fcb4eulKUpS8VLi6XZbp3Wl3uEUubjrmlwilWUFhMTExMomJ4ohdcJiFhOUTTwmJlExMQnhFE2J4TwmJiYnhPKwmUQsoQhYWKJ4W14qXC5V4Ty0NYaGtAETB38N6dC9odTQk6aT188M8WE4YQmGtpdaUul1ut4LxfsB+roNt93yv/AEQsiW9L4VJ7/lCvvP5ZfLpS8FxcXNLpS8CKUos3S5pcXFE8p5YTxRMTEehCCYsXFE8JiYmIQnhPCKUuEyieE8pixRMQniiYnohCYnhYXAhaLdPF2vkvRrDQ0IMLgTS9p2aNdmhPbJffriTxYThhCEITSlKXFKXFzS7PSjZeJ+4M9Ibdz5l1Pb/UWtwvD659pnalfyyl8FeHS60pdUy60qFpS4TLpcUTEy6J4TLiieEJ4TFhsITE8ITwsITEJ4WUJlxRMQhCYsXCYmJ4TEy5QnhPRYWieU90LguF5zWjQ1hoThAq/wBiqfpoVDJ2ekNTinJCE4ZvMwhCEKUpfCpS8LUfAG7u/Ae8SO+dfJU6wDtlP5Y9y/C0peK60pRbUT0QmJlLrRPCEUQmJieFBPokspiCeExMuLhCCYmJlymUonlMTExMWaJ4TEUTExCYmJixRMpRZWbqsrgX4B5Y8NDQnEBB41Rn6Gcc5oTjmJrCEzeG8D4ae0H6IPvH4TP1QlIi9WXe8F2p1dEdd6Z211+WN7XS5omUpSlKUpS/gbi63SlE83CZdKUTExPFFhPFL2WKIQnhehZ3E8JiYmUTEE8JieExMTwsITwmJ4QmJ4omIQmJiYmJiEIRRMQhYomLF2uEXjW64Vxvhay1geQQ09vgc6e36/ATSG1bs/Fm84ITM1m9xfCQ9nwIfcPxL9R0X6SLlZvPTq3Eq2d/wIYv88VLi+DS5uFKUvhXS7UomXSl2pc0ulLlPCcKVYuU4JizRaJ4ohPCYmJiYhMTE8UTxRMpRPCYhPCYmITFi7JiYnlcCZeFYTExPSifhPDw9WPDQ1ga2Anu5aMHTt8CIgzs1wzWaTw4TSbXgvIzfCG3u/FY8Qhr6vx1W4urOoPAn6N6i+deGlKUpSlXPRa0pc3F0T0pRMuExMomUTExMuUxMJlExPBMomJieEyiFEIQmJlKJ4TEKJiZRMomJlLiiYmJ4TExMTymUTLpeC5XCtFwrjeHj3o8MaGsDWDoPMPQ57a3fUI1SINcsITnnHMXW8tEBnpDd3fju+ohiXLd6UpojYY+rT9I7cLFLilKXNRSlKUpSixcUpSlLml1vHeClxSl5blMonpRMul1TKITExPCYhiiYnhPJMTwmJ5omJiwnClExMoniiYnhMTEyiYmJiZcJ4QmJwTEUomIQmXCZRPK1QnhCwuFPx3h7MeGhoaEGhN4X7F19Pa9MvaJ9iGvBngQnkVL2NPbqN3YbPu/Ih7+XeCiNiNsZ3/iQqipF/AUut2ulKUpUVYubtRYTKUvFc3FKXFLhF1TxcJiYmJiYmIJixRMQTwhMTEyiYmUuExMpcIuEUuEyiYmJ4pRMonhMTEylKJieqYnhPK3Wt3WVlcV4Xs8tDQ1gfCAZdWdZHSkru3smJxTaE8VQvK0XdiXbqN/ore08R79BP33ut2pSjKUFd3/AIQiYiSLwX8spSlLrc0pS8CLhPFymJ4omJieFhPBCiFExMTExMpRMQSTNExMomUTKXCZRMTxRMpRMomJiYmIJlEExMTEyiCFExMTEylwmURdU8piE9k9kylwmJ+XMtDRMKcIDvom9suzRMYvT6ieHCazlhON94x/BDf75Z4DOt9EISLW81H3QJXV6/gRJEiKUvgXF0uKUpSlKUubpS4pSlzdLx0pSlKUTKUpdEUpd69KUuHUMuJn052R/wARxM7fxFP7Gyql/bQ//wBxC/8A10L53/r9i/8ALf7j97+oyPf+cOwU/sM45+GoldxL6Ygl+UIyIUQSIRqKJiCZRCYhSlExPCCfUTKUomJiYmJiZRMTEKJiYmIQTEy4oncUomJiYmJ5uFwoXAhYpfHe0GhMDwHgPH+I75AbL72+1fYohp1Ps1meFOWaLdtJdWh+gbPsoN/bzkm3EJXXhXj7Uop30Lp26LSl4qUv4a5pdrpeC5uLmlKXKrZJa1+2jtSf4jvP3i/1+tdi3f8A0iP8/ir/AGR1ke/38V/uLElp2KFF/ERHQiiMTvR+obEn7FgKxIl0Qd1de9QRuhPv0neul8P+DKc67u87/wC7SCtt+E5Hbp+RRtrpe1/xUZ7THtFbCCCNBIyiYmUpSlymURRMuaJiYniiYmUTKUTExMTExBMWExPFLiiZdVlCebyLz2TDQ11wPBa9bhvM+v8AD7+gvJt9on4SaNPsfwQ3ex9fwDilduheTty6fL7HX4Y7eHfDpcUpSlKUpSlLm4pUXwqXCzdC1n2Wzs377of8zw719fB9r/dJ3O/V/wC8TT63HV4USexTV36l/uy//Wv/AGKyNP8Ab/SGvvftUf8A75frn27Hf9rY/T9ctvr+jb/f+Df/AFJ//FH/AMUfF/UF/wBiK/8A1D3t/wBqL/509o8d+j+Cz/h1Z2H957X/AC4/xWqIKpr5TxOE+EqOu0fKV/iHd/1X/uJf1UTp5+fWI5z8OwUvyJlFgTwsCeUxPCZUJlKITKJiYmUTKUpRMpRMTExMWE8UonhMTEJlysXKYnzUT1pTp4rGhoaHoAewXaTrd3sLsi93uhongzSDRHyP1DJs+71m18j2jovBp2lRfLOpvqy7XWlL4V0pS/g6UuKtbgiNrsmM7bl8r/yOv/z7Y6f6OeH/AJnT/aVsROxCUOBbVXuaKl/TVnppva/bK6vr3Z3n9JUKTtfOyn3xgknCCEIQhMIQREERMJIGg3Glf/L0dolepM1fxLTO1/YrZ3dr4cf1/oE/2SZz9pE0hF1R31rj3Nvr/sRa7fy6Z1ZvwkEgggmUomXFKJiZRMTwmJlEylExClKJlKUTKJlEylKUonmiZS5ut0uKUul2pSlL4j0g0NDDCJ0GHqV++LjPZNCRR+P19MT/AEKxugnv6vku365H794vJf8AQNE64j/Ac53pP5ShlX9PU6k7fiaPcr5a/wCQpYs+ESEnsSfR0+CGsRN/Q6OyU+KnX/bzKyZf6tlVMfX/AAD3F+WrwQWKE8uH3SGLT0G/yiXVEJx/SeHfiz7b9s5mpLf2ygq069xtUfdSZ1W/9Or+mKqyf10Zc++EglnfBMpRMT0pRMTExFEExMTEJlKJiYmIJiZSiYmUpRPFLhMuLhYWaUTE97w0ut5nwtDQw1gdXYFKEXVUjqaGpp36/wC07qp1Ps/Ln4l76vohCXTipdu+9Edrp+2y3K2uaUpfGpcUpSlKUpSlKUpcUu6cKUutKiook/DTWdSSfMCb/H0p9f0qod1Rvl7OlfXAnSlz4XQXyN/yIUnsg1REXykXK69db/pFJO/ntLqVfy5a6P4k/wADONny1YikIIT8AtoQav0NB1f0L0TE36+Mnr9/2i0/oXH/AEdOudkpVc59l1ReajQdLjqYggmJlExMTE8JlEyiYmUpRMTKJiYgmJiZRMTExMRSlKJiYmUpSlKUpRPNEy4QnpSl3ubil8J5Yw1ga4EgVTwtFX4ff0EJV+Z5cz68qE1TPsLXV+Ak24h7jaHbFi63/QSrcSrIn8QxDmvytDaq/wCniG/5Tggn36P7Yuip+EhA0WHxCfYOiOQ1r3KyZr1ay+j6ykv9h9bfptBOEgkeic6XNCeBCEwg6XaT+UT0xf70elq+TlKv7oy+Zel7jRzPRuL0n7QgmJiYmJ4TFilEJiYnhMTExMomJiYmUTExBMpRMTKJlxS4TExPa6IpS7X8ExoawNFMDD0L96rG8t+27CPb5m8mE1if4BzEJwUb2SfYfNOgJF8a7XWlKXyLilKUpSjuMX2TmdVRXyXV1f3Trf6lYdvT92j/AA050I2yJ6jDDxdXizX6f0h9+ekIupl8L0LyQ/L0XJD9JxFHWIpUJeDOeeBBLaDQx0uoiJtf1B+P/LrojXPu/f8Aot1/n1REPXovVCCCZSicQnhMomJiEExMQmUTKJiGExMomUYTEEyiYmJlKJiExMsRdU9qJif4F6fOGQYg0MYw9wukWYYqaH6n6/V6TyJh2eZMJNsWu/LcolQRJdFCl47rfwNKUvI/jZ/OzqP3FH+V0vUj9DOb/fI66H9u3+RXFT+hH27P5ZcrxUSb9dTqXT8gv6/lZQx/Td/qhepp8vJeS/hQenV7c8VIlmc6Ql4CXgTimINGSkT2ZGiI9I9dx1vp9bEzXZ+u7l5G9ejEKUpRMpS4TEITE8JlExMTEyiYmITExCZSiFEyiZcJieK6LqLlMTFqs3elzc0vjNDGNDDQw0MOdVbvzG2VfQ/YU02dmvMW/bxmiG93b+h+8fLfPpS89RUNp9gs7Qv8yj/lrHuU+vr9p608Xt2xFEa9IkNxvjZRSlKXKvo/PQe7C9JF/bELSp6TN1z9nNf0ion+nhphpn3bdYil4kF4E5oJeFBDHsY/frsTpf6WhtbJq9VT+mOCb7ojEylKIUQTExMTExMuEyiYmJlKJlExMTExMWCYmUomJieKUTE8E+VPFKUvlPL1aGGsDQ+Aov3Pfd+zK94nd7rD3QsTnXlpU9jFo2XdI+X8ElKXx3c+42Tv7yhII3f6u51kvv8A9/F8+nKT0RJfCUOn1TpXQZpS6UuKXC2tXv0wr6/+vqLe/wBm43a9H7RUa+jEb1m37bEILxYvORPBmsEMmb++9v4E2VUD7guNTxcEKUTKJiZSiCZRCdExMpSiYmUTKJlKIJ4J4TExMTxS4QmJlLhF5KUpSlKUpcXwXlrLQ0NDQ1oAx3xlTRETWaX2aJcvX6vSfkHsSLNLwJPsPlEku3kopSlL4tFWjGe1H4dnYevmUf7jQ3236xz3f2++OKyXsqYv+EiG32MrwYpS8FKUo/n7tI6mu/JRT5/N/Sjq3z5eG8vp0HH5qasQSXgraeAlzpciWZuswg0Y/bRvv6MkJfA7CFMTT9rFExBMTKJlExFEEExPFEJiYmJiYmJlEyiYmITExMTKIXFKUTE8FlMul/BPsLLwxoYYayDo6j0FefOVb/KF9d283nnLRI+TNLwNCV31XPcUpfGp/mOWf7go/wBzv31s7O38j/pjnsPu7fbZ2W/diuJ/0qOhSF9KDZ7KKY2ZSl1pSlLrSlKZIbPskq2Un854/wChtZaPbEvrf0uCrJ//AKo4uz2zbEFksvmWiQl4CXMkTjXDOKFi1L4fVMh/8WJpqp1PNE8ExMTEEKXBBMQTExMTxRMohRMpRYExYKUTKXNLhMTKUuaUuKXa8VLysuzINDQgww1sIt7isDPbdmTafzOTSfiVQk7Ypd11GPv0ErwKVl8OnSLnyM/x2B/vkk7kn10P9t+7HP8AHuyHqfrWH/2X752L/Z/xhKL1/QQ49jYsspdKUuLilxdLrSjhUa/x7E/liSqft/7Y2qf6UcM1Lcb71Yv6EUJwQnKsQS8FcM1XIlqvAhD2179RE1N/owTLhClExBC4TKJ5CYi4omIJiCawniiZRMomUTKJlwmUomUonrcUpdL5rw8NDQ0MPAfpgZeSqZ8yHSGy7NPqhy/hr/uMks3s12f4pJvhbhJsXzEkuy5FhPF4aiopoxsXX65md9v8ztYs+6+z7799Bklf8HPvX6VH+96kd7++S6J/1p/gzUgn1EH6jChRZRWgpSlKXF3pS8FKMUTaENvZFYsk3u11/wCENfv3Tr+EX3L4HSXZ6/7DseZ3bdEosr4yJ4KXMlyJeNMwakL6P2hXUt++xrCcE8JiYmJiYnmlKIJlKJifQTKIJiCZSiZcqJlKJlKJ4onilKJlzc3W63gvO9HhoaGhoaGh92wK9/HOv8zHbpd3usTSfgoFm4qKU6sT+2JCovIlXFWz/HUw7x/5HZB93X2Xf/slO9r9v/0e6r+Wepfpxbvfwfcd9JBXv91RPuz7DsDfuZ2f+RWNL9Wp/soVHT2RWoBZWFKUvJcUpS5vDSlLilKfvYU6J9scdV//AHQ1Or97DaZ+1jn+5IglhaTZeAl4KU5p+BmixCDIPN8ocoqr0q6/yL6jOzWExMTQmUohMWFE8ExBMpSiYgsExBNYTKUTExPBMTE6JlKJ3FKVCZRMTLlF5KXju73aGNCDQw2wtB6EfiWN1n19miLD1djEXp8C8S5pSlRSiZBJIrEzt/EjuI+nO5r6Dt7S7L/LA96ftB31fsTvdX2Hfafz/wCj31/2L3fwuxe/+FhfL+v/AOxfvfpBfuz+EFu6+1EId/tOLt1f2w73/KqdoX8f+hVF58Bewn6WFF4rxWXivyK/llZWVl0pSlRSlKUpS6XFxS8FKUuCZSlKUuKUo0SraSJ783ovtLuxdafXPp/8eykrp6LooXk/j7v5DONM7tq2ITToVbrwEhebGTkXEvBWsKiPyn1TIf1r7P6eKUQTKJlExBCiYmJiYgggmJiZRMTKIJiZSlEExMQTKIUTKKtKJlEy4UpSrSlxSoqKioqLvS87RMNDDQ8Bh6AGb5mFf5L6r6YurfLsa+1wrhXo/u/7C/78U/rP7NfH/ZL4DXtX9uL3K/kL3p/gr2/wsL/8ZXt/hC9/8Ki9/wDEF7Wfz/0F7f63/Qken+yt7vthe+/bjs/8qbO2/wBQTFQJdk/oIUP0gkdv6kXmLG2JMhOfqRD4PrP3o/b/AIWP+2ftle5/cXhS6UuVrSlKXFLi63FLi5pS4pSlKUpcXNxSlKXMytb2U238IfS/cWt9IbY/rn0i1pPX6aD1p38coLgJbJc6EvAnLBLkXKtZxIm8UJ1k/PdE5msUTEE8IIUTEEyieCYgggmJiYxcJiCFKJibKxMomIUQpRPClxSlzSlLwUpS4vjMejQ0MNDDQw0P4YarPqTquzRAh2F2FPAvagLLLwQuFyXClE2V4UpSlKUvHSlLzVYpSl1pc0pcUpSl0utxcUpSl1pWQvdLZ9vshUKf3n9scUlX/Js6+D3wxftn2EUZsvIXPBLlnIieCuNLjT31e0QpfN6wpSjehMTEEEyiYnhMTwmJiCYmIJiYiiYmJiYmJlEExMTKXBMpRMTLlMoi5pSlL4VLyvDGhrAxBoYegS2JYzVPh9/RklvYuzX2hrnVoFiWCkZKUpS5pSlKXWoubmoqKtqIRRPC4VlF8mlKXa4uKUpcUpSlvyfZPtnWXfQL9/I+N8NNFf8Avlx776m1sRXCn4acq84uNE5Yn3Jt/n9hWSbeyiCeBBYQTExPBMomUTExMomJiYmIURRBMQnlSlKUpcUomUTLhMTzS5pS7UpSlzfAa0aGhoaGGhoYe4VpRWPtE5S9fb4BcXkpcV7XgvBfBpSlKUpSl4KUpc3FKXFExspdKUo3O7Q0nvTdF/k6tP7sifb9j/NPYaP9239sjbbashxpbJcS8VLhWiXKl4U44LWcdy/afZilzp7sUVCYmLQTEKJiCFEyiYgmIJlEEEE8JiCYgghRMTKXCKUuUylEyoTKJ73NKUuKXhvLBrDQ0NDTGGHAwwyzZH6scP7b+vokxV3fuic65bi4pSlKXN8S5uL4NKUutKUuaUpSl1qxpu6d3RP5Fbd7HWr79iJ3126aFb4n0kL5CWFwJUS8VLwEuVCXJPCnnptNI2muzQrt16ejOwmUTExBBMpRMTExMTEyiFExMomJieKwJiZRMomJlEyiCCYmUpSlExMpS4IX8A9oMgw1BoYaGGHgvEnhjNr7MjFudL4X/lDovXZNdntMzgulLil0pSlKUpSlKUpSlKUpSlKUomUpS4pcUpSlKUpSlKUpSl2pS4uLpSlKUpSlGUX7v0EEbf8AIb/9Rdne3TJk0/09IITjXjTmSJzJfiUhKePBv6X7QlTE0+qeE8J4JiCYnhMonhMTKJiYsCwJiYsCKaExBMTExBMomUQuKUpSlKUpdRUUuKUpS4vkMeGhoYeBhhhhl6XVune37dRHSzKnlXN4bi70uKUpSlKUpSlLilKUu9KXF1pSlKUuKXNKUsKdrvl4hKcXXdh/aRfe19vSjB2Xr0wglyQWqXOlzzmSvkzkWsFql4jZzr7IV29CiYmIJlwgmUTEExMogmJlEExMTKJlExBMQTExMpcExYLghSlKUQpSiZSlKUpSlEyl8K8LzBjRBhiDDDxWbZKxUTXZonKfx+wUEJeu6JtSlKXFKUpSspc0pSlKUpcXWlKXNLpdFvSlKUpSlKUpSlKUpSlLilKUpSl0uLh1Ob3fFE5d9+6X0L2Mt0e+30lI56p0QXMWy50uZE5J7EiedOReSkXodBdaUS7+0UTEEKUTExBGlExBMQQpSiCeCCCZSlE4IXCZRPClEEEFkILCiZSlKUpSlKUpSlKUpcXFKUpSnXmgxpQaGNDQ1UNDVGGWWUvN3cKCv4l7MZN6bdmuClKUpWUpSlKUpRPivBSl1ul1vHSlKy4pS4u9KUpSlKUeVVO79E+2Nre5Nv8A9Rdb6U6G6tz9U6J/AgvDJE4ppOdeXOBcU1XKvE+cwvyNHwNO6wmxMTExMpRMTFgTExBMTwTEylExNiFwomJlKIJ4pSlKUomIJlLggmUuFKUpSlxSlKUpSl0pSl1vLBCEGhhpDDQ6wvS6kez5PsihJNe05ml5aUpcUub+RpSlKUpS5pcUgmud36J9sbFu+7PsfsSOS+3TBzqvXpIITlhNl505UvKnkTnXBJ/yhTCFRNCviXusUTwQuCYmIXBCiYsCYngmUpRPFCiCCCZS4UomUQQomJiwUpcEUylKUpSlKUpSiZS4vkTDWJRoaGhhhhuMsJYz2sLE1RNdmjoe/n9CN6+17RClKUpSlKXFLi73NKUpSlKUpSlKUuFKUulxS60pSlKXalKUpSlKXFKUpcPq3XZfbF0yurdPuYoaqe3RQgWerpBIS5l+RS5VwLiX4nuxK4WUhOojQjo913RSlKJiYmUTEylFgTExMQTE8EylEyiCYmJlEExMTKXBClKUomUTyJlxcELrcUpSlKUpS5vgPVoaIQdIYaIMsPAelZLSPsPuFdt+l/B3Sl4rwXFRSlxSlzS4pSi8+OyKxP03o6v+WNZTXt/ysofHOkhBLnS2n4pK8y/AXdeVIdf6l/go5DIxNkWFxcExMTEKUTEEIEyiYghRYExPBCiYgmJiZSiCZRPCiYmUpS4UosilKXQVbJlKUpSlKJlKXF55loawNDQ6XUZeQ0GZK7XF0pSlKUpSlxSlxSlKUpSlKUpSlKUpSlKUuFLhS4Uu1zSlxdqXDrRU+wRW/pDDXx9Or/8AQwtT116n2Ftrb6739sldbrZPFnnLkXsXglxTjm6XCvJ7e/2iouEhrXjHnH7uwn7yomIsKJiCYmUomJ4UomJhC4IJlE8EEEEFgTyIUTKXClKUogmIXBMWRSi0Ol2pSlLpSlLysmGhoao+4aGhhh/IZZsOXopSlKUpSlKUpSrW5pc3S4pSlKUpSlKXjpSlKUpS7KUpSlLilKIahIQ3+NX9QfbnN2Ftve64zLze7brZCeKlxTxEuRL8OvxVLntVhSfsbyS9pnTVv59CaZRMTwTE8E8ELcEEyiCKFExFBPQUpcFgQpSlExYKJiZcEEylKUomUuRBYEylwWFCralKUpcKJlKXgmGsQg0MMMMMMPBfBvDea7XguKXNzdKUpc0ulzSlxcNpJtxL22dbj7dJfr5G3Q+MxfQU/F/P/CO/hxlbILK5Vt281LlS8Zci1nhXzOmir/mQYer49EtDonhRPBMTExCZRMTExMomEKJlwTKJiFQngmwoshBMomXJSlKUrKXBClwTKXClFgQomUuKCafiwaGstYaINEGhhhmlKUpSlKUpSlKUpS4qxc0pSlKUpSopSlxSlKXFKLal3pdbi4pRsTPmqSXRfs+xIY+thq59n/YrxX0Xb9PyMPpa9l9IQWy4khE1X4pL8OvEX4CRwhKNY78TEdQylQmUTKIWCZSlEEKIUTEExP4LhMQomVhUUTKUTLgsCZcUT0FKXC4UomXC4pSlKLQLiiCFE/AZ6mjw0NDQ1gw8KUpeeza8Nxc3xqUpc0pS4Uo+tdTZEK2/SGUm/Wz+1+gyrV+v99hr/X9IIJeDBa9OZLmjEpypE8NcS41hfklVPCQkKtWjO2yP5KUTEXJOIuKUQosFKUTE2IQUonBY0LkWClKUogn1iiYnsZPC5FiTKXJRMWFFYEhSlEEYKVF42tHhoawxB9Xb8Xc3SlKUpcUpSlKUuLpSlGqTbaSXti+Poe/0vY2Ov3v1jyz21/nOrNs237eVzLgnmLmS4lotlovCWFzPSoRfJuKUo41hIWek9wlbgiiYnhRMpRMTYmUooQhRClFgRomUuCCFKXJGCZSlyIIoo0pRPIghRNlLghSlEKXURohS4TExMpcXFzdXpBkIXSlLmlxSlKXF2pSlKUvBS5pSlLhSlLi4pcXio2Uvmt9Z2+z9Hfku9I95d/PsvpHf7czEF4C2QuVcy51wLlXgrwycRS73RPwLzpCba950HtksJlKIJlQmUomIUTKxO4JlKLAsNKUosKwUugguCFLhcKLXlKyzJSlEykCeKUTWExMUpRMT1vgTFxUVFxSlKUqKUqKUpSlKUpSrNKJlKUpWUuLpS4ubwXFKUpcUpSjVNIm1Eq2/o63/AJHq+36Hzs37a+2UmfqnRBcJeAlxLwkuWPCcVpJnvzp6LK8mieKuClKUvJdLo3ssI9PZ84RcouExBCieCYmJ4JiZcIKUTKUpRNnQ+2C3YLJRuFEylE8iwIJlExClKIXJSlwosCZSlKIUpS8cITjvHeSlLxUpSlLilKXFxSlKUo2UYX9P2/8AGvY7uqdd8f0/Bfe3fD/sZMxrwUtpxrC82sV4UhPZZXIuO+MsUpcripSl5kLKFhYY/wChI1cEKXFKUoshMoslEKUosFFoSxLIWJZyCc4SlZqyEEEViWKiCCwIXCiYmUpcKUomUpS4Uv4m7UpS5pSlKXFKUpeGlKU9IodZsrtaXr/ufs6yl9fBfSGXv0bXCy+dbJcq514CXCtve940PjXl3F8lCELCyhC/QniieEylwmJlExMTLhSiZSiZS4UQpdwFgQWBMWuVZRY1gWBY1qhFFYEKIUuCZSiFKJ4Jlwpc0on4N8OlKXFxcUubml1pS4pS4pSlKXFSVIT/ALfb9IaFV/kvb+6dgiITwkpsuZLiWiXgLiR78q5XDS/g6XFLhMpcLC1QhCWELCxZ30TKUTEy4TwmVFExMpUUqKUpcEKXCkFKIUpRYUE8FkIqMUVgQRWJBZKFEKJiylqCiZRClKUuFxSl4bml0vgXFKXelLpS7XNLi4utKLbr/SG/63o3/wDYv3O/k9W2634iWy4VslzJeClOFDJPyFzeelKUpSlLxLCEqLRIS1WUl7G3X3QgmXNKUuKUomUTCFyXClKUpS5FiqKUryLBSlE8EUFrNYro0xMQRRWBYFmdxSiCFwTEyiCZXhcJlEy4uLtXz3FzS73W70pdqXFxSlGirY+PfzujDItfp/5Y5O/D1QlleClsvNS8FL3xI9sf4WlLlbre63xlhZQsIQsIWqFD3G+ilLiixSlE0J4XCxCZSl0FKXQIUpRMrwWBcABS5EosVKE2KZWIIJlwWRSiCCxJlEEylEylEy5JifDSlKUqKUpc0uLi4pSlLtdrxUpc3SlKfWHrsj9aP6X9IcOv+dk8SMS2XMlzpeDNVt6wxaexZYnm+bS4R7ZS4vRiZS8N8X9ISmEpqhYQsrCwhCVqDTaNRiZdLoilKXClKXUpVilKXCCiFwuoVHVgmQJieRMoshGiCKKFwRRqLhUUpRBBYEEylEFgomJlQmJlRea5u11ut2uKUuKUuLwUpRCVtJE6/wAj7h5Qk9G/SHNhE1hBcs8NeClxIW65e5Ca3kv59Xs7CSwS2S3QkJYQhHwp/I5guFxSlKJlKXKeKV4pailKUQQpSlKUpcXCiYnmlypROFLiiExMTExMQQSCZRBYFgQTKJlEEUKUpS4JiYsFKV4ubrS4vhUpcUpcXjujZSjCftLnZfbG1eJ2v/CKF/8AOJqvAS1SIJcj8FaLzVwXDF4l/BXhpcLDC98khbIQhaJCwsoRFIdQdV6YmUrxSiKUpcUTKXFKUuKXC6pwpSl0pL2ljT9k/k+NM/QyfmQZ+YkMGD+6fvnzOJnpBfKQvUExEn9iWE8UQQuCCCYu4QTKJiCYsFKUQWSlL4lKUu18ClLiijFLiiVtojvh8ft/0Qqv677Gxn4L0tl4C8SeBPB75XgX8TcXN1pdLx3ZYp3IZQszC0m60QhODSckqHHcNLxXCZSlKUo2s0uipC9oh7J+GfU+I/eU9sr+eKEzCEIQhDqJr2YXaB8l+0L93DHdX0zvjL7R38fqiwsJ4IXBBBMQomIJM0omUutKXjubz0qzc0uFLwdTTv6X2OlpK+kvodXnbfuzu6+r2ngJawnnTwFhPKF/om+CmYoxNULVLK1hMLCwjv0ZG3a9opRMpSlRS6UpcUuaUpUrBmyv2zuQnjQhNILSY7Cjp/V9iveDv+IO3qvs7KfQRSlExMQognhS4JlL51xdfkpSlK0XSl1pelbiH/8Af+/oiqv2Xv8AyzokL2Tstkr4KWq4kLxEvHX5K6XzKXVVi4szNEhCQsJCwsLVhVpnsK02n0aE83Sl4aXWC3S0nlRtpJV+oRyxwk7qYhBNlTaZ2y18MV6fSdDuP8p1V/NKUTE8EEEEExPxbtSlKXSl2uLmiw3iP7b7JdW3+hSd6Stvovs7/SS6P/oMLze7breqJ4K0QlPyK0hP9GUTFm7tfcSSXTVZghYWyEiYS1WVoh2ai+Q+LaZcXSlwj5FilfCszCX4H0fPqrMJiEJDtNR/0cs7bb9VCi5BNieEyiYmXipSlKUpSoqKUpS4uaXalxS4TLilLilHux7b7fYeUmLov9hEq830RKaoS8FLWfgF46E6vxl8VYpSlLvd2MRoS0mEiYSFosJEwtlhbJnZD6MhRz0/TKt1bi8K8Cc8zMTWYhD0Tq1VCbQhDuC18dSHdv5D29W+OkUaqaa+U6KwTeFi4UpSlKUbGxMbxSopSl46Uul5W0lakkRKf9j6fCHFSV0vo95gDeyRPBWi/PViZSlXgUpSlKUpSjZSl6jZSlL5VzdUyl1SfYJF36sWYJYWkyllZWiwlut0Piaix6t7YlhdUKar8HN548IPr9AzoKI+ezJqdt+0L6lP09aUpSlKUviXFxcXWlxdHE9t9EndsTbr2T9l9/LLFve/ZS3XgpeIvw13u7eqZ10Fw+xfKRcXwKUpcXdIok32Qnu+rJhYmFlCEspawQiaLgWywiNpTO6apUr7V3awqhPZf6A+Uuv7RcRq+mu6eIWj2/ThHUp++4wlt+yUSfKfLdKXelLwXN1uncu/b9B+fB0Xt/8ASHHp/Y7IWyXhLRE/KL/Rl076LC6uJVnzhKLVLCzCCytpxLRbrUWVJe/qzq02mmdxarVarC8OeVOD1DvczT2D6ZvJSl8ClLm4pSiZRuJs7+/3+xCqPv0Xle8Zul+GX59fkbpdl8dxj7iRLWNiWiwkLEFiYQkQSwsrEwtFqsIWEIQw4Pp6Q/sIELVaLC0RPAnhQhNIQhMzEJmEIQm9xSlE8JlKUpealLtS5ujhyNv0l3EySIsfYU3v3+wm88ZeAl/qe4uq1WyTZ8okXYWiRFiYgkJE4plbpaJcC1QhMn+eiDNN8P08LRaLC0Wy/BQhCeTeelLqs3F4lV137fpD91Pq9w/ptr7KTZLwpqkTnS/1rcqtyHyiRYmi0hMJZnCliCQlxLZC0Qhd8sOqavTOr+p2QWVqsLRarwZtPwKVvPS4vJc3if2VfP2zpG9S/wDI3stt54SWy51/odMpSlv4Klzdkm+yxELtutEsJaTKWiWiRCcSWqyhZWEIQniPqTOjTHXXZ/YWieq4l5s8iEITxLw3iRUl1Z8ET0Lm0/f1QwvbHW3ulPCWs8leMtqVFWy8ClKUpRMb+PPvhsfY9gSJcE0WEuOEykTZciFusIWExPpGquzo+lX2+It0LK8RImYQmJrPxVKJl0pd7tdu7iVCSJqKtvsi3b3P2xbL8LNFwrgX4Sl/BXFL5PZEKXyEibLecSWqWywtUvAQhYWFgTNK9noxpu0NJ6eFhbrwkvFvVvFdoj5PUPUPUzCYnDNLilK8XS+JS6I4BvW+vY64ce2+C8KeMuJcV/07cfoUdw64mZiCQkJZSzONImUuWC8FC0Qhxqn6H8jMwjCFosrwZ508S7XwbwseIncd2DBY/S9Ldfhlou3+g6XF8+8nfuiO2KshBE0SxCYhBLRZmsJmYSylwpbLC40IQhYQmJxnX8SdkG5cfp+msrZarjS/EpEIiLDnhXF2Rc3F0cF7n7fQPrM7t7rxJrNlyL8zSlxfOvHYXNzRdeiVY59WFMQnHMpE0SylrMpYnJCcM4FlCysrCYxVfD9pkot9UTE90xbrRYW65J5MxCeLeZJK3EiqbHO34kXEvyt8VcXQpS5eU80uFi++DoKtnveiUiEykTKQlvOJISJsvAWVlC2WFohbJ4Tg8pM9MZ9Z/v2hZWFlPdbLwJyQmJiEIQhCE0hCE/BNMCXu2y1T+phLgjF4K1niL8m3+Fu90pd+3qL5Yu63QkkiYmYQSEiE0RNITRISJqlics40TkWyFhDHRiE0+6Y61v2+yE9Fm6LdCFwrZLmSIQmJ+BvFcviyD2JPbhQS8deIvxdxc1FXGtL5FLwXf9Id79Eevr+WTE0hBIhMzM0m0EhImZwrmWUIXEhYWyELCwwml9e4WOPo163T5FzLlSEvJvDeW5QyP+ku7O3xPoXAvDWyXiIX4SlKXzrteC+Gx4jY7u8FUTCRCZSwS0SJiE1mJokJaonlrkWFtcLKExhS5/4w6A1GmIWqyuBcy40heXUVF4VvS5ohI7iX7Xsfm1+l6S+FwTw4oJ/m6XReReO4ul8btyFOr0SkSiIQhMIS+RIhMzKS2ms3hNZpNZifIuGbLkW6yhCEzrSLF2k/wa+VzLC5VyJcs865uyREv0fAZ6DgS/0bUXx1zLWl8hHXn0R6uv5ZNJlCFrMQSJtMQSEt0ibzinElxJbrhQsoQmIaV/XsFNdbs9mLC0WFlarjX4Sl5aXkSE7j/gDy8zu3wLxPc2Xiryn+AvDeS+EmbiNjX1eHaBMTEwhbJiE1SFqhISxNEtYInFJwTmQhLgRNUIWEIWExTdh1HP7fD7ysrK8Jfg5i8F1XIgu333+A22bbrfd7REXm3zqXS/j7teO83Qp2pCF30SREhYmUiCWsEphIixCYS2Ql5CW0xH7JhLRcS1WiFohaoWUzqVpndMqrfs9inqsp4WiF4iXizgvEs3NLlsQkdY7r21V5C3WV+epUUrKyve4vDUUpfFuFZ1CRfLO59WJJLpmZSEtYTKWk4UsImEsTnWUTSYW/XjWy4llCwsoTwVj/AGF9PgXlLyr4/UW9SVf+theEtUt1ovwF0vjXClfiXF45y0ok24jq3SOxqvCQkTKVEhbpEzMTZEETC0S4ltMLWZQuBcK2XChCwhZWCwsGGxS9iDC8hxpieiynsnzrK8NeLde+LlDuv/SNl46/0FSlZdr4F5rx0bw6iNjO7/whf0JE1QQmsxBISyliEzCYSxCaJcCFlLaYSJg4u7RLugaO6yXc2t9g1e7+kf8Ayj9v9D9/9T9v9Bf/AIAvn/0fviaV2QLsP7xdg36Z0ftE0LKeFouJCFohPCEITwdACuwb3U4WU8LZC4VqtFqsrxL4F0SIpt/WwvwCei/H0pcrX6L+Bu1ZRClLnsqPlLEqJJZmEhKdsTWEEiaQmJpCYhNoLjhBIiS6oh9uf5Efu/0hHsZoPpqH2iL6Q+8B9w3+Rv7v/bI9BCEIQglqUaErsr6Z2b+07E535/chXvj1+d9Y/aO8v+Rm7NJ+nosL4FotELCFlCELCYmLB2pensiD+j7L2eiYnhXdeCtVleFee7JE6/7TZLyF+c9selL4l8SlLwfrEdQfVqkJERNIJEIJYnDMTnWIQQcXdpYodpqeoesoXf2X0Pr2v5YmFjggiJmbzKRCEJiEIiYRi0E7d+mf7tsJaezvtjvT/dYXksTdCwtlohPCcHZVpld1Z2N4VpeBcCfAsTeCzPJSrIX9ZGy8lfj7ml3uEy8txfJo2UvCxojbOtPB2RL8vSCVEJpCCWJmZmkITScUzMGu4SPfj9dcdz/aHe5X6HVYE4hJOeExCCzOKEJmEwUdnMd+31kROf7R2ivwxdV0dWVhZWyYhZQmIaD4gxRpj5pfsXsJlyi6JiysLZcC3X4KlzM3/abL/RV2v4qlxeUD3tf0jtZImIJE2mIThhMJc6QsnQzcb+qOqmvs9lT9HUnhFGCLwIQmJicyXLCYDunQhGSs/sUX6Bk2WVhYWUJ4TgmkjjOyv3/0YWlytVhc65F4zZdJ6wjrX/s+NVqvHXMnpPDpSl4b+LpedJtxJtnXegdyVfyxJLtmEJmYS0msxBExMTihCYVCnpjspo9Us9N9Wdz+hHzNtiKMRCc0xCYmYLkms5osRCbesTO0y+Ood6T/AGFnR+uzJlaoQnlYWEJiNpXxeg7uJcaeqxdV4C1XAvF7iYmIvTKJG/8Ad/Gy8yl56UuLilKUpcrmvgry6Xwe6J7KfQqiFhLVYmFiE2mkEhLScKRBG5fZw6T1/gO9Fr9jvDPhEb7uvCCE8GEEsTaE2hPOSnao6d+kDkT3+UI6dNEIWy0Q9ER2LNIgmJ4osp7p8awnut1yUpSvN0uPQkIRvr938Hdtt1vVfgb+Epee7LN8Cat+CwiTbO60p6ivl5iEsTRLRInFMpE2SJlBBBFmvSKCb+z6HYjNK594QSFmbTim04YTwJ4kI+qk/lHRum9HpKN/nuiPr8p3CwhCwhCFlCcIvj9ewjro+z2CE83guFyp6LVeF/5dcoh0TpD22QXcSE1K/ZfAxjK2+reqyv8AV1KvB9bF8s6w7CWKS/Ws4kt1qsJYm0KIlTJL5ZeXXPbJX7He+fC6IghMJCWZ5M8eazxIM6lfDOlP5OzOhfxLjMLRCysJjEqwiF9f/FiYnlYT2WE7y3ZeA/eP67Tp0whehHv1cvonlev0I7F7Q9vbb7v8bSl5aX8yu5eZKimpJL5bFr/bR2MTwuNaLxFhfVIoJGf0hfEP9sbX7B6QWZ4S8BLVcc1XjLEIdH/mVEFs+V1QuWN2caJhYQhYWUPK0xRpoQu1Or9sE8LKytEuVca4v//EADARAAIBAgQEBwADAAMAAwAAAAABAgMRBDFQYBAhUXASExQgMEBBMmFxBSJSFYCB/9oACAECAQE/ANmr417LexfJf2QVkR431zMuYivGlElJzld6UvtLjB+9aA+w6+NfAvktwsRgLYDKlRU1crVHVldmelL7S4oj7luW23rFmKDFTFAsJC9i4LWpzUVdmIxDqv8ArYy9lN9vV8NhQFTFTFH25e1cLC1huxi8Q6j8K2XB+9DF9NdpLHLgoyYqYqQolveuDFwtrbMXirvwx05DF92LF8C+ivkQ+y6QqMhUkKERfGuNtdxeJsvDHT1wX3ab+FfRXZ9ChIVJioCppFrfKxbAxeJUOSzG77OixfaXZqzFTYqEhUI/oqcRR+lFa/icSoL+xtyfie0IPtZy4cuCi2KhUYsNL9FQj+ippfWQtduV66ponUc3tGm+1VhRZGhN/gsJJiwqQqUUWX2lr1euqau8yc5Tl4nwz2ghPs4uC4czLjZipt5IWFqP8Fgn+kMHBZio00KKWX3lrv8AbK9ZU1cqVHVd3tSm/uJ7DsW1tcVFkaM3+CwlViwDebFgUs2LC01+CpRWSLLjz0CK12tWVNFSpKpK74ZbTixfcW9beyzFBsWHqMWDqPNCwHViwCX6LBwWaFh6SyQqcVkiy0hC1yvWVNXKlR1XfVVoC4U38S+mnwW7bMUGKjUf4LCVGLBVBYB9RYDqxYGH6LCUV+CowWSLItp8VrleuqaKlSVSV3wy1RaFB/eT4LYvL61+FmWfC0uh4JdBUpvJCw1V/gsJV6HoqgsBMX/HS6i/47rIWAgLB0ugsNS6CpRRZIstXS1u5XrqmipUdR3f13oC0ODuLl91PXfQ1D0VQ9HV6HpKvQ9LV6HpavQ9NU6HpqnQ9NPoenn0PIn0PIn0PIn0PIn0PT1Oh6ep0PTVOh6ap0PS1eh6Wr0PR1egsHV6Hoqh6Goegn1PQS6noP7P/j/7PQLqegiLAQFgqYsFS6CwtLoLDQX4KlBfh4I9C0enHlwsi3DkX1uOt18Qqas8yc5Td3wy+s9AWhwdvvp7EsWLIsiyLLba1vEYhU8sypNzf3FsDJkXdaY+yyWtYnFKmrLMk3J3YrGe3IPQL/JbsqtaxOKUF4Y5jd9tr2xegJ8F8duycVrOJxVv+sTN89w02LQF2eS1htLMxOLu/DH4V9ZffWgr2ZMi7rt6hLV5SSMRiXPlHIXwr6y2AvbB9vYrV6lWMFeRXruf+C+N/WexYMy+G/FdrkharmVq6poq1XUfMS0J7Fi7du0h6mlc/wAK+JVNW/SU3N3luqLutEuX4LsklqrdivikuURtyz3XB9uEZapKSjmV8U5co7oXuhLtulbVJ1FFXZVxDqO34ZZboXui7MzWjX+G/YZLVK+IVPLMqVXNmWkLZEJaRf2LsQtTbsV8W8oDvmzPSVslPS12HWpzqRpq7K+Ic8st6welX7ELUq1dQROo6j573i9Kv7L9gktRfLMr4q3KI23zfxvYa0liYnpiH2BS1Gc4xV2VsTKbt+fK9hrS4vTL9gUtRrYhQJ1JVDlvNfAuRF9rEtPlKxXxTlygc3nwslvxO2nX+G+9EtNtwqVowROs6jLdgIvWE94pac3bMrYpZQG3LP5nvWL7TpadVqqmidaVQSS2wtMT1y26ktNbsVsV+RG3Lm+HL4HtBabF6pf333Slpdrn+E6sYZlau59iovtElpj5FXFW5RJyc3d9i0J9oEtMqVVTKldyF2KXGL1i+50tKQ5WKuK/IjblzfZBPWL+2+4EtLqVoQJ1pS+49jPUU+zaWlSmoZlXEt/xG+otwrUkJ63f3X2wlo74N2KuJUcidRy3QtMXFa7cuX9ty+00tJqVlEq4hyMxGe6Fp6ehLQ7l9oJaRKSjmVcT+RP5Z9nE9CvvJLSKmJUciVSUv5GXZpcV9e+/EtHnVjH+RUruWW8Vpq9i7IJaNKahmVMT0JNyz3mtMXbi9ipiUsiVRy7RLttUrqJOtKeZyL9olsa+7bE6igVK/i+g+y60O5fdNtDRKoolTEN/xHJvP/6Z20RySzKmI6Dk5Z94L/Lfdc8Rb+JKo5598L7FS0OdeMSdaUtJsW7Dr3WtqN9nJaFOtGBOu5ZdtF7czLRb735cJVFDMnXv/HUbFuwq9ifBq2+7aBKpGJPEN5Dbefbhe1GY1bsvmOaiTxHQbv27XtT4Wt2Vc1HMnX6Dk3n3DTMx6Pcvui3BySzJ1/8AyObfcBe5Pg1bsfexOvYlNyzLdyEZjVuxl0syde2RKo5C7fL4F7UWGrdib2J17Eqjlsq20rFtEXwX9qEzMat2GukTr2yJVXLa9i2+ELi427B3sTrpEqjltK3wX32jMat2BnXUSVVyF3ZcTLfl7E61iVSTP97lL4V7kLhKO+m7Zkq6WRKo5d3lwcTLezdiVexKcpGXeBcHG+8sjMclHMlW6Eqjl3lRJXLW3g5JZk63Qc28+F+8yY43Ghbsc0syVboOQu6q+ouGY47qc1HMlWvkOTefdhfVQnYzJQ3NzHNRzJVr5F9mWLfLz429liz6HhfQVKZ5Mz01ToemqdD01ToemqdD0tToemqdD0tToelqdD09ToOhU6HlTPAyx4WWOXs5bhX1lwRKJluOU1ElWbyLvaVi3vsKLFRqP8FhajFg5iwHViwK6iwVMWFp9BUKS/Dy10PCuglwt8Njwo8EB0ov8Hh4P8Hg6XQeBgPAdGPBVB4aovwdOS/C3CxYsW24vrITLkoDVtv5DqJEqrem2LFi2h8uNmJCpSeSFhajzQsFfNkcCv1iwlMVCmvwUIr2XLo8aPNR5iPOPOPOPNZ5kjzJHjkeOR45HjkeOR45HmSPMkeazzTzf6PNXQ8cTxR42HAdGDzQ8HTeRLA9GSwlRZInTlH8LPhbady/tX2kxq401t2VVIdVsvfaNjwsjTYsPN/gsHJiwcRYWAqUUJey6HOHU81HnHmM8ci8jmWfCy42+Kxb2cy3s8bFNiq9TxxYhocIk8LSl+E8BfIlhKkSVNotsu3yL7C4pnJkoNbZukSqpEqkns2z4WPCxUZMWFmxYLqyOGgiNKKLRRy4WfC6HVSHWHVZ42+Fi2hWLHiaFUkKaLxLXJU4yzRPBQeRPAyWRKnOOaLFum71wlDpteVW2Q5t7MsxQmxYabFhGLCRFQghRSyXG3G6HOI6yHVY5yOZYstLsixeQqjQqiZyZKmnmTwUH/Eng6kRxa3YvYmSgpZDQtouSWZKtYc3LY3PhYUGKjMWGkLCoWFghU4It7+Q5odUdUcmyxbVlNoUy6ZOhCeZUwDX8CdKUc0WZzRbrutCY4+IlFx2e5EqvQcnLMWw7FhUmxYeTFhGLCxQqMEKEEKy+Fuw6qQ6w5tlmWLcb6vfhdoUxqMlzRVwKlziVMPOBJbpQuFxPhKBbZX+kqiRKrcvfU7Fixb4OfFIVOTFh5iwshYRIVCIqSRb5HNDqIdSRcsW2EmKZZS5MrYJS5xKtGVPPdN/aiUC2x8iVWxKo2f7wtpNi30bCpNioSYsIxYSIsPAVOKEuPLin8LkOqOb4W4LY8ZOI1GatIrYH9gSi47mv7kJkoqQ4W2GhtIlVHUb0CxYsW+fmW91mKnNioSYsLIWEQsPEVGB4EWX0Ll2OUTzEhzb2gmVaMKi5lWk6btwXPdafCdO2wXNRJVbjk/tWLFixb6tmKEmKjJiw8hYZiwgsNAVCKFCCLLjZF/pNjqWHUb4WW05QjNWZWwbjzgNWz3YmJk4X15zSHV+nYsWLFi30bHPjzPCxUp9DyZ9BYaQsIxYRCw0BUIIUIo8K+3dDmkOq3tllShCZVwkoZDRZ7qQhxUiUHHWpVUhzkzn9Cxb6fhYoMVKfQ8ifQWGkLCsWE/sWFQsNEVGIoI8KLezlxuX+y2OqOTLCW2UOz4VcPCeRUws4C5Z7quJnJkqY1bVXNDqjl8dmc/fY5+yzP8A8LCgzy2eRPoKhPoemkemkek/sWEFhYiw0RUIdDyodDwIstGuXsZ8HUUR1WzMtuC1yrhVPInRcM92JkqakOLWeotjqDmy7+OzLMUZHlyFRn0PIn0PTTPTTPSyFhJCwn9iwqFhYiw8BYePQVGHQ8uHQ8MRJHItxvp1i6WZKp0G5MVlnuWUFLMrYT9iONt1XExpSzJU+mhcjl77FixY8LPAx0Wz08j0sj0sj0v9npf7PSrqelXU9LE9NE9PA9PA8mHQ8mHQ8CPCi2wnNIlUb3XUoxmVcNKJkW3CvgQmSppji4/S8EjwSPLkeXI8pnlM8o8o8k8k8ldTyV1PJR5SPKR5SPBE8ETwRPDEsW9vIuuF/Zcuy72S6sVkOo3wSe7LFbCxnzROnKPJ8bbfXFexCYnbMa8WZKlYy+lcuXLly/vuX2zYbSzHVHJstvDmVKUZIrYZw5x423QhEqdxxazFvVzSHV6HN5ljLePN8LFbDKXOJKDW6kJjimSp2y3jdluo5pDqNme+alBVEVKMoPdafCVO44uO73NIdRs/3faJRUsythnHmh7quJ2LJkqVi1t1f6OaQ5ti7AVsKpc4kk45/DbcKEJkqakSg0Lc2Q6lhzbLdewKZlkVaCmr/pKDi7P32+xbZq4SpXyGrCe43NIc3It2Gq0lJFSk4PdiExxUsydK2R/u38h1Ehzci3YmdOMlzKtJwe7Ll+EoKQ4OOe3XNIlNyEuxlSmpIq0nB6FYt8di2v34SpXyHFrMvtfIlUSHNss+xlzMsTgpoq0nB7tRcTGk8x0dqpDmkSqN9k6tNSRUpuD5ll+anYtrKL7USHNRHNvstUgp5lTDOORbd19opXG1EdW5n2ZnSjInh5IsWfzW+7Yt2OSuZEqvQu3n2b/zhOjCZUoSh8Ni3w27TWX6Sq2yPE5dnlwsVMMprkSpyh/Iz1Kxb57Ft42HNRJTcu0C9koKeZWwzjzX1rFtDsW02+ykrjkkSqdplwqYdSJQcOT+SxYt8Fi3ZjIlVLt9p1xnTjJWZVoOD7WJEqlhybLdo18LVyvhbc48LD+3Yt2KURtIlUvxtftIvhyK2HUuaJwcfqWLe+xbsQjkiVQv2zq0VNE6Uovn2jSJSSHJvttOmplag4aZYsWLby5RJVO3Ljfkyvhbc4lraJYsWLfLbdKQ5qI5X7VpfQtcr4Xxc4ko25PT7brSLpEp37Vr6legpk6bi7Mtp9i3vsWLFtu2HMbvwv2pSEvq1KUZqxVpOnnrlttXSJT7WJfXyZUpKaK1B0+Fvu29nPjZnhZ5UzyZnp6gsNUPSyPSyPSPqekfU9J/Z6T+z0n9npP7PSS6no5HpJHpJHpZ9B0KnQdGaGpLhZ+yxbaKQ5WG2xdqrCX2EZkoKatIxGFcea42LfZsKm2KhI9Mz0n9iwyFQiKnDoeFFkWX0OfCy4OMX+DoQY8LTHg1+MeBayY8LUQ6TRbZy4Sn2st97EYWy8URq30rcfCKnIVGQsMeQiNKKFFaK6UZDwtPoPAp5MeCkv0lh5r8PDLja5bYrlYbbLdqktBxGEUv+0Rxt9FU2xUGKijwREuCto/P28hwix4WmyWC6EsJUWQ6bjsSU7dq7FtDr4ZTXLMqU5Qdmcl8HMscyzFRZGghU0jLV/Cv0lQpyJYJPJksHNf2SpuOa11DdhyuW7VW0arSVRcyrQcGW96g2KhJkaKRZLjbW+RZE8NTnmieB/8AJLDVIZoaesZkp2P5dqraTOCmrMrYaVN3/DLh/goSZGhL9I0YrMtsaVGMsyeAi/4k8HUjkOMlnqmRKfaq2mSSlmV8I1zgRpeLMjRSLGWyrEoRlmTwUH/Eng6kchweoNqI5uQu1FtQnQUh3XJlrbPcYP8ANPc7HPtRYtqVSmpZEo235kOXahLVqlNSRKDjvlDHK5btOlrDimuZOm4vfDkXv2mtrjVyrRay3s5GYl2ltr39FWjbmt55EpC7SW2HUo+JXLWdnvDIci3aKxYtsRFSj4shqwt2uVhvtFYS2TUpqSJRaz3Y3Yz7QosW2XKCkVKTi91OXaFIts9xUirScN0OXaCxbaXKXJlSjbcrdhu/Z6xba9Wj+o5rMtbcLY3fs7YttjLhVpKWQ423A2Xv2bsW29UpKSJRazMtutl79mkhRLbgnBSROm4Pntxsv2YsJCW5HG5UpOORntlvszYtufk+TKtBxd1thvspcvwsW3ZVofq2s32WSEt31aF+aGrbTb7JX4WFAtrl0eNHmRPMieZE8yJ5qPNR5qPNR5sTzYnmRPMieNHiRfjbQ6lJTQ4uL2i32TSPCW1S6PEeZE81HmnmnmSPHIuXLs5+3kcjkcvbzLsueI8yR5sjzzzhVkKcS/35wUypTcXs9vskoijqN0eNDqDqnmM8ci+hqo0KqxVxVosTi/tyipZlWm4bNb7IqBbT3OI6iPNPGy7LPSbLhbgpyQqrFWQqkfsNKWZUo+HZbl2PsKAo6XyLodQdU8ZfhbVU2hVpIVZMTvw5fTzK1D9RlnshvsakKAoltKuOoeYeJl2W1rnw58FUkRqoU0/prlmVqHi5ofLlsZvsYkxQLaTdDmh1Bzb422HkRqNEawpp/Sq0lJDg1nsRvsWoCitJch1DxF2W2WmxVWiNZMUvoVKamidNwz165fi32JURQEtHujxodQctpp2I1rEakWf58qZKCkVabhsBvsOoigJaPccx1C+2P8I1HEjXTIu/yWY0nyKtC3Nah//EADIRAAEDAQcDBAEEAwEAAwAAAAEAAhEDBBAhMDFQYBIgQAVBUXATFCIyYRVScUIjYoD/2gAIAQMBAT8A7zwY5BvNx8bVy/8AU3TgpKnx58o3yj3YTdYbG60v/pUqYpsDBooUKMs5Jzj5YvCCCCs7of4hzyLiEROCGHATwY5BvNx8VxQ+UboUhQh3nyQj5OCs9ndXf0NVksws9PoGeck5xzT4IQulAwmGW7GRcQnD35yfKKN5zZUrqXUiSVJUwh/9lgdEZChDHczkU6bqjulqsFhbZqc+6nyDtwuCszpbGQcw55RF2ic3pPOD5BuPYcqVKlT2E4JpJQMKVhiscIuCgbhOS1pcYC9MsH4Wdbtbh5B2wdtB3S/tF58whFEIjqELXm58konKlSpySUf4of7I44I/0ojAb56V6dA/K/W8cGF8qm7qb1L22VycObnyZyzlnVQoDsDohjhdpgN79L9O6z+R+iAAHDbK/Dp2YohEQhzU+KSj3QoUeCAhvpXpvp5rnrfomtDRAyhwIXUndLkM0+JHZChOb7LTDmp8npXQoyTklDf/AE+wOtDpOiZTaxoa3LHAxdQf1N2I3wiLnN90PomFCiLoWnYfAG/WGxPtL/6VKk2izoaoPELM+Ds0KEQiI5xOZChR3ytew5436x2N9pfA0VnoNoNDGrQoSeFhDsBhUz1BDZiE5q05jOfHHbHZX2l8DRWazss7Olq0HgjfghcFZn/+doLU5i0w5fPLLJZHWl/SNFZrMyzMDGhYDiYVN3S6UNJ2eEQnsQM/Q5yDmlDe/wC1ZLI+0vhuis1mZZ2dLV7eId9HbZ3y2NpcE9qB5VPmHvOcO07vZbHUtL4Gis1mZZm9LFA8U8AF1F3S7aSnBOb0nc8Vj4OKx8CFChQo4CBvdjsb7S6BorPZ6dBnS1CQPGO9DsFwQuoO6m7NF8J7fZEFpQ2/ocuhy6CugroXQuhdC6F0LoXQuhdC6V0rpXSuldK6CugroXQuhdC6F0LoXQulQoUKFH0DYrDUtLv6VCzsoM6W3f2fGO8C4dwQuoP6XR4h8YiU9s4IgtU8UPAxvIOCsFgfaXf0qVJlBvQ1H44uLhcFSd1NnaQiE5s4FFpYYKHEzwIb1YLA6u6XaKnSbSb0tQieMhC+zvg9O1uaCEWyIKILT9nen+nGset+ipsDBAUoXDiQ7R2BU3dTZyz5xQTmyi0HBygsMHiR516d6X1//JVQAaIF0whcONC6zvgxtjm9Se2RBWiH2NrcJJhen+lx++px4dgQMFU3dQnbCE5khQWn7Hp0y8wFYPTRSHXU1vHnHfxcELqD4PTlnujzalOVBagfsMyqNF9Z0NCsdgZQbJ1U948c8BF4vCpP6moba5gcMU5hYUDzmeEDRWWxvtBwVlstOzNgL37x5B4COwX0HwY8KPNc0EYp9MsQOzSp+lwpVhsD7Q6ToqVFlEdLQihyIXC8fKov6m7eROCq0S3EIGeCTts+Md2iTgrD6YX/AL6mib0sHS0KXe/JBcOyi/pdmHNjIOdqtdVVo+7VMa8XnbzurWucYCsHpoZ++otBghykX0HyFEZceDHiVKIcoLTB2OVPbKnw555Rs76xhisdgp0G/u1U+wuHJBcLghex3SUDIzIzoz47ioT6YcE5hpnHRTvM8JO5yrFYKloMnRUKFOziGrUz2jhh8cdgv1VCp7KPGjxo7S2VVoluIQM/WYk6KxelF376qaA1sBFQBr2jhh8kXDsaYMqm/qCHnR2xnEKrQ9wp3SeDjdB/V1Ki+s6GhWP05lES7EqbhxI+YEL6L+k7nCqUQ5PY5hUob7O+HdLJYX2j/ioWenZxDbhcO0cpCHZRf1CNljNhQnAaFVKBbixA71PMQPhWL0su/fV0TQGjpbpmDhZ8sIIXhMd0lNPUNzhFpCfSa/TVEOaYP1TSovqnpaFY/TmURL8SpzRyYds3UXxh5UeVintBTmyIcn0XM0xCB3OeZYqx2B9bE6KjQp0BDUbhmDhh80IIXDWVTf1Dzj45C6VVs4OIRDmYOQM73PJ2Uy8wFY/S4/dUQMYLUqBOKGaOGHyxcELhdTd0FAzu0J7A7VPoFuIXVu88olWax1K5w0VmsbKAw12cbUdrF4uovjDwo8OPDhVLOHJzHM1QM+JKnjM7c1pcYCsfpZP7npjAwQNoG1HZBeLhcELhdoVTf1Dyo8mLoUKFBRaHaqpZvdqmNUDysnbdFZ7NUrOw0VmsNOj/AN7xnDxRwwZQQQQupu6Sh+7HwjtD6LXp9BzdFKG0zv5O2iSrJ6Y6p+5+ipsbTb0tCmF/zuGcPFHhnZj4YyghcL6VSMNvjLhEKpZ2uTqb2aoHaZ30nbJVCz1KxgBWSwMoiXaoHxx4oyDxEX+8pj5Fw8KPAjyC2VUs04hFrmYOQIPIydsAkwFZPTS7GomU20xDbh54zRkHiAuF7D0pjp2SM2MuE5gcqllI0RBbqgeQE7XiqFlqVzgrNYadDXVTeMsefPGghcL6b4Q8WFHgRkxnQnUw5VbKRi1YtwKBHHSdraC7RWX00nF6awUxDVIUXjsHeObDsFw7Kb52yOyM2L30mv1T7KR/FGW/yU+LPBSdrs9jqVjhoqFjp0Bhr3AbCO8ceCCCF7Ux07TGZGY+kHKpZY/iiHN1UzvE+XKm8naqbH1DDArL6a1v7qmqaA3TvB2IHuHGB3BC4IXsdBQM7THdCjsjMhBPptcn2QatTmPZqpyZU7/OWTs+IuxVm9OfVxfgFSo06Ihqj3uGYMoZY2Y8GF4vBVJ/lwoyIyI7oy4UXwoUIsBVSyg6YJ1J7F1cRJ2mjZqlY4KzWGnSxOJuwvHjDzpU+IOCi4IXjBU3ztkKFHfGTCi+FCgIsCdZ2H24gTtDGOcYCs3pw1emN6cAhcPKHmjwzwcIXDsGspj5GzRkQo7oUdscZJ2iz2F9Q44BUbPTpCAFNwyB2DwB40948M8EFwuF4Rva7pTHzvUcX0ROz0bPUqmAFQsLKeuJWmaPEG1HtPCRcEEb2O6SmunZYUXwovi6FHfCjhs5Uomdmpse4wAqHp4GL01rWiBnRkFDNHcMweOe08GHYLh2FMcWppn6NJR2PVYoAlWewOfi9UqTKWDVBPkjPB8CfKO2x5oQvHayp04IHe4Udsb8cwnZdVQsb6io2VlK/XJHgjeDwwXDup1NpjxI4DOYTsWHtdgVRoPqaKhYmU9Vg3eh5h4YLwe6nU9ju8KOIE7GCAqdF1Q4KhYBq9NaGCBcIuHkjdJ4oChcO6nU9jvEb9N85konY2sLzgqHp51emMa0QB5kqfJGdPYORDvZU9tsjshR2xwCVOYSpy5U+MASqNic/Fyp0KbBgsR585k+cM2eKC4HuCY+d9jd5y5UonY6NjfU/pUbKyn4U9k50+MNim48PBQuHcDCY+UNyjf5yy5Gop2KlZ31CqVkYxBa+NF8qcyVORKnKGXOTObN52SNsBuHeMEx873F8qdvnL6kXAI1FJcmt2GnQe/RUbE1mLkABtkqfKGRPGxkC4HuKBhMeHcGnw5U+XKL0XovRJQbKAjYGUn1TgFRsLWj9yY0M086d0njQ7wghcD3gwmP6vPjxIUdsePKnYZCLwi9EqVKa1AR4M5kgXMY5xhoVGxRi9NYG7rOwzyEXDvKBhMeHeefNnciUXo1UXm+bmsQw85rS/AKjYfd6p02UxAy58ifDm6fDnlo7BdHbCBITH9Q2ed7nJLgjWRqSpUqbwJTW+YZFzWl2AVKxOOLlTpNYMEJOfKnx5U+AOyfClTmjx4RHBwgghkAwmP6t/lTs8wjVARqoknva2UGx5rQTgFRsTnYuVOixmin4Wix3cdk3T4E548g8KCHfCBhMf1calTkl4CNZF5PaexrfL0uAJVKyOdi5U6LGaLXgIQuHdOUPAnjouBQ7yEMEx4dyA1AEawRqOUk3T2m9rfMaJ0VKyF2LlTosZpdgsD3zvkoeAMkdk8hFwKChQo7IUlqZU6trhR5kqcuVPeXgI1k6qStcsCU1seTBuAlUrI46qnRYxDPlSpU7xORKnIlBDlIOWQtEypOC04uXJ1YBGsSpOaGoCPKAcdFTsrn6qnQazS7AeVKncZU5E9sqUBeOUi4IZBup1JwPFJhGqAnViVM5srVNb5GmqxQBOipWVztcFSoNasfHlSpU5cqfDlTnypzJvClAqc6dqjcx2i4IHKp1J4hKNUI1ii53gASg2PJDSVTsrnaqnRYzRSgVj58qVKnvlTuQOfOTPHBlU6kIHLnf8VMI1GhGui8nwg1AeQASqVlc7VMotZosTts3Sp2sId05UqeyVPGh2i8IZBFzKkIGeEGqAjXKL3G+fBa3yA0nRU7KXfyVOkxn8bgseNhDlwyghkkLRMfCDuBkgI1QEa5Re4+KBKAjxpTWuOipWWf5JlJrUSd9lT3jzRdHKhmBDIIuY6E103A5s7gXI1gnVii43Y+KAgI8ZrC7+Kp2X/ZMptZpfjyScicgHjQzRkkIproTHzvUgIuARrAI1iV1T5LW+MxjnKnZf8AZNphvMQhzgi6YTHz4k7GagCNZGoTdisPIAQb4rWPfoqdlH/tMY1owQKjmAzAdihRwwhaXMqKdxlGqEa5RqE+aG+Kyk52ip2YD+SAA4dOXORIXWPldbflGvTGpRtlAalG32f5X+Ss/wDsv8lZv9l/krN/sv8AJ2b/AGX+Ss3+y/yVm/2X+Ss3+y/yFD5TbZRd/wCkLRS+UKrD7oPb8qQgUL8eydnjhpF7HwgdtL2o1gjWcUXk+eG+Iyk5yZZwP5INAUrXh8qVPf1BGo35RtVMalH1Kg3Up3q9JO9ZHsEfWXewR9WrI+pWg+6NtrHVyNoqn3Re4+6k/K6ipUqVN0qV1LrPyur+0Hn5QrOHum2qoNCm+oVxoUz1W0jUpnrNUahN9d+WpnrVI6pnqNB2jky0U3aFBwObPKiL2PhB3VtBICNWEayNQ+OcoCUBHhtoucmWdo1QEbVKlSpUqdjCm6V1BPtFJupTrfRGhT/V2DQJ3rDjoEfU6x0KNsrHUo1XHUqf7vhdLl+NyFF6/TuX6f8Atfp/7X6dq/A1fhYvxMX4mL8TPhfjYvxs+F+JnwvxMX4mL8LF+Bq/A1fp/wC1+E/K/G5dLrpQchU/tU7ZWZo5U/V67dTKp+uEfyCper0H6mFTr03/AMXIFqkIEKVie6eSEZAMJjgdlNcI1SuoqfJOSGrTwmUXOTKAGqAUcHlTk9QTq7W+6dbqQ1KPqlMaYp3qpOgTvUqx0KfaartSusqbsUGlCiUKBQs4QotQptQa1R4kLBTfAXQ1GkEaJ9ijTeF+4eyD02o4Ygqj6nXp+6o+uf7hUvVKD/dU6rHjAoT2z5o4TGRiEypPBwEB4MSmUHO1TKDWodg4LKkXSStFKLwnWmm3Up3qVEaFO9WHsE/1OsdE61VXalF5OpWKxvDXlCi4oWc+6FFqDAFpsxYCjSavxH2XS4KYVO0PZoVS9Yrs/liqHrNJ+D8FTrU6glpuE9koZEocahR2R2U6nyhB4IAo8ABMs5P8kyk1uii8bNKlSpUqVKlSpUqVKlSpU9sqVKlSp7ZUqV1BGqxupTrdRb7p3qjBoE71Rx0Cdbqp90az3e66j79kINlCm4oUChRCDGi6bp2iOyGo0wV+JwUEKlXqM/iVZ/Wa1P8AniqHqtCrqYTXg6HtGQNlhRuY74vKa8tTXTwGEB4DWk6JlmP/AKTaTW6bLKnzp7JRqAI2hg90630xoU/1L4Cd6jUdonWqqdSi8nsxukIIUyUKKFEBBrRvBpgo01BCoWytR/iVZfWgcKgVG00qv8Sv+KSoyhxAeGCWpjwfPnYIQGe2mXJln+U1oasfGlSpU7BPbKlTdKlSAjWaE620R7p3qTRoE71J50CdbKx90azz7qSckNcUKLim0AgxoWClSN8LQjTKZUfTMjVWX1l7MKqs9to1v4la9s8VHgkX4plRA74BnsoucmWYDVBoGm4ypycOzG4kBGuwe6dbaI0KPqLRoj6mfYJ1vqHQp1oqu911H3KnK1QpuKFA+6FJoQHBCEWIdbMQrJ6y+nhUxVntdOuJYVK1vntHcPChRvoziE2oWprgd5AQGbEplCUyi1uZKnz5Uqc6V1LrajaGNRttEe6d6i0aI+pE6BG3VToUa7z7ouJ7QIuhQo7msJQooU2hacHi8sTTUpGWlWP1n2qqnVbUH7UMNcie2eIDuhQovhRcEUHFqY+d3jNDXOTLP8ptIN2CVPg4XyOzqCNVo90bZSHuneoU/Yp3qXwEbe8o2uqfdGtVOpXUfe+Loy4C1QY4oUE2mBw+EWqy2ypZjgcFZbWy0Nlt0g9s5APilQo8uFChRfHiDJi6OyO1lRAzucKMxrC7RMs8aoNaNPKlSpUqVPhyusI1GhG0sCNupfKPqLEfUkbfUOiNtrH3RrPOpXUbouxui+M0NlCgShTaOK0qz6RlpVk9Ua/ComkOEjJnsHDB4hCZU6U107jGY2m5yZQA1QAHgypU3zmYLC7G7BYXyF1BdYRrNGpRtlIalH1Cl8o+pNR9TJ0CPqFRG21SjWqH3XWVJvi6FHiQTohRJTaIHGrPbKtLQqy+pU62DsCgZ0Wq/wCdwU8WCi+MoOLUyoCp24DKAlNoOOqbRa3wJUqVPgyF1tRqNRtDB7o2xg90bdTX+QYj6iPYI+oO9gjb6iNsq/KNoqnUo1HHUqSpN0XQsfLawuTaHyg0Dj1mt9SjhMhWe30qyAyAbhxMdsKMmCmVYQd1bqGEplCdUGBumZN2KxunsxvkLrHyutvyvytX52o2ql8o22l8o26l8o2+mj6i1H1M/C/yT/hOt9Qo22qfdG01T7r8zyupxWN0KFCjYIUfKwQk6JtEnVNpALTkLXFpkKy+pvp4PVG0sqiWlaqShykhNeWpjwbhts3DFClKbThAgKQgb5U3ypCkLrCL2D3RrsHujaaQ91+spD3X66j8r/IU1/kmL/JtX+T/AKR9SPwv8i9f5Cojbap90bVVPujaKp1KL3H3XW5fuWN0XwVioWF+OzSgxz02gBqg0DTkmJup1X0zIMKzeq+z0yqHjDsnvGwwo3SMrBYhMq/KB8ab4Ud09kqVIUhdQXUF1hfkavyNX5WfK/MxC1MC/XNX69q/XtX+QHwv8gPhf5L+l/kT8L/Iu+F+vejb6q/XVvlG2VT7r9RVPujXqH3XW/5XUVJ4BJ9k2i4ptIDldntj6BwVmt9OtrryaL4vhNfCa8Hwv1DPlfqGL9S1fqmr9S1fqgv1K/Ur9V/S/VFfqXL9U5fqXL9Q5fncvzuX5n/K/M/5X5X/ACvyP+V1FSVJWPZCxuhQoCgKFF0C6GqAoujgATaJP8k1gbpy3XRNJCsvqbqZ6XYhUqzagkbXCjdiO43wsQmVUD4MKFChQoUd8KOMyBog1zk2jGqAA05lRtFSji1WT1FtQQ7VTgpWvfPdN850ZkKFChR5sKM6FHZCi6FHdEJtQhNeCgeaSm0y5NogKI0U/K/5zMEgyFY/Ui39tTRU6oeMEM2MsZs5UKNshR3x3glqZVQPMZ+E2k5ybSDedWa2PoH9uis1rZWEjVTlz3zskXQo2iFGTCY+E14PLplNpEptNreeQFTquYZarH6g2qIfqhtsKFGfGyR2x2QsQm1U108rbSLk2mG/QAOOCsXqJb+x6a5rhLbpU+DKnaI2WFChRfHYQg8tTKk8n1TaMprGhf8APoOyW11J39KlVbVEtz5zJzp3Q9x7D3sqQmvnkUrFMozqmsDfoezWt9Eqz121myFM+LPfOdO6RkR3QgYTaqDgeOxdMptElBgF0fQ0SgSrPXfRdIVmtLawyp757Z4SUL4vi+O4OITKinjckptEu1TWBv0YIVGs6i6QrLahWb/alT4Y7JyZ4LCjIbUhNeCp4vKbSLk1gF0fRkCJC9lRrupP6grPaRWbI1U3Sp8Ads9k9sqeGQsQhV4pICJ+E2m5ybTDfpIQrPXdQdIVC0NqjslT4Mqe2cqVOXKnbIyYvjshRxOU2mXJtJrV/wA+k4ELQKhaH0jIVC306g/dqgQe6fFm6cmVOXKlTtUZMXQo4qXQg0uTKIC0+mAYVK2VaWis/qNN/wDLAoODtCsbpuFwyZyJU5k9sqc6dkPfHZChHiMwsXaJlGNUABp9NhSqNrfS0Ks1tZV117BcMqcueybpzJzZU7Cc0i6OG4DVSfZMozqg0N+oAYVm9Qcz+eipV6dUS0oKfZC4FT4sqfHlTmSp8qMuOHkptMu1TWBn1JTquYZCstvDv2vQ0kXC4eTKnInNm6VOVKlT5EZscKJhAFyZSH1OFZrc6ng7RU6raglt4yp8WVKlT3julSpU+DKlT4Y7o4didEyl8oAD6oCw0CoWh9IyFZ7Y2qMucgHOlTfN0qewdsqcuVOVKlSpU5w4kXFNplyawN+rCmuIVkt4P7XoH3QM3Sp7gpU3yp7ZU+PKntlSpU5E58qeNEoNLkymG/V8XWW2Op4P0VOqKgwQw7x4EqVKnxZUqVKlT3zfPbKnLnwIUcE/6sTomUkBH1nZ7UaJVCu2qJCkoGe6cuVObKlSpUqeyc2VOXPZKnLlTw8lNYXprA362pVXUzLVZrWKl0qe+VPfKm+VKlT3ypulSpvnwJUqVPZOXKlTxOLsXaJlL5+uWuLTI1Vlt3UOlyBB2eVKnum6eyVKntlSpU544fKbTLkGgafXWqBLVZbdB6XJrg4SLx2TkSpUqfBlT2TfKlTdKm+cyVKntnJlSp4T/wBQl2iZSDfr+zWs01SqtqCQpnvlSpU58qVKnNlTkypzZU90909kqeCEptMu1QAGn2DRrupOlUa4qCQpQObKlSpUqe2VKlTeDs0qcmVPZKngGCxOibTjX7Dw0VKqaJlqs9pFUf2pU7HKwUhdYXWF+QL8oX5QvzBfm/pfm/pfn/pfn/pfnC/Ovzj4X5wvztX6hqFZvyhUZ8r8jV1NU9k3TdKm6cuVPACU1hcg0NX/AH7Dwua5zTIVltoqCHa3SpQ75UqVPgSutda611rqXUVJUlSezFYrFY34rFYrFQouxuldTl+RyFd6FpchafkIV2JtQHIlTlT2zu+ixKaz7JBhWW2h37XpuOXKlSpUqVN8qVK611LrU7MKhCFd4QtZ+ELUEKzSpCm7FTfN8qVPbO7lNZKDQ36rnYJhWW2kftcmvnwJXUpU7ZhdiiAggSEK9QJtqPuhaWptQHKneZJTafz9n2a1mkYOip1W1BIQcMuV1Kdxi6OyFCxCbVeELS4IWkFNex12qwHbKndCUGlyawN+q52ahWNEyFQtDKwyJU79jdACkplZzE21/ITazHIEbwTCaydV/H6pnaqdQ0zLVZ7W2oP7Q/tSdLpXUp4O17hom2pzdU20sKDgdN01TWfP1VO1hNcQZCsttB/a5B0KeGh5GibaXDVMtLTqg4bgAXICPtj+wqFrLMHpjg4SOIdR26UGShA+qJ3GJuoWl1M/0qdQPEjnei1TWx9QwoUKN6o1jSKo1hUGHOgJTWx9vRN1N7qZlqs9pDxjrzeUGoCPuGE15aVZbX1/tcpHC42prVp9xaXYqzWvDpcgZ2SFGTChQozYUKFF8KNtiU1v3RZrWWGHaJjg4SLhuMKFCjegJQEfUk8Gs9qNPD2VKoHjlwbKH3ZRtDqR/pUawqiRdM8qDVp9RTwynVfTxarPaRUHKg36hniDXlhlqstsFQQ7W4Hkwb95glWS2f8Ah6Bw5IBKAj6fni3vIVktpH7XprwcocYaJQEfe2mF1mtZpGHaKm8PEtyhxZrVEffVC0volUawqCQhkjijQoj6bnkElUazqTpCoWkVRkjibW/TU8lp1Cwqy2sVMCp4y1v/AOAQSNFZLbI6XoGeLtH0rF0qeVyrLbv/AC5NIIkXa8TaPpaVPLvdWW2OpmHaKnUDwhxJo+lZ3mb4UKFChdK6V0rpXSuldK6V0rpUKNns1qNJ39KlVZUEtUrEcPDfpSd3hdK6V0KFCjwoULpXSuhdC6VHnhUK7qTpCoWltZY8Oa36SlTuULpXSulRscLpXSuhdKi6fJZVNMy1WW1tqt/tTGCHC2j6RlTt8LpULpvlTtM3QuldC6fIa5zTLVZLcHYPQMjhTRxaFG8SpU7bChRvELpXSo8XQ4KyW0/weg5vCGj6OlTtYC6V0KOyd7hQuhR4lkthpnpdomPDhLeDNH0ZKna+lQo4PCLFHg6KzWk0lRrsqCQhHAwPouVO0wulRw4tCLPA1VCsaTpVntLaow4EB9Eyp2aVN0IMUcThFiLc4R7qnUdSMtVmtgqiDqhpv4CH0PKnaIXSo4tF5aixEZeBuBLTIVltxd+16G3/AP/Z">    </p:cNvPr>
          <p:cNvPicPr>
            <a:picLocks noChangeAspect="1"/>
          </p:cNvPicPr>
          <p:nvPr/>
        </p:nvPicPr>
        <p:blipFill>
          <a:blip r:embed="rId1"/>
          <a:srcRect l="0" r="0" t="28058" b="0"/>
          <a:stretch/>
        </p:blipFill>
        <p:spPr>
          <a:xfrm>
            <a:off x="0" y="2125980"/>
            <a:ext cx="9144000" cy="301720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347472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Exploring the technological limitations and challenges related to the accuracy and error rates of facial recognition systems.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47472" y="2165696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Accuracy and error rates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2493264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Discussion on the potential security vulnerabilities and risks associated with facial recognition technology in payment systems.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2493264" y="2165696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Security vulnerabilities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4639056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Considerations for the development and standardization of biometric authentication standards for facial recognition in payments.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4639056" y="2165696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Biometric authentication standards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784848" y="2165447"/>
            <a:ext cx="201168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Emerging innovations and trends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784848" y="2741070"/>
            <a:ext cx="201168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Exploring the potential impact of emerging technological innovations and trends in facial recognition for payments.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2423160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w="0"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1" name="Shape 18"/>
          <p:cNvSpPr/>
          <p:nvPr/>
        </p:nvSpPr>
        <p:spPr>
          <a:xfrm>
            <a:off x="4568952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w="0"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2" name="Shape 19"/>
          <p:cNvSpPr/>
          <p:nvPr/>
        </p:nvSpPr>
        <p:spPr>
          <a:xfrm>
            <a:off x="6714744" y="2280906"/>
            <a:ext cx="0" cy="1894813"/>
          </a:xfrm>
          <a:custGeom>
            <a:avLst/>
            <a:gdLst/>
            <a:ahLst/>
            <a:cxnLst/>
            <a:rect l="l" t="t" r="r" b="b"/>
            <a:pathLst>
              <a:path w="0" h="1894813">
                <a:moveTo>
                  <a:pt x="0" y="0"/>
                </a:moveTo>
                <a:lnTo>
                  <a:pt x="0" y="1894813"/>
                </a:lnTo>
              </a:path>
            </a:pathLst>
          </a:cu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2wBDAAYEBQYFBAYGBQYHBwYIChAKCgkJChQODwwQFxQYGBcUFhYaHSUfGhsjHBYWICwgIyYnKSopGR8tMC0oMCUoKSj/2wBDAQcHBwoIChMKChMoGhYaKCgoKCgoKCgoKCgoKCgoKCgoKCgoKCgoKCgoKCgoKCgoKCgoKCgoKCgoKCgoKCgoKCj/wAARCAO8Bq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5Yoo7UVYw59aO1FFA2PQVKBxTEHAqStYgkNNJSkUlKwxKQ06ikIZRSkUlBDCiiigApKWlAoGhMZqRRgUKPWlppFpAaBRRVFBRRRQMKKWjFABRilApcUAhMUoBpcU7FA7DQKeq0qrT1HUngDk00XFDXbyo89+1Uc5OTUk0nmvnoBwBTMVDMasuZ2QlLRRSMwooooAKKWjFMYlFLijFABRijFLQNCUUtFACUUtFABRRRQAUUUUDCiiigQUUYoxQOwUtIKXFAWCiloxTsNIbilpaBRYYYoUEtgDNP2YGZPlHp3prSdkG0fqaQWtuOO1PvHc390Ux3L9e3QelNooE5N6BRRRQSFFFFAwooooEFFApyrmgpIRRmplGBQq4qUBVXzJPu9h609jWMABEKeY/X+EetUpHMjFmOSaWWRpW3N+XpTKlmVSpfRbBSUuKSkZIMYpDS0UDEooFBOaBhRRRQAUUtFACUUUUAFFFGaQDlHNPpF6UtUhoKSlopgJRS0UAFPi60ypIe9BcNySgUU5RQdKACn4pAKcKRrGIUUUUjRIKWkpRQMWnKKQCpFFBaFAp1FITimXYG54paRaXFAIB1p+KQU4CmaJBilAopaCxRTwKaKctUgQ9RUyjioVqZelWhkqj0qQVGlSCtIjY5RzUwFRLUq9atIpMkXipVxUS08HpTsaRaJ1AyOB3qdAD2BqspqZW/TpzSaZrGRYUDoMHipVC+gzVdGBx/U1Or+lQ0bRkTpgdhUoHQ4qBWz1/P0qVW4FQ0bRkWUx6VKgX0H6VWRvSpkbPes2jVNFlcVKoFVwelSo1ZSizSLRYUAD7oqQKOgHT2HP+c/pUCvmplf8Ax4rCSZZNgc/KMZ7VIoXH3R+VQKR6DpjpUoYYPNZsdiTav90flS7V9P0poPSnZ9KVxigD2FLtUkEqp59Of8//AFqTdkd6TdUsVhdq91XpjGKNo9Fz9KaW9KYz4FIaQ8hf7o/KmMFXsM/SmNJjFQSS5yB0osy1G5IxX9ew+lVJm7g5zx9KSSSoJH7n/wDVVJWNErDJCvPHvVWTB7CpHfsPzquzVpGNwlJDJNoxxUDAeg/KnuajY1vGNjCTuMIHYCpEUccCkxmpkWqI3LFrHkgYFb0qiKxC8A46YqtpFrvcHHuam1aQbdo6V5+IlzS5TeCu7HP3eNx6dKzZAMngVoXLdeKoSVUDSp2IGUe1Jj2FPIoAqznsCqPStrQ1H2hPkBrHUZrodAj/AHw4/wA8U72Q7HoMMYGjxnAyWHOOelVgvHStGZNml26+p3VTVc15jd5M8pdRgQEdKivyI4hGcZbk/SrscYHLdByTmsm5kMsxYnPp9KOhVOPNIqsuewFM2e36VMRTSKR1kLDnkYphX6VM696YRTAgdQOwqJlB4K8dCfT/AD/SrDCo2FCAhZRjJA9elPtYQWLHpGCenU9BQw7ircKCKzA/ik5P0pTeliZPQqzKuDkA/hVKVRnoPyq9Mapy+1KIkU5AM/8A1qrMPQVbfpx/Oqkg9R+YrZBYruAeveq7juR1qy/PPpUMikDjI/nVoTKk+AOapMBzVy5OeOvpVNjWkUZSK7jg1C3WppD1/nULGtEYyIjUeKlIqNqpHPLcYRTcU9qaaCGRmmnrTzTaZD2GYqNhUppjCmQxhFNNOIpDQSxtNYU401qZkxlI3SnUjdKZEtiKiiimZDSKZUtRsMGgiQlFFFMgKQilooERmkxTiKSghobRS4pKYBRRRQIjoo7UVocotGKKVRzTQEqCn0R9Kca2SLIzTTTzTTSYMSiiipJEpMU6kpCaG0U7FGKBcogFPUUgGTgVJjAwKaRaQmaSlpauxY2inUYosAgFLilxS4osA3FLin0UDsNApaXFKBTHYSnKKUU5RTSKSFUZIxUN5Jj90vT+L61PI/kx7v4jwv8AjWf1qZPoKrKyshKKXFLUHOkJS4oooGJiilooASloooAKKKKACiiigAooooGFFFGKACiloosAlGKXGKKaGFGKWiiwWEpaKKYBiiiigYUtAGTwM1IVWP8A1nLf3RSuNK4xEZ+nTufSnM6x/wCr+Zv7x6UySRn9l7AUykDklsKxLHJJJpKKKCLhRRRQAUUoooASilpKdgFoxS05VzRYdtRFWpkWlVcVIqjBZzhB1NPY1jBvQFVcF5MhF6/4VTuJjM+eijgAdqddT+awwMIvCioKjfUirU+zEKKKKDAKSlpKQBRRRQMQUtIKWgYUUUUAFJS0UBcKKKKAuFFFOWjcBR0paKKoYUUUUDsFFFFAgqSHoajqaJfloNKa1HrT8ChRgU6kdkYhiiiikapBRS0oFAxO1OUUAU4Dmiw0gWpFpBT1GevTvTRqkA9aZ1pzHcQB0FOUetMdriAU7FKBRSNFETFKKWimUkFKKBS0AOFOWmqOKeKpFWHJUy1EoqZa0QD1qQUxetSCtEIetSL1pi09RWiAkFPFNpy07FJki08GmLT1p2KTJRx0qVWx7VCD6VIpGefWjlLjOxZRuMdakU9KrRnByalU9KhwN4zLIft6d/8AP0qZGz0qop54qVWwKhwNVMtg09XxVZWp4bNQ4GqmWlfipVkxVMNgU9XrJwNVMvCSpFkNUg/ftnFP31m6aLUy95v504SVR3nr704PUOkWpFzzcUhlxVUyYP40nmVHsR85aaSo2kPXpzVZpD/k0wyGj2TDnJ2bjJNQtID0qJpPeo2kHr2/r/8ArpqkP2hJJJknt7VWkfpn0pryDmoWfP8AWrVNWF7QV3qE80rHnios/wA6tRSJchWIFNA54pcdKXBJpWC4KK0LKHey9qr28W4iul0ey3MPQck1lVmoRuVHa5btYvs9rn+Jhge1YWpShpDg1uapMFyAcYGBiuXuHJPPrmvOppyfMzppqyuylcHpVN+pq1MearNzXWokSlqRUAU7FCrzTsSSQr81dNoCDzF6dRWDbR5bNdRoUWZEHQ7qzm7IJaRO6vxttrZD1281UC8VoaopVYAey/4VDax73yQcL6D8ec9uteat2ePeyuVdSbyLMR5/eOcnHOPxrGYe1X9Sl866Yg5CnFVGHNB00VaJAaTbUhXrTcYoNSPGKjYVORTGWi4Fcjio2FWGGOlRMKYEUcZkkVB1Y4zV26xu2r91RgfhTbFB5jyHoi/r2pJuc1D1djNu8inJ3qpIOtW2qtIOv1q0WU2qtIMcH6Vbk/rVWRcflWkQK7DI7e/+fxqBuQasNx/WoJxtjYnsD+P+c1a3EzMuG+bjp2qs/AzU8p5OfWqsh4reKMZMheo2+9T2qNqswkMNMNSGmmmZMjIppp5phoM2MammnNSGmQxhFMan0GghkLUhp7cUyncljDSGnGkpmTRHSGnNTTTIZFRTm602gxe4UxqfSNTJaI6KKKDMKKKKYDWptPppFBLQlNp1FBI2ilopiIqXFAp1bHINApyUU6MZNOK1GiwowooIp2OBSGtiiI0009qaah7DG0UGipEFFFFAgoop8a5bJ6ChK40OQbVz3NGKd3orRIobijFOooGhMUooxS4oGJilopcUDExSgUoFLimkAUoFAWpFXHWmkOwgWnqvc9ByT6UoqC8kwoiXr1b/AAok0kX8Kuytcy+dLu6AcAe1MoxiisfU5m+Z3YUUUUCCiiigAooxRigAopcUYoGJRS0UWASjFLiimAmKMUopcUWASiloxRYYUYoopjCgUtJQMKKWigBKWlxSqpY4HJ9KYWG09I8jLfKvqaeQkP3/AJn/ALo7VDJI0hyx+g9KTG7R3HtKqgiIY/2u9Q9+aKKkhybCiilxQSJilxRS0xiYoNLikIoABRSgUCiwxMU4CjGakVadhqNxFWpFGKcop6qoXfIcIP1p7G0YAqAgs52oOpqpcz+acL8sa/dX0ouJzKQAMIvQVBWbdzKrUXwxCiiigwCiiigApMUtBpAJRRRQMKKKKACiiigAoooNABSUtFABT1HFNAzUlNFRDFGKXFGKoqwlJinYoxTsOw3FFOpAKkLBirUa4WoI1y1WqDoow6hiiilqbnUJS0uKcBQhiAU4LTlFOxVFKNxuKXFLinxpu9gOp9KTZpGIiLuz6etDHd8q/dpzHeNqDCA/nT1XbQjRRvsNVcUuKfTaZajYSilxRigYlLRS0AGKWilApopCinAUlPSqQ7DkqZRUaCplFWhWHrT1FNFPQVsiR6ipVpgHSpVqkMUU5RSCpAOK0SABUiimgYpw9qdgTHU9TTVHrTwKdh3HKakBpijiniixSdiRTipVaoR1p6nFS4msZk4PFPDYqAGng1LiaxmThqcGquDTs4rNwNFMsBs09Wx/OqytT99Q4FqZYVsd+lL5lQBsjnijdz61LgWqhPvJpN9Q7qTdS5B+0JS+KYz0wtTC1LkHzjmc1GzUm719QKjLc+9LlsNSFY5HrUZPrS0ho5R8w3g+lJinD+lAXPNSy0IBmpoo9zcURpk+1aVna7mHH65qJNRVykrk2m2jMw+Xkmuq2Cxswo++w5NLpFktvB9omHA6fWs/WLoYYmvIrVHVnyoqK55cq6GNqk+6QAduTWPM3WrNxJuLE96oytnpXVThZWOuclFWRDIcmosetSkUY/Kt7GHMRbaciZxUm2pIl55rNgiW2Tpmuq8OoPNj4AGR0GK5y3X5sGut8NxZuYR71zV37oVfgZ2GtH97EvolMT/R7BnPBwSP6VJrIBvkX/ZUVDq7bLYIPX+Qrz47HiLXliYDjJ5JJ9TTCKkYU0iqPQRHgVGRU+Kay+tAEBFMIqdlqMikMhYVEwqww4qJhTuFyaFPLsif+ejZ/AcVXkq9dfKsaf3EA/GqT981Me5Me5Ueq8o61acc1Xk71ZZSlFV5Byc+mP51alFV3Hb/AOvj/P8ASrQWKxB7evFVL4hbY7cDP61eZcHg/pis7Vj+5QdNxzWsdWiWZUh+bvUDHn6c1K/Xiq5610owkMamGnsKaRTMWRmm040lBmyNqYRUpFMIxQZsjIpDTjTTRchjDSU4ikNBDRGwplStURFMljSKbTmppqkZyGGm040lBkyNqbUjDNR0zKSCiiimIjYYpKkYVHQZNBRRRTEJS9qKSgBhopTSUECYopaKYhlFFFbnEAqWEc0wCpYBk1UdykTmmtT6a1bDRC1Np7dKZWbLG0U7FNqWJhRRijFIVgAz0qwBtGBTYV43U/FaRRSEpKdijFVYdhKMUuKWiwxAKUCloosOwYpaKUCnYYlKAc04CnAU0gACngUAVIoyQB3qikrjHYRRtIfoPrWWzFmJPUnJqxeyiSTav3F4HuarYrCTuzKrK75UFFKBRipMwxRiloosAlFLS0ANpaXFGKYxKKKKACiiigAooooGFFLRQAlLRigUDsFJTqMUwEpaMUoFOwCYoxTsVKFWNQ834L3NJ6DSbGRxF8n7qjqT0oeVUUpD+LHqaZNMZOOijoo6VFU3BytpEKKXFLilYgbijFOFLTsIQUUUUxiiiijFAwxRiloosAAUu2lValVadi1Eaq08ClApzMsI3ScnsnrSbsbRhZXYcIm+TITt6mqdzM0zA9FHAUdqJ5mmfc/4DsKiqW7mFSpze7HYSloopGNgNJilooEFFBoFAxDQaXFIaAEopRRikFxKUUUUCA0lLSYoGFBpaTrQAUtFKoyaAtqOQU6iitErGqCiiigYUUtGKAEoNLinKu5qTGkSwrhcmpaAKUCoO+MeVWEHNO256U4LTwKZaTY1Vp2KXFLTLURBS0VNHF8u+Q7UH5n6VLdjSMbjY492WY7UHU04/vCAowg6D+pqUI0uMjao+6vpU2wKKIxvqzeNNsgVNtKae1MNWaWSVkNPWkp1NpMliYopcUYoJsFFLijGKY7AKdQBSgUyrCingc0irU6pTQ7Ao4qRBQq8VIorSIWBV5qVRSKP51ItaoloUU9etNAp6itEA5RUgFNFSAYFUiRelKOhI69qMZNPWrQCqPT19KeBSDoKeBVAKopRSgUtAxO9OxxQBk07FFhgOKcO9GKUDmlYtMXNOzTQKBU8pakx4NKDSdKKlxLUx+6jdTaKlxLUh26kLZpKT0qLFJgT6U3cdvNL3pMc1LRSYnWkIzTqMc1LNEMxmjGKeq568U/Z61my0RKtSrHnnFSRxZ9qvWtqzkKozzWcpJK7NIoZZ25dhwe1ddoelb3DONqAZJp2h6K8jL8ufXPatrUp47aLyLcjAGGPqa8nE4nm92IpVNeSG5maxdDGyP5Y04UetcZqFx5jcHKjpWhq171VTmudlk565ow9HQ7acVRhqMkbJNRYzTutPCfKe9elGFkYyndkWDQF796n2Y4waeI8HnsecZ5xRISZAqfhUsafNUoi496kjTpjH+RXNIuJLbRkuMduOBmuv8LRb76FeRzXM2yAsM845Fdn4Pj3X0Wexz+VceIfukYl8tJs278b9Zxn7pHb2qhrjfvUTuB0rU2b9dl9FyentWPrDb72TjocVwwPKpayXoZ2KMU7FGKts7LkbCmFamIpjClqFyJgRUTCpyKYy0rjRXakhj825jT1YCpHFPsR/pBboVUmjoD2Eum3yOR3PFU5Ktyd6qyU4hHYqyCq8i1akFQPVlFOT/PFV2FWpR+dV2H500UQ4BbmsbWSBJGo6gEkVuFc1z2sH/TCP7ox9a2payInsZzH1/Goj/nipD700966znZGRTDUmfmxTHPPFBm0RkUw08000GbGmmEVJTSKLkNEZFNxUh4pjUiGNprCn01ulBJGaibqamPFRvVIzZE3SmmnHmkNNGTQ2mmnU00yGNpjDmpKawpkSRHRSmkpmQUxxT6KBNXIqKVhg0lMyCiiigBuKQ0+mtQS0NxRS0UEjMUYp1FdFjksJU9uKhqzajIq4LUZLimNVhh8tQNW7QIhbpTKkaozWTLEpKWipCwCgDJxRU1uuMufoKqKuwQ8jauB2pKdRWlirDaKXFLRYLCUUtFOwwopcU5aLDEApwoApwWiwAop6jmhRUyLjmqSAaE4pl3IIYcDh3GB9O9WVAUZP3VGSayLmXz5i5+g+lRUdlYblyxIAO9LilpaxOb1ExRS0mKYwxRilxRiiwxMUtFFFgsFFFFFgExRiloosMSkpaWiwDaWloosMSlooosAUUuKWnYLjRS0uKXFAXExSqpZgFGSe1OijaVsIPc+1PkmWFSluck/ef8AwobKUerByttwcPL+i1Vdi7bmOSaTvk0tRuTKV9FsJRilpaLEiUUopaYCUYpaKBiUUuKWmAlFOFKBTGhoFPVaeq04ACg0jERV4pyqWOFGTTkTILEhUHVjUE9x8pSHhe57mpbNfdgryJJZlg4TDyevYVSYlmLMck9aKKg5p1HP0EoopaZFhKMUUtIBpo7UtJQJiUooNJQSLSUUpoGJSZpaQ0rBYXvRRQKLBYMUUUUxBRRRQNBUiDApEXcfapdtNLqXFDaKXFKBmquaWG0Yp+KXApXKURlLTsUhFFx2EqeFOPemwx729hVoLSZvRh1EVaeBSgYpaR1KImKWijFBokFAp6rVqG3KkAqDJ6H+H60GkabkRxQhcGQZz91B1NWUhJ+aTk9B6CrCQhCSfmc8ljSOw5AppdzrjRsrsYRgVE7c0rNUTHJpjkITmiiigzE9KTbTqKAsNxRTqKAsJijFLT1jLdqVwSvsMxmpY481PHBgc1MqYFM2VJ9SJI8CpAMU7GKWrRXIkJinKKSnirRDQuKeBTRThWqM2PFPWmLT1q0QPHWpO1MUelSYzVokUVIo45pqinrVoBwx2pwHtQBwKdVjsLS0gp4HrQNCgY6UCnAfNTlFA0hoFOx2p2BSiiwxmOeadilNAFItCAUtKBSgetSxobRUmOlG01LLRHSGpdmaTZWRaGUm3NTeXTglSy0QhM4HqacE/DiptuKesZ9KzkzWKIdnpUixZqzDbMx4Bre0vRGlKl1Nc9StGCuzVKyuzKsdOknYYHBrsNG0TO0Kv4mtbS9HAxhcACrd9dx2sJhtiM/xN6149fFOekTCddt8lPcgvriKzg+zW+Mn77/0rita1Dy9wU5bpVzWdRWKM/NljXF3t00km4nk/pSw9Byd2d2HoKlHnmR3M5ZjzknrVYKSc0q5dqtRRcflXrwgooJ1HJ3ZEqdB/k9P8alWPPapljx/9bvUqqfSm3YggWHIGenFOWPCj6Yx/n8KsbOh/pTlUd6xlIpIr+WOfu/lmpY09c9c9alCe/v0/wA+9SInNYSZoiS3Tnmu28Gxj7UregJrkIEy3HfpXe+EYsb2x/DjP41wYl6HNjZWpMtWI8zV7tj1Gce3OK568IeeRhyGOc10FjydRlHTJOfzrnpOWrlizior3myDHFFPxRirudFxhFMYVKRTSKTYETD8ajI61OwzUTAUhpldhxU1mn7uZz6Bfz//AFU1lqaHixbqN7/yH/1zQ3oOT0KknJNV2GatSc5qu4wKpMaK8gzVZh1q03Sqzjk1RZVkH+cZqFuv/wBfNWXFQsMnNBXQrsMVy2pvvvZj6NiutK4rjbht8shzncxI966aG5lU2sVzTTUmKD8qlj+ArpbMbEMvyjjr3qL609hkZ7mmkdaCJajTTCKeaSmQ0MpMU5qSkQ0MIppFS0xqRDREaaakIph4oRm0RN1qNqlao2qkZsixSEU40lUZsYaaRTzTcUzNoYaSnEUlBDIzTakYUwimZtCUUUhpkjXFNqSmEYoM5CUUUUyQpDS0UAMop1FBNhlFFFdJxhVyzGVqnV2x+7V09wZZIyKrP96rVV5utdDQkV2pjCpGphrCRohlFLRUjADJA7mrJG0BfSmW6/MXPRR+tSYPfrW0FZXGJRS9qBVWGJRinUYosAmKWlApQKYxAKcBmjtTgKAACnAUoFSKvrRYQsa+1TBaFGBTiQiszcKoyarRFRRT1KXZGIh1blselZlPmkaWRnbqTTcVzN8zuYzlzMSjFLSmlqSNoxTqMUagJRS4oxTAbSmlxSUhiYoxS0UDEopTSUAFFFLigYlGKXFLRqMTFGKWlpiEopaMUAGKlhhMhOSFQfeY9BToYdwLOdka8lj/AC+tRXFx5nyRgrCOg9fc0N2KStrIWecFfKgysfc92qvijFLUkNt7iUUtLimITFLRS0WGJRilpaAExRilAp1MBuKXFOApQtCGtRAtPC05VxUkaGRsDHuew+tPY2hTGAelOfZAMy8v2T/GmTXCxArBhn7v/hVIkkkkkk9TWblcc6ihpHcknmeVvm4A6KOgqKiilY5pNyd2FFLSUCCiiigYUlLSGgQlFFFIQlFLRigkSjFLRQMSjFLiigYmKXFLRQKwmKMUUUBYKUDNJU0ScZp2uUkOQYFLQKWqNlESjFLRikWFFFFIoKANzACirNvHj5m60FQg5uw+NNoxT6Wilc7ox5dAoAJpwFPAoNFEYFqSONnO1Bk0+GIyHjhe7HoK1be0AUFgVjx0/ib6+lHkdNKi5MrW1sR9w/7z46fT/Graosa4Ufj61KzADgADsB2/ziq8j00rHYqcYLQSRsVWZutOZs0xqRMmRs1NpW60lUYMKKKKBBRRTlXNAWb2G05VJOKsw2jSc4wPWr8VskY6ZPepc0dFPDylqyhFbHq1WVjCjgVYfAqFjUps6VTjFaCUmaQtSZq0RJi0tMzSg1ojBsdTlNMBpwq0QyQGnVGDzTxWiIY9alFQrUinmtEQ0TJTwaiU1KKpCsPHWpAKiXrUq9KtASDpThTVpy1Yxy08UiinjoKLjSFUc0oFAFOxRcdhMU4AUtOAzTuOw3FLingZp6pSuUkR7acF4/GpVSnBeP1qGylEiVKft5qTFOVCTx9KhstIh2UbfarSQkn7p9+cVNHak4z0HJA/z/nrWUpJGiiUVQntT1hJ64z6VrQ2DE4IrStNKeTGFP8AKuWrioRNVFLc5+K0Zsce1adnpLyMPlPNdTZ6IOPMBJrfstMWMDgKBXm1sw6RIniIUzndN0ILgyLz6YrprXT1jj3PhFFXCIbZc4GayNS1E7TuI47DtXmTqSqO5yOpUxDtEk1G+WNCkPyqPTvXHaxqixK2GGaZq+rhM4b8K4nUb5pZDk8104eg5Hr4bCxox55jtQvGmkJz9KpAFj602NS7Vegh9q9inTUFoVUqubCCLaOnNWlj74wKlihJxVmKLO04wMCnKdiEiBIgO/HqP1qXZjJ447Z4z9fzq35fH88Uuz8MdP5VzyncZVEY4yMj34yKQxHPzZ3Y5z69/wCtWvL+bnv7daQJ0wB9KzbKTK4Q1LHHzUgTNSImSOKyk2WiazjzJ6133htPLsppDwM/yFchp0WWzXawr9m0C4bvjAP6f1rgxEtbHnY+pdKJVtcx6DdynrI+0VgOPmJrfuwYfDNooP8ArZC34CsE8msloRQ6sbt4oIp1JRc2GEc0wipcU1hSuBGRUTCpyKjYdaBorsKmbi1jHqSaYwqecYihH+zmhgyk461XbpVphUDiqRaKr9aryCrUgquw61RZWb6VGyjNTsKYw570xlK8Jjt5X/uqTxXFf/rrstZbZptx/u4rja6sOtLmVRgq7mxnpUUzbmwBwOBU7fKnuagYVvuTLRWI8U0jjkU/HXPpTT97kUzJojI5pO1P600+1MhjCKTFPIptIVhtIRmnGkpEMYRULVO3eoWoRlIiamHpUjCmVSMWRmmmpCKjbrTIGEUhp5FMNMiQ1qbT6aaZmxtNIzTqRqZDQzFNxT6bQZsSkbkU6kI4pksjopxFNpkWCiiigQUUUUAR0UUV0nEFaFgPkJ96oYrQ08fIR71rSXvClsWSOKrzCrZHFVpRxXRIiG5UYcVGamaozXOzcjIpRS4p8SF3VR3NK12BOi7YVHc8minOQWOOnakxW9raDExRilop2GJilxRilximCEp2OKXvSjmiwCAU9RQq1Iq00gBRUypikVamRc0DQqr61S1aXYiQr1b5m/pWiMAEscADJrnriQzTu57nioqOyFKXKrEdLRRWBigopaKYCUUtFACUUtFACUUtJSKsFFLSUABpKWloGNpaWkoAKKKKACloFOApiExU8MQILyHbGvU/0HvSwRBgXkO2NfvH+g96huZzMQFG2JeFUdB/9em3Yte7qxLmbzSFA2xr91f8ahApwoxUW6kttu7EopcUuKaEJilFLilAp2ASjFOxRinYQmKXFKBS0WATFLinBacBigtRuNVacFx0pyqWOFGT6USypBkDDyfotJuxvGKSvIUhY1DzHavYdzVW4uWk+VflT+6O/wBaikdpG3OSSabWbdzKdbTljsFKKTNFBgFFLijFACUlLilxQwG4oozRSGFFFFABRRSUCEopaKQCUUtJTAKKKKACiiigApcUUqgk4FG4Dok3Nk9Ks49KRV2qKdWqVkbwjYZSgU/FFSbJDdtGKdRQOwzGKKcRSxpvb2HWpYKLeiHQR7vmbpVmhRxgU9VxUndSp8qsNC5p+MCloAJwAMmg3UewVZtbVpWXcDhugHU1asdPd2yQCR1z0X61rKsdup2cserHqaR20cM3rIrw2ywqGk2luy9l/wDr0ssmetJLJuqu7U9tjsdo6ISRqgZs0rmmUGEmFFFFBBGwppFS4oxmglxIcU5UqeOIucAZrStdMZgGkwq+9KU1Eunh3MzobdpGwq5rTt9PWMZl6+lXMRwqAn51Wln/APrVlzOWx3RoxprUe5VenHtUEko7dagklzULPVKIpVESs+aiZqYz1GWJq0c0qhKWzSbv8/5/CowaXNaIxch4NOzUdKDiqRm5ElOBqMNS5qkFyUGpFPWoQacDVpgTZqQGoFOakB5q0ybE6mpFPFV1NSKcVSY7FhetSqarg1Ipqkw5WTipVNV1aplq+ZD5SZakAzUSdKlWjmKUBwpwXihRmplX1o5h8o0Kc08LUioB05qVUyaXMUokSpTgORirEcWerbe2ew96nitsg8dB2xxn8frWbqJblqBUSNiehHFSCHP93pnnjNacdoSx6c89PqfSrsGnk8kH8Sa5qmKjHqaKmzHjtchfl3DPOBuGee/4f/Wq3HZM/JBJI5JJBHP/AOv8637fT1yCwGRWjBZIuBiuCpmHYbiluc5BpbOOQSOTya1bbR+mR75xit2KBVHSrKIveuCpjJyM5VlHZGdbaZGmPlBNa1vYgDOMDPpQrKp4pXuQo7D2rklOUjCU5zLipHCvaoJ70KDtOKy7nUAO9YWoattzlsUlEujgpVJampqGpBckNn8a5DWNY6gHJrM1XWC24Bvxrmri7aZ/lJx6124bDObuz2qeHp4aN5blm+vXlY4OSe9VoojI1LbwFuvNalvbnAwK9mMFBGE6kqjuR28HoK0YYSBUkMHtV2KLbUynYlEccOB0H0x9OKnVMAZ64GTjOakVKdt6Vyyk2BGFo28VLil28cCs2BDt9KTbz0xVjbntTgmam5SK6pyM8c1PDH06du2KkWP0q1BFyKxkxt2Rf0mDLDPbmun17/R9Dgh6PKQxGO1UfD9n51xGuOpyfpVjxTN5+oCNeFQbRXBUfNI8mvPnrpdiDxF+70/SYfSHf+dYAHPNbfit/wDiYxxA5EUKJ+lYlNm+GX7tMTFLg0uKWpNWMxTWHHFSYpG6dKQiFh0qNutTGomHWmNEDirF0uCoHZRUZXmpbn/WGl1BvUpsOahkFWGFQyCqRaKsgzVdxzVpxUDCqLRWZajYVO4qMjmmUYniZgum4/vOBXKqCWH610fixztgjHu1c/ysee54rtoq0CLXZFI25ye3SmU4j6/4/wCf602tUZy1GsPzppFPpMUyGiLGM4yD9aQ9OKkIptBLRGetNp7DBppFBNmMNNNPprUmQxjCoW61M3SoWpGMxjU1hT6awqjIjPSmMO9SU00yCI02nkU0iqM2NNMIp9IaDNjKQ0ppKZA000in4pppksbSGnGm4pmYU09adRQJojopxptMhhRRRQIjpaMUtdNjjAVo6cAVas6tHTOS1bUviJnsXSOKrSjrV0iqkwwxrpkjOOhSaozUjUxq52dHQbU9suA7+gwKgNW41226g/xEtTprW4DaUU7FJitbDDFGMU7FLTGkNxRilxTgKBiYpyrSgU9QaYCAVKq80KKlAoECDtU6L8tMQc1Oo4wKdhooavJ5dsIx96T+VYwFW9Sm868fb91flH4VVxXNN8zMpO7ExS4pQMUtKxI3FLinUlACYoxTqKYDKKdSYpWAbSU4im0ikFFFFIYUUUUAFFLijFMAopQKcKaQCAZqe3h3kljtjXlmPakghaaQKOO5J6Ci8nVgIYf9Up6/3j6mq+FXKSsrsZdTebhU4iX7o/qagxS4paze5DfNqJigU7FGKdgExTgKWnAU0hXG4pcU4ClxTsJjcUoWl70ooGkN2805Rx+FO25pcUWLjETFOVd3PAA6k9BTtqxx75eF7DuapzzGXgfKg6KKhs2bjTV2SzXIXKQcDoW7mqlFGak5pzc3qIRmjFOooJG4paWigBpop1HWgBvNB4pWOOlMpMAooopDCiiigAooooAKKKKAENJTqSgAoxRS0AJRilooAMVZiTavvTYYv4m/Cp9taxj3NYQEo707bS7adjewyilNJUsYUUUAZOB1pMfkCqWbAq3GmBiiOLYMVLioep2UaXKrsQDFLS445qxb2pmYYBxnH1pbHZGDk7RRDFG0jYUZ9fatvT9NAXfJlV9cct9KuWmnpaoGmALdk9Pr606aYmkejRwygryFkdUXbGAqjoBVOR8k5pJHzULGi50Sl0EZuKjbmlprCkYMjakpTSUzJhRSqpJqzbWkkzBY0LMewFF0OMHLYrKpbpV+z06Sc9MDuTWnDYQ2qg3BDSddo/rRcXmBtX5VHYVm5N7HXTw8Y6yFjggtB8uGb19KhuLvPGapy3Baq7OTSUe5cqqWiJpJ8nrVdn600mo2NWkkc86jHF6YTmkoqrGDkwpaSlqkQwxS0maXNUjNsKKWkqiQp26m5ooAkBp4NQg05Wp3GiYGpFbmoA1OVhmqUi0idTzUqtmqwanq9Cmu5agy2pqRWqoJOlSq+ar2q7mqpstoasRnNUlf3qaOQZ60e2j3LVFl1anRaqJKo7ip0mXjBH5VPt49y1QkW41xUyp16Cq6TDjoasxypx1FZyxK7lrDssRx8jOKtww+vpjmqscqDGM1ainXHWsJ4p9DZYfyLscXqT+dW4owcZ5x09qzkuB3IFWo7nGOa4p1m+pXsWakMa5Gatx4FZEdwOhbkCplusc56VySm2J0ZG1G4FTrKM1hC8pRe4rJpkPDSZv/AGnC9qVrwDg4rnje4qvLqGP4sUuUSwTfQ6KS/HrWfc6kBnBzXPXOqAcZzWLeaox43Y+lVGm2ddPAJayN6/1fbn5sn0FcxqWqFyct+FZl1fluAaporzPzk16GHwTk7sqpiKdFWp7kskrzt3xVq1tuhqazs+mRzWrb24GM9a9RQjBWR57nKo7sZbW4HJrRhi9qWKPn0q1EvespzLSsLHHiplWkAqRa5ZSYCY4pygmnAetPC9MVm5DGbc08LT1SpFTNZuQrESpT1jqdY6lCVm5BchjixV60h3uOKbHESa2tLsjLKiKOW/SsKk7Iwr1eSLZt6NELOxluWGDjC1z82Zb+LdyWcfqa6PW5Fihjto/ur1xWBpoE2vWiH/noM/hXLHXU8yjqpVGVvEz79du8EYD7fyFZlWdWfzNVu2znMrfzqr3q2elRjamkOFLikp2KkbEppFONFIkiYVEwqwajYZouMiHLD606b/WH60sQzIufrTZfvH60ri6ld6harD1C1UaJlWQGoWHWrUlQMKtM0TKzCmY5qdhmo8c0mM5DxQ27UET+6mPzNY83oOg4rR1t9+q3DdlIUfkP/r1myDK16UI2ihy0RG2Mjjr+lMP0qQj0+g9/8/1pv19qswI6Q07+GkpXENIpuKkprUhWI2HNMNSkUxhiglojao2qRqY1MykRtUTCpiKYRQYSVyLFIaeRTDQRYYaaaeaYaq5m0RNTTUjUw1SIaGGkpzU2gzYw0lONJTIY2mtTqQimQ0MpKcaSghobRS0hpksaelNp9NaghoSiiimSNooorrOQK0dK++1Z4q/pJ/fEe1aUviRM9jUNVpxVwrxVW4FdckYozpB81REVPL1qI1zyR0rYZjPFX5RyFHRRiq9qge5QH1yanY5JPqaumrK40JiilFGKsYlLilxTgKdhjQKcFzS45pwFAAoqRRSY5p6igBQKkVeaRRUqigQ6Nfmp1zIILWWQ/wAK8fXtT4VrP1+TbDFCDksdx/CnN2iVsrmL1zThRS1yJHNcKMUtGM1QBRRRQK4UlLRQMSkpTSVJSGmkxTjSUhiUYpaKBiUYpaKADFFKKXFMBAMVJHGXYKoJJOBSKMmrjN9ig44uJB/3wv8AjVpWVyoq+r2IrqQQRm3iIJ/5aMO59BVKilFZt3E3cKUClApcUWJDFKBTlXNPVKtIQ0JTgtPC07FVYkjC0u2pO1JjNFgQwigCnGlUFuFGT7UGsY3EA7CiR1t/vANJ1C9h9aJphb/LGQ0uOW7LVAks2W6ms2+xpKapqy3HSyNK5ZzkmmUuKKixzttu7EopcUYosISiloosAlFOxRiiwajaCccDn1NDHHA602kAlJSmg0gEooFLQAmKKO9FABRRRSGFFFFABRRRQAUUUUAFT28W45YcU2GIu3tV0AAYHStIR6m1Ond3DFFFFanRYKQmlNMY1LdgENJRRUXAO+O9W4YtgyfvU2CHHzN1/lVhRmobO2hR05mAGacqk/WpI4yxwBWzpmlmQeZJlI/U9T9KhyS3PRpYeVTRFLT9OkuJOFzjk56D610EUcdov7vlyMF/8KezJFH5cICqPSqsknNTe56lOhGkvMJZM5qpI+aWR81CTTCUhGNRtTs0w0GTEpDmlpQCTigm1xm3mnpEW6CrlpYyXDYUE+vtWtHHbWK54mm/8dX/ABqXOxpChfVlSy0omNZZyI4vU9T9BVp7qO3QpbDYvc9zVS6vXdssxP41QklJzzUJN7m3NGCsiea5J6GqrOT3phOabWiSRjKbbFppNLSUGTY00w0+m1RmxKKKKZIClpDTlVn+6pP0FNMjVjTSZxUvksOZGWP/AHjTGa3Q/NI0h/2Ril7SIvZy3eg0NTlJPSmG6jA/dwj6sc0xrqVuBhR6AUnUl0QrQW8iwFc/wml2nvgfjVMyO33mJ/GjJ9anmqMalTXQubVHVvyFHy+pqrvI70okNZtVO4+ePRFrIpQwqsH9aeH96zbn1LVRFgNTg+Krhqdms22aqaLIkHenK/oaq7qcG96WpoplvzWp6zYqqr+tP4apdzeNRdS4kwPU4qZZD2PFZwJ/CpVYgcGldm6maSTH3qdbg+tZkcmeKmBx0pbm0aiNNLkjFTpde9ZCyYqRXzSsbqaNmO59CM1ZS7I6msFX96mSYjvUNGqcTfS86fN71ML3Ix0/GueFwKctzS5SvdOh+2n1z+NIb4/T8a5/7V6fzpr3Ro5AvBG69+cHJqjcah71jy3Rx1NVHuC3StqeGlPYwqYqnBGjPfHnms+WdpDxTUieRuhrTtNPOMmvUo4NQ1keXWxzqOyKdvas5GQa2rSz24yKtQWwjHaraLjgV2O0VY54xcndkcMQUD1q1GvHNNUetTL2+oFcs5X2OhKy0JY6mXioYvTv/Wp1rlmA9akUZpijNSqtYSY0PValRaEXNWFSsZSEIkfFSqnHSpY4/WpVj45rFyJbIVTOKmSOpVj6YqzDDnqKhyM5z5RtrBluldXpNuLS3NxIOcYUVT0qx82QEj5epq5qlyB8q/6tBgYrlnLmdkeRiKrqS5UYurXBaRiTVXwv8+vxMeQgZj+RqrqE2SeeateFjsmvZj/yzt2P51bjZHZ7Pkosxbh99xI395iaYDzTN3NOXrSO9KysSU+mCnjpUGTA02n03HFBI2mkVJimkUARoMMD7UxuvPNS4pjDmkIgcY6VC4qywqFhmqKRWcVAy1ZYZqJxVI1TKrCmNxn25qwy1R1aX7Pp9xJ0whqo6uw7nCXUnmTyvydzE/marv0p45WmkV6nSw2RN/Sm498VIR9c4pjcUiLDCM0hFOOKMelIQzFNNPxxTaLEjG603FSEUw9KQrETVE3WpGNMaqMZDKaacaSkzFkbCozUzDNRMKaM2MYcUzFPNNNNEMYwqM1KajYYqkQxhGaaadTaZm0Npp60+mmmZsbSU40lBLGGkxTjSUyGhlFLSUyBMUhXNOpKBWIzRUm0GigjlIaWkpa7DiFUVc0w4uQPXiqoqxYnbcofetIbomWxvEcVWnFXMZFV7gYzXdY5kZU1Q1PMOahNc0lY647FixGHlb+6hxTh0pbRT9llb+8wWl24rWKtFFDcc0uKXFAWgYmKf1oxTgKqwCBaeAaAKeBTsAijkVIozQBUiihIBVHFSAc0iipkXkU0gJokwornNYfzdQkx91PlFdMx8uFn7Kua48sXZnPO4k/rWVd7Imb0sJSijFOUVikYiUoFOxS4qrCG0Yp23rQRSAjYUmKkIph70FISkpaSpLSEam06kxSGJS4paWgLCYoApcUtFhiClxmirNnb+dJgnao5Zj0UdzVpXGlrZD7dUhiNxNghThEP8TVQkdpZC7nLMck1Yv7j7RMBGMQxjag9v8argYFTJ30FJ9EJtpwFFOFJIjUSnBc0qrmplWqSE2NVakAxTgM04LV2IYzFGDUgGMmkosNDMZoxingUqoScD/8AVSNoRu7DFQuwAGSahuJxGpjgPP8AE/8AQUt1OOYoTlf4mx97/wCtVOs5Muc+TSO42looqDAKMUUUAFFFLTC4lGKWgDJxRYVwxnpTWOOB17mnMdvCn5u5qOpYXExzRtp1FIBuMUlKaSkAGkpaQ0ALSUtBoGJRRRSAKKKKBhRRRQIKfFGZGwOnc0kaF2CrWhFFsXav4n1q4xvqy4QcmIihFwtOp2ykNanZblVhKSlppNO9hCMaZSsc0lZNgGaswQgYZuvam28P8TfgKuohY9KhnXQoXd2NUE9KswQM54H4VYs7N5pAka5NdLaWkViueHm7t2H0rOUrHtYfCuWrKlhpiQKslwuT1Ef+NWp5iT6AdhSTSk96qu2azvzPU9S0aatER2zUEjUrGomqzKTGNTW6U40hoM2MIxSYzT8ZNWrOykuJNiKSewFJtLcSg5FSOIt06VrWmnBEEtydidh/E30FW/Lt7AcYlnHU9l/+vVC6umkfLMST3qbuRvGCjqy1cXoSMxQKI4vQdT9TWXNOTUcj5qJjVKNiJVOwM/NMoNJTMXqFFFFMQUN0oowScDk+lIW+wykPtU7W+wbp3WJf9rr+VRNcwR/6lDI3q/T8qOboiJJL4mJHE8hwik/hT3iSH/XyoD/dHJqvNdTzDDMQv91eBUOznNNRkzF1Y9EWWurdQfKhLnszn+lQyXk7jAYKvooxTNtLtp8i6mbqSfUjwWOWJP40u2n4pCKq3Yi3cbilxS0U7CsJiilopWGFFFJRYB2aAabSik4jQ8E04PTM0Vm4IpSZMGp2fWoAcU9W9azdNGimTBsU5X5qHNODVDpmimWlfjmngjtVPdT1ep9kbqoXYyB1qYMOxqgsppyyUvZM1VVmgG9acr4qgJT608T49KXspGirF8Smnib1rO+0CmmemqLNPrFjU84U0zAVm+caA7N0raOEbM5Y2MepoPcYqFrhj0pkNs8hHU1p2umknJFdtLA9zkqY+UtIlCNHl9a0LbTySCa1rewCLyBV1YlXoK9CFCMEc9pz1kynbWirjirqoAMAVJtx1+Udsjr2o6HP459DUy8jeMUhyjp0/OpV4PTt3+uen4VFkbcf0p4OOvr9K5p7m8R6jnk49aevYColOeAQD2GcHP8AOnocfQfyrnkikWEOD/Spl6VAv3vfHHtU69K55jRMlWI1yarx9qtwiuWZSJ4V/wAmrUSYxxTIl/z/AJ/GrcaVzSZnIWMVPHHmnRRetW4488AVlJnPOdiOOLkYrStLXLDjJp1vb8jit2ztxBD5snBHSuepOy0PNr1+iGttsrQIOZGFc3qVxgEVpalclmZifpXLalPknmilDqx4SjzO7KNxJlia2NCbZo2rTdtgT865mab5uK6GwbZ4Ru89ZZgPwFaVFoepiI2ppeaMQU9elNA606szokSCpF6VEKkWpMJDqMUo6UUiGNxSYp2KTFIkbjNMZalxSMKAKzDrULDFWnXn+lQOtUmNMrSDmomXNWJBUTCnc0RXYVz/AIyl8vTUjzzI4H4CujYVxXjWXzNSigBysSZP1NbYePNUKjqzB6Kc5bjuM0win9B1zx/n+VIeQOvTsK9JlsZ7Uwjr3p5GPUGkNSKxGwyOOtH+RT8UhHpSCxHTSKewpCOBQSyOo261KetRNTJZCRzTCKkamGmjGSGGkpxFNoMmhpqNhUppjCkZSRFjFNantTaaM2RmmNTzTTVIhojYU3FSNTKohoZSU4immgzY002nkU2mQNpDTsUhoEMNJTjSYpmbQ2kp1NNMkKKKKBWIwKcBikAxS13HnhUkJ2zIfeo6VeGGKcdGJnVJyoqK4XIqS1O+BD6iiZcrXo9LnL1MWcfNVdquXQ+aqj1zTR1Q2L8Q26fF/tMTTcVKVItLcH0J/WmYre2iLG4pQKXFLiiwxMU4ClxSgZosIFHpT1HFAFOApgOUU9RzikWpVFFhiqMVPEuWFRgZqzAvzVSQXK+tP5WmS9iw2j8a5VRgCug8VNthtov7zFj/ACrBA4rmrazsZzeotPUUKOakxUozG4pwpcUtBI2mkVJimkcUDIjTTT34phpWLiNooNFSzRBSYpaKVgsFFFFMdgoopV60ILCqM9OtXL5vssAtQR5j/NLjt6L/AI1LYotvBJezLuVPlRf7z9vwHU1mOzOxdySzHJJ71ctFYOblWm40ClopcVmkQJipFXNCrnFTqMVSRLYiLUipTkTNTqvpVqJncjVKftp+2iqsBGRTGXk1KVzQqEsAOp6UrGsYt7EYUlsD/PvVW8uOsUJ+X+Jv73/1qfeXAAMMJ7/O3r/9aqOKxk7vQ0nPk92O42ilxRioMQooxRiiwBSUuKMUWASjFOxS4J6U7ANAyeBmldtnC8nuaV28sbQfmPU+lQ0mxBRRiipAKKKKQxrUlONJmkwEooooAKKKSkMKKKKBhRilooASlVSzBVGSaACTgDmtO1t/JGTy56n0qox5hxi5uyFt4BCuOrdzUtKaStX2PQjBQVhHPFQk80+Q9qjJpkyYGoyaVj6UzNQ2SKamt4tx3N07Ci3gMh3N93sPWtKGE1m2deHw8pu7QyOLditnS9Me5YY4QdWPQVb0jSC6ia4ykOendvpWzLIEUJCAiDoorKU+x9HhsHbWRFGkVpEY4B9W7moJJKSRyTULGs9zuvyqyEdqhY04momqzFu41jxUbdaeTSEcimQyKnKhboKmigLngZrZt7GK0jV7oZzysYPP41MpdhwpuRTsNN3r5kp2RDqxqzPdrFH5VsNidCe7fWo7y7aRucADoBwBWdJJnrUpX1ZrdRCaUnvVdiS1DHNNPUVpY55SbYhptOpKCBrUnankZp8MEkp+QZx1PYfjQ2kKzIadHE8rYjUn19qldra2zuJnk9FOFH1NVZ7uaYbchI/7iDAqU29iZSjDdk7iCAfvpd7/ANyP+pqCW8cjECiJfbk/nVcJTsVah3MZVZPbQjbLNliWPqaAlS7RS4q0jBoYq0uKdQaoljMcUmKfRimIjpMVIw54ptADce1GKdim0gG96KU9aMU7CuJRRRSsFxKWijFFh3EzS5ptLU2C4tLmm5oocR3JN1Lu96jpcZPSjlGmyXfxSh6jCH0p6xMR0oUClMcHpQ5p8drIx4FWY9PkNUqLY3VKu40bjnvWrFpLHGTV2DSEzyK3jhWyfayexgKHPQH8qsQ2k0nY4+ldTb6bCo+4CavQ2iDoAK6oYPuL35bs5m20l2xuFa1rpIA5FbKwqtSAAV0RoxiUqa6lWGySMdqtJGBjaKeuOM5z60Z9ck/Xr9a0saJJAFGO/wCIxS4HPpnqPT2/OjIxwBweD+VIc4Ge3eocS0xOhPGT39/84pOtHYdKSsJRNExc4FOzTKUVg0aJk27Hfp1xUqscDjGPf86rqT15HvUqfrn0/rXNNWNEWU7Z/wA/5xU61XjHy9sZ54z/ACq0grjqMpE8Y6VegX0zVSIdK0IE/lmuKoyrFqFKuwR5waihTNaNvFnGK5ZM5qs7DoYcmtC3gz2p1vDnpWtZ2uSOOK5pzPLrVrDrG1HDMOBzzUepXQ5VeB0q1eTBI9i8DvXOahcdcGs4Jyd2c1Gm6krso6hccHn9a5u+nz3q7fXGc1z93Nlq7qcND6HDUeVBuy1dPcfuPDtlD0aRjIf8/jXKWeZJAo5LHArrdcIWS3gX/llEOP8AP0rOtvYvFJc8YmQB60+ilArG4NhUq01RnpUijGKlsxkxRRTsUYqbmbY2kIp+KDSuK5HSEU+kalckhYVEw61YaoXHH9KdxoqtzUTVYkGTUTCquWmQkcV5pq1wLvVrmbsXIXHoK9D1icWml3M3dUOPrXmSr0z36124OO8jWkr6iY9aQjjpTsYJHb0pD36evIrsbNLDGHtikxTzxwOnbikIzn3qQsMNJinHpRilcGiM9aYRUh96Y1BLRGw5qNxUxFQyUENELUw1I1MIqkzOSuNNMbpUmKiPXFMxkhDyaTtTiOeKTFIzaImphqRhxTG600YtEbU008immmQ0RtTDUtRstNMhoYRSGnGkNUQ0R0GnEUlBDQw02nnrTTTJY2g0tIaZDQw0lOPSkxQRYSinbPWigLEVFFFd55oUq0mKcKYHRaU2+1X24q1IPlNZ2gvlHT0Oa02FejT96Jyy+JmPdrxVF61LtOtZ7jisZrU3g9DQlGIbcf7ANRgVYmA8qD/rmKhraxqJijFOFLiiwCYp2KXFOxQgEUc04ClAp6rTsAqrUqikUc1Mq0DBRVy3Wq6DNXbdeRVJCRzXih92oRp/dj/rWWoq5rjb9YuO4UhfyquBxXFLWTZlN6iingUgFPFUjNiYoxT8e1IRTsAymmpDTGpMaI2qI1K9RGpNIobRS0hqTQKKKKQBRRQKBhVmzgae4SKMZZzgfWoQMnitWE/2fpklzgefPmKH2H8Tf0/GriuoFbWJ0eVba3bdbW/yKf7zfxN+J/Ss/FKBS4qX7zuyLiAZqRBSKM1Mq00iWwVcCp0TmkjQ1ZjQ1pGJm2Iq1IqGpUSlYYFaWIuQsCKYalNMI61LNIobjNV7648lTDGf3h4dh29qmupvssQIA81x8o67R6/4VkHk5PJ9awnLodEn7OPmJRRS1mc4mKTFLRTATFLilpQKAG4pcUuKUCiwXG4pznyhgf6w8/7tOYiIbj989B6e9VsZOTQ3YYnWilNJWYgpKWkoASloopD6CGkxQaShggoooNIYmaKKKQBRRS0AFLSVo2VrtAklHJ+6v9auMeZlRXM7BZ2/lDe4HmEcD0qz0pT70lbbKx3wp8iCmM2KVjgVCTnrUjYh9aYx9KGbNNqXIzCpraAy/Mfufzot4TK3P3B1NbFpbPK6oikk8AAVnKR2YXCyqyuNghJwAPpXU6VpCwKs14oLdVjP8zVjTdNjsAskgV7jHTHCf/XqWeXJ6n3rnlO+iPqMPhVTScgnnLH+XtVOR8mlds1ETUI6mxrHFRE5p7GomNaJGLYhNMNOoC56UXJ3GYqzaWjzuFRck+lWLGxadhx8vcnoK05Z4rWEw2vf70h4JrNyeyLjDqyJVisF+XDzj+LqFrOuJ2YksSSepNJNLkmqcjVSQ5SsrIJHqBjmnNTa0RzydxtFLTo43kYKikk+lF7EpXI6fDBJMcRqTjr6D6mpnEFr/rz5knaNDx+Jqpc3ks67eEjHRE4H/wBeo5r7Ck4w3J5Gtrbhj58g7Lwo+p71UnupZxtZtsfZF4FRAUuKaj3MJVJS8kMxS9adtpcVojOwzFLinf4UoqrCsMxS4p1JTRLQ0CgiloqjNiAUhpSyjqR+dRNMo6ZNMhySJKSoTMewAphkY9TQZuqic8U0sPUVBkmign2xKXFIz1HRQR7Rjt9JuNJRRYOdjutGKB0p9OxcXcaFp4jJ6U5FqVRilyl3I1h9c1IsA71MoqRRk1pGA7kUduD0FTpbDvUyqAOKsRLWqghoiitV/u1aitl9KlhSrKLzWsYFDY4BngVZSIDtTkWplGK2jEaBIwKnRR2pqipUrojEolUDFSrmolqQMAOTV2sUpIdRSilpWK5hCc0lOoosLmEpKUikpFJhRRSE1lNFxYtFNFONccjdCr7ZqePjHGOarLViP7o/LNc1Q1Rch5x09PTNWoRmq0IzzV63XNedVZSRZgXJrTt16VTt0rUtY8muGoyqj5UW7eMjtWtbRHjFVrOP2+lblpB0GOa46k7HkYmrYls7fOAOK0JHFvHgdaFCwR5PXFZeoXOc/Nya5rOTPNSdSVirfXPB54rnb+45OT9atX1xjoawL2frzXbTpns4WhYqX03UViyNuarF3NluDz1yKqDkiuuKsj2IKyNvwtbefqUZYfIvzH8K1LqT7Vc3VwOhfy1+gqHSnXTNIuLlv9Yy7U+vb9anhg8i0iiP3gMt/vHk1xVn7xxVXzVHL5EGzpShamKUba57kuQxRTwKXFOAqbmbYlGKdijFJsQ3pSYzT8UYqbkMYRxTGFS49aYaExXIzULCrDComGelUCK7getRMM1YZSckflUYX5qGUmcn45m8uxt7Zesrbjz2H+RXGhQMY6eg/wA/5xW34uuftOtSIDlIQIxz37/rWORn9eSK9fDx5aaOymrRISMHjHrycU3PAzUpHB7U3GR2q2UMOfQUxjUuCemPpzSFc0hpEZBI/wAT9aRuDxT9vvSEc1NxEfHrTSKkpmOMmgTRE/y1Xbk1M5yaZiqMnuQkU1hzUpFRyUEMjNJjApwXuaGqjJx6kTdabUhHNR0GUhrCo2FSmmMKDGSIqa1PNNaqIZHSNzTyKbTIZERTSKlYZqNhTIGmmmnmm0yGhtNNOpDTIY2kxSmlC+tBNiPBNOC4p/QcU00xWEooooAr0tFFehY8kVRTqFpaoZf0V9t0V/vCt9hxXMWL+Xdxt711WOPwrsoP3bHPVXvXM68XrWU4+Yitu7XIrHuBh6KiHBmhMP3dv/1zFR44qWb/AFdv/wBcxTMfWtbG6G4p2PSinKKLDAUoFLilAosMVRUijimgfzqRRQA5RzUyimKKlUZqkhEkYq5AMnAqugq9bKM5qkCOEvju1S6PrI386aBmh/mup2Pdyf1pwFcG7MJbjgKeq0KtSAVookXG4pCKk28U0jFOwiJhUbVMwqFqllxI3qI1K9RGszeIlJiloqSkJRRSgUAJindqKcBTSAs6datd3UcKYBc4yeg9Sfanazci6vcRH/R4R5UX+6O/4nn8auQ7bHRprjOJpyYIvYdXb8iB+NYwHTNXLRcomJinqM0Yp6iosQxVGKljXNIq5NWI0rSMTOTHxJVuNMUkMdWQp7Vso6GTZHjFMNTsMVC1Nqw47kR4NMZ1hjaWQfKvQf3j6VMqb2AyB6k9AKx9QuftEuE4hThB6+/41hUlZWR1Q91czK80rzytJIcsxzTMUtFY2Mm23dhRiilxRYQmKMUuKXFKwDcUoFPxTgKaQhm3FHCKHbn0HqalAHVuFAyTVaRzK2T24A9BQ9BpDGJZiWOSaQinYpDWYxtIaWkNIApKWkpCCkNLSGkAlFFFBQlFFJ0pBYMUUtFIYAUtFWrC1NwxZ/8AVL19/ariubQLPZD9Ptd2JZR8oPyj+9/9atBs55pxxxwABwAO1Nc1ukonfSpqCu9xpqMnFOJqJ29KlmjY1mzUbHmlc1HUNmTYU+GIzNgdO5pI0MjYH410Oj6Y9w6xxLn3rOUrHVhcNKtIbptg88qRQoSTwABXZ2NnHpsWEO6cj5pPT2FSWttFp8PlQYLkfO/c+30qOaTiuWUubY+sw2FjRiJNJ2FVHbrTmPfvULGpOhsaxzTCaVqYx9KtGchrHmmNTqVIyxFNsztcaqEmtTT7DzMu/wAsYHJqSxsgcPLwgqxeXAC7E+VV+6BWblc3jCyuNurhY4vKhG1B+Z9zWTNISafNISetVXbJppEzlYYzZNRMe9PNIRkVojB6kbUBSexqzFbtIC3CoOrNwBUct6kAK2g3P0MrD+QqXO2xLSjqxxt0hjD3b7Aei9WP0FVp79mUxwL5UZ64+831NVZGaRyzsWY9SaTFSk5PUxlUb0QlJin7aXbWySRlyjQKMU/FJirCw2lxSig+pp2JG4zRimtKi9Wz9Khe5P8AAMfWmkYzqxjuWKjaZF75+lVWdm6k02qsc0sR2J2uD/CMVG0jHuR9KZSE1Ri5ye7F+tFN3Uhaixm2Popm6k3mixPMiSio85pc0WDmQ+ikzS0FBRRSihDFUU8daQU5etaco4ysSLUyjPWooxU601E1Uh9TxrUKcmrMdaKI00SIKtRioIxU8Z5raMB8xZj4qZOtQR89KnWtYxHcnU1KpqFTUqnj2z/jXRGJXMTpzUi8GoEbiplPNapBzEqnNSDr05qFT/Onq2MHsPfr/nmhi5yZcf570q4AwKj3euPw705T19qkfMSCj1x1pmaM560NMakPNNOBUZ+7wCKTd61LRrFjnPPFIT16Hmms2TxSA1lPY1iyQH5ufzpc5pqnilzXFNo6YCr171Zh6g9W9RxnNVl5q3ACa4qsjeKLsK4A9x2rRgXjNU4EG7gdOgrUt4zXmVJamsV1LVsnPFbVnF0HrVGzjywresYcke5riqzOPE1LFyzhzg44zW3AojXLde1VraMKo9BzRcTgLXFL3nY8Oo/aMS9uawL2461Nd3HvzisO8uOozW1OB3YbD9SveT9awr2fgmrd5Nx1+lYtxJknP8q7qcbI9qnDlRE7Zb3NWNPhM06jGeaqKNzfjWnHKlla7j/rCPyq5bG1m9Eayn7dqdtZIB5Nv++l9DjoK1ZFyxPPWoPDdkbTTjPMCLi5IZs9l7D+tXWHNeTVleWh5lWa57R2RVK0hWrLJTNtZXM+Yg20u31qUpSFcUriuRgUuM0/FG3BpXuK5HilAp+KAMUCI2HFMK4NTdulNZaQrldh1qNqmYdajYcVSAgYZ/lVe8mW0tJrhukalv0//VVsjnmuZ8d3hg0xLVM77hsN/ujmtKceeaiaQXNJI4WRmld5HOWdix/Gm+mRn1HX/P8A9anYO0H2pCMHn0r2NlY9G2gznj1HSmnkcZJ/n3qT17cdfSmsOOnHT1x/niobCw0gBiBzz1phqRhyAPXHHakx9KVwI+g5pj//AK6k7ZHT2pD78n165qQIQMtxTJzhcD8anOETcep4FVmG7NMmRGRTalxTG+X/AAp8xg0QyHAFN29zUxQ9W60jCquSQGmNUrVEaCJDDUbDmpTTG71ZlIjpGp1JSMZETc80ypWFRHiqRm0I1MxUlMIpkNDGphqQimHpTIsMx1ppp1AQtTIaIzQFLdKm2KvXmmk0yeXuM2hfc0h604000CY2mmnGmmmQxKKKKBENKBRThXppHkoKWiiqHYM4IPpXW2j+bbRv1ytclXR6DJvsyvdGrfDvWxlWWlye5X5TWNdrg5roJl+Q1jXy1vUWhjB6k8gzFbn/AKZimAVKebW2/wBzFNUVfZnUhMU4ClxTgKLlCAUoFKOlOC5phcFFSKKRakXpSsDHAVLGtMUc1PGKuxI+MVfgHHFU4x6VegGOtNbMpHnq/wCsc+rGpFFMQfM31NTqOK4UtTmluPUc1IBQi1IFrRIgYRTHFTkVG9DBMrtVdqst0qs1Qy4ojeo6e1NrI3Q2ilopFCUtLiigAxVizhaeZY0GWYhQB3J6VAK3NCItIrnUHGfs8eUz08w8J/U/hWtON3dibsir4hmVr1baD/UWiiFcdyOWP4kms1felyScnqetOAzUN3dxdBFHtUijNCipo0x1qkjOTHRpzxV2COo4Uya0beLNbQiYyYsacdKlK47VKqYHFMkrUzuVZO9RGpWqOaRbeFpZOVXoP7x7ConornRThdlHVp/KjNun33GX9h2FZGKfI7Sys7nLMcmkxXG3d3LnJSdlsJiilxS4pEDcUop2KUCmIbilC08CnBaAuNA46UqrubFPApty/lr5Y++33j/dFAiC4kDHYmdin8z61FS4pKzZQU006kIpDGmmmnGm1LAKSlNJSCwUhpabSGFFFJQOwUUUUhgOtLSYqSONppFSMFmY4GKaV9gH2tu1xNsXp1J9BW0qqiKkY2oo49/eiKFbaIRId3d2/vH/AAFK3SulLlR24ejZc0iMnApjHNK5zUTHFS2byEdvSoXPpSu2KizWVzNsM0qKXbavJpAMnArd0HSpLu4WNF+Y8k9lFTJ2Rph8PKvNJEuh6RJdSiOMdfvMewruoIIbG3ENvzx8z9zS28MVjbiGAY/vPjljUUj1xznzM+xwuFjh46bjZXx3qrI2aWVsmoWORSSN3Ia7GmZpWNNpkMa1Mp55pVTLYFO5NrsasZc1q2NngBpKfYWYHzScCpriVVGFyF6VnKRtCFldjbqcKML0HSsyZ8k5p88m6qrGmkKUuwyRs1EeTxUmM1NBbM6lyQkY5Z26CqbsYNXKqozMAASScDip5Rb2in7Qd8vaJT/M9qgudQRAY7Iexlbqfp6Cs3kkliSx6k1N3LYylUUdI6k91dy3RG84QdEXgCq+KWitIwOd6u7ExS0UVrYkWkpRSMyovzMBT3E3bcUdeaRiFHzED61Wku8cRj8TVZmZj8xJq1E5qmJjHSJbkulHCDd71WeV36n8KZRVWOOdeUgopM03diqMGx9JkVGzc0wvSJciUvTS9R7qTNF0S2yTNGR2qPNJRzCJaM0xW9ad1NNMQtLSYoqgHA04dRUdSA8UiojqcKaOtSLTSNLi05etNHNPUcitUhXJEqUVGox1qRRk1qkNMmjFWYx0qGPAxVhegFXGJSkSpUyVCtSL+nU1vGI76lhCVzU68e9Vk6cjnPAqZD3Hr19K1ii7lgGpEJGMHPP+NQrT1/D8a1QXLCHp/WpUPHb8agXGKkVhVhcsKfz9/wBKcOSB9AKhDBee/p696cGHHp0OfpSJuTbsnPrz6YpwPvkZqFWz0z2J9qduyPXn8KRSZKGx1weBS7vU4J9utQ78DnNI0mS3uPz5/wAP880jSOpKSO5wfTHFRs/oaj3cHnvTdwrOUlY3iiQcmng+1RA+lOU/zrkqVTohEkzTxUYHFSJnPr9a4JzOuECWMd+fyq9bLgZPXH8OOKrwx8c8HPTHX/P+etalrF7Z/wDrVwVqvQ6owLNrEc1qwR5biq1vFt+ta9jASAfevPnIVWSgi9Yw5x+tdBZR7eT/ACqhaRbQM46jNXTPtVf5VxTbZ4deTm9C1JOEXANZl1cZySe4qO4uPesu6usdeTThAKOHbC8uMA5PX3rDup+uTTrq56kmsW7ud+cGuyED2aVLlQl3PknmqLNuPH6U2WTJwD/nP/1qYZVT5m/z0rdI6VEtRssS73IGK1fDdg2rX/nTA/ZIDlgf4iOi1i6RY3Ou6gkFsCsefnfHCD1Nen21rBYWsVraDEUYxnux7k1x4msorlRhi8QqMOSPxP8AAWU5b8KhIFTHmmkV5tzx1oiFl6U3bUxFNxSGmRMPSmEe1TEU0ikO5FijbxT8UuKQXIwOaXb+NP20mOtArkRGBTGHQf5/zzUxGKiagaIXGOn86hbpVhqiYd6aYEeOleceK7v7ZrUu05ji/dr+HX9a7/VbkWOnT3B6oh2j1J4FeXNlmLNySckmu3CR1cmduEhvJkRXHGKaR7VIV9PzPNNxnGfxrubOwjA55z1poGUFSYpMYA74qGx2IiKTGfbnFSEetNI64pXERe/tSKoLc8AdfYVIRTJjhcDqetFxWIJm8x844HAHoKjqSmkUzOSuxjCm7ecn/wDVT8ZpDQQ0RNwKYwqRhwRTWPzVSMmiuaYakcc1GaoiQxvvUw1IetMNUZNERpKewxTaZk0MaoyKlJphHtQQ0RU2pdho2juadyOUh+lHlk/e+WpScdABTGOaLkuKG7VXp8x96YxJ60ppD0p3E9NhhptONNqkZMaabTjTaozkJTTSmm0EMM0U3NFMi43FKBigUtemjzEFFFFMYVq+Hptl08Z6MKyhU1nL5N1G/TB5q6b5ZJkzV0dhIMqayb1Mg1rg5XI6EZqneR5z713SV4nItytCN2mwtjJUkGjFOscmykT+6/8AOjFNbI64vQTFOApcY607FNFCAfLTgKUe1OANCARRUgpAMVItOwDlHSp1GKaoqRKYrEkYq7F0OP7pxVZF4q5CMqw74xVxjoV0PO0GGb6mrCCosYlcf7RqeMVwJHJLcmQVIBSxrUu2tUiCErUUgq0y8VXekwRVccGqrVbk4zVV+tZs3gRN2plPam1kbDaXFFLSAKKBTgKYDo1ywHvWzq7fZNFsrFeHmJuZfcfdT9Mn8aqaPam81GCBPvSOFH407xBdJe6zcywjECt5cQ9EUYX9BWy0j6kSd5KJmgU9RQBUiLWdtAY6NasxpTEXpircKZrSKuYSZNbx81pQx4HFRW0XfFX0TFdMImE5WImXAqtNVqbhapzUSHTVyDGax9Yn3z+Sh/dxnn3bvWnfT/ZrV3H32+VPr6/hXP4yc1y1pa2Ov4YjVGKXFOxRisCENxSgUoWngUCGgUuKcBS4pgxMYpcU4CnxpubFNIkZkRRmRxkDgD1NUiWLFm5YnJNTXEnmv8v3F4X/ABqLGKmW5SG0hp5phqGMSkNLSNUjGmm040lIBD0pKWkNIBDSUtJUlAaKSl7UDQYopaKBhW5YW32SHc3E8i5x/cU/1NQaRaAL9rnHyKcRqR99v8BV5mJySSSeTnvW8IcquzbD0uZ8z2GngccVFI1KzZqJj602zubEY4FQM1OkbOaiY1DMpMaxyaSirVhavczqiKWJOAB3NZN23FThKpLliWtF0+S7uEVF3MxwPavR7Gzi0238qLBkP339TTNH01NJtMMB9qYDefQegqaR8k5rkqT5nofZZfg1Qgm9yORuuelVZX5p8r+hquzVKR2yY1jzUTGnMajNWZBSUUuM0gGqpJrW0+zz8z9Op9qj060MjD3PU1pSuqJtTgfzrKUjWEOoy4lCrsXGBWXPJuPFS3Eh5FViMikhyfQhbmmhSe1WY7d5XAUE1HdX8VjlLbbLc9GfqqfT1NNy7GUmoq7FkWGzjEl4Tk8rEPvN/hWTf38t6drYSFT8sa9B/jVeR2lkaSRizsckmmmqUG9zinUctEGKKM0lbRjYyCijvS+vbFWAlKcAZYgCoJLlV4T5j61UkdnOWOapROapiIx23LEl12iH4mqzMWOWOTSUVokcE6sp7sKT60E4qNnpswbsSFhUbPTC2abmlclyHbqQmmUm4VNyB+aSm7h60oINIBaKKKYBRRRigAp6U3aaevFXFCFopaAKsApwoAp6j2qlEYAc08elGPSnKpJrSMR3HKKeo5oA6VIBWqgFxVFSouMED8KaoHGamTFWkFx6df8AD9anX9aijGeD0z/Pk1MG5FaxQ7ki9KeOlMFOU4561qUiwp4/UZ59fy7/AOTUyn8ecD8qrqfepARgcn2461SKLIanZqur++c4xz608P7n8vqatDJw2PWpAfwquJARTg4x1qkyi3v4IBx9KXzTyefwqp5g9c80m8HHNDaAu+Z+WPrTfM5+o/8A11V8w+tIZKiVSKNFEuGU+vv+PrTd/YYxVbzBS+bnpXPOulsbwpss7qUHNVhITTw+Olck8QdcKLLQOKkQVXXJPJqynArjnVOunSHip4E5ye/rx/n/AD6UyNMkE+taFvD047Zx/n/PFcdSrY7oUrEluhzz9eO9bFrDwOM9BUdlaEYLj8K2ba36cYHbArhnPqOco00Os7Ys3P61t2saqM9PSqqFYx6D1xSvchV6+3Wud3keZVcqjNIzACq01yRnJwKzJr/rg1l3WoqM5fk9s5ojSuKnhG9Wa1zegfdOTWNdXgUfMe1ZV1qvykZx+NY9xflsgfnXTCmkejTw3KjUur0nIJH0rNkucnjoPfFUHuCc9aRVkk4XPvir5lFanRGl1JmuO3pxV3Q9HvNcvRBbKfdj91frW14Z8F3N+Umu829pxlm6sPYV6XDb2ujWf2Wwi8tujHuPqfX+VctbE9InDisfCj7lLWRQ0/TbXQ7L7HZjLH/Wyd3b/CnnJNKTn3xSntXmuTlqzx2225S3YzFIRT8UhqRMYRTCtS4oIzUsLldlo21Kw9qTFArkRFGKeetGKB3I2HNNI61LTTQNELdKjapm4FRN1oLIW5NR445+lSkZJz9KYxEcbSP91VLMfQAZzQh+RyHjq8OYLKPjpI/9BXI1b1C6a+1Ce5f+NuB6DsKrEflXq0o8kbHsU6fs4pEWO3bFNZfmJ9z/AI1KR7UhHNW2XYgZfbFIVxn+VTYphGam4JELDNNPepiKYR7fpQFiI8DNQNknNTyc8CoyKESyDFIRUjCmGmmQ0R001IaYaoyZG1Rt1qQ000zKRC3WozUsg9KjbiqIZGwprU9hTaaZEiM0wjmpGppFUZMjpCMU496a1BIhNRtTzTDTM2MamnrTmPFMPWmjNjTTTTjTDTRDGnrSUpppqjJjTSUppDVGTYw0hpTSUEsaaKMUUyRKWiivUPNCjFFFNALilxSgUtUB1OlzedYxk9QMGprhcrWT4elGZIT9RW2wytd0HzROKatIzrEYkuU9QDS7ecUsI2ako6Bxt5p7rtYj0NVHY6Kb0IwKeFNKo5p9VY0EApcUU4CqsMAKlUZpqipVGBRYTHCpUFMUZNToKqwEiCr1oAW+vFVUHertqMSL9auCH0POpl23Uw9HI/WpoxTtTTZql0vpI386WIV59rSZyS3LUa8VJtNLEvSpdnWtUiCBhxVWSrrLgVVlHNKQIpTVTfrVuaqrd6wkdMCM03FPPWm1mbiYpRRj60uKADFKKMU5RlgKpK4WN7w7i0tdQ1ButvAVj/33+UfzJ/CsBRXQakn2TwxaQ9Hu5mlP+6owP1JrBA9K0nvYwhq3IVRU6rUaLU6LzU2uEmSRLWjbx5xVaBOlatpHjFbwic83YtW0VWGXC1LDHgdKbPxmuhKyOVu7KExzVVxubAHXirEnWqd/L9ntZHBwx+VT7nispuyudVKPQw9Um8652qf3cfyj3Pc1Vxil+tLXnvV3NpO7G4pcUuKMUE3ExS07FKFp2FcaBTwPSnKtOA9KaQmIo9abdP5UQjA+eQZPsv8A9erCgDLv9xOT71nsWkkZ36sc/Sm9ECQwDijFOxSVkMY1RntUh6Uw0mUNNNNONNaoGhDSUUmakYhpKU0lILBTadmmikULRRRQACrmmWZvLjaxKRKN0j/3R/jVaGN5ZFjQEuxwAO9dJ5SWduLSI5xzK/8Afb/AVrShzO7KhF1JKKCaRXYBF2RKNqr6CoGOKcxxULmtZO56aSguVDWNQuc09zUDGsmZyY1mzTKKKhmTY6Nd7YHJr0bwno62Fst1cKDM4ygP8NYXgrRxdT/a7lMwRngH+I13Urn29MVx1al3ZH0+UYFRj7aa3I5Xye/Jqs7U52qtK1Qke5JkbtUTGlJpjGrMWxhptLSUhBVyztzIw4zUNvEXccd637SMW9uXONx4X9KicrI1hC4rgW0fljG7+Ijt7VQmfP8ASpbhyxPX3qHaW7fSsbm7RAyF24qSO3GxnchY15Zj0FTP5dvC09ywSMdPVvYVzmqanJfNtUeXbg/LGP5mqV2c1Soqa8yfUtV3qYLLckX8Td3/AMBWSOOtGaTNaxgjz51HJ3YpNNoJozWyVjNsKSlAznJwOuT0FV5rkDiH/vrFUlcznUUFqTSyLF948/3RVOaZpD/dX0FREknJ5PrRWqjY4auIlPRbBmimk4prNVHK5D81Gz0xmprNSbM3JjmamE0xmpmahyIJNwppf0plFK4C5oopQKAEpVyKcBTgKEmK4ikmnUBaeFxVqIrjcU4ClAp2KtQC4AUYp6r60oFaqIDQKcF5pwAp1WogNUU4CinLxVqIIAtSr0ptOWrSGOFPUc00GnKeatCJFxz71ID0z1/nnrUIOacHx0JFO4yyDj1FTBgTxx3qmso9hThLjp3Of0qlIC4D+dO3c4ql53HWl8/mr5yk2Xg3HWnb6o/aPpR9o9KPapFq7NASYzijzfTjms/7Qc0eee3FS8QkaKLZo+bwenTH60vm8nnrzWaJjS+aazlijWNFs0RLx1pfPxWZ5rU7zTWEsSzohh77mj55o8/1qirk1MtYyxFzrhh0iz5ualRqroM4wKsxRk9jWMqzOqFFInQ8VIoyRUlvaSv0Un8K07bSpGxu4rnlVZ0RhFFOJavW8DPgYNalrpiL94j8a0oYYowMAH61zyqNminGJn2ensSOOPUitm1slj6gH3pPtCIOcCo31FBwDzWLux+0ctjVQBDnrzmnfaAox04wcVzk+rqo5ZR+NZdxri54fPGetZ8i6h7Fy3Owm1FU/j6DoMVnXGrqB8v6npXIyapJIfk6Gq7STy9zT91G8MMkb93rG4cvn6Vlz6kzn5Tj+dQW+nzXEgCK7seyjOa6fSPAup3uD9laNf70vy1LqxW5c3SpK85JHLGV5Dxmp7ezmuJAqqSx6ADNeqaV8OraHDahcGT1SJcD866yz03S9JT/AEW2hjx0cgEn8axliukTza2b0YaU1zM8t0TwHqF2A8yeREf4peD+VdzpPhbTNJKHb9puD90sO/sK12vZLuYx2ig46ueFUepPao3kWBWW3YyTNw8x6n2X0Fc0qkpayZ5dfHYis+Vuy7IfczfZ8DgzDoo6R/8A16zmJYkscnvmplhJ6n35qVYkUZIzXPKdzCKUfUpqpPQVJ5ZPtU/QcUhqbj5mQ+Xn0o2YI7+lS01ulIVyHbjH0oxTwOPamt1NAXGMM/yppFSHimEUDIyMUzFSN19qZQAlMbrTzTGpFIjaom61K1RvQWRnr3rA8a3ZttMW3RsST/Kcf3R1/pXRqvPOAM9a858S3v27VpnU5jQ7Ez6CtqMeaR1YSnz1E+xjYxn8+KQjFSkc/pTCK9G567IsUwipsccUwikIjppH50+kxSEMxUcnCnNTMKrudzYHbii4iIimNx1qUjApj9KEyWQtUbVK1RNTRDGNTDUjVGasykRtwKa1OamtTMpEbDrUbVK3eoW6VSM2Nphp9MaqREhhprdacaaetMyZGTSUpFNNMhsaaYaeajPWmjNjWph4p7Uw1RmxppGpaQ1SM2MNNNOam0GbGmkNKaSqM2NIpKU0hoJEopaKBWGUUUV6p5gCnKKaAaeKpIBaKKKYFiwm8i6jfnGcGutXlcjp2rivpXV6PP59mhPLL8prpoS6GFaPUZfLskhlH8Lc1PdL++PHB5FOvovMt2A64zTd3m2sMntg10xWtgpvoR4pQKMU9RVI2EAp6j2pQKcB6VVguCjnpT1FIKkUGqSAeg5qZOtMUYqaMc07ASIOB6Z9KuW/3hj2qtGPlGOlW4AN4+tVBajRxfiSMRa9cjGAxDfmKrQjpWz40h2apBJjHmRD9KyYRyK4Zq02jlmrMvQrU2KbCPlFTYrRIyZXlHBqnMOOK0JF4qjMKiQ0Zs3T8aquOatzDk1VesZI64EWKMUtFZmolLRRQMKsWab51GPfpUGK3fCFqLrWLaNujSqCfbPP6VdNXkRUfLFsXxgSuqQWna1t0iI9yNx/VqxwKuazc/bdZvbntJM5X6Z4qqopy1k2ZxVopCqKsRLk1GgzVuBKpIib0LVrHWzZxcdKpWcfQVuWkPFdNOJx1pD1TatU7o/e+taUq7V5xWXdH5jWjMYK7KMn3qwtcmDzrAOVjGW+prcmcRK0j/dUZNcnI5kkZ26scmuOu+h6ENIjKKdigCuawCU5RS7acopiEAp4HtQBTwKEhCAU5VpVFScQxvM/RBkD1PYVaVhFa+bDCBei/M/17D8Kr0qgnLMcs3JNGKzeoxhFMPWpTUbVAyNqjNSMKjNSykIaYc0+mGoGhKSloqShtIaUmkpAJRRS0hiUtFaWi2Iup2kl4toRukPr6AfWqjHmdgLukW/2K1F2/wDx8SjEQ7ovdvx6CnE1LcTGaZnIxnoo6KOwFQMa6Xpoj0aNP2cfMRzULNTmaoZG4rNsqTGO1QscmnMaZWbZi2FXdIsJNRvo4Ih948n0FUuvFek+C9KFjYfaJVxPNzz2FYVp2Vj0MtwjxNZJ7Lc2re2jsrRLeEYRRjj+dRSPnNTTHrzVRmwK5Ern2ekVZEcr1WY5NPkbJqBmrVIxkxGNMY0E000yApyKWOAKaBmrtlFk5boKhsqKuy7p9t3bgAck1Zkbd16eg7VM6+VCE7nrUIUsSK5pSudsIaEOzcaLuWHToPOusdPkjB5Y/wCFS39zDpdqJZcNIT8keev/ANauJvruW9uGlnOSeg7D2pwi2znr11TVluP1C9lvZvMmOB0VB0Aqt2puaTP1rqjGx5UpN6sU0maTNG7tVmbYuaGZY13SHA7DuaZLKIBg8yenpVJ3LsWYkmqjG71OerXUNFuPmnaU+if3RUXWkpCcVslY8+c3J3YtMZqRmqMtQ2ZOQ5mphams3FRs1S2Q2OZutNJzTaKi4gooooAKWlC09Vp2EMVakApypTwlaRgxXGBacFqXbTttaqANkYWnhaXFLVqKJuN2ilxRRmqsAtKvv6U3NJupgTdKD14qHdxRup3QyWlzUXmUnmUc6AsA4pQfeq/mHHWk30vaoqzLW+jzMVV30b6l1kUostebS+bVTfRupfWClAtiSjzTzVQNS7jUOuzRUy152aXzsVVGaeKh1mbRponE1L5p9agANSKtJ1WbRpomD570maaqE9BVmK0mfohNTeUtjVRS3IwT709TWhb6NcyY+TA960rfw8xP7xsU1SqSNVKnHdmCtTRxMxHBrq7fQreMZc5+pq+lpaQ4KgH2xVewdtS1iIdEcnDYTPjEbflWna6NNJ/B7Z963fPt4/uhB1zjr/n/AOvTH1aJMHjPPHboP84qXCEd2aqtKXwojttDA2liDz9f89K0rfTreIZ46cGsSbXNv/LQnjHpVKTXc9Wye/NYzqU49TaMakjslltoQQNoOT3zTW1CJMcZ/HFcUNVml4jBI+hoDXsxwBgntXJPEU0dMMNJ7nWyatGpIBHHvmqc2uL2k/KqFj4a1a/wYrW4k+ikD8zXR6f8N9Ulx9oENuvcyPk/kM1yzxcehry0afxyRz8mtSNwmT71We5uZvUCvTbP4b2Maj7XfyOe6xIAPzNb1h4V0KzxtsRMR3lbdXNPF9iHj8PT+HU8Whs552AVZJGPZQTXQ6b4J1i7AKWLov8Ael+X+deywLDAAtvBFEP9hQKm81j1Yj8aweJk9jlqZtPanGx55p3w2mIBvruGL1VBuNdPY+CdEtMGRHuWHd2OD+AraaYD7zVWm1GKJc7hip56kjiqYvE1tG38jQtbezs122lvDCuP4UAp8t4iDLPj8a5W818DIj5PaqELX2q3HlwhnbGSBwB9T2q40nLclYCUlz1XZeZ0d3r8aZEI3MO9Nt7a5vNtxqDtFA3IUD5nHsP60/TdJt9Pw8hW5uR3P3EPt6mrzuXbc5LE9zSlKENEYSlCOlFfMaeYxDEoigX+BT1PqT3NNCgdAKdRWEnchK2w0igjinU01AEdJS4oxQAn1ptOxSdqQXGEUw1LTDgde3SgBhx65PfimMOKkIzwfpTGySc0DGMOtRmpW6+lRsKChtManGo2oGhhFNIOePyxTmNKq5YUF9DI8S3gsNIkwcSy/u059e9ecgY5Peui8XXv2vUti4MMGUHue5rB24A69K7aMeWJ7WEpezp67siNMIqVgepppHFbXOkiYcdKaRzUrCmHrRcViIim4qUimgZ60rhYgmO1cdzwKYE2j371JtLyeZ25Cj+tDCi4rFZ6jeppKhamjNkTd6iftUjVG1WmZsjNMPepDUZ71SMpDGNMNOamN1q0YyGMaiJqRu9R4pkMQ1GakNRGmiJCN0qNqkNMamYsj700080hqiJEZFMNSGo2FMzZGaaaewppqiGNpppxphFUjNjTTacRzSGghoYaSnUlMhjaSnGm0yGNopTRQIZRRRXqnlirT6aop1WgCiilWmhigVq+H5xHdGJjgSdM+tZgpY2Mciuucqcirg+V3FOPMrHbEZGKqWaYgnhP3kbcPpVi3kE0CSL0YZpm3y75W6LINpPavRWupyw0diLbThTmUqxB7GlxVWOkAOKUCinqKpIECrUqimgYqVRxTsA7GWqZBUajFTRiqsBKn0wKtQD5h9agQD/69WYRhhVIEY/jiDNpYz46OyH+dc3AK7nxNbG48NzHqYWVwce+P61xFv0rjrxtUOeruaUA4FT7RUcA4FWQuacTnkyrIKoXAxmtSZeKz7kc9KmSHEyZupqm1XZu9VHHWsJHdT2IjSU4ikrJo1EpcUoFLinYYCup8HjyUvbwj/j3tpZAfQ42j9TXMAV1th/ovgnVZsANMYrYe+SWP8q2pK2phiPht3OVVcfnUiigD2p6j2qUgY+Ja0baPkVVhWtO0T2rSKOebsaNjHk9K3LWPCiqOnxccCtqOMrHXVFWRwTd2UbzhePWsW461sXx61jyfMaGa0UYmvTbLZYwfmkPOPSsMDFXdYlEuoMF+6g2iqgFedUfNI7Og0ClxTsdaUCosIQCn4oAwacBinYQBacBSgZqRV9qpRJuJGtQ6g26WO3HSP5n9z2H4VeQrFE8zj5Yxn61mx7mG+TmRzub6miXYENIqM8VOwqJqyY0Rmo261KaiaoKI2PBqM096YahlIa1NNOam1BSEpM0ppppMaEoooqRiUoopQM0DsPhieaVI4lLu5wFHc100yJZW6WUJB2cyuOjv/gOlQ6DALKzbUXyJn/d24x0/vN+FNJ9811RXJHzN8PT5nzvZDajc05jx3qJjQdstNBrGq7tUjnmoHNZMxkxD1ppOKWm5JO2s27K5BteE9N/tLU03f6qPDOa9RbgAAY6Csbwfpo07SlZh+9lG5ye3t+tasz88VwylzO59rluG+rUEnu9yCVs5qpM3pUsrEdaqu3FXGJ1TkRsajY0rNmo81ZmxDRSUoGaQEkQ3cCt3T4tvzf3TWXZR5fpW9Cm2EAjvkj3x0rnquyOmjHqxoUs2SOp5pb27h0m0M04BfoiZ5JqaSSOxtmubggKgyB0JPbiuA1XUJNRu2mk4HRVH8IrKEXJhiMQqa5URX13Le3DTTsSxPA9B6Cq9FNY11xVtDx5Sb1YpNNzxRQqlulWZOQAEkADNRTTiPKxfe7tSTzgDy4un8TdzVStIxOSriOX3YC+/ekJxSE8Uxj71ocMpCsaYWprGo2ak2ZtjmbNMLUzOaKhu5IZopKKQBRRShc0CACnKlPVKlSMk960jC4rkarUyp6VKsRx0qRUArZQJciJUxTsVIcCmEitLCTDvTTQWzUZagY/IpN1RFsUm6lzoaJSaTdUJak3+9ZuqNIlZqTdUJcUm+pdULExejfmotwPSk3Goc2Ulcm3Gk3GmA9c05anmZaiOzmikpaTZdgpQaMU9UJ6An8KVmWkJSgVYis5pPuoavW+i3EhGRitFTnLoPmjHdmUAakVSe1dPaeGmbBf+VbNr4chQfMoNbRwk3uJ4iCOFjgkfG1Cfwq9b6TcyniNhXfw6bbQqMIvHfFTNJBCOCoreODitWyPrTfwo4y38NzORvyK1bfw1GuPMNac+qwR5wf1rNudfA+4R+FXyUqe5SdaexoQ6TaQjlR+NTZtIOmwH2rlLjW3Y8sSO2TVFr+eT7u459KxnjKUdjphhZy+JnayanAg61Tn1pADtOPpXLpFdTEdR7HrW5pfg/WNR5itJ2Q/xsuxfzNcNXM0tjtp4FJ3Y2TWz2NVG1WZ/u5P0FdrY/DC6bBvLu3gHouZD/hXS2Hw90a2Uee1xcuOuW2D8hXmVc0b6nZGjSj1+48j33cvOGHuxq/Z+H9UvmHlQ3L57pGcfnXt1homm2WDa2FvGR/EU3H8zmtTHGCTj07VxTx0pbG3toR+GJ4/p3w31OYg3KJEvfzJBn8hXRWPwzgjx9ou1A/6Zx5P5mu/G0Yp24VzyrykQ8TUfw6GDY+DNDth80Ms5HeVuD+VbdrYWFnj7LY28XuEGfzpxcfWk84CsnJsxnKpP4mXPNY9wB7CgNzksaz2uQDUUl6B3FCi2Zqg2ahkVfSkNwo//XWDNqPA2nP0qnJeyMeM9K1jRZtDBt7nRyaiidxVG41lV4U5+lYLu753MfzpYYHmcJFG8jnoqjJNbKiludEcHTgryZan1WWT7v8AOqgM9y4Ub3duiqMkn6Vt2vh51YG/mWEf88o/nc/0FdDZW8dmpWxgECkYLk7pD9T/AIU24wRjPGUqatSV3+Bh6d4b2BZNUcxA8+Sh+c/X0roYmSGHybWNYYR/Cg6+5PelWDHPJ9z1qVIfauedZy2PLrVpVXeo7kHP9KX06/lVtYgKmERNYXOd1UjO70VqLFmn+Sp+8oP4UNkuukY5NJWwbOFx9zB9qik0vPMT/g1IFiIdTLpDVi4tJ4fvoceo5FQUjRSUtmMxSU+kxRcY2mMOakxTWoAhIP600jIx/nmpSPl5zUZ6+3TigoiY559eaYae1RnpTKGsajantUZ780FIbVbWLz7Bpk04+/jCD3PSrSjmuT8ZXfm3aWiH5Ihk4/vGqgrs6MNS9pUUTmDlmLE5LHPPemEY9+KsMvHb1GO3+ef0qIjjArt2PoGQtyelMxUrCmEUXJGYphqSmYp3EMwO9RygtiMcZ+8fQVMBjJPSmR/xOerc/QUANkGOMDp09KgfvU8lQN3poCB6hNTuKgbrVIxkQuKjYVM1QmqRDI2qM1K3Wo2q0YyIyKY3WpGqNqpGMiNu9RtUx6VEw4pmbGGmNUlRv7VSJY00w0+kagxZE1MNSHrTCKoiQw9aY1SHrTDVIzIzTTyaeaaevFMkjIpDTzTTVIzZGabT6Q0yGMNNxTzTaZDG0hp1JQQxhop2KKYrEVKtJSr1r1keUOpaKKoApwpo5NSAVSGLRRS1Qze8N3O5Ht2PI+Za1bqMtEdvVfmH4VydjOba6jlXseR6iuzUh1BXlSMg12UZXjY56kbSuRTAOEkXo6g/j3pmKlhX908R/hO5foabiuo0iNC08DpS4pcc0yhQKlUY6U1RTwKpIByjmp4xUaLU8Y7VVgJFHY1ahHzCoFFWoRjscU7BctGEXNjdW/UyRsuM55xXmsA25B65xXqViSrc5645rgNetvsmu3cYGF37l+h5rnxEdpGFVEluMqKuqvFVLX7oq8q8VEdjjluVplrOulrWmX5azbpcA0pIqmYk45qpIOavXA5PSqUtc8jvgRUmKdSVFjYTFLRS4osA5Blh9a6nUsw+C7GMZ/f3byH6KoH9TXMQjLCus8VjytG0CHGD5LyH8XP+FbQXuswr/FFHMKKlQZxSKKmiXkVKQpMsQJwBWvZx/MKz7dPmFbunx5YVtBHJVehsafFgZ7AVoSfKn4U2yiwn61LdcIfpW9jz27uxhXh61kXDiNHc/wAIJrVvT1xXPa7J5di4HVztrObsrndRRzOS5Lt1Y5pwFAHSnAV59joY2lApcfWnAUyRQKcBmhRUirVJEsFWpUTmhVqxCmWGenU1SEU9SP8AqbYHqfMf6dhUDClQ+fLNcHOHbC57KOlKwxUPV3BuxA3So2qZhUTVkwRE1RNUrVEx5rNmiIWphp7d6YaiW5aGGkpTSGoGhDzTadSVJSENFFFIYtXtHsH1C+jgTgHlm/uqOpqkozXV2MI0zRQ+cXd6OfVYh/if0Fb0YJu76Cs5NRQalcLPOBCoW3iXy4lHZR0P49apE0HpTCea1k76npxShHlQjHionOBTmqFzzWUmKTI2NRGnMaaelZtmLY1mwK1vCth/aGrxo4zGh3v9BWPjmvRfh9Y+Rp7XLjDTHj6CuarLSx35Xh/rGISey1OrI2RhcADFUpm5qxO3BFUpmGcVjCJ9jOXYglbt3qs7VK55qu5rexjcYxptBOaaTikJsXNOTlqjBzU0K7mFTIcdzW0+PJH61vQxjbubjHv0H+fWs7TIst+FUfGGqm2txZQNiWQZdgfur6fjXHP3pWOtz9nTuzG8Tat/aF0IoT/o0PC4/iPrWJSUhOK6YxsrI8ipNzfMwLU00nWlUbmwOtabHM5N6CqpY4HeoLibjy4+nc+tOuZto8uPr/Ew7+1VOlaQjfVnJWrW92IU1jSMaYzVqzicgZqjY0McVGzVDaM2wZqZmjNJUMQUUUUAFFFSKmaaV2Iaqk1PHHUkMBP0q0kWK3jTIbSIo4elTqgHSpAMUxnC1skkZ3bFpjMB3qOSb0qBnz1pXRSRK0nWomeomeo2es5VLF2Jt9ML1FuNJmsnUZViRnppemUVHMxi5opKUDNIBKKdtp6rSuUosYFNPVfWnqhNTxW0j9FNNRctEUkluQbfSnKpNaltpUjnkGte10QcZGa3hh5PcTqRRzUcDueFJq7BpU0n8OK7G10uNMYUVpw2ca9gK6oYRbsh1m9jkLXw8WxuratPD8a4ytb42R8YFNku4416gfjXQqMY9CHOT6leDS4Y/wCEZq4I4YhnAFZV1rMcefmFYl5r5PCGiVSENyoU5TOvkuoYl6is671yKPOCK4q41OWXOXNVBLJM21Qzt2A5Jrjq5hGOx1Qwi+0dNeeIGbhTn6VmTanNIevWruk+D9e1Ta0Ni8MTf8tJjsH612elfCtFKtq2oM/cxwDH6mvJr5rbqd9LC9keZyXLnJYk1o6ToOras2bSynkQ9G24H517jpXhTRdMUfZbCEuP+Wkg3t+tbajaoCgAegryqmYylsdsKCitTyPSfhhfy4e/ngtl7gHe3+Fdbp3w60e1Ia4e4umH95to/IV2GaC9cksTUl1NlG2xWsNMsLBQtlZwQ46EIM/nV0tnvUPmelI0mKycpPcrlbLGaNwqqZqY0o7nH401Fsaptl3eBSGWs9rlAeWqFrv+6pNWqMmWqFzTaXHeomuMHrxWY1xK3QAVEdzffY1tHDdzRUYrc0WvMfxCoJL3P3eaq7QKQuq9SB9TW0aEUWoR6ErXErHrgUz5mOSc1Jb29zdZ+y28sg/vBcKPxPFaEelIq/6XdRhv+ecA8w/n0q7QiiJV4U9GZXAFW7TTrq6G6GI+X3dvlUfia3LO1jjwLSyDP/z0mG8j+grS+xPNg3s7P6LnIH9KylWijjq49r4dDEt9ItY9vnSPdTH/AJZw/Kv4sefyrctraTygiIlrD/ciHJ+p6mr0MUcYxGgXPpUypXNOu5bHl1cRKb953K8NsifdGPfvVhYwBUqpUioMVi5XOWVQiEdSJHzUqrUgWlcwlVdyJYxUipnpUgWnqtBi5sjWOniOngU6ixDkMVBTttOopom4mKp3WnQz5IGx/UVdopNDjKUdmcxdWsts2HGV7MOlQV1josilXAZT1BrB1KxNufMjyYj+lS0d1Gup+7IoUwnn3pxpvTNI6kMPPfvUdSHt9ajbjpTsNEUhqI1I5zUbdKC7EbnmmGnNTetBaGzTLb20kz9EBavOriQyzPI5+Zjkmuq8XXQS3itkPLHc30rk8V0Ulpc9fL6XLDnfUY1RuO1SnimMK2uegQEc00jrUrA5qM96EwsRtTaewpMU7kle4O2Mj1pQQ0YK9MVBcPuc+3FRwybW2n7p/SqFcsPUDCp5OvFQNSW4ETcCoG6irDVC4rRGcloQsKiYcVMajYYp3MmQOMGo2FTOOajYcGrRiyI9KjYZqU0wimjKRERTWFSEUxqq5myI9aYe9StTDzTIZERxTWqRhTDTMmRsKaRUhphqiGRmmkU80hqjNkRFMIqRqaRVIhkeKQ08imEU0SxhHNNIp5pCKohojppFPammghjaSlpDTIY00UtFBJDSrSUor1zyR9FFFWA5RT6atOxTRSClFJS1aAWum8P3XnWnlOfnj469RXNVa0y4NteI/wDCflb6VrTlyyJnG6OuHySq3b7rfSlddrEHtTsBl9QeQacRlAe44NehFaGUCKnAe1KBS1aRoAFPUUAU9BVpDsPQVPGKjUc1PGKpICRB/OrUQGRmoIxgVZjXpRYRctOoJxngk4/+vXO+O7QJdWt2o4kTy2wO6/8A1jXR2/BGah8UWhu/D8xXG+AiUfTo36VlVjzRsRUV0cZadq0o1ytZlr94VrQDisIHnyI5k+Wsu7XrW1KuUrLu15NEloODMC5XvVGQVpXQ+WqEgrnkj0aexWxiinMOaSszYSlxS4pwFOw7D7Zf3q/Wur8c/LcaZD/zzso/1yf61zViu66jH+0K6fx+u3xFsHRLeFR/3wP8a2jpBmFX+JFHNqtWIlpFTpU8a5YUrGci5aR9Ca6LTIcsvucVj2adK6nS4enHTit4I4K0tDTgTag+lV747UNXlX5T7cVn6j92tbHFDWRhXhySK5TxE+Z4Yv7oLGuquOWOK4zVnMmpTE9FO0fhXNiHZWPUpKxTxRT6MVyGjGgU8LSqtPC07Egq1Ii0KvNSqtUkSxVWkviYrB9n+slPlL+PX9KnjTkVBeDzNRRB9yBckf7R/wDrVT0QiuI9kYQdAMCo2q3IuKrSCsmRe7K7dagep261A9ZM0RG1Qv1qZqgeszRERphp5pjVnIuI00h6UppDUFobRRRSGGKKMU4DtTSuwNPw9p/9oalHG/EKjfKfRRya1tSujeXjygbU6Kvoo4A/KptPhOm+HPMOBNqBwPURr/iaoV1W5IKJvhI3vUY1qhY1IxqFjUnW2MY8VExp7GoWNZtmcmMbrTHpxOKiJzWTZkyW1iM9zFEv3nYKPxr2aygW1s44lHCIF49q818D2guddR2GVhUufr2r0+Q449BiuOfvTsj6nJKXJRlVe7ZWkPU5OKoynnNWp29KpyGtUraHqN3ZDIfeq7HipZDk1ATVECGmnrStTaBAKuWi/OtVBV6yBMi1nPYunub0c6WWnzXUv3Y1Ptn0rz66uHurmSeU5eRsmuk8XXJjsLa0XH7w+Y3vjpXK1jCPUzxlS8uTsBNNoNIehrZI8+UhfpSXEht02Kf3jDnH8Ip7P5Mfmn754Qf1rOZixJYkk96uEeZ6nNWqcist2FMY0rGomNbHntgzUxjSMaiY5JqWzNis1NzSUVAgooooAKBzQOasQxFugpqLbFcZHHmr0UHIzUsFvgVbVAorrhTstTKU+xGkeB7UMQoollC5qlNMW6VbaRCTZLJMBwKqvJnvUbNUTPWMqiNVGxIz0wvUZOaKwc2y0gJzSUUtRcdhKKXFOC0XHZjaXbmnhamWMntQk2UokASnqntVyG1J7VoW9hnHFbRoSkJySMqO3ZiMA/lVyDTmfH+FblvYqMcVpQ2qr2rqhhUtyHVfQxbXShgEjNa1tpyJ2FX44lUVYXC9a6Y0kjJtvcjjtVUDgVYVFA7VE0yqOao3GqJGOGFaXUdxGt5ir3xzVW41BIwcsK5m91tjwhrGn1CWTOWNc9TFRjsbQouWrOpvdcVfunNYd1rEkpOCcVRsLK+1W4ENhbyzyHsi5/Wu+0D4UX1xiTWblbZOvlRnc/49hXl4jM4xWrO2jhr/AAxPPpLp5D1JJ/GtvRPCOuayVNtZvHEf+Wso2L+te26D4L0TRQGtrNXmH/LWb52/+tXRYwABwB0FeJWzOUvhPShg/wCdnl2i/CmGNg+sXrTEdY4PlH5mu70nw/pWkKBp9jDEf7+3Lfmea1cY600uBXnzrTnuzshRjHZDue9FQtMB0qBrj3rNRZuoSZc3AUxpfeqDXI9aryXijocn2q1SbNY0GzTaamNPxzWU10xPGB7mommJ+8xNbKj3No4fuaz3CL1cZ9qhN5z8qk/WsxplH1ppuQO9axorqaqgjQa4kb+IKPamFs/eYn6msxrwDvUTXbuQqBifTFaqKRfsdLmuXVfSmNcotR22j6ncrvZBDEf45W2itCDQ7KIf6VcyTt/diGB+Zo50jCdSjDd39DOa9UEACrltaahecw27rH3eQbFH4mta1ENthbG0iibs2NzfmaupaXN2+6d3P1OazlXSOapiXHWKUV56mSmkRxt/pt/u7lLYbv8Ax48VftrW3RgbOwTP/PSf94f14/Stm30mONN74C/3mPFWPPgi4gTzGH8R4FYyrSZ5tTFueibl+CKaWN1dAG6lcovRc4Ufh0qzHbW0BAUb2HPHSlaaSX77fQdqfGvr1rBybOZyl6EqsSMAbR6DipI1pqipo+oqWzB2Ww9V74qVaanSnrUmEtiRetPWmKaetIwkPFPXrUan0pwODTMWSin1EDUikZpohjhTqYDzT6CQopM0tMAoopKBC02RFkQq4yp606koDzRyt5C1vcNG3Y8H1FQNW1r8OVjlA6HaawyfWoaPXpT543Gk1G1Ozx+VRv1oNkiNqjfpT2NROaRaQw9aIuuTQTzVfUp/smmzy9yMD6niqRajdpI5DWrn7XqEzjlQdq/QVnkU80hFdMdFY+khFQiooiYVG1SsOtRsMU7lEbUwipD1phoQyJhxTJDtjY1Mw4qpeN0X1OTTRLRSaq8nSrFRSDitUZyJrabzF2N97sfWlcYNUSSpyOD61ahkE3B+/Ra2oovoDdKhepW4ODUbU0xSIaYakprDiqMmQN1qMjrUzDmoyKq5i0Qt60xh6VKw4phGKpMyaITTWFSMKYelUjNoiYU0ipGFMxTM2Rt0qNutSmmGmjNkZFMapTTDVIhkZFNNPYU0iqM2RkU01IRTDVJkMjNNqSmMKaJGHrTTTmpuKohjGGaaRUlMPWmQ0MIpKcabTJaG0UtFBBBTqbThXsI8gdRRRVAPWnU1adVIoKcKbThVoBwpcUgpaopdjpvD9359r5TH54+PqK114bnoa4zTbk2d2kozt6MPUV2ikMoZDlSMg5rvoS5lYwlHldxpFAWpNvFKFrpGhqipVFAWnqM00WOUc1MntTFFTRjn2qhMmjHtViMc/wBPWoU4FWY/0NBJYgBz6ZrSt0WTMTjKSKUb6Gs+HrV+A4YHgfWl1E9dDzh7d7S9lgkBDxuUOfatK15FXvGtp5OsJdKPkuFBJH94cH9MVRsjXLa0rHDUVmWWTK1k3qYzW3jis6+jptaGcdzmbpfvCs2RcVsXiYY1lzD5qwkj0qWxVYc03FSEc0YrFo6khmKcBS0tNIZZ0wbr6Eeriuj8cEv4muQeyoPyQVz2lf8AIQgPo4P610fjIZ8U32fVcf8AfIra3uHJV/ip+RiKOlWbdfmFQgc1ct05FCRnI1NPjy4rrdOj2xg+tc5psfINdbZR4CD2rogtDy8RImcbY8CsbUT81blxwPesDUD87Vo0ZUl7xjzHG4+mTXDSt5k8j/3mJ/Wuz1J/LtZm/wBg1xacrXHid0j1YKyDHNOC0oFOArmsOQAU9VoUe1SqMVSRDBRUyLSItTovFWkSySFQOWwFXk5rPsQXiedx80zl/wAO1WtRcx2DhfvSYjH407ywkYUdFGPypS3Jm7IqyCqko5q7MOKqS1nIhFVhzUEnep361BJ3rBmsSE1C9TNUD1mzVEbUxqcaYazZohKQ0UVJQlGKWikMKvaLYvqGpW9tH1kcLn0HeqVdf4NgFpYahqzj5ok8mH3du/4DNbUYc015ETdlbuSeIJ0m1J44MfZ7cCGL0wvGay2p7/ifWojWsvebZ6UI8kVEjfn8qiNSOahes2BG1QtUrVCetZyIYx+lMqRvu1HWLZEj0D4bWwW0nuSOXcKPoK6yTk1meD7f7NoNtngsN/5nNaMhxmuemup9vh4eyoQh5fmVJz+P0qrIanmbtVeTtW6SKuVpO/61EalkPX6VCeaQriE0maDTc0CJBV/TwS61nrWhY/eH1AqJrQ0pu0kZ3ixs6mq/3IlH581imtjxUc6sf+uafyrHNYxeljkxDvUbG06NNx54Uck+gph7U27by4hGD8zct9KtXl7qOWTUVzMgupvOlyOFHAHoKhJopjGutJR0R5U5OUuZiMaiY0rGomapkzJsRjTKWkrMkKKKDSAM0daQVZt4TIelOMeYVwt4SzVr21tgdKks7TgZFWZXWFcDGa9CnRUVdnNOo27IjO2Nap3FwAeKiubnOcVSd+etKdVLRFQg+o+STcxJqBmprNTDXJKbZulYVmzSUAUuKybHYSjFPC+1OC0FJEe2nBalVKkWHNNQbKsluQhKlSImrUVvk9Kvw2vfFbQoNkymkZ8NqTWjb2ftV2G2AA4q7HGF6V2Qo2MnNsrQWmBV6KEDHAxT0X6flUgIA5xXRGFiGSKgXtTxxVaSdU/xzVG51IJnB/Wm2ohuarzqg68iqN3qaJ0IrnrvVGYYU/rWXPdMx5Jrlq4lR0RpGk92bN5q5bIU+1ZU90z/AHmzWn4c8K6v4hkAsrZlhzzNINqAfXvXrXhf4XaZp2ybUz9uuOuHGEH4d/xrx8VmcYaXO6jhZS2R5JoPhrWNflA0+0cpnBlYYQfjXqHhz4UWNtsl1qZrqXqYl4Qf1NemW9vHbxrHCipGvRVGAKexAHOK8OvmFSronZHqUsJCOr1ZUsbC0sIFhsreKCNeAsa4qxgCo5J1UdeapzXuOlcesndnfCk3sXmcDOahe5UVlTXuT1qnNe+/61UabOmGFZsSXfvVaS6x6fnWO90x6HFQtN1yeff862jROqGFSNWS7HY5NQNcMfas1rgLnH0qBrs56gfjW0adjdUUjTeXrubNRm5Ud6yJLvOec1F57t90Vqo2L5EjXe7HaoWu8g8mm6fpOoag2IIXYd2AwB+NdDa+FYIMHULnJ6+XCMn86mUooxqYilTdmznPOdzhAST09a07TQNSusO0ZhjP8cp2iuotxa2QxZWscR/vsNzfnSSzyTNmRmY+5qHVfQ5ZYupL4FYzbfw/ZQYNzO9w/dY/lH5mtSForVdtnbxQD1UZb86fBazTfdU49xWra6PnBk5rKVU4q1eO9SVzKVJrhudzH1PNX7XSXk+/xXQWunqn3VwB1PTFQXmrWllmOECeb2+6PxrK7ex58sZOb5aKFtdLSNdxAUDqzdBST39vbEpaoJnx988KP8axri+ubxszMdueEXgCnRrilYj6vKT5qrJ5ZpbhsyuT/IVJGmOtRoMVYUcVLZTSSsh6CplqFetSqaRjIlXipVOKhBpwagyaLKsBTwarK3rUitUmLiWA1PVqgD04GkZyiTq1PBquGpwagycCcHFO3fWoA3vTt1O5m4FjdS76g3UbvehMlwLG6lD1X3UFuaYuQsb6N2ahzxSbqQuQn3Um+od1Jn3phyEep/vLKQHsM1zJINdJdtm3l/3TXMCkd+GXutAelROcVITULHmpOxIYxqBicVI5681CaEaJCryRWJ4un2xwQA4yd5rciGXrkPEMxn1SXn5Uwoq4K7OrBw563oZlIacaaa6LnuEbVG1SsOKjOB79qQyNhTcU80ymgGGs66O6ZvbitFsAZrKZi3J7nNXElkZpjU+mN0q1uQyBxzUSsUbcvBFTsOahYVSMZFuOQTR8feHWmN196p7ijAqcGrUcizL6P3FLYcZXVmRmm9akYYqM1SZMkMYVGalao2poyZE3K1G1SNTWFWZMiNMYcVKajammZtEZFMNS80wiqMyI9KjYVKaYwpmbREaaRUhFNIpmbI2FMIxUhppqkS0RmmmnmmGrRkMxTG4qQ01qoREeaQ04000yGMNMPWpGphqjNjDSUtJTIY2ig0UEkFOWmindK9hHjjqKKKoaHpwKdSClqkMUdacKbin1pEApRSU4VY0OrpfDV55kH2V/vJyue61zPWp7WZra4SaM4KnP1rSlPklcc43R3QFLjmm28yXEKSx8qwz9KlAr01rqc6ExT1WlC1IoxVWNECip4xUajJqdBTEyVAf51YjFQoKsRijlJuTxdqux8Ef41UiHr61aj7UhMZ4ntDe6DJtXc9ufOGDk4HB/Qk/hXG2fWvSbMgHDDI5BUj8CK8/vLRtO1S4tXBHlt8p9VPIP5GsakdbnPWXUsAZFVr1MrmrUZyKSZcqRSa0ORaM5S+Tk/WsiZeTXQ6hH1rCuRg1hI9Kg7oosOaSnuOabWTOxBRiinAUWHctaWMXsP+8P510vjQY8S3Z9dv8A6CK5ux4uIz/tCup8cqF8STf7Ucbfmgra3uHJV/iL0MJVyavWw+aqsYq9ar0oRlPY3tLjztHqa6yxTLdR+dc5pC/MuPSuqsl+TmumC0PIru7I70ECuavuWeun1D7ormbw/M9VYdBHOa823T5P9rArlsY4FdH4kbFvEpx8zfyrn9tcNf4z1YrQTFPC0oXinqKxsSwUVKi5pqrmp0WqIY5VqZF9Kag5qZFq0Q2VblRJe20JHCgyn8OBUsi460y3UvqF3K3RcRL+HJ/nU8wqPMyqPWxQmHFVJRV6YZBqlL0rKQRKcg61Xk71Zl6mq0lYs3iQseKrv1qw1V361kzZEZpjU81G1ZM0QlFFFIoKKKWkAqLuYV32oRf2d4f02xxh3U3Ev1P3f0rlvDNgdR1q0t1HDyDP07/pXTeJbkXWr3Dqcop8tfZRwP5V20Y2puXfQmC56yj21MWT7x/nURqRzzxUTHipPRIXqJzUj1C9ZsTI26GojUjVGayk9SBr9KbGu+RVHUkCnP0qbS08zUrZT3kX+dYT2Y4R5pqJ7FaxiGyhjHZQP0FNmPH4VN0UD0qvcHFTTWh9vPexTk61Wl+9+lWJOtVZK0sZtkEh5P8A+uos09xzUZ6U7BcaxpKQ0A96VhXJE6VfsT8w9iKz1NW7VsNSaLT1K3i4bdYz/eiQ/pWJXQ+MF3yWM46PDt/EGufAzXHs7HNV1kxYwB8zdF5rOlcySMx7mrt4+yEKOrVQrpoR+0zzcXPaCGscVExp7HNRMa2Z57YxjURpznmm1myBKKKKkApKOtPjQswAo3EPt4y7Yrf06yzj+dR6TYM7Ditm6dLSHYPvd69GhRUY80jmqVLvlRBdSpbrtTrjmsG5uSzGnXlzvY4NUWOTUVq2tkaUqXKrsHbNRE0403FcjdzdDaXbTwtOC1NhpDQtOC09VqRYzVKJREq1KsR71PHFViOLPatY07kuaRBHDVuGDPap4oatxx7RXRCmjKUmyOGADqKtxxYFCDHpUgIHtXQopEDgMCpBgd/w71CWABzUUtwB0PFaXSAuGRV/ziqlxehR1FZt1e4yARmsq4uix61z1K6jsXGnfc0LvUCc7TWVPdMxO454pkKT3lwsNtG8srnCqoyTXqPg34UvMsd14kYxDIItUPJ/3j2rycTj4wV2zrpUJTdoI8+0HQtU8QXXk6bbtJ/ec8Iv1PSvX/CnwqsdP8u41hxe3I52dI1/xr0HT7C20+1W3soI4IVGAqKAKss4XlsCvn6+PqVXZaI9Wjg4w1erG29tHbwpFEixxqMBVGAKezqgqncX6rkKaybnUP8Aa/CuNRctz0qWGlM15rwL901nT33+1WPcX455rPlu2bOK1jS7noU8GlubFxf46ms+W+ycDms1nJ5bmmNKBwTXRGmjtjSjEuNcMep4qMzVRkuQucVVkus962UCrpGnJce9V5LvHOazmmZu/wCVPiheYjaCavkS3Ic+xO1yW6HNEayyNwDXTaN4Oup0Wa7xa25/ikHJ+grq7Kx03SR/osPmTAf62UAn8B2rKVaMfhOSpjYxfLHVnH6T4Uvr1RI6CGE/xy8fkK6ez0PStOClgbuYd24QfhVm6v3kJ3sTVNpS54/SsXKU9zmlKrVXvuy7IvzXrldikIn91OBVXzC3AzUtpp89wc7SFPc1v2OlxQcsAz+prOUkjmqVqdHRGNa2E0+OML6mtq00lEILjca040UDipkGOSRgdaxc2zza+NnLSIyG1RBwB9KW8vLXTow1y43fwxr941i6t4jWEmGww8neTHA+lc3ueaQySszOeSSa0jT0uwoYGpW96q7I2dS1m5vfkX9zD2Re/wBapRLUcYFWohTbS0R6KpwpRtBWJ4lx1qdfvVGtSKfmrO5zS3J0qRahQ1IG9KRi0Sg05WqINzTs0iGiYNTw3rVcNinhqCHEnzzTg1QbqcG6UjPlJw9SK/rVZWFOBpEOJaD07dzVUMacGqWQ4FndxTg1Vg9ODUyHEs76N9QbqXdQTyFjdmjdzzUG6l3c0E8hPv4o38/WoN1G7mgTgiYSetNL8c9faoSx6c8e1MZ+tK4KBJO48iQf7JFc6Tjiti4fML/SsUnmkdlCNkwY4FQsakY8c1Cx5oOhIY5zURNOY1HQmXYljbYrOeijNcFO5lmkkP8AExNdrqLGLSLiTp8uPzrh8cYramejl0fikIaaacelJWh6ZG3FRtUjVE3FMY08UynMcGkpgQXJ2wufasxjWhqB/wBH+pxWaauImJTDT6Y1UQyN6jIqRqZVoyZC49KiyUYEcEVO1RMtUZMmimEvDcP/ADpzLiqJ4PpU8NxgbX6etFhqd9GOamGp2UMMg5FQsMUhSiQmmnj3p5/D8qafarTMGRkc0xhUhFMPSmZyIzTGqRhTCMVRmyI01qkIph60zNkZpjcVIaYwqjNkZFNNPNNNNEsjamU8001aMmMamNzUhpjVSJZG1NNOamGqRLGmmMOaeaaaZmyOkp5phqiGJRRRQSVxTxTRSgV7CPGHUUUVQDx1p1MWn1RQ4U6mCn1pEBRSim09elWUhy08CmrT6pI0RteGrzypDbSH5G5TJ6GuqxXnqMVYMpwQcg13GjXgvrMP/wAtF4ce9d2HnpyswnGzuXFFOUZoAp6iuokctSpTFFSKKZNyaOrCdagjqxHyabEWIxn86sLUEXrVhamwi9anDcHvWX42siyWuoIM7T5EmOwPKn+Y/EVpQHDAH1rRa2W/sprSQ4Ey4B/unsfwNTNXRMldWPP4R0qWReOKijR42aOZdsqHa6+jDg1YxULY856MwdSi4OK5y7TGa7C+jyp+lczex4JrCS1O7DS6GM61HirEi4NRYrFrU9BMZinAUoXIpwGKVh2J7LH2hM9M11/jpP8Aia2kvXzbSJv0x/SuQtR++T612/jRQ1voU39+yCn6hjW0fhOSvpUj8znIxV60X5vwqpGPmrRsVy1NGVTY6TSEwPwrp7YYiFc9pQyvFdLGvyr9K6orQ8es9Srf/drmbrmRvrXT6h/q65q4H7w/XNVY0w5yXij70I9yaxMVueJh/pEQ9jWPivOq/Gz1I7DVFOAo6U9Bk1nYhjoxU6rTVWpVHFNIhsegFTpgAs3QDJpiLSXx2afOehKED6nitLaEdSPSstYpI3WUtIfxP/6qlmGVP+fWp44xHCiKMBVAqKQVnsjmk7yuUJRVKQVoSDrVGUcms2aQKMo5qrLVqYc1VkrCR0xIHqB6nfvUL9axZsiGmGnmmGsmWhKKKKkoKcvWkpyChAjtfhxEIZr/AFFhxawMVP8AtHgVTlYsxJPJNbWhxiz8BXUo4e6uFQH1C81iSdq9KS5YxiGD96U5/IrN3qJhxUzYPNQt92sjuuQPUDdasN92q7VlIlsibpTKe/SmVhIQ16veHl363Zj/AKaCqD1peGP+Q5af79Yy1RrhletD1PW2PP4Cq83epqry5pwWh9hUetypIMVVl61blqpKMY4z0NaWIuV5O9Q1JJUbUWFcYaSlJpM0WJuOU1ZgPzCqi1PEeRRYdzR1xBP4fjcAb7ebH/AWH+I/WuYVK66yjF5b3FqTgzRlU/3uo/UfrXKH5c57da48RDld11Fe5m3zb5j6LxVenOdzE+pphrqiuWNjwakuaTZE/SomqR6ic4pNmDIzTaKKgkKSlpBSEL9K1NKtDNKKo20RkcADvXd6BYLBbm5lGAo4rqw1Lmlcyq1FCI4JHp9qTxvIrl9Ru2lkPPNXdcvzNKQG+UHisNjk5revV+zEmhS05nuMbrTcZp+M0oWuNq51WIwKcFqQLTgvNPlAiC81IqZqVEqVU4qlEG7EaR1MkdPRMmrEceK1UDNyGRxcVZjjx2ojUcdORxzUo61vGJDY5RgVIpqMUpYYzWqSQiXdjvQZcd/eq0ku33NVJrjGeaTmkhpNlqe62jrWZcXZJ4NV55ye9VctIwCgsxOAByTXFVr9jaMLbjpZd2c1u+E/CWpeJrkC2jMVqD81w4+UfT1Ndh4D+Gj3PlX/AIiUxwEBktc4Zv8Ae9B7V7DaW8VrbpBbRLFCgwqIMAV4GMzGz5aerPTw+ClNc09EYnhLwhpnhq3As4hJdEfPcOMsfp6CulyByeBUFxcxW/3yN3YZrFvdUZywBwOwFeO+ao7yPao4V7QVka9zfJEMKcmsa81Isev4Vk3F7kfezzWdPcn14rSNM9Wjg4x3NKe9J/i4+tUJrsnviqDz56GoXmG05PXtW8aZ1xjGOxcaTr3P156VHJPjOCKoy3HXk9e5z+lVpJyc81tGmTKqkXpLrjrVWS5Jzgmqhlz3oUliAM1somLqtkzSM3elhieQ4UE1raB4eu9VuFjghds9h2HqT2r0bTfDumaIoNyqXV2OdvVFP9azqVo00c1bExpuz1fY4/w94Qu9QxLIPJthyZZBhfw9a7ewsNM0aPFpELi4HWaReh9h2p97qEkv+tf5QOFHAH4VmTXB5we1crlOo9Tmfta/x6Lsi7d3zyNukfcfrVCSct0qEFpWwuSTWxp2l5O6Yc+lHuwV2W/Z0I6lC1tZrlhgH610On6THFhpAGarkMSxLhQBU+8AVhOo5Hm1sVOppHREqqFGBilyKg8z3qG6vY7SLfIeey9zUJOTsjiUHJ+Zcknjt4zJM4VBzk1yusa5LeZigJjgB7dW+tUdSv5b2TdIfkH3V7Cqg5rqhSUdWevhcAoe/U1ZLEMDp05q5GMCqsNW0PAokzqqE8dWYuKqqamRsdawkcsy4pp6nNV1OOlSK2Kg5nFkymn7qi3UoPFBm0TKacGqENTg1InlJw3rTgag3cinBqCHEmzShqi3U7dSIcSUNTg9QbqcDSIcSwGpQ9V1b0pd1IhxLIYetODe9Vg1ODUWJcSyGpQ3FQK9OVqmxDiTg0bqiDA0uaLk2JM0m70pnajNFwsOzTWNNL1Gz8UFJDLt/wB0wHpWWTVy6b92apE0jopLQaxqFzzUjGoWOaDZIYx9T/8AXpppWNN6ihFXKviVtmiYB++4H1rjz3rrPGR2afZp03MWx/n61yZ74rop7Hq4BfuhDTaWirO0ic4NRNzUkh5qE0xoRqSlpKYypqP+pX61nVo6j/qV+tZpNXEiQHvTKUnrTSashjWphpzGm1SIZG1MapGpjCmZMhYcmomHFWGFQsOKaZlJCRytGeDx6VZWRJRxw3pVRhTeh44qrXJU2i1IuKiakS42jD8ipCFcZQ0rWG2pbENNPSnsMUymmZSTQxqbUjVGetUmZsjNNbrTyKY3WqMnsMYUxulSNUbU7kMZUbVIRTGoTJIzTWp7dKaRzWiM5EZprdKeelMYVRDGHrTDTzTDVohjDTW608000yGiNqaaeRxTaZDGUU6imRYrCloor2EeMKKWkFLVAOWn0xafTKFFPpgp9bRGKKUUgpRVDRItSCmLTquJohcVf0e9Njdhzkxtw49qo0/tVxbTuJq6seiph1DIQykZBHepFWud8KajuzZzHkcxk/yrpsV6cJcyuc0lZ2BRT0FIop69asRIowOKnjqJelSx9aaEWo6njPy1An3anT7ooaAtxdRWnasRisuLqv1q/bt0zUtCMPxhY+RqCXsf+ruRh/ZwP6jn86yk/lXd3tkuqaXNatw5G6Nv7rDp/n3rgotwJDKVcHBU9j6Vkl0OKvCzuiveJlTiub1CP5jXWzJlM9KwNSi6+1TUiOjL3jlp15qvWhcxkMRVNh7VzyR60diOgU6is0USQf6xcdc13Gvgy+F9DlPOwyRE/iCP51w0Zw4PvXeuv2nwIxH/AC73St9Ay4/pXRBaHJitHF+ZzkIrRsh/OqMX3RxWjYjlfrTirszqbHU6SCVA98V0kQBXngCue0gfICPWuihwAe3/AOqulLQ8WruU78HZz17iucuB8xrpNQGAfqa524HzGqNqByHiYf6XH/u/41j4rb8TjF5F/uf1rGA6V5tVe+z04/CJjjmpEFIo5qRRzU2IkPRalUUxRU6CmjNkkY5qPUBujhiH/LSVR+Ryf5VYQVFMu+/sx2Us5/75x/Wqexncs/WoJBzVlhUMlRJaHKUJhVGZcGtGYVRuBx0rKRrAzZxzVSTpV2cc1SkrCZ1RK7d6gfrU7d6gk61gzdEZphFPNNNZM0Q3FGKWikMSpYhlgB60wVc0qEz30MY/icD9auCu0hOXKmz0HWFNn4U0SzIwzI0rD69P51zUnQe1dT4/ITUraBfuxW6qBXLHmvQr/G0XgV+4T7kDdagkHFWHFQydKwOhsrv0qu9WX+7VaTrWch3ImplOam1zsBj1o+GjjW7U/wC2KoN92rWiNs1S2Po4rJmmHdq0X5o9f7VBL3qYNlAfUZqGTr+FXBaH102VJhiqslWpT1qtL7VrYzuVXHJqBqnk71A1KwDKQiloosK4Cpoz0qCpIzzTC5p2jlXVgcFTke1ZXia3+z3srpjy5l81Px6j88/lV6Fuak1+EXWhtIozLb8/VT1/Lg/nUVqSnH0Jc+VM4fGKY1OzTWoZ4T3IXNQuamaoHrJmT3G0lFFQIDQBSVLbrucCmtXYRu+G7Brq5UAZ5rpfE12ttClnBjCjnHrUnhi3XT9KlvZBggfLn1rltQna5uHdiSSa9W3sadurOJfvqt+iKExLMc1HtqcpmgJXFqd5CEp4TipduKcF5ppBchVKkVKfinqtUokuQ1VqREp6rUgq0iG7gq4qVR9c/SmU73rVIQ9T8o+n5U7ODxUW6kZ8/r/KruFiUviopJKieT1qrNL1rOU7DUbj5Z/SqU0pOcU2R8mr/h/Q77xBqKWlhGSc5eQ/djHqTXFWrKKvLY6IQbdo7lTTrG61W9jtLCFpp5DhVUfz9K9v8B+ALTw/5d3f7bnUyM9MrEf9n1PvWt4R8M2Phmz8u2AkuWH724YfM5/oPat2aWO3iMk7YXsO5r5rFY2VZ8kNj3MLgOV809yxn5c/wjnJ7Vm32rJEClucnu1ZWo6s9xlV+RBwFzWPNPxk1xxhbVnv0MF9qZeuL1nYkk5+tZ011xyQKp3F5gkAgms6acu2Sa3hByPQUYwVkXZrnPSqzzBjVVpahebmumNOxMqli081QPP2BxxVVpaiL5rdROWdbsTtLk0zcSeajXJPFbOh6Nc6lOiRIx38D5c5+lU7RV2YuV9WU7a2knkCxqWJ6AV6H4X8EMVS81YiC0HIz95/YD+tb+h+HLDw/Gkl4iXF7/zyPKofVvU+1WL/AFCSeTdM+cdAOg9q46lZydonK686r5aO3f8AyLD3UVtbfZtOjEFsOuPvP7k1kz3OOBVee53VTaQt9KzjDqzajhVFE8sxY9afbW8lw3AOPWn2dkXO6XIXsPWtqBVjXCgACiU7bDq1lDSItlZpCozya00IFVFcAc0plx0rlk23qeXPmm9S4ZaZ5maqebSSTrFGZHPA7etJJvREql0J7q8S1hLv1/hHrXM3t200hkkPzdvanXl008hd+PQZ6VmyPuPWu6nTVNeZ6WFwyWrHls09DUCmpUPNNna0WYzVqNulUVNWI25GaxkYTRdVuKmUiqiNUqt71DOeUS2GqRWqqG6VKre9ZNGDgWFanq1Vw1ODY71Jk4lgGnZqBWpQ1BLiTg04HFQhqUNzTIcSbdTg3vUIanZzUkOJNupwPFV8805WIpEuJPnFANRhuadmlchokDU7OOlRU7OcUrmbRKrcU4GogcUuaDNonDClzUAbmn7qRNiTdQzetR7qRmoFYVjTGJpCaYx4oLSIbhiVx71VY1NOearsRmkzpghjdaiNPY5BqNutI0SGE0q8t+NJSwj94M+tCG1oZnjg/NZL1wjf0rmG65H1BrpvHRxdWn+4a5k9eMV0w2PVwX8FDW4pKXqozSVZ1kEvWoTUk5w/4VFmmihaT1pMmkpgVtSP7hf96svNamoDNqfY5rIq4mchSetNzRTSaohg1JQTTSashsRqYacaaaozY01G4qQ0xhxSIZERTGFSEU1hVozkRMKaMgjHBqSmtTMWh6zno4z707COMo3PpVYik6dKLBzvqTspHUVGaQTMOvzD3pRJG3XKmiwXUhhphqVk7g5+lRsMHmmjNxGGmN0p570xvamjJkbUw1IaYaohkZppp5prVSZDIzTSKeabWiIZEwphHWpWpjVRBGRTcU8jFMbrTIY0imNUlNIqiWMooNFBJVpaRTlQadXso8LoLRRRTBCrUgqNaeKpFJjhThTRTq1QxacvSm0oqhomXtTxUa1IK0iaIWnLTaetaAySF2ikV0OGU5B9K7/SLxb+zWQEbxw49DXn4rR0a/On3gl5MZ4dR3FbUZuLsZyjc73FPUUkZWRFkjIZWGQR3qUCu9GHkAqVKjqRB/hVJAWIzViM5Wq0Z6/4VYh4oaAtxnmrsJqjH1FW4TSEa1m+GBrnvGGn+RfrexDENyPmx2kHX8xz+dbVu3StC5tE1LTpbVzgsMo391h0P51jJ2dyJx5o2POSPlwefwrL1CLIyR7VssjI7o4Kup2sPQ9xVK9j3Ke+aqSujij7sjjr2PH4VlyLgmuh1CHk5HNYkybc8VzSR69KV4lTFGKcRikqLGosY+au+8MSC48N6vaseTAJAPdTmuCUV2nw/dTqn2dyNs8bRH8RWlM5cWr0m+xlIMtWhZfeXPrVNozFOyN95WKn8Kt2v3h3yaqC1M56xudZo/3B9a6KE4H079xXOaR90fWulhGVP+e1dHQ8WutSlf8A3egHPQdBXP3H3jmuiv8Aoe3PSsC4HzmrS0NKGxx/igf6VC3+z/WsZa3PFK/v4D7EVjKK82r8bPTj8KBRT1HNIBUiVmRIevSpkHSmKKmjFWjJkyCmoudQQ/3Ym/Uj/CpFpkPN8/tGv8z/AIVTRnLYsOvFQMKst0qFxUyOYozL1qjcD5a05Rwaz5l61jJGkNzJm61Tk6Gr1xwTVKQdawmdkCq3eq8n3qsvzVaT71c0jeJGaaTTjTcVmzUM0UYooAUV0Pge3E/iG0UjPzg1z9dl8MYw3iKEnqoJrow0b1EY4h8tKT8jX8eNu8RTD+6qj9K509K3/Gxz4iuj7gfoKwSM4rorfxGdeF/gRXkRMKhbpU7VCw61kypFaQcVUk+9V1xmqkowTWb2KT0IGFMqRhTDXNLcoa33ak09tl5CfRhUZ5pIjtlU+hrNjg7TTPYrVt9vHg5+WnOKoaFL5tjGc54rQfpW1Ne6j6yctmU5fSqslW5BVWQVpYhMqSDn8KhcVZcVXbilYdyOkpaMUrA2JSr1pO1KKLCuWoWxWtYOrfJIAyONrKehB7VixtV+2fBq0J6nI61YnT9Rlg5KA7kY/wASnoaz2ru/FFidQ0xbiLma2BPuy9x/X864NjWM1ys8mtDkkQtUT1K1RNWLOVkdFLSVAgrR0eDzrlVx3rPUZaup8H23m3qkjOOa6MNT56iRMnyxbOh8QzfZtLtrNOONzYrkSpJya29fn+0alJj7q/KKzCldtd80rdjKjD2cF3ZWxSbasmOjZWPKXcrhM07ZUwWl20WC5EqVIq804ClqkhXEoFLig9KtKwCijNJmms1O4Di2BULyY6UjvVdmqHIaQSSVWkaldua1/Cvh268RagIoQUt0OZpiOEHp9a5a1VQjzSNqcJTlyw3E8J+HbvxJqAhtwUgXmWZhwg/qfavetB0ey0OxW00+MRx9WY/ec+pNGjaba6TZR2VhHsiQdcct7n34/SmX2prCCluQ0ndvTivlsXipYiVuh9RgcvVNaayLt5eR2cZLfNKeien1rm728kuZN8rbm+tVp5yxYk5JOTk1nz3WPukntx/n3rlS6I+ho4ZU9XqyxLOBnknFZt1ecY3fTFVrm7wSBycDA9OtUGkJOSea6qVG+rNKlRRVkWGlJOc1E0tQF6jaTk4rsUDjnWsTNJjvULy88VCz5NNzWiicsqzY8tmnxqWxTI1Lniu08G+FptUuAzLtjX5nZvuoPf39qUpKK1JT0cpbEXhLwzPq96iLGSnVj2A9Sewr1S0S00K2+z6ZtabG2S4x+i+gprSwWFkLLTV8u2H3nPDSH39qyLi4znnArinNzZjyyxNrq0ei7+pNcXPX5iT3JNZ08+fWoZps5wars/NCikelToqKJSxY8dc1q2VmEUPMMseQvpTbC1EKCab/AFhGVX+6PWrQk9TmlJ20RjVq83ux2LCmpFfHrVZXFG8Y4NYtXOZwuWvM9MUhkx3qr5go35pcolTLXmetZt3dGZs5+QdKS8n/AOWanjq1Z08ueBW1KmlqzelRu7sJ5dzY7VDnPWmlvzpN2a1Z3qKitCRTUqMarg04MRUMTVy4rVIrVTRqmVuKykYyiXY3x0qZWz0qkj1KjVmzCUS6r1Kpqkr1Mr0mYSiWlapA1VQ1PDHtUszcS0Gpd1Vw/rTw1TYzcScNS7uahDelPBpE8pMGpwaoM04N60iHEm3U4GoQ1ODUMhxJQ3NPVs1CG5p2eaRDiTBuKdn0qEGnBscCkZNEwNPzUIP607PP8qRlJEqnmlzzUYNOpENDs0ZptITQKwMeaYx4pfQ01zxSZcUV5utV2NSyGoSaR0RGHpUbU9ulRMfQUjVCZp0Jy6/WojTojiRT701uEtmZvjkkXlt/1zP9K5rPvxXTeOl/fWrdthH8q5jnGK6YbHp4L+ChGOelJRRVnWV7jhvwquSf0qxd/wAJqqT7imWth2eaTNJnJpM80xMbcjdbyD1FYRPNdCDkHNc/dJ5c7qex4qoGcxhOO9JnNISeeaTPpWtjJi9KZmlzzzTCcNjt2pmbFJpCc0lJmi5ItMNLmmk0yWIw5php5ph700QxjU0jNPI44ptUZMjNMqU96jIpkSGkVGR1qU1Gw61RmxuSOhpwmcdcGm01utMlsf5iE8jFB2Ho1QmmkUWJbJih9jUTKfSm5I70F29aLE3EIpjDFOLnvTWOTVIhsYaaadTWrREMYaYakqNqpEsY3NMp7U01RAykNKaQ0yGMPWihutFMkpIMZHvUgph4YH1p9ezE+eg9NRaKSlqixRT1pi04GqQ0Opwpopwq0UOp1Npc1YyQVKtQrUq9KuJaY6nr1plPXpWiGyQUtIKUVaEdP4T1PY62Mx4b/Vk9vautry9GKMGU4IOQRXeeHdTXULQI5H2iMAMPX3rsozuuVmU49TWAp600CngV1IzHpViI1XWpYzV2AuxnkVahPrVKM9KtQn5qhoTL9ua1rOT5qxomxitC2fBrGS0EnYzfGWnhJUv4l+ST5Jcdm7H8a5aZdyH2NeoiKO9s5bablJVwfb3rzjUrV7O6lt5RhkOPr70qbv7rOavTs+ZHMajD1PrXO3UfJ9q7G9jyprm76LGampE3w0+hiOKYRVmVcE1Cy1iztGrW74ZuTa6pbTZxscHNYqjFXLFtsy/WnDRkVY80HE6jxTALbxHeqMbWk3r9G5/rVS2+8PrWt4sXzl0u95JntlVj6spwf0xWRb9RWiWpw0/epI6nSW6V00B98Hr1rlNJbBH0rqbdsqK36Hl4hakN90OOBWDc/frfvP8AVn1x/SsO7HzVUSqBynipf9QT71ggV0viiMtbxN/daucrgrr3z1Ir3RQOKkUU1akWsrGchyirEYxUSDmplq0jJkgpLcf6XN7Ig/8AQqcOlFr/AMfE/wBF/rTMpbE9RyDmpaYwzSaOcqSLwao3AxWjIKpXA+WsJFxepjXQ5rPk6GtS6HzdKzJh1rCaOyD0KjdaryD5qsPxUEneuaW50IipKWk61mzYSlxRS0JAFd38K0B14ZHRD/KuEHJrv/hZxrQP+yR+ldWE/io5MZ/Ckix42GNeuPqP5Vz9dL47XGvTHthT+lc1W9ZfvGdmElehH0GsOaiNT9ajYVk0XJlWTiqc3er0oqpMvWsmVEqt0qNuvFSsKiasJo0G008MMU+kIzWLFY9C8H3G+0CMegro36VwPhC52TBCevFd8DujzWtDWNj6WnPmpxZUk4zVdxVuUVWkFbWLTKko5qu9W5BVZhSLuQkUlK1JSEJRR+NFAh6datwtVIcVPE1NCNyzkxweQRiuF8T6Z/Zt+fLBNtL80Zx09R+FddbyYIqxqFlHqunyW0v3sbo2/ut2P9KqUeaJz14c8Ty81E9T3UUltPJDMpWRDtZT2NQHmuF9meS10GGkp1JipFYdGMmu58Gr5VtPP/dU1xEX3q7rRSIvD9wQeWGK7cErSuTKPMkjN/1kjsepJNO2e1SW6ZB+tWPK9a3SurhV0k0USntTCmKutHgmo2T2pcpmVttG2pitNxRYCMjikxTyKQj1osBHQaUjmmscUAIW7VExPoaVzULVLZQ1mzULU9uKlsbOfUb6G1tUMk0jYUD+f0rKU1FXZcYuUlFbsm8O6Lc69qiWlqNo6ySEZCL3Ne6aNplro2mx2lmoSNRkserN6k/nVLw9o9r4a0tbeLDTNgzSEZLt/hRe3jSZAb5fQHr9a+WxuLdeWnwn1+WZY6avJast6jqO4mOA4HOW/pWLNKFUk5x6UyeYJknrzWTdXG5jj16+tcNr6I+jp0lTVkTXN3nIHT0rMuLjb945c1Hcz7E9z0FZ7yFiSTnJya66VHW7Mq1dR0RM8m7OTyaj31CX/wA5qMvXYl0POnUJmeomeoy3PNN3VRyymSbs09BkjFRqM10fhPRZdTv4kRC25gFGOv8A9aiUlFXY6ceZmr4K8NS6pcKcBVHzs7dI19T/AIV6dLJb2dmtlYApap1J+9K395qi2W+lWIsbMgqOZZB/y1b/AAHasm5uOTzXFKTm7lQg8Q0/srZfqx9zcZOT+VZ80uev5Uyab3qo77jmnGJ6tOjYlaTJ4rS0m2BU3c4/dKdsa/32/wAKz9NtXvryOBON3LN/dHcmty9njZlihAFvENiL7ev1NN6GWJnqqUfmDSFmJJ5JyaQSY96r+YfrRvFRYy5LKxa8zFN8081X8wU3zKOUfIWfMNDTeWhb2qp5tRTSbzjtQolKkDyE85ySeahZqGbFRMc1okdMYpDmPNIG4pmfzoz/AIUMolDU7NQg+1OB9KzYmiZTipFaoN2acrVDRDVy2j8VIrVURqlV6zkjGUS2r4AqZXqmrZqRX5qbGMol1W4p6uRVRXqVX6VBi4loPmnhh2qqDT1fFIhxLAanhqrqc9KepqTNxLG6nBqrq1PzSIsWN1LnioAacGzQRKJODmng1ADT1akZSRODTgahU808GpMmiYN60/PUfjUINSKfT/P+eKRk0SA4pcnNMHAoB70GTRIOnWkJxSZ79frSE9KGKwtRueKfUUh4qTSKK8hqEmpZOtQMaDeKGseKiY09j8tRk0i0NpU+8PrTTSr94UIb2IfGURfT7aXGdjlT+NcdXf6pH9p025t+rFN6/UVwH1610weljuy6d6bi+gUUUVZ3kN0uY81SJwOpz71oTruhbFZYOAOwxjFUiokmaaTSE8j6ce9ITimMcDg1maqmJFkHQ8GtHOaiuo/OhZe/UURdmRNXRh5OOaTJxSHgkHr3pproOW7Hccc0jDcuO46U0Hp+dL0oJYzdkfzpM0SjB3D8aZmmjO47NITTc0U7CbFpKM0lMm4jU2lNJTM2JTDTs01qZEhrU0jin0w96ZDIyKSnmm4pmbI2FNIqQ0w0yWRkYpCKc3NNpkjDSd6caawqkQxpppp1NNWiGNNManmmtVIREab3p5puKohjDSU8jim4poljD+FFLiigkot939acvPNIelEfTFe11PmYvUdRRS1SNUwFL3ptOpljxTqaKVatDHU4U0UtaIZIp5qUVCtSKeKtFokpymmCnL1rRFEy8inLTF6U8VaEOFWNPu5LK6SeInIPIz1HpVcUtaRdgPTrG5jvbVJ4TlW7ehqyK4Hw7qh0+52yEm3k4YenvXfgqwVkOVPII716FOakjCUbMUU9Tg0wU7OK1EWomq1EeaoxnnrVuM0hF2M/KKuwNis6E1chbBrKSINyzkIPBqh4y037ZZrewKDLEPnAHJX/AOtUlrIa2rNwy7X5VhjFc7fK+YqykrHkMy5FYd/D1ruPFOknTdQYIP3EnzRn+lctfRZQ5rZ2kro5IXhOxyNyhGfaq5HJrVvosHNZzLg1hJHqQlzIiqSEkOMdabSrwwJqVuUzuZGF54MjK8tZz88/wuMfzFY8JFang9xcQ3lg3H2mBgv++OV/lWTD97mtUedSXK5U2dDpbcr6YrqbVwUH5VyGnNwldTYtlf1rZbHn4mOpPcfMjVi3f9K25BuQ/nWPdjjFUjOiYGvJu09z/dINcpiu11FPMspl9UNcX1rkxC95M9SlqhVFSKKYtSp0rFkyQ9alWo1FSimjJkqilthiefHov9aatOtx++l/3V/rQYz2JqQ0tJQznIJBVSZfl5q9IOtVZhWUkOO5jXYrKmFbV0OtZFwK55HZTKElQS1alFV2FcklqdMStRTjSGoZsJRRiikMVPvV33wy/wCQwv0rgl6iu5+GrY1uL3rrwn8RHJjNabNj4gL/AMTg/wC4K5M5zXb/ABCiA1BHHdK4pvvV04j+IzbAO9GI0U1+lPpZF+UGsbHRIpyCq0q5FXWFVpRWUgi7Ge1RtU7jFQtWEkbEdFKetJWTAv6RMYbgEdjmvTNPmEkQxzkZFeUW7bZV/Ku98NXXmWoB5aPg1NF8s3HuezganNDlN2UVWcVaOCtV2FdjO1FZ1zmqsgxVxhzVeUVJoVWFMqZqjNSJjaKKKBBT0OKZQDigC9C2K0baTHWseN+lXbd61i7EMo+MdI+225vrcZuIx+8UDl19fqK4HNetwSYrivGGiC0l+2Wq5t5DlgP4G/wrHE0rrnicGJpfaicxRR3pa4kcZLH94V2ennGgMPVhmuLh+8K7Kx50Mf79d+Ee5pTSbRLZr8lWce1QWv3BV3HSuiC0OatfnZWZc1C8eQMfSrjJUTrTZldlJkxUZXFXGQ1XkX60ikyuwppqRxxUT9ahjI26mo3NSGoHqWwGSHmo6kamn261FyuhHjNeq+A9CXRbH7bdLjULhe//ACzQ9vr3Ncz4C0NL26+33in7Lbt8ino79fyFd9eTlnPf39a8PNMVr7KPzPp8jy3nftp/ILq4LkgHr6Gs6ecKvXBPv/nFJPMFU84JzyO3vWTcT7s8gDvXhK8j7CMVFWQ66uC7dfr2zVCaTapYngUksmG545NZd1PvcgH5F4Ge5rppUzCvW5VoOlkMhz2qBn5pjPioi3NdqXQ8qU29WSM5PemF6bnNNJq0c06g4nNOXJqPPNSwjLY5pmafM7Gjpdm13OqDp1Jr2nQ9PTw/pIDBftlwnPrGn936nvXM/DbRVjjbUbtAYYMMQf4m/hX+tdBqN4007yOcsxzXJUm5ystjsVPnfslt1/yI7q4ySc9azZ5cd+aJ5upqm75NJRPUpU+VAzE5zTc00nNT2MBuryGBPvSOFH40zaUlCLk+ht6egsNH805E94MAekQPP5mq5bnnmrOszpLfMsP+phAijHoq8frVDNBw0IuS9pLdkm/rQZM1Fmk3UWN+UkZ8mk3HFQs9N3+9CRXISs4FRs/NRlqbu+anYpRHls03dTC1ITTLSH0ZwKjDc+1G6hoLEuTxSqajBpQahoViYHFPB96hBpwNZtEWJlNPU1EDS1LRLRZRice9SK+RVVWqRTUNGUolsNUqtkjmqqtmpAcVnYxcS0rcc09W4qqrYp6vUtGbiWgx7U8PVdWzTgc1DMnEshuetP31WVqkVqRm4lkGlBqFW96ep4pENEucGpFaoM9KepoMmicN61IpqBTTgakxkiwDUoODUC9KkU+tIwkiUdqWmDk8U8cHmkZscKQ0f480nYUE2DPHtUcnSpKik5FItFeWq7dasTcCqzdaDeOwxulRk09zxTKRaEoFFNFAy/LJ5UtvIRkHrXE6zbfZdSnj/g3bl+h6V2N8M2cLf3TzWJ4mt/NsobtR80Z8t/p2raDsy8HPknrsznKTNGcim963PZY7IPBNZU67JWXB/wA+9aWfXt/n+tU9QThJPwP1oCLsytn+pNFMz0oyMfhTNB69vpS0zPHPT1pdwpEsytTg8uTzAPlbrVA10NxGJoyh79KwZVMchVuMGt4O6OWpGzGd6UGkpKszHdqgdfLb/ZPT2qXIoYBhg9KCJIhzRmmspQ4b86M1aMmx1IelNzRTJuFIaKDTQhDTaWkNBLEppNOPWmNTIGsaQ0tIetMzYw001JTD0oJZGRTakPWmHvTJGGmmn0jVSJZEabUhFNxVkMYaaaeaSqRDIjTDUrCm4qkSyOmmn4pppiaG0UmKKdySjSDh/rTqa3Y17TPlNh9LikHNLVI2TE706kpaZSY7PFKtIKUVSKuOFOpopa0RVx4qVOtRCpE61oiiQCnKabmlFWmVcmSnUxaeK0TGOFOpop1WmA9a6nwpq4Rls7lvlJ/due3tXKrxUicHI4Nawnyu6E1dWPVMevFFY3hfVRfw/ZLhgt0g+Rif9YPT61tYx1r0IyUldHP1sOQ81aiOaqLViI80wLkRxVyI81nqatRNWckSzThYjoa1rSTsT9Kw4HrRtnxjFYTQLc0da09NW0xoTjzB80bejV5VewNGzxyKVdDhlPavXbOTn2Ncx460feh1C3XpxKB+hqKc7PlZNWHN7yPKL6HGeKxZl2tyK6i9jyKw7yPrVyRtRloZhGKbUrDmmsKxtY6bm54auzbXkEy/ejcN17d609etVtNYuVi/1LnzI8f3W5H865vT3CTCuv1RPtOiader1izayfhyv6Z/KtY7HDV9ysn3Kti+MV0+nydPyrkrVuldDp8mcCto7HLioaXN88qay7sdavRPlf51WuhkniqOCnozIkXcrA9wRXDzIUldT1ViK7uQbWrj9Yj8vUph2Y7h+NYYhaJnpUH0KQFSrTF5qQVysuSJFqQVEtSA00YyJlp1uMTSZ/uqf/QqYpqSE5mPpsH8/wD69BlPZkvWkxStxSUHKNccVWkHFWm6VC44qJIDJulrHuVwa3rpax7petc8kdVFmTMOKrNzVyUVVcc1yzWp2RK5FNqRqYayZshKKKKBjlHzCux+H7+XrcGD/FiuOX7wrqPB0nl6rAR1310YbSaOeurwaPQviBFvEMmOcc155IMNXqXi6MTaejDNeZ3SYeu6uveuY5fO0bFepgu6E+o5qLHNTWx+fB6MMVzo9Cfw3Kjiq0o5NXpl2sQexqpIKymhJ3KEqiq7irkq8VVYVjI3TuiEikxT260mKysMZ710Hhy78q6UMcI/ymsLFS2rFJOOvUVhUXLaXY6sJU5JnqdvJujwetJIPmrL0W88+1Ryfm6MPetVvmFdsZcyue4+5WkqCQfLVlx1qBhxQyolV6ibvU8i81C49KkbI6KKKQgoopM80CHocGrML1UqSM1SJZqQyce/rVsiO4heGZQ0TjaynvWVG9XY5OmK3i+hm13OB8Q6RJpV4VwWgfmN/UelZVerXlrDqNm1tcjKtyD3VugIrzbV9Om0u8a3nHI5Vh0YetcOIoezfNHY8+tS5HdbMrQ/eFdhpJ36XMvUrgiuOj+8K6rw7LlZYv7y4FXhHrYzp/EmaFqeKvLWfbnBwavoQa7ImeJXv3FIqNx6VLTW6U2cxXYZqtIMVbaq8o61I0VHHFQvU79agcVLKIW6VC1TNULdKyYIZVnTbKXUL2G2gGZJWwPYdz+FV0GTXf8AgXTxa2jahIuJpfljz2X1/GuXF1/YUnPqduAwjxldU1t1OkSOHT7CGztceXEu3jjJ7n8ao3E4j69T+n+f6VJcS45JJ7DJ/L+dY11Puf5SfXPT6V8hKTnK7P0mjSjSioxG3M24tn8azp5cZp1xLt4/P/P41Qkk7k9Pet6cBVKltENuptowuMkmqJbPX6Ukj7mz+AHoKjrshGyPJq1OZjieKQmmscdKYTmtUjiqVL6IcWpM0lJTMR6nJFaukW/n3KKAWJIGB3rKj+9XoHwts0m1r7TKAY7SMzEHuf4f1qZu0WbUWovmfQ9CukXTNNg0+I/6sb5fdz1/LpWJcS4z6mrF9cGSR3Y5ycn3NZcj5PtXLFaHs4ajyR13GyPmoWfmkd6hLc1pY7CYNW54VXF7LOR/qIXkH1xxXPKc10OgttsNRfv5Sr+bVNrHNi/4TXcj+p/GkNRfffDdAM0ZA6ByD2oLSsrIV8bsZHXB9qJNgXkn14qMyHJ2jBznk8N/nGaQn5s8HngsvIx6807DH/IVUnPzUxwAO+ScAEUxmG1hgEA5I/PPelyS2Tk/UH/D/PrRYYmV2nnnGajzSqAFO7jPQjke9IwH8DA5B/8ArU7FphmkpM0bqLFC0UmaA1FgHU5TTKM80gJQaeD0qIGnAmoa0IaJgafnNQg8809TUNEtElSKaiBzS1BLRYU9PrUinp9Krg+5qQGs2jKUSwpp6moFapFPepZk0WFPFPDVXU56VIpxUNGUok4NOBqJTT+tRYzaJ1NPU8VApqRTxSMpRJwaeDUANPVqRlJE6tipFOagU1KpqTCSJ1NSA1CpxUqmkzCaJFNPFRrUg9vQ0jJodnikoH9aPSgmwp4qNqeetRt0pDIJ/uGqbGrzjKsPas7PNBvACeKZSmkpGg09aKKTpQBbuPn0qX1XDCq1mEu7eS3kxslXac9vSrln+8imiP8AGhFY1i/lybT2OK0REFo0uhzFzC9tcSRSgh0YqRUZNdH4stPMWLUI+QfklGO/Y1zfp0roi7q57dCr7WmpDetMZQ8ZRu/86Umk7CmasyjlTg9c96Tdj+lWr+LkSqOD1x6/5/rVLPp16cVSKTuPyPQClzx6VHnAzS7hk8c0WBkm73qnqEHmJvUfMOtWM5/z2pd3pTWmxEldWMHoaKtX0Gxt6fd7+1VM1unc45LlYGhaSgGmSOZQwwaqupQ4arOaaw3Lg0LQiUSt3pc0Muz6U2tEYvQU8UZpM0lBNwpKM0UxXEJpppxptAhDTacaSghjaaRinUhpkMZTSOtPI5pppkjDTaeRTTTJYw0ypCKbVJktDCKZUhptWmQxhFMIqQimsKq5NiIimkVIRTTTJI8UU6imTYzqRhS0V7jR8mCdKdTV6mlzTRomFOWmindKZaYop1NFOppjuKKcKZThWiLQ8GnqajAp4q7lEwOadTFOBTgatMaZIlSDpUS1ItaIseKfUYp4rSID16U9ajWpR0q0BNDI8MiyRttdTuBFei6FqK61ZlvlW9iH71P7w/vCvN15FW9OvZrC7juLdtsiHIP+Na05uLM6sOZXjuekrT160ljcRaxYfbbUBWX/AF0I6xn1x6Gha7lJSRhCakvMsRt2PpVmNscVSVsVYVvm54pNaDNGBqvwvjFZUDYGTnHSr0J4ArGSJNu1lPArUG2eFo5AGVhtIPcVgW79K1raXvXPUXUuLPMvFekNpeoNHgmB8tEfb0/CuRvIs5zXu3iDSo9X0x4WwJQN0Tejdq8Z1G1e2uJIJkKyIdrA9jWkJKUQtZ6HMzJtY1Ay1p3cXBrPZcVMkdMWNjba4IrtvD7fb9MvbEfeki85Pd05x+Wa4jHNb3he+NlfwzZ4RgT9O9OJhioc0G10JIDgitqykwwqlrFn9i1aeID5N29D6qeR/On2j4IrWLsYztUhdHS28mV9QadPyv8A9aqVnJxjNW2bK1oeZy2ZnzD5q5nxLFiaKX1G011NwvNYniCLzLEsBkoc1NVXizqovU5sU8CmLzUgrhaOmSFFSCoxTxQjCSJA1PjOJ48fxBl/r/So1ob5Xhc/wuBn65H9aDKS0Zcam05xg80lByMSo3GRUhpjUmhFG5TIrIvFrdmXIrJvF9qwmjeizEmXBqnIPmrQnXmqUq4rlmjtiyq1RmpmFRmsGboZQKXFAFAxy9a2vDj7L+M5x8wrGWtHSWK3SkeorWjpJMzqK8T2u/P2jR19QK831CPbKwNeh6fL5umID0K/0ridah2TNgd69Oqro87CPlm0YR60oyCCOtOZfmpAK5EeundE14uQrjowzWfItaUfzwNGeSPmFUpU5NKaurkJ2djPkWqkq81oSrVWVc1zNHRB9CmRSYqRhTKyaNLDaOhz3p2KMVLV9AWmpuaBe+VOFP3JD+RrtYX3LzXmdu20479q7PRL77RCN5HmLwwqKEuSXIz3MLVVSNjaYVA1TBg3SopK6mdaK0i1C1WZBVdhUlELCm1IwphpCsJRRRQTYSlFFFUInjfirUT81QBxU0b00xNGpG9JqWmwavZeTNhZBzHL3U+/tUEUmKtwyYFbJqS5WZyipKzPMr6zn069e3uUKSIcEHv7j2rV0Kby7hD2zzXa6xpMOu2gikIS6QfuZT/6CfauBjimsLxoLlGjljOGU9q5VTdGd+h58qbpys9jqGTZM+PWrCHpUBYyRxSjoy/qKcrHiuq+ugV4c0blkHNIelRhqXdVXPPasI3WoZOSamJzUMg5NIEVJOtVpOtW5Rg/jVVxUyKIGqJ+amYVHisrXAt6PYtf38VspwHPzn0Uda9MOERY4xhVGAB2Fc34Ls1itHvGGHkOFz/dFbV3KEXaec9ff2r5fNcR7Wr7OOyPuuHsF7Gh7WS1l+RUvrgE7QQePrWTcSBc8/WpLmfP3mHTr+NZdxLl+DkDjNcMInuVZ20GzSZY1VuHwmPWns2DVS4fLV104nBWqWiMzSE0maSuhI8qpU6IKRjgZpruF+tQMxJ5pmFyRnzSBsdai3cUA/4UCuXUPNep/DdBF4f1C4/ikkSMfQAn+ZryeNua9X+H758JTDv9oz+gqKnwnTh1zTRfuXy3FUpW9KluG+Y1TkfBrNLofRpWQjPUJkH68UyR85qHd68VQmy2j5x2/Suh0Vs6XqYB/wCWaH/x6uVVxnjg9iO1dF4bmDSzwnH7+Jkx74yKmWxjXV6bCR9uF6DpnNQGb0x1z6e/XrUUznPXnpVcvzVxjobKNy4ZgDldx57t/T8qQy8kgnuOevTiqe80m81fIHKXGlzj5iPfJP8A9b/IpGcdsEfWqof1o30uQdkWWbLfnzjGetIzZPWq+/0pd9PkGTZpQcdPrUG+jfRyjJ93NGah3804MP8AJpOIE27NKCKhDZ+tPU+lQ4gSg05Tio1NOqGgsS5FOU896iDYp2e9Q0Q0TqcU8GoA351Ip5rNololBqRefyqHNPU1mzNosA09TVcHPX0xUqn8KhmTRN3qRTUKmnqcVJk0Tqf51IpqupqVWqGjNompymo1anA1LM2iZTyKkU1CpqRT6VJjJEwNSKc1CvSpENSYTRYWpVNQKalQ0mc80SipRUQNSqc0jFi0GjNKO1IkDUb9KcaY3SgBtZs42ysK0aqXq/MG9RikawepWprUpOKaTQbBTTRmkY0x2LdjJsmQ+9ZV+ht9SlUcDORVyNsNUfiFMmC4X+MbSfcVcSY6VPUmtJI54ngmG6KQbWFcVqNnJp99Jby/w8qf7w7GuitZduKta1ZDVdPDRjN3CMpjqw7irg+V2OijU9jU12Zxhph6UZPQ9ehoNbnrAyiRTGejfp6VjSIY3Kv1X2zmtfODUN5B56b4x+8XsP4hTW4LRmZ145JHJ9vx/PvjOKNw25yOmRtHHTtz7jA/WmZHbkAAj296Nw+U5XGPUjk/5NMdx5bGdxVR15OOO+Onfv8AWl3ZHP4jHIqLJG7nbkdRj+o9v5daduyvbp0H1/8Arn8qBEjEEc4weKyrq3MLE/w/yrRBwePUg47U18OpDAYqouzM6keZGRTTU9zD5ZyOVqCtVqcrVtx1JSZ60UyWKeeDUDx46dKmozTTJauVTxSVO8YYcdagZSp5FWmYONhKSlzSVRAUlBopCENJS0lBLEpKWkpksaetNpxpDTJGEU1qeaYetBLG000+mkUyRjDmmkU8immrRLQwimkU802quQMIprCpMU01RLI6KU0VQjMooor3T5IKBRSCgaY6lHNJRVFoUU6mU4UIodThTRS1aGmOBpwye9MFPFWaJ3JQakFQrz0qVatAPFSKeKjFPXpWiLuSCnCmLTxWiKHrUi1FT1rRATKaWmrThVoDV0DVp9Hv0uID7OpPDr3Br0oG3vbJL/Tjugbh07xN6GvI14Nb/hXXZdHvc/ftpMLNEejr/jWkJuLOavSd/aU9/wAzt/XP16VIrbWLHseQByPT/I/wzYmihltY72wbzLSUZU91Poap8DduPcdT6Hk/59q61LmVyIVFON0XIXOOv8JAwPU//rrRifJ4PGfQkVkQlhjGQd3rnHX/AB/zmrkLj+HGP5f5GKlobNiFsEda0raTnmsWJs4q/bvWEogmdBA+5BXI/EDQPtludQtUBuIh+8UD76+v1FdFay4xWhwy88gjFc13B3NFsfPFxHkcVl3Ee05r0Tx74f8A7Lujc2qYspjx32N3FcNcJmui6kropOxl1NayFJRzTZF2tTBwc0jT4lY7K8Y3ml212Dlo/wBw59ux/pVaBvm9KTwzMJ1mspD8s6cezDpSYZJCr8MDg1qnpc4aPut030/I1rWTpWirblrEtnwa0oX+XFaI560LSuSzjIqjcx+ZBJGf4lIq7KciqzDrVPYUXbU4cAqSD1BxTxVnWIfI1CQDo3zCq1efNWdjtequKKcDTacKkykh4NJMT5LH+6Nw/Dmj6UNypHrQZ2L8xywYdGGaYDUdud2nwknlcofwNGaDinHVktNagGihkEMgrNu0znFajjmqV0vWspIunuYFynrVGRa1rpMZrMmX5q5Zo7oPQosMHFRkVNKOaiasGdKGYopaTFSMVauWDbZs+4qotWLY4kq4OzE1dHr/AIbl8zT1FZXiCHEhNHg+fNqBmr+txhkLdeK9VPmieSvcqnESrhjUdXLpPmNVGFcslY9WnK6HwyBJA3YdaLuLY5C9OoPqKjFWgDNakD70Iz9VoSurDlo7mTIKqyDrV6VcVWkFc81ZmkXqZ7DmoiMVblWoGFYs3RFRSmkqBh9K0dMvDbzLIOnRh61nU+Ntre1ROPVbm9Cq6cj0OzuFlRWU5UjIqZuetclot95EnlufkbofSupjbctaQlzI96nNTV0DVAwwasN0qBxVGhE44qIjmpqawzSAipKcRSEUEiUUUUAFSKajpQaYWLUbYPNW4ZKzkNWI37ZqlKxNjVhkx3qPW9Lj1q3BG1L+MYjk/vgfwt/Q1DHJ0q5DJzitU1JWZnOmpKzOd08SCzlglRkmgblW6j1qX05ro7q1+3yebGFF4F25JwJVH8J9/Q1z8i7CU5G0kYPGPam1Y55QdrMbuwaVZAfzxUEpx61H5mBSuedUplstxxTGNQiU/SgsOlMwsMl61Xk68VMx4qCTrUyGQ+tEcZlmSNersFH1NBOK1vCtt5+sRswysILn69B+tc9ep7Km59jbD0XXqxpLqzt4IltbSKFBxGoH5Csi9m3Mc8AcnnP+e35VpX82xeOMnPIzXO3koHDE818Unzycn1P1GEVSgoroVbqU7uT+tUnbnv6c0O3T6VCzetdUYnJUmEjepqqxyakdsioq6aaPNxU9ApCwHUgfjTZH2jjmqrH1rQ4Gx8pDNxmomNITmigkM0vakpKBE0bYPXHNeo/De4D6Hf2+fnSUPj2I/wDrV5SDg8V23wxvlj1p7dzxcRlPxHI/rSlqjpw0rVEddcHmqUp5q3eAq7g9qzpWxWcNz6Ry0GyGoSfSkY0wtV6GTZIG5rQ025MM0ci9UYNWUDzUkblTmk0mK6tZm/q4C3TOn+ql/eIfr2rNMhz1q9bSfbbL7Ln96nzRZ7+q1lvlWIYEMDgg1pSaasx87SsyTeaXzOKgzS7q1F7Qn380eZUANLmgftCffS7qgzRmixXOT76UPUGaXdRYfOT7uaA3pUO6lDUmh85YBPanK1Vg2MU9W5qHApSLatkU9WNVVapVb/EVk4DJ85p6moQfTpTwayaGybNSKeagBzUinmoaIaJ0Py0/0qFTUinpWTRDRKpqQGoRxT174zUNGckTg9KkFQAipV64qGZNEqmpAfSoaepqWjJlhTThUSmpFas2ZSJVqRTUIp6nNSzKROhqRTzUA9alU1BzyRYU1IpqBTzUq0mYSLK9KevFQqalQ1JhIlHSim7uKUN60EA1Rk8U8nmozTAKgvF3QnHVeamNN7EGhDRlZopHBR2Q9jSZpHUg70xuKVjTDTQxynDCp7qP7RpUq9XiO8fTvVbNWbOQCTa33WG0/Q1SJlp7yMGN8HAP6VqWFw0bqQTx71mXUZt7uSNhgq2Pw4qSF8EGqaNpxU43IfFOlgf8TC0X90/+tUfwn1+hrmwc131rMpUo43Iw2sp7iuV8QaV/Z0wlhy1pKfkbuvsa1jLob4TEf8upmWTQrEdOueKTNJ1PNWegynqVvx50SjGeVx9096olmB5J3cDJOfp9R0/Me9bYPGG5BGPb6VmX9r5TboxmPPHHT2I/L61SZKfQq+oUYORnJHpSbh3yR2JPUev+fSm7u/49On+f6/mv3SB6ccjkdev6/rVDH7ucMcnvuzk0hNMGTgcng55PHrRk8n6fh/n+lArjiAww3IrPuIfLORynrV7PH0pGGeDg9qqLsZyjzGZRVieDblk+73HpVc1omc0k0xKKUUUyRKRhnrS0hoEyF4v7pqMgjrVmkYZHNUmZSgVTRUrx+lRkEdaoycRlBpaSghiUlKaSmSIaSnU0igljKRutOIptMQ2m06kNBI000inGmmqTJYwim4p5prVaIY2mmnGkIqkSyMjminYopiMmgmiivoD5AKKKSkA4UUlLTKuFOptLTLHCnUylFUmNMfThTKcKpFpkinFSLUIqQVaKuTKacKjU08c1omNMlU04VGvWnqa0TNEySnqaiBp61pFjJlNSCoVNSqcitEBIOtOWmDrThVDOq8H+I30qcxXH72yl4ljPb/aHvXc31vGqx3Vm3m2s3zRuOnNePoefp0rs/BficWDGzv1MunyYDJ3Q/wB5f61pGTjscGIpOD9rS36o6FD7jOM9ux/Qc1ZjfrgHA554x2wal1Kz+z4eGQS20g3RyDoRj+dVVOCG29Bg+oyT/iK6L8yughUVSPNE07d+QOeKvwvg1jRPh+fzHf3rRt3Hc1EkXY2rZ61LeTsawYH4rTt5Olc04lRZa1Czh1Czltrld0Ugwfb3HvXiXiXR5tH1CS2mX5eqOOjL2Ir3RGDLkVjeLNCj1zTjHgLcplon9D6H2NZwnyuxoeB3EfHSqbDHWtq8t5IJ5IZ0aOVCVZGHINZtxH3FdA4sfp07QTJIh5U5FdTqyrI0N5GPkuV3H2bvXGIdrV1ehy/bdLnsycyR/vI8/qKqL6HPiFySVRDYWweK0YX44NZMbdKuwyYAq0x1Ipo0VbI5pjUxHzTs1otTltYxvEcG6GOYDlTtP0NYQrsLuIT28kZ/iHH1rkCCpIPUHBrlrR1udNN3jYKcKbS1iDQ7NLmm0UjNonsmJS5hI54kX+tKDUVrJ5d7ET0f92fxqRhtcj0OKEc046koNOqJTT6DnlHUGqtMuQasEVGwyDUsSVjGukrKnXBreukrIuU61zzjodlN6GZMmRVZhV2VaqyAg1yy3OqDIsU2n0YpWNBAKlhOGqOnx/eoQdDtvCFxhtua669Akh/CvPPDs/l3S5r0BG8yDjnivSou8Ty68OWdzl7+LEjVlyLiug1GPk1izLUVEddF6XKuKfDJ5MyvjODyPUelIRimNWWx0b7jr2IRyfJkxMNyE9xVGQVpRnz4DbsRvHzR/X0/GqDryaia6hF9ym61WkH86vSCqrrmsGjaDKxFNqRlphrNo1G0tFJU2AnhfPB/A10WjaicCKU/QmuXzirUEnAI4YdazacXdHo4TEWdjuywIGKY9ZWl3++MJIeexrTzmtYu6PXTUldDTTTTjTaYxuKaaeRmmmgBhpKd1pDxSASiiimIVTipUPFQ1Ih4oCxbjercL9jWarYNWY3qk7CaNWGT8Pepb+0GpJvjwLwDGP8AnqPT61nRSVdhkyRW8Zp6MzlE5m4ypIYEMDggjoaqs4HFddrGn/2nD51soF4gO4Z/1o/+K/nXEyEhircEHBB65qJXicNamTeZg9acsn61U3ClV6SkcMoFktUbGmb+OtN3elDZmwaus8E2+22uLg9XcIv4f/XrkHPB+ld/oK/Z9Ats4yU3/nzXkZvU5aPKurPd4doqpiud9EN1KXMhA6Dp/n/PWudupdzn/OK09QlOCc8knmsKVsZr5+lE+1rzsiOV8H1qBmyaVzk0yu2KPMnPXUWqrSkFgB361YJqhKcSN9a1SscFefM7IVnO73qMnNFJQc7YUuabnFGaZDkOzSU3JozQFx2atabdvZXkVxEcPGwYfhVQUopMqLs7o9n1CaO5ihu4DmO4jDgjpnvWNMfmrM8EamJ7GTSpeZEzLAfX1X+taMxw3NTHc+ioVfaU0yJjioiaVm61GTVD5h+6nqfeoM+tOBosK5bhmMbBlOCDWnLt1BDImFuh1HTzP/r1hZqSOUowYEg1LWt0VdPRkzEhiCCCOMGgNU5niu8CchJv+eg7/wC9VeeGSBgHHynow5B/GtoyT3MpJoXdzTt1QZpwJrSxKkS5p26oQ1PBpFqZLmjNRg07NFy1IdmlpgNLmmWpIdmnBqYKWgpMlV6kVqrU9WxSaLUi2r1KjdM9Kpq9Sq5rKUDRO5b3elSK3NVkbI9alU5PFc7jqBYVsDPWpVb0qsp45qVT8341m4kMsKc08GoFJxUoNZNGbJVOMY+tSqRxx7VAD0qRTx1rNoyaLCmnA81Eh5qSoaM2SqealU8VAD609TUSRk0Tg09TzUS08HBqGjGSJl5qVTVdTUynvUMxkidTzUqmoVNSKc1LOeSJ1NTKarKamRqlnO0S5zS5pgpc0zMdTTRk0UCsIabStTe9AFG/TDBx0PBqpnNas8fmxFT36fWsnkHB655pnRSd0FI3SjPNIxp2NEJTkOGptJQO3RkOtpu8q6U8kbW+tZ8bYb2/+tW1sE8LwN/F932YVz+SGIPBBII9Oa03RVF+7ys0YZCDWijR3Fu8E6h4XGCp7e496xI39auQyYxzSJqQ6o53WNMl0242sd0Lf6uTsfb61QBrvmEV3btBcoHhb1/hPqK47WNNl0y4Cv8ANC3KSDoR/jWkZHbhsT7T3J7lLOBTs7htI3BuCOxqPORSd6s7GjPvLQxEleYzz05FU8YH9c1vAjbhhle4rNvrJkzJBynUj0q0zO+tikxA+9kc9enNG/I4B9j2znpUeTuB6EZAzz/L/PSlDdSQTgc559eOP8+vtQxd+5CV+bjIxzQSd3UHnHT6Uzk/Lkk9M8dc5+nekDcAjp1A9Bjgfy/KgGx2d2ePbA7fl+PrULxiQblx+ByKe/KtznqR35/z/nmmyNkkkk4yR3NUiJJMgK468UlTsucg9RxURXFXc53GzI6KcRSGmibDaSnUlMljSKaRTzTTTRDRG0YPTio2QjpzU9JTRm4IrEU2rJUHtUbRjtTM3AipDTylNII60yGmNNMNPNNoIYzFNNSGmGmIaaaRT6SmIYRTCKkNIapMhoiNIaew4puKtMhoZRTqKYjGooor6E+QCiikpCCnCkopjFpRSUoplJ6DqKQcmlpoocKUGm0tUikx4qRaiBp+atFEqnmniolqQGrTKRKppymowacDitEykS5pwpi04GtEWmSKamQ5quDUicVomMsA805SKjBp6mrQyVSKcp2tkdaYtO71aE0d14L8TpbqbDU8tYSHnuYz/eX+orq9SsGs3VlIkhkG6OReQwNeOxsVIKnGDmvQfAvieOOH+y9Wy9lIeGPJhY9x7U03F3R51ejKlL2tJeqNZPlq7bv60anp72Mo5DwPzHIOjD61XjbbXSmpK6NIVI1I80TZgfpWjDJhhzWFBLitK3k7E1jJFI3raT1PFWxWPbydq0oHyMZrllE0TOM+Inhk30LalZIDcxqTKg/5aKB/MV5LIu73zX0kwyOa8o+Ivhk6fM2pWUf+iSNmVF/5Zse49jVwn0ZVjziZdre1XdHu2s7yKVSRg8j1FRzLuFV1G1q1Q5JTXKzqNSiVbkyR/wCpmHmIfr2qOFscUmly/bdMe1PM0H7yP3HcUxT6Vpcxo3ceV7o0YXqbNUIm5q3G1WmROBMD6/SuY1qHyb4sPuyDcPr3rpc1Q1qDzrMsoy8Z3CpqLmiKGjOcFApF5FL0rjsatBS0lLmkQ0NcZXjqORV2ciQrIMfvBu/HvVSpLc77d07o2R9DQjCpHqPBp6niogc07NBzSiS0x6XNNNJmditOvy1k3ScmtuVeKz7lMk1lJG1NmHKuM1UkXNaUycmqki4Nck1qdkGUyKYRgVO688VGRUG4zFKvDjGKMU4dadgNGwkKzKa9D02bzLdc+mK8zhOMYNdtoFzmEA11YeVtDjxUL6mjfLuBxWFcJgmuhn5Wsa7XDHiuiauZ0W1oZcg9KgbrVqUdKruK5pHZHYjyQcjg066AlXz0ABzhwPX1/GmGljk8tumVIwy+oqRvuVWFV5Fq7cRhH+XlG5U+tV5FrCSNIsoyLiomFW3FQMOTUNHRF3RCRSU8im1FgEpVJU5HaikpNAnZ3RoWs+CHXp/EK3bO7wo5yh6H0rlI3KNlT9a0rO428jlD19qy1iethcQpKzOqByMjkUhrMt7gpgg7kNaCOsigqc1qpXPSUkxxptLmmmmXYQ0lLSUgG0UUUCYUtJQDQKw9Tipkaq9PDUwLqOatRv0NZqtirEb+9UmJo2bebBBBII5qn4g0gapE11aAC+UZkXoJR6j/AGqZE/vV63mxjB9xWl1JWZlKFzzosckcgjqD2o3YzXa+JtD/ALUjN5YLi+A+eJRgSj1H+1/OuDLYYhsgjgg1hJOJ51Wm4vUn3+tO31W307dQpHM4kzfvCEXnccY+tel3n7ixSLgYULivONLXztTs4z/FKufwOa9A1d/nx6D1rw84leUIn1PDNO0ak2YGoSbpNvUAGsmducVcuXy7Gs9jlq4qUdD2MTMaTTScUyZ9o461WaQt96upI8epUcnYtb125zxVO4YGTI6GkDYpkvK8dqZhJ6Dc0lJmkzQZOQ40ZpuaKCbjs+9FNpc0BcWlBpuaWgpMs2dzLaXMdxbuUljO5WHY138d5HqNkl7Bxu+WVB/A/wDga84U1qaHqj6bcE43wSDbKn95f8alrW524XEezlrsdYzVHuomKlVlhfzIJBlH9fY+9Qlqpao9Nz6om3UoNV92TTg1FgUiwG4FOqurVIG5oLUiWrEF48KleGjbqjDIqoDS0rDuaASC4/1DeVJ/cc8H6H/GoJYnhbEilT+hqp8w6VZg1CWEbXO5P7rDcKpOSJaTEBp4PNTRtaXI4LQt7fMv+NOaxnVd8YEyf3ozn/69Uqqe+grNEWacDwKipwPFVddBolFKDUeaUNRctMkBpc0wGnCquaJjqKSloKQoODUiPmoqB14OKLDTsW42wR9amjbgetVFPSpUJ9D9ccVnKJqmXVbI96kXiqiN2wRz6VYQ1zygDLCmpFqsG5qVTWLiQ0WAakVqgU+tPBrNoyZOp/zmpkbNV1b/APXUgb07is2jJk6nnmpFb8ahU5pynis2jNosIeB34qRTVdSKkU4qGjJonzinq2TUOacp5qGjGSLampUNVkbp7g1MrZqGjmkiwDUitVZWzUqGosYSRYBp4NQK1P3UWMmiSimbqAc0Ei0lFNNMLBms2/QLMHAwr9frWgTUVwgljKnr1B9KZUHZmXnP170nak5BIPUHBFKapI6wpDS0wmgQoOCCPWqOrxKJhMAQkgyfY96t54olXz7d4u/VfY1SCL5XcyFbr9euasRv0/Oqm4ozA8HP5U9XxjHQUNHRJXWhpwy4I7CrmIrm3aC4XfC45GenuPesmN+lWIZdppHLOFndHP61pMmnSB1/eWrnKSDt7GsyvQIpVeNo5FVo2G1lPQiuZ1rQ3tt1xZ5ktu46tH9fatFI7MPi1JclTcxgfSnBsfSos8cUuao6mire2IceZBw3cf4VkSZTcpBBHQEeg/XkmujB5AHrUN1ax3K5fh8Y3CrjKxPNbQwiOucnnGQc+3+B7frSbun0A4469fw9qlureS2J3YwTgEDj/P8An0xBkcD6YGc9/wD61aoroB7dvf0/+tTeo6YFPA6k5GD3/wDr0NjH60xNjc8UzNPamd6ZlIQ000+mmmjNkZpMU80lMljCKT1pxptMliGkoNFUiGNNN7U4000EsaaSnGkpkDDTcZp9JTIaIioppWpCKTFBDREVppFTEUwimmQ0RUhFPYU2mmS0RkU0ipiKYRVKRLiRYop5WiquTYwqKBS9a+jPjhKKMUUAFFFFABmnU2loAUU6mU4U0UmLmlpM0tMq44GnCo6eDwKtMpMkU08Gol609TirTLuTLTxUQNPU1omFyUGnCoxT1OKtMtMkWnqajBpy1omWmTq1SA1ApxUqHNapjJlNSA1CDUimqTGS9qWN2RgynBFMHelq7kvVHpngbxXDJbDSdabdaNxHIeTAf8K3NU02WwmwRujb5kcHIIrxqN2jYMpwRXpvgbxZDNarpWstm1PEcp6wn/4mkm4O6PMr0ZUJe1pbdUX43xV+2l7Go9U06Swmwfmjb5kcchh2NV4mKsK30mro1p1FUjzROgt5elaMEneuet5q1LeX3rGcTVM3UbcuabcQx3ELxTorxuNrKwyCKqwS4I71dU5GRXO1ZmqPEPGnhyTQb7CbnspTmKT0/wBk+9ctKnPFfRmsadb6rp8tpdrujcfiD2IrwrxJo0+iak9tcAlT80UmOHXsfrWsZXAzNPuGtbpJVPK4/EVt3SqHDxHMcg3D29q588GtTTJ/MjNs5GTymex9K1T6CatJSLKNhqtRtVIHB6VLE1WmKSL6vwKecMuD0IxVZWqVWxVGVjmL2L7PdSR9BnI+naoe1bWvW+6NJ1HK8N9KxK5ZqzNB1NzzR3oqCWhTSwvsnHPDfKabmmycjA+tIhxuiyflJHpQGppfeiSL3GD9aQNQc8okwPNLmoweadmkYuIj8iqtwuKsk1FIKloI6GRcpyaoSriti4TINZsyVzzidMGUXHpUDCrbrULisbHSmV8UvenEUlBRIldBoNxtcLmueXir9hL5co9Kum7SM6keZHd7ty1Su1yuafZy+ZCMelLMMpXdujjirMyZVqpIpzWhMuDVSVawkjpg9Cow4qNqncVA1Ys2BWBXy3HB6H+6ahkXacMOaVqXduG1jyPun+lS9QWhWkAFV5BzVt19agYYrJo2iysRimkVKy0wipaNCKinlc0m2pFYbT43MZyOR6U3FLilZPRji3F3RoWtx5fI+ZD1HpWpFJjDIev61ziOY2yPyNaNrcY5T7vdfSsbOLPXw2JUtGb8c4kHoakrMRw43KeKsxT8Yf8AOrUj0IyLFJmkznpS0zTcSlpKKBhS0lLQAZpy02ihCZMrVIjVXqRTVIVi5G1WY3wKz1fFTxvnvTTE0bNtPhgQcHPFZPibQF1JXvtPjVbtVzJEv/LX3H+1/Opo5cEVoWs+0gg4IqnaSszKdNTVmeWZ7EEEdQaXNd34p8O/2nG19py4vhkyxD/lqP7w/wBr+defbipw2Qw4IPUVzSTi7M8upTcHZm14ZXf4gsh6Pn9K7LWHw0hzjAxXHeDfn8RW2OwY/oa6bV5MoxPBLccV4OZPmrJeR9Zw+rYaT8zEuG4PvVNj3qe4Pz1SuXwpHc0U1ZFYuoV5ZCzfSot1IxphNanlSmP3Uuc1FmlDUEc9xv3WI/KkzTpfmGR1FQg5pmMnyuxJmimUlArklLmmZozQO4/NLTM0oNBSkPBpymmUopFpmvo+pmzYxzZe2c/Mn933HvW9Ou1VeNxJC4ykg6H/AOvXGCtPSdUeyzHIPMtWPzRE4/EHsaW2qOyjiHFcstjaD08P60141eAXNq/nW7d+6H0YVAGxV3T2OtVOxbVxUgfmqIepVeixpGoXVepA1U1kqRZKk2Uy3QVBqJXqVTmkabkTQ85X5T6inw3NxbNlGJ75zg1LgHFO8vNDt1HydixFrEUvy3sKOfVhhv8AvoVcjtbO4wYbhoSeiuNy/mKx3tg+c4qH7NJGcwuVPWpsujFqlqjdm0u7QZjQTJ/eiYN+nWqTAqdrgq3oRg1Wg1K8tJAWG7HcHBrWh8SJcAJeosg6YlXP69aXPOPmC8imvvTs1qiLSrpcxF4HPdW3r+R5o/sWVs/ZbiKf0XdsP5GqVdLfQ0v3MzdTs1LcWdzbECeCVPqvH51CvpW0Zplqz2HdaByaAOfSn4/KquMVeRzT1GSx6YxTMYA4qSM45H4+v+c80mPoTDhDnjAJ/IdP5fz4zUyHbgjkVAn3cZzzjkEEj39e/wCfuKkByxGSDwBjqOnP8/z96gV2Tq+TUqnFVscg8en0/wDrf/XqRGrNxuO5aVs1KpqqGqVX9awlAllgMRTleotwNLmsrGTRaVuakVvSqqtx+BqUMM/Ss3EzZYU1IrVXVqkDVnYzZY3U9WqBTUqmocTCZNu9OtTI35VV69KeH9KlxMZIuKc/WpEbmqyOD9KeDzWbjY55ItK1P3VW309WpWMWixuz1pQah3UopWMyXdSFulNz0pM0WAU+9N3UhprGnYRU1CPDCVOM8NVXca1OGUhuhFZU6GGQoenY+oqkdFKelmGaaTTc4pCaZtYdn0NNDYIpp5pCcHmgloqalFhhKn3WPPsapg1rMN8bIejVkyKUcq3UVRvTd1Zkyvip0f0qj3qWNsGpYSijQSTC+1XILkqevPf+tZCSZA7VOr8cUjknTIdX0JLgNPpwCSdWh/vfT/CuXdWRirgqynBBGMV20M2CM/Sk1KwttTjzIBFcY+WUf1q0zaji3D3amxxQNAPfFT39jPYS+XcIR6MOh+lVqo7bqSuiRgGXDAMvcGs2803BLW/TupNXwaUtTUmtibtbHOMpUkMCvqMUnHrn2rfnhjnGJFB9x2rMuNPkTLR/OP1rWNRMtST3KDccE0ZocFWIPBz3pBznFaCfkLSGlFLTIZGaaae1NNNEsYaSnmmmmQxhFJTqaaozY00hp9MNMTGmkp1NpmbGmilNNoJEIptOpDQSxppuKfTTQQxhFMIp7U01RIykanYpDTEMoox70UyTApaKSvpj4oWkpaKAEooopDCjNFFAhaXNNFLTuMdRRx2opoq46lpopRVJlIevFSdRUS09TVJlXJFNSLUIp4PNWmMlBp4NRg8U8VpFlJkimn5qIGnZrRM0TJlqRGxUAqRTitEx3LANSKearoamFWmO5OpzTgagQ81KDkVaYD6fFI0Tb0PNMpRVp3DRo9L8EeLIntV0vWCWszwkh5aE/wCFdDqunPYyqVZZIH5jkXo4rxWN2jcNGcMO9ejeCPFkawjTtVBlsm4x3hP95fakm4O6PMr0JUZe1pbPdG5E+K0Lab3qPUtPNmVkicS20g3RyryGFVY3x0rZNTV0VSqxqLmidDBLjA65rQglxgGuet5sYrSglHHp0rGcDpTNoHI4rI8T6Hb67pr29xlSPmjkHWNvWrkMuMYq2pyOKw1iy9z5z1nTrjSb+S0vE2yp0I6MOxHtVJGKncMgjnivdvGXhyHXtPKMAk6cxyAcqf8ACvDr+0n0+8ktLxDHKhwQa3i76lGmkwuI/MH3hw4/rTl4rKtZjDJnOQeCPatNSHXKng1ogtpYsI3FWFbmqSmp42qkzNotMokjdGwQwwa5W4ha3meM87env6V0ytWdrdtviE8edycN9P8A61TUXMgRjdaKKK5xhikNKaSkTYW3OC8Z6H5h9e9OzUTcYYHlTmpCQcEUmYzjqSK1OzUSmnA0jFxH01hkUuc0GkTYqyLkVn3CYPStRxVWZMis5IuJkyLiq7rV+VOvrVWRetc7Wp1QKjLTcYNTFaYRilYsbU0ZIIqOnL1prRiZ0+jXGV2k1rMciuU0yXZJ1rpIpNycda6YSurHLONpEMwznFU5BnNX5BwDjrzVOQcmiRcCk4qBxVuRaryLWLN0V3FQsOKsMOKgf8Kgqwbt/B6jofWopBSsDSZz1qWiloQuMiomFWGHFRkVDRqmQ4pCKkIpuKixQzFJUm2k20rBYYeaWNmjYMhp22jbScbgrxd0X7W4ycr17r61fjcOuVrBCkHI4NXLe4ORnhvX1rGUXE9TD4rm92W5rpIV7nFWEcN9aoRSCQejelSgke1Fz0YyLtJUCS469KnDA9Ko1Uri5opKKBi5pRTaXNAWHZ4pQaZml707hYmVqkVsCq4NSKaZJbjb3q1G+CKzlbmrEb1VwaNi1uCMHPzDuKzPFfhtNYhe/wBNQDUQN0sQ4Eo7ke9SRSY6cVoW1wVdWViGHQ0NKSszKpSVRWZ554KZ08QAMCGRGyCOhxXTaoThB/WtmbR7e51E6laqkd7tKyRgYEuf4vY1haofnH06V85mFOUa93sezksPZYWUXvcxpjlzWdctlz7VfkPzEmsyVssx9acNjlxUtSF2qItTnNR1aR5dSQuaXNNoqrGSqEoYGo5BjkdD1pBT1OeDStYpvmQztSUN8h5+76+lKaLEKS2YZozSUUWHzDs0ZpKKCrjwaeDUNLmkUpE2aWow1OzQaKRd0/UJ7CbzIG68Mp5DD3FdNai21hCdPIhuQMtbMeP+AmuMzTo3eJw8TFXByCDipa6o3p1nDR6o6aQPFIY5VZHHUEUuam0nxLBeItprsauMYWfow/GtG60JzGJdMlFzEf4c/N+HrRz62Z3xSqLmpO5lK1SK+KhcNHIUkVkcHBVhgigHFUNTa3LiPn2qZH96oKalV8UjeNQ0FkqZXrOWTNTJJUtHRGoaCtUqgGqUcnHFTLJUWN4yTLPkKaiksY5AcinxyVOrZqbtF8sZbozDp0sfMEhGOxp6Xl9bHEqF1HetZWyORT9qNxgE0cy6on2X8rGWHiZ4xhnZR3B5H61qx6hp96v+k2sLZ/ij+Q1kTafBKOVA98VQk0qSNibeUj8anli9tCXTa3R1Q0uwuBm2u3ib+7KMj8xUM2h3kalo0E6f3ojuH+Nc0txfWp+dCy+orRsvETxN99kb60fvI7MXvL4X949oyh2sCGHUYo24/wD1VvW2vRXSgXcUNwvqw5/PrU5sdJvSTBJJasegJ3L/AI01ieV2kh+2cfjj9xzY4AA6fy/HrUykNjOM/XBJxx+n6ZNalz4dvEy1tsuo8cmFsn8utZLo8T7WUqw6qRit41Iz+FlxqQqL3WTBgegOduQMe/8Ahn/PNOU9cZIJI/E9PxJ/HgZqurFc44zyM/lUysD69zgfTIptDaa3JVYf5/CpFNRKMkYI3cYHfOP8evbmnqeCc9s5P4D/AD+PXipepJOrVIpqDpTlPSspQIZYBp+7NQKaetYuJm0WFYcVIrDNVwemPXFPU96zcTNllTx6VIpqsG/Onq3IzWbRlJaFtTinA1WV8iplfNS0YSRMrGplb1/HiqwOelPVqloxlEtBhTw3pVUN6VKrYqGjFxJw1OD1ADk9aep70rGTRNuo3VFmjNFibEm6m7qaTxSUWFYXdUdzEJ48fxDkU4nFN3U7DWjuZbZU4I5HWjNW7yMuPMXqOo9aoZosdcZcyH01qTNITRYdhc1WvY96bu4qagn1pgm07oys4P6nPFPVh6inXUflycdDUOefrxmg6dJK5ODUiv74qqrkgHGM81IrDvSsYyiXEkqwkpA/Cs9W9DUqvSOacDRkMdzC0NyoeM+vaua1PR5LYmS2Jmg5Of4lrZSTmpopcY7+3ammZ06kqT02OKzmlrpdQ0uC7UyQERTd/wC63+Fc3cRS20pjnUo3oaZ3wrRqLQbmlLcUzdS0FsbPBFcjEiDPqOtZtxpjqSYGDj0PWtM0A8/pWkZNE8zT0OedWjOHUqfekyDXQSKsmN6g/hVGbTozkxPtPXB5rWM+4+ZGWTTTViW0mQ/dyPUVXbitFZg2hDTaWkqiRKa1ONNaqRmxKaRTqQ0yWNNNxTjSUEsZik6U6kbrTIG00040hoJY2kxS0UyBjCoyKlNMNMljGptSEUw0yRKKTmigRz1Aoor6a58SHelpKXNACUYoozSGFFFFMQUUUUwHCikzRnmgY6lptOqkUmOWlGRTQaAaaZSJacppgI4pwxVpjTJQRTxUAqRWq0ykyZacDUQNOBrRMpMmDU9TUQNOU1aZaZMpxUyNVYGpFNaJlFlaerYqBGqTNWmFywrZNPqupqVTmrTGSCno5jkDocMO9Rg5pc1VxHovgbxitsh0/U182wf7yHnYf7y/4V1mo6f5Cpc20iz2UnKSr/I14grFWDKSGHIIrufA3jF9Nf7LeL51jJ/rIjzj3WjWL5onm4jDSpy9rR+a7nVRvtNaFtN0pdQ06P7Ot/pj/aLCQblZeSvsazo3KmtYyU1dBQrxqK6Oht5fU1owzc9eK5y3n960refGKynA64yNvIYetcj448LRa1abo8JdoP3Un/sp9q6KGXirGQy4rFXiy7nzZdQTWlzJb3MZjmjOGU/jU9nPtYq3Qn8q9b8ceFY9Zt/Nhwl/Gv7t8fe/2TXjc8E1pcSW9yjRyxnaykdK3TuUnc2aUHFU7Sfeuxj8w6e9Ws+tWD1LEbcVOCGXDcg8EetUlNTxvVXIaMG8ga1uDGfu9VPqKgzzXQalbC6tty8zR8r7j0rnwfUVhONmCFFFGaQ1IAehpIydpU9ulHamHIOalkyVycGlB4qMGnDpU2MnEfS5ptLQZuNgaoJBkVP1pjipaF1M6ZOaqSJWpIuapyJ1rGSNoGcwyajZeatSJzURWs7GxBilFKy0gp2HYljO1gRXRWM26Metc2p5rQ0+Yq2D61cNCJxujfY5qtMOeakV9y5FNcVqzJKzK0gqq4q4wqtIKyaNUVXXBqGSrTioHWs2jRFZhUTVYYYNRMOakoZnimtSmmmk0WhrCm1J1phqGjRDaWiioYwooooGFNIp1JikIlin2kB847H0rShnB+8QfcVkYp0chjPHI9KznT6xOyjinH3Zm5Sg4PFUba5BHfHcelXAwYZB4rO56cJKWqZOslSBs1VpysRTuaxmW8iioA+cVIGp3LUkx9LSCimWOpVNMpwNFxEympVaqwNSqadwsW42wM1ZjfHf/P8Akms9G6Cp0ammJo2LefBBzyOai1bTv7QjM9t/x9qpJTtJ9PeqscmKvW8+MEHBHQ0qtKNaPLMcJypu8Tg58gNkYIyCO4rLkNeieJNFGrQm5shi9UZeMDAlA7j3/nXncwKlg2QwOCDXjVaEqLsxVaqm+YrvTM05qjY0RR5dWQbuaCxppOKburSxz8xKG9aXNRbqUNSaKjUJsgjBqJgYj1ynY+lOBp3bnmos0zZ2n6idelFMIMfK8p3HpSq4NVuZczWjHUUZopWLUgpRSUVLRopi0oOKTNFTYtPsSBqdmoqXNFjRSJCAetaOka1eaVJ+4cvDnmNjwazA1OU0mk9GXCbjLmg7M9Hstb03XIwt2iiUDo3UfQ0y78P4y9hNuX+45/rXneMNuViG9RW7pfia4tNsdyWdB0cHkVk4yhrDY9WljqVT3cQrPuXp4ZrZ9txGyHpyOPzpocYroLXWre8jwxjlRuoIpk+l2Nz80DtA57DlfyojVvo0dksLpem7oxUbNSrIQealuNIu4RujUTIO8Zz+lUt+1sPkN0wRg1pdPYy96PxIvLJnoanWTpk1mhxng81MshFDNY1DSSXnrU6S+lZiPUsclQ0dEZmssvTPFWI5c881kpN61OkvpUOJupmssgNSAjis6KXGPrU6ydKixpcucH0qCSxgm+8g+tKsnFSK/FK7Q7JrUzZNJeM7reUqfSkjur6zb94Cw9a11alwG4PSq5r7kcnYTT/EW1huZkbsc4rpIdYt79Qt7HFcrjALcMPoetcjNp0E+TgKfY8/lVQ2tzanMLFl9qh04y1RhUoRlq1qdrPoVndEtp9yYnP/ACyn6fg1Yl/p13YErcwyR+h6g/Q1TsNcmgIWXkDsa6jTPEEcsXlS7WjPWOTlT/hTU6kPNGV61Lb3l+JzscpBG7jkD8O/9PyqVXBI9cA57/5x3rpbrQrTUFD6a4in7QueD/umubu9OntZpI5I2VxwVIwf/r1tCrCfky6eIp1XZOz7Eq+vYcAdMAf15/8ArUvTGfSqccrBjuwTnnI5/H1qwjArx+nStOU0asSg1IrVDmgHB7VDiQ1ctA+lPQ/NVdWqRW5rGUTJxLCmnhulVwacGx3rJozaLQfGakVuKqq+KkQ+9Q4mUkWQ1TA5qore9SK/+NS0YyiWd1PV6rhqfn0qHEyaLG6pFbNVVNSK3FS0ZSiT5FO3VADShqVjOxLmjNR7qN1ArDsj1pCabmkJpisO3VSu4dp3p0PWrOaQ8gg9DRYqL5Xczc8UlTXEezkfdquxoN1JMXNITx+NJkUwnge1MYsqiRNp/wA/55rNI2OVPHatAtg1WuU3DcPvCixdN2dmV8qo7gdKcG65qAEjg0obn88/5/Ok0aMtK5FPD596rBuOppQ3P4UrGclcuK/NSK2feqIf8hUiyc+nvnpS5TnnTL6ycfpRMIrmPZcRh1xxnqPpVVZeOcD61KsnPIPFSc/K4u6MS/0mSEF7cmSL0HUfh+dZuecfga7AN6H8j9ap3mnw3WWA8uX+8o4P1qlLudNPE62mc3nNFSXlrLaPiZQFJwGB4NQg8ZNUjp0eqA0Z5ppbj29j9aM81S2IYGo5IY5B86g/hTyR1GT+FITTRJSk0+NvuEr9eaqyafKn3cN+Na26kzn8elWptBdmDJDIn3kYfhULda6I8rgYOePrULxRyN8yqfw/z7VoqguYw6Q1qPZxE/KCO/BqCSy4+STPXqKtSQuYomm1aa0cd1/OojbyematMV0QmkqQxOOqmk2N6GmQ2RGm1IUbHQ03Y390/lQSyOin7G9DTdjeh/KghjTTWp+D6UhB9KZLI6awqQqR2pGH86okiNFOPB9aKBHNUUtJX0p8OgooooGFFFFA0IaKDRigBaKQUtMAooopjFpQabTqAFzS02lzTQ0x1PXpUVOBqkyyZTnrS1GDTlNUmNEwNPBqFWxT1Iq0x3JgacpqHPNPU1opFJkwNSKcVBTlOPzrRMtMsqetSK3FVlPepAatMZZDVIrVXRqlB9KtMaZYU04VADmpFNWmBIKcCRyDgjkEUylzVoDs/BHi+40a48t/3ltJxJC3Rh6j3r0W7tLa8sRqeiv5to/LJ3jPpXhOa6bwh4pu9CvQ8Tko3Dox+Vx6H/GlqnzR3PPxOEfN7WjpL8zu1YqavW1xzU+2y12xOoaMQGAzLb/xRn6elZWSjYOQR1BrWMlNGVDEqej37HQQXHFX4pQfeuat7gjrWnbz56GonA7lI2Gw6etcl418KQ63bmWLEV7GPkk6Bx6H/GukhmyevNTFgy9M+v8An86zXulpnzpPDcWN00NyhiuIjhlbqKvW8omXIPI6ivVvF/he3123LDbHeIP3c2P0PqP5V5Bc29zpV60FzGY5VOCp6Ee3qK0TLTTL6tjipAarxurqCvTFSbqtMpxuWonwcVk6vbCKbzUGEkPI7BqvqfWpGVJoWik6MMfQ+tElzIztY56k606eJ4Jmil+8p6+o9aYevFYWCwvamnpRmikwsIDTwaYaUGkS0S5pQfeo88UueaRlKJJSMcimZFLmlYjlGN3qtMnerZ61Gy5FZyRaM6RMiq7JzV6RcE1XdayaNUVGWmFasuPWoSKEWNHFSQsVYGo8U5aYzcs5dygVZY8Vi2suxgO1a6sGXPtVx2MZR1uMYVBIKsNUcgpMaKrVAwqxJwaiYcVDRois61HjnmrDioWX1rNotEDDvURqdulMYUWGiMGm049abUtFpiEUlOoqHEtDaKMUYqbAFFFFIApKWigA5HQkGrVvdEMA/wAp9exqrRUSima060qbujajkD/Wn1jRStF0JK+npV+3uQy9f/rVjyuO56lLEQqItU5WIpoORRQdCJlkqRWqt2pQ2OlMtTLWaM1Ar9KeH96LmilcnXrT1aoVNOBp3KJ1aplYcVU3ZqRX9aaAuI9WI5MVQV6nR/WqTJZrW9wQwIJB9azfFWhDVYWvLBAL5RmSNRjzR6gf3v509HwavWtwUYYOO4NE4RqR5ZGc43PKG4JB6iomNei+LPDyapG99pyBbxRukiX/AJbDuR/te3evOWzux3HBFeZUpOk7M8uteLsxppKM4pm7NSczkPJA60A1FS5IoJ5idTT1bFVlbFSK3pSNYzJwaa0W75kOG/Q01Wp4apcexspKSsyPcQdrDBp4ankBhhhkVGyMn3PmHp3FCfclxcdVqh+aKiDA9KcCR0pgpD6KbuNOBzSsUpWFFFJS1LRqpi5pQaZS1LRopEgNO6jFQ0opFqRLEXhffAxRv0Na9jrzphbglD/e7Vig07gjmplFPc2o1qlB3pP5dDurTV8hSrAr6g1fN1b3a7bmJJAfUc/nXmyGSFt1vIU9s8Vo2uslWAulK9tw6Vm6bWsT1aOaxl7tdW/I7CTSIHUm1mKd9snI/Oqc1heQctFvT+8nzD9KrW1+GTdHIGHsa0bfU3THJqeZrc7uSlNXiyhHJ6fiDUqSetaZntLr/j4hRj/exgj8ajbS4W5trjGf4ZOf1qua+4vZSjtqVlkqdZCD1qvNaXVv/rImK/31+YfpTEkHrT9ClNx3NKOXjk1YSWstXqZZKXKbxnc1o5M1MklZccgOKnST34qHE0UjSEhzUivnpVFHqZZKlotPUuK56cYqRSOMdM9O/wDntVNX9akV6mwx81vFN95QOOtUns5YPmiOQO1XlanBuKpNktEen6vNbtsYkY7Z6V19nrdtqEIh1WMTR4wJBw6fQ1yEsKSj5hz6+lV9sts2UPFTOCkctbCwqeTOx1Tw63kfabIi8s8f6yP76f7wrnWhkjO5Pnj9R1q5ofiC4sZg0chjbv6N9a63ydP8SDfamOy1PGSn8EtEak6WktUcbr1cNpV1j3/zOJjYMOKdVzUdMmtLho7iIwzKeh6GqXKna/yn+ddMaikro7IzjUV4seDTlNR06hq4MmVsqKetQBvanBqxcTOSLCmnhsVArU8NWbiZSRYVqkVqrhqcD61DiZNFlX45qRXqqGp6vzyT+NS0ZNFtWyacGqqr+/FSK/p1qGjNosZpcmoFcH+dLux9KVjNosZpc1BvpdwqeUixLu5ozUW6jdRYVh5OKTJqNnxTSeOtOwrD9wPB59qpXEe1sr92rGaQnPUU7Di+Uo5pCalmixkr064qsW9KLGyd9hxOaYx7etIx5ppNBSRWnTacjpUWKuONykVTIwcGkaJ6BmlDUyigTH7u1OV/Uj8DUVGffiglosK/Hb3wf5f5FSCUf/X7f/q/x96qZ4PvTt/zfpmpsYSiXkm555+n+fb9akE3uDWeHwSM8e1P8zI46449v84qeUwlAvsUkXDjIIwQayb7RsKz2bc9djH+VXBNk9AB0GeKcspXH3u3cc/5/rxTWgozlB+6ctKrRMyupjdR0bj/AD+tNbg46fXiuouY4LmPFxHuGMhuMj/PPtWJqGlzW+Xh/fRAn7o+YcVaZ0wrKejKO78DwSD2/wA4ppbj0OM9cU3PfOaTORxj2qka2FJ54xz0/wAn8KQtz3/Kmsc9RmkLdweev9f8/jVBYcW9s+39P8/1pGOOT0zk/r/+ukLADGAe/NRs2Bk5yAckdePr+FUiGh3OOeo6n/P5Uwtn096D949OPT+lM/hwD0H/AOqqRLQE/TH51FnrT2PzelMqyGBph5pzU09aZLGEUxh9aeaYaRI003sadTW700SR1G2c1If/AK1NPWrRDI2+6ajPNSmmMKsTIitFOJ9jRQI5WjFLRX0p8QJRijvTqAG0UppKB3Ciig0BcKKKKBhSUtFMYlLmiii4gzS9KSimhjqUGm0opgmPBp2eajFPFO5SZIppwqGnhqpMq5Opp4NQBqerVomUmTBqcDUQNODVopFJk6mpFbFVw1PBq7lXLCmnq2KgVsdaeG4rRMLllWzUimq6MBUqtnrTTBMsKeafUCmpFbPStFIq5JmlpqnNLVXHc2/Duv3ej3sc9vKUdeA3bHoR3Fes2V3ZeKLYz2SrBqCLmW3z97/aX1FeGCtDSdTm065ikikdCjbldTyp/r9Kdr6rc4cThFV9+Gkl+J6m6vFIVkBVh1BqaGbGOfxp2i65Z+KYlhudkGqgYWTok59PY+1QXEMltIUmUqy9q1jPm0e5yUq7T5Jq0ka1vcep59avwzbuprm45SrVdguD+FKUDvhNM3s5HFYHirw9a61a4m+SZf8AVygcp/8AW9q0YLjjirQcNWaVjS54PfWd1ol81teIR6MOjD1FSqwZQRzXrmvaNa6tamG6jyOquOCh9Qa8n1fSbzw/eGK5Be1Y4jmHQ/4H2q0zWMrgpx1p6moFPzD656U9W45qkymrhf2/2qEMo/eoOPcelYfQ89e9b6vg8VU1O1D5uIhj++B/OplG+qI2MvFFJmishgaKKSiwrDgaXOKaKU1NiGh1LTQeKX0pEtC01hTqQ0mhWIZFBFVnXsauNUMi1m0Uii68GoSKustQMtRbU1RXxSCpCKaRTsMF4IrTs5twwetZg61LE+1qEJo2c1G1JHIHXOacaqxFiCRc1XYYq29QOOKmxaK7Co5FqYio2FQ0UkVyuKay1Mw4qJgagZCRTMVOR61GRSKI6SnFfSjFKxSG0YooqGihMUUtGKmwxtFOxRilyiG0U7FJijlYCUg4ORwadijFPl7j1WqLMF0U+9+dX45VcDtWRinIxQ5Q/UVlKl1idtHFuOkzZoqnBdggB+DVzOelZbaM9CE4zV4hSg4pKKRdx6vUqv71XozTKUi2rZxUgNUlbFTLLinc0Uy2rVKjd6po4I4NTo1Uii2j1Yjkx9Koo2TU8ZPWrTIZrW8xTBBwex9KwvGHh3+0VfUNOQfagN00Sj/Wf7Q9/Wr8b9M1ftp9rDkj0pTiqiszGrSVRWZ42xIJB4P0pteheMvDYvFk1HTUAn+9NEowGGOWHv6156eDg8H0rzalN03Zni1abpStIKKbuppOagyciTNLnHSoaUE0CUicNUgaqwanBiKVjWMy0Gp6tVZWp6tmpsbxqE7Kr/e6+oqNo2Xp84/WgGnq3pStY192XkRAg/4UtSttb74z700xf3D+Bo5iXTl0G5pwamHK/fBFGc0b7E3a0ZJRTKUNQ0Wpj6KQUVLiaKYuaUGkoqWjVSHhqU4brUdKDSLvfRiqrRNut3Kn07Vdt9WZCFuVIPTetU1anYBHIzmh2e46cp0nek7eXQ6GG7LqGjcOvtVy31AqRyQa44RNE2+2kMbexq5BqrL8t9Gf+uiCodPsd9LM+X3aq5fyO5tdTIwMn86tObS7JMsSbjzuX5TXHQzLIoaCQOPY9Ktw3brjniosevDEqSu9ToH03vbShv8AZk4P51XkjkhOJUZfc9KhttRI4zzWpDfBlwSCOhBHFK7RvFQlrFlJWxyKmjk9c1Ye3gkyU/dsfTpVWS3mi5IyPUGi6ZXK0Wo3qdZO1ZqSVYSSm0UpGgj59alVyOKoo9TK9RY0TLavUqvVNWqRXpWKLYbjilznrzVZXweKkV6VhDZIQeV4PpUlpey2zjcxwDnPdfpShqZIoYUvJilFSVmd/put2mt2yWmtEFukV0vVfY1l65o0uny+XPteNuUkX7rD1rkY5ZLaTK8juOxrtfD2vxTWv2LUf3lm3AJ6xGocXHVHj1cPPCvno6x6o5yRGh+9ynr3H1pM56V0OtaW9jMMESW8nKP6isCe2MeXj5HcVrGr3OmjWhVV0GaUGoElB6/hUoPpWhpJWJVNPB4qLOKUGpaM2Tq/Snq3rxVcGnKcmocSGiypp4qANgU5XrNoycSfdjtS7siot3WlBFQ0ZtFjf+IpysB+VVw1O3UrGTiT5zS7jUCvmnBsUmjNxJgaN1RbsUbuKVibEpbNNzTd1JuoFYdmkLc00mmk89aSCw4tVaaLPK8e1SZzSZp2GtCmeDzTSatyKG5PWqsilTzSNVK43NV5V+bNTNTOootoUV+9FOK4zTaVihKQ06mmgQA0obmmH9fpQfvcc0END93WlDYHFRZ9OtJu4HvzSsZyiTh+cqc8Y/DB5/WneZ97sDxg8569fX/69Vg3al3/AIfTt/n+lJmbiWt/y+vOMdMnn9cj+dPWVRznA65A7Z6/5/WqYYYzjGe/oc0u/HGQBxjPp1x+Wfzz2oRk4jrqziu8lhtmPBZeeenNYl3aS2w3OMoc/MOnXvWysh2bm67VJ7Z7n8//AGanCQ8jB78dc56HHrjGPrjjvSZUasobnNbvQHPXPX/P+OKQn9OOvStm70+KXc8OIm68dB/n/D8Mi5t5bZsTJtwcZ7GrTTOmFSMyNunI9eOn1pj9/wBePb/IoZj+P6n6evf8+1ISe3Y5/wA9qtFtAev9P89fWm5/likJxx36emKYTxVohocabQTzSZpktCGkNBpCeKZm0NJppoNJSIYjUwnintTDTRI09KZTjTCatEsaaa1Oprc1RLG49aKTNFMWpylApTSV9KfDi0vWm0o6UDFpD1paSgBKWkooAKTvS0lAxaSiigoKSiigQopaSjNCGLS03NLVXAWnA4plLTQrj6dmo80uadykyVGwRUisKgBpw4qkyicNnrT8ioAeOKdmrUirlgGnA1CpxTwfSrUirk4PvT1YCoA3rTga0UhllTxUgPPFVVNSq1WmBZRqlVsVURqkDYAq0x3LQbpinq30qsrCnq1UmCZZzS5qJWpwOapMdy1a3clq+6MkjOSpr1Dw34sttYtY7HWZArAYjuz95PQP6j3ryenxSPFIHjbawp3u9Tnr0I11Z7rY9ov7KWzl2yDKHlXHIYeoqurYrB8H+MgIl0/VEM1pjAUn5k90P9K6i8sxHBHdWsguLOTlZF7ezDsa2hU6SPPUp0pclQSKcg+nvV+G4Pr+NYoNSxykVbidsKh0CyB1qtqFnBe2rwXKLLC4wVYVUguMH+lXI5g3Ws7NGyfU8v8AEHh+40OQyR7p9PJ4kIyY/Zh/WslSCAR0xx+tezyIkisrqGRhgg9DXn/ibwo1oHutJBa36vAOSn+76j2oRtGfRnNjpx9KmjbH+etVVkHUetPDZpplPVFLUrMxt50XMTHoP4T6VRroI2GCp5U8EHvWTf2v2Zt8fzQseD/d9jUOPVCKtFJnmkzmpAdThTKdSFYdRSU4dKTJaENFKetJilYVhKawzT8U0ik0Fiu61XkX0q8yg1XdazaLRTYU2rDDHNQlaVihlFLikosMs20m01dz3rKB9KuW8mRg0yWiwTUTDipc0w80mgK7DvTDUzDpUTCpZa2IjUbjPapyKjIqLDSIcYphB96mI5ppFKw7EBFNI5qVhTSOamwyLFJUhFIRSsNMaKKDRSsVcSjFLRSsMSjFLRSsAmKMUtFFgExRilop2ATHrUsMzRHg5HoajopOKe5UJuDvE0oblJB/dPoanrGxViG5ePg/MtYTpNbHfSxiekzRoqKGZJOhwfQ1LWNmtztjJSV0FLmkooKHgmpFkIxUFOzRcpSL0c3AzVhHB6Vlg09XI71SkVc11bpVmN8GsqG429eatxShuhrRMdjYtpypHOPSuX8beGxOj6lp0YDjmeJe/wDtj+tbKOQavWtwVK89Oh9KU4KorMwrUY1Y8rPFjwcUV3Xjbw0oV9S01QF6zQqPun+8Pb+VcLXnVIODszwKtOVOXLIKKKKggM0oOKSikNMkDetOVsHioaUGhlKTLIenq1Vd1PBpWNozLIang1XVqeGqbG0ajWxOGoKo3bB9RUQanbs1LXY2VRPcUwn+Fs03aw6rTwacHIpXaK5IS2IM05WqbKt94Ck8qM9CRT5u4vYPoyPcKWlMB7Nn603Y69VNO6Ympx3QtLTN3tTs0nEaqDqUGm0ZqLGykiQGnHB4IyKiBpwakWmN8rY++F2jf1Bq7BqbphbtMj/novWquaXgijR7jgpU3zUnb8jchkWVd0Lh19Qf6VainKY5rlgjxPvgdo3Hoa0rXU0YiO8Ty3/56KOD9RU8p20cbry1NH+B1FvfbcDNaUF2GHJ9e9ctyqhhyh6MvINWYp2TvmpcVLY9eninHRnStFFNg4Cn1HFQGF4+o3L6iqNrecc1pQzhuh6VnZpnZGcJrQjVh2OamVqGRH5Hyt7VESVIDcHOAe1VdD1RbR6lVs1SDYNSIxHWkyrlwEetSK38qqK2e9TK1KxSJ1f3p4NVwadmlYZITxzSRyPbybo+ncdjTN1BJoQeR2fhvXIZIRY35zavwu7/AJZn/Cl1PTzazMMlkJ+Vx3rikcxtleldl4d1Zb+EWF237wD9057j0+tYyhZ3R5GIwzoy9rT26oxbq1LPvi4foR6/55qnHIVxk+mQeo/z0rpr21aJ+Omaxr6yEwDIAJPp16URnbc2o11NWkQrJuqUHI61nKxVvnyG756irMb8fjzWykbTh1RaBx0petRK2akBoMWPB9M1Ip6VADT6lohk2R/SnZqLPIx07f5/KnZ4/wA/59KhozaJt1OBBqEUoPb/AD2qWjJolFOzUeaXNSQx+6nbuKizzS5pENEm6jNR55ozzQS0O3UjGmk0ZosKwuaaTQWpjHIosFgJprEHrzRnFNJosOxG6cfLUDA5qwTTGGetKxSZWPWkapWWozRYq4ym05hzTSOtTYdxh+7xSdMilzTWpiE9qTr+NITRmlYTDODSbsd/bikPXgD8OP8APamnv0P9aLENDt5wc/XnrS7xk4z17H/PtULe+M9OlJnPc8nvSsQ4k/UcZGD2/wA+opGPyMBtIKk45HTPv7n8x7moS2CcgcdsfX/6/wCdJu+XHTnp2HPFCIcSy0jbiwycHI9uv+J9/wBKN4Zem6PoOMg/T8PX2qqWy2c9OBTS2SSeSepPJqkZuPYZc6csmTA3lnONp6d/yrKnikhbEibfT0NbO/8Azmhn3KVcBlPUGrTLjVlHfUwAc5oNac9jHJzARGf7p6Vn3EEkHEi8eo5FaJo2VWM9iOkzigYzSHvVDAmmmjIpueaDNgTxSUGkpEMGqNgR1qQ1Ge+MD6DFNEjG6VG3WpG6Uw//AF6tEsb2prU6mtTJYjDJPFFLkc8d89aKok5LtRRRX0p8OFFFKBQAUd6WigLjaWlpGoHcKSlpKGAhopaQUhiUUtJQCCiijNAxaKTNFFxi04UwGlppgOzS02kqrgPzing1HmlFNAnYlFOBqIU4GqTKvoTg05WqEHFPDVVyrk2acDUIbNPU1omNMmDU8HpUOacp55q1IaZOrH9alVs1Wz/KnBq0UhlpW5qRWqsrZp6tVJjLQapFeqqvUitVXC5aDZp1Vg3NSA4qkwZMCQcjg9cius8KeLJ9LlKSMrRvgOrcq49/T61yAb1papStoZVIRqLlkj21UtdTtjdaSeFG6S2Y/On09R71R3YNebaJrdzpc6PFI6hTkMpwy/59K9M0/VrLxAikvHb356Hokx/9lNawnY86Snh99V+Q0Pg1ZiuCPpVW4ilt5XinQo68EEVGXINbb7HRCqmro24bkEYzmpg4b2rCjmP4VajuSOv5VPKdMZXMrxN4Yjvt91p+2O76smcLJ/ga4N1kgmaKZDHIpwyMOh/rXrSTggciqWtaRaaxDicbJx9yZRyv/wBalY1U7HmYanK/y7X+ZG4INT6vpd1pE2y5TMZPySgfK1U1bNI0TuUb20Nu+9DmE9D3Hsaq1uI2OCAVPUetULyy2fvIeY+47iocQKVOFNoqQHg07NR0ZxigTJO9ANJwaKQC0Gk7CigBDUMikVNimsMipaAqsPWonX5TVpl61CRWbRRWxSYqVlxTGFIoaBTkJB4pADR6UAy5E+7/AAp5IqkrYNWlfcM0E2BuaY1PbtTDQ4lEZXFMYVKaaRUDIWFMbpUzCmbaVh3IiMdaYw596mZTTWX0qbFEJFIRUpFIRSsIhwKTFSlf5U0ilYCMijFPI54pMUco7jcUhp2KX60uUpMbSVJ9KNvFSMjNFSYox/8AXoGMxilxmnYpQPWgBmKMZFOx1pcUAIBjFTxXLqfn+Zf1FQ4xSrSlBMuFSUHozRjkVx8ppTWcBjnpU6TsOHyR61zzotao76WLT0mWh70tMVgy5U5FOzWPqdiaeqHA05T1plLmgZIp/GpFfaagzT8/NTTKuaMN2R9/kVehlVhwcisNW7VJHMykEE5rRSC501tPj5W5U8etcR4z8NfZi1/pyf6OTmRB/AfX6V0ltdq/DHB6D3rShlDKUkAZG4II6iqlBVFZnPiKEa0bM8YzS10/jLw42nyG8s1LWjn5gP8AlmfT6Vy6nNeZUg6crM8KcJU5OEhaKKKgQUUUUAFOVqZS0DTsSA04NUIp26kUpk4anhqrbqcrUmjWMyyr07dVcPinK9KxrGoWAaUGoFanh6lxNY1CXcRTw9QhvWgEVPKbxrE+4N1ANJ5aHoMfSoxSg+9KzRanGW47yj2b86YVZeopwc04SUk2g5IPYiBpc1KSrdRmmmP+6fzoDlkthAacKjII6ilDUmVGXcloIDDDAGkBpaNjTRqw+1uJ7Fy1u2VPVG5BrVtbuG6wIsRTd4mPB+hrHpGQN7H1FJpMunUnS0jqux0iOQcEFWXqCMEVbgnKnrXP22osqrHdguo+7IPvL/jWrG/yh0YPGf4x0/H0pep6NCvzfAzet7kMOTVrO5R3HpXOxyEcitC3uivBqHDselSxKejNDbg8dPSlzSJIGHFKf1qTq03Q9WxUivxVfNPUimCkWlfHFODVXVuKkV6RSZMDRniow2aXIxRYY40scjROGRirA5Bz0qPNISKVhNXVmd/peopqtjl8C5jGJB6+9VrmDYeOlclpt5JaXCSoeR1Geort45o7u3EsfKt29PauaceV3R41ei8PK8dmYGoWgmBZeJP51lK7IxDZz0IrqZYuTWZf2XmruXhx0x3ojI6KNdPRlKOQEjHeplfsfSs7kMQRtI/Sp45exJGR9cVopHRKHVF4HIpytVdSeq/Wnq2avcwaJweB9M04Nn34Hv2FRA05W556UmZMl3fl16/SlU9jUQPSl6VNiGibdxxn05FKG/wqLPpSg9KloyaJt2eaMmo92KOgqWiGSZpcmo80mfelYQ8txQWqMmkzmiwiQtTN3vSU3NNILDiaTNNJpueaAHHpTD1oJzTCeaLBYU9/8/56io2HFPzxTGoGMYVGe9SGo6VhoY1MPNPbpUZoASm5x1oNNpABNNzQ3Wm0WJaGsSKPYAnnpj/P+TQaaTSaExT1PT160w8ilNNNKxLQuabSU0mmibDycUm4VGxwtJ1PHNVYhq6Jg4zS+YNp9Kq5znrnFJuxnHXB5PGf8/1p2M3AWa0gkPHyE+lUpbOVPugOvt1q00mDnjGCf0zQJSG5PtmrQ05RMtjjg5HsabnmtWRlcESKDyRz/n/PvVZraJ8mNmU5x6jNNFe0vuU6Spmtnz8m1/8AdNQurIcMCDnHNMLoQ0ylJ9aafWhCGsOlNpxppqiWNprU40h5qiSM0UpJHb+dFUScnRRRX0p8OFOptOFABRRSUALSUUUAGKSloxSYCUUUUDEpKU0lAIM0hFBopDEpaMUUBcXNApKKBjs0tNozVXAdS03NLmmmAuaUGkFJ3p3AlDU4GoqcDVXKuSg09WqIGl3VSY7lgGng81WD1IrVdx3J1NPyKhBp1UmO5ODTlbtUCt608HNaKRRYDVIGqrnFSK9XcRZDVIH4qsDT1Y8c1SYXLQbNPDVVBNPDVVwLIarFndy2sm6FiPUdjVJWpwb0qkxNJqzPTPD/AIshv4UtdYDOFACSA/vI/wAf4hWzfWjQIJEdZrZhlZk5Vvb2NeOq5U5UkH1zXU+GfF1xpjGOUq8L8PHJyj/X0PuK0jUaOCrhnB81P7jrGJxgcc5/SgS4PercMdrq1ubjRixZRmS2Y5dfceorPbK8EEH3rojJS2HSrJluOcjvnmrMdyfXAGayDIRjmnxykHg+9B2Rd0bUvk3ULQ3MayRnqrCuM13wzJaK1xpxM1uOTH1dP8a3kmIFWo7zbg80rFqVjzdW5p6vt5U4rtNY0W11NWlgIguuu4D5W+orjL20uLCfyruMo3Y9j9DSsaxmmVLmzEmXgHzdSnr9KzjwcYwR61sBqZNFHcD958snZx/WocSrmTmlp1xC8DASfmOQajzUFDgaeDUVKrYpCsTEUlAOelBoFYKSijNFgsMYVCwqw1RNyKmwyBlqNhU5FMIqbDIMYpDUjDANRkUrBcSnq22mUGkMshtwFB5qBG2mp1ORkUxBimkU6kaoLGEU3FSYptIRGwppFS4ppWlYaZDtoIqQjimEUrBcjIpCKlxSFakZDikYVKRSEUwIcUYxUmKTGaAGUuadtpMUrDQGlpKXNS0UmGPSjpTsUuPSpKGUp5607FFFhkeKdinYoxQIbS04AGjABFMBBwcrwanSf+9xUOKMVE6cZGtOtOnsy4DnkdKXNVFJXpUySBuDwa5p0XHY76eKjLRk3anZyc1HmjdWR0pkqmng1CDTgaZVyZWIPFX7W8Iwshz7+lZqtzTgcHPSqUmhnTxyRzwtFKBJE4wQe49K858WaA+lXPmwAtZyH5W/u+xrqba6eLGOR3FbCPb6hayQTgPG42sp7VpKmq0bPc5MVh1Vj5nj+aWtXxJosuj3hHLwOcxvjqP8ayCa8ucHB8rPDknF8rFJpaZmlzUhcXNJmkzRQIcDTqZQDQNMfRmm5pQaRVx26nBqZRQUpEwanB6gBpwaixSmT7qcrVBnJ4pdxFKxqqhYDe9O3VXD04PSsaKoWM0Z9Kg3U5WqbGiqMmzShqjDUoNJwNo1mTBgetJtDdOKZSgmp5TT2ie4YK05W9aTNIRmlYd7bEoOaBUXKmpEbNDRpCopaDqkt55bSQtCxGRyp6Go6WpNUtbp6m3Z3cd0P3Y8uTvGeh/3f8KuK2DjuPXtXLnrxwc9a1rHUg22K8OGHCy45H19anY7KVdPSejN2CcqetaEcwZaySjL3DA8hgcg1JC5T6U7J6npUqrWjNTNLuwcVXjl3CpOtSdV09UTBvenq1VlPY08HFKxSkWVanBqrhqcDSaL5ifd6U3NRhqXPvQFx2fTNbnh/Uvs0wSVv3T8Eeh9awM+9LHJtYc1Mo3RnUipx5WejSAduR1FVnj71n6DqHnRCCQ5dR8vuK1DxXJblZ4s4ulLlZk39l5wLIMSD9axfmU4YEMOorrWUGs7ULH7QpZOJP507nVQxLXuyMeOQr6n29anjk3KOf8A69Um3I+1gQQec08N0I/CmpNHXJJq6NFW9afmqKTc4NWFf+laqSZhJFgGndaiU09TRcxaHg07NR5p2akzY7NLmmijNBA/NJmkzRSsAE8UZpCaQmpJF3GkJ4pKTPFMBWOBTCaCabmgBSaSkJpuaAHZpjGkJppNACnmmUZptACNxmo2pzGmGpAbTGp3amNTsAhNNJpaaaQDSaRqDSUiQpmadTKAENNzStTTVJCEJ9Kb14OOeP0oNNbp/OghoUtnpwOuM8DrUbHj8PTp2/zj0pWJ5prE/wCRVWE0I3T39KZmlbls1HmqsS0KTjvz7dvWms5b3Pv+NBptFiWgLZz0xjp+NHnHGMnHoTkUw0yqRNhxI7oh/DFRssZ6Bl+hzTqY3Q8kcetCAY0S/wB4gfSmNGvPznr/AHTzUjc5zTTn/wCtVWFcjaNR1f8ASmFF+XDHn1WpSOD/AJzUfTp+PvTRLYzAOCNxBAI6DtRTxx/9fmiqJuzjaUUdKTNfSnxAvekozRQAtFAooAKKKWgBKKXFJSYAecUlLSGkAUhpaKBDaKWkoGJRS0mKBoKQ0UtA0IKXNIaSlcY+im5paYhc0uc02nA07jFpQabmjNVcCQGnBqizSg1SYyYGnhsVBmnK1NMdywGp4aq4anhuPSqUgJ1an7qrq2KerZq0x3Jw1OzUO6nbqtSKuTq1PDVXU08GrUhllXp4bmqqtUitVKQiyr56U8ORVZW9KerVakFy0rZFP3cVVVqercU7gzU03U7jTp0lt3dWQ5BU4I+hr0HT/EVnrahdQKW13gAXCjCuf9tex9xXlwb1p6SMjAxsVPqKuMrO5z1aEamuzPU760ltJAkyY3fMpHIYeoNVc+vI/nXPeHvFctrH9lvAk1qePKk6A+qn+E11P2eG8gNzpchmTq8Tf6xPw7j3FdUKiktTBSlSdplYSkU4T4qs+QSKaTWnKdcZ3NCO5x0ODVhpYLuAw3kayRn17Vi7iO9OEpHQ0rF2vsU9U8OyQAy2LGeDGdp+8v8AjWFnDEHgjqPSuxhvHRuDxTLyystSG51EM/USJx+Y70nEpTa3ORZsqVIDKexqpcWGfmtjkdShPP4Vr6jpdxYtllLw9pE5H4+lUQ3Ss2jVS6oyOQSGBDeho3VryJHMMSrz/fHUVn3FlJFzH+9T1UdPrUOJakmQhyKkU56VX3UoYg8VIyxRTVfcKdRcANMfvT+tNPSgVyMio2FTGmEZJpNDIWFRtUxpjrUsCGkNPYU0j+dIdxtORtvSkxSUMCyrbhxS1WUkHip1bP1qGhpgeDSU49abSGIaSlpKQhKYRT8UlKwDCMUmKkpNtIZGR0pOlPI5pMUAMxSEVJ2pCKQEeKQrUmKMUDuR4pMYqXbSEUWAj20ucU7bRjFDSYXFHNGKMZoGR05qXHsWpBijFOUg+xpdhqbFXGYoxTiCO1GKAG4opaXFMBtFLijFCBiqxU+1Shg3TrUNHQ5FZTpKWxvSryhuTg05WqEP604HPSuWVNx3O2FeMloTBqerc1XpQxFSbKoWgxqWGZo3DKcEVURqlBxyKcW0y732NxlttasGtboZJH0Kn1Feba5pc+kXjQTj5eqOOjD1rsY3aNwyHDDpitOeK21+xa3uAFmHKt3U+o9q0nBV4+Zw4vDqouaO6PK6KtapYT6bePb3CkMp4PZh6iqleZKLi7M8bXZi0UnaikMWiiikAUUUUAOHFOpmaXNBSY6im5pc0DuLS5poOaWgaY9T60oNR0UilImz6U7dUANP3Ui1IlDU8Gq+aUE0WLUyyGpwbNVw+OtODZpWNYzLANLmoA1PVqmxqqhLnNJSKc0tFiua45W9amBBqtTlYiocTenWtoyejhuDTVYHpS1PqdN01c0NN1KSy/dyjzbc9VPb3FdFGqTQC4tnEkJ7jqPY1xynselWtOvp9NuBJAcxnhkPRh71NrHTRxDp6PVHUqSuKsI+aW3SDUrP7Vpxyo/1kR+9Gf8AD3qHG00M9alUTXNHVFkcihW7NUIalzke/apN+a5Opp2arq3NODe+adg5ifOKXdUG+lDcUWHzEuaM1Hvo8wUCctDQsbh4nVkJDqciu0s7lbm3WVT16j0Neexy7WBFbuj332eQZP7p+D7VzVYdTDEU/axut0dVmk/nUYcHoc08EGue55bKmoWCXSZGFlHQ+v1rnZopIJNkgIYdq67NV721ju02yDDdm7imdNHEOHuy2OYBqRXIOQSPwourWW0k2yDjs3Y1EDTO26krovxzBsdqsKc9DmskMR0qWOTA5q0zOUOxpg8c07Iqmsu7mpg+aasc7RYB9KAaiD+tKrcUyGiTOaM5pm4Gl3elBIuaQmmk0mfWpAdmkzzTc0maAFNJnFNJppNAhSaaTSbqQmgAJ9KaTRSGmAZph6UtMJ60gEJpCaCaaTSYMGNMJoNNzQAN1pjU49aYaLCEpDQaQnmpENP1pDQTTSaBCMabmlamGqEJxSE0E8cUhNMQh70w0pNNJpiYjUylYikqiRDTWpxphNAmNNNpTTaZDEJ5pppW602mIQ0w04mmkUyRKYafTDTRLEoooqiTjaBRRX0h8SFFFFACgUuKbSg0AFKKQUpoAKbmlpKGAUUUUhBRRRQAUlLSUDEpO9OpKAEpKUikpDQUUUhoGLRTaKBDs0ZptFIY+lpgNLVXGPzRTRRTTC4/JpQaaKM1SYEmacDkVFmnA1VwJ92Kcpqvmnq3FNMaLAbmnA81XB9Kk31SkBODTg1QK1OBq1IdywG5p6tUAb1pwNUpDTJ1b0qRTnGTVZTTs9qtSGWlbIpwaqytTlarUgLStTw1Vg1PU1aYixnjnvV7TNSubG4SSCRgVOQQeRWWD6U8NTTaE0pKzPR7DXbHV4wt8RBdf89lHB/3l/qKlu7WW3I3gFGGVkU5Vh7GvNlcqdyEgjoQcGug0XxLPZAxS7ZLdvvRuMq3+B9xXRCs9mczpSpO8Hp2N5qYTirUT2eoRhtPZkkPJhds4+h71WkQqxVgQw6g10Jp6mlOqpO2zG7sU5ZMGojTc4oubp3NCG8ZRhvmHTDDIqteabaXg32xEE3XB+6f8Kg34zSrLg0nYe2xk3lpPZPtuE2g9GHKn6GoVcg5BxXSR3hwUcK6NwVYZB/CqVxpdvOC1nJ5D/8APN+UP0PapcSlLuYk8EM4yw2P/eWs+ezliG4DenqtatzBPaPsuIyh7HsfoaYr4PBrNo0TfQxckHI61MkmetaM0MU+S67W/vLVGeyljBK/Og7ioa7FcyYUlQpIR71LnIoGIab0p5pnekMY1NNPPSmUmBGwpjf1qUiozzUgRmkpzU00DCjdjGKSipYEqSbuvWn1VNSJJ2apHclooBzRmgBKSlpKVwCkPSlopANPajFONFAEdGKdRSGNxRin0YoC4zbRtp+KKBXI9vtRj1qTFLigCMLRsqTFGMimK5GUoAZenPsamC0baWgKQxCrcHhvQ04xUFfUULvTgfMvoahxNFMYYsZpu01ZjdX+UZDehoKcdqQ+YrEYGabirDR88CmbOvFA7kWKQ1Jj1FIRzQFyM0BiOlPxTWX0pNJ7gm46okVg31ozUGKeH7GsJ0Vujqp4i+kh+7HIqVJc9TVdvakLYNYWOqNWxoKQeakhkaORXQ4YdDWdHNtwD0q0rgjOeKI3TNlNSNjUrG38R6eUbCXaD5HPY/4V5neWstlcyW9yhSSM7SDXfWdw0Eyuh5B/OrPiTSIvEGnfabVQL6NeP9sf3T7+laVaSxEeZfEjzcZh7+/Hc8ypKe0Uikqy4IOCKTaR2ryvI89JiUUUlIBaWkooAKMmilpjuFFFFIBVNOplFA0x9LTM0uaB3HUUhxSA0DHZpwNNooHckBzTqhBxTg3NKxopEoanqc1CDSg+lKxopE6tipAagVqcDSNYzJwaKYpp45pGqdxVOOlSq2RUNJuwwxUuOhrTq8pZpVOOvSmqwYcUvas3odifVFvTb640u7S6s32uvUHow9DXoNl9j1+wN1po2TouZrcnJU+o9q80B7dqtaXqNzpF/HeWL7ZEOcHow9CO4qWjalVdJ3Wx18iNG21+DTa6S3Np4r0v7bYbY7xB++gHVT7e1c3NG0chVgQ4OCDSR69KqqkeaIje3WhWzTd1MJ2tnt3qi3In3Yo3Got2DS76LD5iXdxRuzUWaNwosPmJS9XLCXdmM9uRWbup0cpjkDr1BzSlG6EpWZ22k3hZRC55H3a1Ek55rj4JvuSIcZ5rdtLwSoD+defJWZzV6SvzI2d1GelVI5anDZpHI0x0kaTRmOVQyGsC+sHtm3Jl4j0bHT61vA0ob5ccEdMHoaVyqdWVN+RydLWtf6ZnMtqPcp/hWR0ODxjrWiO+FSNRXQ9WI5qwkvIB61VHNOFIUoqReDU5TnpVJHKn2qVZAQO1UmYSi0W1bml3elQh8Uu6mmZvclzR3qHfSh80ASZpv1NNLUhagQ4mm00nNJmgQpNJRTWIzQApNNJzSMeKQnFAAaYxoJx0ppNKwCGmk0pOBTGPNFhXDNNJxRmkNOwATSUU096CQamUGmk1ICHrSE0ZppNOwhCaaaU01jTsAh4pO9IaSixI00hpe9IxpiY00lFFMQ0000rU00yWMNIaU0jdKCRpphpTTTTRLEpKWkpokZmkNLSGrExD/niiiigk4ylpKM19GfEi0UUUwCiiigApaSjvQAtJSikoYBRRRSEFFFFABSUtFAxDRS0UANpKdQaQJjDSGnU2hjEopaSkAUUUUAFLSUUAhc0uabS07jHZpQaYKWmmMfmjNNzSg07gOBxSg00c0tUmBJu9acGqGnA1QyZWp6sc89Krg0/fTuBaVs0u6q6mnqx9apSCxYU08H0quGz3pysRVJiuTA0/dUQalznpVcw0ydWp4b3quDShqtSHcsq1SBqrBvSnBqtSAsg04HAqBWp+7Iq1IGW7a6lt33RuQfrXUab4iiuY1h1BNxAwHz8w/HvXHZorSNRx2M501Pc9Fe23x+ZauJo+pI6j6iqrCuT0/VbmykVo5GOPeuotNZs9QULcAQTnq6jg/UV0Rqp7mXPOm7S1Qh60xjjFWbi3kjGeGTsy8g1VbpWlzpjLm1TE3ntQJiOlR8imk0DuXo7vKbJAGQ/wsMj8qgn063mJa1Ywt/dPKn/Cq5NKHIOQcUDu1sU54Li2P76MqOzdVP40xXIwc8+ta8d2wUq3Kngg8io57W2uPmjPkSHn1Wo5examuplSRxTf6xQD/eXg1UksnU5iYOPToa0Liznt8ll3r/eXkVAHxWbRafYobsMFcFW9DTRzWjIVlH70Bvr1/OoWtFP+qfH+y/8AjUlKZSJ4pKklikjPzqQPXtUVJl3EamNTm+9TGqQGNTDTzTaAGmkJxTjTTUsBtJSmm1Ih6uQfapgwbpVY0mcGlcL2LdFQpL/e/OpQc9KCri0UUlAxaSjvRSASloooC4UtFFABQBmgU4UCExS4pacBk0CGgUoFOxT1WiwmxgHpzT9lPVKkCmixDZBszineVkip1XAFP20Ccim0AYYNNIdB03rj8RV8JRsyKTimCqNFJGVz8p57juKChqxJbh+vB/vDrUTCSL743r/eHUVDi0aKsmV3j/DmoytXgBIuRyKY8XpSLUyiVpCOKtNH1qFloHzIgZfSmkVPj1pjAUBcizSNTmFNYYPFZzgnqjWnWa0YzNSRSlOD0qOmnpXM0dCnbVGkj9CK1NKvTbzdfkPUVzcM+x8H7v8AKr8b9xzThJwd0dUaimiz450QSxnVrJRg489VH/j/APjXC16t4evUcfZpgHRgRtbowPauG8YaG+i6mVXJtZvnhb29PqKzxtBfxobHn4iHJK/QwqTApM0ZrzjC6FwKbtozRmgWgYpMUuaTNAtBKKWkpiClpKKAFopKKQC5ooooAcDxSg0ylBoHcfRSZooKuOBxTwajopFKRLmnK2DUQNPoNVIlVqkU81WzUqmpsaxkT7uKbSClpGl7jkYqeKsKcjiqtSQvg4NTKJvRq8rsyc0opKTvWZ2J6mjoOsXOg6nHd2jEYOGXsy9wa9YuobTxRpa6npWPPx86DqD6H3rxjgjmt7wV4km8O6orElrWQgSpnqPX60mioVZUpXiasyNE7K4IYdQeMVGWBBzXceKtJh1SyXVtKKurLuKr/EP8a4PpSPXp1lVjdCqxHyn8KcGqGTO0EdV5oV+OOlUPms7E+6kJqPdxRmgfOPzSZpmaTNMXOamlz5JhJ91rWgmMbcH61y0bmORWXqDkVuxyCVA46EVy1Ya3Nac+bRnRQXAPerkc1c5bz44NaMU+cVzWMalM2ElzTg1Z6SVKslKxyygXt5zwar3lnFdDPCS9m7H60ivnvUgf070aolXi7owZoJLd9sqkHsexpmf5V0LbJY9kqhl/lWZd6e0WWiO+P9RTujphiL6SKVFJ0pe1M0bHq7DrkipY3DDg1D0pCuT6EdxTTM3Ys5parb5I+oDj1HWnrKrdDTuRYmzSU0HjNJmncQ8nFJmkJ7e3rSHkf/WxQICaDkUhI7Uwn/CgB/HemZ+Xn8aTPWmlqBCknv170w0buaaxoAGbikJpKQ0CDNJmkpM0xC5pppCaaTSADxTTQTTSaAEJpDQabTEwNNJpScU2gQhptKTSZoJENMPNONNNMQlIaWmmgQ0nNNanHpTTTJY2mtTqa1AhhpppxppqiWJTTSmkNMkaaSlpDVEsSiiigRxYpaQUV9GfEi0tIKWncAoooouAUUUUCFpKUUlIAooooAKKKKACiiigAooooASig0UAJTTTutIaGMSkpaKQDaKWkpAFFFFAwooooAKKKKB3FopKM4ouA8UuaYGozTuMkzRmm5ozVJgSA0ZpuaM1XMBKGp6tUOaUGqQE4anqarhuKerU7gThs04Gq4apA1UmBY3UoNVw1PBqriJwcU7dUKt607cM00x3JlepA+Krg0oarUhpltXpwaqqvTw9WpAWcilBwcjrUG/pTw3FUpBc2dN1u4tDhjvj7qe9blvc2d/tMLeVJnOxm4rjd1KrFTlTg+1XGo0ZOmr3jodjIjRnD5Hv61AwrLstali+SceYn61qxzQ3K5gfJ6le9dEaqe41NrSRGaSpMYPNNYVd7milcZmlDYpCMU1qLjLEVwyMNpPSiRLe4yZU2Of4k4/SqufSgMRRzdxp2CbT5AC0TCVfbr+VU8lThuCO1X1lK4/nUpkSYYnVZPQnqPxpNJlqfczVkIqOSKGXkrtb1X/Crslgrj9xJg/3WqpLFLCf3iEe/aoaaHfsVJLKQZ8srIPyNU5AVbDAg+4xWor1J5m5cOFcejDNRYpTtuYh7U04rUktIJD8uYz6dRVSaxmXJQCRfVTU2LU0yrSUNlWwQQfeipZdxrUw08jmmVIhDSUppKRLClVivSkpKBFhZQevFPzmqmaVXIoKUy1SioUkHfipc/Q0FppiilptLTGLmikpy0CFpaSlpCYtOFIKdVCFUVIq0ij6VKBSIbFUU8UmKeq0WIbFUZFSKvrSqvFSKKdiGxFTNSrFkVIi1Kq4HNUkZSkQiEGkNsD2q2Eyf8/59KkWLscVVjNyMafTg3zRttk9R0P1FVJC0TBLhQjHgH+E106wZ7USWaSKUkjDKexqHTvsOOJ5dGcuyAmonj4rVu9IntgXtQ00Q6x9WUe3rVFSHHH4juKycbbnXCqpK6ZRaP0qJlrRZBVd0qWi1MpstRsKtOlQsKRSZWYHPao245qyRUEqdx1FZ1IXV0aQqtOzK7dantZyp2Hp2qux5qNj6cHtXO0bxqcjujoLWcxSK6dVOa6/UrCLxL4c8v5fPA3RN/cYDp9DXn1ncblGTz3rr/Cd/wCVcG3YjZJ0yejdq2oyTXJLZnVUtVhdHl1xE8E0kUylJEYqynsRUZ4rvviZou2QatADhzsnGOh7N+Nef5ry69F0puLPLejsxaKQ0ZrGwri5oyKSkosK47NGaTNGaLDuLRigGigdwpKKKAClFJRQFxaWm0tIYtOB5plLQO4/OaQCmg4pwNA0x1OVvWm0UFJkgIpwOKhzUopGsXqTqRTqhjNTVJ0RdwooopFFmF9y/Snd6rxttYelWCKzkjsp1OZC0jruH+0OlGcU5TxUmt01Y7b4aeK2066Gm3zg2kzfKW/gb/Ct3xtoIsZvttoD9llPzD+4T/jXlD/K25eDXsHw28SQ63pbaJquHlC7ULfxrj+YpNdUOlWlSlf7ziyfzqFTsYr17j6Vr+J9Im0XVGt3y0THMT/3h/8AWrGm+6COoppnptqS5oku6l3Cq4bIpd1MSnoTbhSbqiLUm40C5yYsK0dJnBDRH6isfdUltOYpldT0NTOPMmioVOWR0m6rUExHBqjuBG4dDyDTlfGK4mjueqNuGbPU1YV/SsSOTFXI5896hownA1FkqVZO1Zyy1IslI52jRD5x0+npUiyY6VnrLnnNSiXpSsZtEtxaRXGWTCSe3Q1lTwvbvslUg9vQ1qLJ61IXDx7JQHT0P9KdxKo46GLmlHWrc1jnm2O8Y5U/eH+NUs4ODwaZspqWxJmmMgPPf1paQmjULjcume4pRIDTg1IVVutP1Fcdu4o3c1Cysv3fmFJ5nJzxVICXOBR1Peo99BP+FAhzHrjJprdff06UhOetN7cUBcU/jSZopM0yRKKTNITQAuaYaM8U0mgAY80w05qaaBCUlFITQAhpDSE0maBMDTaXPNNzQIQ02lY4FNJpiAnrTTRmkzQJhTTSk00mmhCN0ph6040lMgSmt0pxNMNAmNNMNPNMpkiGkNKaSmIbSUppKoljaKMHtRQI4sUuKQGlBr6JHxItFJmimIdRSUtABRRRQAopKKXtTGFHekpaACg0UZoABSUUUAFFFFIQUhpaKAG0lOooGhhopaTFIApKWigBtFLikpAFFFFAwooooAKKM0ZpAFFFFMELS02ihDHUuabRmncB4NKDTM0tUmO4/NOBqMGlzVKQEqtS7qizTs00wJgafmq4bmnBqq4FgNT81X3Yp6tTuBPupytmq4b3p4aquInzSg1Bmnq1O4ybdT1fBqDcKcDVcwXLAf3p4f3qtupwaqUgLYYd6cjsjZRip9RVQNUivVKQjZtdWcALcLvHTcOorShnSVcowYencVywepI5CrbkYqfUVrGo+pm49jqeveo2Wsu31I8C4G4f3l4NaUM6yLlGEg9O4rRVLgpuO41hjNNapvlf7n5GomQ1akaKaYzNGfQ0hFHSi5XQk8wipo7njDDcPQ81UzRup8wFiSC3m6Ao/qvT8qrTWMycpiRfVf8ACnK+GqRZ2HeldPcOZoz+hwcg+9KrYPHH0rUZ451AnRW9z1/OoJbBX+a3kx/svSa7DUkU3KyD96iv9RzVaWyhf7jNG3vyKnmhlgbEiMo7HtUYfmpa7lKTWxTmsZk5UCQeq1TYFeCCD71tByDxRJIsoxMiyD36/nUOJaqvqYdJWtJY20mPLdo29DyKpzWE8YLACRfVOalplqcWVaQ0HjrkH0NFSMSiikzSELSqxB602kobAsLNnrUqsD0NUaXJHQ0KRSmXxSg1TWZl68ip45UYdx9adyuZMnpwpq9KcKAFFPUU0U9eoq7kskUVKoqNKlHSkQxwFSqKYtSpTRDY9Fqwg6D1NRR1YjHIqzKTHIKlQZ601RzUyD0poxbHovPpU6pjmmxqSRVqNfSqOeUxUj47HtUqoAeKcoOKmjXjofxFHUwlIiWPj6VnanoEd5+9hxBcdNwHDfWt6NNvT61KqZ9+1DSZmq0oP3Tza6gmtJzDdRGN+3o3uDVdhmvUbrT7e+tzDdxB0PI9QfUVw+vaFcaU5cZmtSeJMcr7GsJQsehQxcamj0ZgSR1WkTmtA8iq8qVDR2qVnqUWFRMKtSLwarsKlGl7lK4jwciqrGtN13Ag1mSrsYqawqQs7m0Z3VhI5DG4b863NPuMOpU8jkGufNW7Cba2w9V5FYJ2ZvSqWfKz1W3kh1bR2huRuEi+XLn+f9a8Z1zTpdJ1Oe0n6xtwf7w7GvSfDN5hihPysPyNV/iJpK32lrfwjdPbcP6tH/8AWrfE0lWpcy3RnWj9pHl+aKQmkzXkHJzDqKbmjNFg5h2aWmZpQaVilIeKSgHNFDKuFFFFIYUopKKLCuLS02iiw0x1GaTNKKTKFopKKQx4NLUdOzmgaY+nKeaZS0GiZMpwasKciqinI4qzGcrUs6KbuOoooqTYOtTxnMfv0qCnRN8xHrSZdOXKyY9fxpykd6bRmszrJCNwxRY3UtjdxXEDFZY23Aihfu1HKP4h+NC7BPbmR7paTWnj3wqMlY76Ic46o/8Aga8yuoZrS4kguUKSxnaymqfgrxFN4f1aOdMtA3yyp2YV6h450eDWtLTXNKw8gTLheS6f4ipaszfDV+X3X8L/ADPMA21ivpyPpTt9R3HGHHbg49KZmqOi9tCffSbz61FuozTDmRIz+tN30zNJTQnI39Ln823Ck8ocVcz0+lYOlzeXc7T0bitrPNclSNmd9GpzwJkerEcnqapA09WxWbRqakc3HWp1k5rJSQjGKsxy5NS0ZSjc0g9SLJiqKyEVIJKmxg0X1k96eJMjrVBZKeJaViGjQWQgggke4p0nlzjE64P99etUll55NSLICOTUu5m12GT2rxcrh0/vLVU1opMU5Rh6H0NI8MU+SB5T56j7ppqQKo1uZuaXNSXFtJCw3Dg8hhyCKgPOTVGnNckDEMMn+lBIb72DxURNG6mK4/yhj5H/AANMbcPvDFAbjH509ZMHn5vXPOaLhzEeaKftRuuV+nT8qiaNwPlw+PTrTC46kzUYbnnj60mc07gPzSE8imk5FNPWgB2aQmkzSUBcM5ptLSHnNAgPNNNI3TFITzTEFNozSGgQGmUppuaABqaaUnim0CCkNGaaaYmBpppaaaZDENJS000CENIaXNNNMTENMpTSUxCGkNLTTQIQ0hopKoli0Uw5zRRYk4ukNLRX0R8UGadmm0ChAOpaQUUwHUU3NKKBC0UUUAFGaKKYwooooAM0UUUAFFFLigBKKXFFIBKKKKAEpMU6imBGaKcRSMMGpASkNLRQA2ilpKQBSUtFAxKKKKQADS5pKKAFopKKAFpabSii4BS5pKKEwHUuaZmincB+admoxS5qkx3JAaXNRg0uapSGSg04NzUWaXNVcCZWpwaoAacGzTuBOrU7dUAPNKGquYCwDT91VwacGqkwLAanZzVfdTg1O4ifNODVAHpwammBOGqVWqqDTg2KakBZD1JHKynKNg+1VN1OD1SkJq5sQ35LATDcPUda0YrgSr8hDj06EVzAepI5SpypI/GtI1COTsdLw33Tz6GmFayodR6CVdw9Qea0IblXXKMHHoTgitVNMV2txxppqUMj5x19DTGGKotTG0ZpDSHikVceGNPWQg9TUOaTcTTuyWy9HcEcE5HoelJJb2twclfLY916flVQNTw5Hencm7RHNp06cxYlX1Xr+VUclDhgQw7EVrxzFehI+hqZnimXE8av79xRa5SqdzDD5oWRgwKnHHatGXS1fm1l99r1nT281uf3sbD37VDRakmPaRZRtnjVx6kciq0ljbv/AKqRo2PZuRTs4P8AjRU2KV0UprG4jGdm9f7yc1UrZSRk+6SPoaV5I5VxPErn16H86lxXQpTfUxaK0zp8Ev8AqJih/uyD+tU57OeDJeM7f7w5FS0y1NMgopR70EVI7iUUuKCKQripIyH5SasJdH+NePUVVxRSuw5jSjlRwNrDPpU61jc9qminkj6Nkehq1IfMa69amHSs2K+XPzoR7ir0csbr8jg+1XdBdFhetSpUK9alWqRnIsJjjpVlBVWNsYqzGeatIxkTJ1qxGOlV4+9WU5x2q0YSZYjFWYxgVDEKsr6UM5pskjH+cVajHI7kAZqGMcD86soBkUHPKRIgzViNQOTj8TUcYzVlOKm5zyYoTHWnMqupWRQyEcg85pcc04fKD/WkRd7o4TxN4aNruutOUtD1ePuvuPauUbkV7MT8pHUdNv8Ah+lcR4u8OmPdfWC5U8yRKOnuKho9PC4u/uTOHlXFVJBWgwyvrVSVeuRWJ6sZFRutVb2PK7wOR1q2/WoyAylT0IpSV0ap2dzJakVikocdjTpBtYg9qjfrXE9zVy6o6bR7nZMjqcDqK7uzmR12MN0Ui7SpHUHtXlelzbeOhU5/Cu80i5821T/ZrsoS0szoTUked+LNHbRtamt8HymO+I+qHp/hWLXr/jXSP7a0Hz4QTd2gLLgfeXuK8hIw3NeXiaXsp26HHUhysSilNJXOZhRRRQA4UuaaDS0MtMXNGaSilYLi5pabS0BcKWkooKuLSikzS0ikxaSiikO4tANFJQMkWnVGDTxSLQ5etWoehqpVq35zUs6KL1sSUE4paa3SkdDEY5pFODmkooJvqW88cUmaZEcrT6zeh3Rd1cehyfansMgiolqVTkYpFp9GVvunBr0n4UeKvsV0NLvpP9GmP7st0Vv/AK9ec3C4O4UyJyj5UkEHIIqmrowUuSXK9j074h+HDpN8bq2X/QbhiQAOI29P8K4rpweor1bwXrcHizw7NpWpAGeNNrerr2b6ivOfEOkz6LqslrP8w6xyY4kX1qEzrhUbVn0KFGaZk0Zpl8w/NJuptFFw5hyvtYMOo5FdDFKJI1cfxDmubzWlpc2YyhP3azqK6udGFq2k4s1g3FKGquHzTg1c9jvuWlapEkqor08PzUtDNBJiBUyS5PNZyScj61Ir9KTRlJGkrZp4aqCvipEkPepsZWLu7mnK59aqeZk9acHoJaLYkx371MsuTzwen0rPEmKcJOetHKQ0acM5GVGCp4IPIPt+tNlihlUMh8tjyFJyKpLIemR0pVlPbjJ7VPKQ1bYJYXjYBxjPOeuag5zVxbj5SD3ycEUPHHJkp8p9DVIam1uU93AxSbqfJEU6jFQtwaZd0xwNO31Dk0ZoEWPNzw4DD3prJGfukqfQ9Kh3YNG4UWJHNG49x6io8+tOD7ehp3mZ+9gj3oDmaGZFJmnMIz0JX9RSNER91lb6HmncfOuo0tSZ5prBh95SKaG4oHddBxOaaTTS2O9LmmhATTc+1JmjtTEBNNNBpM8+1FguFIaQmkJoJuJSUUhpkthSZoJptAgJxSZoNNNAA3FMzSmmGmK4E80lLSUyRKaacabTEJSUpNIaCWNPWiiiqA5SW0K8xnI9D1qseDg8H3rYpkkSSD51B96+jcex8MpGVRVqW0Ycxc+xqsQV4YEH3qXoUmhKdmm0UDHUUZopgKKWm5paBC5opKWgAooopjCiiigApc0lFAC5ozSUUhC0UlFABiiiigAopKM0AJikIp1JQMbSU/FMIqWAlFLSUAFFFFAwxSUtFIBKKKKACkNLRSYCUuaSimAtFFFAC5pabS5ouAtLTaWndjHZpQaZS00xj80oNMzSqaq4h+eacrUzNGapSAl3DvTlYZ9qhzS55qkMnzxShqiU0oNO4E+6lVs1CDj1/EYpwNNMRPuxTg3NVwaeGqrgTbqcGFQZp2aLgTbqfuqtmnhqq4FgN605ZCrZUkVX3UoahMVjThvyOJRuHr3rRguN4BVvMX0PWuc3U9ZChBQkGtI1GiHE6Vdkv3Tg/wB09aRlOKyINQzgXAyP7w6itOC5Dr8reav/AI8K1jUTM3eIuKKlAWTlDn270xlINXcpTTG0YoOaTNFxjhTg2KZmloETpKR61aS4yu1wGX0IzWeDTwxFVclomlsLacEx5hb2PFZtzYT2/LDev95ea0o3PQGrCSnPNDSYKo4s5nPNJXRz2dvdcsux/wC8vFZd1pk8ILIBInqOtQ4msasZFCpIp5I87GPPryPyqMjBwetFS2aehK32ScH7RDtc/wAcfH6VA2luQWtZEmHXb0ag0BipyDUuz3C7KTI8TFJEZGHBDDFGM1rJfErsnVZU9HGaQ2tpOpMDmF/7rcr/APWqeXsHO+pl7aTbVy4sp7cbpEyn99eR+dQhcmpaaDmISvpSbaseXR5dKwcxXC5pRkdyD7VP5dJ5dKwuYfFezRnk7h6GtC31CJuGyh9T0rLKUhUirUmg5jpoWDLlTkHuOatx9q5CN5ITmN2U+xrUtdZZWAuV3D+8vWtY1FsyWdFHVmOs+zuobn/UyKx9M4NaEdbJpnPPQuw1ZXrz09qqxHpnPTscVZX3pnNIsx9Bk/pjvVlBVWPpkZ49auJ2zSOabJYxVhKgU1ODgDFSYMkHWjNJmikSKSffGeOaRgCpBGRjBGM0UyRhQB554t0hbC6+0Ww/0aU5xj7jen0rmZlyK9R1WOO4gkimGY2GCK80v4Htrl4ZfvJ0PqOxrJnr4PEc65JboypuGqL1qzcLVTpWbPTWpS1BcS7h/EM1VJzV6+GYc+hqg3JrkqKzNY7D7Z/LuFPY/Ka67w/PtfYx46VxT8dOtdDpM/Mbg9eadGVnYunK2h6RpU+2TB+63BFedfEXw5/Zd8by1X/Q7hicAfcbuK7S1k3BSDW20MGsaXLZ3S71ZdpH9frXVWpKtC3U1qx5lc+faStnxPoU+hai0E3zRnmOTs61jGvElFxdmcgUUUVIgooooGLmjNJRQFxc0lFFAXFBp1MpQaBpjqAaKKRVxaKSlpFJi0tNp1A0xacpplOU1LLTH1YtD82PaqwNT2v+tpPY3pP3i0wpjVI3So26VKOySsMooooMySE4bHrVjaaqA4OauqQQCKmSOijLSxHTlOKUrk008cVFjdMlcblPvVM8Ej0qwpqO4Xa+7sacdyKy0ui/ompz6VqEN1auUZDk4PUdwa9f1KC18Z+HYp4MLNjdEe6P3UmvD0Ndh8P/ABD/AGVfm3uHP2Sf5T32t2NEl1KpTujImjkt7iSCdCksbbWU9jTc16N490A30H9oWgBu4hl1Uf6xOfzOOleZh+OanU15iXNIWqPNNJoSFzDy1TWM3l3C56N8pqrSZIOR2ptXCM3F3OjDnvUitxVG3l3RqwPWrCt61zuNj1Y1E1dFnPSnBsVXDU8NU2NVMnV6kV+lVt2KUPzU2Bsuo9Sh8H3qir46Z/KpBJ+NJxIZeWT1p4eqSyZqTcB0OaViGW9wNLuxVVZKf5nrSJJw2aXdjuarh6N/FAi2r05ZSDVQPRv60CaTNFbg7ccY70MiP9z5T35rP8zinrKQamxDh2JpIWQ89PaoiKmjufWnZjkGc4NGpPM47lU9fwpucA55qxJCewz9KgZW9D/WmilJMRjx+NJupre1I3UgZGDjntTsMfn/ADijf9ajDU3dgcUWE0WBMw78fnSGVG/1iA+44quTz1/Wj8P0oFyomPksOC6frR5O77siH68VDnA4z+Bx/Kkz/k0E2ZI0Mi8lSfpzUbZA5B/KgMR0LD0IOKcJ5F6Oce/P86eo7sjJ+tJn609rgnhkjPvtpvmR94h+Bpi5n1GZBpO9P3Qnqjj6MDQfIPQyD6jNMXMRmmmpNsXH7xv++P8A69BSP/np/wCOGgVyKkzUuxP+eo/75NN2R95e/wDcNMLkTU2ptsXeR/8Av3/9ekIgHVpD9AB/WgVyHsaaTUreUOiP+LD/AAppZP8AnmPxJoER5pKlEu0jYkY/4Dn+dNaeQ/xEey/KP0pgIIpG6I31IwKPLG3JkjHsGyf0qNiSeST9eaTtTJHkRhfvsT6BetMcxn7iAD/a5/wppNNzTsK4/efQD8v8KKhPJoqrCMeiiivpT4XQKa6K4wwzTqKAKUln1MbfgarMjRn51I/CtakIB68ipcSuYyaKvSWqHOz5TVaS3kTnG4e1TYq5FS0n+cUUrjHClpqmnUxBRSZpaACiiigAooooAKKKKACiiigAooooAQ0UpFJQAlLRijFABSGlxSUANxSEYp/FGKVhjKSnGkpAJRQeKKAA0lLSUDCiiikAlLRSUALRSUUAFLSUUgFoFJmigB2aM02lp3GOozSZozTuIcDinZqPNKKaYD8+9OBqPNLmmpDRJS5qMNS5qlIRJ070oNRjmlqrgTA0ueahBp6tjNO4Ewb3pQahzTg3P407jJQ1O3VCrY/KlB4qrgTA04GoQ3Sl35NFwJg9LvqIEEUtVcCYNTo5GjYFWII9KgBo3UXBo17fUfmAnyP9teta0NwHGSQ6/wB5f6iuTDVNDcPC26Nip9qtVGjGVK+qOq2B1ynIqNkI7VnWepq3En7tz/EPun6itZZVbG7Az0YHINbKSZi3KG5BRVl4genP0qIoRV3GqqGd6cKMUAUXK5kx6n0qVT61CPapB70EsmRuanR/WqqmpUNUmYyHXFpBcr86gN/eHWsi70qaEbo8yp7DmttDVmI+lNpMca0oHFkY6001195pkF4CSvluejL/AFrnr/TLizOWXfH2dRxWTidUMRGXqZxFJnHQ4NSGmEVmb3JoL6WE/Kxx3HarBks7nHmL5L/3ox1+orNYYpO1HN3E0jQkspUBaPbNH1ynX8R1FQKM1HDcywtlWIIPUGr6XcF0CLlNsh48xOG/EdDTVuhDTK4T1FL5XtVz7IwUvCyzRd2TqPqP8KYoz0pWMpSaK/k0nkVf2DjpTxGPSixDqWMpoPSo2hYGtryM9qa1uKTiL2xibWRsqSGHccVp2Ot3FvhZx5yd88NSyWuelV5LXHahOS2K9pGW512m6nbXn+pkG/H+rbhq14z2/CvMvKZGBGQR0IOK2NN8QXNqwW5/fx9M9GArWNbuZTp31id7GcYxxj0q4v3u/wCNYmm6lb3sYeCRT3K91/CtSF88cD6Vd76o4ZprRl1TTw1QK1SA0jEn3UbqhLUbqBEzN71BK9MaTiq8klIRWvnG38a4vxEnmoJBzJHxx3HeunvpeDXL6g/Woex0Ya8ZXOel5HrVI/eNXZhtZl9Dx9KpycMaybPdpyurkVwu6Fx7VlVsdRWQ42sw9Diuestbm8H0I2rQ0uTCY7q1UDU1i+JSPUcVhF2kVE7/AEifdGB6VvWdwYZAw/EetcXo1xtbAPeunt5ARXo0pHXB3Rt67pNrr+mmC46EZSRRyp9RXiGv6NdaLftb3adOVYdHHqK9s0u62N5Tn5GOR7VJ4h0W21uxaC6UZ6pIB8yH1FTicMqy5o7mc6d9j58orX8R6Fd6FetDdL8hP7uQD5XFZOK8WUXF2ZzNW0EoooqRBRRRQAUUUUAFFFFACilzTaWgaY6lptLSLQtLTQaUUDTFpRSZpRUmiJFqa1/1y1XBqe2P79PrUvY2pv3kXXqJqsTVA3SoR3zGUUtJTMgNWrZspj0qo3SpLVsS4PfihrQqErSLbUwEGlY9qZniosdN9R3alYb4yO45FMzTu1LqWnzKxXU1KrY6VFMMPnsaVTV7o5k3B2PVvAPiD7dZ/YLlibmEExH++vp9RWT440AQSNqFiCYZDulQD7pJPI9jXFWN1JaXMdxAxSRDkEV7BpOsx61pokODuUrNG3Kg8ZHPY0rHWmpI8kzRW14q0Y6Teb4QTaTHKH+77GsLOaTQnoOY0wmjNJSJuXrCT5SuenNXlf1rGgfZMD26GtENUSidtCpeNi6r5xUitVNXqVZKzcTpUizupwaq4bIp4NS0ylInDc08GqwfFOD0rD5i0r46U8PxVQPinB6ViWWw59T+dP8AMqmH96er8ilYkth804OO9VA/HJpd9Kwi1uwaUN71WVqXd1pWAs7vel3e9Vt1LuNFgLG/nrQJCo4quHo38UWBl9Log8+tSCeOUEPxWZu5/GlDUuUzcEzTaIMvykfQ1XkQqfT6iq6zOvQmplu26H9aLMn3ojOvSm7u9WN8T8kBW9RTXhyvyEPkduvT/CgfP3IGOD603dT5RhjuGOe4qE96Y7jt1GaaT9aTPNFgHbqTPFNzRmmkK4pNJSE0ZoFcKM0hNJ1pgKaTNNzSZoFcUnHvSZ60nekzRYQppuf50lJTEKaaTxQTTSaYmxTTc0Z5pM0xBmkJpDSE00iRCaTNITSVYAaKKKBGRRRRX0Z8MFFFFABRRRQAUUUUgGSRI/3lB96qyWf/ADzb8DV2kpWBNmW0bofmU/XHFGa06ikhRuq49xSaL5ihRnFWHtT/AAN+BqJo2X7wpDuNBzRmkooAdRSUtABRRSUAFLRSUALSUUUAFFFJ3oAXNFFGKACkopaAEopaKAG4pSKM0GgY3FJSmikA2ilpKkYlFFFABRRRQAlFLRSASiiigAooooAOtLSUUALRSUZouAtFGaKLgLS5ptLTQCg0uabRmmmBIDS5qOlzVXAkFLUYang01IBQeacrYIpgpaaYEmaUGoqWquBMDS5yahBp26ncCUEgUu7FRA07P400wJN1OzjpUOaXNO4yXNLmoieOKXP+NO4EoOKt2l9Lan5G+U9VPQ1nhqdnOKakJpPRnWWF+k4xGQH7xuev0NX0ZZAccEdQeCK4ZXw3BrZsNWyFjusnHCyL1H19a1jU7nLUodYnQlM9KYUPakjn+VSxUqfuuvRqsAg+la3OZycXZlYLzTlFT7KTZ7VVxqoMUc09aNtOVcU0xOSJENWI6gQVOvBp3M5MtR/h06flUyoGUggYPUVXj/HH0qzGaLmTk1sY2o+H45iXtcROe38Jrmby2ltZDHcIUb9D+Nejx8/Sm3VlDdwmOZA6nsf6elQ43N6WLcNGeYkUwiul1fw1Nb5ks8yxjkp/EP8AGucbgkHgjgg9qzaZ6VOrGorxZEfak6GnkcU08GoLJILiSFwyMQV5BB5FaUV/FM3+koN5/wCWicN+I6GsekqlNoTimdF5bBTJEwmi/vL2+o6inxyg9xWDb3UsD742ZSO4ODWpHeQXWPOHlS4/1iDg/wC8P8KpNM550eqNOPB6VKFBrOYy24DOQ0RPyyKcqfxqzb3QOAcZ9KZyTg0WfJB7VG9sPSrEcgarKbWFGhg5uJizWnHT8qoy2hHb6V1JhVqgmtM5xzUtFRrtHKKstvIJInZJF5DA4rpNJ8S7CI9Q+U9BIBx+NVriyzms6e1Kk8UtVsb3jUVmejW10kqhlYFSOCKtq/SvL7G+uNNf90d0RPKHp+FdfpWtQ3qDY2H7oeoq1O5x1aLhqjo99NL1VWdW74oaUetVcwbJZH4qncS02abjiqFzNx1pXGk2ytfTda52+k61pXkvB5rDu3zkVEmd1GNkUpj8wJ9eaqzcVPMc5+lQScxg1nc9OlsRg8VmXQxO4960lPNUL4f6QfoKyq7HTB6lUnrRC22VT70jUxuBmuS+paOh0uTEuPWussZsrzXD277ZEbtXS2M2Mc8V2QkdFJ30OljYkY/Kt7Trvzotrn516+4rmIZMqMVdt5mjkVl6iuyMjW5s6tp1rq9i9rexhkboe6n1FeMeKvDF3oVwS4Mlqx+SZRwfY+hr2eOcSKHU/X2omWK6geG4RZYnGGRuhrCvQjWXmZzhzanzx0pK7fxh4KlsC91pgaa06snVo/8AEVxNeNUpypu0jlknF2YlFFFQIKKKKACiiigApaSigY6lptGaCkx1FIKWkAtOFMFOFI0THCpoDiVT71BUkR+cVL2NYPVGtN9yqzVZk5QVWas0elMbRRSbsGqMhpbNIDhgR2pKKDK7NBvmQOO4plFm2+Noz1HSjpxUHbF3SYU5abRQNNoWZdycduarqatKfWq0ilJMHoeRQiKv8xIpxW14a1mTS7wMD+5biQe1YIb1p6nByKbQU6jTPY2MWp2rRSATW8yndxuPTqP8favN9c0uXSb0wyfNG2THJ2Yen1rY8G635ZFjcsBGx+Rifun0rqNTsodTtHt7kLgksHB+4eu7p7/p9Ke51S95XR5dTWNWdSs59NvGtrlcMOVPZh2IqoxqTJsQmtCKTcikd6zasWkmAVP1okiqc+VmgrVKrVVDU9WxWVjrjMtBuKfvNVlanq1S0bKZYV/WnBqgD0uamxXMWd1KGqDdilDc0rDuWA30p2+q26nbvelYVyyJOlO8zK1VDjvT94xSsFyzv5FLvz1qvuFAfrRYm5Z3Z707efWq2+gPz7f5/wAKVguWQ/04oLgL2/z/APqqsHI6GjdTsFyyW9eDSbzzUG40u/FFguT7+KTeag3nHJPSl34JosK5OHI708S471V3+9L5lLlQi+l64G1iHHo3NPD28nUNGfbkVmb6XzPTr0pcorGl9nZv9Wyyf7vWq7oyfeUj696qiU+pz61YS9kHG7I9GGaLWJ1CkJxTxPA4+dGQ+qf4GneUjf6qVSPRuDSC5Cc96TNSSQyJ95GA9cVBTAcWpCeeKbg45/GjNOyC4uaSkz/OkzxQK4uab60hNJmmIcTTd1ITnFJRYQGiimE0xDqaTRTTTSADTaU0lUhCZopKDxVCDNFJknp/OikBlUUUV9GfDBRRRQAUUUUAFFFFABSZopKACkalprd6TGJSfWlpKkYxo0bqoqJrf+6351PQaQXKbRsvam5q7mmsobqBQMqUVYaFT0yKiaJh6EUDuMpKU8dQRR0oAKSlpKAFooooAKKKKACikooAKWkooAKSlooGIaSlPNJSAKQ0UUAJRS0VNhiGkpaSgAooooASilpKTAKKKKACiiigAopKKAFopKM0gFopKWmMKWkooELmlzTaM0XAdS5ptLTuA4NTt2KZRmmmIkzS5qPdTg1VcY7NLmm5oquYVx+acD/9ao80uadxkmf/AK1LkVFmlzTuBJn607Pp6ZqLNKDz+lO4Egb607NRZoBouBLnmlD1FmlzxTuBoWOoy2bfLh424ZG6EV0tldR3MXmWzE4+9EfvL/iK4vNPt55beZZYXKOvQjqKuNSxjUoqaO+hnVgPT1qwrA1z+n6lHfEK22G79OiSf4GtCOdkco4KspwQeoroUrnDOm47mkFBpwTioIpg1WEYEVVzBtocq4qQCkU5qQUXIcmSIOvSp4xioVNTL2ouZtk8Z/z/AJ/GrMZBFVFODUyNTILIAOKxta8O22oZdAIp+zqOv1Fa61IrUPUqE5Qd4s8q1LT7nTpjHcpjPRh0aqJ5r128tobyBop41dD1BFcJrvhqaxZprXMtt6fxLWconq0MZGektGc4RTafTWFQdw0mgEjpmkzSVIy9Z6hLbcA5U9VPIP1FakfkXvNqVhm/55M2FP0J6fSud605HZD8pqlPuZygpG+J5beYxzq0bjqrdq0Le8B71kWerJKiwainnwjgZOHX/db+lWm0uV4WuNLk+0wLyyjh0+oqk+xw1KVtJI3obgNjmrSsGrj7e/ZG2vkMPXiti1vwQOaaZyzotao1niUiqdxaAjpViK4VhwamyG61Rkm4s5u5tMZwKz3jeGTfGxRhzkV1s0Svnjmsu6talo6adW6sxdN1wkrFcna4/i7GtpbsMOoNcbcW/PIp9pfyW7bJCWj6fSkpWCdBSd0dbJccdaz7ib1NVBdhk3KQQagnnB75qrkRpWZHdS5zWTO+WqzcyZB7VQkPFZSZ2U4kUhqMNlXX8aHOaan+s+oxUX1OyGmhGKp6h/rVPqKunrVO/wCqfjU1NjeO5SNMbpTzTT0rjexoXLdt0SnuBW5p02Y1z1Fc9ZN8rL6c1qWEm1iufcVvTeg6crSOstJsrj05q+j1gWcuMVqRydxXXCR0tmva3Hltg/dPWrvmccHj1rDSSrdtNgBSeO1auw1I145s5VvTH1rk/FPgyDUQ9zpgWC5PLR9Ef/A1vk0+OYxnnJTuPTionBVFaQ5RUlZnh95aT2czQ3MbRyKcFWFV69y1fSbHWbfZdRhjj5ZF+8v415l4j8KXmksZFHn22eJEGcfWvLrYWUNVsc06TWqOaopfWkrlMgooooAKKKKAClpKKBi0uabmlFDGmOpc0lFIpMcKen3hTKcDUtGsXqa7cwr9KgbrUwObdD7VC3WskerJ3SY2o2+9T27VHVHPJhRRRTJJIJPLlDdu9XZRhsjoazqvwv5tvj+JeKhnRRl9ljCcUm6hqbQW27kmc0kw8xPccikBxTgfSiwaSViupzTgTTJBsk9jzSgg0zC7vYngl2tXoPhvWPtsSwXDE3CdDxl16ce9ecVcsbl4ZVkjYrIhypHY0HTSqdGekatp8OrWhimIWUf6uTGSv6dP8a85vbWWyuGhuFKuv5H6V3+jaimo2u7gSpw6+nvTde0uPVLXB+W4TmN/T2NNpdDSSuro86zSxttcGluYJbad4p1KyKcEGoieKVjDmaZohqeGqpG+5QalDVm0dUZdSyGqRWxVRWqRWqbGkZloMKUH3quGpwalY1Uyxu5pQ/NQhqXdSsVzk2+neYKgDUuaVh8xOrCn7qrA9adnvxRYLlgNinA1W3GlDkUrCuWd1Lkiq3mGneZk0rCuWA31o3cc1B5mKA3HWiwXJ880u/NV99Lvo5QuT7qN1QbqXdRyhcm3Cl3cVBupd3vRyhcl3D1pdwqHPrTd1HKFyxuHvSb6h3UbqLC5ibd+XFKHAqDdznJ+lG4e9FguW47l4z8jMvfg1Kt6W4lRJB6kYP5is/dzSbv8aXKI0TJbuPuuh9QQRSmNWGYpkb2J2n9azt3FG+lyBcvGJxn5Dx1xUZP5VAsxXoxH0OKk+1Oc5IbOfvKDnNHKwFPX3pKcLhWxujXrzt/z9aTzIT3dR9MgflRYkbSZp42MTtkToScnp1/w/rQYmPTH4np/+o8H/wCvRYCPNJmnFT/dP+NMP61SQgJppNLg9v8APXFNz6dKqwgzRSZ47e/NNLjBIIwBnOR/n1oAceFJNRSHg8cf/qpGLeuOw+bHPb/Paj+LgAc4zn27n8uPamgHKTjkA+5//XRUJIPJJGfY0UAU6KSivoT4YWikopgLRSUlIBaKTNGaAFpDRmk7UAGaQ0UhpDENFFGakYhoNJRQAUUUUhhSGikJoAaajaMdxj6VJ+BpME9RzQMhaMj7pzz0NNII6girGKTFFwK+R6/nS1Jt45x0xTTGM8ZFFxjaKNjDoc/Wm5I6j8qAHUlJuHc4pc+lMQUlLRQMSilopAIaSnGm4oAKSiigBKKKKQBRRRQAGkpaKBiUlLRUgJRRRQAUUUUAJQaWkoASilopDE6UtJRSAdSUUUwFopM0ZoEKKWkpM0wHZpQabRTuA7NANNFLQA7NPDVFS00xElKDUeaUGmmBJRTAadn61VwFzSim5pc07jHA8UtNzRmncB+aM+9MzRmmA/NKD+VMBoz9aAsSgkd+a6DS9VS5VLa/bawGI58cj2b2rm6BVRk0yJ01Janbl5LaTy5hhsZ46EeoPpV2C5yOtctpOrKEFpfktBn5JOrRH1+labmS0lCSkEEZRx0YeoreM7nDOlZ2Z0cUtWY3B9KwLe56c9RV+GcHvzWl7nLOmaqmpVaqUcuRzVhXpmDRaU1KjcVVV6lVqZNi2r4qRXFUw+KkV6Yi3nikaolkp28GgRzfiDwylzvuLDEc/Up0Vv8AA1w88bwzNHMrJIp+ZW7V69uFZGvaNb6pHkgJOPuyKOfxqJR7HfhsY4e7PY8zNNq1f2U9hcmG5Qhh0PZqqkVi9D1lJSV0JRSGm5pDHZ9au6fqE9lMskMjKwPUGqGaTNNOwNJqzO8gu9M8QoE1CNILzoJE+UN+Pb6Gs7UtDvdMLSRZmgXkkD5l+ormY5mRgVNdb4e8TbAsF6S8PQOT8yf4irTUtziqUJQ96H3FC11E7Rk9617a/wA45q3quiWmoqJ7VlikYZWRPuv9a5O6iu9Nm8u5Qp2Dfwt9DT1ic6UKm2jOvS4VqJMOK5q21DsTWnDeBl5NNNGUqLiLdQA56Vj3EGM1umRW7g1SuUBzQ0aU5NaMxFkaI+3pUhuN1FzHjmqbEq1Zt2OlJMlkfNVpGoZ6iZs1nKRrGNhCai3Ybd705j6VGxrO9tTVEsmA3FUr7olWyd0Snv0NVb3/AFY9jVz1ibx3KBprHinNTGriZqPtGxNj1rRhbbIOe9ZKnbIp960ge4+taUnoTezNq2lwRWrBNmuegf5VNaVvLXVB6nSmbSyVMsnHf8KzI5OKnSTit0wNu2n8xcE/MKl3VixzFWDKeRWhDL5i5H40zSMrlpZShyKnE3mLjt0INUC1AYg8Gi5Rh694Ts73fLZ4t5zyRj5Cf6VwWp6XdabLsuoivo3UH6GvXBLmobhI5oyk6JKh/hYZFclXDRlqjGdNS1R45SV3GseE4pN0mmtsbr5Tnj8DXIXljc2chS5iaM+461wToyg9TCUXHcrUUUVkSFFFFABRRRQA6ikBpaChwp1Mpy1JojWgO60HtUZ60tm2bYj3pp61j1PVveCYyTtTKc1NqjF7hRRRTEFSWkuyYZ+63BqJulMzSauTzcrTRpzJhvaoqmgfz4Bn7y9ahYYNSjtdmriUucU1ulIp9aCB0i+YhHccioIz61ODUMy7TuXoetNEVP5kOpQcUxDT6YJmlpV/JZ3CTR4yvUHoRXodjdx3lqk0J4bqM9D6V5XG20+1bWhaq2nXHPzQvw6/1+tJPodNOemp1mvaPHqkORhLhR8j+vsfavPrqCW2maGdSkinBBr0yO4SRA8Lo6NypJ9vQf19Ko61psGqwYO2O6Ayj4/Q+1VYdSHMro8/hbBqcNiobqCWzuDHOhR1OCDShs1DRnCT2ZYVqerVXzinK1Jo1UiyGp4fiqwanBqmxopFoMD6UuarhvSnbqmxSkT5pQagDU7fQWpE2aXdiot1GaQ1Il3+9LuOaizS5oHcl3cU5XxUG6jdQK5Y3j0FG+oA1LuosFycNRuqDdRvoC5YDUu4VW30u+iwXLGfejcOtV/Mpd1FguT5pc4qsXFG8UrBcsZo3VX3/Wl30WET7qMioN1G+mkBPuo3VX3/AFo30Bcn3Ubs+3NQb+KN9FguT7qXd/M1W3Upc9sDmiwXLG7NG/6VW8w+1L5nFKwXLHmdKXfgg8jHp/n2qrv9TRv96dhF0TOOkhB64Jzn8P8AP6UfaHAGdh4xjPH+fp6c9apb+OtBf3NLlAveeG6op9cHrn8M849OPalEsZJyCuepHPf0/AflVDf703f70WEXd0fHQMff9P8APr+TgqsDhxzn5jj3xn0/ziqO/jr14NBkHt7UKIy60efTDDHBJ4x9Pb/9dMZDycf/AK/r1/8A1e9VfNIGF4+lHmv/AHzTAmZGDHK/+PE/0oqL7TJ/faigClmlzTM0Zr37nw4/NGTTQaKAHE0ZptLQAZozSUUALmg02loAXNNNLTWpXACaSiikMKKKKQBSUZpM0DDrQaTPFJQMKTgdAPyozjOMfnnvTf8A9VAx2c0lJn8M80flQAmc9KOuMd8Y/Ghv6Uh60gDPf8aQj+eOKP8A61HagBuxe9MaNe3FPb2puflOaAGbWHQ0bmHYGpDwOfpSe1A7DPMHcEUocHvRtHrSFR9aAsh2c+lGKj246cfSjLDofzFK4WJMUhpm9h1Apd4zzmndBYXFJS7ge4oxQISilpKACiiigApKdSGgYlGKDRSASilNJSAKKKKQBSUtFACUUtJRYYlFFFIAooooAKKKKAFzS0lFMBaKSjNFwFFLmm5padxC5pQabRRcB+aXJpgpc07gPzRmmZpapMRJmjNMzS5p3GPopuaXNO4DhRTc0uadwHZozTc0U7gOzWvpOpqsQs74k2/8D94j6j2rHpD7U1KxM4qSszqJBJaTbGIIPKsOjD1FW7e7/D2rE0m+SSMWV8f3ZP7qQ9Y2P9KsSCW2uGilHzDnPY+9bKehyShrZnSQXPvV6K46YNctDc//AK6vw3Oa1UjnnSOjSbNTrJx1zWHDc1bin9D+dXc55UzWElPV6zlnz1qZZB60GTiXlbjg08PVESfSniTFO5Ni6JKd5mRg1TWT3pRJQFhuq2EGo25jnUezd1rzvVNPm0248uYZU/dfs1ej+YPaquoW8V9btFMoKnp6j6VMopnThq7pOz2PND0ptXdUsJdPuTG+TGT8j+tUzWDVj2YyUldDM0maDTaVykOzShiDkHFMzSZouM6HQ9elsmCMd0JPKHp+Hoa7NZLXU7MeYqywP1DD7p9PY15XmtHS9UmsZtynKnhlPIYelXGfRnJXwyn70dzY1rQZbLdNaEyW2eV6sv8A9asuG6ZMc/rXX2OqRzW4kRi0OcHP3kPofUe9Z+saJHdKbjT8LKeTGDw309DTlHqjlhUafLUKEF9nqasmcOK5wlopCrAqynBB6ip4rojualT6M2dNbo05uQazph1qYT7hUUhyKJNMcVZlQnrUZPFSSe1QuawZuhjGmE0rGoyallolhfKuh7/MKhu+YT7U1H2Sqe3Q1LOvyyL7VW8TWLMs01qdTGrlbNxpq9A2YR+VUKs2bZDKexp0nrYiRowOMbSfer0EmMYNZSnBq1C+DXTsbQd0bEclWFfisyJ6sq9axkWX1epYbkxNkcjPIrPEnvTxJWlwudAsqsoZeQaQvzWPa3Oxtrcqf0rQL880mzRO5OHI6Uu/1NVTJSeZilcqxaJ9KiuI4rmLy7iNZU9GGaZ53r0pd4PQih6isc3qfhWKRi9hJ5f+w/I/A1zN9pl1ZNi4hZR2bGQfxr0gv0wfpTGcMuGAZT1BFc08PGWxm6SZ5bikru7zQbC5yUVoHPdOn5Vz194eu7fJiAnTrlOv5VyToTiZSpyiYtFOZGRsMCCOxFJWPqZgKUUlFA0Opy0ynCky0y/YnKOKc1Q2LYYj1FTP0NZNanpU3emiKiiigkM0xm5pCc0lMzbDNFFFBJPZzeVKM9DwavTJ3HSsqtG0k82LYxO4fyqZHVh5/ZZG3SmVNIuKiNBclYM0v3lINNpc0Cv0ZAPlbaetOyadMu5dy/eHP1qMHIzTMfhdh2TUsT54NQ0dKClJpnS6DqxsyYZsm3bt/dPr9Paup35HyMSrEYx0PGc47+v449a85jfcPet7RdW8tfs1wd0fOw5xtz2+lXFrY7aVRPRm/qVlDqcHlzcSAfI+eVJ6fh0//XXE3dpLY3BhnHTlWHRh2IruA5bBB+9yDjPPr/8AW/GoLuOC9tliuE+QLuVgMMmfQ+mB/wDqpuI50ub3lucVmlBqzqVhNYTBXG5CTscdG/8Ar1TzWbXcxvbRkoNOVqiU0uaVi1IsBqduquGxTg1S0WpE+7il3VDup26lYd9CUNS5qIH0ozSsVzE26lDetQ5pd1Kw1Im3UbqhDUuaLD5ibdS7qhBozRYLk26jdUOaXNFguS7qN1RZozRYdyXdRuqLNGaLBcl3UbqizRmiwXJd1Baoc0Z96LCuTbqN1Q5oz70WC5Nvx0o3VDmjPvRyhzEu6jdUWaM0WC5Juo31HmkzVWC5IXNG6o91JuosK5KWNLuNQ7qXdSsHMSZo3Got1G70osK5Juo3YqLdRu4p8ocxNuNIWqLdRu5osHMTbqQtUO73o3ZosHMS7v8AOaKhzRRYOYZupc1W304PXsHx1ix1pc1CG+tG/wCtO4ibNGai30u+i4EmaM0zdRuouA/NJmm7qXNFwFJopM0mRQMXNFNzRmkFh1JnFJmkJoGLmkpOlGaADNGaSjODz0oAO9Jx2pM8UhP9aBjv8aTPUUgPzdutIOn4d6QC/nRTc8UZ/nxQAtIeRSbv84pM/hQMVjlj9aT1ozmkP86QIXP60lFAoGH59KD+NJxijtwB+VACU2nZGeKSgYhpMUtGaTENKik5HQkU71pMUAG5h6Gjf6g0UYoCwoZfWlpm0elJjHTIouFiSio9zD0NL5nqMUcwrDzTaXcD3op3uAGkpaKAEooopAFFFJSAKWkozQAlFFFIYUlLSUDFozSUmaAHZpDRSUXAdmkpKWgQtLTc0ZoQDqXNNopgOzRTaXNAh2aM0lFO4Ds0tNozTAdmlzTaWncB2aXNMzQDTTAfS5plGadwJKTNN3UuaAFzW5ptyt9bi0nOJ05hkY/e/wBk1g5oVirZUkH1pqViJR5jbVmRirAhgcEelWYpfQ4qus39oWxmAH2qMfvB3cetRI/pWqkY8t9DZhuSOtXIrmsFJcVYjmx0NaxmZSgdClx6GrEc9YEdx61ZjuK05jCVJG6JvepBNWMs/HJqZZ/Q1VzN0zXEwpwlGKyhPUiz+uKZDpml5g7Gl8z3rPE2e9L5wPekTyEmpQRXdu0cq5GPyrhr+1ksrgxy8j+FvWu1Mox1qjqcEd5AUfr2PpUSj1R1Yeo6bszjW7001JcRPbymOQH2PrUZ6Vgz009LoaaTNFIaRSFzRmm7qTdQMvaffSWU4kj57Mp5DD0IrqLW/wB0Insz+76OhPKex9R71xWatWF7JaTCSM+zKejD0NXCbRz1qKmr9Trb63g1ePcu2O7A4P8Ae9jXLXEMlvK0cylXU8g1rC4V1E9tkIeq55U+9T3DRapDsnISdfuSn+R9qqcVLVHNBuno9jn1kp/me9Q3UMltO0cylWHaog9c/M0dFk9UWXbNQuaaZKYzUrlpCMajY80rNUbGkUhrcirSkPEpPXG01TY1LZv87Ie/IpxdnYpFJuCR6cVG3SrFyNszj3qu1c01Zs6Og2n2zbZee/FMpoOGz6GpTs7kyNKpVbmoQcqDT1PrXXe5VJ6l6F8irKSVmRtjvVpHqos2LwanB6qq9PD1pzCLG6rdpck/u2P0JNZwegtgjsadyouxtbjTS9U4LgSLg8MOvvUm+i5ummixvpN+05zUG+ml80uYZaEuevFIXqqXJpPM5waOYCzvpd/p/Oq++k30nIBbm3t7kETxK3v3rGuvD6Nk2smP9l/8a2N1Ju+lZyjGW5LgmcddabdW3+tiOB/EORVPBHWu93fSqdxYWs5O+IKf7y8GuaWH7MydDqmcfSg1s3GhOMmCQOPRuDWXNbTQHEqMv1FYSpyjujNxlHdDrQ4lFWpO/wBaoRNtkBq+/wB38awe52Yd3jYjpG6UtMc84oHIbRRRTMwooooAKdHIY3DCm0UDTs7o0yRJGGXnNQMKhtZvLO1vun9KtOKi1jrjNVI36kVJmhqjbrTJbsSA1DINj5/gNOzThhlKt0oIl7yGUUxflYq1PpkJ3FBIORUyt3FQUqnFI0jKx0mjanwsFwfl6KxPTnv7VsbtyK3B3Duepxz0+o/IdO/EA9CK29K1I8RTHr0PrzwD+NbQlfRnZTqp6M2i0csXlzAPC3Y9h6/hgfSud1PTWt/3kB8yD17rzjBrbebqMFs+vfjv+f8AnJoEzhTk7wRgg+n+f51coX3NJ01I5MGlzWvqOmBt8toMY6xj+lYxyCQRg1zuLjozmknF2Y/NKDUYNLuqQTJM07dUWaXNFilIlDUoaos0uaTRXMS7qXdUQNGaLD5ibNLmoc0u6lYakTZozUW6jdRYfMS5o3VHuo3UWDmJN1Lmot1LuosPmJN1G6o91BanYOYk3Ubqj3Uu6iwcw/dRuqPdRmiwuYk3UmajzS7qLBzD80maZmjdRYOYfmjNR7qXdRYOYfuozUe6jdRYXMSZpN1R7qN1Fg5iTdSbqZupN1FhcxJmjdzUeaM07BzD93X1ozUeaM07CuSZozUeaTNJoOYk3Ck3elMzRmnYXMP3Gio80VIcxWz70ob3qLNGa9S58wTbz9acHqENijPFFxWLG+jePWq+aXdTuFiwHB6GlDccmq4NLn6UXCxYzQGquG9eKdvouFifdRvqvvpd1FwsWAwxQW6VBupQ/wA3t3oDlJc5/P8Awo3cVDu/+vRu4oHYl3UZ96izRu9KAsSZ4/8Ar0ZqIk0A80ASUmelNBpAen0oGOzRn/Gmnn2/DNJ60rgOzSUhOR+NGaLgLnH4UYxwfp0pMikzx+lFwHf5x0pM+9Ju5pAcGkAufWjOKbn5QKCaYxenNGaTNJQAtGRSUlIBxpM/WjNGaACikozSAWikNJmgBTRSUUAFFGaKAEI9qTkdCadmkpCDcR1GfpS7wfUfWkopgP60lMK+maNxHXmi4rD6KaHB9qWi4wo/KiigBKKKKQC0lFBoGBpKKSgAooopAFFFFIAooooAM0ZoopgOzRmm0UXAdmlpuaXNO4h1FNzQDQmA7NLmm5paq4DgaKbQDTuIfSUmaWmgFoopKAFopKKAJ7W4e2mWWM4Kn861LjYyrcQf6qQ8j+6e4rEq7ptwI2aKU/upOD/sn1qovoROPUtI1Sq1V5AYpCrUqvVKViLXLqSYqZJfeqCvT1fFaRmQ4Gok/rUyz+hrKWSpFkrVTM3E1ln+lSCaslZSOhqUTe9VzEuBpianecKzRNzzThNT5ieQ0vPpDKDWd53HJpfNouLlE1OFbhCR94DrXPMCjFW/A+tdA0me9Zl5EGyex/SsprqjppSa0KVNNID821utLWVzqRG1JnFK1R5ouA7NLupmaTNFxl60unt5Ny8g8Mp6EVoeaOHjOU7H0PpWGrVatZ9hKtyjdR/WqUjGpBS1Nl5I76EQ3Bww/wBXJ3X/ABFYV1HJbTtFKAGHoeCPUe1XJPkI5+U8qR3p7sl3F5Upww/1b91PofalL3iIrlMvfikZ+KbKrxSMjjDKcEUwmsjUex5ppNNzTc0mxik0iuUdWHUGkJppNS3qNImvwDIHXO1gCKptVst5lrjvG36GqrVNTubx2GUw9afTDWLEy7bNmIDuKlB5qnath8etWia6YO6FF2dyVWqRXquDT1aqTOkuI9SB6pq1PV6pSAthqXd71V307fV3ETrIY23L2q/HKJIww/GskvToJvKf/ZPUUuYuDsam/mk31CW96TdRc1Jt9NL561DupC9TcZL5pXryv8qcJMjIPHrmq++oyxU7k/EdjQNMub6N9V0mVhx26g9qXfSuMn3ml31X30u8UXCxOHoYhl2sAR6EZFQ7qQNQ3coguNMtZuVBjf1Xp+VVLixljTjDj1Xr+Vam6jdWMqUZCSS2OeIx14qNuWNdDNEko+dQfQ96zrjT+8Tfg1c0qDjqgkmZ1FOkjeM4dSv1pmayMxaSjNMzQJseTSZptFBN2HertvLvG1u3SqVKp2sCKVioTcHdF9qhbrTo5BIvvSNQdTd1dDaKKKDMSQb1yPvD9aYrcVJ06VHKu1tw6HrQiJ6aoUtSE+9J1opiuSRvg8mpwfSqlSxv2pGkJ9zd0y9DERTEbjgBiR+WT0+tae7vjOB1J+nfFcmrY5rV0++HEcpx2DY5reMrrU7KdW+jNYPjkEdc9ufz/nVe9s47xS64WbGSR3/zz2pxPXJGTyc80m8gkknOOuTzVON9zZ2e5gzwvBJslUqwqKuhmWOddkqg+4rHu7N4SSp3R+vpWMoW2OacHHYgBozTM0uazITHA07NR5pQaGh3H5pc1HmlBpWKUiTNGaZuozTHcfmlBpmaM0BcfmjNNzRmgrmH5ozTM0ZoDmH5ozTM0ZoDmH596N1MzRmkHMPz70ZpmaM0BzD80ZpmaM0w5h+aM0zNGaA5h+aCaZmjNAri5ozSUZ+tCFcXNGabmjNAXHk0lNzRmgLjs0ZpuaM0CuOpM03NGaAuOJpM000UwuOzRmm5pM0hXH5+lFMzRQFyrmkpmaN1dlz58fmlzTA1GRTTCw/dS7qZ9KUU7iH5FGaZRmncCTPvRmo6Mmi4WJM0uaiyaMmi4EuaM1Hupc07gPzRmmZozRcB+6jdimZozRcB+6jOabSZ5ouBJk0bjUefejNFwH7jRuNMzS5oAdnNGabmkzQA/NGaZmjNFwHZozTc0ZouA7NFNzRmi4C0uabmjNFwHZpM0maKLgLmikzRmkMWikzRmgBaKTNJQA6kozSZoAWikooAWikooAWikooAXNJRRQAUdKKKQBupQc000UxDqKbmnA0AHakzS0lAwpM0tJSAKKKKACiiikAUUUUAFFFFABRSUtABRRRQAtJmiimAuaWm0U0IfmlptGadwHUuabRTuA7NLmkFFAhaM0lFAC5pKSloC1zRil+0W3/TWIYP+0tNVs1Tt5TDKHHbr7irUwCOCnKMMitE7ohqzJlanhqqhqkVqNRNFkNTw1Vt1O3VSkTYtByKcJOKqh6du4qlITiWxLS+bVXdRu96rnJ5S35lL5n+c1U3Zo3Yo5g5S15lRyNuWod9Ju96OYFGxWuEOcjr2NRq24Zq1IQRg1RfMcme3esrm8H0JGqFutTA5Gajanc0GUUlJmlcB1GTTc0Zp3AuW825fKfp/CfQ05jsbDcEVRzVkv50e7+NevuKT1IcdSaYC6iA/wCWqj5T/eHpWb061Osm3kHkc0lyBIPNXG7+ID+dS9hJWIc0mabmjNRcqwpNNooJpXGPtm/eMh6OCKrtxTs4OR2OadcjEhI6NyPxpPVGsGQGm0402smDFU7WB96vZzyO9Zx5q5btujHtxWlKWtiSUGlzTaWrudEdh4NPDVDmnZqrlE2c0oNQ5waXdzT5gJc0lR7j6mjJp3AuW0+PkJ+lTl81l7sNnmrccu5OKLmsZdCfdSbqh3k+1ISfWmUTbvWk38VBu9TSbvelcZK2C2ehoWXJwwANRbqQkGkO5Z3njpRvOarByOCfxpwfmlcaZYDe9LvzVbdS7qLjuWQ9OD1VD0u+gdy1vp28VU30u/3ouUTuiuMHGPTqKo3FgCMp8p/SrIfNPD1EoRluDSluYUsTxfeX8ajrfZVcEfp2P4VRuLJcZX5T+YrnlSa2MXSa1RnUU+WJ4zhxj39aZzWTRl6hRSUUgHRsVbirO7cOKqU+NsfShoqE+XQnpCcUbhimMcmkbNjtwpdwPB71HRQRcQ/I2D07UtL99cHqOlRqT3oI2Y+iiimUmSq2RTgxqAHFSqcihOxrGVzRtL0qNjn6E1o7gwGO9c9nFWrW7ZPlcnb2NbxkdEK1tJGuOKXOVqusu4cGnqWAPNWbORWurIPlouD6dqzmVkbDDB962N7dxTJkSQfOvPrWcqd9jOUE9UZNKDUs9s0fI+ZfX0qvWLVtzB3W4/NGaZS5pApDwaXNR5pc0D5h+aXNR5pc0ilIfmjNMzS5oC47NGabmjNA7j80ZpmaM0BcfmjNMozTC4/NGaZkUZoC4/NGaZmiiwXH5ozTKM0wuPzRmmUUBcfmkzTc0ZpBcdmjNNzRmgVx2aM03NGaAuLRSZozQK4uaM0maTNMLjs0U3NHekFx2aSkzSZoC46im596KAuUs0UmaK6TxB1JmikoAXNGaSigVh2aXdTc0U7hYduzQGptFFwsP3UbqZRRcB+RRkUyjNO4D8il3VHRmi4EmaKjzS7qLgPzRnNM3GjNFxWH5ozTNxo3UXCw/NGaZuo3UXYWH5ozTd1GaLsLDs0ZpuaM0XCw7NGabmjNFwsOzRmm5ozRcLD80maZmjNFwsSZpM03NGaLhYdRTc0ZouFh9JmmUZouBJRzUdLmi4D6KZmjNFwH0U3NGaYDs0UlGaAFopM0ZoAWikzRmgBaKSloAKKKKYC0maM0UXAXI704Jn7v5UyjOKdwFII4IxSVKsmeHAYfrTvIEgzA24/3TwaLCIKKCCOGBB9DRUjCiiigAopKKACiikPFAC0lFJnikMWlzSZpKLiHUtNzS0wFooooAKKKKaAdmgGm0uadxDs0tMzTs0wFopM0ZpgLRRRSAKswN5kLR915WqtLG5Rwy9QaaYmThqeGpsuA25ejc00GtCbE6ninhqrq1OzzQKxYDUoaq+6nB6AsT7qXdUG6l3UCsT7qN9QbqM0AT7qTdUO6kLUBYlLZqGbk0m7FNZs0DSEjbB2n8Kc1Qv0461IG3KD+dCNEMamZp7Uw0mx2DNGaSipuA4GnxuUcEVFS5p3YiSddrbl+43IpiPtPqOmKkjO9DET7r9agPpQ9gsJIMNx93tTc048jBpnQ1DYC5pDSZoNTcaEJpX5hQntxTDSoco6/jSuUhhptOamVmxsSprVvmI9ahpYztkBoTswsXqM0hORmkzW7Nab0HZpc0zNLmi5Y7NLmmZpc00wHZozTc0ZouFx2afE+1vrUWabmi4Jl0tSbqiR8r707NXzG9+ouaTNJmkzU3HcdmjNNzRmi4XHZpAxH0puaKVxXJN1G6oskfSlzSuNMk3YpQ1R5ozTuVcl3Uoaodxpc0rjUicNTt1V91KGouNSLCtTt2RUAagGi5dyR0BHGMHselUprXJ/dcH0NXN1GQevNQ4KQpRUtzHZSpwRg+hpK1Jog6/MNw7HuKozQMnKncnrWEoOJzyg4kNFGaKixnccretPqGnq3Y0WLjLuPopM0tIoKSUZ+YfjRSg0A9URqaeDTHG08dDQDQTF20Y80K2DxTc0maB3Jye4p2QRzUKtin1SZSZZgnMbDPStKKYSLwRWNnNPjlaJsitU+hrCrbQ2ScUm/mq8M4lXrg+lSE88VpY6FK+xJ1ORVO4tg3KYDfzqcMRRvzScVLcb13Mx1KNhhg03NaTqHGGANVJrYjJTkelYSpNbGMo8uxBmlzTenWisyB1GabRmhBceKKbmjNMq47NGabmjNILjs0ZpKM0Bdi5pabS0BcWikozTHcXNGaSigOYdmkzSUUBzDs0maSjNAXHZpM0maM0BzC5opM0lAcwtLSUZphcWikooFcWkzRSUguLmjNJRQF2LRSUUBcCaKQ0UhXKdFFFdJ5AUUUUAFFFFABRRRQAUUUUAFFFFACmjNJRQAtJRRQAUUUUAFFFFABRRRQAUUZooAKKKKADNFFGaADNFFGaAFzRmkzRmgBc0ZpKKLgLmjNJRRcBaKSigBc0uabRQIdmim0uaBi0ZpCaAaLiHZozTc0ZouA/NJmm5ozTuMdn3ozTc0ZouIdmlzTaKAsOzRmkzSZoAfmjNMzSg0XAfmjNNzRmncQ6im5xS5pgOoBIPFNzS0XCxbS4SRQtym8dm6MKSWzfZ5lu3nR+33h9RVXNSQzPEwaNipHoapNPclprYjzzzS1fL297/rwIZscSKOD9RVS5tpbVgJRlT0deQfxocWtUNMiopM0VJQtBpKSkAUlLmkoAKKKKACikzRQA8GlpmaM0XAdmlptGaLgOpaaKXNMQtFFFMBQaWm0A00wHZpaTNJQIWkozSUgJ423Jt7jpRmooztYVI3DVaYh4OKA1MzS1VxWH7qXNR5ozTuBLmjNR5ozTugJN1LuqLdRn1ouhWJN1G6o80maVxkhakzTM0UXAGojbD4PRuKTNMbmpvYa3J2qOlVtyA/nSUMsaaM0hopXAXNGaSii4hwOORwetOn5xIvRuD9ajp8Z3Aof4unsaOgEeaRqQ9aSobAM0ZpDTTUlJAaWI/vMeoxTTSKcMD71IAe9NNPf77fWmGkyhppKKKkZdhbMI70uaitW4YVJmt07oqApoBpuaM0F3HZozTc0maAuSUZpm6jNAD80lMzRmi4EkbYaps1Uz6VOpyuaEzSD6D80E03NGadyhc0ZpM0maLjuOzRmm5ozSuFx2aTOKTNGaAuOzS5qPOKXP1pXC4/NGabmjNO6HcdS5pmaM0XHck3UuajzTs0DuSbqUNUOacGzQWpE26kYZOV6/zqIGnBqCr6EEsIc/L8relVGDLwQa0mwaikUMMMPoaxlAxnBboo0lSyRGM89PWoqzsYa9RwNLmmU4GlYcWLRmiikUKORg0wcHBp1DcjPcUIT7iUtNBp1OwJhTkbsabSZoGnYnzilqNWzxTs1UWVcerFOVNW4rndwxGemapA0dDkVqnYcZuOxp5oziqkM/Y1PuBHFXc6YzTJN3NGeaZnmkzQPmCSNX6jB9arSwsnT5h6irO6jNRKCYmkyhRVuSNX9j61A8LIPUVi4NGbTQyikzSZqbCuO/KlzTM0uaAuOzRTc0ZoFcdRmkzRQVcXNLTaM0BcdmikzSZoC46jNNzRmgLjqKbS0BcWim5ozQO46im5pc0BcWikooC4uaKSgUCFozSUUDuLmikooC4tFJRQIWikopDKlFJRXQeTYWikooHYWikzRTELRSUGgBaKKTNAC0UmaM0gsLSZozRQOwtJmiigBc0maSlpALRSZop3GGaKKKLgFFFFK4WCjNJRQKwtFJRRcBaKKKACiik70DFozSUZoE0LmjNJmigLDs0maSimFh1JSZopBYdRSUU7hYWikzRmkFhaTNFFMVgzS5pDRQAtFJRmgBaKSjNMBc0UZpKQDs0CkFFMB2aKbRQIdmgGm0UAPpc0zNGadwHZpc02ii4D81ctbxogUcCSI9UbpVHNKKpSaJaNCayWZDNYEsP4oieV+nqKzwecGpYJnhkDxMVYdCKvN5Go/exDddm/hf6+lVZS1Qr8u5mUE06aOSCQpKpVh2NMqNiwooopAFJS0lAxM0ZpKKQhc0ueKbRQA4GlplKDRcB4NGaSincBwNLmmClzTAfRTc0ZpiHUUUUwCiiigAqRTlajpyGmmDHZpc0lFUIXNLmm0ZpiHZopM0UBYXNGaSigBc0lJmigLC5ozSUlK4C0hooNK4wjOGK9jzTzUJODkVLnIoi+hSGmm5pTTalgLmjNNopAOzRuI6dabS0xD5/vBh0YZqLtUh+aIjuvIqHNEirBmkNBpDUABpO4opCen1qbgPk++ajNOkPzGmUmykJRRRUjJYDiQe9TtVRThhVpjWsHoOIlGaKSqLuLRSZooAWjNJmjNFwFozSZpKTFcU1JE3aoqVThqExp6k+aM02ig1uLmikooHcWikooC4uaM0lFACmjNJSGkwuOzS5puaKAuOzRmm0tA7js0uaZmincEx+aM0ylzRcdyTNGaZmjNFxqRJSnkYNMBoBpl3EPHDDK1Xmi2/MvK/yq0cGmEYPtUSjciSuUs0uakmi43J09PSoayZzvR6j6SkFLmpsWmLQDSUUDuI3FLSkZFMzTIvZjxSUA0UFXFFPBz9aYKM4NAXJRxS5pmcigGrTHcf1p6yFev51HmlzVXGnbYuLLml3dapgkdKlSXI5qlI2jU7k+6k3UzNFMtMfupc1HmjNAcwrIrdR+NQtCRnb8w9qlzRmpcExaFXpRmrJAYcio2i/umsnBomxHRQVI65pKhiFzRmkopiuLmlzTaKAuOzRmkpKAuOoptGaQ7jqKaKDQFx1FNzSg0BcWlptGaYXHUU2jNAXHUU2lFAC0UlFIdxaKSigLi0ZpKKAuLn2opuaKAuVqKTNJmtrnnWHUU3NGaVwHUUmaM0wFopM0ZoAWkzSZpM0rjFzSUUUAFLmkopALmjNJRTAXNJRRRcAoooouAUuaSii4C5ozSUUgFzSUUUAFFFFAC0ZpKKAFzRmkop3AXNGaSii4C0UlFMBaKSii4WFozSUUrhYXNFJRRcLC0UlFO4WFzS5ptLmlcLC5paZS5p3Cw6im5ozRcVh1FFFABRRRTCwZoooouKwtIKM0UXCwuaM0lFMQtFJmlpALmjNJRTAXNApKM0AOzT1bBqPNAppiZqR3MdxEIb0FlH3JB95f/rVTuraS2YB8Mjcq46MKhU1dtbkBDFON8DdR3HuK00luTtsUs0lWLy1NuQ6MJIG+447+x9DVas2mtGVcXNFFJSGJRS0lABRRRQAUUUUALmlptLmgBc0tNpc0XAWlBpuaWqEOzRTc0oNADqM0maTNAhaTPNJmigCaimqcilqkxDqKTNJmncB2aM03NLmmAuaM03NLmgBaKbmjNK4DqTNJmkzRcBc0ZpKKQBSxHMeD1BpuaSM4cj15pJ6lIkNMY040xqbAM0ZxTaKm4x2aUUzNLmkIkjPz47Hiom4Yj0OKXPOaSb7+fXmqewDc0lFFQMKb3/GlNIv3hUjS0Fb7xplKTyaSkykFFFFIBRVn+FfpVWrP8I+laQGgpKDSZqhi0UlFFwFozSUUrgFFFFABR0NFFILkoPGaM01Pu0tM0TFzRmkopjFzQDTaM0CuOzS5plFK5Vx+aTNJmihsQuaXNNopXHcdmjNM6UuaAQ7NLTM0uaY7jqM03NLmgBc0tNFLmgdxc0uabmjNIdx4NFNoouO4ZxUEsePmXp3HpUx5pAcGk1clq5VFLmnyR4+YdKjFZtGWq0FoopM0BcfTH60uaCM0A9UIKWm96Wiwkx1JRSZoGKrYNP8ApUdKpoGmSA0oNNozVXGSZo60zNLmmO5Ij46mplaq2aAxFVctTsWs0ZqJXzT81RalcdmjNNzRmkO47NJmkzRmi4cwpNNZFPTilozRZMVyJoyPemcjrVikPPUZrN0+wiCipDGD3xTWQiocWgG5ozSUUgFzRRRQAuaM0maKAuLRSUtAXCiikoC440lIKXNABS0maKB3FopM0UBcWikzRmgApaTNFABRRRSAqUUUVocIUUUUAFFFFABRRRQAUUUUAFFFFABRRRQAUUUUAFFFFABRRRQAUUUUAFFFFABRRRQAUUUUAFFFFABRRRQAUUUUAFFFFABRRRQAUUUUAFFFFABRRRQAUUUUAFFFFABRRRQAZpQaSigBc0ZpKKYC5ozQKQ0AOzRmm0UXCw6im0tFxWHUUnYUtMAozRRTuIM0tN70tFwsLRSUGgBRTlNNNC07kl6zuhGGjlXzIG+8h/mPQ1Fe232dgY23wt9x8df/AK9QL1rS0seeHgl+aNlZsHsQOCK0XvLUnYzKKDSVmULmkoooGFFFFABRRRQAUUUUAFFFFAC0tNFLQAtLTRS07gLRRRTEFJS000gHxmn1CvBqUU0xC0UUU7gFFFFABRSGii4C0UlIOlFwFopKDQApNJmgUGkAmabnDqaU0xu1K40WG61G3epGqJu9UwGg0ZpKKi4xc0tNooAcaV+UU/hTTTj/AKkfWgQykNFIaRXUCaFptO/hqSkNooNFDAKKKKQBVn+EVWqx2FXEaEoooqgYUUUmaBXFopKDQAtJmlptIGxc0ZpM5pDQK49D1p9Rx0+nbQ0WwtFJRTHcWkoNFAXDNGaTNFIExaM0UlJjTFzRmkooHcWlpopaLAhaKSigY6kzSUtAC5ozTaKAuPBopopaLjuOBozTKdQNMdmkPakopDDPUHpUMibTx07GpaaeVIPpUsmSuQ0UgpakyClFJRQMRhRSnpTRTJHUUgpaQ0FFFFAxyn1paZTv4RQh3HUUi0tWIBS5pKKfQaF9xTlkI602koQ72Jw2aXNV8kNUqHNUXGbY/NGaKKC7hRRRSFcKM0UUwCikNLQMTg9RSbAehxS0VNkxXI2UikqTJpwAbqKhwQEFFOcYbim1FugC0ZpKO1AXFzRSUtA7hS0hpTQMKKSigBaKSigBaKSigBaKQ0UBcWikopDP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14"/>
            <a:ext cx="9144000" cy="514258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" y="1657350"/>
            <a:ext cx="7315200" cy="1828800"/>
          </a:xfrm>
          <a:custGeom>
            <a:avLst/>
            <a:gdLst/>
            <a:ahLst/>
            <a:cxnLst/>
            <a:rect l="l" t="t" r="r" b="b"/>
            <a:pathLst>
              <a:path w="7315200" h="1828800">
                <a:moveTo>
                  <a:pt x="228600" y="0"/>
                </a:moveTo>
                <a:lnTo>
                  <a:pt x="7086600" y="0"/>
                </a:lnTo>
                <a:quadBezTo>
                  <a:pt x="7315200" y="0"/>
                  <a:pt x="7315200" y="228600"/>
                </a:quadBezTo>
                <a:lnTo>
                  <a:pt x="7315200" y="1600200"/>
                </a:lnTo>
                <a:quadBezTo>
                  <a:pt x="7315200" y="1828800"/>
                  <a:pt x="7086600" y="1828800"/>
                </a:quadBezTo>
                <a:lnTo>
                  <a:pt x="228600" y="1828800"/>
                </a:lnTo>
                <a:quadBezTo>
                  <a:pt x="0" y="1828800"/>
                  <a:pt x="0" y="1600200"/>
                </a:quadBezTo>
                <a:lnTo>
                  <a:pt x="0" y="228600"/>
                </a:lnTo>
                <a:quadBezTo>
                  <a:pt x="0" y="0"/>
                  <a:pt x="228600" y="0"/>
                </a:quadBezTo>
                <a:close/>
              </a:path>
            </a:pathLst>
          </a:custGeom>
          <a:solidFill>
            <a:srgbClr val="E2534D">
              <a:alpha val="90000"/>
            </a:srgbClr>
          </a:solidFill>
          <a:ln w="57150">
            <a:solidFill>
              <a:srgbClr val="FFFFFF"/>
            </a:solidFill>
            <a:prstDash val="solid"/>
          </a:ln>
        </p:spPr>
      </p:sp>
      <p:pic>
        <p:nvPicPr>
          <p:cNvPr id="4" name="Image 1" descr="data:image/png;base64,UklGRlicAQBXRUJQVlA4WAoAAAAQAAAAfwIAeQQAQUxQSFEFAAABEbeRJClSNGjrv8UH09d3j1JE/ycA/5zSxA5pBjuiBOwW2DNuA7AnUgpFPMf9CB6ILXgPcAVvgh7cjiM+jZTiTYS4dE65tc5xspySJrQPJJ3RGsF2JGnbGx7mcKDrsFfZs3WPW2C3wG6B3QL2sAUvjC14WazB14x9kOQ2kiRJbv9/tM1ya3Rlllu4hyImQBIkyXEbNciYnsYAe/AEeAZDr1ril/Af+A/8B/4D/4H/wH/gP/Af+A/8B/4D/4H/wH/gP/Af+A/8B/4D/4H/wH/gP/Af+A/8B/4D/4H/WCGwn4IkbHaP2QJg5XckSU/ZvGVZ+c1JYqKETrDyOUmSkfdJWYFQPlGIgvK5QgiUTxfarzyD0HnlSbIazh6IdFt5KKHN7NFIj9njCe1VnlHoK3tS0lP2tKSh7ImFVrLHJn1kjy50UHl+0jz2EqRx7EVI09jLkIaNL0S6xd6JdIq9F+kSCx8pySN2zm7BGcCZwVrDzlmhQUDs6D2MIoBT3kbgE6ECOMFXTpSdSHEHPxw+gNN2B1fBwS/KdZFJcvXbg5cCvok9al8rNcj4WztQiBUEuV+efC/2phMtX8m4bq4uO42+HXlp+tkyAq0cQitn//DLAjj+3oAJj8BPOpD5t6zLibPTr4gs375HWb6nP8hgMNPPlgFo7SXtbDBHzM4+1yaEOV4L9WB3B/kmxeaEnRjrp+VrVtXejA3AbeSN9tMl2Ax07+pd3zSVYRfAnm/4yDAAqQp+A+3iXvAqC/SF8G/BABYE4KrwPxD/AyE8UBawWViuzD9TLn9GBmD28jWygE//Gn6unCwjm6p1yh193zIAl+vhZ2Q3dT2O+G3ikHdlMUUOQDd8Ro6aGYDDRDDytmYLZ8v/lL/tYAsG/n0/SaGP6NM32u27lvvvCa92+O36jd4A1tZvNH74tn5LY58v2/cbm8s5tOv3mB9/+LJy+r3lHmKlhM+njzNeqde3m1+0Db/bq/bAH/2lgudbACP6YNMXMf+YHLeI5Fkr+VNbYr8AdvbP9zfq/RUXYNbv50Iuf8eVJH5zQ/xG6cr8njoIbX2qILkP5ZtMem0XWQ453UaaupCLSAC3Ma0g1pgNqQyU28zEz0pHlnibO93BTdjoxG2047JtCZ5kfZ3Nz792JPcz7dh366cv2NoyDay3LIMR9v2vBuxMdgdlbR4/Fz1edsLWxvbNGPnW2RzY4bdmK9KJZboLy4O1m8n3vEa2LjUJOs3kB6aFpOzoS/jIwwTYW4Ud0CtvHkO05qsf/2cksJS0XnqGmVLSocq3NVq/trkvNXZKlBdSWkXeKC91xBo3Q8u7sI6JEpcjhak6/hzWkyUkgEucRfA+XQmMsV/lT72qJUMkgL2PFttqLBPb8PwF5I9YzIkNp4ASPyKlZDvAJlQ18qsFCd8+gMRuXzRbbLBdDUrAv/NpFEb4AMEn4dj4Ow1MVvCnh7MEChH8M4hYKDIEBytFsjdYBFfBMRRkBYtFVrBoCbxcCv/FVoi3wEIjMOoSKK7gKvAfaAD8R8H/t6xlkAqugDH4L60hCUGKDMAHZBOIAZCXhLL5l43/bg9cAjF2ATz4cgMMJmD3AngTzEuoi/9uuX6cewMgGQASCMAF+QMAfOA5fgDAhP8oFj8U/McABv6jWPzAfgn/UQqDfJ53/K+L/uoS9rXFEjhcACUbf9kCIM99vf4FAkggAB942T/AfxQr15+E/yhW8C/hP4rFDwX/gf/Af+A/8B9LGPz79U3wHx8P/EeRcvlJ+I8i5fAn/EeRjwf+1/UF1IX/JfGvJP4e9cOPkvgRiR+93te/SATKKQBWUDgg4JYBAPBNBJ0BKoACegQ+KRKHQqGhENLaPTgYAoSzt2ubGL22v0vGRoT9fzeGi/wOafi+f5NheK////FJ/fbuX028gZTf0jR3fBAAfSf+b64/jX9y/4HNr4x/Pf9pvKcyL+vf8PiLNlPYA4wOd5/ofQC/Pf8B0S2gl7J9R+hMgv+3q95x+kZ0/ZLuVMT/3+4D3r/s+bZ0z/3P9D+bHz0/7HrR/qv+//9n5//Qn+xn6//5b4l/+39p/fH+83qd/bv9v/eo/7v7be+n/Kf9L9sf958h/9z/zP/t9e72a/3p9iX9sf/d7U//x/dL/v/Ln/e/+9+5fwN/tH/9f+J7gH/89tj+Af/bqv+0P9h/F79kv7R9Ovkf8V/if8d+xX+K/5Hrz+QfTv3L++/5X/Lf3T/v/7f5SP8D/L+Xj2X+//5P+k/dz3P/kP22++/3P/L/6T++/tv90/7r/d/4/90v9b6X/N/+//zn7pf5j5CPxX+Xf3r+2/4v/Qf3z/4/7L7Lvyv+5/nP9r4bG/f7r/k/5392vgI9lfqP+W/un+R/3X9+/b76mPv/+n/nPWH9t/1f+3/0H7rf5////gD/Kv6L/i/8B/k/9l/hf/1/u/vf/l/9Lxi/xn/P/8H+o/cP/d/YD/Lv65/rf8V/o/+T/l////3vxr/u/+T/mf9P/5v8l//f/J8Yv0f/Nf8P/L/6X/y/5j///9z9A/5D/Qv8p/cv8n/yv8D///+196H/e/1/7//Q39w/+x+fX0c/rV/xPz9KrOvY257Pam3Xsbc9ntTbr2Nuez2pt17G3PZ7U269jbns9qbdextz2e1NuvY257Pam3Xsbc9ntTbr2Nuez2pt17G3PZ7U269jbns9qbdextz2e1NuvY257Pam3Xsbc9ntTbr2Nuez2pt17G3PZ7U269jbns9qbdextz2e1NuvY257Pam3Xsbc9ntTbr2Nuez2pt17G3PZ7U269jbns9qbdextz2e1NuvY257Pam3Xsbc9ntTbr2Nuez2pt17G3PZ7U269jbns9qbdextz2e1NuvY257Pam3Xsbc9ntTbr2Nuez2pt17G3PZ7U269jbns9qbdextz2e1NuvY257Pam3Xsbc9ntMvLMG++exJzqcWIabAJRmn28MsEsSQ2Nw35oGasNfz6woEcE8sfxsCF87zgKAEYtocIAnXsbc9ntTbr2NuAT33dAwb6NVvlBSxqff/92xt3sTFxKI5kGsmkmSdiNDU7FHr8m77mkGh1H9GubltxHxRWz3VnrVhfgR3kJEksl4iP54pJ17Pam3Xsbc9ntTbr1bMPxpvP+Y9leyRiNJd45T/S/0rivmPYU9sZm+JXqoCPttdbQkNeXP+Jnf/5rOW+Ekv/uhDg2ojKdonqdDaEnc9/Ls8oEn2B+A/TkqysibbYYYcBPU5yhKJN8evA2wGDgXjbns9qbdextz2cp+rr+4/builV6ckOJp7BDW3Al25hF9/3/u/7nOBn/wnMVLz3YnO9XiFXVJqMLki9IZwVirWUZ5e3T2lARI9OwnzXuox7EUF3dKXVCYBGl1lVpWTGkXH6/9Mlo+ksd0xswma2Bsqa6d3CgOX17G3PZ7U269jZlaDB/jE3Lvnl5+TjqPpc1qV3zSlqkQehjm7SuKjxczK22Kquy46m6g3FpW2PAfaOz1p1P0vxlZGYHHzBTJukhS6K79gYMcKHOlmtmITSQhM/4aaJ/NH/pjAATbwTFtG5pUHNsDybnuUmc88dQ5NTbr2Nuez2piVvZgTk/jtcVD/X3kjKxlnhx2BVE0PTo5+kbtBeDETYb9NicQRQLnIWiywL8RwEt7KoHVN5ULV8X4GGRLSeiaKs6ReRT4vQBIF/wtHllPysiyDXrYpQlaXBU9pXyOOdhR1SrGQ7S+oK0EZbTwJRlpEBE+FY5FDKtS9/ROqfVwJ17G3PZ7UxbK4sFAgKz7FEFherydgvSDOjdgOMEbVg7XZJMc5NxqLv09jIrPHS3qCYJ4aBu9U2x1Zxo+8Q9RlOfY3rBYEJrG/XAXCvIFlnLq/Cf+9rm7UFWkB4dbaK+S5JYgj2+7GpS6U/ubp4HLv07KKXdHxyaIykZlzNPn9hzrXjzSsC8etsQSmibPam3Xsbc6RkFSgC/dGFOdZy2MD7IKQSM5IzkvRDci9/5P0oU4nwv1gibm3851ctYKJ9f9GwJ3Drn/ZAvLzIVBdXSJqnciwO9a7xVpgqvhmBQ6+uuacvCPHsMwOkO6Y3Vu6Fgm1YjAtmxbjOe9EYyEhqKd9J8mKH//G3PZ7Ux9TPP38M+lLoE/MjGW7sPE109cBUPPUVJUZp7GLhFTBznq7stMw9SZmNm7rCfnMAmMXk7D7yB9laUa41nW6Q1Yv2SVPA3ccV9N7nbpfB1iMqfN1R9LLs677crwbmb0CddOIv7i4mx0diLq0djZKMD/Srf8cLlAdrUddUPefTNNtbWR7WlUHbAkdoSEKaqcVM4M6cgCdextzpGVIqB+mlJ8aujy21ljLIbj7uDbeB/maLpY7X8LjUXOVGRVmNLl7O9p2V3GO4QZ+iZ6U3nRz0WsABLT++0oIn8GsnBaWIIizW8b2ifsVk4VL13f+hgaGhaQ9qTdce7aGYU0Iw1opcrDpOa+SdfTnv9o1JSGYNEIs+aEjKmNj/xtz2e00goGre4klHLRPCdlh4ixPj7EPQ81TW+rh3pSU1I0rqeiYnpncH1ClWtrrzYy0vvoW9hW54dcUhs2KJMv/b2o7s7qzGmlPE9XNzxCSPij8qwSaO3mzEI1ZQbW/jiEJAW6OB0zN7OcChU10iIT8Xr5midjiXL2Nuez1unVoUKyPcmTaaWcfYXw83O9X6BgaDJ0TfN/fg1Ubbeoz0NjaxJPkjbuvecmJ/V3l+nIAmsnNwQM5idp9wo00Qwc2y8GnuxMGG7LasfcLdqX5ZdBsPClxEg2f0/fBi9EswIlEKdaW9620ZiUVjNOem7yk7Mfls3ieHLEMD72oGp3owkOEASjlVwCQt7AHNfkEin+d1ZIDSpzdrtc9aXwkdC5HhIP/xb2gYv5B9CbRoSGdjC8jLyQB686EPxR2tfvvvbi9UrdZC4qeCDkYPPZ9Ai52Ag5fiJ6lPon6/OwQ6+paL+uPHcfUaarcLpoixLrXxoRQx2GG1pb+edPYXlrz60jUvIM1wZt17G3BSvVC/7JxQEGxuhH0BPhh3PFPXkx9mCA4p32KYsCLKVmLZl46VxW20qwq5HEGSWnwPxAJeroW6ibfEnuZD7gibaavEWH9vAQQ6+AxaAl8GIWVvpgjCXmEHmZ36sy4k0gHIdlXzVaSr/Zms/Hx6BcOvlmwzghhBu8omNV8TAhNxQdovHGRmUYemh7MjvanxuMNjxKVoiRs0sh2IHbns9br6H9AtnLRi+Jhl1JYP8Am07sqBecasIsF6MPJ4SScAoRJkuOxJIIofU7rZyAAtqQE5qqlNoMMhKZs++64820zrIjkwsMX2u0yAI4Ppfr1R2SZlSw6xvZKRn/Ck4qdhoPEuDjVRoYScDMotI2p6m63dyvFOnM78GFksmCg6uclD0blmM9THmzzMYtj+ZnMmhE9IIIB7HnlHDExZPWGpoorqN57P740LL2Nuez1uzBNcbuslVJS/cm/KZvPcEUE2dayedmtSdOFanYDGRDAjchDUSVmqI4GNm02vtrg3rPVgjHeSht8EYP1Y0shzMOgeZ07vzPQxKy7nyuDGHofcGDhBKREvdpFFzTltm2Lhblx9pdyshFioOdYdLaSwIFte1VlTel10u3/hU8QNK5bAEAbULgRuniyP2KLbsCn/MJDhAE66CE3dDL2OErl7JEgXdS8FB1TEpVkCZOhRu6NYqvtdK6iYNXYYRol6vgnHbRI90PaGldHInJ+GEKuzd9okaGPAN3M444YP9SCCBcfc6AbZHxyWGuwjqvBvMZrZTZ0+tdDyctSg3lDOc/dA3vXFW6f6+tY422eT3yDhFAE69jbnU2Ouz3qAXYvlAqZOEbHqPXgGXLMn1bgNGYvTLnth2y036WGGXMBn41g3VjXVQjq4Yz8bQYB+SEqqbpulxB7kdPqs9/f4B7w7z34hrATHa0XWgCvvG96cKZA5ao9syaUar1ZWgW/276zvnBcWd7GIsAOsMXVPRxqEjSV/0d1lJ/CKPlPASahLM7jxnZ17G3PX7X9FX86Yw6vz2alo4rVQfcmVI+ulJ4/s8baCI3HQyCymziXWalC2TgJ721qHhnRSLn+LQQQA9Zhifn5uCaSS3Jq//HuaRp6PMzyxyMgkho5EYLAaM25omwWBsXIqkPx5PbUZqjOSsvv7XUe7CUAxihNSs025C3ohlbTzEcSq+zmuzro/SSDS/N7EiYm2+jGYdXTFQ8idmpvdextz2e07Rfh4r6jU+dsBwRAKJJwJec1FOkNJw2sJW3r7FSmqRS3pXS8hKvf/5mWj3+A6rirzEGNrVYmvg+zTH+wW3zDQID/jgrUIiY3E7oYvb5+/i6l6+MMdNXknUisctQKLwqa9cHivF8ai72ZHv5xksABaYbK9oN+Cy2YhZE1BRrKMUSxlykpJ+zX6rBpwHbns9qbdepE9G93H/l3WH/Crsi7jUNmT8oKXm70RpK+/cyIKt6KRv9gGPQ1+Wk35KAHsgEodzXRGenQWF8Bz6wztk4t5KEaSfNjmBD8jMUhxXT21sj7JRuekqRnbXAo2B1ra5BnHn41LgGmmPq4uM+zluAK1td4pmP+atVyggcRtwr8JANt96UoHdBKZ3U4W8JJPRdD4S74OPSsQO3PZ7U2pSyHed5STAi7jSI1CvS5/JDU6itiEb41JScOJ37ezpPen+JVuFBJ5SehLsWhx7avFFwRplETobDWMKuueDy0XQAMB+8jqADzmNcFWlwQI70EttSsqMvGKiwkmazs4HKH5zcxjdDNCGxn9v8s8gtbUfhzXIcSFPxNHcUnYR9NA7c9ntTbnnt5ujr29HsJyhRIjo9iNAVD5u+OZKoWi/n2PurqdRPBy2urGaP3xhTR0ZFNER30MwyS1Z/XOEheakAE6d6WnGghQP0beOTGuGGJYeFCxT/idjnZCAFf6VOV2Shsyyn1+xKG10lZQjpuMJ2MyZpQgAYW6kKC13O6yZ3927ryEDq/VPcoYK7tG3PZ7U2553osh5IZWZgVC/Vdf5n7Wq3EOhGvkPT1iKAZCJX8MPfdFWhzTLrQb1JHZYFLiWI76RI5wpOXDcHKD3OAVUzy/4qcUe6iKAObJffe7Nzb9RRxZZ1iXDfOJ+ht7sGc0syWUsWDlIEjMYH8Z3DbfAV5n57+pDdZgXfyCaLXdtceO3IBOvY257ONnfHum9oV2TDJ1S+jyOAfRePoenJpSQXOfy8EYTAhHkc3XyxxAtmWgbMkSqUltRTR4BeHMNuCitdiqR16kJ4mOKTd1LiE0uHpZLu21P2wLB0agl2X/+m/xcNWa83Ehx05tJ/VIZw8L9Q2ryOZ9iX11K82JuskqWqZuvd2r3fw7oncIcIAnXsWFCdRTCEfyirZXv59kIpJdBPb32/gcRkwipT6EcM/Cm6LY96iOUOcr9ROCSkmOVwKVOqWEH/xjgmdjMBv1ToDVnnp7fM0icCv+5y/XeKJPgP7g8Tf0SWXvQejn5NOYfqwaCbj6+ef6KRj2bv9QoNJ/eqieBXpGWtWuaKmdqwRrP2tizvUDXGztTbr2NudIGPr8gKiTxLSoUz/ezH3AtW7FkVH4SCYeRjUBP8GElGccXkpQosZKMjk7HsOv/FWpXR0OtLGla89+5XquZV/xsBPu12AewOQrjFoUrkeKZ7ilC4KQKg90jQKK9yvrf79OvgDJn32QAMsuOFIQxiZj/0fwlrhsQWWX344kt8gneYYw1Qg4KoBOvY2564rapgiuFhZXtcR9YzvgbsHZj6QvEYNUke6cQvhsOqvxvU/6j/1vODfzeWMSmWXqRaWLDRlHVTRJE17T85xNxwvL/ZMnPAF3Tryjj5b+wY6it0NQZO5NeH0Ky219TYASdBRB3VW5v9XvaoaIsOhaWtZi4usiZYVK8/EpbcdVINDVS6E4xYXAoSHCAJ1zxNv/78IUutmTkEbUsj+ySm/NLk05cEX4guP05+4C4Lq5lKmOcQ0/cS8pJGKk3lCp4rORGQRwA7Dmk6v1TDNfDnUOMgkZ3XMLGcGx46vbgHzjJPuNu+0kaoc9JwKdxWxNGlJbNt/vTAHXdDEWYxtD5zqVahtjOTWdK+CGF7EnE69Fly3y9xO/NdyHoDhCTqMBRe549pAP857Pam3XsWl+BdKO5elQ1niyXCfnXTzdctvQgC8PbnlDRBFeAr76Va56WBl8MiqdfijEMIQOTlqJ80qvTDhsk+B6HoUFxipBOmzh3ZialH+Ze8n7xj7dyKZ7UfrmyK3NGJT1PMCscl91eoNz9LxAV/oroKaH3EhrJF784tgj9o7P/lMfxBoo7kKmD6zxd6KQVr4ncT7+9Uan9uYxWz9zFG2exOt664Tv/RRAvBOvE5TUq6xA7c9nrm7223ZX7sIUVXRplMQVSSbpJTatAkX/XbvUDOb67rjJhBBlWPzZrAoKmOp8BPjn+xgXmSdwOjiNzepw79fhcwCoOiNBa6ftsY6m7T0RjJb7SUCLK0ENemvHofz/XdhgDDodKGNbKMrB6ziT/y0od+Ps63hSLifYs5hNSvY4lFVMS7YBNZW5dBktfLl8dcwE69jbntBt06vccYCVkJaOwlcbel8UQOeHzMbotHlssGQR3qNkYbQVXUPt4hVcall0Zpti0+ZKzRRpqSGvZbXjM26n+5vVuLLk9Y+/ISEI27gYWXkmmPZv9Y8Wl8CYZJbvLF5wqUR2BZDa4YisHwi7OPB5z+7P9iILlW4j3WbK2074joBvYdmcRFQAt8s1inOL6IAnXsbc62WoBoy5GWWudOwXmZegEEJGw2I2aj9ZrOusqLYfUTEN8ziV3q4DpAzQRK68Bz7b8CTQULfOi07qen2Z4ng2KAnO2EV4QH3n6dafUp/dlOQEtspc5ti85KLhhO+SDo2DwvHy+PmcoaYp0gY11Z8nRn1oFbpiy/5I7LM1YxigaGlDhA7c9ntTHNNi0uRrfwI1lWN6iAbeizd0rwKHXloMhVO+fXW4zCN7oJ+tj59Dg3RK4KmwpToE2drv8gBChDyOfZPQqwnMjFzSJQ/o9irP9AerCOoM7nA6+iicxO+HBjU5Bo3j6sVqeo2oRAFyUFNIqqlqq8mz2pt17G3PZx4S2WMk1wiD54hnjVbllt32GQQpKSnFGwTMm5J8icDtsZr0b8GR3TaMGsPHMGTNXQ+8H9NBOhWWHx06nLF3FL6SbyR7BRINUQkpvwNmynoGb3B9ijl7SG6XP0l6nI9VGbjx4eVyg7aT2cwdVp3LKtaol+OLn/xlGIroY7nsbc9ntTbiJwPwyTCrzn+lyP8zeT+wU11/6EbztPP2vNCgSL9kfYswApQZvfA203jezROF7NAbbHeYLPjTDR4gvJXWHUbuJou99Z61m851JqnzL2wj2+czzjDXPyzwFm7wHTASgXhVr8KcRLcKBmfENivUlZP+L4mVKyzITg6RX7kZt17G3PPGjYo5d2+WS3t6yG5B3O3RyjACqMbjFbFiOuJG48iHisa0YXk1ry5mSA3e0Hx37AVCqzLWDXqSIyUZteaBwgak/WheZo4h7oQQd3BkwGR7QuUtfihcbX8n7ocxfJZjJ5rbiNHdBkvEENKWx3t551ANh1rVpCntTUlvwKuMQv741i95BB47NOZptz2e1Ma1v8isuuDJ7jKuj4C1prMe3B4q2nc/zq6CI0tUHCbX7vG3ZC9q2BGOkZ5pLbMq0v/Gho1+/ZvAz/m/QpygXYgsJ+gVdYSFNLx7VarJt3KjIEcnPPCh1fNzS3hBWVGoTx5TdEHpMSt/8x8ZsXIVaJC4TqUT/77iAlcVa7ico5+DXgDHTp5DaL6Wt8E3ljqhx77g2x7XWRTwozbr2NtCwNaryAxkQLIrHU0RTSCB4ZaWICJh8pxf4BIch9JJzbC4qeyw/oQDNA1WvRAfLi4mAFkMWr6VlPoMOZvRsPcn1pQEe5t84jxcgfHazWK2cqpuJQ+fgZSK+m2foNER5TwZbB/LCN6LhUeY4PDAU+u6F1cVzsywxeUFvsCE3LX8LYDkmQiM0ccOI6jqYvdzbRhIcIAgfSdkgxlfhOpPpKlF85rrZbvNE/KiSmsS1XMOJNX+qxc/MmMUmF+tc6cwWes9VCk5mTmSvaYAgDJkrmXd7F4Nx6raw3ntoOP/of636zowICCMT4069pJ0LuV+RCDJfTUGS4yzMd6+5+QC+f4FlZMaQgx0VlM5MpfWcAjDwTjV18qS//fWg3oY99MfjCkxvvIAnXsW2KvDIWYMConzK7mNyYy+e+77QdVY0Gaov98VwKyy5RQRRwNxqKPpRHzJ56Ncp+b/cxsRv0+Nn39dKoWAFe5WHl/LOYJhEK1imuQZFL8XqZ1OBv070NwTFGfd9xGG4r11oPvr9sJ4+5tPwPDA8axiaDiOUYFz2DbDVcj/IUJ8r7w8O6kiToxAfaxo4K0QqITGvCoAnXsarwbkOtLE5kGhCVhT022v+xTnsBYcFY3IBuiQENkPl+aOIOhux/TuIskEfjU2iELZ7k/NC+rH9hhmemRq2fxaFMOHgKPeibUyPNH1XOlpkQ2ZKLTk0rxYLxeQsMaimYAk2HJHiUlF4YwXVf9bgV3+OmCdpZ5NwISeheMmwJp8yvQmDvpz7EAM9YKkfgxcii9s8baGPOqe7/dRQhK0V9tQMwI9U2xge4f/8bcJ+MIwiCee7/p7a/zs5q4jovBFhsCPjoIqyZTnEmdPBOGXjKLM5RRsW5kBnQARyp4WhY0Zn7Hry+DHIuCK9r8G83Gw8bskt/O6lQF9zNqXxTGLwTyNF0kxi4OYIhplS6cxFT+gwpTMLDa8H3WqrE05xkfeIrdyV09CLYC2sEo6gMMhrSEzGQmPxJZy0tVE+G6LFOtPwdWTtYRYVB9wDbLjqXeh3OMSRVHSSxKzJTbns5lfi8SpptXCENPgw3UkXGhudY/WisMa/QOyANrGSHLj2a9w3t7ZKQFvE7ecEPRpkO99f8B6ufvvxh12AGHJNrlcvgQ80FVXTbH1M3lnuTbEPPfGw+MKiUsmebyhHjYi+lATjfg0UHQMVrum/3bU7EBqCcylWmfCDSTU9TeV7qYmxXGtbQ/m56EpEJj/426MEKmPh7MNGNSZHLojkyz5dPmh3+HbwuAXadxrTiLFq/Cd1s6srXk1yv8gu5UA7fFCOGbml0lhXfH6hLIQpVdbBvXRoE+PQf1nwawFddViwuS+UYqOzjfemM8DstsRQH6ZcNMDJnBn2YGoNAtu8sOBfDNBx9SEyWJOQzWf9sT0ZpdzVXOPjFi2OQ4QBO3tlFoXeh+RlkWqWVgoaGvPxg2CJJAMSJNtxuIrG6WWmr8bAnry97wHucThYSZ4McqUj9grWbW1UfNCRjNU85aNCrkH+u9GoJvoKtqz5P0CVfpwb53HMeyCj6efTfX3+i88MddpJjJn9uKfhRXqxixIwkdRL1OfpaR/WMs1NuvYnWJRFjJg/BECdv2XC7LxNugCbXENkhvlOgtpfAsv8euixxfQ0MU6Kn9C52u36fXp+JojnPDF2+2xGpghtAp5anJUcdPdohmXTP4rx1I73eX5ShthxQZA4N9vegm6qmwDDQm2jySPfLLqJ5J29eZgsrvzMUS2eN0igZzbns9QO794AMZ1k1XtJXIlAv9e2MHiwM5OEeSAR/lfujfyLQ1932LQnK5SIP8lO2fQWS8u6KA1Umq7IV6mpVEPm4Pq97gdVKO0xUbPD18vFaMlF0iOw5w17SP8a5SrJAAYH3fkLheXQJgGRHNZnr0tDJDL8zAgnJlDGzh1gr8ep68zN3Y4tE4K7lxuAo5nTacVsc8BVjaDeOkoW69iymt9xATSrONs0SYhZriKYmYzct97cdXLrecrNa1AY0qc1afevo3pSopM14ialNImByVGI+YAbd3xrLxBcqNTodb3SjPiZzuF7BY0yDkuWVp3o99MYWU1Ta7OtpKijWXgiqQIMqbswqLscyqz/tyV7H1Kf+D+zIymMVVS7nX7Savd51vMZ1SHvyWDN0AnOfwGSm9RQWWOSBOvVv/GSX7VjSXZxDVamCH6XXCE5RBEmmOd48Gi/XpECs6NpSLKHD/2+xEWVMR34Iy2LYmlFtfzTVNxdr2maNZ4UrLuWExB1WeoR9Iik0ou8t9trykGk8cml9jTqbwkY3pdDcYpZFqjmk65Fue8OPT/DuqLOxA7cJZhEolAYvbARSCM2Pp3vpmQbzaoYrv+R4NXGhJByIjMxO+cPZfWeixegDc8kutqwXcvLOX93SZmQnkFbA82sGvr+YtPOBHz7NSRWecJMtudCjI8O8zMGxQ6Bw86rlpZm5x0yzFz4BZfmEhwf+VhLYp86f+Sih/vfF6Y8tvfWXzN+xgQOrsgO5eRn0RMCHwpL3fYHBNrR+oIM/FO1ccmheNDdbNmnRwF0V7cjh2xWwY1K4H4xFVZtOm1cpLiA8ynMq8cSYbTybipxQ+YlK3qBp+vjbns0OebY08m4KTU41yVBEez56ae8h3TST8dDkC23+K/xxa1r+NDGE6DyREDGI3bGgodLGVy2brMtppFTofloWtLT/rf729bA7xZkIEDLZTXynEQXTGZReT5bybppTScVvlcV9unTF19i1CbXpnShD4XsYjhCAXG3PZmdgUWbww6i7DfRm5+zWbPfm8MhaMhlhotX+1RsNG5gMPVMfClPSLRBawxdCAQRsmUru2x9gXZdjatPvZ95MK5EU4/SNzN3a+EcJSg5MppzGYo/zvG/qRAnkjjTU20uS9HJNUBoqfKbS8oIeuJFJPMiicvgu2m5rT09qbdCrNAk+Cx+1SPIevM+dqYHBMsFSEy48M1JTB6Z+AQc7dhhBjXvY6bKS/zF0Nz71gs2I0RS0UzvW6ByHwNRRoJC0JSxWMjyrWpUOMB/rXgOzFM70l6O5uv6BaQUkwsRYe7djLh6M3epHLDivl5AnXsStAHMKeTbD6UDxA/oK6G0xqe4x9SpbS+m28eKUVGbli12qRkiK6KJDitqZKrXecQj8TzXM4LztuugcXFGtcco6PJWvkZHEtTDAaegmXnkqrdoY91VOzDL6mfO4iVvY9zUUbQ4P9kvBV7hIa+nmVb10w7MbgsnqJvTYRXAdecf43t0Vu+53gvvdv1YC7fneDQPlMLw4X7NHG2RqHagYfVdcesaGdZG/4j2KGER10RMoWgMNLlNbiJkOEATr2NuAlCuoSXRab0b1OgSgeYoufqMZkzOSCZxdr1vixzw0sPtcICmSwg3+hc3Qtxc4ZAp4k1f2f2CEpvHKb26uPhU/HKL2R0Kk4e3RNyd9zYhrhdFjXcJKuqU0eyp32bfKkrkK3Oho+x+o2hwgCdextwA4poxo9uCX9Xu15jytN/4sV02M9EaaTzOZ/oo1sa1jX1OZONIgi5dU1Ekqsud+xQLLF6g68o3smkfpXSVyePtxbt9qFBwtmEAAnN21ZI+lyzJIeWBuFuMwjTPYpiGo4jDmi4UzVmeA1tQSRp+dLcwZt17G3PZ7TbzvQs8YOQK/JWkr1c2p6zSsFGqEwqnSrU92CCGg+q9DLfk/Jrte6UYpxVguYvUV/VsCBkX/0ABK5Nn00CdRQL/mjeygmNtkXIK879oaGtd1nmWm7g+a/FMOsLtfYJAoSHB7gAA/v+sRAAAAAAAAAAAAAAAAAAAAAAAAAAAAAAAAAAAAAAAAAAAAAAAAAAAAAAAAAAAAAAAAAAAAAAAAAAAAAAAAAAAgv9eh+nUSuOpfpusD4txUMDMLSS0OmM6pINpF1qH20UL/0r6Mzg8+2JPg4Oqm+6LhAhwfTTHjyfVbmiElAbVNyXlY5uK+K989TLyp+QlM3OTFqBOEvS6Bb7nPFUTxfwhy8ckwyZMvmzY0GuESMrHM8UZgB2gFZoThPRiCjSgVLDs4yV9f8jdd8V4WXXYtwAiTers+b8WxioNiNnnDeydPTKnPGlxahfBtqw/eZT2wgcT7nNxG98rn47BtYqa8ZVrS80xIzazbIkToTLRSa0IfFKU3AEPQzoiWIW2mASsDSKSfbqYscv9J9MfK0ZrfuwCZjnUlyEg1UKwGmct5Vx0K7lTPFzWe4MhDPWNLJH8u1V4kit6k1Sm33gQfMsJWHd+9ok0ZgRPxBYiczw2IZeZxGFHym6TooyG5lLU0iC4JzNyQHkj6/BBk9HVru2t91ztLdckYHjr+L5tZKvhvZ1pXbHjkY6QxPnH9KC6YpZB4GnDa4VJxnxzoGBbdOnvDLKARt8CxTEyu4bLLg++vwCqJzA7XrTe2TLnM3UokisjnqHS8tKFTeJoYhvBTXnZwEBY0TUyyz4Cf1+ZDuagM/e29k0exLAU1g+jwCU3Kuvv4cQQ3+Nbnmpf/oXUweQvz4TYnZVcXKgCcP4NMAAAAgv9l1Q7Pna8bsqoDT1AnBQontPaGirp4vb2ykbeKFad1VrlmqQlX/2XUKC6BHfgenwd7WsJ7LFZMsfhHkUtojfP1ku4zmWC2RLN3ZyoPtG2jwYQEEXKpk4Q1QN4qn9s+sm/yAi5xOE+wvP1ro9raLnagECjTP4cGYU5yX7FSQ97C2cULEjO6U5pwbPntZ+0SZSL2f1PHYAy0sBp95X7ALN4FVs2G7Ia72G8uSPet4EV8+aEW1mw7gDM02Qpv76cqWs3PLFKWSL9W/m6zQtKeZVtHE8Hygkw0C8uzYjvIUc2Birbv/W7V+7Qa/uqS46Nt1LN3kLHeh9iFVBY2ryBohazpnfeYpm2fsLmoVGzE8VQpOSPtsKg9VVP9aIFlXKD75A2bkrjuzlWf1/qEOcZTf4RQAewsqpayLf5dv0EgPS4WiYPNE96MSBSrmFsA1IfoPGdL5Ma44jato/zqvugaini0eyn3W+B8xHsEJ26s8ZYu4b/0RXQi+Y/PVbwES904MmXGuW+n5HJhrHAOny7MRrSfdygg27QQmxZmv2WyMy0I4ARXzRORxaYwr9K9XLgyvO/RD3zjwm1jDNV6L9BwFpJ9FDJWE3OfiyKFyOuyiynLl37JMmFfVauSmlQC3VH8FTeF4IY7QRzUowj1eP+uLtMbZHAANG1HCZB+r5J70weoYQPzhBlM4ClwEvWckh2Wi9dAwaVqDlmpvdG6J8/JBgsmKBhDwkb6UZ/ZTLTD3LR1Snpm3JI0EoOUJJoAuWP3NYlgEU9EoTvMsAIID3EZrlzzdqZzwWGMjgNdSctXef81NbWnxMhU7wovkg+yKMAApvkukJwXYZfimcGFEOvjLr5StAL8zJTg9Eb/rwsaA84Jlzx4NguGIkG43a8El5OeElsiHsxKc2fDtIQxVwVfnMVRPYeLywkiTCCon+G3NtgzyXdSMfBDpP6ZZC5YA5GJIbVQQjsEpnolA7qDdEGq7zHTXiRiK9rmbLU7t1HQuORCAYZpvW2wjuWlvHALZT5lRgH3iYez/O+Ru4N0PsNbS2HxI9THadAH44y1CMxgXZ7QSY6pumdgEcWFtFWtE0yBU8HJKAAAAW/+wgkRnfxY/Q16JCfWz3+Hvf21qu75/1vf1tWCIRdhIHMl+iYxi/NbMapbE4qKqm2tpTmuVGptAR8WyVFGEViptDVBZiuIqlAnOR/XItRkUsHalBuY03mgp0qijUQ246UNlNatqTBbtAHideYYedl0r+Ywt1I6lJZLliztIFeiqC9Z9gHmMlOMCi3iKOf9BLSyKgLf+0iRvntlnHEdGxIC7cdCcjt6sBGsMUPh9MeylNFKVeWPcHg0rcV/OgD22Pq8Z7psdVxsQz1oOyXbWfOrP+TITJ0ff0by3mkn2ogRVeS086zG0SEJeBC9ksPFDXgTvsT4xV24kArzOHIQz5cpc2GBjceUmQ4C66qR+xe6/0oh7OoBQHw9x67vZHjPQ1fp5OyCFUiQoOlYjjKYcKV/1dKb1B1Z0IzYCavXkl5xwdi5O0sTtAgfGwp1/2qRaZ5CpRcWMIAPHyMw2Q29Kgaozn8rLloSu5akhcLQa24eAdTQXpGryxvM7YSTXa3LGa/rFqMh+i7FZ7BfEYdhQt1fnk+uYN6iLrpMaHaia3MRwDP9U2zdYAFVtINGTaVQPPoaeZLD6tbRWoXAtcr2OKdF+QP2RSN6jGSpP3DXst/coZno2W+7W1X0xnH6emJLXzP++8fzhAOdjvSpQoYNAnt0AfvIxbU7DP+RE65fgXnqfTX+WjEeA9EQE523KCvdDkcHz9NEG0OkbjFlGTMwcm5XhsnVyoHLoL8YziAUqAIQAAONCu/sE2YbEjKJDwyXy6c+jp6TURNrsjU9qIjjTK7wu0U2/yoYzDd67r4iPbdvlQlqROebWZt1fPmayZNcixT815+jlCqnRVxFTG5OI/fwKqxftbkNKC4QL2mue5VRrefK6uAsJNAvu4KUysFFzl5lkYCO7Zoz3zbZfjVGpti3eRQJHRH19PlAPI6jsBeEWA3d0/s7e8XdndhpdwtFgDZHKNbzlK4FhyCPiVexnrcULBWm99qOxxdECVav5DbjtZ0O7ZdUzAdi5RaVijkSkUqqH4ffYkS23HbDYH65p9/cHtMPC2icaQHEhrQvfzHCQcxVl/aaiFqDwPa332LSTXY7vjOR3iAhq1oilA2uzK1VUo2Dj/KOOREHBi/maxTPgn6Z+0HiYMlDC95emJ2WKyjqbcidQuOG6XS00ZFEKIpL2QPXqhtF318VKx+hkybdIRNYZGIPafddATgAoQPgMewacEqn6btidmnkP3PxsAeetLmvwMAuHzRrzMjlYfbQCEdIAt0HkGD/iHQagPPB0UutN/DADi+jZnOUbeo0Sjg2aVbFKCjgraQbU2iR7t9dCJ5ENCkYUqmEwms4y94+Sw22uXb+Ad+EkUSOM+/4wHZU9ar8qoDa08/XYRXG81+goIYvSoMp7e9DCReF2Gx3tLb1mTJ4YtzS8IDQfIjXkMM5cNxDrz1HALz/SAJT/TejFMb+k1gl3K+3wYfV9MIH1He8lZFXiQ24xyM64IY9M9oTgMij5Q4Cmypfazw1evXASaD6wb7+W8IBp26//kkYz7iDC+6E+7d8yPmet01kwjyGTG3eqnGWrrpihsehrR2Fh2sH9bM1MhkUsIfADTxv9gPt7aMMtmbz7LD2L+WFcNodVOs8mOWaI/5xYG3Uoc1zK4Ez/JrAXmp3C1aJWa2GAyJx7y4LkqWZjvv3tatEsWJAP43gJXL8c5HA3r/hsYK8Q2iuA6Y7cRyTZi0KNV9s172wNOsYS011o0hp/4Wfs5hq5BtfyIVn3igZOc+eGu+m9NMN8KgtrgC2VJxJNdNdYg5rSlgX+1Hzhew6UC0NtZP877Ca2t5ebVquzHS8npny7WdJrmgGdxtNgnvH/6mOt6C5rFzE1B0I20b7Ie1Ixpdu7qYckWBgOaVnW22nabtOCAl+ZVQ5sXFjolnuKRZFX2e7M2GuvuCjTxS/A3IojD4pGqjVjsoQdPlZhPZusvdkFxgxxHIr21p95FuPSkv568KQyDhgKVNmSAScfiMGYzcKNXftp/PUTQAPWRTG3xMYn4D6clOcXtYQI8fJzzRnq3imkjuLZMPvZ1hCk25x9Ux4nJRBuM25L27bSZoDPecnLvZsCuev/8mHcQrwIu/4WhaYXc/OzGk17SV7P0XbdNOVnRGLQDdjuNq6jzF6d9ByYQl3fwC6n0P2zzEmfPUWoN7F+XMCq/ac2cN4YoyVITumQXPUxsHkWcEHCPyeBYfJi0qO6CxZJZjJFjPzgQ4lh5I7GlSbOQPF8toRiLe8PRzkg+rYqX6tFyflLEUa/K2oYLUUuieiJ+KElwM242HyHsvI3YJl1KIIDQkEsRJ7xeJcEHa6glbrwYnoKtcMrFax7WYGYwv2vI/doyB+FZYOdjCxsXeA5WRFxavK92LaNT/cYC3f+cCvkOBNBmxbSCxJ05XuBqnS8Ulf2n8OMesdLKFqRUTBgfdbelDhDoFOlYAnc1jIVC+7W2UmTtii0Q2Iduw2SFwTK+PKnrV0ZLr4bl5CfJVw9ggTAiaiMb1AFKyuiZ/qY+7ohtoo6YTHjnkT+tTLGCgSocy8qpaODAMslvWbrJKqyPgOtfGvIIyPSh/GD2XOuImbOnXFASPA3lmixPfR4NU0irxsoQZW8PZnn6Jmt63Z3RQAvlyjMduoHX4q7W0WQaVC1o5I4ZX+A9263TDTBgISADmMGcAmg5n0dmNRCcjkPqPA/H5Zn91LoCXAZZPH2EQydPt+AxTjRufqKJjAwPsHEhXM7XmJfSoSStFCLmN0qEdOHE8UsRB27sSh9eDtTSXXfrLUo54xjs6lhSsSRhUiXYKciXaAFgTXb2RShk5ZkmTazsb4WeNwWJ1TSAdK0K5VidqeCV5aUTelmZTHrCXmSdISdiRwy7f+/3S8KCyRZjPlsXzRUCh51YC+GjRsA3KUAE41YVoHHR34tOXtz7RicJEwKdB4WOPBWtOxbTKHFYqxmEKFYMMyzRMybWUH+q1gjivDoULfuonaN0x+pzigMiVn52Xihc1aPNEzPVG8pAZwAnFYO4ttEKuIlLaNdCQMRF9l0eHLu9w/zJ1QATSZUth84kvtZEOGiu9S2hfwC8/1DWVU6oZ+dyxTfXdiWGk/SkfOnSbaOyUJoUcQu263qBXAGe6jV3bOGQfVy3/mu9k8vZdN3lusfJXD/ygCbeji6ZfTNdEt+98wkow1q+Ig3mPeAdJDkI3dBTG6XN7n1P2cdPnyESgc2wDk1Ul2rtYeuCxkUvTnblx3f9gIloSo9sLB5MhVhvCGOL85v3uNGDVb6znSoGhvw2PLeX0gr5JJ1V3oBuGo2KrPpU9Q/btFr5RDw9H0unEy/wSFe+cvMaoEgkiC9ItzAJN0W9XS5hVHHzwwVLHiovwnwRqMTBwZWCq5Ko7LWWYrhMhmSdLt04oYKyTqTZCBWaNNS+nhNuHhc8/JCKF3zQ+DlivdR7Rd19EgB9HOz6vyC8/TnwNA1HMQgHKtPq6OMIAMH+RZBNT5QIHPVZN5k6ADvsiCV/S2lu56SOArsXmqBKTgRGul0vuEJyBqeAhKuFzQe1fP8S50Ew41ZoZFu1j8UPaDyRCYlAzD62mi7XH6mpTY6IHN4egFiwx7+6sAz+mT4AURTx1jy7DavuGXvL4MB35tnulanGls5S19ovQM/+9tXkxihGnjbDTqXeGmnoBrIZPv910UN2gphHUFnjAcy6rueNnqnVzS7f3GTpMphhK89m5sf/mlxndwVId5W3ecuXB1J8t0RJuNSeIPAtWuCvjIXkvoa62ybPSp7l4BhsgFXhcJeiWao1iifHiFtZWn+d+rwBl7Re/34pov02cCPchHwPKKnGBMFUucseQvmZDaYlOIM8p0a9KoCkAqgLxHIOHKARP04mzAzGWepIFOibTc+jRJy+RFqzOy361cfGlgch9u7HO8X7xd9GVOS9UCzIwBfUQ9S7wb4Brfbp1JwJMQWHuEpSmhKOwKlnLFPayJHh9RLF3KTys845GgU7q7pf2CeoqT40ZAeWJMhkM0FFnWsNvG4cbYq+fhV+X6irdL07MYesDdqDQFT+ymerTqF7XYGTlZykJbmEIZLasDttLdgz7rdIjZReIFj/DMhhYq3aif5YOw9v5RDtKhtDmRqSjzvs9/QN/mHGQGD3fvIeBY/6Ty2RE372EuL9RnxJ0CZpKBmLUGzfFu/eoAeZFhF+6hMcm3jRj6d5VfWJnRWjZFECAXW5z+VuMsh2MywanmR66Lyg3CYSsSOyoiT8GmpwcXAT9hoBLEyh40oiEwNbFYfcpl7O/9wEQqkc/uuQbxBWK1qHDS0+5g/JYPQz5PD4Mb9hEV6AxbUSNniOwdG7SbHe25X6zcTBtBSgl6vogwtED4MABlwZMu3OBB6XoyrdUGK0y7LS5jgpF+ipHAb2zC6XhnhpgiJAUj360/5O+jiGg4YL3jxb8psacFw9juF8DFSHHGjRn14uRA06elDCugpwcDtWmkaJLRyKgxdPDtgMQhaikB6FRt3kDwgBShNVrpq48UTa6QDNCFI6PaoxUYU9ITXdNXZLEsXXLJ4lIQOzNJW3yaXT9kcf5WgOWF14KgmS+If5B4sYRihTD+tXwXmibXmdsostIzjquCuso8vPGvozjGmec7sKa2FzT9T4vjzALWOWhgzUhzUuTQdLlA631elahfCjfefaQdOHQKJIZ6MIvQu9r9lvE7RPvZrLldtEfdDoM56mRTmoVtdm+gcRu4x3jAj9YkT73NraP+tBR9kGb9GK7s/T9oDyquDhLUoh3cnCV1XXnQFmrZYjOrjAi1ZBA78stAQiDB8ewP8AkbC5A4105bJXQAzP9b2SH+t8EuuotPDV2Fl+wr5EcneeoHPH/d0fKnmNk20a9tvhRfHVvbD2YA0LXyGjJUVjOJV1OoaOim4mALhC+5Y4pda1PJIhTM/I74f3jYlrQsTAfw7nJ1JMp26JY+BQAqyIF4JDAVKOi8WVpcMZekwGaQS2wckLkqVTjxlz9rMe9ugTOM1NUrXXpZsDhPq6HtChjShMRwnRwGULN3UPcbtLdTfHlDi4fVC3+UQfUDtVK9HZ+wRV0dUT96pRtue4wIYece+sqNbL8FeDUeV26k0S6JX3qDpMdZMxA74EZgwNEPHpDJuboH179UmV9A1q/Lqr97yHgtg8mIqJqNoBo9CKe76hmvYcKuPf2B8v1RARU3gdb/9Z5apyeJy+z3jvguPa/7MVRWTvdEEb/7KuzRDUuSxT9oOyZiEOFhGP2v8GPoNik6WkSWjzN7bETFhFOd2Gf99UEniAb2y9doN9YCHLeQ/c/yiGhGJwruCieSMAQ3CtecQA4FH97q3b0z3Fh8WgMrjGQrxITbFkuZQxcPVKW8c8lju4dJ7z5FxDsNOCjlcaMiNcLXBZfDyshIypmMXqFz+UKy4XAvFKU5PhXIay84P7FP6+TCwTOmHI4txxXrQRt4y3DWFLxfUgrOdqkexV0eH/gV8gzThEKSST5ACK3uE9G7mli6d137aNzgMqS9Nv6iezzLUF1HWraUdTmDy88d84GDGOpMhpkwSQnR85hgFcNrA4Aeh+zHlbAVxan/G1KnYyAPGGT4P5yLRR9DxGpBjMl8DvsGkZXjlZhUsJgtp2TkTf2zFnic7+6YSBprjswO7/XAQJrTrjSkl/AedyGt8R4sbt1uNJ7THqrN1lnrdDZeQ6RYz25llmbvPow917MWvTSZnIktrMfzShODyJcrsv4npTZOa0vKg5AyWoIinSJ1686tgUm9bjq0oxj1lEu2aGif7Xm1LUX4RNkUsRcesCORIS8gvCABoI/WW/l0scIWXzmlLJVU5b21/0MQzGUmQasQsacDT5v/WKWWzT20pjn4GO3Fdn6nkjtOV0zMHo72XTWVG8aYmwDctJH76/4TzkHNSqwUaGHJdal3gGmGhkrierA/UjzCdf9Sv4mMIXmWAALs/h2OrUlzQTymEzq+JoMHQEpF72xKU6yjzab1jWkWOwd3pbAxrpidN6VKQ9Tz4Na2UcJ3wsJyt0Skg9bbL+DjC6CiDlBsqcID1VWNawsEch7Nq5Ln/QcseEfHkHbys5kRxD7hCTLeFt7VPWn9Q1K4kofpv9gpDDm5XfBQQKx8CWR1Pw5LSjLZKlDczvPz4L/cr146Ic8njizcoPkIa9B3DrCmtlLabcMjpbQQf3zvMBmvAj7MgFavEEUH854QQgr7D1wGQtxRnE09s1opWH2WUBizwwhB68StdNMQ0d3EwMgTd+qvHUfY3o15mL8PJQzYMSytybfnLgtKmqYZ5pcQo+jnRjQniG/Fu6yeujUlcXL7RIoeAs5koBzB3eYVmlwHxJxXeFf4CRQ/zdHc2VTfmzPFoRN8PKMLo8Jt4rT8wGTgo1tCOEbQRrPcsDzv8AGjoqivZJborcWrIKNztYZxqAlendqmXL4fRW7SZvL7Hnf4RssB+5QN5np2e/kvSDwPPwpliX9VD/u7CouXKqExIoNYcOTSwwGxVr5dP0QvW9IyqXdc6/Vn79WUIlg2BAq9+afZc35oijT23ylHK0OVUGOGMLs+HFzc9E8+ZF/jvw58g+1FgrutFHbFNqQhtXwAUdk+Isqebov50FfIAOFKreYmsCbIu1tEMmnEyKaN5MB3ThDXRq/6ar38EbBkokfdMzWt6axtnMgXQ2zOPH/uGSVYB0LE6kZM1hSaEBDRopy7KQTAQbyh/fFHFzCTZWzb8I0c/6o3nd1CdvHgSJGj7rnlyVhqJkjqds6WnsImSb5dUDt3uaTRtrdqB1fkf7ZwIIwIACv5DGBsX/9oJ1XjMVJYJmbcYkDsMjZ3w9w+j3TLnOBY1bqnSi5xwfEBRwfepgMs1FBubCgfhDW1NSPR2/73Xx8/Ly2OoqbYPI95PuCUojedRMe4kLtwnvkqYpLzse/mLA4698WMW5datWGUF8QVkOIxVDBWx2Tm+H33lKzEvuj1yXNs784ctiSIzsPJnyW6/fVapGa7xKlCBsXYYbh9Y1jIoGWhl+trmNIjuL3Cc1u9+sLwGUZwBh2RHhLPQkGf/oWOR/HGh4NolzxP3+uyQpg30LUL7IMAiEbymA5XY3a5OrPM1pG8Ji/87c+wCGs0RwoQHti1IXwy5sdyw6DwJ63QINvqohbWmp17hmnHJipYrwdGtE+at1CIRZ20LrAguCXj/85N3O/wMtXm8SYMmvLm6x/mXmClKFSPWK0UJAPVq7R0i0I7Jj2uGBNK0K4GOA9Z9u8z8lKQleMwpfatcKv13fuuZemMnSWFGqkcXDnIBMltaWoC5ljGdaoxGL56wzoHlX+AoW2gFSzlt+8yWUdq9ZicSkjlEzGIgOfxFWydYaTnYZgazcDizfwwKqEfXbIT9AaFCtbtCn74SA1Pjw/BJF2TanzWXmwTftIITRuTfpS5pXXC1KneloRPXgkbnENStAl5jGNhPnT1/JNi6I/uCZn+KmntSSqIpJD6/6xVFN/Kvp6R7LXrDT/2EFHKnGcxhVuYz+13FfSDruuNaLNpcL+ePCqTmGD30Qv5LwCjEUytVKj8rgYbgqX3PvfvEThJXiAaoPpjpLFIPE/l6WjLWV0snTWjr5nR7dB/4YTmt7mR/KRMVoRjTlWKz3qUuCqXpXx8wBxGrQcxFPqO5d0iIHLFIR/OgSBhDPgxQLkZ7cOnCielrmkJE/m116s6RFsdrOHz50BEsX3jqpdPoVimR53empBg4LaPnWJc8T+u+0fVBuoGUNatShMy88KywwcV71aFwWwA/WPtqgToYa12uWE8hTxnEsvb/O8BQ3KhkGqI3Q7RJy7RIjacvQHq9vPU+Dc18AEPg4BPMP+wHtcHU1s6C73jy4j5cPLz3LHk8JMfxiC25KnAFm2/TjrKzr3BAlejf5bGKYene2niBqBq2UrNu1W4XtZJhdUFY+7V/FlstmTUan/jHwHHUriN9oQYScNuKuuSplumrpzJJ4um61iYt6Y55OU1B8o0j4/W9s9KAo2bMeSDkmm42g/uOOSVENiUy51kpBQmumVkqQnoXdPOpq0F56klCWlUS9G482ZnBTvl14zW37jzxsjxLmoy2DYNjp/6nFYPW0OCFH609VzOTfizDMQlLqv82VKQdSZlpRB3CMAd0C7Dxh8WAto7R+/KoQSOz48YuycfGKLu7wNkLVO8pdV0uYTFxh9pZLuvpUjF1jzkRBaqKHmIeEDoIf+zXQT1haV/jFjun0Mhv5Yiv3MI43YyEQsd+i5YSonX0DdZUinq6stc3pPgQEd/lTcppGkrDJ4DxpGnbHRLqcVlIKbg9Y3aFpsA5GtWUg0+DbEGwEUv6RspzHNW0s9HjqvP5Hj42nHOTN16BzK35HDWy4xgHZFWnloJ1Kab7A06P4MMG6wf7BIMLbmHfyXD1p8N44nf0O+KcnPDYrzrsab+ZIiW2okm+K9KmawcT4gGxAtLq/t9bPeSC/v6AUI3JilQF10rl/XIYa0tUp5Z6Rj8gM1M9rJyM9R2OkjjDUUQsLujZkd72XLY5NW4kTdc2DVEFg+8CrV2a7VdF0/dQAXL74/jbcgIlc8mMp5TPALcdG+NkUmvpNFb9eWFBUcDIAno3U8bswkU91YFo52FgMLX3qT1QnakxPkCSkImjpehGWefS5GikaJg3QGxqsZW/RdXw1VBDQfTbSFTQ/aeR1RbdV45kQpm2j/S5X/dkU6kK0vG+16AsFQWAhrXLo3i1v5EZVteAM/cOAzhrn5SzEvipx0apIIDMpn1pIqSegxNMefr83N+1CiIu3I40ZUoJGcMI/YxHFQ+GAvmb55eA8aT2OUBbZdGqv5X71IRrwje2//3IPso21UquyNTc6tzsOTp7ooKeEHWJMKow9FeGunk/JQZGAP9aCqZvuKxsONYEDfEJbhNMnXAXkUM9J6cXBc+GIKUbNJemMJwzcdjRTxrZ2g+7b9AoBmL4vWWJL27av+zI9ZKN99q8PLcjqJegiA8LSBnE2c0W6wfKPX2IK8fe+aJRT2brceMlyDNbjsJ8HODTRZ0XNH2nr1MNhM5ewDIK5gbYXu2erQcpMbwGQk/ugSvIqfhD9jJ/0WJIUvjx11bazSPOGXAMWxbzqT/CU5odKOCBC9Ab9BpLBNKRUte+7xtwXL7RMzb/wBwEyb2SZtoIX/VnRttOsd1NCrqKl4wp2izMrKV6tJjjZrixZxnTa2acXGBaqjGC9+Wi1HVh0VQmIrYhu1MCXjoA7WcfUGg33oTVOOkoKCczD/DY4l9cgcKrZ7eGCjVr2E5x0Ld8vGo6MPIRBEbDkM2asTr6Oqfu5ugK30zJqfoEbgQsSvUuE+mTUOW359Wegoxn+FYQd8hE7/J0/RRVp1vbjr2d5h1jINZU5cMH9HgJOrzcb1XcfZinUlzZ8Ibelh8evQS+12lm5K39ckqseTeqFJlq4lkTvjmSjjJhWsjJblQAd5TMBEXeK+TSv/Ziu/V02BRjXEKOwK9Td8cXMMicQ7+vxlgUewniF65/QRuyd93mb4NC1m9HQjsLWOOsL0EWO7stTfjw/0UUi2hMfTlnV0E8EPCy3kNU7nejMyyZVBRk9B/0NJRRCC+ma6K5AUvoDcQIP47aIZzV4MEyXTDWufMnjcR2yysH+ob79sAR/fhHQ+5EwbV8Jtup6ZJHLKMwZVF8dWMlHPIgiGrZzm+5bCnDvLfEvrxt4MNkdohLkz5QY+8TRCtNKFFEhuZoG+nrCKrhIeuR42/S8tEDXBJKwX5f5ibTbt7OplD+pF+u1uaOP/J0F8p51RDUYG8Bd8hwdteOIkhy9JiwujfowI75wmQXNbre+v3TcyTMpAv8nrgH7Mq+hylnXpTgGgmYuMSfCoT1W+8nQDLhlEGQkOuUQ60fV1RO/CH9Zn48Qx1NgUEcHcROiALoJ3xh5hB4ly/IH88vUhzOJGfBnChCWACHZAHPA9zwEyrJpi+5BDTdsbF5L9ConyJ8ijHf4GxaUAOf763iyb8sFy60Z+IhHobYbiR7h01Re4MuVNHpSkiC30Vsrj3wtysfB209QzVbiJBJiSIWF4dmn3Z88QPJU3QsBSzbgRb7FKIA/BPnHtyjCzJADUmYPFEz3f1GZTbjxCUVLgtjaQMecYlmQN/ASYt/GgNTHjazUYI7R1CJK8m8hsXxPQWsbw3BO+RX94yvr8yTqcTGwGbIvLkOYezNmbAFJHkGZ7MuO4tM62iUakP/3Z3LmUBjTVcMn9X/ZS6VH4aTUuQ+PaSDb3itoZHZOIKRDh845ouu5ZQ6qXtxqYzR9FNuj6KmrURnlHwp+KjfZlaZRUTjF6LbFCueXSEcYlGJ4GOkomSPV8vo1jFfgXuIyHB8WL5QeQMdpQHrgPS1MnvkMbCY/TTTuXpZNJs+4yj01fiOvkLErdfkkzT7x2xHLDthympLgFht8UhF/824fr72nX9JT5A2Jvmj9hEE/oa4MmKZHcQp54xzfL1Aae2umXUTHFwJ64yqBzKI/PXi0oYGZjexjS8DsURcyrvhhS/s+dOF6fnl74GaCYHx0AwIOfqd6k6lzXv2WKioDbWtbKsvGKWozQMW8WX3Rz7rzneO9cJ707XiQIPRnxdUQzGdCK7ljPudAtX0N6wrXuITLYhQKUMxj0VWn099dXdkivksWfsckPxoUUKyzgOa3Rq64982peFIwi8h7f3AqmYOKpo0vBplLOcZb/tcPwnAaH47GT1L1lU8LiL9sRfF9BvqwHEql4fkZz1Bp1BAkH7J768hbUqy+GFVXGWfF6tyenGmecNggKN2cykmO+92h5pXaK3Dnq1rm786aEfTsraHyRz6LxqPOSvPy+awXz3iGwz5D5pim561cydtzdmhlAq0QowJOPlDwe5NuhdhZBdY+HqM0N5I3LSREvio7c3GemF6aUagthDHFcuHm+RgqVl71UxXapCDMGrYmp4Oc6CtNPh0svI8otmU3H8Rm6feqnRjJ+Icos852+HJqm2WoOWwQ6VX+HzcSA+c2xayyqp7msAILWPUKZGW9tCYQdbbRN2qlhS8zRZIQGklFwyhVnwJAKe4eKeWmgc2LWbxgDSnzLXeKThjHWn/Z6jzs5ZfoG/82eJBrKyyHiXOZo3RgeRV6CREBvkjfeWErCaw2UOOGygA4HVNpWx0Vyga12HOTMUcNLnXkqkpUrSA7VxjpGY+PAd4vEiyj4MJayPw8hEwYhxK2D++IfEAIvvGXNfF2wiLG7G52sL8JcE9aPan6wr89JPD7IQMYe1+HNwCbognrwyJhZEqsueCBPZv4M7J33EEcPg9CX89bUYHkX2PaZnk4BD7msRhpzbQw2e3CYu4pPfU6TMluvbir8qolTcOFgKBoDP0yZtLy8uquGZEvI/6bHrOW1bFGJa4RD+15rHwjEHPda0RR4qZ4pUMjBYgL5j4zb+oZUiXvoT2e4PNUsIpoE5pXwkE51u/8s9lKMy7J68UtnQFEtBPJCM3ZNHdtT8Nm0nzwjA7ad/oYAAh91/c820t//qOhXLR73Gd/dZqMIQpzIC3PACPrjFzhlKhK3G4PmUCgYRjTbz1/piKNObL9V2Da2UqQyrMKZt4XYq50bzMJ1oyIiDmiQdf9l1B/ZK/8wPVynNV6yZdac3Y0VcluHTxFqvBCWfTL6KmCugA9LE/ESH+GcIKK3bblL2kzs50hNtk0TAxa2BsjPDX04t+CEncKAT3vK3bLwQhJZi/UKmcccbgLsEvc/WxXWcPO0fmMMp5i1xOoSysrTL+mW+K8irvCdl0gPggnJoaXKVY7awJtuBbTtomIXgYgDxWjVBLyGiWg2/k3s/iEAHEWgg4kxnG+0w6JRA5XWKRXg6GJctYPutgbgNXTCOIeEEYeLdLKXu+3QSu1vWCDi0HFUtwWGhEnr1OIAhsm4i0Y6xX7fWedYN2t/xH0RNOM9O21SNlV9O4ye547EQl4KEfOgdejC4YjtRU/8vRtohluxwcKlNwrW6J8GqpAN0GFU2f/GWVzrfvkmaqUXIO1HcbyFeCoRK6MKjOGb9wibP/EDzQ5MkGFo+zr57Hw7ciW0R5Osai8Wlh1eLxoMjJZZGo3EFttz9Lk2tzuVwgM2WXhinfwswFzAz6YZjJEBByzUaEOaUpb1oJk+KGlQrO2Be4pKeUDj29qzbqwVnrvjt9RU3akVUiZd6qV3d64AMrqiYri+7cfaWX4S2nijvCF0OXoorKHw7SbebLnSZsbpG9tYe4puCUIs2tbdwL6EqqvjrMOorjhxC3akRyojOYIJSs8hrz5aC5PPbUk5ld6LlklAKqm8f+mNMd55uTxoPa4kxxgDISZckT0OIAx5c35sRZC6kHV49q7BQ8gjvYOlMjJH/i/LQHrDx6yz8Xs6bvHPmfaO7VDTW0DChps3nPyaKHcXmvGo2vDkY1njoTC2AkBoWth7g/NC0XpqliiEaYgbNOeGV3UY5MYLbqM9CNtltx8qGfuO1VjNpXx6l1GrYbXiTiSyH71MMd3cr79UE6n69uH8TydvoEmSDrCMfAqNbJhligu8b8/chBY4TbK0UhBBQy6tDktuPwucfFgmrvEPVI9JCpYYF8csMErDAdR/mCT/FTszadR6wtcgyiK8vYIdsYwtkOM8o+9yvWRsQflIFLhvA53LN33PQ2Z8xxImqMko8w0amjrF6eDLWhdUSQpYHixXi9JcoPx0mREmS7U0/umJDX6J4tqyKlLwBfd6y5JIilhlc6TQLDUlk64+wecRPz7XYwsCkMxil9JhahP7w6+5STgK7w0q7b0ZZ1PqqcxwjEPa0vJv4WpTSNtB0kHPQ2zv2x1B/Ac46/wtKLcKB676CFaZbIutE+zoJtSmHulIFEAWAa5AAIiQK0S1I9YdRi+b83zcEWDmy1kFkNF8dqC4cqDzc32SpWMv/yvRkEA4PDzvFAbLqi3o6CBdQCLemYSd+Zi4sOeJKabr3SMsgX/o334yS/oGSPHsel7pFZ2mLkO6mPtl6US6vz+wtMV6M3WCICxOgbUoQNulZXSjScyAGtAxH6wo64WSi4/v6Knfad0ZQf4eJeFEGSroYlm3Eb2jnUax01anZp6rUp2OVbr5ODLs7OeZlFv+eVM0ja/nFdZD8HT23/8VL2elLkB5KEMKst6wr0bo30QncIs8ZYCK5Bk0eXJBpRtl45V+tKgFw9dT0AOsImST9Rh/P4ovdPJMb/a7T9yL8CSGOWXc2/w9Xsio4asElFQAaz57tmGqeq0ay5ilin/AFIdHkU7yuS7qKAXteOj2QG9UhrSg1s+Ai9pKQ46sFFIGco0IqbMGQqdTInuergBxpUJ5UqGBir8tdbGjJWrMkq2zpKK3HOsLFPEjHkbJPfzKrKId7ILZ9Am3YOQLD6As1xCgASaFInP9y7jG3Gbpo4UwK8qa/w/1ykY7mdWjsnLA2jqaVQmUtZ3deNzqTMMRa80Sj/2DB4atndFwSeh3KjTVloAjRGP2vx6DRkLzzljMHmoeW/OcFKQ0FW4u3iHuNHJSFXWPrGn1stSnjd5P2aeQ4+mRrWfgF1VXUkYBRaIoUi3nKCzeGV85yUT4EJuORnUUOplGU4u+JqaxqD0JXtUlB+n97tcQGkyEN+d6Ff0gmNyjTEA6OgfcmwH+DMTXObnL4QqLvcG+l6JcDD9M3QH3kcYJ0077SaUMMkOUdlCAvh6RQdyVodOKkcrNa2a969Pj7GvAIh4tKuML4nK1SFKcy6p/27FA6Ku0NPgoRitz8yTJqd/oq80BGXTWQ7H7ChY5ya38L3cJRAMHs4rqbwzD2mHGMLd3tK+0AZuWBHVdRQ8I1KPuzX9kmWWijHjAwIJBgITN5IRdRe0amfTd4S5rIi0gdRdgweDXFVpejovKAvsF3wRn4+Thkd3hTxZr5SlDcSNphEChFV1MW2zwFNpuLhP5fhEPng4Lftd5rghaDbP1f32ad8HKIIqKEOR6lz6WgJFI8bz563keWjeM5m0LI+j6s5v2QEE7qpPcpC++R3jd7+pc9W11sUyeqRhBDCYP85VykS5Sz9JdiFzfzeMsAlwFv/sIFkQro5bTMxnKj+w7ceoZBDzSJ3bKIxKzBQ3EUtfr21b1TCI01WIrZhGaFHJ25dyOuAjfJZHP4n/nAGSc90PVW3qToJwpK2GJh1INGZRlmoO+Yvv/pSWBUBNDB5Lskja+FL2s1vtSrkRBMaOdO1kf5DjYmsiTckl1XWOE7CJWlgX2Za004FPleQ1ugOyPIuKNO2RbR8cLkZlbhJM07lScyP70G+PqR27ap1E6N4cICc9cBRvmWtOtxMOdrGAe7JMPpvSybg0UzvZqfFFTdRKTb0zw6vDzbIyIEznsuSnAM6L4AOIdHl+bSia/TwLY/8Se2l0pYqQ0mKlltsY6R7o4WfL6g4c49iUhIGYnD+bwgMSQqvhzhBRuN9kR+XkE/hH+/H0mIZhyXJD9+ouYqwAqybujBQkUfJtexuqh+i/D0olAjxMDrFS/rFqk7maM/DGi7+mhhEZEE7IgNJfZ/om+ii/f8k+6zYjxKPw4omRTcJEike7NGdEjL9mxmuSXIDLbi7sWGJyKTj5hphcuqtaz0pbzXcpoXS/Fg1mjcOJeOJ6i+Po+LLENPhJHLrPPgSQ/mOIhWVMgjkQD89bdKbw/UNmCXUBvxdj5BpKBdsHAIT3iKnBxS8N06iH9hDP7g84KIgAj4CfPteUuqTLPLPDAG9V1KbHVEiPKf1CPKrXIY6w/boN2EoknPtGvzUOjUENTMBoPnq3mrrzZ9A37xNmK0s9IrnZqwvn+yH/e3PD58OscyC/O0EwFMb7dSxAdiTel02y5w3fKrJeEsY9wdhZViUfPhAhwXUTGr2sSLlO+rhM08ZniMrK8o4cKP7BS/z6vvHca82VhntH6xqabxSUdF5J/O6auY4cdWat6ick5tXv65q2hYMD4QFEAvsWQHDlbAakrh1603pT2U6w899TBLeusLEcSC9aTb7V1hSQlQms718fDAsVT9dPMBI1mvspSMLLqhXwdK9jXthwhpjNTynQOa/h1d1m4LjKNLO6WfAnB6yJQBgi/fU/5AvN4Oi+u+hu3Npg7JM5xBi1pEgjNylv0WbogaoOeU5z4YaifV709R65corh46SEkeFhrwrgNXi5uImMxT8Pu9XrG+s8OqGb28OcPLTIXCeKjuQ/qmws9qY6KSVfzhIzDXgBu7hhTzuEffy91c++duqefSHDISWbWBr+KyUnVrgxdSHZm9ekpcbDOFFF588ydxU/PbWeFk1+RTt3/nlbWWnGoM2EpkdLuoj/1pw3RVen+q++iQMPOSO2nyZrwoWqKV+TEXf0KvfJsT/X3wRL35h1eV4vR/3u7MxyuByw4YZzyChKltEQDq4aj2WByjjtoc+AdcvH7ejJ2cOglYY/K0K66nX437u+mMmQaUZOSbqF0Sux27VaNJwhgzEKfU2XycV+FlZTErschr/SP28AxfszWTBaS8SB3UjtMvSQOBmOJfueDpec+tV5BEZ9vxB6SZNHuKq4WmT0MoUsmpAjGkANJRbuvWxuHlmgX2mkS3/UFW5YVTmp5r7k3WLYQ7+6nLTP0VsTmmhHT21Rh5hPB+Ffd3hOZJEr+FH47CLUmm4Ady1Hkq1eh7yo7iYNcXUJflF6UDjzsU/tgW9hXgkVAxcN/vVuT3qkiZgrJ49GuybI1qqP1BPCSb+DMkoFSz87SpPm7ziqOvCRr1EG2NqS3AXNkBuqwHGs8t1xpoGJCELQDkpSShBRMK7Og7ErcCLWNNkmq6cB6tymwvLysQR0BMv9Q5ASwSC01g5cLNDfWYIhLfiEBBFZh20eIW1WIfaUeeJP4DIAaBOpZi+6woqX3mWhRKX99MZxQhAlehRc4MSJT33NJLHMjaWwaJvU8r7lmmom0nzEqLqcq2wQEDD9fD8htRuPwbBk6M+LxZV0wWcigbIZq8Rb0zolKtyve3gzVHz4UTNSiRonmClOoSWLgQS7ONu5Trk4wufwm0OO36PGCTFV2HQaO97Ehh+T8LJweuqTFS1C21wBthvvGDbTPv5wkC7oIVMIjLUkP1TIKmKj8zbFsNep2vpg0b55YgZ9alCKhPtt2kVYIrJyxtw8vtPRcFNo+zLqJKowDufaFJueWQSkCkoD+/Ywpe6svmZe74rdmUcII9E9eNyP7rf29dgqwObnxl03dVhLF3H8B3jbrNgMUm9QmqagcKtIa7Z0vfKuELMU8wc62vVxMp8VMDoZGHVmwQ9PRBVjt9KUnL582Btp8uTX1Dt/XZnh4AcmZksHSdkmjiogbpL/w5/PwNwhvgHE3sWw8gKavL+V2+y0nmJntCJxwXERLQGW1JJU13UiRPEzrfZF2/5jVxLzbmDfPea15rjgSLn2F/08J/1G+KklpTAUKLdXiP6+wKs5e1DvbecrZMe5LNLLGUx1jaZYOr3NnFW14cnmSJFJFEbuAIXegIAxiMokvPNJuGM4pM4xnKSpQLlnWHAlKnUWQoB0wcOcAlrqVDF/SoL5qZd5phW/Dm/8ZqbSGe3Qe3dmT+/l+8J5Ku0p5lQPzrSc/1sq72vTKNEdnVowmfeRJd+HTN0J89j/pGBMZT99yzJayB948R+hCve7DCWteW9YE9zJIlarXgPYJK/EOgDYE4Z4KH7l1ZhIKfFR6E9qpkIEtW4XD7VqTzV4dOJqCWxezBH+9YEde3pHX1rdk5I99mw/y1m8YnRPF9MKK0+pvtfilXoliW93D9jGGPKADIYtAilrBGDQS2ahLjrN0rTAbkYhZ3oVU7A5xJMQpNcMx6EEaT1iTYyOKqkJ4wV2CEhlQXVzYIqRRA2cgBFo3X7dy/4so7vQgzou7fKFYZ01JOG5/WzN0kNYDBTuMoIrEF+kwSXztGlzeDb6moLvue2wsZkFQyjxQsOtwtiXhaMx82lHdcsV3dCJ2wK5ZLVT9YVcqpCVWt1FpEzrtOfkOP10bFffeZ4mHcmrqMyw+VSTUYdrF45ee0/VOMQryj5L5bf4GAiJTf1pk78C6txtXchQDBirR4x+iekmPO2TaXBHsqF9SRMsMvkU/GMRo2msPu5oiYBC4v3WhAWYtL9cFpUAlL6n8VOoSlQ/3LPRKQzPjzXY/gQadB+gDejJpRRKnhVbCjH0RhfntlwXCqjOQntlr+7upRMCMiqlAOS3hKl9vyyexeG19LsuDS0k8sdRPT22fmfhaFKIzmTt1TsNBD9YSO4XeHDHNxkl0s8MrxAwfpSnQTpPOqxh4+IqLu6r6IodQopnaZg5tTt86PUBN9yJwnz/2BJ+Awve6R8o10IMRRHzzrsX7or4SUT6sriAoF/FYJqzj/0AWVo+lN82T1Zxut1V3OBSk9szNl47Qu0kJX7kp+1UAOYKxHW9aS5J5wgd1nA8u5yDtKj+21zuCGi54EL8HGfysjsJ8WebSyooKSeSP/nxL8VCgLH9vAAohtqzRl5fCX4tNWwq/H5TV8IZK4IM3BQn54XIB1OgXRLnTPbQD7kQtf+tbUSTXKc+kCDXrpxWPjKQOKIwp8Ax9Im+X7yzOm97h711t7gKvLhbRUv9tvPCfpue1OtohHUj6PmhxHuldk0Hh/9zuKnaRW6f3+dydO+/s0S+DqMRo9GE0xZDKD6PzeDj694NcjgqKtQkuAgkYPYJ7HXZRwDOWDeYc4/p3PY1p41kMWWu9hYOejNau2zhPASS9KB8thtjZAK/HjvVk2fc5fHYuVN+z1OW9+aUYkvOQlbQHVgH7jCEJyCE2G9ShnjAvzAgfu2kjqP1Pzd/uqE7Mf33CvQRHGIyJfvGcf33ZhoHtz9yywh8qHaYn4HZZ4QPln9j8OX7wGtSDYXoZi/U+axoufm3wem+V115gEdEzs2j4JDZJgf0DdUyvO+VUCSqBfEr775kn1VScjOtmQ2EZYRSTICEUXbL+O2eYIc4Yzrnu44Y3v+lF2VNwhvUu2SEPe/X84srahlQ/6AEldfdxKyqmH1HCvo5p0coqdN4veRIp5F6G9/5VdgBMsnrMhCMAPe5UlyCjQpNRO0QQFU/pnDZ/cV8yF5ga/wZ3XGzPSYpduK/Cp112+Vv4N/4kT0kxssQ1stXn8uMhQuPhBBN4XPi3E90wnqu7FclXuPZQxyhYUYg4N8DnF93DtWNNcbsULrn54QWhb/GeSa7uc6DW/qh5hK/2HmAQMu0Kmtm1HEa8lFSVvbLpRDj4R4qx4tGORio5q9ClY3zYigH7+oh4CkyebjSJQTDWwcUBH5Ch1Vlg3LEeyFms27AU3olveoKmjlnHzjFQoUYgvkQz42dreaBjXSHToMDzdhNptxTw+3yUaoDjKpyerYFnPq1vK01jN166+G8Zcz0ChIU4FXiI0jF6xQQ+Og0P+DlIJiZ5JtkT23kKn/V/gXRtMXFEahi6d8p9mLg5NyzaZ0PIVTjfQfdqjwG/rmKE3EpsQiyWUUGnadMapHaFtVWfkEZgWRwtVrZflKqHYIbbiLpqnKJw7KGC9eLfCCrwjMKnkgb+o/d24fAAAyb1UuwrOjbxpX3AAR+xjHNfm2s4/QwzyeQZV1hqa/UqLyydEXJ45wL392P6SIQ0y+BRDGvnBjMunWDmNh+jQkp+t/ipYrJ60cFyS1bVfjAud3If/WZ0rdGTO3cppM4DrG28tXZReR1xG3gPG0MCIok9xfFP9ZR5aVLl6sxjD2xoZlk/FqsrP3hbtiRe2WtfaJFXdaSUXmQ1kyCbWwo5cyNf3UsKT3/spDs9rL5012yXQ0LROvxMjMDfvfDlI4EKEeiq16zFNwRiFUj+t1io3lrwfweobjDK0Lli3AhIZ5lBw9tXYmzGjXib+hKGnbJPUrmhaME4RQ+pG/8Z/cXUy/5eWJdl5He5iOcO+Z3/F6xO0UnfW9Hi/NXF5R/5NqL3IrWlMeViBI/bTWTHKdiyC7GxM3Y3OEiRA9XpR6wkqxniM/+7DWxXsamkPdMRIWgOFf9rrQT/sjsX2qdq+3dj7SavnhJcUiuo0Tdv7fQMC9KR/WsXtIPojvUq86ZPZugW81U759/6nVFn2TixYnpEooPPFocudvJGQpJv9Bu7uklG0+nhq85NCw2RopoL1kL+Rf5NnvxXbISRoUawvO+6c0sKkjF9e76EU33AC0ULacPF/xVVRJkjkUxYKXzWS3ZDTCNa/aYFIvGOIEmi4m70xdk1zMQZ3qlFjoAJZxaO2rBnE8sBEgmCO+75AjJo1smvEGWxp/61OAWajphI2qnbj7fLSEdCpak/2rnWgMaIdoE9a64G+06IjFF3BeiZnAPoiuUw6McLiBj5iU6nWNQ42oooYcaINc8+rcttLoxTOcLjKIf7a8B6N67MqyIT42ISEokKcXFrMtSNURegSujn2zgHFhuxIR3/awVnJhiUDrFWQH67lNiBw9DPVXhKR9j9biZxW0UyKZCelUuLrfJEBRYCurtyLW8BpASg764ScD71xEWLzDFAfQeFdO99frJtjrUodE7RjOtE0PWG/MSn8JW3yVjvVuBMv5SSIjZaqJavlnW2jQvJvaTKywDAjGSE5td4bm9w1aXv0io/FIxD9sklZS2Z66Inse8LGdKWG9+XDBZvKHZZvlCgbMfNZ7p1za3xIC4viVfgDa0dZaakfntQc5gE9zBrNwp3p2JzCMZx0xlfT/YpLQb8dg2sf3p/7VzEUHRx1kuA86thlu+bz/NCfyiZ8vLQmDCkQOKxPNsEQLySg3xj4wpg0tglYBb+pz3vcAop5w+/n6Tq+4nT1Ano0i30PIS7jsCwKFzbUHVl6nKWBwUIdpzUZBkP0G926Wi7+cUAAqOAQMYYviW9ntwULbGOnHeYQg9+Y0LrbFEBZe6D9RICsLbfIAjbKpF+M+vu+CYzucQO7VrmbnM0KLYK33eb2d6Iy3WBKF8imeM7lAFS8ZbN2UajwTcYg/ja2c/LXXsOJGMcwoGicLvj29NGVkcKw2cER/1TrjP4iBgE808gJsYqorsr+tN1NMrssBqUgu4mjoTqFiM94hd1ISklXC0cDdflxqtBCAxNU9hnzSeBxE4AyEl1hFvNmBKWlIDI/2DehO16SIjbnmZjSk28OQXXBbDw2OQXHdkgJQaLGRtL75L/tuf/zRmgDJgaqFYkfqdOchmdY2N+ymBvMRwadcl2MpFnzyrEZcNxTfj1ZmWta3KTxSRnBzbWrtUxRiwxNNOGgk2OJ3Ie7gSHHWtkF4IZWFlpxt3oNUZdLX69cfl/5PDV8npvX0dDIUNe+mUC+J820EGKvQAgdbqTQe8Z1VQRIo5+MnEzTg97wL1avDBVwp7xitm6I++vHd1xrw1eH67HxMR+BZfAJ7QRJh/FgU8ZiOsk6OyDk6QiHzf9paUcRNovECAv0VLgC1+L7W6cNq7m22Ld0WoDlwAjQ3/FpV+wHcOkeFUrDKjdkOErwL33uErS8bf0AEJD4SfMcJCNfz5Y1NIYw1rYzrvXKmTCWCtPrYS363uyub/8msWVNYzXx0B5RskaFpgpEq4NmveuardUwx7MdS3aWTwbiyGwi5uZg2eUxhmpQq8gYUyua9v7Y9yxKN+aF4DyctqYQn0hwkgdf/7vgUYsYWp1daxl+UG3Gd05cKzq4z7k1xnAAcyNGctiLWgd0YTvfh89BHhiIsvLOOLHZvJc3wSaT8OBQ76elJdbvUfnmnzJ+JOiTgwgTv3Djx9PIDG6U5gR4A/fJT+3ql2sCYDjfvHQaBchwrr9uFQz0v+pVYp+mK7KDE5gfMwG/pw5xblNgkDLLy+c1hqWQTLvp4HieiCjPm5cnMg8KcY+OXIbJqdW8ClNTv4u65PZbEzAbu2wAF/AVJ3h35gnTH2TWvqJn2QRboS06PuDwVq3cqdx2aET94/UbfMfCCpWmRvcQr0LoxvUPI5ceD67Bsr1wStr9mKktgIA85UIs7iD4j3DtTeXiGxNGWpPr8Z0gf+W8FqI7TKRUdVBB9eJbz/lti43up7gnNBcArLXyCMPr1x2StJj7G+u4RaAyVNB2piP+4+GWXcKfJr1ZwkrFGbAwQS1B8OjgNMV6Rn36H8+sunZGoJZ1tPBGtfybPZos2L+B/H83tPR6e0cZvXpL5F4vuWtRup5j/Sl6/O481I3hWffNSNu7tCJni+K/l57on1bw7MEWLuJskjnoPQVlWIs2xWQVvUOcGLs4k4uL5ZaGliSTo1s7dVzrZYe7qwa/6WTDJo0yjBy7RhR23Sp4C5hX6vP+aaw8SWl493VdZYEIih/b8c0hBoguQSoCKCamMBnupS2VRMVKwGrR4+tuaT8GRFXjnmNJa6yLZyGD7//q2xzcco5kkn7K+g5OqZYk+rc759+kJEW2+X4T0u+X773Gl3l5oudKkNqfE6zBKrb2mzEz7SrR5cOrDukiGjz3lo4bQxys8IdtnpFaUPBNuCd9S3/d3xUUyh5WCibumgLVmkPs/rd7pQiIbazyg/223PqXaugoSj33tOcmxJd7oIkJo4g2uuydcjVmI5sC9LyXuTfbPSF9yqqqpsApTRyQjLGNE4m3cUdfCSDzXNz6EoCzeMF7MN+qWQqTo3tEZV8CVaYKfl2Syk4f3PgK0TN8DlB8jMWKWOLOOeXb6G4DSGJnqcHw9qBoK2NfVoJWfNAh9GgQDwMgQOMLmc2Cwfb8T9SAd7vrSF2dAIQmrZ8XQPB63Jhmq8s1npzxFLQPxsHaAqZ/XaFJlbOUR0Jnpj/G6Q2QUDZTz95GIYM1iKe7hCzkQYQk90K+HmIiryOsHLJ0NCtehRCdB5t39hf/0zQIxNQzlToeVTv+eMgXXThdm/U45pC4Kn7eAGTojZhUi3XeigIjrjbgjEroZDTI02czNhHHlqw3g4rAHZiCOUIi/fGjULTBJfgbxP5+uWJbGAfIrEF0W1GPChVH5vQWefGbJh4jzbu1uwmmqPBQ3pxCVx3Madbq75Q/oFdjYUm8NdfB8x3yaDn7M0EIWimDxUh6dIk0vIJ14FplyV32MBLz2c8hkaMMt/xI0bGN4oJ/CcS78cB0aN5dwjPoFpQbp+Fgc9WCAQgkhsrK7VpG6kT9FR7G/q3Y2rq7wCX8X0YlJ1SIAIc/wADqnk5Di+tERyoy5t8dmFssnuu62EsvbKcgKppQHLJdwAx4gxMjfThWrKlHyJTYsrFucZkID1oISBEBVMrtgogmiCGM6MoQUAjfD14X7DSidTz+ZxqXykOT1Mk7Vtvjaq2mXYtww43x8K8OG3ha1JYkyIlcuSnUGqmzVEOQWoF3mQKRS4u0XN1V0L/2fkNilv3l48IzeJVa9JO80A2nvvxC6X3fBBNZCJw3/BQaNMtRUaEp2VhlDtd7K08Bw+4v6d4vMW8pZ8xHZnZWLRM9n+g2dbISK27l0Opu+V7+pC5DacP+u+dZ1L+ABLUvWlptEmB/4m/d6P4679aAVbvimg99BRH6AQHPdW0OtOyELAVW/3F8k7q2OIAa1VPEc8C+XYI45i4AQyyLPSQvGLFzwqlRnW2Xn8tQC/82L1MEQ+JzSN9NQF0brI3A5cx9hTEXbkDw94MHdXLxs1Vo3dPKjpanN+FsmmzUMtyNdAAmGX3O0WU3GzK20sZtGfNTfjEF44m+qj+QULFqA4Jbc9SLlfFdQl07QPQ/mhSPLtqB/qfY7LRraIf62ovPgLUrQniDKlGTNRY+xgAxUPtXBBizNECsnjfaNKzBP8IUWxXAw/+xzhSQ60C8aos8Q3tCuAVYRGg27IyVE7dP5auusd3wUwXwBFT5PktIG4IzCJZOxQ2/8aus7BGYcKSog50ILwmEVXeQ/bTTbkTOvCdXJmsTm74sIdJgL7zghotnYYwQhMvpROzLwNyY6wrB1NGPOR7VweK0i3cbAVmRYgoCOJumHIx6bIseUiJnAbxXQFcrIJWk9oMHMy92LsWqNw9cLy2UZccwPpqLfNgX0MMXz/5/MNDah569zNbh+1QS0hDaLpOI614fDZvVAkt1qyQXsvUm6gxI6WqKDu7pHxjBnTsM9fdmgd+xx/1d2EDGp0WcKPDFdtZ8STILHosd0798+hyPaZ3pwje/qoPrGWkI7/4PUx3D2sCTf7JsST9QSfwILpmSXk4CJpgzk4JDChG6gP9yY37Sk9lRPDkTQZBWcNuqQnZWLdAMwkgP/Ar3f/F2nt0E1zbenev1Z5JJfQbnuqeCHga6n1/IcGeedihFXSbIcrp25BX8EBbB2n7ERmSz8NL0KfiNxGhnl3N+4PEM1hjtEcOaC5sPodjRiWOvOVl7+RJ+H5JSNM7d15f4flqJJoGJnof6Lx1PpmOF5FdVuGRMRJKPp5wMnGhK12wXZ+8TJptEjy8hONDRpZypANGP/P8/xSo6LCwkxabZWsLS0I0nraHa7AygQRrr4bj9T4KL+IuINPuLUe/XoBfIAw0eqQ5/KwRLsb/y3ofr9CK6FmPKfSP2uYWRamGuRI2PBIG3g95747DfeIe2KLM3l2rcbSTXxWQtfJs+sMoW13NTU5OpPYgr0fjHOuueCk9aOn7kiDfwlizQLcNOsMPpB6L4SkaaljWPpmDwP4RHJqqT8Xd/18X8rziYrc/pLWo31TIjEtoQ1m4+hYpR8FwRKrpukgRVNk/qPVRSY+H7fxCTkMdIbI42BaRKkk2gcHJMlkCS+B2OOy+r7ehMUmIZvgGTgAbJJEUYwEewCwKZW4Vn+XfAyxO3KvGQFsspNaMmxQWMZ0u3+J7J25kJevuUUWAMQI8/MNt0RgorIcpriz5lzp1aLrAdpOA25iuj9E77kqy/TJ5oIYAkm43iROH6eebSSdBPnG+RSPThg1S4nZbVnrsUmKRsJjUa7o5bZHDliRpcf0tj1ZQyablPssJXA+iB6NOcG8y2HX5djfgru0xUuut39I8joadPT9Ym7FjPaz7bsSD8XNih7WtbYO+mVJkSZrRLDmyOLa4tjA3Eh+AfIWflXskYyXg4EbHYbaoTl079F5NwyKk/ZcuTjVNiTsAOSZrxXeRZGw8HLUdre3tTfz/RG9uWdy5sGOY5O0bvxigvBXTsWHWkca3/Ij4zo6C4jQIx35opX/Z5CPjW76xPngVDjVz1EFdKu+RGQcBh6D1E3rx0YvBk2Vg7QZi7KH4w5Hhpu9l2zr7hD9oU0frqWgp3Mmielx26eDAu8Qg5/nmrvhxRzlfVQkmEX74JMaoZe69a4OF0F6P2vIh7kyI/9DCaLdPXxt6+7ILxT7sMs/eZWCxMIs3aZdfofHTLCmedroYt9G4Hij9d/4fRlEU+RQB1AlUDO3DHKP+R0iTLs6wDbP1uclIUrM9I5FCEZ5kU7QF0eBvzZVDusY5VRL5Y8JQ3Kv3El6rBoBoOt9L3AMsKnLFeHN07Uq+3xmqAmOTehyjekCnj4Ci+WZOjk2aU1sce1DJwA9lgeLLkolAOyA1Y17DkTjbELC3LoSkH4vxRtLGOLpOFUJMLkd2pPAQGV7CoZgfqtUB5DGHy00Kuhz/OFhxcdY64OCP/IVygE4cuPnGMLMioPpUmG3zXiZ7/nEjwDvdzn0u6AsPBXmlejdQZFxGRI1uk2ctSPZYSlYQvfG+YmC1RJYngn2WL6460taI0lddIu5zkhrcrkvO4ZOKz9hnHkOgfkwtI5+IboJJtFHVZV0Fgahtjmhxinx+rV2iHhfta8CTdleuXUBVGqMZYS5B5xby5EYRTccxhQJD3tmbcVibAnRTJ8KqHzpTLePbzbcGVQy6nWI6sNc/0lAqK/JtKhmh0SRHRNxgPvgy5YXycVGvX6ya+pJzReqrlaE3O1/ll5D68qjdVZEH2SrpOY1E9CAFQxl2Qjipb0xw/0k+cFxK0MTJSEvriYbMXPI9gsf8LvOhjEa5cqawmLUggKrCkcgUe9FGAyl76pflrhoPMtB7hSEgs6ljo/wfdtwVy0aaaU5qawKbaekJ0rvB3mFbk0ofT7+IrAihzEg/iXcAoHRHc/aVYGfhQd41qnWdaHy7yf6Pkktmw9CmErQrQQwUGH/cPLv31LjIwedrNPe9DDV7gnOEoINDF8KqxxfERNo1l62ALm5UTbTo9jb1FVt+8WKLPFkNon60xovFqFNe7Egi/m9lTXMBDtSTAwvh3umyhea7wrT+HUEZtIFDL/VL0P3GWEwm8Pw0UXr7DgPBCTAmdVRM6b5S5Mnf4lTMJKmeeziPmP5aSnVAi0233x83qAxe4rcsdMB+rGC6JwruhX45tlK48p44tS3nLyoHRFCNijKOF+577DHnappeOyeMvjIQidfXQHjeHjVW8eQhfD1KRL8CRc+NaoHgMiD2jmxx4iQmYdINAYLSfL3dZeks1a8SEaFexFucGYnJiDmxcei3tLcp0OYbHMh1cBBHGbs7ydnmdcyAJ/2QU/jqslj27MbBWHxxSFUYiO8xzcCCLBer4vdVC8MW5IUGObTT56e3z0mqpiPnfEK0uKRpufDjwUpgwYAa2rl3/Oas3qfcp/XxQ6XMV5t4WMTewhXbwqv2RLUq9FVFyVGn/wiOp5tyDFBYSZlZR4oNe00VrpHXF1tckRexy06l+GxWS4lZ3WT5WMPjR59V3RzISBSqulnM4fDJsashVS3Nj0Kr1JBHjgEjPe/GKl6f4FnnSXmfOuWBRaN4a3Mtq+vDx2Ksa65C3msvzdowOCrwvrYn7DmQGmexnDf5rSRhcpQS/RCeqdQp7rHNuk0xeB+g+NyVMKfaZSQx87KG5ceObSyEJBqcs/Qn24FU9w8gSFsch41+CKXti/gPwik6a3Hn7Cw5h2gAODtFdrTn80Id6hIMAN4RsbRRJNa9lzDdUqlkJ/kwYkiuVPcTO3DC4hbBC/PjIVpIbWUX3K5zKjcr1nleN1haLBCHBkI1p+U7Ef5aY0UjAKfejnqVciVLy79EzPARQ2fyRw/l4tkvP231/67DDQaHoOxc0WXBZOM3dNAGbRC/JAL6JAS0bl6UCN8Z9MF08dSb1klmL6+DAgRYJZ4xAbUZfwP3bD4OFd2Ab4gDz/sZE3WTyO8b/lDkCyirYeAbh3e20VomWfpeBrQpLJSGBL59Luvw9DHqiKiyLImYdGb+vNH/zb9NRRWiubP+aaW559WiQMOCWZ53n0O8dy820c/j13afEHxxLT8OHp0aYiCmO+SVxKdSjp6Vh+Ad/U4VXzuoZqdGjJFx5Bs3JFp7pHypkd/FpHBM2bxc/S5tCPhwFhbzHRcJ6Fvv7VSlSRTytl5lgGJ5kn8pGiLIs/6kzVjDo/jCJ8zWjKeHP5vIoFbZwiTAxkQrAADqcsadndszUqNj10XPHXmP91WJKaNXxQq9o/kWkQQVAEIG4TmXLz1LdENQqIYoadffNzAAIB/aBKZjegs6+XiQ7Vwd8nkivVDE/d5yVYVVWwApjlm0f2I7XPPzQoxkX9gRtF4nco0JHpU5PYm+RI95TdJY+eF4zG1B7fFZ84niwpwm8CS9MNYPgoSztAOWhz3SrPHC8/8ziUwJR+hsyBV93QRG4tSs+ldYNrxt6BjlPE9/MUwlaf9NVRwVM0PIArXToqov33OqUtAIJ9BgyoD7FKHg0+wYiEJ9Zchu5n5N8SzMn1qKxzOj2WCoyPtDppAADWjxhYPBoMgpwQrZE4o3E/nfH97rbAOxjXpgWleobfKO0lZg8EvHFrd9fHZ5T62ipqOdK/k7BvBEv87TKhG7tkf8RLUI2KcnH3DNCWcc84szwMzStB8LOYARYkjYv1tWqKlN6ceWwAOVncaTr833jhsri1tD81jGK4XGpjjHDm2NZUDxFYuFnOxpoN7/pwGatXEz1cUySXusoXYuSv1LKl7CjWNMmAudvN9m7dhiVMooFqrQD5cClo+i5WBlKSoFVOy441cv7dGyBKqSNUp3C+w8B8h0ntYQGlHyvNZrVL/+FzuTmMP85veL+ThG1u0w6siXZph2tt1SGQ+61XWI9HFJUIgl9v3dCji/6ARM6Wo1fhQew5Oya7ZVpsGiMN0gA/AfneG7esD4vscJEzNzYZEFC2s422vDXcZd4WIXVKb3PzdqnTbDWthNFj/dtqTKyRK0N2qksZgNpjSaShDkGjIE17SCD2NPieWzBgQrNgWWheck9shLstMU//I0EGajL9ut4fh7u7akA2iVyqlHcZWjj/9m9eKeESRT8GBK4GZpQ1LnqirgouAxHBwZzIpW4xEkbvCkDPdC7XSav1b/hkqlKfLIzZFz2LPDRPCWVDo9ogO/wPr/VfRcues1Q/rZ6Kz5IXBp89zz48aDDjL20yJiDNtqRieUQ6AsTOahBBpLW9bWZsg+n3busdkcoL9WicMXSVz0NcKoVDoI6aPUEfh4hAidRi50n6P0RzSnh0Phv2IRQRrqjuajv0goz+IcSclmMv0LO4KzFWV9GBcozlj9yUwhopeUxRvwOQF0oMwRKl2R6qXEUy2EG91ToyoTlvbbON0zgXmefWNiyY4Uof5YBV481yOELD5hHGP1QWrTXABl3w7eBhQ0NYwADFwc68xAPXjEJf62+yl2a8+7+helOQY4H9Isz2QoQtr3SbCjXvP8uulLJpzHNe6mI8//39TLS0HfsRhl9R4KTfyZNOHtTB6H3xJnYd5E83CrJXEMvRpyFD3EHPXWfFq5kTfvTUAUwm7WU1PBrdFwJU+3kKVT/w2mrr1O0A1Lkq7bOp7Ck3QHp6bmYltYyz7zXV4FYpnSgM1Gs3ttgjPBfEHMtV3dTuMDBSBHpxvhkpUPaC8COos8LyNB3ItPwjyj0kiqSqpAExqV+1NjjQXyNUt6TCCOBDaXQJFcDbwjcfeg/+19le06AYyKzdGmycO6s6aachekDkpWZGCqrzf9ac1N8P4leg3tYhfGwNkdMY7L75t92EwfNxARKyxELq7wA6F7KIRsuoTBn7lY1xBiuv4jX1xi3Ng7A5NLAq1jqFj5DAa8tocsYbyJHxYT1LuYwaJ4wYLcU4ltNBRiy46R5jMNpx10/oN8F4UW4L4fwj9bx8c1cmkCQeWRiMO6buV3mv4gfekegZ3Z79SGGYTqsP+jWUYWBJ1iA3+lBmOqskM1qM68UZPRNJiN2O016wP3Q2s5vWAfa/4pHUVeVpamPPIRUQoJEwRMnbsex5+1SJHlTaFEx0epOpt/4j7nNmr1pluukWCeGhcicY/fwNOiVXF4ebnoZAByBrry2X7WxNz2+ActoD7jHoiJiiKo3vS8vQYPrv8ACMDUPh+TTMnCWNd/Q7y5m8U6toHU198QUvFkiz1e2TieLVnDAzbN+JOpLF3qFQWsazMOrW8gDH8wdABB1hwUQk5VjgNS537MdJX/0rOyC2baEXTCeqC39ClhGDOK26cE7rI40diEuzqPTNpeXczxnakQqFz+pcOwbzXkyN83GB0cJ0jyoXpBTIi1xqWC5KE4zYVC7NzQztB59guskjKYUg+ZJokspyexz6RpWZrCkesHhW/uNXYLa+gahtnza+jaaXIJonz7vp6Vj2FtseZkcan9IhKqkoPc7whs8P+Vb/rQ9LQhCDZCSTs+qQ3EiUu7Or3d0DkpPbOTUnRD7FOXyjC9FkWE1HWBqo0+kinqI+5tzOOO0kQi/dpyXocnLyz+7JERK2pIBDKRK2W2yMgkqYENdfejgtsWxke4/I/zAuO2351nciiveZ1IxeKKvAKd6Rvu0oQfByDMo+8YgBi1TrBfxmAAYwY/Jb4ifDzxl4iq5PoH91ttNBbsxDArEtvFvuP/15gsO8Xeck1NQs7Q5XRwytdB2V516nQ5vY2+BvGiqT/0N9HI4DnS4NfKWQfDiI/SJjC24X8ZvMZOxe0lAq1BiAmZ7qi1xxbjbKJALUzjpjuDSb6WxL7oVKOVlGfFg5gFme8gs08xUAy/hk3IsxJmNs5aM1EzcItTeb0ykZwUeSQyJxJkfTqS9VxN0ZaASsuj8YPPES7k/QFszTIzXZzTur1PDS2VDgcjZpM5st8ITGP7gL0Tm+CtQwFuWOtnAIQgXhEvapNyUbJSq+jeSI8mBEJyEZG40krt4PeNTZtZlRszyuOoiunF1SxzI3GiT/Y3zgLiJd8GBMFZY1HNSFMXDypLrse0z4AgVMBzIRsxWSJxAfsCIf9suXQx0fbyKiVbJqDXEdk3e66kxQHbuJJjsbOBDYp0IGhePZeF4QQw83N4GpCCAvUE+Atp4AF+R3qXxvHG91rVfy94et3l7K9W167PLPwnx3HWnjb6t4Ik6Qru0FhpnYoP+HXbG8EQD/YpIShjT7TRP7FCg2RT/nr2f6w5QpF4gWDaCKSMGfdcmkImQGCV5Zq5q673LLE2o3Fr3tViqR4cAHBs0Et1r36U5S+qXBz09YiQ4K2V69/YGWtUei0GZUujbcdo/1DvymlfWIvx1HfS5JgVhXUiN+lKTyY7jYfGJ0yELThUdMebkfD6rsqb8C9wh5P7ImAat4o9UeVJ0xcPgIGVizhQ6T9pX24UDa18mDsnYDDF4DauiKj4bdcqJe8N/3R9fdfQ8tIl68jfMBxCsOpIocaDgi3IRPLCalPYvk8JduwsMUr1eu6bTBYe0m+lE4EDcOqJ0UKdKRzUJRnp6GX1fEzaeIvrqJDgJHYZtubvTgWqgwoYT5BAyO/62wUpqpKr/tfnQW36d6gFwbCDFNBoKy6fRbvueS3Avk4N1OFh5T1sAlCIjsCeal4Wuh3o7DYnGCOpKMSPrHCwL6RU0BkuoDHsolnMXGSWrImnm+YxIfLX/OKz5PCdk7MRhkihnZP/YhrlXnl98mLJ2VgDdKmupQEjhzcW8dgj9KtYtYzJEuQDpAkcBCZPEhDDS/U4O+kY6G+55lPL9qHm42ws0cwqr4QUo1GYg4igRDiE9xADJsnuc+6Pv8Is5N1PN7fBzoS+IXA13QsQcuHR+9H1x9sdYofKy9WKCErpDi4Exkk/t8xIIhU2xaQMd2jkWp5Y48vkWuNfuMNDaruWUo4bm3Zzzg7P8wsjsinB1a1uE6az5zcyujGNU7GeI/fqj5taQhyAdqb1TRmcc38TxBDt86GRdsIaevZCihNDJWq25pDR21VoLJMuIpWJvLBAt1oLilR3vpMAxLXywL+PAELNEuDQoK0uHXCCfk//f834eEQLFXtEnfCqzRGxFKK0olUHw7Dl8ik/gkWUsCH9eRAN1Emq/X8cRV1hBVwp/j7GjTtzKptabCtmuK4DB6qOWbEEMGq7+sofs1LxHw2G9h1/AbXcIzmv16fFCGYwC1/y4ZAYwKX+i+wAfngKb8HDq/HJRPj2e5FY1lvJbbkz+sChNaLgPNpbkO9cjR95HXLyjC8kB8c9p5Wpo2vGTcVKTYJVJ/GzY1HQOF6oRrDskN7v0C+7lWx0sbviOxLh2WU22PHz35Wh6uMJTPnBWBygHJAypTbzhifeITTPLycAdm3zdyJgXqz7BJUeyUXYduabesuMl1IcLH3Bjdn/qGtKSN9BNl9zFntUZa3AfbDSVVqmdFiUJrQdScsTg4w18+0b1qOy8EB4iTJ7UOIgpIDnCjp2EIZ7xtDzcCAj6KiVQTv4zQsuZjArJzFj+bApiFoov4puMKu5mUi6qeza8mwXG2ZihAlaS8hCGBSuPkIHa/GSX7rxkBA+f9WSLdTTBaS88vThz3b1oABSJW/p/1TDLoSTI6bSWi+NAWerShD6SQY3YN3gc7Q38228K0cKC2gLpvm27MOXWkm2bEbCtiyuD4Zgz5MpHfpR16tKaha1Hmzsf9yF/kYnXch3KnnJ9sbmtY2oZq3Cg0rRvPSzjNCrbkj17VHAMnx3tPlZ8O39z7QEQjK0yQm/tcOZaWpl6Ym8JhX00ntveJa2ivhN4Ihwtbkrowy2F3B+ldJ6lhvJVnef5+TJAqy+57Dv2q5Poy8VZxDcmgOt9TIDlIg/d4LLc96IgMdJy4QwQY/U2B60AXukYgztIYxJjGI6/ifGRp1RSPWDEjyQ8o3Ud7wCixpGYRu56r/K3E/ElbI44pv09BHJfv9ozAsadnNB6EKlbj+G0XpzSGLt+3Bc3czM0bZU18gwTG1y85SeiOUxQcR3C0YONn+XBRdg9XwkueG3vO3VWw0R4tqRZ9oX6Z+PyzeGu2BN0FJ7bMxURB/SYPZmzhsWNuHW/aU/eQ4oGmliKUd3DErYLAdprT7lx6DQxIjp5fG+HOOrgvt7s1Dker14bvbRF/l3BOK+yqgw/AHPOMjwJPsVDK7aa4Z1Tr3xhFYeT1A1wcGudvFkfHrb4fp1iJzyDYYJGcRo7oMrsLRIDefS2VyKiwAjjpEeZJ0eepv5CItcVODJLS9rUzGOgUNaHei+2jMBWJHAdxlhxHs0vkiDWGJ+Jk2tu8NgXEZrRK/N4OE/4wAvyPZsWFY2tv4C349rs0jmxejCMmf8Nl019Px9SA4pYnLdj3a/mXoCnQnWPnun3KxnP2TsxSTnlz9T9MbLfpHMvKCW+d4dEMosema58T1lcUCKJRwGmHcSmtkPz4mrYat1iBcQinkWzgtYePQCsmQQCZXtsry/+84AoHTYLRCllUcOi/76iWBK0lZfL6VqNlFL8zPMLLDkJESErBpaq6gPTjEeD5Dj/S4zczhwFlplf/+vOHxQQhRIWXjY+o76zUeSZkM2tmGcqCarh2ORBXWgU0B1szYCvUOouOujRd9thop6gs4rXeX8BXh5dr7CL8SAHHpRtGzFWAuC5Y3FTlFXm2/OGH1SAqDOgw8A9VU8LskdvOYo1ptJq/ev921BErVkPSZ0EQnTxsU44kbDv71AFGQReN+iizehVyraF8WWfSQhxU+mrXdwjbUgod2p0TTkcsN9aQCOsvovNd5O+HLCBxnOEW5m3li3J4vjL96PIkRe4GdwHQ2dQuHxoqBzppZRgwjsDNmMsXYcq7CLqx35Etdia7LUcjhffKV4ITCdzKH2oPJwaZst/Vlpb8L3asLNCnEV3cWTEOmOFqHSWAD8Fiup2cj66erj1aEjhqmObhdSzS2OMdWQwKCAhF0zP8lBf9aqHkLKGkAk86L27Pg2Zc5nxoUORIFHDy10b1OF86xSz/JS9uA4NwvGUF+J0t4GK6lORZD+F4kXfMYi7t5Bh8q9uSqlqmhkk2HMVpxxL+ssyET5tGTbMUhczkbs//Fj47mgwCTgf3tRweowTaO+j4u77x3BXEyrNVkcUJakJKxbhXzCEJMFka7SpHmKoIjmgLsuc2VakBFqNeBHEQjBZtMNA6N8J0UPhUcV/jvAOGXYgONgYqUoA13W0n6E8svFqlpjDVzhLnYcV5YLU2wyl4Kg00kzN83N789xvBX0UlNx/uKX/MRCqEQBwmCIcxVqLtkebO8fFeuiAz99hPuk+h8pKBpAlAVpfQN1JH/QpZJ+3EPFeduirSqpW3MzNQaWYnmqfdqJbXsdpiy8JrzmoN9hA3BnG2V33fbwPruwi6Exr8D8Qi21TJZ1rr1eXIdQWItNlWxJPmQ1dNe799BJ48Dvk9hVozuylrt/eIACIye2gpNvDv8wyQvc+31e8jY73eY8YZLoC+nQ1CFofs2VFv5bQIidNnq4Wzh6pvnbjdshdrO0zca94gfI2XIKthfOs4uf1X26kXDcOFO4pM0z24wgGMgTlEGnwclbMGmJAunTs31f3/mMR6D9jKtQsRclh0KueKyazlaIKv+ZC6s9xL+qb6e5mHYz7I9YItyoqDlrt1yrZ3sn5xYsuTH/sM81SD5X87Kkp1BWe47LEzm6GSad3QBnfm3WuFUUYF+Doi311KhHONiJAC4obgdVhQujpXttkDTDtHSFkMc5CLQBOJPlwf97bgCKpWUtJ60uTlnjBdFE6YkH8E0S0ATj/4cu2MRWrby8odLiYkvbvvq53wSlIvUv4NchFWNS45/V1EwnICQJlNlLhFq403yvvTzJXTPu6TK5qX9/FkOxGwQ1KmRpDC92x6405SwVPCqjvsa43Ju5rEyUdhgBmAVVA84K0VcKL5ZZUkZXbTgn9oQZx3QEOSQ2DP4In8djPNIo73P5X7fhG2lBYqtUDHKkLKqnOxPdZS1EvBNTsAQTzdBd350dM4VWuw4uCtcSPJnizXMRgQNAdIiaE+brhbCxKvHsuFUi57Rg40C/dDwHYMSE1qSR9L5wrCXACdpFcJkvatLvbTLTAPOI8dgCyiqM19pXSxc4KXUUfyo/xWtszebJ4YTr4lGmawriMVzgNfb0V2e7PRxCKqTWRlQKYrUbydLwhooA9B7B/a1rYlF1E7fokFFACyaSi6sBSyCbSGIZjoSuwLuV6SWyG8Q19VVEukebM0v+xMkkF71bDUWP5yx6uUd4J+hwEUCNlDKO2Te7DuEtn0yPbGPUnFk372CRvM/uxYKjgykQgUHErtHqe/JpFamg2cS3PlgelS0AF2EI4jRFki5bE+oPian1M6f7KONMKsoGyvanEU3REqBVfXz7mmYZbRU9Trl6jD0MTlkc5SWlvrzZ5r9+y1XiPjrabIt6HFGDxAiKN8266zYXH0Tifxn1atX9qCQPHjNggYi+JnJzk3CpaiFmIyE95BZWcm9W7FTSnGYDuD/zvqNSOGnxDBas6ZAfvW3PNRnqFXjqVjXQ02YBu8AZMvWJr/Q15/hnBKLSNLS+Yhe6Ea1R/jUatNZtg1uMWSEqeWMoXil1r1DE5cWhDssgUP8x7tmeBoiHYJXjmgTVqWEmg+cx/QdJMr1HfVpS4GFAHQlKixx2AmUt5lg/9mAbdiqVMdScZLaHBTLNrcizsZ7Y09WC8jBpneFymWp1CbqQpJi50Rvfv2RL+z0EL75+PnpDWUw6qjU8CJCPU9uU57S/r3SjMS0eyHQyI8g1pmFpVnt3lCQHDsvZfnfvmEql5L9SWpY/6zosZulnAt7fP57O356xnYdgCrm+/jjjoog6d9ny1F5Hpn4zu0Nhy/ln3l5ly659jNQEJvWS/WB2eXLMuoAqxLP9zL0bl96qZEAYUcZa8U2MnNoFEgBkK/80PInsAXc5lsfEA0XIVwsijitt7TcUHAk4XihH5yUJQ/lZaMvD2gUlPFgHTqjKHnjUGliI/iBmxspYo3XBrM5prq2vwIf2JPv+qdJ20OG1HkYs1MyvasIC8zWK0SRzpbwiXdcrPUA4M+R32Sp02rRjbAVSa2jJ+H5UO6Pi+/X9QT/QGD9Pd1uUOpZe23sX4jf//AoNUdJ2D+1w9W3PClFEldarT+zlyO3cm+Y4gjDRC0LiXoV++2fRIG2m6dxpnxOHlD9AdQ+Vw+3g45Muc9JVw3Q1Jm4MHwLn170QNQ1e+EhvWO2yJVmnftm7tMcDylSGHpawMj9ytf2YADKxdUDWyQ94JavonPntgD553Mk1p48zp0Zuf9MuFJ2ZRt4zuQgqAF/tWhJUxzDncIeTBZe+iKwtXInx86Z7BBErwt0uBeTkjU2a7LUkQ9NvLaoYuVlV8nIC6Rn+IOD1DZiP3JLjSsdozqv+gl/Osc15bGwhpdfckCJOOM+KHs/YeWKIn7J6Km9BTTMrcHMAFD6FxFjWbK4KeIKqkvGMSBpSIFOFXaKFQtuYzlgQkFi8i552Rch5551/5fVjxdVxFEKWR0kwumYrX2fq3hiFv55hIldi2Ycx1qd2Ohjei8xzeneuhf1tojoC4OpPrM41a2RWfj/kyxvByepYpt+f9pVz8gg0UjLpDCy3sOFlGieNtcFflw7PHzlzvA3Beln5/acMxCknUvaZiDpz09hdKQnKgy5kv2GLoCZtdwnJ2yQ83V4V3ubXSzHKyocyWNl03uNmyFtLmLnSHzmbVERD97aQwa3ZuoXojCOfxCRJBMZVVyWi7J0ez4snVWkN+z1MonPluSQOIkENb3WOniNYbw+JZHlgr+W16tvL3BafHJBQiOhLBo+1pg3jSwubzV6+z8jo01F2poF22D+Ff890hRHbulTPEsnausGHy5WYix8negYVygnsH6cszxLuKXJax7PCqiKzbyt5zgwLdsmSSugDMc2aFBe2Ra+0+byLITBV6LKAGl3Mgidpki3r+dkHddqThNgXrtpGNEw8rlrpZAJOGVUq0gO5kBo5W2uImfg8t1iQl6+4ZEZLYMGe/O6wBFHdJh2CE8SFlhYHhmJtTIxUqRTPFmUy59RLemnVr/w4BQSyKr9sC+8qGCN3vRVFHmdEPQZ4tXGvDGEBiP/y4JYeS+FWxlKDROtXwbic+YWbHaQ5Zc6dGf0dQw/67InB9iuwRiFMKl+960Hjcz0iotz5z0sCeEPgo5P7ml5CR7IbO7UrtjV5gB7CUjnVRXVHXVciWT3UNzuOAnUrJk4dmBK4Y3+0AMwesQSBK31psvFUwbqxIHMvld3v+AufcmIE+a82KgQfT8gZe4J2iKrIMzIJHkk3uhPw/x7WRSxubm9xUBApwThSllyVaXxz6hDbUDtuVMwTWUg880b746a+FMZAlpxEwvSceyXyJsLsz7gEWT78ak+7jYSGnBe6zbg05OizfgC0bL0UHuCT+hJoMu3fw41QJG+ftZ9X6M47439DoaLDMQOTtWZoJzLFFPzuwq1rAj2G+s8ucfYYOOj+CckbBLzSkE8cyxpmZ0g5VSJr2mDjk2MnwUkZVrm0spXAeaQU8Ssv6Em6eNIr5uHmbZHnf1SiVbedufm9ABGESY8h+IDWa80fRPOtJTwlikllT9/N5TReeUP5Sq/XxyCnTbDfL/t3Rcmi1zLlp37k/9fm4PgZpwWUAcava06EluIB8/Uuq0A13ijiN5NBMuQMlXulesymn/k/K/frwZSFMljSvv2Aev8MPRKKjxL7eSnc8E7a9Kke+xSvldS8+bLsLu53PN1qnpqlInoNIBpS7yFGj69BNvAXuj0L4y5HSa0k2Ru7/w8iacrQiJnU3zG2+4SpVJZotoS1tg8dcn3Oj2QsNui6M/BbQqTEO7zEo30px03ThoLONouoF3LfCgTkZONqqbsnfCVLx9wgjgqQ6nA8tiyXnDxWDsqU+549xXwQzl7KtdnfTLFiY96PVBbDvH/TC2zqAZqrHLjmUrYh0VDVD8j99Y/RZHKWUp/BSY2aSduVHDidGrT3DzUXvbVPCIcKhmNTbizaL/uW5jD+D095jsF3U+eU5snql1m7oyfHWNpQLuxKrtoDEysSrmox2caoSA0w9V8tBFbyJAAYcASBrLdG/sfd/ZS0Kkm7Fq5mfY6SIKQx8FZL68D5joKqQ+jbgY8Vuh2hiypwnAuxwesnks7qeRx6Ul12iQtPU0rqtVQ1tHh2fotAMWV2r5xhlY6VfogQ8cWjGRer8rSw1mr0FBDtCicAfKO4fX4PnfBYvxArj4ks5/lfVTMhVB8/RBUFblOcSffuFVfKg9w20xNCeE7qO3G+6T3d4xKfBwO9VnotsESb3dVut4U5qvq6NROySUGESS22haOMJvjY19JtoMy4r/NpPd2RPBr1hRNMa1HrmO9um9gDcYnMULMOVejrXj3Vv1ztbZXII7Qm1mB4dxIhKOBA6OZI0RZ6P2Mn/HwNmuTBrK9wIf1borXyjt0OW9s+Pw1rCiqmIYNbspb8mIE3GwCYW+RdWLZi4BGL4cSuek5GQZ0fuKjLmvpAVin2JPpGtVgBgHq2q9JnbHMnvbtSSYUOUTBeFM7IX+rKbLcWualuJ1URtr9N9IXsRUZ6xkRo1ljmpipQoS/PEA53Q9MEQs/EyiKzgOvAo7ZQmAlPKHj1HJ9lOa31F9wWPhD0lm3Z/OL8AQp7wFSaRFjr+X30R+KHDDAxIDydejQZXNCQP8p1uzMV1ZFox6V5CF6wvfH+6478Fps/xzfXHNK8nvKNHBKh6ynarT6jjdh/lM/mplEhKMZRiY762KYfg1anblIU5T/2SVubT6zgQEXpr+NVymy73k6gihX2RbuzjeIKCZXgVibMHJC8tqJj5STxlFD9bD/7WuEQ9NIwGZ/ZvPV6MK1da16IP6rTr14xaNSXxI2d2SKwixUX4sb+wcvXza7ct9QsbYsbPYLQRT0TwvQtOwFsd+a4Z6/aog4MCAqpp6oArL5iG0t6Lo3xczhw66rLP8h/qybf7Ffd93PE8/woTeMLIf9HP5D/hJ9nXKlWSSMOjUHvyZbjNiTJrNqQdQv3HtxgW7UNcrfT+Y1WCBZ4r4CihTTNQ5R/MNKDzyVsKVNpb9Vww3gPZa+bzbt4eFT1zziABe1BpzVOuaGc/cO671t+1qpu0VpQX1HDzWEzzv4pksrQS56WoxJGBYdOyRWBFgsHyoI5P/atrTqL3nUwUIKEeobmfIUifJS5RujtOBLHL16ZuLzewj5+/P4le2ZWgOPhbVRTU7vZSF0oqJvyeVDKNa7YJS4QalxsWlwzmI2lBtf0lI/GnuPz88aUefUGnLPwM7bNc6Ub54OFKJoRIOrbvRP9AtMCbb7v+3qigyHeBwCfxhCE3FYsMD8UUkremTNQapu24MWP2mh274orMdw9Luq0FwYUtD2ij8jYbCHG1KnoxeybI13ev2SacJ5NvZMozVLtrROq+HRcgUEZ3Tt1gg/F5Ehab2i4K9Y1X0BRp8qzjEbPrzKhE1ZLmHEA+SMeg/qhQ3D2v9RJPV6mAqTV5nL/nEy0HEgUOJ26OvWmyKnsQOCFPY8JAmV56ubNXKzD7nLlKs/lheG0wL8X7mWWqfH6fK1GhJ0SCH/7h9NisC693cdYJtSmGPcfBOX464R65YFXV8yVK/pKtPn9CHzKxb4eVflB8GjORp2BkzZ0kOSTFC+yv52j9/s2+x8S86MWNgPwzk7I/qhigQJqIpV7K8wd2wQITxnBgv7xI+gvH7t7zWvCWr+K09wLyJhZEiRIV/PUqpNGYoDLxvjVolTekWi4BBqNJSMvheeQY5FhfKQEw71KzlhoSFc9HErryGzu3aCkFfpm1zhPMDQUjvtB8Cn265c7vjCJU3OSxMDgPTjiefT8+OE94kU1VE+yjISqNe3UbuP+5mGv4s4VOtVrA4OSHG4XxJtBSNVfp7K8+b2ut12mghJro789vR+O6Ywh20krBQOotenEfDJ+oe76ZjuOCqLzK3F0nDhsDJqVec2ig1wSdGFmw80H6uQPOqdmS7uEMtc9BE+YtAdcWw72BbWKBjZMblosnr4krZf17RGQweAIVy+o/dYVfr5BdWzZmlwf3cfA0XtN1+GpfgQiPiIcagWWCz6Wq3KNq1H13Q+BzCWLGyMdsL2jirrxuDSZf8cF33JZtJJkMGZbykQ7ahNElFncxx7KB+f0V3QMVMJFaYemWWOgCXdRrDrMGQx3Dyn5PU2jCNI2FTPY7wq7gNGvUwQE1X4M+jMNoyQNdy1+Lia15S+LjxU1b4I4cUSuSQwzWdMRbkzPF7/S9Da1Ab0KG1zuNE75O54CfT63QIM6m35R7FGusIHzA2e3KuH9E5RsOzvzGnYJUjm9CRrR7THNgyK03PUD3lUTLpanIvPvpO9Fkp0rmhswwg2zRIjui5aP3AaRZuoYxmCGWPGJgdfCzzp6Z37mX9KFcocFSvSExqn/kHXI++fZtiuReLJnNoxicq0B4J7iR2Jc5NKEbRZQp1BM/sIek+c8gAy5TH/zKNEYZL3MEuV+2Orx7H45OQjVjk24Gd2vYoOLZybmiFQFJIgmykJT2xQsefUW1ScKwyyVSnjwyqE0CbwprmBsoYx6EO8AYSzYU7iPWxShnkUdhWtwfCCqH4+65tfAET2lAhaAY93qABMg3HKf51fdb/jHInUesF2CMlcR3/PRB9gxq+wPH8uRgQbtEpv2CNgqGALZFn1UaGC7KMu69xkCpapw7JnuYDFoXt3cpbFuAZeMbMNHY56uXLOQnOv7p52yhPrlX1LDbLam0CJq+l8ua0yrYnRKme/TJi1Qn1h6X+9N9ueNdgF5v2dm9b/gF02zbI+lnruvxboVN7mHgE/XD9bNkjW5SEDy4VKu+CBJ3LnqU7juj+F195+r+jl2p3/Uyw/WWvAuIVCRQIXJSFGNTDFHFV2oaUHYwMZYmA1LdvUFInKUHZyXQ/PKZ5wDltR02oyfsOPANDjsYL3fa1t/fwzkSU1ojQmTK3pljljwOTUu7FazEowaDwsw6mwwqejKClaWB1lNzqmJzmt8VIfV3qZbFiG9A72iH0MAc9iWoFCWR4pq1gBhLx9o9wRCxvRVGUiV/FtZRK8+3TxiIIhyd7XDPWHCBmpsXtPDOP7CVkWMKU8fxqq1BFI9JZ8c7dKC8wlpFbxxcwQOEYNFx719m/IQkQr1EqnKhYbFNZ7nQ9xW7+rCJ8aERldsLzWmfvmeNpZ12nbKxWB2nTGAmmiYZTknSRvJo88Ia+nOka93aG6Rcpqu43TddHnNnajbGWxhAtInPDMffAcWGffNmErMahgk7Lom58ViOXLAWZJA7qq7N5Zp2ngvaUnUPTNb3rs8cMiBR7piBi9vYVkSTb7ewP12wFWWc8jWjlrtRjBOWfxt7hsrFwDv2EJy4Rrloy5GTWLF+BZP+b9qPfyQkD9ODrxbU3PTGJWsdmIBFL9jXlIyUBiUvU/S4NjJ+J7VFl+3h84GYGDCQxTsaC7NplJhQxuBeD6FJu7yrcLU4wSqpoVXPVg4zOnLyDKfJvhRS/hOiATJrcHJi25UiJGa850OIMkliIILOYO0XssvyTKoaKGYkPQq3PqZvlu2YFU0DzXclrq2bunmOfmq3bB1tlWXLhH7nCDCNbcpJ5dP5vkK1HaZSFHwJAgtLjAghfCGjgAQYtIs2+Twwds1wAjlhisn+iBGTiSp5r20eCVKJGhBvmp/sl1pvnv3n/YraufRJYWTd4xtkcPk3vByVlTFrczhIfqVFkOoMYlDPrN3CpZHqgAbVrRp5AHxEU5jZ9M49GkuCeqtsLFXy8yywxzM3Rb6JTmjJL6p5ZNffJJwDPx6/RYjRQf1e/lKDsxFz8GORwtv4fkhS3+RFINmzCjR8sszbYBQ4Jd0qa1yUh/FN1uyab1ySti7LMt9W5ALImt5ocb6hwTsVSAKppYsMHhnG8Sf/KPKuD3o99zHq6gmWHpw56eCraK1Xq5pzL8ZfbuRbRwEf2hP21gU7voKdX/wqxN4pbljAhjluLuHK5uF/hDZhO271I4JcnrpH8ZxR0MbfWLUKsMQv/X3OZOaAvHKJ8XEgnCs2zBJqSky9KuQQCN4aI31BXnTZp34CRrs8VgU3d126dvfttSj4Hr4/uHDuMOniQpLsRsa8CuEbrzGE52xP8wTpYaV4345DIOiw0ujxwGtmHay0RvkSy9tKDKHlLrsuocxllFT050rNPiEpQDf40wkh0xJT/qCcen8oao4fqdf319cNFtlEacnpPH7PlKSRqqcVPk0IcMfh3pOOV0HhvuyiRbQceW0g0Iun+lcPK+tdpEhgicjBdnqt5+MMeXPbinis9GsYoXTXcT9UYOzx748JDyAGfG3mCFU1S+rUO65useAG0wVGeKMgPX4e5evd33VzVOMcvtebp24vemku1mQFMADbIzYVgfOVcTCKQ63OPA4Heo9u1HzHqR5wYHEUdMyWAxfOqQ7gBda1WjLGAjM7x75oUMaa8mbDZ8AifJptOS19yVYIX5ACTfx5krtMDNRCIg5PrGno3yjNGg7DKb9tYqW2Pi9nVJdxOM70i5LFVTI7dXivKKMD2b5C8ohYNLpSyQdB31RjAaZu87jB7sbNpzuWVd5B+3AECMb+gAW5FMjMNFlREaJG3EJAem8uNTz6LaD8C1WrZgq/mQotMpi8QeNy3NlAd3lTML/zmmqzCSZ9n4iL8O05g6k6IVuJxxemb01CkXAZKIit6O5RDC95Bw5STVFJI0bQkQ6g1TwTtdY9352471Qq+HJEOTxg8N8ZQRMCkvtEWCLZztleQXQr5/Spr/WafZ/7C9oqC6VoID9IRgvt7Dbu4qoL4cIshr4Hv2dip0iECyIlAZwWJcAQraRsMY6XX06SzSTjYckOYOotmZbTJXRBKTLVxMKSL1LBifNt08qR5q2xvTgcMADpmqfTtA4s9A/gKVUuuRko/hQ6S6GD1uGm/l8OLGQwS6ohqqqob0Pcz8jNiVnV4rNwSgmI6ZAYMMzkfffmx0ZMABT5l8oyE1lqJQMuLjHycbFO50YRTrJj3GCfUYUppUSK1P+yxvduU/jyRbK/pASDieLn4TgaPaMGm0a0BKRmjax4verCXD8V6IKCPVpmR1eOuAqadLVPAOvoKM0VNdK9Oig/BPZfcaDt5FPTAfhovzLRmzvjlh2cwtLAZvRm23+2Uo2JfHN7+JW3mbMpSimZLrzjNYYqLpevLmfJYT2vYRJit023DRxX6NBvfmedrGxjkyQ+bXQCahQ8vKRRQhLW6OZlihph2dvVvTakBKrrdZfhNeMrjPyO/nH0s7tcdElJQSrF33z02QwIvOLMyY062S624ZGvYLErkQr33yQgL2Puq7bbDSoMitk4nk7QmLzwXPuLS1zVTMJ70cs8cLCDCiMOxqdTUj32NmJ0kBrcKN5YebHTLzhzFrtSGCMyD2SKU28ZEpb4V8bnHxdb7UIrnikn2iKltO7MKuTu1DwCb4lS/qKeC7rJXBv+Wj5flKg19Kgp6RXt3UeSgroOwi0ZavRuevRhj070+E2xAIMxJkKZsdwCe0td24VVIO0ldklCSBRexzkoGeWgTG5Lfft3/oYAiuIE2VKhe9CVnegnfldQyzQnw38W6fMxJ/bHd/jvmj3Bdn0aoHohQ2f1hkPvzknfie/XKD1zif2pFctGp4Usoepgkm2nVIv6Ly3+aLtXiax6WEUr8z9/MLiN8y/UEmDMuoVJxv87Rqbd8ifrdSwSlR3FsTQrKpsrPEYspyg1c6pNQ6jHsnH/CDc0GS7LktQuy0cEnizqh5JgCsdAuHUqluCZKOmsyY0ACbehHeKKL4g6EkSuQk5oHKvZ8t3XzveRop1fq5sA3T4I0GBK1FWWz1mjseKfmLAJK0N8ClZKJG3PQx1GERVaRbSzHRwaqXf0PjMrk58qDOa1RwBiHZasWa1kcBZ2klD/ohxUbS1/33Zje8BjuDiEV4imHx/FCIbbO+QKlhiM4pQ0PG00vG1wzLfRZNWZTemLUgl5fhGVkglNztu+rAL7nMj5kn4T237r+1EgLWEl8G6VBPyB0rdUcSxl7Ec6clwbvB1xhZn/x4It8IFJj7md9Tgz0PtIGr4kDWVreipQNoBUmFXvq3YmZmCEbZ6R58XVFB2YiajCP1Rme0TXa0V/BqvVyLS4jxD5+5GD++nP3Zo0oQKI+egaKJLd3hdGkTx35N1X3Xd1y+29NPZM+xNyHRl7TbLo9HSYnMyXKE6Ck+G7Re7tbgVaC2DyGKfN2q0R1Qltv0grrk0PX/MA6bOkMx7alM72OTlFJG/XvLyaEW7JjfIagKmKMgL4rPH3oetSZLa/4Z0xs6+7R6cOVDq0l5mZAuJCq1GxSPxRmC9tMMWVGDc0M8Mu6qhEI+YfnciLe/Ny4ugRo8E+0EzyhFPVgyy6DXlUJvYXXPA6X5bpMy8OvK9QytqLguziHd4XUs3dDPIpanuknJwfdgDaLc1p8GCHtsB/6o/b8phgAWmznuH2wyBtrqnqgwtFIry1pwyKDs/MLg22Qjbw2inCnEcRgwxqSYdK1kDHHksfuE6mWTTVfnKX+WeUkNvCJDirjZCS5wdnP7ttYCuwxsG+8YKS3boAHVrpX3Jw08nVIn/RK2t92uBq5zl9PFy3NNk5zHPDWmbIpLwrIer/WbFFF3ydPItgI7Wsp7YgSE30V7ise2dxfYx9hff7A2o6Y61DOShzeYX+12Jrmn7kCfBLLTOrzJogThLHIXNvJ85mfY/HcAhfb1y7YOVL109uSAeucPd8CzB1cWZ4Fs7LiUU2vLefoAY+/L8Z/TzcCz2X86DMbMTTyFKz21DIn1TyHPH1TiQcmPT80MLrQ5RvmJ+pk0Xx1a2m+djySkmtu9cWgD4Qr8NH0RKF59VXdoKIl45rXI7gu2no7z5TWHeT7kv6DURdAUSLAaFUjiDEYd1BN3+scXM3J4Az4XP3ylW9LFsdfYf7HhqP4j/Veqo3VXKVRbCycaVdfA0VySG/tHR+uP3coWl9JW9L5Imi+PrPRGP9eI9euGC+inRIKqb7Nzm/X8fxIsqRa5ZU6FKu/kxHPQjG9XRhQeeqyzsT6XsxGICPaMRWFsGCoj91wZc7pK3BaJn77Yeb31NQicEOa8mEHjVDE9lPI0Vw1t+Im+t8NjVJJIsKcSOVk/M17C8+RX2JDiidvMOiVrXU1RRHf5iGc9QANMBxo2/8jowsIPkPrNulWTyMXkC7g7hQDKeHw5kXOt46NN07QemarmSRuo7qGzZ0WBeLZaNyI0pVtgJW9iYXnKeGzM08RR5l4h3qGRUAF9qyqS6hCRhgKAcN1fhGk9zO599TWk+YsUbX8JFStadtmALUauM6mzZJVQ+x1VmTIdz8of7DqnCraDDMCa0mHxrqRWCDbgAtu4zHzKWVJ8x9BLsoab0hFa3j0cLstKEmVZOUEEtay2ejhVoV19l6NCmNQToEYd+a6SPXaaIHxDerc+lkbobfEW3kD2AtFt4IiL8jUl13eAajaYWFi7SpQz0qfPFf0KiqDqXnjGwwNXs+pUwSZauzJGdoM0jbhjtvjtmzKjsGv39Z5xooZlcrhOddOpugJa31tOE/zBJDa1tpNFEr8fDZ+J8JZaNCZwZ/yAaiikToJl15eQAfRhYOn5MYR/8rI9InfCVhGTAaJD8q+OAoJpaYSv25SK6moUU28wC8MX3i7ciBmmRfnzoQVGklHaSR49P9HgU4BGbHBCK57H28uo4/nqhn5kuS8DbPovQkKEz3cJSPbHRS3B2nWHVF77AqrYDVT80DasQY4cCNLNEpYqDNFG1637+aFVeyaSnOM00JBt8YMzc1bcdPVfVyxUh+uUygBl3OPJWLTirHFRd75EZNgkn2LVeGsa1CjG3bSIOhCbuohAAiib6HUGqUYomktAI7QPv8Ok5PxtC3zp5yuFgyBgD2bFEZH/Wme/5eaVPCneuln/NmR8pmuB8VHF3qayfSlfnJXr4jYc8T6C0DLC6SLBLVcpkOnvQbaw8tsXnI/LjWl3yYvtSdB/Gl5fCHoZsmYAjoqyBiY/T0DcZucdrmQf9AtHMfj7m2egQS6eOzh9ONJOAirwlGp+fv7GungUH/PBMbEMnPIJec0xMSJj77I2dBhizqsJrOdxILaxNfN9hefhteeaJjfyecRLtlmKyNh9Dfx9P7+6VG8ChGwzFsvBXjRuzMF9A+17hSik0gAck2STMuQGIhfhZPRkMDZf7diHwTrJEmVmiIhpB2AUGBLlELUpXD5RoTl2lY5R/Z8U3588WxrpVaNTAB2zjxzSy/4y9PIMlEhpdvXO6orQfxCXmrdQ48yJP22RspOGGH5LzZtgeuxvAiIYCGXM2nzXphe/8O6czMAsjo689cs27fxBY75tLSOHRW1RVGNUk/gf5vw0tQycsdFBfG1jVVDY4zfObJ5PRWHdcmzKkYql72biYCtmpPz7togAdRc9Um9yq/ePEkfhMuIotUdKwiasOTufDqFkJ3OKz0+AXYMHzpGCnisiinK1VyN/1vmJNdZe+4cqb8Z2r7WRbiUpCQXEtXL/dW0Cuy4b95DunD/sQAVnHVewEmDiDpVGWWejULBEpQpAKrLwY9NrVc4+KTmtPk7pbFW4N1m8VFJiFJwjz8xjoKoqLPkk3m+bzJQvp199Sa43v5Ky+Wpehcn/GHvDR1Tw7hCY86GftRBwAy9r/uenuHgApnJEnxSszkRjTO9393nJBeudD+XfaVnBvleBcwjwY6UWUnjwzHYL1v7peZfqw9uicsUbh3egGcCAMgX2r5bujB27bagm43Xo4PUwtQ/7L+oUB/mmUaaTCyqNA3hNMyF1zfUdfcluk6avRbq0ujk+02XPCoPci/HW907BlXWkbHpLyT6a9Xh4mLJ6emrSKEcUNgkSfKjhKa3YT/54AEx0kfx4NRusKCRw/BZSOxGs0c9Gpgo1a0pn6sdLDue4+XDYrnJBWJoouD2JK7kataA44IpkVEjGR1XVB8+vYC8QyK8D5HmBv//OB5AYFFnMvCoOf4uZqmuxMlTdh5+gXAbF8JPbzkFIxGyQ0HWFCogYWyCHuLEhHaoTacD4HVEyeFSE1/DF8/2hfH3AvJjf6xWkL1ior8w++YhPzUncwmESGMWHWzIRQwKcVSDOym1tIAaCQJrxHrhOfId4zyt9zxu2nb+KV/aGMMsCTH9InENPtUAyGLvs0M5RHPiGs1D5fJRW8wCvWPfOgPJfyG3soga9gtEBbuoDxDS+Vuq00+wbKBlYEawTF+Xz5MQcWbLFR73CWv88cRdLgz82xRNtZVh5OlLF3dFrlBlF3AImBxS8/Emke1eYVrDZaxLdOwr2gOCdrseINRmLDd8XIj06pSO2cuxHzDhC41r8Mbvup4xW3Njl1jLaYoob0yXJ3CUCZkMLvjxn64ZnlaUe7Y3qbbXmBMF57/0/8nTSq2J9FGYzMAGyufcQ6j66QRXAjej/F1ApAGKzd59dVf4Do5H6lW0qubIvdCqgZBWtavnyDHiZ5IdGA1orK5+EKVuqwG5fhsvP2a1kFuuYrtJm6ASqgrSyu1wNa+UpMpN0vvCqG0iVzxhUXL5LUJ98ahMvSJk9aYYhgLxmZTPva8vr0dc/iMenW4uk2rvCQI+kSIGsZ7075AkayfJA2bH6qm+mpiTIma9FgJ2/GU2RILxSZ6zc1tMmn26Z/jwMKrZqU2/KLg1Cl404ffpbRLqe86U2rWzFztAYzMPplNwT/4NYT9ivdHH/c4mGWHq3hf3VQsHTclcohZZn7k+vRkloTs454B56iqz93heJHrZx8E5iYO5SX4W0mhQ47b2EjwiPHJPATSLKVNNDLccJSvsokTbCMR9W0qKYhzGCELekRt9kzBhKXngJxlNTUxcczySBry0IpKOtYLOEEoTkYeDmGTUz+zvYZspYgso1+1mx1foQ8xvEmuIS7ME2GX+eLedA7oPElB0M64W1Wqq7Wx0/KTzNEs255id0kcuo3YFzEx+IkgeeY4mFd9ZRz6gsJXC/6c3aRBLyZo0EqAjUXczDEluB9BLpUxKjA76k6Dd7N55NIE3UK/hMWWs6sV7+cm2nm+ihtMcDrqHA7d1HrhM43shgwx40IQ9fDPlUjSQW/oDtvK+ikzmUIRhj0YERp6sx4brCjKQapRRAIn6SH8uR1NcgG4sAaTpAasqyMj5hcQ1wo0Di91RvG0Icyje5l1x/CMLZC3u8l+35xh4HiMH5OexYS5Znbb8DhS7PMm/QtwibHXIjssE5vDFEACzUMAGdS6hrefD90Jo28QXRFKTR7+QDPjDVardqaLH+cOrJDZZZZvOPSEYgypCdcdnfYZbKmykqDFIaHww/pgMEH28dd3RJ5JkWHIEbWEZFBBo91STxYCVUYKLXMkv3iGGExrZuLR2iTalMKtaWPM+i/4ePfackrHwrP4eNV7pSDn6WFw6tiJUSgfWrEVbeytT4O57e0kxpNgMKFDrfC2IFPF24C+gY6s4lGaDrvJWAHaRAnqs3CjyRBAci8urJ6WrpG4pZiQPcyHXhbCepo5VnWWXVsREN3Z0SXd5bGrdJhhvYl7ardZyYtbLbNxcon9MXFGZP5NIZHsYGUHKVVbPwnXhM0DcKokoYkaoSIE2zjMdOYWnZLqMchXrcOsMGio2SHhI7TVFDf0jPryC45iE0r4xna8kSZFPNO4ThQ0mHJwlC8HmoLSToqRAyGlv0mCZXEXu+yvR58bly5RBffZhQOjkGvkF4rXDUForfLvAZQsWPsthklEB00FLvtkMzoCbhji00o7zNV5I+HQWRtLpjD3sxbS0ogAJ5jPGLE61PxKbbqo9K/JosmnnqXPMA6gMrQVfFV4XssXzzhkHXQFyl0hpeTFpUH0cz6FGb1kfqdVgIe1tV18yAi6l0k6VN/kNtQuAPOaRBVIteVjPXpfGaLFUUBrQrZkMPr94eF4mA9Hk7DfJfw3VkNGAbXW95SrSX0YI9W8Bnm151YAkIHwlH5uaJhp2EmTYlu/h8scbHbayVaRjPnmoP7xVw7r10jxY7xMaeS6GY4jJiFmntS6YEZHopGVl++y6OPsvi2YV17lyimCNlUc4rAMrAwYMYhlTkGTQUNBt17Zyscb7dtNSiVZEmmvrIyJODcyo/in+Std3rjep7WEcgc8IgFdI0ZadnWcn2vpNEEtCXj7ORxYkHlHu0npAgIw/53hGujkYN8tq61GFxenN0yC2j5Y9R0UC42DfKwFL7vb3u0phL4KG+U7aB0D1vfIgquyPYQ44k2fUcmiLFMyZLkw40kMPFbwY0CgW1vWyoI6ytspndeqWCDDgE6n7ocG4mfLQRGSlyyXj5NWbG3KjVrlIvXyYgpwJKLqZaHmHQilprR+iRi3FgCUD5w1iZudbZU44jnjj4GnBXRFfEDMVN7DfSlDSqynbtRLTG0+xSfulg72PVmPj3Mv0WN7X4el4nBK3PoV1b8z8iR8eABid2g20jd3TZjCTn9PdEGYKxmNRhjAW8VEaZelKy2j4c9SrWCOYarDXmFxqeP76nbdd9yMrgIZUINy6Q/qU2DQBhTElnRpA/6EF886y8sy7m8/ypyQdIl7KEdNh11dmrZihvu3EgWnCzPUnnkJKnuIe/PiI3m1HJY/pn/ucNiIZp9ru8y8iSTUrT7Nhk5Pz+50rXSppbopPeHGNQF2IdXIfQdaFwgCJPKIQSw31XUeB5eplvyXGAJL+a5ysK3/AL65QxmUds47Tjcr04lxdujOh8tQt3+tOfFkqMCS/us2G62DZTN1ELDYlEaVYXdNfN+T6mpur6eZZIY4tnTsvrmhA9628938e5Te3Flo0st5f64IQZjez4SmfVphX00QKfbas0madiHsfZuadq5zJ3UWoqCTg4HVhMi4FMg6glXzeTCBq7p8TDOg5uPNmZXB2uiPnBt+tONQd5Ip/GY2FiYu7naeCIqtp/AU7e7uzE+0oNsvkLxzD5aIt6zbULvsj1UV6fQ7kz4IdRxyTvcK5JcyuiKIS686eV5izGD7/XrfjLk2Zl4aOUglte2pdr/u89PBXCCUFB9v6SRVLWsic5KEjLgwvfpQfHZqPoaqvPv6YC+56TdWK3kYqmZGJEjLy1riH6ARQlbuPyYl+x/8dZivHTydGvv1sssyp1NpvCn/oirWIka0SkiAoTFPbamKEDrfajRSUzFEWA9lLdtTRwk3FSkIfJUx/78k+ZeLOhmoTKu95hhmfzaX4tL1Iv3VUTT8UoTLOsy8+Dry61DJjwU6QtOKS87WbjeSqW44QAir8fpRM7qFN31KkPzCphlBEjy9F8OUxRnQF2f4VEfBBcuAeqUFfASCgWounNvkWsDo4XxPztvM4CSaJdLMdVkFNBkvVXUEYfjS7m+2pmSg6GTXSdlLBVy7DYNqN+KOuadEMIk0VhpraEXktbxfARhNLngjJ2axHQBkYzF7r0E6GkON/17xXTzi41xONDA9zUECZtQgpJEFoLFZ9ZpDxT1wySfwXm0Y+4gfbW2WDGoRaJ6HBTxkxogj3U3rIrrr3/KBEmQexFjldQv4kDcWc6zB/NfCOiMIIws2H/ps+9WIqrW+etpXaAjM42BIXMmE1aViU0o6ljr4l34KmWdZchras8/VElSNl+beIfaoi0nxxmSxlf3ylrDRjU+eMXEbKLrpBxMBUnqvHOZkJ/cF4hwIfK0k564Tb4/roUpKqAIuNFHCgMT2HlwDdEYO/Xn5F1lYsJILDQbtXudgCzJ2wIEYAQrE4OkhJJ8g7aCoh/DZ22MR2WgncavgnwMG6rfSHZhb2/bhPQAK+TgUewXriEQqDbcrpYt49ZY/aEbq6374464OKg2fQqx+JnFk8I+YZLOxTDeSTEpR5hShtA5zvtMfbNKqhfpb5FKHamURfasPtzd5f7Dokw3O2Z+RdBbi5jfDbvjxVQIko8KRfUb/hIW9BbgTH9FNPKSSPAWjUwHGi8Jd9FxHenRp7J/uAUgZ4GITOKjU+8fxQVCI2CUMlT0r8dJuzap+mcyLVXz9iGGjD8we1huuUexTT4+LSwT8nH7NMyQtoNoadzq2qy8BFPkgcsKM7cGiuaGfrOBMT0ALbcquw0NsBGitf9RMKh03h9eKaow/0cmnk7gbFgKL9PaawdYQuEIzK4S0ef8bg2JJrgYmBOCTvPqyd6jbyn8sq2MKOjxqBZI7eSxyXC2vTLpavO13wlOXgIOqPQuS7TzK+27FGir4hvUs/u7iFpX+W84q+7dKJuIyse9bUTnvddL4Aymn3l5zjavFTxoePPeiC9Bw4lfgFMxlhNIEQmlMBtDrQdk4S6IqRKIEuo6QpMK4wgB8nKllU/T+H+SI6jYhe3EA0YwS3SrnF0g98mHpdV+rIXB9xlRAI2qCrnu5n6VqYLdCjWa2hZ3PBgkI+3O6dmiwxAZmxoSHjMTCb4r016i6+2qIfvjqsUcJx3rrJIhNDzpxcNLKL2JK8aHkgIgCljmDbEyzW4V96+f7E/15ET1iizFWhmegYzMQseGs3l4g0t1a9KazLJfHP9Yfqz4ND8p+ezIxe9z7KySoTV3hVGBpgq6LEgjBuuKPvnoz+dsHhMJj8QXT6h//AkVZ+IeDb2aYLGPSKXxfJ/Mh4KCf7TLKrSDKrJq6NYND0qeKCVF5DEkuv2b/2R/KUnMZdtdc2jigltRF/cjUDMWUTmlYF5ZP7p2Ly7EWcy0VmD0cXCYi801kyOA3538iNE9iKKbd6AP5Nw4R7e6tZHPkbtmEPhduzS+j005cT82TFdiVjcIUb6106uvMyFaTt0346YTU/uUo2F1yEKU27d/DL6XpvcHyGMGfIz64ZCSvYOGkfPDGekzZiDgMF3dpeCocKO/JsxatUImJJvze0OUmuKYnf4qhhrIPOcpXM68jUtTUFTmpNXEShZ5nND5QbptSAEe9M/5Rso/HSiouGLBVbNiY3OddzKpRI5b5x5oom0shdWUoec8wdQK2d5wi+4FvSVTDwtyVTIfQkUSaTu7sC3LaaBh2LwEV4t56ImxeI+k2DrCT3irbancXNR3jg1FORGb3gMjYEeSapxOr4D0T9Ym0nXgBxrknTyOgdQMoBvdYQ9jSK0SJcTAoz9jOa1iu6Bp8OPLj8rzGih31EgTmJhijzvRs//MRxneqA09PPySSsF+G4/mC3hzXyX38lysL1LjhfgwfXnK+hxfNrmMNTcIX7YTbpbeIk6+/J0TRR8oInUEkFaUjA8nhK/LjG9sM4JgvwvNCUUHtPotTJW3T6vJ6XB8N2fcC0z+0JDMEOAyRXQ0OO+8bHpqmu9Pb074528iipPf+0hKCy2aL48zx/Z2eIWg52j10pOQ/4xfEfmLYGWy1O82pfcIZerrM9d+k3+gNDiumb4NygQ3AuplQLTHRHPqM/JFIfxOiGVlSYS37CXUNY4S7XHztsUi0rkb0y48tPaMQc6Vn8GNMuNuqR7VxaeNBwqU0kvbzR27b5hGkqWyTYX/WNej1GhZUrI909HMaLUN/TiU3dcbqgc11R6IdE7uKh1d2mat6FiKp6Os8JINvjGEy93zmxpfKolSrPzM//t2K4tN/DX89spw9ybkepT7/VGKzl4h3enqxFBvGfePGnsL++fnuOOnBN6dvHr567wXOy1E2JYItP38xKiAhKghz/9yDTKRXY6gLuNPCgFhs5PFw+w8ooNHTdEIZlyAXuFtPmsHoTbvRGp3JUB0354vecxWG2tqJUnlgI4kU60JXmIoTyrXDkMKUf/NHaMiWplgYaLEvIn5Gj/0MoBeveshebEPlzjAv3V1me5ytXBOceJyxKWUEH7LPb98k2/YWeJ2LlLT8uHV9liHgqZsK5QEkhqNIoqlHeJgvE30iaDsegv7bRQw9eG0gymKQy0bUNDiQOoCyKgYRZW36rWrzR8rpuW2SfMOdZh5lKvx80zIbjLXf/298pH/5B4E4LjOQvGDAozpbTPrdr5/cj5d2afM6u9Uw6Fbg3ZP6dJH96e8iLkBt85FneIGnjMQC4ayplse+NJkSOUa6Sb/qFSvyfrdlAhCvVJqEWPWVvsQO8NHn0cWha1iu+sTO2QuMXDjAPTxVBE8iZXjsjXj5E+O38XzKlBRs4aCJR1YSw8pkL/I2GdxWpA2cmhX17hmXBOk9wX0iARHPM3E+60IlCo0bGQ8nThAVYdOsxV7U5RwLK3smW8zrCB62L/gP2H1Kx4YIv/qvzqMztz1Ii7K9TDztALFyyhPO0Aaap7pXh0lMk14DJ8DwOCsLOkzdre6WpWkK75+f69do4ykvCOxTauAPpygvbSww0xCppDshfWN8E5B2w5LZrD9Qe76qAwCPZn9ZAwAsySMx7UBa6XP8Awyk0ADywb3OCXjGgR5kUldNfNpUxdMUMLJI7wT5VkYdAgxioY6LTbrTBgcmbXcnyNHNeI1+f52ArzeJpgCQvpfPBgxCJHFIu77Q7Jj5p+lQdYpP/b0/Rqr5irHv/oOsgnnSwU7K9Pawp/Ir2aa8n++Cv/JzV4cMvHbLJMyVzORqW5rYxIR67xdu533WT2K2wsMeI8lzrpnRG02kqVQyKtvcepP9fF1sALYRMQBYg+ijV01xvkr67mA3zJGncQ3ZphUmR295kTeCtNuGTLvfOWN9hzGpLlBm11W1USF7UEKR++xOVc44m3UqV/rfqhbyTXSwW/abeXH0gAIaAj25vOVFpM+Zoa93fhs4KJD4Pa4FFG7fhCuLxQlcg29rfOw+uAtKhvMMOQ6WUza1gyTuSxc89fpAuPvXEQYF/ALxWVDdD7JK2t4CJPdlfEYm0E5HJE+r2nukSvfAMBwJNk2TjezMEZwMbqcxHuFhO6HdIGXbTTT0fYGjm7d7330cGUUZ1N/bP6BIMar71ZOoowrsvNfrwRmdK9ukuJu+ivg9L1HsN+sUHMwO777f0OTQ90WEMuO8gRLX1r5NiWU1YLnfA3o6syQiBghwhM2X6GrnX/lRhWwzzQi6ye9eFh66HUnvp+0/3yJ9qzKQaecf4s8WhGFrivBw9ikuwDfD8xEH7Qncq5fKnCt21q8LCcJZaSYP02iSwUP/o1k/VcOpotiRRZu5LcK87daomuhu6ctuhWa7ESQ5KJD6g2cYtG9CvyzuE9ASQVhBdmMfIw4PkCUGhZI6bYEHghsxwEY8VHksTLzmJhqa+sjqEexYp7udEfH7KyQS9DRDt31FRf8KvQjXDM565akr/qQ9JMW6a1vSIbV9YTb5TNbIf73L5vppAbNlOK3Nx88cTCaD8YELHcFmMGqL3DpY9J07tme5xxi7RwvkKWjzDfEfc6AGKRhE1YmfVAPRjBtMGMhoRzBQpDZBeVLK/0vve7QqkoVuw+39Of9FB3PDLhu0azV7BzBbXr/D6P9VZlsIpe8VRkF8wNWNdCwSIUUroMp5qokAhWEDt0qlJxppFeYtxSesmRkWx3HABXFSStJmj+/y4W77PXsIJYa53DZGH8at08DPwWJZu5XxEToZKfFFmBjok4hQR6xqTW41F0MqatCF73lZeRgW68UEsWnPYf4UY3blbehpd5+4i3PUsgsBCgr0W33W5eJDUxtbUorfZfakjLXEY+C+owJe4GXfLk1XDbxn7yLW/i1WSoKiVqyKwiLdBAUHe0fcWY6miaqc3N5+3egL54vq9RkmGZ+MgFaDv08bxx7cCrI7Uh+zMHgcU0D4cg/L+qmVK6lqFPOeXwfJrnbVCX2a/JS9t5ZXDTxNJrO8k9NAJbPDUg9copnX4gJ13lmHuXPTW/90CS9kFCMUEgxZu7M0ilgFJSIBNmDCa2in699PzK7IB5d4xO4x/9yHBEnXhrD9IWww7Pw0uTeD7pWy1elGAVOdXHzqEy9Kkfye2SCrZIIDTgPZSsSDuVJG/cz6gUQEhJruPVWUVcZFliY6C58KkYig39mnQcIsnFrEUbkqMbqbLIBsFm5h4reYIBOjBts428rWBdtSt+JltgImJGD2weezT8GJZGv/nlf9K5/qGf91mqPl49ympjYtjYpNV8kERMMEK3QpieeeybhLm3LOjYG5YMroX6Su6DyVqDfoGIUzLHOE+xDh6tAE3DwETFb/B/u4FaIVcQ5CdPfs7pJPK/Su3Ya4zkSSUR4gmQQKH3BxyKtyvcEdySUuYZXsngb/5HmNkkoHeEAD1FtL5ia7oErC1VQHxkIUFaQZTXcu1cxsEjrniIMghiEYXBbqekx/taeFdYZWlLnu4cTd1S+NKUCfD7yTfVkgm6nQKK/hAFtFpbgfA38kv6/2MO2xwchmGelzmG5fAFGqsbV/NsdKgV0+Xq6LX1ctGWsivD6cwIWaWnWr8tk0RIPwVfROuPYwJOqYqzWT9hUYBvsT4fHbfqVuxRfwcc5QhaYppeq7OJ2Aty9HBWp3Zecf70HL4VdZb9Sr4wRIhJLq1vTnlEBHRr17/QQg22i48vey0u28x5CftnzpRGamnDB3YdZy2DY83ev/vTMpOR0rauF76cZZ508UvGIxpR0oAtjj4KUHM2O5N/uT2SlLmLgU2D98pK5d8L/FCjzuaIiWJ+vljga6RLhT5A3gU/VARyUum5E/vKwq4F/5rueUlXyag3aXg047erbUvonjZikGCwVN8Sk90cIl5FdmJf2OaYyTGXdx+BmgOLwwdfxZ5qsMK7ilEmKwtRyIULcc0/QtN7sIFR88YB+Hx33/PdMYVGN1vZStGFTzqgrdgH5jAQ+CcBYQuaVykHL9iPsUFipavou4IC+U9bboqQv2ItF3ZflAJQjykNdzEypUPyn74qtRBUsxJx/BohoTtL4uBloLh9u8kic77BbuOL4ACZ0AZn8TQrmFhlqLP47t2m5wLSXXGVrfem4ZXUSzT0Uk3NiZ0wCmHuljwOMpSIQzsfgInZtwR52QgBasCo+teDgM5vhfxeYmZDO2Ejq2jdNdZTTMrCq5Xlz4sWKOvdtR/AuWlP6YrOkjWWccWkq/YGwHQqBUEoxGzspU8KazAypI3og1tfTh3SxSV0i7ww16KphfCHQhCgfzcnwiwY1HGdC+vga9gN4TTL+chp+cNszhy6TfGfPi+Lb8FbB78WgoB5jbeVYweSPN7xrkSIPrv5LMxdwGGEuYYPBvSNc4Q5vdHsGR4I11sAGkQyQgEP3nX51rkLlzr/jWmOPzhc4z4FpC31+Y4oczBm/0h1p/XQqru+BYC/h2hFF/2iH0iTdYf5kFqJi5MZJTGvZyFE56O58i6+u1tvflo/xo8tkocJ8lwey8nZQVBYg7AqSFPytRoxl0rwUCUSoem+mxt5Y8BQerKlaEVQIGneMmfOi9C7b0I3T+OJqcHBNh02NIRJDo1a4qmTwfGkanlThG80SQ/uS48yixxOnAYaifRvwxmCy/26qymdNP0nlI8nSCn0Mz27wYx4iyNmW1jfj0N3sr5EWMlYuLbT0aP3/f6xvKl3UDQ/pC2s3tcqlGTc3r0dElBNuw5NgrdJSl5TLnQ774EkkofR4GTUs9NJP16s1/6bEiIVmGQbT+yxmPEkHbrTB49sVxoFedVlw+1GYwJJd5DviFjlEo+AQNNb4MSAy4E4IZcl1t4IVV4AQvTfcr+YHqXWl2d+PDVmuZ4FQjncyswktiCIoVjulm7XDq7JaBJMgqYv1zSDGpu+95vkF3vT8fvoMy1QstBm+XjfV/f+Az7iRb6gP4KB9Kl9TzVVtmYZtCdIQqtab23uSdsvcv2BEWl0IR2LfeGwktd11pqSKWRx8ku+ClCHgi2hC8WmjGFKosZI+X/RPwmiLz7Rxc3Vg1c74o5OPc0014edelqF0g5Ihwouf0mJLxMx0BloOhkXR/o+t85IiFope+gFgMNxrg6A4LBJNkh6QVnd3RIQQxI4/qlrswaYBuJ3r+wNLFgNaLWprAqugA6Uso5YLtfEQ/ooiMtRdT3jVJv8a/PHypaV3trmJAc8MMzZ/bJJPSK0GAziGrCi5faFahH/VW1NRZvxQ+OqHaD7GqMJz6iZ31Ps1rlsDBUEfLKvfxLB8C2gsf77IoTp1TuSm9/xVPXPxtaaEwlSm8iIMkqc+Vs9fOi58h4EuPYD9f7FnzeVgDUAAISKjTPrkHyNjlrRjemsJuHiPU5HrlsmxxK2SkYcdnO1faFfTGr2a2oSRqXGQSDGrShuKjzrou2OGyWlsclY/tqHGW70UMG65JayViPrncyC8jcciuB0bjrQWWhdXPoXx1gjhXOnzMszgUGfh74DDrGI/CmX9z4crV6WuLdGLT/CSSorB8nA8RaJCd8qODp94B/3fBIYPuXMTsmqAXgK3q9AlIh7tJjOrRk8xjfETs1kbAL7xyxYRnvk+IKGG98dZ/zTo+XxQk25uFkAQs2BopXi/PYax9M9AFeZaRd5D3xPrlUFoNFT5/4b652icEtbo97gAPFnGSbcR3VyWt2ZlXbM9VAI3ylzGVcp9ph3FH8PHpO5nnMZYTXgga0lOtRBCjAvbpB8O4xu0VH3PP6oqwIgBDlXNyu6R0QJmSYn8UQWti4vX5l+miJod/LtY/WrDINY5wkArJBbFNLH19EGMJ8E05U9GnLZrrJ7WA4PDjbN2R7gOFiR+buKDVxpb5KZhoN2X4AcSIScjJhxHW/NZKdoPTUlWfGxlsPsyyAIxrWVXgrAH7DOo209yZgg68izT04kafqWIIWfj4vZgjX1gOpXdnE7/hzyGjE7G9yzHGGKS512FQbFkkGtiOFK7HGB9jiOIEHc5gH3kPVv5HvFFkqx13hLyoLY6WzBgKy5trEFnSigJ1Blb+tx6ee86pPuMJsAZ73XkgSLFH9i+GpWRgYFgOMnt0SpvtCLTyUs/QHfxNuB/zMoQL94AN1yb/m7cAgnGJJvOMy/FKUHkr7OntSROSofURSx9bOllVrspiJHYFhTtzWu25WJCROhgbWgQotF8af8PUbYLamf7CUaY/R2dVH5qvVPFkfGo9FW6Jyd49+f5ckA54iuSrq0SIj3ZK9n2gDtrku2BI6Z4c9S+mECOkXjlBtLOdLX7Uzw8za9GkSJ7YePWMdEroapotWlDKrkcpL5GkdXGSclR3+RlTcfnFK5Rur2DBLnkN7rbmgF0PsgpEcs/BHMAMLkqaU02QfuysnWj3mhJYiBHy2lOrKsASCTRetjwRj+kvi7981p+Qykv5WTIySHV6xfDOebKZKOVO5p1IgIEjipTXZPDk3VF70GTBFLU/p8wnkFvkjo+l9QUWCSlo7UaWi/G0xxf4r4GdcKMP/Zc7ViUap9hUJz+Ofz+Gnmj2zWo9IeGxeYWx1o8/KL9xE45SMMlj/0LpLjf1F6QxI6tRgzvo67a11cA1oXJZNNCG3KFvwIXN4J0ZKRiepfDwTKGy1Vhc9WaXFJs4mvUXq+b4+GNvZFV8B2gMkyrxZI8cMOgftb/8mbONBwP4zLjeKtJlNpKFjh4lXlKwKChHg/AhleVFLNs4mY6R0u0gxOpD3lT2uUEW79lo9gi44ZmZM5jXZS8YtqxtHQrw53nCPe5zMofxbGWvg5xPimKK1UcLA8+j03I8CIzzvP+3bmdrclnjcIFgfmpQAZEJu4C3wh3W7U3STB+hagLhYcQVVI6QX7JsKugZ42RAt8GudK5tK/m9bxoY4lhw5/PvoLetLeRdtrC1qqSyZYS7rMZs7OvCnh6siXBgQNQeppPGH1RlmHbVcjkqOw1VeVMKC9zmcTw9EDt1fL1lLjzjf5G3cTF9zsDNZJs+hUhxs8r0m5y6dzuWWqW/2/HDWnyJpCZl6p1QWzNe+5FWJLvhEsSJ8bI6azoQMGmfCP+7W2ujVhgvVFWd+MxnyVPthrVFcArSRRdtZ3q++5z4Nc0AozoFk/CTMVmcCtG4rQyioH+McvKJidAABaDuXpc+YilVHubheV6y9t3DM+Ttb2hNJxvaqCmZhK/evn60W1kFJR7Za3XV7hXvyvFh8shhqxxcBLKeLdpxV6Psn13UrlXcVLYy6PyiiEqndIGX9WUHgdf87AxfpMbBCqnGmZJKtSaCJa+3ALkhZDBuZXOBZ1ju1Gv1MDvCPO+FeHI+19nc5QtG6NbWZRD4Ct/+E2ZD3EbrkfNWcrm7xMJPaEO8Fh7bSozwQphOhJ/QBMwlk8Fa/zPOWRCAfo/sk2jn+RzTePjjCVtVeiSijppgH0yqgObdsxn9/wYtE38fVNrjrw87Q+qd1DM4ZOxY7UfXYxWNRkMIHkkxGb7+YZATTy5Y+Pi2LA2Jh3g4gKPywTwBloZu/VAUvLgZVEkWq8TldOMSHXFB+D7MJWAcxh6uyF75xFXHCMaKTk4fNphghUDukfenWVyJWN4vt1BWoh0fMylmNEhHRHYoilCthgnaoKZJ8z+YO+oSM2xGmmKXtzpAYzun0n9QeNlgAJoRwGtSiZ9QpHRAaiG8KNrkdTLdngMFhXRnCha9QSm4LuatNEtLmdQgibw9tE++x4RFgypcwHv7jOFrkL+366gpwK9ldRR+azhQ172TSUtqHKYTdB543J1ag3Ki1MuNvj22iNfGpRRqaTr4mS5X17Aq+xG8q6WC3H1oYRWlYPX0e7cqGVRMxHaH3lCa+LprWXJwso2TSjzHqrqDPnexMSHYVR5QcOtqPoytta61ekPs3B0j0mQbSE5/E1D+PfskbLVQpJwFJmILALaNAMqSahHXMI7kdRPWoQxGIL+q8TX2t5O3GSiCPyOlVtRr5rlogIYrdhdcGFVd0BEvDX/3TKVIlJRHk2DbWskRhFbbIcWy4SIsUYKY51Lba/gkgmy+rGKwZSeGuRFCc5u/IufyR0F9DPQpSDYbGItA8RUlYIyVTC1iyc0m5CGTGlZkoHnsglmpiqfY8C+hhB/4gaz8nXfvroC7WULfcjQpEgbeZEF5GP+eHjK4pmO62eG5T5r3Z9X4PUSQu2pDa3QwPKhbhfymFprAomBxFW5eiDcuBNKJVZ9GfvwhsohGq1b/uZQsIJfyJkrxnnFHZNMu1fGR2avsE2KWiO7VGYx0DsFpfJ4/3C3jBDC94M4D9eIWzU/kmkNmZdU6H8G+xAJh8JTWcd0s2cWwMt1exMHPVYqaW8QFlPeNXu5BvQbn9ILJy0FBfsf1pcIK1vN5oacUC/u1ZTZeJ0pbY7C/gEYRpoKVHaFJ+pGpNf/GYnlNWAsADtU1HgQJvgJL+JEQ+Fim5WwvInrikyl6MLNuoAga81+n70tNHHV0VKijiGGRTXiBEWUQc7jwixp3lkSAkFzredlZmynpakgcy7udCMPlo8wXOnguSeNsDF9Y284wZ/jMGf5X97v0/TJXU3J8W1GrbVni2eqKmdjDGVOJTirmaQflCxRs0qDlS7Akw51/SacmEQz/P6CKt0K2hovYEbK8c4P/7ACbnIBBFC2dySSOgx1CmgN8brFprMc57A2u6veGV8V3+ZjmgyJ62zFA8vSzm9//KeFLX+mp+eMGuzWXsr16j1rmZvcV4PQtdyutNB6d4yNwRQZRxALLGJp2hWy+VLk/KIuq102pN6w/tbHyxW4yOWigvxRLeX+2RyvQ2oCvXTRHoQbo5ntmdw2YRFZFnHexz5ybMnWckBRNr1+qaegVIW/g6Se6oTpclaqVoWwvbwwc8zoZE6osJYQAqWi4+mL/sugutJd7sJy/gGU69t62KHqSHMYoJ979HMB6ESHPBNEevZCC6+r6R8VXrAQA5mNA6DFvXZO9rULEDB/bjRmM6V2y8ux06grXo5klb99hgbmHodNBdOoSpiGcEoVmIIPHaW7FCBQ4j4st91qd/jVliK6hQZhFSK5JlH8EiQfrvrQvWoVhVjoc7GHnXd/SMrRvtRCLZfCjH0NmGJsKOV8+VedrTCjk7uKr+Qqx5OMhkyp8bgmKfvkU/+YYbx7Xr1eGv67JIwu5L3EaIGug3YCJBvgW5h+7inByiXGyQ8oc/gp8tfh/RqY4mUTPI6tfPzxnz7NgXYIwsjsIWhOZC2AXopzDbkvvs8sdyS32krUHrS1nd67clqSNig88c3l+ygjZic1wtPLo3O+n/1Gj7dLf3M17tSAlfITqm/hYNF5HhZZx3qpRlA3+hU138xN/jtjyWcfo4JtF9RrQDfHM30Xo+XSyNdEYHmUzqXqKn4MUmS20y9Q26CdU/oLkHVnhTfopi/7rEUOUmYJMWcslXCz6BdNIbghTxqY5ktm0A7620HLz+dMlwGpjxQzZr/1cppKEkR8hZUgP5Z4+8lWkQz2/v2JIEV47eNzZm/TO6PK+MxEXcI7i9pLHc7LBdKgDuvVe+XC+VFahUko+KO9yTE4ojq4RCfAVLsqC4o+YxaHscNxg4VW4z2QvlnWI6FAGWTyXF2p0TA3GynaEm1yHo42mM4k4PiRv3ROFMkrcVUO6IC3qkqOOlk1ZKxjBZnVNiBjNgdTaU4PklxEZlZIUpvK8Wfp+zs9O08yAViFdaUHdEL7mjQh5OCdUdcTqTWFKtM1AQth0DjeG73JbRJK/rWWVvzlp//yu/f7MeToLvdfFdpyYrJ6JmynOTXQzj4EWKC63Dk+DfQCHBR11A9d/eSCkQ1rwqXLqt6UF69bS5p36b4NgZR3rUCuud2+9ktwIwG5w17HEm2LERLSi6gbzrRgf07tbthWx6PVJPByQV/hOEQV6ZAMEy/MM0qlPv6J9OVR2o+KVPW0xNe0uEmeGt/jgkE2/pnA4OCfGSws6IzjwViPRvKsAnrM0+eCGnxcvyulfnJeIQGZgC1WNTjpBKbfrZITgtNqMdlAbHZyNf36es/vJLV7HTmhAfhuuhaWUOJszOKsc7JMDDA4AqoYJM5uW1kX3TiI/tLDr5IFp+0Rm0zIGsJc3Rsngxk/rrI1ZkUjnuetwo46eJ67fq2JbS3F8cyi/LTo1FpNl9i4h5ycab9NzMDvQ9STzL7PWey6ZMQWbKgOvOt984ue3HA28V1x5zCS8FcdpBpGZvR6rIZksT5NPK82YNUifwN30BllSeNdwHtY8SdRKMVlKpNGVoHtSwg3qO/6iHuH1xE65YrVN5ggvLSoGQMvuOhswuTn8zwmX1VR8Ad7JOE+Pkki6BO0FV/9p/DHlShZMbnGDvZi49wWibqrURBL15iEzuYDANSlYGRGCi5bbu8vEhPh9LyCay+b7Qz8plF/SgIm4LyNW/Tw8pG++3D3E9GUS5Pi2UTLMJnYLQdYQZ7Oqc73t9hPHTJaYre6Ejd3P6ik6IIjqGzWHOEyqGxtf6jxV7+fNCcPMCzROHJFZ9WGNyptvccqVsAg5x/YhBnzJERQno5VNj89D3P+X1MHa+K697KrOtcLBWduhobc/w3+bhr9y0gECgPsqTiW2UG46YGVFfwDDW1lBLBhKcMburziMcroSg5cTwgEHx9T3IwAfuF8F20n39CzZxQYjOECyftjz3dLD3Z98H0Fm2zn8IKKEoj1L9EHxqqdkvQ7+aQJy2tTzA0CeJIukA1WNtupLovbRiDeKdzxcwqXuA37Rsw+BPURAJBo8KDrGJwucKJf0vZueyEAPxPAoAJaGqfXlJ50SbcR+2Ol+pIAaChOfnMGtgdFm3HuuEMBb9Yfq5/WsbmguchOrSHU3NDN/eDXMWaG1tcVZRQaubyDJgoeoUIEb+WtE5+nDPWxXAtdEDSYH0nLBqynK5VX/qymsxOgn03OAeGJVHz6zUXBeWsPcVHBos3ohXWatoX+g43HZUjifA5f9wxZkSmJdyn4B4TbN9kUkcilXpB0yi+n6F8S7xViboTzPWhEYEFQ4pjEvAaP8rovUvF2mLUL/sfV8AR8pfhHz6YfBqeG6UNIwCKJDhKxqTw4PrpEolzj26wvkezGu7xz9uzCl9w+C1bAypiq+pKyn6gr7KTnnu0364Eq9ZcFxHZZawNto/URhmgxn6Q36Uv8MAevlFy6YTHC+YKXsyg+7nf0fzE/X2RXRkIUygD0qqAjZcBaYB1DEHOylIAC55b16OWh85auhgy2Abn6BpTqac4pmc8NXee9OpItu1yyTQyO7s/SkOLTG2XMoWjOEi+9jUyCUUA8eQVC0dN6ts6wz4i1Zp9mpIE21pvqdzirKSY3Q/w7tk4JlCiHSFNLosY2aP9ZiwXg0wTEGSR742ofshrr2BKa77Nt1syHIGpQAAL97UL4RzoExhxuMznQMwSc/w4rGbAXV+DOX13V52r+KZW0hn9EMpLrlut4V8QmHfkM+7zfRalgiu0l/g/qXd5Nok9aG9+12E0qGr8PT+ZoODVA3m9iYxKOHzUuRMMrkeICttf4eZzYMsfCjssZ8Y3oEYLA9LRpSbmOpH01ADf5X0PXsM54X61F1OF6smNeNHESZEq8ZfcYW/R+hKt2YKA3YR0khtXV51sqnndQj9tY3YtTn4xSQ9AJCpD2/g92Aq59Gozxf3+vr/DcRcF663s9XXcp0U52RqhJVlqi6d4js/S90q/YxUNyPW/6qe5c6BJSyjRNh6N33qZshRmR2NnqJS2VoN16TO2f3eWASlMKBMxcX8YiM/gB1XJweJ5XL54Cp0fdgW40v69oGX/rVvXos3nIMxv+GqQooOWDVtpNv0ZJ/9Nsm5FtRSFIv382xN414Ue3gHhJhvxAAJprbvu/X3yCzdyjB41S6/Ef5iABlcPye0dqqvnCZv5TDLt0NJG/JJ+e2k8OR80sP4todvPivpB5FpeUDIPu7qOSSyt9GDE8YrVM10lokQX7SlZ1QpqpDXpNUgHHr9vr2OemH11AvDm0t0d/f/aJ70KsIntemP0KWgVGxjnH6j0TbLHSF8yzcNBYQpFSWvXXjXF8NrqiySVERJ8FtQxBkyOPwgEXb7G80biMSyJuKr8ZXPSUsNqe4jumQV2nH2n/nSkcIApfa+5rDkp+3WdnYAS4nYC12v78fWo/GwNubI3eIyoVBXyqJpZAonb/f50PFlFeddarLdLIdq8E1FrWzq+GmonwUUxVhDniXcmNM4OOBn/1ne+U9Ndlzfc2IdFkebgIyDkLsWIijLlvt4uHnEF1NNuBT4UYyiYkMgH16vhdrL7chfuiTMb7Q8DU3AhlggzfUtBNkIhSjSS7Kqa0JEL//EgULXKx9juv8QzgcWc6TU+5GeirW42Ysa9GwSg5dOfyDaSQ9KVc2IneG9DA6mHd3wTMslJXoAZWsqNicjL7K7p8uWztLVjP7uJKN60FlP77aO2gyTfHYgjwK7+bENtRmJxb+THDtw3GNC/kZesCRVWCAPb4uQtQqU5k2ggs4eekALZJ1OBxptpOxliVejknGjC8g94A3CgcoDW/dpTOUUwvBl2a1J4pYjeACQ3Rc2spOCn9/DWCzpl4ag8Y17RGlno2UbYzkVBN5zUs/Z9h5JXqpLlqOgBFGsYB49SFv8/aG+Evy3Sf0oKt2lvkQ1mRN/yRHrUop/6G21QbL05/rzQ99tnEKYBUSBGCe0zXmnfzSvWFRXI5riTbd1imv1yLb/012rnzYVLQGV6utamLNgAgLH5oIbnaA6ShP0S30ls2ZS604vWgo01DASuDWNsn06mx1YjvvahD5QFI29x1FQYtQ1i6jRn88xoH/Td3ECAUFrvd7eHrppni0goRZXbIiqogpaOudmejh6FH+ss0KCO49O/la+NXDZl2CrSC4/Udj5FYk9+Sv/n6rCbvidHTICbmz2/7nWG2WLTxHXZVQoIvITEkR/yRu+OvjTuVSjHLOfVXJz4mSyQ1RizHOumCQWUm7ycq4ubfCoS1E5lpbIz2yZ5OhAsv+kzrMozGpvB2gCSzKZG8sqCz7RuHqpP6lY8lPmNaPT+eGoBNY1Hi5OvlAy62+4weKCcaNrLg8ABn5wtOFcaTHHixl6o2mTZUjK//2UTvdjhxnjxhzT1zELSMo83XaBcRRiitJi/64/sJViaJ9DUNyhWcLE3ekrCj/C+tcWdo5mkITOJ0/vFNxTaTZL32+KUFItx0iPMKFUecfjJKWth5HTsp3zDY2AXoNmI4Vsd+aWWLoGPTv7wdwqJGkCB5hKGzi4xhm7F/ZAJWoRKM0SaCttcJ4TTykFPBIhzdw5lIdfwbfGhbgSwst65Ge20YGhZ+I4Hu0IHX58ZmTgVrcBYd4F4PROesp/+mLveepWSkz6OK5XhI8OFNcXr2WXSu0ta2g76EptC6rU6Wrba31/8KenXqo/g28/WELp9KvKSx79+bEYVyLGqeaBgmCi18mAl9QapHgmRVV6XxD7OnJURoHIw6Bvq2+jBHx9wwyOZyTseMlkD5rXI3eK+GnINGzsASKW+9K3/MermBwN4j5tB49wNJ8/91UIyUhYFONHH+lxBk/1JQA+1hvXBQctIVf4Ia1O+SLWqd6M6KCGbSgld9HGiN3naQ2ukEmpb7aA4xnfQlrt2pQwn2AS8e7PrGJrWz9fSjAvrxWaHYAz+2Kq163LEtiBcc14PTHNrlkycFZ53aO4pnywQhxLdYF2kMyOuXnYwHivPlJrObhmtRlgCSbclZxPONVjdXPS9OWObwsGQkbXKrklrtptPCmFnd3S6uw9UfQl4KdgwDQQjD+L4SLW73GTrFH8+S6p/GfaEtlX5ipGmQjaHxuxR/oGxUmOIIRipq4UMIj+aogMOk8wXBBxzThu57h/KP0CxR2lvg1fRTGwUViZuNyaNnPYEfviX275uCfWe4UoBbXrJHoCcwbwO7p9Ml/2Z6A6gQrleeJW8VcXno57HlHvRyYHGO3ot0dNDGGGbAT9/WEMOHRqIu2oqAt6oHktiBq6UxWuXEseQbq1dSQPZW05iyjD213i2f5UWdmi44mY1mkevn3DN0mbd7/JjgLReHPzSMeyKai/GkDuFLt4CE17xcDiiZIWwevbAf5TY60wAyB6u2yD+4q0xfgvf3vLVb8szn6vt0yhcgUoKT59SA0SFz/k+UaPPii1u4NH+flsyl16vLX6kmEjvvzbpqxwe2bTTx8XemJBwJm6W1u3NOB3i7HMDiKIqJ1C/3Ev7zK29HsQNdsB9rhOlWjnScPtP5yI36r6DQoVCQAlk4DEseXloanyPeESr89iKGvE7jT45uyuHvbBohsaZZcNXy/6vVMZc1zzdteWX1zCb3AFmMbTrWWGy4t+CVJQmZ27ElpH5T2oK/i6/ZQWHZuaBZugsDl7sx/BtceMRCuIiwz4CYX3ujYQsFK1lsY2wkuN1yDp2VCyJcqYrAypJRCEFFcDAxDRWGi/jYm1I+rGLeGcSDcaJCgc1qUCi7p3oolB1Yk/j5MJO6niYc7Xd0y3gOF+56tcLB6ys/NxVrXMCN1Xxn6KNm3yFgpB7ED1nOR+MiVNeMvlUkvGuCwr8WqXQtoQJdgQ47c0ZcVgQiA9SttebW7J1kRFG841CRffqUHo7p1cbojC53fKVEzpiX3XVEnXtyrnGBXOsAeV4C8sSaLw8XO6Ld3jOQ5RSSUP1CkxHmVhwnVNSToAhHLN/kV6syQotLFa+e6np6VV/DsNSe5BMaiAvcuMd4OfKBd7m5LxRV7AOYxf2+yKqUgLeGxk9DFLrV79Wo5t3bVZJtCnnFD7Y7hKNwjRewk5ISeEZphbkvoGry6sKyH6MDM0tqoB/Cts11Ach3tgBKKISUH8VnhomLK5xcpCxkier3+ofmMlve0aAInqbUv1Ucg1so9OJWsB9ElGq+uYk8AqYGdRa16FClZHhzcny1Cwe2wMMJd324K5S73l0W/HA66fE+4o62WDo50XmRPPbiNosaD/KZO4IlCSSY0dbjCSR9FDHu6FUuDUIY0aXaW+o88/70XXTcMW84d5ROKdsSUhuqpr5vhFk1GGjnv4Ev+53CEFk0WFQeNhvsZf/frpZvkPL769HPwWHMSual8c7xWjb3UPFccMkeI9Zt0R4TPe5rExzDFitjK8QcmcKPevTSwagIQYWl06QMCLkROxzSKFZmbKZl9DBNzGdtxWJeTM313AM0dFUDOQY53nPia1/WmFUqQE+TnkbnBIVj7hsypkpDnFxrCgb7nCL+fpC4GtILMUEv81atgntYhYoYn9+L3yO0kKx4wcJx79wkZeNa0jKavJInQz7+YHwbqJhhF5S8Em1Dkgh3wBep8ruxZwQgzfvC6IF8ihp/MPxT22V3JR5+iCXfN8qCXQFrbTtPang0jIZ4nu6TLI9eMgYm1rYk3vicJWE0TdwbgJAQUgjeY4S6uOjsFKZxz9jqbqK+IwHW+B9jANvF0gO12QZ6FcOzMe0KqqR7tODXp0NCqPsC4fQCafd+Is6KRVJy0j8Kx5ZWxJb24fhLGtOoC/tGOBOchiVfOgLhioVV/HepKy8bHnqGjulSw9/YrOeceQ5g3ro144Zugje3NBScGwheleamzekRs4GrEb6s9KHVmla/BkB3Rit1/aXKUCSMCf8VdZFMaksKbi7xCSDieK9taI7vv+D9+kkrFrkSaR10n6lv9vx45r9lquGctBpB0ghlSX3AZq9pjxvseJN063i+3kNN0LVCkJJv2dxPtv/ygXlbsHPE/xwRmg8L4XgaFJxG55vwZop6xQxqKdUHimNvwq0w4Nz/o7gx2zs7Ia6wN7PaW8cWl5Uyli1a1qUOdhoFHp8m2ryjqT8agn+4JhmS0G7JQ6GKzr1Y1VZBToVihxqYbenfFlO8PTEgDK/I05YDLeardj4DNmg4oAXs7G43v/P8hA47mK1gDDGlULzSSJdXlmXLcUBlR8eTvF4mAr3yTXhqfnPnusimR7ysTfkkFHedV16BnPJt39LA6IZDmLsFi/Q25lPqn+Vfn+wBziqf+9e6pUjIwP896pWOrnC+dXHv8nKdoJCTzpMEtE2IB1k4Y8LijZlfEDiWJzJSNJCKqWm8Moew3DJk63P4vl7dOTGLbflr+3UvuENfOxwrahAzdtHjThHpUn158ZTf/v3RYcvkRa2m/4nfLFwY8iQ9DopIkxG7XMrLHxI9Uwsk5jTFz2A+S47BsMWYilP+zLxu+hrNlev5N32ev2PTvR8i0Xko4Zjcpn9AUO8oqKSOYRecx1LJrFmFTtH8usvnGjJZJcOLWg3TgW8iuJVCBKlwMg41iyU7UxMn2rEVdcWvoKnK12wvjsI4rT/kD4Y86bc4R5PBpqKLUwzMvIzIPeP2CTNLxFWoeJUObtRUWI4n03fYC8eRN7V4q5r/KYGBr+D3X5RGpr0/wd8fWixgRHdhth8dTAg/Y3XrVb1Ou5zcH9Pr8k7JzCY8p1x9N/heejwohNLODubU/qlAjSwPzvNat9sczhOoe9Zcagkl3OmKyKRSOOhcv5BOzbc8YJRavAy1vgW2xPPpYMU0l3rvY2mBbV84GtzeasLzXA/ERlVKUmvBIfAKVbYh89y5T+H67uZEEZ2D4XEzx4RhTtXKVvfSTMozmxNgd/qcO06NxV7M9fNU81TPRorVX33/C/yh2OnZlE0iPmbOl+/8FZrg/LVwEN7NxZooJXTqcZg4GyqS4akvnJqSD4M/2fkF8xUbOfHuy94frYfiPMY/Af5hPIJbXCAAl6ie078wsQpF/BLNl+Wh7hs4k9Y8gzn1Gu86lWnewqJwcfaR8KRwQ1UH9NMYvBx68U8WnfLfLpwxtaQ/PKdbc8vzeF8P3wxlYubGwTLj/Fu5YADRXVP1R+TvJ3Dqcpj5DN+gIF7XnFpoiv5QxJOKXnhVOO8IBCLzJ1JiaVnNFvJDfkjitGKa2Y73F7mvtdizrwjuLhvTsmUSWYcNT5IFHkYutJWXc5WSpIPhCwNzsPuifbnf1ae769cSq2e2l+mhZS1CkFjFtK9ZKKtYoOls0nuKH007nfJOaEF6y7ryNePSuwe/bT3/dXF1r/oSbnnjJAnzOE4xwG4IK/nAWiBq3AB+yO9FngZtCgG13WydGpm2k3yWLJXi+GDkSj9GdwHTFAWRrcN7EOAoEJTiNQ0myP8mq2rYqVIfFANxz7oYn8+HJtAqkq3d3HtbV/PQs2b9yK069sdxAenIhI+9/alR/A/fcu/1hhAHZrihnl69j4k+Y5B9vi+YJrFOh5e/Q1sPHy8+VFLBJ4eZyX3a1HQTFleb/52q/KR7fXOT0SLbwyV5QTBEvDfVd3sKU+DrqbK+5jDsj41vMPF1IvD6O1LNXP0EkSxwYZ3hahVAi/Y/bjnrX66yPYSV3A+Q9oElBOkqbzeI7+LIYvA0Dy5REmnslOpQPYY8UvvBMw5d1321atfIfqhegvm05BNEWlujgpJ1AN1Ic0vUTbGMUAEyhfsLWd9cOcGbPmEWcI76wtX4EnwSylOe7DVmA+yWkUHRVFXs7EQC8HsZcDso2hbfDGMR5JhQQw5woMcESaHcKnFgRNBF6mlMv9bpbx2CoCNjaeH9PgUseWgYUcbmOHW/TuPSF/w7dnRL3owcCAjf3eeRGLJHewLpm82CANBqDxDVtqCnx18ZlHWkfWFwrVh2qgKIRCE2fPaSRPNU02ludslX+H3B3DJSCdL/eA/mbuaFBbftQ0uJoFxihwci5HvIPgWXzoxBJigmeBlTKTETyp/h7qaXffg37wvsbdF1B4DQReTbxh5ZStC8/cL/xRzHGPB4++wPD/JMHokdLyeqlnh9ybOAkCAnnQfc2J6SkBB0Mat3RRmSQGyM2esAzQpZpNYgFTJz45IbS4uPoKYbSpAIyTFfSbYeoGmcyJQUnh4m2h3U/f/fxoGLUTVUKGcF1q+N8GELhMNhjD6g9skoKacAR1Eh6tI9Nn/nZyfS91hxtBsBtpeIoFzSQGSgvhKFW7oPEETfii1b8N77LrkkAdL2ey9vH73WH/l5mCUnTFp5P43Fn2quRPQYQLV+XeT84rkb+tIfoe9/sGtQ1THVUX4TZ7FRFkg7W776Mn12M43w51e/2S2UYcW5x/5LjGPWJuFDhDBINVsJSI50ayvUN5X0ARscaASecJHrxS3817vRTTCoXSBpGVKapmZNU+2SPOaMfVYEnAmVddCnK1SAEsz7RLwgs1y9XZ7v1fSUXJ/2ePdcx8w6T5tmbxjblv8SkUBU0gYGRVN6aIk1D1fw7eZCscI5V15/LixorH3o+lqwvBpjNZFbVZl4c/I/ynV0CZeR2ao0ecFNKiUiiicYrSX0yJwAQMOYpUq/V9ONuaJNUxF+9UnCq93ZFX5Jz7LLrCIm5i3DTLXoZvJMCpOLBu7NDi8gaxoLdJy9A2F8EP9En7wC3YMko/FTUuRiKtVHsETrjwfglbAmZbAtMNGl54nZz/NycQlQbywKdMrD9SAGjibJslgLU0SNyXF1usKntIlJgEghINu82Iogy0J+/8udhDGjeMscPJlPTZAVqy+UNhMw4iknH90Dk+dzjI1rnMWFgWjqqXzmtakw2ep0KIt0v+V9lqPFvBTddxeggHNn3sFCEgOe3qvEQF8dI2pcr+S0pm534NI86tQG+XOl6ppMFPkyutVP066flDNab9jxFzT/iWOd1PQ/i39CJ265tKG1Uwbg3meZXHAf/Kfx+SOGxJ4SDofjtc5sSF3gEFhly0ia/ft//MpsberXJsTn1klKPXGZDfLuPLuKbs2b5GQJCik1Rgq5vhWcKJ2pOHgcP5ROU+B9q7yx7vnKmSenhgR3JoNuDJm4Q3szZjxasPwrfrPm3nlRhxnMF7id6OACXLGmVxGUcRLpdivwXhMIEz4gqpDDTCvBW+0dz7meYUOogRkG6wpwnEOKlHuL+PzFiT+4SLYeMWtgDa3CsC4NrTZhLIgwdIz+jdei3P/Zx3zLqX7kH/dlI/5Cu9VMP9kWejk6Xfzlve2GvAH6wHy/vRuIr7U9LW4y/EF52Ts3/rwAMStSQ7xSmpR4mXaYTx35339E2AfWhLDr0WTI0rsmpOOyptk3XDNRT20flP0QErpvie46q1gO9L1EpELRClQkRf2H0QgIW4Y1JPKvQ631IQKoUfr8QKoTgYGu17zDFF7INhyVSSnHnW5UJuA7nxrzTN8eIKgrxXzQQDmDM0YETmuBXsyxn8nKurBgK0dev2LKxvXQ9HA/Ai9MsCm8gQt+jihOKsxBbcKN9bhd393V9uBWTe+C8bnR52oUJ7CvUlM2netqpmGmbFgU43obCZbUcCQP0DQNG5tCWU4d/UKECbju3Up9adeK1+uSt0Cs1tMbgjtFV6ZS7xNxmw8vBFyLoDJCAGmw18QXEyFv5HDM+BgWvzAo3+RAll1O2hR/S281NfPWTKHN06PA2FytzRcXLftotIAOw63ewaxWK/cm7k08IwpvdYQVTrb6AtUIvfvfgpXrnBX2PhvUZ7+q7hA+VIF8LaEA7UwdHlf/Uga0l0QLS3bkFewsbQm0ssALbt/DvCD6Ho41GD8meMEZgE+8yI7AAsSSnjeaacWH7vfS5Fjn53Ngnci1ZU8pZzylrlHc1uyeAqFjEYkhAWT88/AaLzv/siz+GjSDtX6L7/y2OvYoRMrpj0B1W6AjuRC2EzXJZvEvR8CnjIV2tBIYFdXg9v3CCsKJDrqfbhZfo1axIdQ/rjRWxE84D0Yl0ME1fVvvUfH24VjOSUgNS77DqVli9HuoN614qTVoD+r9ZrI4b9usYlVjJ+llwAAAJXeaYs9za6AtQPIyadL0jUhKXI2FkVQ0ZxfojcBWTqbQyMhUdK68YnYlcIwiAOtxQ07N1Lt6ek8z27w57dDBYJoZ2L2J+c0k33V9Yo32gUwAFH/jyPAXXsAHNxkcN0mFUsz2UfFoMOWTHrUyNsDcC+JSqOgDN+AUAUkcvM3QMcC/XHaBRyHa7g9cJ5DcVlBX7w8gBFW+BFrzseOLJj+5yGc3KvYKobUaajqqJ2kiUbLIG3M2KGa5o9NhjTL2CBYRo0QU2BDmxdAl5vkfCskTYSTfDHNisOBVHwpW5TT0+/aFxi4BY9equIji+BmLG46RiomRFpddbbCkrxxg5Xt7gqg+oM4b5Ok2utI8ezfgKpJVubMqF92o5oo+ek4EuVSOJpuO8qq5Z0QfP3NB47Kx82dbE7NP+rKzQHDvchw/GA1HV2pSAhRoZWnS1b/y0BLg9aN6WXEL3rBHkgTC5kSC8wEicuMNyuX2X1mvlM3cvbllR2mYdrtabMkMk0VbGkqHVJ7dCcXhCDXUSG6EjtvqYe5dxPFiYJV3K5eHovdsSsqT9sB1zqaCHu/No2+zmebn/vNCD9tMtZVgO+qG5ieFdns16jrEyRF7bvrEmyfKLSLpTswHXvhEI7TwyV7BHdj+5S5zq9VTytzHHOPZ8VL09pVs4+VvN15zKADOuty0XKQmHaFrzYcZCYsLVnfgcMF5rzswPCxIZZVQ9zMnMdTZ/YY9jnXVQ/oKsDBZCUygLQdJz2u3hPovsmJypcV2Rqjmh3cPNCG1Z/J3jaQ8od6MHoQwPU6v0eZ/PxxNMv4PPhO86v/QSNtasLLp08eemdRQ+Jcyff/9fsLGuajKg786s6ul14Qsrf97rHNxvy2R10d/hARzUjgfjCZ3JINY+cuMBnBwK2eMHp9e6pQj6qkJA8oYprAVNQA70kbaNZxHKW/f2x88PyGgcrkW1yg6oabaGBETj1h/9LNdtF4xdZHGQq2xDQdpvcNO5agY4gWIJPlqKWjqIzI+2BSWFcTsdNI5jk3e7RZWOPU7Rc4OOBVvSXK7aEPT0vFTcMo3RgdCrgT2jecNRW3xcpt9ds9X5r5+GI6izXpbdJYNsfmMWijnHG9Gf97SZ3MId7n2ZvqBPk81m63smGJBiq+DsV7U/YPqz4bEpaw+EqPJKGUwS8WI7acFY63+WhovXgYphOYAbxOHKR00SGv4I60DtZdPwF+FxgdYzBwrGQdpLT7G4fH2bdTH1xbH+wi6AQnR3JoZEtALDjt9gGXJIesUnBsiWGHsDmFnO7r07NtAUbU1U2+rDYPewLUVU2C/nYYje1fNuFukFzwDJyrxj5pmmwWM74DY7iYIPEYi6sqTtB9G8zhKTN3MmoCSYAa5nE7QiqwZ4+z2EjlfJDYYD+3fdKz7z78v59dHy6YHD4lrhv4GrOrCPgVMMfnSTiD35bGgw5x4xjlGDUSh+ue01C619Z3BtUYaFcg9f3ZGDMqTD/4ZhD82rpxi3/hoFRoMKsH7JOUT9qb7hav+N/nKrX7XrWcWhNMyCVXdH3Fr/vZ+VeMkdScDGxNaqU+PSKMeVUjNJF+Dte+yAwog2oPrRcfp67w+WNUQghuFYmV61HXtZOZlI6WqeM53a9Gr9zEpMa8bEb6AvoHbVnESMPIVHRljphpdWXpw2xZ1Jji611U5znke9O9YrxHXcXzcgEiPgfCSOnzy5yv3NQ2gd/SEbM363TTLGC1MiqkNm0vCRKfnIFCmDrf/v5P/dnweuwfN5QrHyiY6gYerH1pENKJS1a6KcjHcWimarEPz/UgW88vn+c8qNRVhZWFd7INhVbGSIHtjg/fnLKJzX8gV5KIJt5aKnW9AeQO9tqqCPOROJL9jEcUTwFMU6JWjJ6/o3rRNbu94jyUTtSmvBSmoNt5iE2pjN05arpN84iB8zM1cPqf5rwhf4fKogmwDG+oHbxUit+V/0ytTfNqgSGatu8K2Q9FviQ+ekJUIkq5ReTCW8dJVTIh17l75jPJPWIjoVBH7SN3nPfrcShJYhCTBpzfn385xmFalLPuOjNSlJnS98Rii2eWsWuanQ+wjLjnVsoWoSabQrAEZ6P+wPL1C6hDpyhfoK5BUS1275K6ugrMgeKmsG/8CkPKy4XWi+TSaym+86Kf0nJA2QAs1NDw7r/PDHwgtIGyLy/gT+welsVluSCNUi7qAY60Clc2RfyHB0MpqIC4YjRFVB08kKuhA0EIffDjCkPPnmUtil5nCQpOOa6LkSz/5qgGg7yluAf8POI/eJ9tHNmOTx4g+niHPrU6YPWm9At/WjJ3ADxSx+mkgFMVkcn1945VsXOey4UxAHyT720Z8do1XrZY+2CO0TUMkTAqcHgL600yn/uLj7CQ0wJIK+6odBbBw5hvPM1ijPjdrEF7xnyEfuMCKI1Plka+uU5RRoPbPJY2m4K3JqKskpf2+t+KltxhQQtgH/YZWhOEDX+P1IQQ0w9nQLpW79lrlpFoClXV0+DI8581ewocM+D/oFHtcFCUTbzVwfqHOPUcCnqaJUq57RMDD1SWX9tDDvVzhLTQM/GUPfn/YGQTyT+qq6TYYRfeEwWzvWzUMsaZEn0pQqw5NtR+DQB6gl2FMy36epwnDrbK0mnrFAO4bTMPI4mT3r69ZSAH/1+kY8onRXaGBGOA8Dg+ons6yphj5yLgURhT2Z3OZq1Do/wEacct95Qh5pZxi8kZtOvnpKThYnSLq/gdJr5+hWwD1BT5Z5wIh0rN9B6YYvr8iz74IoQVvp6PdyaJlD2mcP3XmodzefMoopqV0Vouus9IAfPfWblDkC91QlZ0hdNBfPIrM7tWPkHvxqmwTP5EGlGqI0czT8S1MmYfm6KqB9ebk7uUBLP4ZkSlK709gUAh/fzBqI7RQu/IN69fRNP1djKUJxjm/g00IxqCfSIqY9+/VsiFYP/wW0O35foZec7paCCqPt8bPTHpGC7c+1GG87VPOf7eKIpxVRTgLHjdowrPxSKpof/nip4ocYPlCOITL4HJSE2Li1ftZ/o7KtO3teIRZMbs3vee/KI7M8LRsCH/RBC+8tghMEaU1MQ6aXP1Pi9TjAOi3z6HN/y1S0t2fhp2rAnn613kbGbSQCK5zBIxNnHlqtqcQUEodlb9s03z5HDqhlNHcxLELx+/VAmfTIFDbDTmtaarL4sZbYWFoNgWQWQ8KIWuebzvHE1FwJtWiGr47Wp2+CNHfitRpAqHR5lyFcgsxbZi+mEGMRpciZxOx6DHnKS3iYJAjOFGfU9HiIMt3pPqChrR7Hp5ZAmkXzzK89yPWRZu4wl6oGU/BVd3K4E3xED8yvxa7pZEFJ/RW2BquBQES8iUt8bb+9U346fnWSgqiK1NbD6kqoCr41V71kjIYeGGjofridC7NS/HGT0ylhl1EaGP8ihqoxNZOGd3XAMIvzY+Y16NO4ePP/KfdrgaSF+Vjt7OP+MIzuOiaxQpE4ynb1+/ur6QHZh4jzlzTQCxkemF4zOaN/rL/N14CD6dMfGVy7yKNthx+7ACN8f+AozpTMjtCPoXvE9jd70UYKqrA5IcrMDUaZXnesjZdsgyk5+K9cvkKdis90sHINcLryQ5VWT1tralrfvUgsC/PAU7gO++mbfRKlR5qKB5/RVDR0j2wLCCWILQDq/5ZhBnubtEu+8d/BpL5OrPeSCDSF5qOjwDaMh5tEzUxP8xytVIliN7dc7nheWCga3VG43fTvJRzSAW7FXj2PQujABqscOS65Ws/861BikOVG14xWbH3mgIyDW0uPODu+BZ5yrgBT3BtMz5rkrf3numHRyN1GOtYHEzdR320ANo09z9a44HQbizO1vOnje2rJqRY0mz/b+iMN9DM1+fXjLIecglw7H11+8cYGe5gBK9MlM06qd3F2ENT39uDUaR6jiRKzGQCzT9Q/nMiVqSWpuSKT6Hyhb8DuACQS6d33Nrvi/sl6teLkHr2+B+783xW9P1fo2EU4uhNR6v7i4LxO549jomlGu8yrf0n9HE7aDdA6VufzbKVsqMQ8Qjgk4u1b1Tx9KvTMboy9MzRs0+OSCA67SGR4xxMUNM0DMVN8/Qf5D7Od88gi8uy9wdZdjdKo81qF47NW5gflKp6nhbZLeVq4lPbL83bMmXE/5vBsn2QeODBSxd+5aF2OMwZdbje77qDXug/5fj5hpZi0vpn09q96VGR3ho/3n8+crCFR6ij2lK6J9h47TGchhWn/hLJtwlv0pi2piqDRTdNkc5EKdE5uSZ1iYILuJXpGNutKzJjTpIiEmfiTBiXKtfB8hkXc/oDaOe3Vj61vIPqHj0/A87Azohftf+Mft/HSZabnfLTPyEX+M5Fpyuac2NKuAL1jB5xIetvZK38ixrr7rEwdjGEyx33aLUYRqyIc4jt5h/wPUGavTwTzu50WHlErI3dswYpGSsW3Ry331aijTmHymEujKhzM73pFgwXxmqi/NE7LAAAAAAAk3JciyGSRgjUZ/n53qlOu5dBnAPkPcw4axAmq7ctsfe9k1r+jnxCBfrD6NSIeu/R07D72l9vp4FcRsxKngAihsK0Nyw8AIxiq+Ni3okZop+WNXg50Elkz/j27Rgz/uzDOxLmXuisE1StXvhu7JgURCtwBOYNN+0qKZj9ZqPHRRfqwSmoYT8Gx1IN29Az1Ln/eaOip56fpfcknOaPe1T2gVwCyg6VTubYi1z8yITfVl0tgcBF9Iu5boZf2qmYw0xqL+0qpclVStWL61oIikjBpvYtXrAddT0XMD5OLASoOsNAPDFFovI8LV5fbqqK17cXpuTb5Z/CHawJ9/uMLkAgPZQ2AhcxSAoIMTBVfw3QYAoqMbi3GWj/zExbuRJXwAzdrqoaWoePqUA9XYVT/cFDQKU3Bvb0zFmRxPCLMcuNnjkyCUjHesP6NnxgmHWuCmgMWmScV1DqaaUoiZ05OxPdnVpLA+1D3Uae7XZMXdidIux4uC3BhAb8JANFgvYiFvyUg7c1HkQjuepDdi4qsDSvI6o+VtuoJu/r+YS9EXGhLKV2w7jZ5RieLRm6I5tietLpgP8GMSsvzGKTQc39GGZB3isRQIucgKtEpcdS7N/LDcVUI05s2eAZICT53n++CkkKfp8zEmXCKjTqIYGthScoo0g6R9RPBVtQY7TsEkkBZ6ttKpzzzFAOJ5aRhnSKL61w3B0XEa0E+erSnLXVsJY+qNcn/v/YWO7rrnnQZAp05lulCMOYTxS6zrllE/PKql7MfLVEFQsIQbbFhBbP0ylFJw0Mk8T14IQ0a1WRzLt76AYMi9fy9UHngmUjoviU6bxNv1nCwvjnXdfJm0GtyEJKAl0qXjQtI6TenQASMcJNcbn1bRtNYVWKZejGPqcaNkDo4ZWdRoza4HW8tKvCXuV5FrCEkrPERWtsQbsC6t4IG7+KKE1k8NS1+sZ94XD8TZ9p7+60KSJP846CbexQBnY87+qnKjHz4wHhjH/qrIH7ctut5AdThuKISim/5ryoRh2MUNW7YsbX7ZFH8oViwpgLS/bEj2hlEHAT7XrdozQp1i7R9u1uFJGQDJ9oVgqIRkY/WFLCopluAihxijimIeQosl5lRRO+WROQ1HsJuhL6gds0u/Eb/H0xdVby0+skg6nwbXn4YinWubZgVfKX0IUoYXD0JEsgoTn+Ct9otsEZdwq7TQl7CWdTgbkUm7P9S9d8ubF85C7s1MGwhkdCEbwl8kaRQcOyF1CMEXoVqRDfEBJFfZTTN6zRsx2NPct7DwHT7m7M6/6dViFEKqCWzPCDcfPi6NfVv43kBU1iZfLlXmoIZ8x7EzwsXcJAloXzkf+GgUvGgRfXFveKDRXrT/AAEUtAleSUiA57RxZUZzuyLynV894+FrEiH4aYsPth6EQDW7JyTNM9KtIH6optJDZtsl+RDiLY24+vdANNdmMn0In9gLE0B/kwOMG+42E9WVgehzB1WxqT0dmYO9Eh/n+yfdukBZZT/cZ4l4VncI7D41kQLsq3zCCRQ/YTufylI+LmJgwMAWWLfDnZMZtc/xU6RWMQylxrhbZWFwDDXrliVyvjo7wvRKA2I2a0iVOK2phy6WvwdUc6F/JOvURFnt9c1acItYsZ5re8AotDqXfKVQuIsX9KHQmZbplLkBGvCluWOT5SC3h0fHgcIuYwAI3j9YIZTNrJsqNW+wFAcPT2DNNHE1OQxkz1pShKB3D1WdUhmxEhaWCFM+M6MuA1SDHhZit8fdtNV79Y8wz77kIr+O4Odc8F/4Eg90xkx7RNLvSJgy/Bz5tw73/iMF3FDFAerSI/StorYj92/iSepDbq3tfioa2oXuGkMTDPi3X9y5WSPu3PIJUidmBzZenoEVqY7yIMzR+xH2sW9GWQyCXXFjACIzEYxTE+6/FhZLUMgzaw44d4nB804K+ph5Rbs33dibhbgk3pTYCz9InuthKAaw50AdQPxJ23RgMgOf8bsYuEKEUQopYIEmT56Jnsv77aNaYe7mkF9S0sOLbah9L7u6Z0p0Au+h+KoxTGj0LBD4pquDtJHiOXEUVfbK5OqSQi6vkedsC6AnzB2DxNtoD2Ki/pL+fOmzUdzxSxgck2fw98Nmrd0RF5lyAQmoBN7/T0QJpFWp6wXrsAbbGXhiFqlOzkCUf9rUgHFwDMa6RkZZ8H+OTYE2fNvL6BWDUJ37fzrA3rvJEQk2G7LubfE6Q9dOoBZBiOIXt2V/TtXKQz0YA+48AyBrpzBgIN23eHwcN2p8F6mjqen+B2fv8JD4MHLe18xsahEBIavPHza7g1KO0Wy1IHRI8DjdNH+jxUynDwU387t/y54hAEQ50gRf8wita/xJb3IKBZaWNcpZcm6sHgJawFGrtdLJRb8QhboAAwdWqJahKbgOLN1bx2XkK3ke6vSmlbflWJsaL1uC8DjmWVtYEnoJGIYHaa5v4yIJznjQKS6EruwrTcRV3zCE0k/0ges7Cj+4Er7MBYZcdiEVuKVtZdRuk4XXvFnocUA1haY868rhFmM0+TzASgz2F0x4R77fn5fFJNle2zWQ0DpOFadHpSFGgTR04yZrhu+PiS11nM0t8lB0+jn5KkW+GB674E+YmzFqcUJkCUR7ZP/wQ+8U0fevOpgtH3bkFRXBL87/fbdSgRQuQ+DTXDX+0LcJZSbF3rLrI9mv7HWTC2gc1k9FB5CGIFBGDoU2L9rR1y8Y/+sQbIv6fNByhuN+M8p9Khs69OGVZ9hpwBkPV+8BiDPF1bRKNuay3TrYm8mc4Ni1dMB1ob5YU/3FY5I6PhvoDLjNV0KLsf9yVfrHrZNRHAf72Fhb9QM8Vb8TayDR8EWtsNE192DQwbQpxMUjoJeDe7XSWza/6sq1gqxx48K0pcMpd7K7XvVBmhFIPny/sM/e3HBfFVWDwqPmXOY39FE9xphxldl+R5bygMK4tatj+2/FVAXxlT2kyAWWuGkWsvS0f79VBm8Rb65+vYjTAHb/GzZQOanEhqOZ71nU6zS1kHLYeisuTJpmjBhL59OgwPQT3VLag+fXJKq5RaHcaIRm5AjYg4uqg+Hf4HmPL1jiBXaIoQR2YFyR45gs/CVxpaBwyAKlqcfhFxbtVm0dfX5QQJSSfAP2YLO3g9VkNfSVLd1XwWh521VsTliPViLbRUbxAkDPAzTozrvf5/QcYJdVt1YR5ZepS6+0qEWg2YOie0cQS5oTjKK4GowCqq35VTYUbcNeDMeayYtrdDz6LupVIuab5Ql13GElOilYbkwBXPWyS+PWxnksGAfypD9XSiSWwTwDD/lELG+s6MyaAjG4o+Ug+iXQKYKLNXUZDY+HDNuIVsUoyqiQ+HavLj6xj+MUkHtXDqAmNedGzyuHOmfSdE+KZRr/XrvafdzxtqXuN7nHn/3td0/hs6Ig3Q5u4N16CetOj0EOCp3mBWR5O/4j9q3la+hdwFp11QxdgeapZCiBjcgXg1+8G2vhJuz6nfS4shAlQWQOXSQ9GcHo91sDLi2DWpdQ8z7qiCkPu1AKUmV87aCEXrIGaoEJXVpgPJGOvf+Ym6O/Cy+KvPrnnzX7g0JYA7qOFme8yDpradKhZqFk83Fx6TDB8uJ0AG7wihE0HlWHUrJqgpAaOrBG1b7DLCdBKdmwbp2EbScrHaX/xGF1l6s6JOlQIy48OjOzxR95CBHsQGKvyX/VEqrFZ5ClVyPs7qWPRxI8XbR9LAf1MSYia9nNUsePNWP9qqC3AnXqvaTYCyeBbvuVof2Vf5bPeeEy8VZwPM/3GzeRQxQNOmI1WVccOWVQnEA7ifeDeYflonUXT0JSaiqQLS19PqzRfAygreleP46ExkvmdiEq5NJ6WyuSRCCDMZPZkPrABQOzYdc80d9nerZCOZ4ccilzJOLuP4Zd0cE9TJw4JgaDkV6AcwNr7FGwtxqJ6xEP+8NW9jlu1q0Z95CmCnSKgvrRVvxidGF5/nf/NzvbP37hxEr+IEzNyGHWLclUn4nvCkD0sgkQIGKDyd9zwqwUuVneXX3y/xUtOykqnUgVD6YezRl32STOQGsA+34QMuir0IwYWX5B13E+nEM8UTxyWsRMgcglQ8LKXLpEZi6+Q4XilLBd/Huh0Ht9t2U5nwNSqp0HFOaXCKFxReVhXKvBAEzANBATzWkBu+HOWp8wa0d3PPKCuanH9kTPzMco6r0YFsDUvJXNKoouIzL1zD1Q2PUIuWLspwEFy9cz4WbDCXE8Ds8KXUryo9E0+t8K1lG+1yL5l2qtVVb0xYg/ZbcWj4AKNAfydP+EHQ2MBR+o3amtb9S1k7iICBpeMFMDqULOodE84FH+pOkQYebJh9ioqGh7CxczJVmjUwYditgOBtJH6v5B0IUJ0hmHoWOjnJUsOfHMOUlIkE2mK7NhPYe+h1XaSDzPakd/RVv/GD0LmGIBvIr/GCldnaCQVuIujVOnLSlI0zzkgBOZy/AkIgbndjJb4chk2u0rRp35atDsQS/nfXLeEJbKA5B45vgL1qtJUbt5BU8bUAOaDPO0C3rsEo/xcx+fiAgyqoH7/TID5f8iuS5WXoKVALUWA/f9ABtGvlbWik/FWKTSLnXqldtY/l4oNHF0TqZphTiasw42t/eUmOoU1+6NU6yDYHrlns9vvCglICS4jsv7WOuHyQPVIksXnbZ4Nsbj3N13Z7l8NzhC3hyhHdtEgN984kP+9Zj6f1Xr4sMVug9/QZKsfXSxdMFKU3ncRuNi8r2KzotX9IMuf20Dy1TI68eCrxySjNCUPILeHARhXAEBtCx48WHo64T+I6ah8KmxXhyEwNdNanXUfYnskjIi+ngXMheQufWT5Dy0M8U4YjOiWQL5ZjXVqaSxX3sCdbRYO5jrLRaYg0APvhU7F0PdNgJCSxronptfrlF2HHgqUEaNRnXwEvaJDr8EqmehcOt1R6SsNHioGbjM/tzTQXP3zEaJKESGM+12LJD9ye3Yv9A3akXy1tbptaHNVr8I4in2WCKGRGNui6p9L7p0QllUUh48Ie0HOjH6EPGFDSEEfXUCQCHSnq7NiPK6Pugf7oCL0AAwhxg6N2mlN5ES4x/blabP/qQNd9rC7uMi9BlkzgQKFcYSlCiph4fSRiImAuskqvjVM6+Eb5RCJoD4vBn8//gvqc7II5e4+kTSEQIcaQ7nspNJRAewt+3Oc4y2H0UONR1/wY+SCILMONgcxyzwIkVTmXfnuZKHaQdGpk2y+MOhWN+VMBY8b57GJi3NEor/NIX1X0PjE+1aitwJoVsBhWks7Yau3uffUtc01MePIomoOWYo9hPDm4LxAR5iNpwX7XK90vLO65EwVRULeuUnoIcaVmZ+aYtVJs5Zd/EuV84TslKQ1vWafqW03K3OIhhmTgspTdMIOAg75CUnV3e6IQfyd+175m3BwiqB3sHfcbnATymMVQQRldyCi4d32kOQZ8YVx2KkPv1L9M6ETTCbwRM1Yk4Pn2u7jfi2RcvQcyTs36JlrfPG0KSRWrG6oZ2l8bW1Y206zQ0TmoG7Rd625kiuRPJGM8PYyCO26Q6KmNDv2TZV7ui0Qlt/G0+8VwdDc9URoGQ3kWCpO522RDxc+8e1BNOP7ifglCRTkomhNZHZKAYRvndnMLcP8iZYxkexOQUbrFkhgJ8zkhQJXkoIcueNMSywn4pU0HEN6n2Ee/3tCx+WVX3tkdriwzsZQL1BgnonWqxLc/46KndYsHoWZVKxfuME+xLk2dxsH/SONjOUjq0RZkRAslakIpfw5d4Rcuawst+xnDcz/Iv1NcsK/+EdbBn46S0+1jdCtKYDwbN9DA9u+EJ538LcHE6Sh96WdmkQNH5vUz+hWtxa5sL/Kxkgw606/jyMNOrJpMtqkwXDVEa4gcYRMd5EZQwkNMxDpKTEQ3f6yF91+7SlwCE7cJJ77B2yTUrr8WatNiSWkVcgqkgUg6bSpGp+6FrtHh+TYRUx4b2ManZTD2GlzZdCRKXRPgEi0+9wIh8DbsLOay4YJg2+MtvvBeVkehU0S+YExHtU05RAmzMiuJ9jDcFRgRCmwJCrJDcgeppG7E01+hMqGAwEW3zL+2YtRAZsqAIaosWFySYWxM2B8XA9UohIPV6R/L1zz3zuHtKLub2a1SzI55h/HrDKvNofw3htyJkdCfqa5XPMClqjLAk4DM0sX2IakywVjXxvjGC7SlHa81Lc/+aOjBgK2iFPsThOG+bdlTfWlfh3suEqzIjAr3IXWtiOxzUaFME9+3gKSLW/KYt6IWrNQ9E4bQb++WG4WvRJz2pLYcw5+iIX7M8RcZnHip7ZKHMFYdlBcftx8VCro4u8DVzhk2TB+YN3EPfhrG+yJSVoslFQlhEdrid0ZR3AcNo4d4o3k7bIHixprP31oLoCUcUauSpu6v5OPAvZug3VsjujpYVRd7RM9zeTpURKknVva1k1EAhPJ/yn1+ZoiZ4E8RUBax3VktF4euXF0Qlax/ReUbEJsr1CNrylQHdAIvwipcR8YhMfQqNjt8PXFyC+kzP4rHiYVHgqQoPCm6SsaSy7XWd+2jZCiinH18tgqrkaakAZDrt+YwbDJsqybFikBhNy61Q9X/iQD7YdVN30XGEggjQ8BU2EiPXYTUMox9S8LkhPgklgx6lcp1QlyS+bw/Aa21Bl3qR3+cQhd0LbEZR653VPrt0XHyzQOQ8l8w8qk8VsjdGy+9EQYpQyYbK64OU05Am2iJuWzJ4HUY3nW9AyVfo/FUKbNVJw+R2P3wF496c9ub7nk40phjMydhyZz4RanZRlgMj0xS5KzmTNth884Xvhja9d/+as7RKQe+rOhr9C9p04f0MTi86Pyg12BUpNF0VbPgsSQ6KdemdoRS7txeGIAdd5s7LYrHChvfW2BpecrXEzhVuMuD027XdZnU1RJVsxGpTvJegG73uZaiY7MNDiu//UWZCnTvPkMHomAxOtJl+e8B79Ph30yHTBb64NRgDLsIhLztY65DYtwTQ1T+9fTWD9ryGJ5p4Nj0//IA+Ll+5KDYBYAsy6GS/QaHoWJeK2RMZdK+zSugrZ69my+cI9NRQ/bMcF5l4JFndgUToFt8WvCeOqXDqUF7EpnDgpcWUN03iJjQGLtyFO49WenX06p6uVxGB7Go4wxdTKGS6Gqwo8fIanIrhtgyx6aFhMqEKmzB9hHDhBUGaXiwvfc/GZjHcvbUGWR3tsNBakWaovHwjC/b0C0RIhMm4GG4NigkhxL62l5DMJCh8RUsNZN2ykY/DZAlZZvcQcFPO7Emcn7FhuEKrNFlg96IL9qPBX8MZUDjc36SjjkeGCLNYodjWx7J5bQDJgTXcEsmfX1Q4bg6QzSWsWj7OyjocheW2EdBm3h1+2KR9a94QGQGW+j35Kl2ZsCn6iL/f8EtJ4CJJCvN3mtYHZwEYRg9JouTFM5mXyT6j4X5xFsYLovVwVtE1jQcd5aLVxFTzgEeM0nCyYzkt9TV11bYudG9m4XT7LYD7uu5t3I5gvSI4WavxElATHRuaWaA2k5pBAkpFORaOYlMNQZHd5zaALYziAqJ+s1R4Ov2GF4jQ5R6dAdcNvpICdYzM7F2TgbZEvmql0rm47KTE714DAkkYoB5gT96V93vmIGDzxdsv0HZHZLo1K4H2ZL/vOp09uOCvaVSCKZARH40Dv29UKSXOqWrZMOcHradW3WD1Hppbl3VjbGoFr/p0yGPvkPd69mEkyo6ZAj8liaFhR0Icz6zJfcmR/PFMbP1gAKQcT6vwHzhq1BYmpSwXELeQw3qfQNDY1ZZb4QuXn3+dp4xAEZj6gLThZnrd5DkkYb8/adHEbtBiS+r9nVlW/lqOMIe+bJYyQr3FUeK4qf9zXbJpfvrXGMhvRNOAv9v0XX6K/3j9fGHK9m3P5ObBqqRmRAMUDxacIXlXTXyE+AjmR9plThbYFOhIdjIMooRmtOt3Bxj7lGB9mGbnyXbO0hTZZzWoEWR8t7O/joon9Ysm574tW0aZgs0uIzfzRH9atV33e5fsLVkuLHmWirXcpPxllXi2ehcHDEIZZQY26QDP0PBn+yidCegmz/FLJVyv3yciVdkx+UDzobfugWGFcDEIuzKMNEmWOMJhLvGsL8voj4oAfCbqJP2g/3yBS/gJI0dYYPnWit9Mqqyaj4ITdVfGqQqpF3nPD9axyPm+56PZcTEUy2Tr/YX6M1qaAjO070g93ENXCVu3Mv+5FD6jF2t69H+DFAIyr/TLOKG8eDFM3zrDigm4F0nahmenf9o3SAAzIDc+uvXOC/1sUoNk27G4OJPoGilHHD0AMJX8FDmCEUlGZtQVIO9sfXsZc7eocX2r8Gg39vGjmENKCAENz23MVJIeT616ju3MiSVHNWUAnLMirl7LBAmxZALzRqDNx+Sso4iIAFoXSt6ZXCFGn0ywqdwS457Ynjkrr1ytkqkUzWsOQGKUd1BZonOqSioOEsfEgQo6bzZRibtkoQ20yc+NEKTMGftefsSSLxW4lgS+ikBOgT9L8zqLyB3pn/ROoloRty5NlaObrdwU75ZOPhHvSX/TQsd2Mhy8hp7n1kGCImNJVAoyvQhubiDCK5xCvMwjsvchhbB2yCTdRvzeIFH6i0u/oHFe66SJE0iL38eMX553J5w5zf95UvX+uXmJTIQd1AcC7iposiRikkhzkEK+bf6AofcBj5hchM5wJ5+Jtlx9NLyP81xt1aZ7GWy8Y4GY6lWjFpLjYIPCXTmApTLZusUWFk67X3k7fbWAMOjImF8scejkD5qtzf3lxrBchLlnwi8PJajwggtiie0cdsqPtF1oAoAqSYoEn8Xb8suIDhFT3FVrDhtXeja1KU0cCDeTk/42x/jju4VJQwP7bbfkEIGY+tAGgy7I/gnAVPqdeSeoYBTUzAxrCA5VxpAO8BTXgoRszrsERK82JyO8AC3zyRSuIUmeZLWLgCS/DsIRj2TudMemk3lpdy6tJjVnm+l38sJCvfV20RUy89SO7/Tm14mwUvjwL5JhavnOfbh6qXD0LxH+ceOvXWlIqLRr+BJrfCGnsVKzTM4M3yFkaoy7BuqQgAd5PdHCGunlzAlFxXnmI26o2r219h1YmFqugaoD7valjXJeyvSFxNQBYcGxw1e8yhfwFoKSGbw9jxhbWlmIuXNsXf2A1lT+2qV6sAZ/rf+ChhS5WndmsCC4SXTMqjRS8yI0Dnl+JQZR0NnLpugWTkDsy4nqHzPkHQm5XFmXBRmmlachRrsxeAcQhyNbs1bT/zmB8lz6arA1lyjlLVAf5Y1uyo6i5WpfU/9XyiveAcjLlSdok1Y66meBqD30igHGhz8YR+Z7AFaXgxrRHi5ydq6GEYGbsckpdwkttJj7UGYTC9uBbBTcRelIllLby9ZmCu91Ls5czyl4J7RaSx8NAf9FHTgA+hF4TZCkXb0g354rbReIVuQ6yoz7miLTRuwz8eCogoFCGeQK/idDbF5THGdUURo4CRRMCBkoN1h7QQ+YYjJv97DsSm5lgkxxeyk4awhppySbCNphUCDWNaxc4l4Xcj1FmZSMKe++hGeFg6AMkPSFTWKzCY3ZS7KmAjmV7tKY6VVZakEi+zpFcRAGhbWiaFMizUc1CV9FziLHswrjyRKaPRIh3bCw/2fiX4yjPBDaxVBEaGtCUnfmz8CXN5JbVH0EqjYZlyjSU0+ARQ12ik9VAoJPrcPEqaTxNJh5lYMqZ/3SwreCRr8WYLbW154cVDtRG/VFIdTCUOH7XOPCQ7+bAy406/bUrqpfafa3NOlNkd9zQZ23DYQVatf3ls9BQ0moXtvl1mYiQL2FnJa9Jj4lk4GBbwa3QDi0+U+0vMPxxuuMfZgE2z9C/e5WmNvVrkJchVe5Jf84DasjW+a8akrO1+N6WNZNXQGJFkpVj6W0jkqSHJXT3+tivmgsXQPiPxPAmrzWdu2tPIYCC6ONKwlqo583YMaZl3i0ez154MiKm/wEHZTuBxc6u/h1U6pTdTDcWYLWC0Px/WXqBhVtEcIw++MAnJdbEwF5meHnPVPA2NYRYl4ZkeMWMtITNpTp+4RJc//keHygOpUE8xY4gJoqROGT/thFt8w+63wdpuyefykPLButK8HDGpAqI5JpFRcZrG//YF2ohKg9jHgrxtuoKyqNkK41wf+ZwKamsXa02xAcJzns8mjiBJzUOikVSqR5pFLrOqS1It3y7PLXRz+DfzJvAyu8UPOD7ECDIUWdDrOdnq6dPl5FlwPmYp5s8hxZnqg+qMlu29do79pz1AEXSQd/hsToGA1ZCKhp1JWbrWeh+ar8wKHYKCc5q16bOj3lJ8+UEW07nqIR5o4Tp+12h408UC9lJtfyhR9ErTRtWXdoGVVZtHSI7gv0G6uFc3IMFig+W4XNbv9OzNdpzivwsa6jYLnHMHDpLxMNlK5/C79KFUhhIbCaVgo2oroY5a1wZdlIUlzUqlJxIx8g4KLBM+P5R1l/s8+NipCi+YYYIOb6jjYsLrou6jKizNWlV8jKnz2R44uOhyiY6AW0RQp1nsZ1WgNmZL2BOxlVxgW4IgdHCJ2bMg4QIkZ8S2eL7UisKJfDfEgaKvhuU890FWp+aKwJkAv0RwGb4qaUvWoBcqdmPornPesmAzpfuP7ArE9304wgq9SEiukbqyV3isWNYexoMGhc/zSC78tzglnNu6fYwYDrc2bo5LA0BREJ7nB7x4WbPhi5kvmDxGe+f9KZcgjBXtD8lIRfAUkA7LItytjwPLNX4za1337cgOzjqE/Fm91qkXElDgdDh1IYFuwSV7dli0VAODrWTsAt8c9K32M0n+QZehxbt8NAgPLZyr/BFwumJ1Fsp324ASy6Ft2mU5gpkBiRUZmkUrb/3gs9aFcEjocacDz9iFlpTPxuMsHQ0y3GIvoZ8jVZQkAvtcO/i3F9YXrpbMhj39muc3v54DS+tuuq00pCvsTvaQgH3ZmebT3n29gVcgzHUYi2efOuu7GO7EtNYJ8Rt3dmybXi5hr7Jkwxqhud2wsBBLGCrNkD0QHhiQFUvJKhqukhSKVmkuTQpKZ/eRviIemzWSqWZUeCPnYW9xfRZUwZ1Nc7BZeRsnqUZTjLKCRCrom6c5UqG8WBiSi0EIpivc9kkxX5q6sh+Mub3cbF+4qKw3TFY2eqvWzkLpmToATDT2OLqI5Kg4XeBCFMkEg56AzvkTNzIsalR42X5UCN5zb0bSOD/+LxkxjHUia6lUIwjgr5jkxqDJY1zi9pH05q49TCKHw/BLcr8HvuPdYs2NFopW+KAQDHmEJp4C7fZunk9c7VS0FvvHjGGuKIdRsMTz3iLE7rLVrFSFxRl97RgdLtlfevIZT0iqoHHB9StNYZ6AxhbANwiQhHdvLchLb/G4lArEeFHHxo6SW9Ffj9F0ryVsaVlWX3Flxjm4bbO1GL059SfB90H2T85fVh9tZwjRSxkLp11zxS9PJmQ24aV1xcJ9F9w+pPooocJfcr4iDZ9BogrYihrafI74pWIzwzkH07Wu2ChSzlf0Rt9xW70+cwBsruMdRZe+qqAxgiVnIiG4OP4c6evcx4MXXKLY2YoUDj8v4AyVTCAVz9XyS3HijAZkxx+VubVvX4XXBqMQ62wjXkw2MWE26+IcwbzhKNpEJQIdXvDZzJwPQpB6O1o8ClA/y0SKYCnR6R6wwN2KxR5LHLRQfEXpcv21qmE3ghPjLQLQU9tbJBWjF2xaiWkPNv21A2UmXvzd9TtlhcMRPSQ2iJX9+76HQNc4OyFSxakWDc9DRrS7mddRCXsbAHDJOVIZsnDMbQjr+dcYIPM5u85L+lh6GN4fLR0oOvMeQ1FKl5MWBhl4zwgb1dPlqcZLFaEvl3yMQrnRCGLbw3SfYcABQC5ts2DIlYPu4a5SbAFpkUHWsd2kqNNk5qGx4otXyqyZ+trgueXy9r1vYg99tr9FySu7fVpYuipG+DQl1B554f1lGAgcc32+7fppyfMrIveqCFx8tT8bsUkQFVShztWbcb5WFMoLAdtoNEKJ0POQd6wQpRZYWzEFR0CN53GjYYiFXGhzsqmelVW78p1PlH/r4YdnUEGCpQ2804bSWlRHM5b2KtKWRfKZD+QlrFVcJ8q/t8SFSxKsgpk41eQsqp8S840meL9IqV+WWipw1hVWi6tonUze+8w6uLGyiJk4PkOpqNjKrYHr4hd7rtIgyvj6kjg2GBZubYwtIRJ8WTrwFd3i6iHQrE1ghdDkQL7vjDddGBbVbp1TG3l2gA5K0+kEZNmJXZpXiI0atgo18+yzAmlsCyMhH4b7p/MsuaXslPDVMWWO/RgLsyh8IjG0y38h+XZ34+foKRsE/c9pXGCc2/4IDReSSoPbtoNHa30pxe/3kjRTs32rg8i55eH1joYsNsMOojfLFwWLfPv/iN4COIPHFD/3cniYeb5Fc3+JwiG1MkHjuM8A3ygsU0FimvUgwZK1eLRbkYUxlsF8WLEfXKm7SQvYuE29S3ABFZ3RXnhj7yvvIdKSKV3JtN68+MoDfzfEoaPYNf1rfyIuhq7qJXA3VRBLoLNj83YYQ7b+dGsEvx/D7jqW9VWuRoUJzlitwSCq07dvQTOwc5jEkWSpnXKGowfSCN4f2vFqyokGXV9f91nzMtjibKUHY7XOYXBKRoDq5OPBdUAoDqEgsgen++EZZIpWPorI9AhOCNkhytI8uIRbaD4SA+pZbWahAy+mgxRpztt4x9HmqQZJ9i0n1tqf7BTvV11lFSkgeD5JwDhtuF5Qr3ZiMXvI5HwAXYhRQPABeQmls8d1RJE4oEyKHpyjxK5N4a7C7m0QQ8AS3uIX8suHMMp4RVQ/ioJPeygSxXi/8Qz4Wd4+3gJ7Ls66rSD2HwX7PxytIz3DmAbqNqefAJk2YnehcEVsxb8xMYq64O/QqizFrUAfruYHFkDM15OmVo54TUNq7u72Rs83Xh/K7omHhQe2LDqNXhwkcJpBlias9zFrQGK2dmljOImSYqsvZLdmn2zZQEP5c4qOmDx/X7SKUTBssuTXC0lJ6695hpteom2pLGlIONFA+J9w43cgtTiF8xruwPaYlcvTmH9+2c9xM5hf5AH9L39z1MzG90/PYfNDLPv3RllNNPiYMnLvrJFiKoqJ4chts+I6QuG5jyVp91xZXTiNTdiKKDHZIXnHvzghepRzrUG5smEM2MESwP79u/xbQ72PFtXQE2jnYqubwfq50u2FCF55MneoGb1hyDXP7B3UNtQHiAirbzyvZztyAyExF13jZeKaZq6xQMb2YZI+4Vk00tpzenIyd0Bi4vj+34jCLHSAgK6mWQjaeK5FiLTGFqkx4vTdrAIV/0n8IwKz3eJTglfTbuFmguO4oAjaH6oJffjCO0Dwj0hAPRDzEuSYLfCLYQrojn/nhciLXP4TKv5JhVHUCCFHZbk29ssckAMMqY5MDCmz1zECEScyKCSVb/xaHdF8jl5jsKUi1Sd5xA/eI5QPiPg1vz03bL2rcbIjgj9MccekvDghf7atrFkr19psQschLQKHBt9/rhhqESZ2TlWcDn75/yXdI0x6brLf3ezOj9s3IGJHrc8IkxC7/goOXSbppTQSYqQEVks2ddu2NPfqRtwQJ/D2EAJot4n/r9aUAI2bNFIBC4LG2Jnz552LiG/X1n6SjYquJWxL9Z1oCls4TbTk/FN/DG08f73MbFTlbPI7SmqGz4nP44FgcELt1udgU7UMGI4hUa6bdUYX0XwSH3w1ZeBqH0jqhe5/uQETCdzAmr4eln+WMUPoY4ak1Cs32kKsK+jAJ4ns/F3J6MNZttYoHvBu6bjLO9pRBXKaZNTXZhNZF8/7eCyGCd6Ug9c9PFVEuRB6wcTp4S585pGAaQKnhVi2rC6c6Oy1J5PMTcGv4BoobDWt0/pTzUZ9t0dLpZHLt+ZR6995yMUzqokv2E65sU1J4vLHtlDBlwO0bL2epTsObRpwNaU67YDTDXyfFuVVnwK6MsYTrzCZAQyMKTjFaEDdvMonfj2wzbxUFRSFiXfzYMfAonZsfpS4loBjimbfbIxADTHces+lsfTSEdZr6/nQHwhoWBQSdwSXKy2ji6OkcxF7xCKVnOlW2wGl3UyddflERYeBfcN8/RlL/bUimLlOQMv9nzv6Eel5qJBljCfEkhuip6V76mEQs76VR3fQ7hwDU6hkUKD++faqDI2vSRxarM92g5sQqv+B1VAJ26ocAXR1vmzxKt7TYPQED7wTsEg52rxULHn1gBpHrUSqM0PjGvvbh0YthEI6Lq2M2KIw4LXKc/DPqxrFfMSFEB3lQL2zpYSzxvVlmC1EzSIrk/iMre1zNN5zXlMT5a2FwaOu0iMEUKSJkiTXz+gefrNeoxZqBPM6NXyqg7tivaQg9Akp5IBmm/RVqYbkS6X5oenIOdy/VzV7LZ3lhBIKU9p4tf74xWYgkvEdoJK6iBMK6vmMNYMd3HnXzh7Jv4OQ3KcXCQBLSdRHidVgIe7Ffz/4tWvZzF9w5p7u40YZojmAYAs4UyNce34OaRb/zUvOxNyxesBbVTC26saCiNehOwWxaW7Qw5iWd2/KDH2ZJBGeS7gRSnNNMi36gWTL5EEPHu1VmMTY2d4yyb7UBAm8PxaGT0MRMIraC3Z8IxzF4e5uryTk5My0RwT/s2jY5OMXZaEYf3gHiHk/VL3EBrAo9QAwX43LNveCA4r8oiNlFm5WsIwesqJUh6bFMx1d5CO1tsuz4DSZ37yf7/olU68O/ZsjI1FM6/E6vRNfLab6CY+Nqtz61vrLTot8uwCXTmb9+n4LFwFSZxq6PEswpt4fBA2e7IGfCwjruBq82Jiwp0nCEyL+/s78pIpH9EXlQEbyV0DVe9MAfJ6LlpHLFqhRJ2VgVX5xmWGxxNY6cdN/t5WseFyN2Uce6oByhyt80iBdfZ+S+eg0RAENIaZvpqVVrTeVDj93TlOH+UvS3RIok1MxRs/o2zCrA0Ph44g1szwL4/VV5EpfmR3CKi3cvM2eBWVLbBWrimgEKLYG4zEEQ7BEDvMwJ1YSULSqKfrgpb50soKmmGMsbZi4jF8AjWhy0z3zW+He4yjbp79wfqC5rVYPxcGfuK8zZzvFBXEM4ySnr17O9USwum8ZqQeV4/VTiIs6c14sipwNFfK+AS3f5r4FVv2B7KpzIEwRBz5WvzdgTnDCrw9LDlX2uaePJA3Q4QqWjA/PZpONoHG3YHC5lHtZqhVUHJHGnGCAwGeHLWOdkYory/J+YVG86VigTIxL8IKlSWvom20fioS8AbqIM7SUR6PFbhOIDRMU3EjA+xAryovusoLw02eMr4eXkxAEqF15/pO/d8jdYFpz5toqni2d5YiqRbWclkAlC6P3ymBVWgLgLpt4BOsK1i+h25qTl6D57XMpKhExq1W+lw8BOSxX5kjF0aDvspC9tVhR1Cc03T/oH5oqVjnAenWyM2BNsc0LJQSnlIXCOx/PGFxgR18x3qmj8CsF9B9gpoKXtYcBABwnzZbo5zfu37uZrF3aqC+FzS539W724x0l6NynDc6cyI9kTSEPjldpFy15I96/PlL4MO6Qm7tu/oixOhANDQthDLrCsIyhWKAwX7QPtwWqrwAiCrzq/4P6OQg1tpQiqeFi6+XbFD3QK7mGHGHPNgWfDeg/E2fdnvcQ+cPpcNnOZ5ZATMh4m8/IeksfV0bcr2Pan/kx88NwBg/034W+aXmxAUVR+v4b9sel1DtDtt9rZQOhXBi96rTE283wbH8BYSN6HlYZKLh+cv0fgr26CFfkwEyR70gMVKykmztgRVjEikJEaSxtbkx6vAqzwUvQpIh/yS2bdRPktR1MJQXDxmb4ooAOZ1OgO/AOyTsKMW/jfEoWuZcOx55+LmkOCRf8B2bcYUYdj3114GYUP4H7o8dq92mcIeJLXINSYMIM23pTuNSRYVK0Yv+LqNzessGmwaIgeNuSgGCbxvvwcxTSE6c+PKNjOHnxWymu+q+oX3GfdfRHXXn1ktjdLruJJ69CGRktCzIIKBljLuOUKupS7cI8un52Fii3ai7MzGAMMTIYzSAx5pRlRKjFz2qHZk/W7C8Sb0PpvSdOTpv0Kh+wEtmUcBTkGQft7YVV89u9/2AW7wLDCFD14j/Vjw5o4alVbTBLvM4bmXAWZX5iMNDIh2lARnzkr7YGuu5MGciKYUUUQsbIrbk/BLgkF3029cOnm9YoMmGDqf5ULMwsN3L9SlPKydwZuOwQnDEliy33eROJTLZkYsHG7L0CUD7maM1uYyK7ceK5j2DQQlHR0+XEufSQ8KqHQH2djErWD5nM3HcqnJVrgBifsaTIq9IUJaPKb9TNIvN4f5NAdHDUsmVrlyKGMKK6sUrgbE1Sk7LLnh3qoJAG7Lx7kXJCUJiqa3G9Nt5pl4vFsCZ+cPQoh29uflkui62X9siI4TT32WtCJoySeDk8NRGtBLoJZtb6gZejtq+XKhxwEiSO2w5wezbrBif3FjifRw9Zn8vX8u71xM/p29forQHdonlygzBlxpeMrI2DCcSvADleDoGFLAuBjjMa4ebcAPJtlR5tWBbUrscwvB+xL5lge4PsaUsv3xnaudCrcGCS6VvaykchSkrw5kw9KZazrRdu9xhxO1jdQGbcdJsv3kTnsVp8UFM2zuo8qE46P+2eulJrenXqc0q8gklaIp3mL0fw8nwZXk2WVD7A4yYKhua3R5Adi4OGVSbyEoPHforiONEJ9VZutp96Euww6+tKwBwWw2fIpw9ELWi/9sAKMipL/CmyQZVfaYYl9tsD8HG9qhszWQJy++Dgs85LqKCDIcGNqn5ogI306S3yRVubv0QPjXgRymT2RVcHyi8+GVij48wYIEFf/t300lNrVHRHCEWt8A5eAZwfCW1dKkKuRnCaHp6gB7cGZacs5foI9mqsBLaVn9VgKitOD7q+5aULWibsFBsqA2wA1ojtu0RNtQo9yfheQgPfHoFC40RVzW34hbfrwKzWmXpRvEbB6gqe9im3dciSRl0M2IrD2b5Y/76uIrqzxJaK22G7uANxb3oAictDzG/EzY2pKJQ2Rh7f9rWNCfTpHtXm6W8oyEbBkFsygjRjODPVu/4Ov2HvjTm2ZiyIiST3XCsSVYRuUIa+I/p8iMWycrXsB8QfIrzPSS1+i1RLZTcrNbZKc4lNnEjDT0Kaj5T+/HVZUxi4FVR3hjKafeGTC/CS7Zhy9W/NsYHySuSezDF2fsqf0sGSqxOtCFA6GfoeFyZ5peNcAUQZEqOZGjT1l5XmNmmF5oayLYhHVHloEjxjl3W6xkXqHmgOv/SKTbhZgPknpZe7pEV9m6g2p/1hi9IGEKgyZp9TS87L2eJOyMH8SqpkK00XxqEsX9cKlm9khpuZoprFVtOMU0UBEJ28vQxICQhCLbVAD44NqvLNbTkXYyUPWJAW6FbxFa+Jk04aoqlfErfdEEZSpQm8zT0kzZoiaM+OUTtMHzS4tnlHrrr7IX6AA2mA/QA3vPMrBwt2xIwNoMCKwUp38yGT7Pe0FcMJ4D0i5sxGq8DDbjpu90JV6D+a3Wjg8V7MZQyU3lorXfmQxkAwA3AFL7QhJjVqLZObdkrZJh0BhbTm6GqG1NkNRlHJZP6pIl0V0FFJxDcLAWADo4mcFVXBsoRqLZ2zG4Nca0BxbiQOuZqO+w52lTXf37QBKL/WH2oFsWyqpkP7EDgGCTJyICr/X3MJuzkAnLl4347WXTFP5UjfSR8GsUISRkk3IMpxWXN/9LF47MKwagueTfF55chCLpfQ2c8ylKONlgFV+uI6ENpRF2ggdCQ3CYP52+JhKobDssnBvFzOblAi3w7Vlq7brSbYTqRHDIxw93Z/5GfGIM6U8AC6hkuD16egKEarHQ7WcRt1L71tzCSsB/S6F1D8LR1raG6r2/S1okkTujyh/Y4/knxxdJSAiAe6DFliwfF5z8HVGc1QzuUQgJv0RCQgBH6/4KraehOxq6ez6CisgYDRE+jKyrsLcvUN8F6CiBmda6rgS1YydgrUNTDuzC0z7hiLe6heYhUXSiuwLqOwPpDyxVd9/NnMKpucatyuILwiHE1yms4ubFMt4JpjONfiiTAf8VW9JF77qS0bVMRN+e0rRCa8MlLdsn0St33lqyWURw/8lKLUqHeBsiMrAlCDh93UvFoF0w8VG29Xm3HoWt/terpj9au0JtBGUm2FMBnHD7sqXIgcYdVyVnGdGAQRkiypQ0OX32ry3LVWDY5I26IsKE+VHpBwuewC3UtFA9/I+eFFyoJ2GcatXDH30p/+n0Dwvp2Onm7xVC6HKqQhlC+eQ1vyu+rsoRT0b3iSe2k5/QTbx3eemgyiDp1w+IWSRbqibcUy7x04bNVMFn8+Bfi9hvbzr6tlLBgvnQ9fv6MMTYLLnIZsNeyLgXkNA1RdmDRfYtZW8AvJdEvXbuWR5Gogs3vONrBT3I5ofoTdcrA9vwVGAcCQYcPUKPliLXNz7F4tZaSsHRQoFSnW8E7bqu0iN2SJ/6koFgVZUM8qgBaEdkChbkWd5tA2+pvydb8sxop6vz6BpA6G58YzLsumSSL6oiduIDn2BTFtsOJLR45pAAQBjGyIukyWXHVycyW7Irv1Ao8hPsS+JuXVezAZoHLEFM4Q07qym+fdeb0XMuWvdvVAAMz9O8xKWmh+XgjmAiICeVGplkoMw56WRhR0wiCUgRVY5vm2OAm2NAXphGro+JVTyr5vZA5cxniWbyyAjL1bi3kdxqhlLNgh56yx5iptv6K7nbmY936jDDSxWQYwYtH9ubjASPISwWzPilOFIrwsVdEA4KhXZD/Fx19+XB356LzlWfGSzL6bWElLQeKi6S9i0wfse4oWtujzJYDo/6uHtO3DCFPZQxgm6oovjXPeXzdOMIprPZSUClUNfiyUsvWeuuGNjqwKrpSCgMahdz5dgCnqF5K7InG74Fz/DztqHqpCMUxrHX/hicVoAP9kIsiN00pAd9NU1bwAZmb6usojb21300FFxE96O5YzmecVh/GASZTFIj80dAtPmaRFxo50KQxV6G2qPUdfd/8wMFYHspczJpsRkcHksicmyEPvQ1fNcujmx6kl1pUyumCqS0hqBeYLOoo4bEvh5lTttI8pCXCg4JJFZ8mMxkn4zWbx8yc3/Fxm5ayl7lr8/6iQfdoE8fZiLJTQ6ZfHmQFFZADn46V8onIpjLbdTeWD3I+BTVDm69X43nvd2CWdAqqBhP/QTjy9slaZ86UBRyBacvKAVVLH7vJ2oW1Frywyu+UIk36H9iS+AfLrwPdQj6z8GCXbWwq6UPZ6QjNbkhKMJkMqVyppgIIlT+rJlXbDU/5ubM1PLEFRPyeTFzz6P19X4hI8KXkaeD2hmAYunqjhmBkZEtKy34Y+tTijSXbU8lv3ivVgrThAGDQ8ESUB8HrezEsqzEsK9koqzhn+Xok03muviTXfoZ4MwcWByddtgNJRr0K2QjwQG/P+2JknQxUmYSjzPqiiHan8YtR3J295vTacF3XjS0eGPA2EPtw9NZPlbmIjz4nyEGihWJhvm0rMmZei9hbc2T7KTwmdZg2CVA73P7B6SK9Xmw8tduKRBLDAE1bysy38qRvWMDP5KNhk50RUKFyzOrKhlc5s5dD+DtKtyl9L7deRnfJqlt2TeS3snF8VQ0KFTSTAT9nVPcyzlkbIF6D+zGYiYbz0XWQ/R3XVfebtXmXWwweU/rPeef8NDr+zX2iJlV0nIHKwyGtGj/w0B5wTElGhMG5Dapx4Wd85Er2B0l9CqKoLukh7w1pt4sxPgRmV6VHw/F17CGmiRwjiaJSSHs86ZpnU0B10YcVyaYA21FC/L9UiYZBAtndTRMBxuIbXnA4eeMSUE7sd/3V+JUdDfOwZP4OAxQljdz5qoVr2sAP7TvbP5JgvpnSVP+bfZfv2sI9cMY2LU30BTwaAzPFwrF8+1txYyGVztkDJk5n/Fy3WjICiIBpoxaxxihtVzYmQJR1gLzPh5mKkXrN0mZO9l4eXqGLPyammogL2DZ49QJnVsoit1jxYQ0X1rPOQy1FQX9BSHJJnXI4YB3q8laai5GfWIAOgyyftymbf0gMVHN3NWt0oUbPewbK0IMhLK+cVDjmZ3cQww+QofSS8Rk6JuSxHlBWEgiiPj1p+h3vI07yzbO7NlAGV48zMQKhU05crDaShxQ1GuuhAJ3oODyhUtpD0xmoforrLy1LmztAgXEgl9eVMvrOdRyS15b1h7HDD/ExMarH/DnXiba9mpat1TYaA/3bsAwhAXLNHsjTXl0eJG6dY7qU/FGh6rrfF0vxvS0vELubl+aNlkO17h9ECB9rfEDBojPr7G52Ay67azeWxKOeRhddvpssJEhM42YRuGcKCv+nd60EY65dkafXkY0QMYWyykdyNO3RHe6atiU0sJEM8PPbNKNxYqqMbG5ovv2p8CIji/niqM47m18fYbnTBPJiHFLboVj+HmJGOvQxYnm3WTvqbcwwMFHMXUlcd6R2k7czJ75mEspovXTs4KA6aQX2iCogHM8XutMfl5BChBo2KgCp+KBrrlWOkyJDQsPU/xzgCfsszWXYQxUESyu42VmfDT0xf8PFfYFZo2p8xqAz7rSPEUX3c8nAqCNQuF5WGIO09QkoPIJZu/RjiWHQAJzWrgNtLPT9eto5B6wd3R33q0WWA0MdndrXWIiGj20joVX4Y7wmdzOxHQ/1p1LYGzIAWXjPk0DlBC0SmU+N4vMAer3ysMGR5ZFoOjjsjpnUmnBuZhTYQJxow+Qvu7zr4hGujqi1JTE/x1Lbz/bDJ/X/SZbq3hSAqMxwgmkJYw5e5XxzQSjrfYvS3RL7KRsG/DhyPIjaKjGh1xq8vB5ZYvqpG0YtMg9q2LIW6XNpeqt+rW5Xud7zkaAmLO4krUjkTceWGObPSIQTAwUMk/IK8ykx7mraGXLT0yoBJb+HQiyGdaGkWvvS8RywQG8a2pgk0p4rVcTV6hqrtmIS8r24yY1lJEso/OlGAtQyCmkaiZ5wC5ZiFOSxQgrcyqQASxSHu6CXugEIx+BqcRxR8xHgkd3pr9xonqLJaC7ieIyLOuyD03onBnl53NsISWDcYqXUsSX8O2jpAuAKoFenX+t52gUacf76ajk0Ve4PJuxjoXVPJYNarL8nMiAGEoa9PqldFcFJjtT5D1N0f1awjv5/tVtPH8vAmgCx3uPEpoRakKrLiK0O3AW9AxvfRy4OxLtrbhHx7qFbgl4/+A4p84km9/5zM65G6zlK2qF3SOnYZrm+FPbQ5VOC8i3g7X18uW+SZjKep07Hl4JjKzwGN6OtT7yvZflxhkB18QXvPoxS6BVbYYnovUhRAjlN5xFDA6JoLzt7APJus+GDFiG9SIUaU0sg2jYpIoLT7EfTbYRMi3/vP47zkpy7ouTGvBwvtldd61whxUYiPUz+SRa7jTN3Pz99FIakfpR8Xk3lUl4ZTD9QQmo++Rt4YKD0yaLUY6YEj23yQBsv4AFn7QzYiOLR7k7pgvkEIGejpx6DOBeVvJjjA672gT5SmkocL99o1w7tffwovNYeIH1kSRsSFMS58YhveXKENKjiMFEgf3+/XVJbmSoMIAwVs7AiC5BzuEAkq9y6jN1s2muLDjoVoNcAOuf+aBswCRZGeuTv2IlfhCiBrvdjKRbw28Z80wFdpeqAO1PqCkFWt5rObdAktrHeXc79eZ0Ywgk6MIanqgLyDjqlrr8dLpxS43lExY8VHOsyEos1BgPtMwICKgZ4ZTm3r2ohD2Q/fy66Eyixx5XU65mWgubQF4m/pQlEF7S1+VeNNslOShrc1/uUiH1YBGpFmqV7LZsrZjvEreTQa7NtYG39jeKUBLPuJEpV5TNGQMHcqW7qaUaON8S9E125g4Y6sdSfYUG4F8tdrlDK4oqChMpF+MRt0A+vXLg4CyXBjSkwxKAEfzULWkdBLXDdTN7N/VRf5G+iHdvAlqpffqtHfk/gzh4eRinuhpFv9i08AnWDKfAVe09/ZFDjkmEB5COsj86yS/UNd4dqpqIybpIuQr911yYcDCAk+Du0dA11U53XpMh1mN3JMUAuZRtRkx+skjTr4HiaS7evjTxNLcoANRcySAinJiwR8lfkjplgUsFPbaWlds28lINsBgVR8HVo3KB6xi61deWvI19iMV0XKcwUCjXuHA7dfgtXFbWwqCB2QOtuGlsLwft/hygBpng/hM8DOO6LTpHBAZ/j1KneOTDl2hyuorOCUFCPWLn5va3WY23ecMplP6VkxIwNkSFlngoSpBvW2DkPQawefYS9/AHIloZpfJVL2BLpe1N8RKWTjTVWzbg6UJ8YQNTvZGUUMynyVg/B4AzQ4Cm6Ey4Ls2CFFQJb+K8zVg6VFmSw0Rfn5nRA3ohSbWnB5rVRxrPndcMRgxWLGT1ZAJ+JG+TAcUDA0m3RKXFCws1qLah1DiguDKOulj8gOmmgMmHWtpojduBZDNRzG192UHG1xbXnnLEv0tFBy/uojXx3OHgzYQH03xFsyHk5Y3ddJOjW8+7pV23F8S5gw5ALPPZfAzMqfnr+TvzIY/FjUFBJwCQdvGBDK5vc81TDAG3ekzujEZrZ6Dc7EoaDfFP7M+MSqlL8QtXGhv+8sQGyoiSeGY7N+m3d4PyD2XQcrMTjI8186D2qI02VzDCzR1kURnLuy0g7unzWGFIBk2HeyTqOzINeuNct7M03/3hY1ABCaEliCsgy5mkXf+kag1wOlf6QBo+ZXzIpXJV4GF6f+Ca1ugS82FNcgRW9F+KZVDwer5J8EvyCVmY7mNjqfgaJg1UyN2+3dYy1+fCZnPrCpObl3+rQ/j4iJGqea3bKYD3hKiv/+463oNPVid2AYnmqf64w6Uz/M/jmaxPLlvF8zZUsEIbgdo/tjDgQXJSCUNWtnDgLxTCEhwG7IAwABHURAfR4fq/Kx1m6V8DRAbJnQ0BZWnOFL0aTKlAhnKdwkXjxonmhtipJtdRUpSZ4AxHqbGZpOrJyUAvQ1KR0kvsOj3xanmiCL8JwO1sdnepdmLqMQn8r2zFezg2YrpZ6CcZFlPANr5SnJg0E/C7WNcfv5n3CalR88L6KyTN0QngddCuH59N6oZm3vRKkzbkltN9YL+xdMdEiQgW84ir1A0tLjGpniSfbYA1HG+Zqg1riSz4S8hcPcKvE/I7jtODjXqU47QoyPtDv7r6ruCOSd9h1HK62/Vbg5FhhzxuG3NKAK7+5llpE5A/aqgKPB6Mnt5nxB/s+abvFBNymvpT6DgWEX13GX6pODZ5lPtGSfWc/uL8pGqssPrzVC3hA2Kmz31rmnBnj9RtPlEg017920UemkOLm7U1DpAgZdNvxHzI3ke67bq6S+DC/q7BL66+UgT/YwO8tVo+0C6Xl8tsXjTvs+Qem4BFKNJfLJR0SVQWgzkIADitKF3VQvAsSyYxGGc7XTUNQe7gSGRgDeJ4mzncqm0uVIlz1SqLqc1zIqNQgHybJnMaqhVE97BMxn5YzBvhpYBIIYmRNzSsU+w0oCTnCR6bn8UfK7zHAE903K0LYm0WjoVMCpH05aqwqbz+P72EenmNKE0JRMa5bdXiFhbm4/L4OkIX/8/4CNjMRfnfQYVqMbpn0O6EjCq0+3yWc5vqvKaWYnDRwbrouYhqV97KymkoKpCkzOSru5k54ueP3io3laWjf4gVc/Nm5FcxM08d7iwR+pwiQR1UoHHOtTyPmoeG/OQ3aJsddjuO7DO9aG4Vf1BDEQhQ0ze7ij1UkOREurF/vonP4Nh2qree1ukLAmtI0QF9nZIgUhUTwG+8DDS13go10BkkGbdPZ4kRxF5NLLBVs9MfuZOgDeR79eFyNBXqAE6NHBV9Hsd1bjid1lk0+EaDAyZh3/VYg3BHoKExqxL9y9IgnaAtkIrLUPmPPgUTh+c9nH1iRukJrYqLoEfW+/EM1aDh1vqZwVxoMPRvE+0ShXzz/fLxhLDIvTzRpgLHJWU+PdNv7KraNe3aeaTeaq3aEGiD9FGWigANhgctsOmUkmnqpljCStDg+eHwreSq5FUmYz82uSUYhbpPLh6sYSu1ZAQk5KEzseHzrFK3MXCzwkgCOgmbg3uyHH95zAMgAHW9efwK3t3JxVHqG0g7+Vc+dHagCKUDCt3KbxKQv45w+WyD9jsKohhNKQbo7a5Yj1SXn73JNJbadPk1OpKVK2E7RFSeXYd9W8wXIJ3G6F2CipkEdkt3JUmpXQGIft8K+Is3pMFk7CN1jiSs+dmpJdZ4dSCEdPIqb/8gxYfSw/pPVNfLiY4ago18h7B/WOuWwLjiRP+2y4KQfS5C9AGt6T90U/vM5hSWCAueO6K4r9RqamdqapFYSqLMOzIe9DN7nV/wDaIHXqfdZjESGMjxi/aunK5izYNCtRWhAsxA8n46d8r6rPENI9WeZuRnhr+2EbTy29fUE4nfnVOK7Qe5g2wowXrEOpo40fSU7LgH42leQ5Vw36+5i4ska3b5PnO7pvzTbl7VlXrTH6J6pgOEgYvCuijZiaSt/alJqRQlrORZOAa7WBGgoDFkTN9WJ0y7sEQGIiIJhHLpTvpmnYCUgBwT2iZ5pRQf9pk0RIoP/lTgjW5HoTpiteefZcm0izNX+FMkEovGg7C2QLPMFhgEukMJ0AxY0Jit/HQQgSqHG7xNcTj3HyNii1JqYl3RUmBt5HGnmShABDW8j71VsP3N19U1ugXmHcAold9DllHFR7TkvHCLZJRI43W/R3cesZnb1lOg20FGiBiXIOaAtV+Y320krE3p/WjdHwVDrSI9D7nSbe3qqu2mUnAABLOTCMPsNLUvzQ0sV/azUCWJPMf8XHnZixmIDBCG4sNp/UKnWD/8h8qloYlsFpxheYsqKtjZX79y8FJEkLh9fHoutZTdQGuqYRIopYe87rivtjANcwWDRbX4TnmULU6nBAou3DRt4Qx09qs4um0VrSSCwsnpgZVUzY0y4HfUeBrFQ4NOxLGForegKnpgTBrIGE+jHtD2gs9gSoYdvR4ut/H8LV9aAAASsM+gEQZN0fUCxT7tYwfooOrsjNXG4CyFcTXoXtXN6OKwUKHvcvpkRKzk8KU0TlbHltc8k+z3lYb8kB7s8C8NvzdApBloWqdZKkMYYDyz7Z+L7TxyPd4ycCrphrM3MITFOQMW9pknvf/+TBsVYCwgnXqAgEBpnxywTUodklCdholfnDV4xwWuc4NPYAPL3DU3tR8n0DLu0JcSXNUI/SNr5ckTcLcMGyC3Sohb9L3y/yNq+XWVIKGoCQBflFWjapktoLjAd0YUhwWgqXhFjvy8U4KqusyXYSNpnUibqltFXW7Hgq6RUfkoB5DGPJwfqQmULIQPBfccAdYSpEzMUz/ieor6DqIBGOO8QmLUIzlBEbWvp+mL32MvRRFRp5Dh/2nkvBIctSHdffI0CbXxUM4E+bSozVu2tApw4ES8HNxayFRGyHJQXXWoYlDqJoMFi2HgEWb5z1vCDfutpD0j+5j+bziGfPN2y39qTOda8IohVU0YjJVl/KQl8mZiRl9+7cbIHQLrjAiIMNgfsCOOIzE30rw+xqkthAzMHhvvABwSILaAkczeWSeG+DFHCsOXPIzg4W+6SfqBa7QwYox/0F7im/oNrBlsNbQMuov7wn0fD6G4kZ+J/S3+dB8p3aVpe0CLlVPMVHFOhKhbE6TwK9btd84E/ZvszhO4nWP57/A4pT+sCO1rJyeA2RzG5cc1bUErk/baBDot12dTO4DORc8gYIseCN7v0Uc2r+f4TpbfsHtIz9VwK+VwXroEQxTEs1iohaF7FiFWJ+QXhaR701AjXLvdPztfomYeW+h7LqR95FqmdZ1qVOKXvoUOS/T//OtPm6i/dXyTGOwcenQ35jGKWr+nFqoAXoLhuFZ9+8MwuV4aEMHiE1vPmx98FqsGfP6ABZgvjgkwUHN25t1YT3gW1KYgoAdXHkjtzepfD7Gh/SXHSYz0vvmekEgMRnMU7T4OssmC7uGQt6OiGVqTI0qkcj+Pn/kM4wdCKYdWz6P9MMlAf7ps2Q1k19QY1xNvGmd0BJipCmMPcsxssbm2tu+WENZFOPoPbdt2h+ZhfM+bDsM3dJbvoBjS4PDUTfSbxF+VCqB7qrMbn7BQcYvu+DUx+z7BwKlstVBApu1dx5jcqnzTN944Qal5ro/krhZ+isr0y9V6z7vBWI8EXs3EAIDp6LZB0fJceAY1h8rQX7Qac8OO+l8vPMHlSBwTUK/sFhM6yHZbPV0boFvcn2+Az1QMztYBct63GohyVAvKAXI0gKE/pFmtfryVBmNHn7apE0LVylGAbU4iTM6EDK0tboliJ3OfX+mfwafM+Q/VT5u1Bbj8Y31Jcu9cKS1zDZYoC6hDKxONuQA8olh1m/pyiUsjfqKjAH0IDfJKlxvI6ljIbOfGd9C2oueG4Lg2naSrLafmiuGk6/VKDBQibLF80Dpg3qmcv1GDu9y0LNd0qU/lRB7FaosRmrr/J+7dk5P6C066MhoIbo+DGCA9QhLl0Zwx4QdVG+M3ZBrp1rT4jyNlQAbACZaNX6AoGKGvV4R8xKQ3A1iv7bDTjYCZv5VBuhu0ItLfri3SrbKXrB+G6XrT/pyGmfRe23DP96KgH4+4QZIWnOsRbZLSeurZ+U94juII7XqnpnQI/QYXjQMjVaHf0vHs/z3lm/Y9McfdGszyUr0NriO33HK7FP7q28tuYwZJmFVFeYguxML+kp4k+sK40gyXI85bVw73opSAojINeMELuSJyWwZBvtsLvwYlgIR9iT0nf2Wau3hoxGmsBBAyWVr8i2mGt9pClm4Af2llA1ngSQTrXRK7NwnLUCAonJL2XcjzOTnJpNmka/MNxtVZFIhjW1oGhR2jnHVsTAOVQqcTNrPL//mT3NJWQrkDnCBp3Nkk/8SFSEuhWv6i73HGlYzeKas478jIco1ndYoekIhWpPtJyUOOcuabijE5uOr2nNB/oRfSBprySg9mbWh2gNcGhFjKH+WRT3vlnr/n2jJImrxU7SwRxIaGFDGR+snm66vjT0qA08KAkhmDu40P4fiXCeen3R42tnewsS333BEV7QmBf1M3s397tO+wcjR7P5nugHvi4hAKwZ6+7qRRwywsyu6e/lWl1K4uCB+LbIYBJKBbfQ+GUTL//WchFsKnl/X72ntCapYgLYMOZ2WAxgktrp7hcMjJLolV+/arv5jsIl7RuXfZN175bDXHn5q0w7njuwly8m7jd57kDQzkU0uh8x6AuyUqX04AmJzTdx9miMnxwm4xoJI8TKm+HEYQSzbk7sC9J81vevux3UymhfrpZy4BzE0OfxB7EADxxoKFAQfXxZJbdi6igv7umb5gCSi8U86NAxCSP15I6+UiQlEAc6b3KQcaA3ZI6qU0rqPrxgYRhPMxR89rm9zXC/PpldDoInTLXhdnGPhvBEOR1sCsvTJXp4Ehgv2GAdywAkrDqAAzq5bpFB57/v7SlXEoJ2rDRxKj7sigGmhYdlQlF+IPhBpk8IZksxWeMaV5l8nQDAxipnDKdEPmxRK4HE5U3/aD2Fy59XcZRo6odo9wtbXP4CH9FYqBJHOxpmbpNAOgBM+lst2D3V7w5Wl8ekxD5eHxGJjbTaAukz0eWdQcm32oVCScJDYDVgkB9MbSgrR/CODJfoA0lr2KAAT59vbAQCHhxkEUr4AqQfVkNL+9dNHS76X3xgcDYBx203Uo6QEVBzRFT45WxxU4786gSLbGOPLKYxd00i9AKxgssNeDlQwIgVyEjgSvlpTjX/oHTuT2gygPAonsr2qACH8GFe6O4+rFqH4imnJKYBJEfdMhzkCRj3dGLnYnrl1IPlmdX2rO7yNiSuh/mlCN9DGAVFnqH9BkcBxwiiGv36HevoGY1pTQj7J71+4W1Xrfu4WREYvvu59dRWLb1BjJcNyLYwOqFSXh6/i5n75pGuVjrlup5BCb8YJJAtGl9ncDGWH4gWK7LG6Y8Jw9HzITdSmwYEkZ0PCDoD4lUskAJ0yTNA0Llr4gzBF4jI1XXr4vMvfmKmDdz66ZAKVxc09X9pI3//v1k1kQ6pVhvXYJqLSa66YSy3mLzlLkix5CgOzTbhFqOxrSIX4JnNWJ7gA3CjPuWFUni74h0sqecVpyjUOvrnVzvHwrLNFtXcRHpqULvIy/IYdPXj+Zpi3MkqOMh+Wlr6//gBKC9IfuScuc0WVUHTtjJMdOZXl4SW1oSe3esaLHdZbm8Fhf6L7PL1bxAkd8en3v4IOInUNie22mfYE8ox/tadxmvb8wQgClW1AlL90Jhk2WdZNEexRoGCkDr72R9Inmv9Os2hsQgfuE7nk2gI+gAEz8VY/Vs3GmChL/TXr/7FOmWlWMQwUZikofl/TUXygNRHrN/9iO5F+g7yilcn+cFq3I3XwHZ9qp6qLXS4heiQ8XHsQufHZYH7JDgSHfMYcq57sE6UlB4KAJUCu1TXpAzfnWTYNjEoMv9PxYPXWHfdGDoYdie7TYe46XhE9f9cuqfNxsoQVa+uc7KutN27bM09oOuCnxojUSwQEQBS3n0QMUt9jO89IXu6AshhQZkZk5PJhEzxWTpPwcHBJr/hvC+r9PIBkcVzMnZPDXwyLSOcft93pVRSs3/9koPWvJhvcqgueWZEAE8sA6eOqgcxk+JSw4DgJFIgF7TF5MsDVX1IKBxEZzu6X2swG7BX+uDL/wTMu1IUASGzYRdD0qHh/rQPGzL87wb2WvDRTZyj0oTQ8mWH23tFzbi7zRv2k6edgw+bayIyfr+/eo3/v8On8TcuA4/pZZr7E0QjdBZMk6GXIjGZeDIIqlzGDH6uPOlNysFAdpFH26JjXDNXEFdjqCH+DH3SCDUmY6+6F9zK4/uN26Xr0biYyW1xCMfQSyxtA8VwUnQRFXfAhFpQTAI0TSZ8OJ6QRVMi796dkMuIWj/+oIpGvDstY1QLbc3kMBzA9Tn/hoVKdyEt9aFXcfH77PGF6m8QJIxbYDYS9kxbWw85wlR8aKttUhG8W7nvFfAoJnekixYMICRTRYHx0ORLrqhVZabdP80wdbQSxODcfCaqV7qixzVMtgv+8nRc9OLxOQ/CV45D3hcsGt4RrNfYRm17DaeSWTFpWdIRxyE0Kyxt3Yc/q0lcXJmjEId5ua66bCAYEHs06YSuIDKYm/dymxKFtcALmBSlw7jgd2q1WnjRrUGgpjGIxAAGFvfjnnkNJlMGq+1c5tUzWuCooD+we6wxi0ygFuc94yDM5QOsu7xxS9khfArkldRpHPIkUCltnephL6gmZxpOdiT/uSkEe9Oru6/MU1LTVl6oP09H9Pul8+VVEHrKJlbywdM0ZyN52N5G8JmbEk8whwrnjfbE99IDcRnBIupMnMbszE7JThSNgXwpT+6yZGZNNLZIIUtLOphI2pIFgrCK23Wo+3wAAA3LaoNd2XN/d6ZqNueq6AjVsSOLO15+XuRbsak4igrazWbSuCfzv/HjMTk5tklKLL+EdKeFcyPfjBQGjwawwwyUujCzQL4FQ28rdxKrhBU9scMTZlh1/Kf0EuRbnA7IazkpxCoTt8XcRE6b/1GU0+vX46vu/waZ0GbfMKS07hbPeY4CF/kkZvSc20yPia8zVp9W1L26pQAlYNOQBhNr9U4+FMykZVVGnL2YgzwY7TKOoW3HIcuuf0FUtIsWOxbeXUHEruz6/hYF9LzOv464AZjZdRDxhM8lWz+8qZgyuzMlkAsQGnSOjkXSVUDQuE99RBg0f85byeZ+zV675vWZ19ggCJnRnT94Td8QKAbzp6umzfm6bx+tnnbiIuUIXe2Pqk2myucHSY2CLQvNacEkQwiu8AM8iGx+CBnWFa1dQaJ4NU+yCK6LU9GQ9ZyEhSAx3TnLvowP9CgS+YYwXJdxVGdFuCHmSMRYhwgO0mFvdD6CYbaRSPxq0bf5jv/AocCnvDEmr9GsUKtc6ZsogivsH/XIlhuCS+MlJV2AL/mQkGBVDiCBOHL2lReTPZ9r728qDIluYfGY8bWMi2zhiP8ap0E17yfOOCV55yYTT9TNN4yjjZOLUU1I+TenHBCQI+UkaOb8Iv3+dLE3smJDeKl7jeiXi+F8yvIxGJdgoNA8oR2swa1QR3ib6+RjgUg3yz5ZJ3ujX8ccYGs+1fe0YFWgtVKceTVjeeMHCmXirpIDxWxw/iwdsDyhoRh4ndabiM4DkvuHZWZeCJ32wJD0Z5itpEysbW8v3fSZSUNff6LEWV+1vfmhDo6HMtc2ErT01PFLFn1vifS15KkNFiHYj0t8gPR4cH0lN8GGF3Xu6hdypkm7yf6KcO4XdkzP11bNjVU6FKHC4/JsZzrDWp5Jk+1jCOXfOrBplN1yyvIP5UqU+lHu02Q2Hp45pER2o6esG1Eeuk0hXQw4PKNNmrKAhqSUloa8XlI/cbM/YPW65BdOIsQQ2tOgP03d3ZVTZPJvE1gMVDEupYl10QxSh7ZS7K1LiuS55BoYniSBa8G6WGh/kHjfBiu/TF11p5J/UVOVV6Ty+XbGbeixgaBm6mdr4RyNceLehOtjySkS/7A40MIqZzisawSZAEyNal0v7aalor6rT05AkOu9CJmEOddYZtAgMZ1ZHFs5Xk+bDob5SLI8nONdDqv2bKsGHq9wa16rPGUIU+oTBYjNopkmGivo1/VJgoo798QMivYqHWssSp2yVpD5latV0A5a9H4XKyGpN+pj3xk2qUYqqNB5s1Qkpy8WWqybl0pwuipJ1GMKFjdVwvkuKt+R5TaS05c1H90cJhIQ1ipORUfbqikQWKOqEhewMUBPclAPcRy5bInI3QiEt4zuVoiNnCR35CLZiqiepkjBjQMKebL6iiSmAU0OGKqAW1y/1ZbnRxbdhgVvd5CeK/vHzmYqhRHHA5F7OcIXM/xx4vgSCnYxqqwE5cs+hrBP23kXS+n0s6zn02XmtsH0CWauu09GKZwClagWHQJ6NjFMBWxuU8zmufwiF15LHfTBC2cCt3Z3MIrx8/+bTsfvGmsRH50zpKGY4dK6mnIvtiNCfBI4AJ9GoVIf/IlArrJCI/4CLuBYCqU5tCn6IjDXSy17Q0CO8oR0T+bDMGvh2zFF6i1RmZNsjzc4UlTEi2Lhz1a2Mr3J29aD+AhdlBatAoM4mjiY309w/vwZlT2+BOdvntWdaBuns8wU/3pJK4hnyu2+rDLRSCWxkqkV1CiRENHx/D692d1CSqGkejONG1GehjRj3Kdk1w3Mlun+REX/8hzCFITpFXOfXlQLodOOh6xWMSYOMt28mjvswdqa3BUtn7Tnw/YT5oIFzkf1yr12eMoiGwAoJXokVljw4Q4ZOuTqQ9v2oI40w5QuKsAZ0CYIlF/dfZIaE8Jbo2SzH3FOw7NojjAbEC7uzVWRVUa2AfDFYS/GbrjVFLRU2eamzo3KkMYemJPGjjErQLiU7o82DdhznBR+hpTePBKJckJjZxWTbldnqjUb07IFtoPOie98dnNDEMAVaGKH02Az65bOgRaz3NhfHR4c/t8W6556J8Mof2xwyIXm5ww25k+SSTLHvO8PeQOYm7Dm2Lbrzc39X9Izv1qumY96aJ1gfbjfXaEPbbZYfCZ9DwnT2Z5oKIEO3wlY1y3Km7JBPq4GVK+6WgOGlgmfCM3/uSMeFOPwQS+fixol1Zv43PeSinUaNmjdPHcQLZSe9PhGtaAxvxOH7/K5L7BPE3nUEg7tvwfI35L2SUsbdD+373WOzDauF6yZmhgKKnVkbU/Tz6jv2BYUMjOU6Q3weL3vqmdM1SgnoKV2MeB6+Z+G5b2lLlJ0CpIhMUvcYQNaYJkdIC8eJlUgGhN55XWwEK/4csRNuxyvUzmfJTijwP1/cBAd7EKpE54X11DSK0klYdIUnkMdEqCQDqbrt2FwpJsAx00YWCzAdaw3kX+GvhJeLp5doo8VXHSzkhIeIgJeBPZeGkCU1+cEzw07dXuxHQzDlHbBCM7QjscrHGA5Wv0Nb1lrMXZrG+JqFTiP4hHdb0mlYYEwqqOaJFv3Rzp2lefsiwQ4c+6JPH7MAh04wZsouRlhf1M9MZNDBpFdQPululdIQbosBx6CwGaECxyKv8rGoZ04SOzJs7nsEb4BkbQWDHeObpkf3YH8aVQ6w8o2pNXLQVU3/cQVqiZLREMercgQ7bYX9H4zA4mjoGR3U4hoDWctyyzw0PzYg/WFEIleoIGmt+2+S2JIclMtKGnLvZrVKdNnUGir4mNAL15ofiVaZFk4YERr4+yLMw65F+vUPIeonSGyKNpAhCihDZgBKlWgUlB+T+mSy4wawEzmrX5hctSioTOia7aN5OS0wPWL6oBzYV4k61wNYy1ctj+C5CnEI+cZxrMqn7GgylyUywX0ti/0w4MrsZ2UO7lw035ByW4i4gRgxMmsY8ue+UM5gm+QKs8b/ceQdTBlv4dPZrRTRGceIOdOJ/DshWcBZpkU12cg/kSdrOQMVtFgqMl3wbKudP7z63ZaAS1YCda57xsRTAjQPOnOoj6ozIMlQ0sHQmNOuorqPpJxaf4kv3OySM0Kpk67NX3WWPyWS/ytPpe1DxfuWnpnXUYcB0hHNWuwyrK9840CLzujtRdjh3s/6OT9cDCFBw/1QcVwUuIgSMn8HrHHJ+ngnQVgy+wi8Efbc/0YkWRj/zOU3MC7/8BTrtUkCD4SBO0L5aNIxx9f1Qr03jfy6991LhphlQDOwkE5TfB6RrcN6HCyr6JL7x0xBwpbxcx8SKFDB1EkWnlNTAKNhzhNEV+n14b2Uxi4JFMkSQKLp5EJJSpToqxgiRfL7VixjZxOJjWbLOoW/Gi5/06o7Jvwcdo92P0RbUV7j7ofxp5Q4KvAObNuKdykDwz2uwczngdYjYmFvLuiEylM17cx5+F66FU1zlJMan54MMk2lmgU6bTsqisj0mK5WYmwJfv5+JsAPkuzLJwlevvQIi23Ew4jy2VRxMqxirDZfrc/le4kdDHZ65BnR9jMYA5byLpbdRlFvg5n7MVusJyw/rzMkB08O0crvouJ2DdcbrYqfN+n/5S2iTwdfbiFvsS17vK1SJgruG3z0YLvwgw06dYPueHSCmEqMa/9XEkZZql4VL1KLxyfXOBnHtQZi9gZc6lD9WkR1NIDZbw5fT/RDR6psoaHv0+DWgEcMzj2mbvEoBYvde3el6bfI+57Qa8KcStzModLyNfOzzYYoUZU+6sAwKlF5Olfj9N18Cz5llIqvpAmLLxXNiiYYi5m5MbPMjJf5dT0oz/wJfOVyM+bgpDwz6cJ1UMTE3SzHHUINCE00r2FoC+ajBkB1VAq57PhkbR1b1kA/XdnYQWU5xhjRDTbvPLHx6KWqmmQLtYiBF3nw9YBcADizkA4UT11Z3ReTr4RaFybPiPTqNQWNkWpcSFC1suS7JYkmerNbo/cFxzX3eS6se3tgyFbQT6aeVG2eH14f1Fz0K+J3iCjISYoB4fEg7eiHwMSh9bjpgI8WSMkOXohQanGoJwgFScBDUo3HaF/uRZAQ5OjOJGrqDDkq7rcaWdCNck1qzTSHIwThXxlXMcnKcPbIJtItFEZfo8L6IaJaGFTTNhd9OBhQOxvuPzqff2Vj13ew1CsJaSboT6SR9CfCz0Sdo0H0DuAhMJRQNLC9UOOloO1MwOSSAqSb/zm2FbYHd2jkk0DH0DDp9SmNDN3NjNsCEyIDqnMfuekALR+UulFA5KoZ2gMLUFIMxdZoPdlgAiKakCMW0PZgihZ9bC/MSD2Uvd+gS4PSYfjxlzLQ5skjOeAsks1stldPhGXRBwkPc0nEdwSvOlmJ+YVoaUoNspEznb/JDKBYwLjwnUZanSaMuhWUdE1F8JxgBZaje126IA0BTKQoEbMw6jnitQXcRBjvdJP5qLRV2VYvfpQMISKQdBaXpHgXHASZ+9XM3cL2Wp8YEvGinkKkHthoGoRXSustsP1wf+59LDC15U3APyzHpRFiFKSsvheEx7QXA6GHn1UFK3DTxVsYB1juyhh0CjX9mu68tYME5YLF8nG2Ud8os7recXd4t8nthzamW2wRjO46WmLpBSszKBzekOEzuoNGNvNKSSDaXE7baw9TtEE4vJwRh0gILOpJ6MUOxMT+6GIomos68h8cS+sK2tL3M69N1FDAwOZmBLp52R5xV3N/Jry9er0lZC7d8tf5MJhmeAFp64MroCjh9BVQFz9YyW0xSfTGFKqKBzxvBO+W6EAReup+cfLb2pt8rszRF8eXJYy23s16hMZ76Fi/iSowRDiXtlBPpQQwU1wvgcMLumVokS0lcZAR148EW5+J4wPEr+uiPa+1FArXLl32HON0ZMXXxN5xrhAqPoELOS7xVfMjrmvE4/pjWmG7lp4DJVUSub2JP6xQYbxOleKRCe1iiFSKr7yEyK9uBHOsrT9TvbDW0k3oxP0luaQ6HN0CArvg60NiDn0QvSnfkEyfcV4lh2XTjHiW8jl0hjYxLs2XBdptdzVrk2rJbK6Hc0PT7SDZTz6QR1on/G3c/uty4CCk2kQoram9/6+JvIdrANdKkvLBL2LvamgvCExDL4Fp0NnnxOtCZ9oZCHZF2erIFgNhNDEXkoo8VCqxaNto1flIvSF45j7GC4mNEgLhDUuu5YbQriCY6Hx8LtrspVwJI3hdaRGZnjtlsc2JyW4HgtJ7D/CVB8HnZonVodJvJbaDIHZ2TSS7im8I4xFu7awunw5PVVKMcagQKn6UWonHuVA/0K9UX3Hckc2CZWPO+R4uqTpZWXoZPWCIai1XMyrRwq7NYoE2V0NihSivlPHO/c0xPJUc9sHwnM74Y+Q6Cs6EIcSjNOqJwcQSyZjXQoJGNtBAJqK9qlcA5pOMvmy85rtHEJnxPkMaMpxEt7BQunc4+Tt4lY5UE/I/7yDLFPbPxNxLKLs4ruDDZEJxYe+m6NrunB+Rl/u2vigd3zz2ankErtrjhXkoHG3DeRtAIylMGyYLtfunOJa2Rg8vlREHgJE0R2JciyFyTCpkQSIGXsYMZrclzEWY3ZKfvInJaTtohVaS0iEclTLfmD8ijcz38WBhsJt2Bu+kmELjmHsm0OfkbVNZpwQXv/7AzydWc0LcwjS0QrcgW4QdAT82yT67tsAIi+M74V/Zk9JBbDnClCM/ukAw3sDGIVr5ezzAWxLE7cm5FnYB1Cs4yvFqNCrgtmsqPkiS4cSUkQNxPlifIleC4oKnghRJ3RkksT+mPPnFiPuJ+aRpY++IHgYcrGa0DHe8R0O7s4PnxXJloUpi36oAvOeTpZDnSauhZA/k+1cCw477LYG9ahggGqZZ92nz6UXy5e3onvk8P3sRiF7ZnG6LwqCN1rh+iJT4dClkxivNy28jXoLIsnk4XYfIK1km+VYVo0suZ+Th1KOS6w7G6Bo6YMkGfUoEEvlh9C6ZMNGrNyIJbHUkmJdjgWfhWf+Iu1O3rqQ59umGZJPEUvMSiUEWS/m21UdRNDU3grFPNfv1O6/+Z7Aody982ilx1vSoeuZ0w9/DWUmP9ny92BNELEf0eqp8Rv9vF5sG0WQZEKAKicA/COmTP8+bqtUYOLw0jsVo9LnQRI3qHtcSx1uUY9gbvnQ1AYbq0BNuayzYaqdrbs7HkeT/t7hI1Htv9zKSSBpOSM6hSYiinWWnIzT6bJWZJjumYMrE1CIaKD5HlX5opbTR6SpGeKJTyAu13zFsjE77NdSdMLaCZxbpPpz402KAFwfHhIw3ebJ+VvSfO6eluM/g61WsLTbBlCmYKKrF769wovHnqJSjaFuYWH1ksmVCxWUf1SmCwpKeX6dS2S05jrc4O0a1hPdRLs0/HV801vEAch723GmDxfYL1k0+vKFe8IAJwaOqjaR1ADK1Shpgmopgyo4ZyOYOFTy/R64ELg2PDEoJAZKlgXf66ETETGVocMn+iwM509va2Q+Bu3Qc860sjRiTqXrkczA4sXU3fZ3UoxPuOQrEPtYC/13ArkQ6tAjctFcujaFZTl6ah/7pJ66pgU6XvTSrTx7RRhRoYaLUb6QNfUp4Q+dOqm8auMMEgfduhAWEHCzZdsv9doTvk8EtPOAO4n8MHusuqmjimARMRN+3myRfebJr78NQYQivUZ7RYUUVe3niO1tY5nhKDnVojzSZ7aSAhpP3dNb9fUOI/MkL2U/XcoWoxpUn2E3razVdHIO190PudhBoHduYLOMQ8ChEdcAj987N8V6QNqe2V31+KP98lnF6i31Qk2R1P2h5oE+b8OflXGdU36Z1SvmTcQB044sIXPVeroKtIm5WDpfDgLHoiF9J+pm4fcYS60wv3XP8zxJPmuFoN3ixABWcJx+7tRlcD+M3vwqtMq1bZIdVV2AVK5aJ3l+F3tLjM+wMfowkp0NyqnzFQfYl3Fied4bFG8DCOXt25kkh6dIaDheiJ8gAa0KOInw8ZUJh7ihSjFl2SsXh1hV6nCPSB+t2ENNKQGLg5G3Rdpr9gZaDbH0ubUUeKENvtzxdKjeSs63msPKYEhbBhwPddhJK0YGPVtP5ejpvdKGppMpQkMwBXoQ962CpOyBNPsa2ClGPVJW10Sv2xpJTvQs2aQ9ezk7EGmbF21bPTCBe02QzqxcmpTcdV5IQ9o2lWAbjsznvBAaxbmnUQiiQUgaU0W9Bo6P1WCin+2RhQU6i+LA2kQc7PEV234BZwFkEmvoAoJpQ9RqcJygjJzPIYf2CUA6vfIMGRc8Nbqac69Mg6ifpfkjtPBE2r85Zf/28E5GWk/3rx+C1ZHYfw9rThpfsvBIvfmU42g8L4wbtTslc1Lmr8rqZW2ufYc4AWDIGC9H+d1y8IJNAvVsn8bOlOzlE3CfEjbRNFDBV49iaFdj8cpBcYYkKet/w4cFlDuwTCGQ9oKrYUO5rBVfjDgNNKYmZtoAkemMCGXjBzMLPd9uzRydIY+ae7HGsKM4IROnE+YvYBRalipmuYZifJ184LbpJyyHHTsrxiyj+0ucxLlRq70FUVuYYtT0Tsn/Mrgs1k4xU1LpL1BbIELTdLiWL6bPc3jbqRM4VmAyQ0PaB0uYUZ/L4s60pT7GprjooomKMb87oozd16xRx4sqMZpcr5GxknEigxidp4z4CIt0XeTFLtGErF4xDGIA/oK7ShUsiu6jBhWw+DJyG//rUlzMQgsIJmqFCe47Db4ubnrucIglh5r8Kwb1JhkAr3PljxW4JLf8Bbx0fPihflnCZCpJriWyhAeElP5MfZ5pq2D6edLrHkw71W9me5KEQLByGUA1IK2vm0qahIhmNlmzjR3mUO6cdc1cSgiy2RFyzME/rSWbeIy2XudBlXjA/c9Pkp34ZaTY9Mc7VAEcYcN7RIYunXXnH0zn2ipUpfWL93LxYC7eBu08/F6cwuFu//sa8oPP5iIAI65Fo8RpD6GhR232k9s7hjaBjm/vFuhBg8AlfOQvn8Y8jPKergEVFEuLtCdbUFo3UIekPuQTliFk2bbSPMZgj/g0/MlataM5eAMv42k4LXNiWoXjZX4C7jfaG/wkfaX7k/+u0K8ZqY10+hpyGrF8cVHZ14LpVNNT6WkOamoIJg84S9NOfTA0AjxwBghSGUH0IFtrcY0TlVgXVAgK43Rb/JGkw1Fxq+IgSEhqR58AEr1K495W8Y8Hig1AOP4KvP4GcRGVlupSQWK6w8hQMW8r6lyH/JihUm3IJJvtie1CRQW7IyxZybyaEUXuGivPcBixSGyAGeFTV9RmSpQYUnLkgGB6bxxEVafemcHYi1ui/DykWxG2a1p6c297RhWFDp5aNTYKWgRD98F5Xym0QwdAv/jV3zcG30C8UvL663pJb3UNAlVouzNrhJNZnGJJcXbICkZLG8XirvZmUDT5U1ee3LCYUsA2JwRCqMuUm5gTgxYIQe+WGugr0IaerNIE14C56zexFJ8Jo1wlPGC20G7mjj7AiY0LP0vUEDFOVWDUyTi9g6DsknePUAQgZuWWJdBL16Ke3UfZkidngv2iEXXjePp2FlJN58E8H88qC6tvDynRWZsUDY8EI9gR1thAyM7zAHkTss++8D8iVi0Wo35LGD+yHkvURIcvTBxK8jyq8Vl9lB1aPabB3iKOo93Zs2ZqKm6qCzdU8OkCtRnrqKr23jC/qxsdQfqn+8jS+EUNhmkY7msy3OdGpxbEGhQcST7103Wm9k6Yw79hS0wYFTUs/EwwSpubKUxqCBYK+EyRvzUROVQ3/6KCUUIvSjKuJFwFU/1mNfqQe665m1OsjDn1KJTWLrBxXNI45Hl4w1JK3UJeIFxhU4QDapw3ntubS0Vq3oMmsiBWGRL9g/HnPmBSLRQBY4tjDdSmJPdAbBwZ3vWMPoBUfOjUxcuOtYvg7BmEVD0uic1m6nv/ZUk0XpT72J/K2piqIw1L5SruaaRQfTYCgEGfUULvSrVPmxt7u0Vr7vEXCLOQ15gh2/EIHmD0o0zlBVK8OFKuuMmYU67UanqGEcr27C/oj94dwKngmpKbvecV8F16xxI4hJPvD4z6Z948gEWo02nQcAkr+TkbUJgakheDBBiudnIFdzr7f1tuYDkhC6geoiAFETJRCUl/tMMH78xd3J9u+iqqASEtuczAaPkFtzZwcdZpiuPePGE55YC1yVRhMBNZdJtCbRlrM3TXGZHBl+y9Tkq6653xOQqNkKiMMyi4rX756KB4RQcG18GXJqELNTX5mSJLzh34kfq6G+IsUtSzzRV0SqCsmjut/EGAd4aOk2kOTkyLeUisR+Lc5aTtriS/2kIp5qMka97dx3DFGh0rusfjENIuzY+D7MvEA6zyi17FLwF9tzbPZmj424psBhPBn4Au4gr3ya7MA5SXja+pY6QZrwNEiHQVyuBKRpP18rGdBaIymGCLYsCL19MHr37oC8qAabF9V5d2CDwH//dHi+T8BFiSXHyMoEDRU09yHBlZ1HnyHKnVUYzu1C5IYyd9ZkXs157eMnni9KYWUqTnmulBanivY7LoRYj9kLqFroPP0VAflHFm7h3bcCD1LBU6J14p1VaWRjY+oM+jB0q2CZ/RxJtPQiGiWG2sUZgkqeAX5Y/XFOox5yGGtdhmx6zgodOv5xqoJHMp8EhmUM6EmheuaC000/4trRCiXq68j6cDO72jStfiFyTE2W+5OR4RyYf1emHwJWI7hjl35EG3Mibott3+aYYzLia/rUU4jHW9dAoJb0GNBxCnGuoPsqF1fWaR0vsrsnNoCs+cdEIslz5r+iocI2pQJ4VzyrFBBiU/hVwyT/Ar4Pr3zM/mwtP4A6kCeX4kMgalHhyq38k/bSgksiVeB4JeBXCE+eeofJPZY1NZGpf+Yw6ykYnDnOmQwbJVXvPiFLc/AhTJsFmz3o/+X1VIknlGqTx9WOQDUAWRlh7klw6fCPD9lurnb2H/AKEhWwpynZic8iJGJ6mPuLH6UrZ6o8aQxRHbqLc4ei1scYrmAigyM3JNcnwQ8AbMYiGD3OwBHIVY4xZxZ8xh862PCwXktGhus2gaJkwGcP5BDq3u7iIxHbby7QNkN6uQvhgMyhfkT/qlA4g/WbwB5U2iWS8T0oGxCuDbgPZq6G99ARXgM/WiJryKVykgQU8P5WM2dIhF20LI+o8G/t683eN3P4PDTjA/C3ee1BzCa8Yw13IP/TGgmyLEgUzJlSQ1rbHhWfJpl4qGGmihCYtVljwS7BIL7DrQt+U03Eabd69nf8bjf0FJNd0w6tx0MFqkIfSlOrD+yFmiEFyWwHMyXloDu/Y52jcwbbIEDPlWAtKIvPlaRqdxuiGM4MkPkNAmASmhLaj/VakLEOql2dTQlYjpEp/vZQ5xXOFD/48HbCHV3JhdsDIuS/C25KlBKxFL8OMbX2UgrQOdNOAkGudJ1ThjbA9IR64eR0IcwEu07YWo5uWIu45CUBiCRYaG+vprjVlq/3WxlXo40jFVAuiDOh1KfHFn5iY1sxhYQXFYEJRfmebhV7ev3KOtZrJDhdn+TtyHOONB84imCK+zwbPrxXfcVtGm7bvm7iYjrenoY6wJM01MMnvDscrPZrcu2bphArSli6VGJ8tghazCwxDzySGl+riqJCZnXYZVOtQ4iOqrH10Dl0s7mnpYBGA1ANmmQ2pJprvPjqXEtYfXiII5Gw7FgHdS0ASQ/K7QR4IbwNVhnZR56IVQNCaGwJsUDE9ruIpJv5rn9nMzo44Xuf57JHE7Bj2DPwaj/kQF0rXNpQTx6ac20ypmUyiSSTcvzyBri8J9w959ZdXpmWvb786DaILtVITTuzQEPQPlLy2BYwfFAM+tFx7mctvWi8Ldi8tiK8hc76B7CjJif8WjP2J13XjZWgp7MW6myToRPMM2ZBTdd9VIinId3gcZaQoUgrBknIanTiQ0gJ0Bc5MOEf44zwxainHmcgrXNzHQ2jaf+QqHNXQilwgArEEe98E6zBGPL8cLaRl3XX+AC0zOdu07GBls4ta5Eiu16zDp23opbJ6RPQZo1n3W18feJ+EuXxu8Pw3IWqVNNoS7wvi2g91AbuRdmjz1t5YvLfmmyF7IXh8AoeqV7m/r9TJzbFaZLOJeYThU5ZkzdOAGkUK+9Jj+Sx/ncRVccTZCDTjjLXNU0MTk/fXQpQb011k44cAMr/ubAvy0h3bk7NBGT8ZfazsjjzVaD8ACZ11h71iB/V5kOAEwzpvnq9ni72NIJKWZr3LnXeXL5UjuLaPZwzGdtVtwYotsSyFbsaPuthWXJ0LVhVzi2p3D0Z2u/E/MJ6N9IatRrK3Wa74jHXhyPyIj+xq+VJOL5cgZNuUDfobP40UAx4UAFoUImBquWIwlZfG5FJhRL6G0VFcCL7sGgA5LHbRXHbnuYJJudsQp73PlmC3pp8mJlpsLJKCQjH5r8YkAnTePAPJP+XsTfh4qYdfSUqOoyPGUkWcXHQgRAqSJ53+kNMC0K2U50S3tzYHvlysjdT4Cz3NXoCyT+Fkv4jaYzyTp69aRBvzRTCLdizXe2oRztJGhlbWr5GTLApzR2grMb5RN8V+TuZiFjbBFGlLr7M1pfDCezPzFzyypc/f2Fik7ooTFJ8Rf3cBg+iCYKJjcS5xbYo9z1L7niKbmtJt0gZ9i1U0waLnzH51LHUVHN2gBXTEg/Ugvd/BP1guJkFhc5SCDy5mdxaWhnj3TdrIClxzmkQJd32s3eF9zx4rw8cZckjmrtBYgT7dTJzX2uLpaoeMaDMm/yJx+eZJtJ4whVGHepG6koXbqmAKU4Gq/BpRLOphrgfX8Uyw4oMG6XLIY3rdaxJsUAtaNds3JUQIw7Xr8XFh993trzE8p63MS0Qc+/BnjdcXKEBdJfJvKy/6iuYawbAhHFTy2u6gkmao6TSvC/dqK5VDfHE37vNgKLfSH/LrdBH4h1EXeYAwfBqOtAdIOE5HbBZQqTWoqU04ianJ/hlzAiD1nHqAEtLITKwdqEw6FHtINqYjHrbDorSgNjmGjiufvxsZmpiaD0l0piHqS0RWy/v7KSP8H4vKT0NbeiWpfGg7GgSpBaZ2Ey87C62vVGWdkWXABV1/5Mf0Ay24J26HLWiJeu3uYMxVi2aGxockhO/aRLqPAgbSOrctCzQAw6tt+r8oVlG+EfrxOitP2geMlIMN6g1IA6lDXdBFxT7RivXsXqdspqwobSnrAFIWXkTs56l7ByAeGuzaYJsDtgIEx3ZfaOVXwUW/RpkYbqw44nJFECoXCpDxn8WPhAGM2tG2nyCU5FEvNv6Tiqc56zgeX7rHB/Yl6iDCBAjfFei5cHQJ3Zhf6hI/C0/1T43FvpZUL6d+qY1bB3CRbFE7RKCRe8Lm+M7drchB67GjjQDNQV16Fpr1FigaZLlzISDEdNhhw704VLTSGxlQb7QSNnFq4v8J7R6W9Cwd+Rjmct8IYEIDpoSePJFPtnhgEs8SyyLlXMMf9cb4vLhZ184R0urwOI87hKTEEGX8xNRkwH2JWOSEF5Nzl9tpKhVoH6D+8IDVGmBSBzXhRCcgBYHNe/mYBvr/NfcDwPQRPp1qWDaCpQcwnzXLyO+lNDmhvBjKJjnVSaTdutM5FxmFia0BKGBgc8/TC5Ac6OvkGfyvZqUiKgFrZosKuwg7gBwXdxJHjSZeT66NhGDq8eCVKsSPN5V0rHhBhf/HBuq73rkrxr9uJ+h/TFoPlE2N/qVxvWKvT7FpSUgctNDFR/Vv8dCHIK6bZlluv8TYUBuAzwokEdOPacbkrB+p4qDGpYN9YfKPtprhmlhtef3NMOUzP5RqLloxBZigS0NLT69cikk3DcuUxz7wnvjZcfvAiCtFUVEHjbBMKu/DSiw2G6YTyGuo2Qvvb+d39uxGwdDY9rIudB92uHN38dArJOC5t362+KhGY076PNFYvtMuYMGL2bo/VoDzmIwpkp4KB0OYODg+sKCXjl8g3UowKftUC21ROAwax8yrTBdZDaambv1hrJY+36+bs7TXUNXJ5T4zVERc3lolOjamsluTyoLZzy2IeR3xAvEdqajh5J5v8HcG6uGr9dpGzIqgOMmCfkcHTqd6/i6Z5xEz4QDFtjeHSmA7rCMBhuWD4B5AlD2sV3rYw7wQEs0dWqPdnBCktYSYxDzBtIkLPAZc9ZaCFE3mt2xCz5xNt+lDaWH0oJWV23AOSgjd8wpYS4NpTRokYImSw24QJL4ze+KgKWYDjgti8mCPNlf/2tJaOhoeD9j42eO17MvWVJO/EXTjfILRTluothrRJ0mMzG+H0zN40zBbNY1SWCuL0O1YcZG9JsTrZF7W5JeVO2c1nr3S3DWgbG6nPIgPXz0SJiDQS6O8rWqVljoB9u0jMOoIfWZkRIeGSVq6c4FAQ+wZjPY/+BBmnQgRuj0lO/eUWaJxEeW8NFH/xb9RhGVW8Kkz3cRZ84+znM7bG0NnGhko0vxPb2K0fb0gZu4IldVx9G4zMgGMnefHbj4l2c6p+/4LvygqHhiIslJaSf5vJaqHrKUeuZOo9n+iO3ty27FSvI6dvwl70mdJZuz6MYKYck3ixwhrP9iH+4XQvWFbNYPA4VzGH/rDPMWK2lb9xLvc0AKRCKpEL1s2hn0N3NC+Z89+uom2/ntRrqCHXuEXOBBXnyN1PQqFCBl0/1hdp5JbjCYbldvKVX8fCslc5t2Cxw5wzogtXm+EeykiHndSSKN9GPpz6nDX0btW/E3HQk3q1HFFw1b3QuhwLNEEnUxwKyBqctOobTj8TGLhqJbv7KRwYi5Oyv+pcN72uvG9EJa/QH5QcNpmaE/Fh0EOP41eSl8Iehjl8N8SpsEhn94nxAe9mT2h9D/MXbp5QMrVmXAVlpB7Uw8nnxW2sWN45fcOe/GoR2OQEmRC31tqNpZfte8NlnJy1rcfs3isKN0RGnuWXiMBtbrgcWimJQPEEMpY3HFfhay3BxoCNtwGciFYyflwjjQKZoUU3m+YQUlCdDi5hZk/xUKGDCQiYb5ySvIScb7EK8SripJxoSPaVM4gh/t1wvu/+jYKH7Pl1pgCnu/MadvunuVVFrTHgLep5dk7EIFAUbUakEGrrAdsuE41Z3/Q87ZkrldVkUC6FKZxHodG0y2XHD0TnFTIcY0FnN3dooN0/jgtLUwjd9rxxl7LeRb8Vy2fpnU0OoJm/m/W4Jspi/QPFOBg/9IJ4vx/q2GsBizaT13/UTgvM9KV6pWPlU6PZypsSHf/CjazNnLgSGlnLIsXcLU5/LS+Lt+jbL9QPYg0IBW2IEIr6qXcisLrymZB5T31GAQU/aOKuiN4WlxEnD8hsywRFRDorpiTtkaRz2uFYRQpMe91MmI+Dw3BdJpHZki1Wo21SIr83arQGf1impcmnVxuIfFSlfxx02HBbJ1ToWSyzMRoMe0op0sMPO487BmBfsFlYx6X/gNMr+yz8dRBAqa4Y7i6TLP40EFU0liEl36iQ7aRizW8heoKEqZa1Oz9RtXcZm4AS1AKkZfTX+tMaOQPjX6PeVoza5TuJln4uKnXpjBlxnuNrgH5x0LNQbFvE1pj7KOUzRjrPhPPYpwY6mrTGJnvzLa213mEwaMs1HU6sgC63R9mWxMrM04DmdihzNLQjKs8j5fCwX5hcAm0+cfCE+K/dpCVg1XjQyji6NXlakp7AkWzQWJCm1BqISByZt+8osXqSuL4Ie8M/0GFUaS1cAg4u08O6jzFL4T2RrSWhEXk+Uwe4W4jqhNOLq30xfhtSRW1gYOZbUtHj51aoIO5xVS4bSDocnFbQiVqlIKw17EV1HqM4jtFmAvFDy2BR+LzC5fIbF8Y63Q5dUqtLuV7qcXC6xq2mViBA4vbQQcybGun8fQHS+cnU+IpcrVymh5LdvENf3VbSn4z1burL7L/ueAbe+Pe2JR+RBOTh2zzkmTnFKxVtiurUp2F3FRKGuxcgPSL3HTR0QLSvnjnwir9w44WR5k9qL45SzpoPVPkSkeWOueMqGnHHRvYYd2Ge6rAaefPIWdO6RLjVOWagplIdO6N5+924EAcjAK6MA2ybKmimYx7k9fo99oSWdDnjF998wfwiKORxIKrPuEyhL/j/iLUFCUynTVrX6D4ug6Vef+kejapJ+lv2zf93OlIfvqjxWiE+tToztbq3sCgPha6//iSc+uF8WgT9wyKo4gwHMPJTWOa8ggljqFDZMVGjhom+DtxmrPx+yr4MO/VaGOBzopBhXlMnt2wsiX5JojYh7pMCuDuT6RaU6e88d6Hln1YN+z7kvJZM7t4l1IDoS7wNCf7Uo6J/UmbSLCgprErVZKp35+UIK2+dwODoow23zm4ULyIORbQ90tZH0gZIHAfpSlCCOA7NRiX4+tXCQ7Vi1vC8UgUxkWXYfjdktzPgIFybo/kiqvFV5JxQ/hVQUlTWv5tkegL4JOrgLY10mIPiA4G4UkMG7fKBKnIW0dx0d9vYqlSG2iziWeHgbWoOE4UFSQNMANq5/aG5QmvfF7aKKbCVeI5BsVBJgxEcOPMl0g/fH+c+f2SVPkx0wuVV8j5znqkrAphMgCbH/AKucfli+iBDiPG/IN3CZV9AZcUoseSmMKYV+tFFX8XvhkgLw8tbeVh39BNoSVZuN3sDDnUpz+RF0ZhoPiKFhPKhpDl5V/gDL4JAR0pyuVUPskAnPWyRhNRZIeuNH0ji8AOnYGBGeXGpR/Ryfu6xm+pPDsYhCc1UbH0P/2N283dXYaNzzvBf9oyglct0kZv4LhCZhwGPAIee1ZODIeIBb3TMqyKeIvKDwnIaGmYbRdIdNUBBUAoQfhKVACpTx8Xj6sVlRmVrvOBxf2ZXjBLb0Rz3DEF1Fx+TKmQNlOd4W3rgUmc0DrRRqjRZ3yZxK9p3CjW0yzTiYrI6TkHrrsIyHwDoaGUfgLrlLw7YUTEpBZblAIoS2T/NaFQAetKFMo8bA2ovd5P9E8USTgco70qxAyWrvhyU168jrR/46phxdWD23m06lRmuC9Rh1rQythfVOfSvtKfzvOKSWckp3eMLRBTzee3crfKNMEJgfUL+aYUE685xE0ibEGRy/THzUT4r1IYy4vGRBqaj9GeMOKkfgvXW6a+ZmcFIRKQHCBXpIISBsBXr/gEHwxxKG3bWAatJVP/cng08Jl1gBFIp2fPK3ciBgyXLczeSSFddieYpNLBvlgN9kLI+S3tkGz1iaKvyL3hVvGpwWf19RojcoKuvMxVgf9gK7Q0tSObIzOdv9W5wUzs3eaiwMQX9fqCdf9Bhy7M88UjS0OTxQIvU9DENBkXq5OUzB0qNPRh/zJ/gwEkT5d3d6Bd4I1IYgmcLFq/ERqezL7ftEkuuw9n4/7tBNPTCzo9w7mVltUmbAjXWibsayutZwJ2zDX+EkNJ7gYygg/Pk9lRJt2MjMHse51KnAxaj4/RiCXd8FCifvfdonfgmtx7LFmvkLeOzGfdqvFzhRNGv6q++GpwtOHWyZtEsLvQq6hDRoyDuVBtCWWI5Ui8apwApOBVWlwJWE+MenL31KFrPM+AJhDeFPVn+P4i+yXbEKjIuINuOq9mMuQOuajU18l3MemeA+PSs4QB7FAMyUyaN7LAIiPnPVYF1dwS6/6wtxAT9964cj3uHwVjUsphKblAIA4hwmf3rFFDfUq2lhd5NOg5A+0XxFdjNAwW9PIH31T8h8SZQEFxhTc1SdRIDUeOphBMpRXmzGNdspcZn/7FwEAp2xhZAv0baKvm18XH2QCOoUCUZ+9SFtPb2yrLfbcFs9S3Ke7UE6xHAfPaUE8+Uv0slbhIRb7FDsljWVLlHOKcrh0O/DKcNmRo6+CsILfSr1C9V+ZsD635zQV5aKesC1PADav+yzlECa08DGGfgBf1ZVuTkDbdt5r25FIqevb+9fJt/PypQln2ukwC7179IcDOBRRU+m2PJW3jbfJk/os28ZSdk9KmX3xN23V5g+3Y6S8vtpl7DAyIoOv4iopET7Im/KJXEHinKtlVUt6Q7+9KC8k338AVEW9ly0qGXCnVmAr5xS3UymLwNRy/NiGQ5gPkH99ITsazWaOtbXfqjEvccBnq4DXFCf4GRaTE277P4FXJPoSPqaF1DmkdfQFKAzv/iqxADBUG9z5Gs2JC5bZZBfnGl0ki1nuMlOt3F4Z+XnDI5WzFjFAJoqXWc5oAZDr9I08kyvjsWim+a+iIU9g8ucFHdAehbmLE7r6YZYaKgtaZVNYozK8QeYG4cI2FhbI2mCp7VPztMg0aC/cMPW5hCD28OvI/TOmazsmlJnrHR51rRWAArWvYTZUBcxPB4WbguGbXaHxaVETsZdrcEh1g3A8I4cMdwxk3EjBE1HH6KTAx1MLN40B9O/F3wbt8TLiUuGfMzwYQlEmoQpi2F3/0vtXqYKfi1JTrQ8jD6wxTlwDsVn7I5J8CrqTHs/T3zxyxJgi+10jEhqG+6qs4Afdmt/+ialOW+K41nrS9cDxtpyoWMZLfm5YcGmjITkStwG7KJweWnc+zrkW5wmWrh1014r7I6d5MOZEScNUm03f0Jaaeddk7o2i/YF8zBJnXKKBltmcZqZ5kxXNKBOuWien1xq3bP8b1wdSKpKv0SVnNR9Tap6sFPneYfCoQefmWELHr8W9Lc3vR24h5/9UZnSbL1aUhqcipzilUVrD21O/Y4MSoZMDHIbwMTLC8Ci2PEc8Pi+B/Z7eEOq0/27yVFv3Ki3Ofqfo4vy69d9IBo6o1ZNWo1tpSsDWRujaJkJhbk0H8ovS/Lm/PT6U5zdUjaE/BknD1RfkpwNwKg1x5xltqMYfv6uzFUxQccOqLJzOLBKDjirCnvhskDBfHl+DAqW8IphOJsHr7k0oXT4WeHxB0egMEMZfQungUDyjsbTLwXwDCyPXxf7adwq3Ne4sWmf7w9ncExCge2vLx+8Xu2V1RQtUejMNHvMyPKsVEgvaDMv5ZUpWuItpa67Du5vvjRUlLgBDSRYjhZz6JG/FqTvYQNUFcgqNcmCIO2vbZAFHt//KMy+RIv/z5mkCbOLSe+EGRlYjvniJfum5ZzfD4Nc3JGpxXx6yK1YYxKewOKvNhIZUnqRNldpjLpZpd9JJawFz6NriPb0Ui8/6HTkCe0I1jn7XnViSX/U1dNZi3Px8LNJTOzp8PT5AzkdivLYEkQTEkYyjiQq07J1jbsoj4vpHfXo72GT+9bhgShDm7/hqxLJEy0aiXJNbONtz3guuATSVl0K5lL26cwPhnOr9HwKbmGNpszorCJ5356CJf4BVx77FpgjQWVuClyoQCJ4GppxYIyC1Fxi7z7PixhKYg8kIa8CL8041N4zzEog7tkYf42eEikG31U5fiSXBYCtfbwncIXH2QnvRqPwJLQ/0qpP3Jsm3PzDemmYtSympknp1Ztj42FLSjfbwdd/1iNN1SVNzGBM24Mes3k0dWXbttpp5FU/VEoJT2/oEPoodfhtR3A5MXoYUEu/DI72qs/jUHyBz9xj/TszL0OOG43K1YtZJ3nl4YdWzkcavee4PSVI+hxSPesqGLWo4ifWeOha/fX1FV2ATscNDdtM7O4yjieI9IKyUPHAhxzNrcnOICCcQBYEBve2IqhJv6tLakvNPiDpa2BIIMyMonrdGtc6PrE6P7gQvnf/32M0YcPyuAL/Aol42xNgEGpRyGGtyRd7YIFPlM+jW22dt/sVXeTvlJa4h7nP9sBXzz2z+OWT9V+akYpvxdL/hx1u1MNf3Lj6o6Pih0e9LOPHdkJnBNclRJs/ykrmHtEA7xT0L2kCzDGF74s9T0wBKAXXKEhcYSxtfLrZo5OYdZ6i8TdZW1JaydqCdWQbJ2atOsY+Yz1nml75rIKkMiBPwFN31i7UmlzgICSY8OPtYhbpAtuD3dHDAq5E9nNz0CJlFUKVKQaIB9icDaGDDRwgRZ7pxEG51TtSbUr2Hum35q5m2G/KuE+1GrCtzqBhST0a8Ai4n5UZy8qWqFr1EleYMV46OWiwVard+WFJKqudwc2EdRqpNuwrLjLAHKbi1dRAeJRYaLUXdydmZSask4mecIe936Ffv+pllmXu4K9UELkcwR5Iv3a0ryGQMUqAsa1A+c8iWi+Db6VkhSCBEkekTTP84SrL7Icfi3uNQL6FzEZWwqSgk5AVp//9gC0p854lq67o6LcEoRFbZkxTWl6FuAMLJo1BK1nyHB53lp6MqcQUbNOnlZnuaav8cjrMJPj2chKiqhVxVLkg/SWfi2CSpBTmNZPWM9T7yskdW1e1QfBLWVHJU0WdggnWDgEEk8no+q4Dv/kYJsit4uvzrd2rKWp7nZaii/U77TkC1ir0LwaEJx6lZ4jEnyCHIgUrEIJGPJFUXdAmscZlO6SbV1/3AyrHZD7aR719Nm24Aw7CFG3mHczonnd0ZD1MlzNtY+EtO6hh0dI+en6498s8XU9dg5pQtggim2Ca/exkFp/UzSCvvQtdQ+iJc+25NxXDjqAFiy+X6pZBNnWTD0mi5XKNE3e57DDzV6TW3Xic2oVD1hFcDIO0ebLdEQsKs94OYbM6H3QvnhLulXEkWG8FY39d4jq2tNFGm5eQo8pRSKPEi5iofR4IHmnNXVsjAqVl/FagZB75wx/3Bm4YG3XEsvmPkJFYakGhUD+m2thg0i/XoOSfoEG9V8PAnYFnpaWyjsTEk7cpQ/PP/9YKgJhjVPWwXYhS9RHIcpE8x9TIRtTZ/c6vlDdtvKHbfxjA2M9qABUXzYA3giZxK4ZHbmGhtLGCqcgq8bgoA4QfAM9hEIHoQhRfcqVXvSzMjUy87GGLhnSA2DwQ7V1kYYbItGIVtyb+yoRaN+O1C0tXPNarh0h6MmSGEgf8AXCy4bevOBYKeO3jqzynyrtWOgPmjZJjatZO+xMXJbZ2rYh2yoMaKjqq1jbKbTbdQSPxiy8G32FJ4hww8B5htdsmZvQLyUvd/oSKty/rYZqJAmxvBuJOGQSPTy11LWu4AdcbJyb/qzEMhwfXAZU7wIFmNT88d9xl/vQ0lCT8TZK4XmnfCav6dnTKaLHGi1WiS9q3qbFixR87g8Lof5bA2Y0t/7T7sgxHtjSR4wQDhNpkcsPg4qKD3ClPTM1wGkmPMeOOKkSHKult9MruW5/onZiL204Xd7r+rEo9jLTgZgqnCdqshB9zqrhg3DZP2BeQ8nPIPG3ZJkyfU/3EawnhqsIFuJKX+Ix0Yj/eW12GZk826jLmq16o3k6Xo1KGoxSWhKT9lrkAIvD+YD4fVnX/VHHIhcUkg9cdXlYQRnA6szmc9mMXTyf0a+rIHjLJ2tZlfgWwRA9yvXRZS2FLGBfot+RpKl9XJSUluD0yE/4Hso1evH2J1l1TNdG73VMACvoaMrXSqRki/r10TNzHoNlu7MqYezER8sBC90oXhEPhRqplr9JaolC0n0hIz5NBEQmntlqPlXz26ZoExVWV3J6l/GBoF9yE0u3Py+UeWeEjGHdKGsG9ckae4dKJkebHhsHTP/F4byBX+mLhi1BKBheNbvuvGHpbfIYzWbZuRghpjb0TVkpJPWKR+4o8rcfqa7ijANg6JdjELMYsXoFi6jE0lEJ7SLbE9lG8rgOlHCBq4dlL5Ah2OQ/A+szqS38FvFeVb3/pDcKNf1gWekLXvwFXWNba5kH2kjHz6QCkDxM7CdwEG++sRKZOmCrwMFot/AC/4cWluKSbkPEpXKXfvCfWOzgtJDhsNXhvbNBdJkAUTbN+iL16jVz/UozpvhA3eGwaFw3c1A8gXVRaKwIzNcrIQehyItSF9qn+t+Q3EP4aqNHJ5X5ZE7Ivm9bEozahpKknLnm0wFdRny4T7cbwDqBtpIk85tMVYEr85z+fuaQDPmQ1iUuB7b39GEFytRJ9OxMYDvvBefLvts5WLUuDUS4A9cK3Nsb0MaPvB+BPdjQbnhX8HJ9t8DwsIYgZeZGBzqdhznQq3i1eoUx7VBMaUHO0OwRHHwdac/lTKDjoUXaBSB/riIQQjBIB3XhlEmoG0DVrqaZlj+lM+NDsAG2EzOtJRImN5wP3kOIwzOkoADBp5bmPFGSp/ylHhxANahK2Qp6WGogNUXTs6UsQIZAgOyv1tnLqixm1lxtPC+JAH+1Hm6L1ByT8Fu6T6qUHmL3NSVh8d9t2KPrQWCm2x8d+vY206WvsL4iQVWvk9oPcQmJLHjdQV4WCkp4kh6CQAdXNGO+DT1zUDSyCoDFReH/GUeYC02e+kv3eN8GrDVML/CBJZYONIYGS4k96U++rWfKuBHeKjI8yg5VDH5J+3TA0CtgO6wQYcorUhu+SgZbjbMUyyeP5eqwarEhd6xsQ1Pzs6JuuIte3x+DXkeS40EJd0Snjbzco9zYMFu7jIfR8XwnjTQLE0kOcq9MWBjVB9pqHvjfcA0WqHtkdI8muK3Ua/ohzZdhi6zcxy7i4ZFmguGECzgZzh/QxF6tq/PiDbWVPRUscihnbm3kF4h+6k2hIMvjzWeTLmFWACJuGoQxIq+xPOxZ/9d9JnQ1MgXaqkVqWJ6weOP4tu5K5WJ7P3bXwMNHKeQsMRzTzhhAmsRnNQIcEmuoH06rJSA5FuUc/xGRZeY6CiRPTrME9JIr8RmZi/qSF9XFYBttv7VhY/HAsl+CVEK5tUN03ol3lFYJ9XnBQPv2o0tKH2eHnY57enpXYpZMn2cK6VaVAJ2rOIa0yO6RDRiLET9fjdxQB2mHA8MV02vhq8KPtFFFQjSv5sOGuJB2oiUL+YO4xxFN9cJaDg498HaeH1cLm0Y3OZX0biVAq4Tq8gN3RIq4ZEFSF5bLv5mwidva7t1j6ZUTTm6B4UXdSBk4r6WM9zcNhDhbyROpTKIqh3gWtF76oyqGIL8YnBHMTHRUARWFJrUtC3SXRIFtle5TIe/vudY6ecMSqUwnl2dPVYdRw524eAVK/PK6Bgz8VMM/bFXSUODM5sLEK/jnozfox3vv1HAAHIjoA12WVICxEM/bdXYdorRIk8nvcP6QGwE7Q8ECPYdrRIMVUFvKTOwHdXY9qtDMxrGotabbM2boCOKRXHllfpYOQ7C7+MgSG1CFpGL8ZnHqE+ogDg2DSgMerghRjJRtor7kAeyWw2EMjwsBcxU60fhyu7aXR74OSKq+exJm5OrgXD7hU2nyVjTxg235+9QBztPKmpI7Ravpv8K/aStyKSVL5WzDG70799d2cAZn1UmF6e+ux/phL7b8ADCe4cMHAAA=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959"/>
            <a:ext cx="2198976" cy="39375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6612" y="1989277"/>
            <a:ext cx="4830775" cy="68751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96000"/>
              </a:lnSpc>
              <a:spcBef>
                <a:spcPts val="375"/>
              </a:spcBef>
            </a:pPr>
            <a:r>
              <a:rPr lang="en-US" sz="3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Thank You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2886812" y="2642159"/>
            <a:ext cx="3370376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96000"/>
              </a:lnSpc>
              <a:spcBef>
                <a:spcPts val="375"/>
              </a:spcBef>
            </a:pPr>
            <a:r>
              <a:rPr lang="en-US" sz="2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Smallppt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png;base64,UklGRto0AgBXRUJQVlA4WAoAAAAQAAAAfwIAeQQAQUxQSHkHAAABEUhuG0mSYIVv+f8XV1ZUhnubuUX0fwL0r+q52s1Xwx6pjuwJoKEgzvFAH0Rvjk/FBL1KgQFSSvd4pJ7UqaW2reOrepJ96pWXJHeqjm2d4xtgRndVU+KCAt8T3w4vQI5DWCtktkcKOMcDdosJNepiD7CrC3BOjzjnTQVo4xiaU4pbMaToFH7EMRyiBnNOwU7ZvhHdKQEUJElSJEnp/3+0LR4MFHh4RERMgCzIttu2eQRzXwGgYoAAHkCqxP45D/tt6z+t/7T+0/pP6z+t/7T+0/pP6z+t/7T+0/pP6z+t/7T+0/pP6z+t/7T+0/pP6z+t/7T+0/pP6z+t/5TaBPkj3W8So5X1j7lzYq78PogxVdyPVljJ9lkB4jrbX/nmoEYcmF4M2NyLA/ua4sCBjhhwmC0OdPKIAV2MYkAHtxhwekWMMLtnPAbffm5ZDgdsBcCkTsD1MFmzxBZH9m2ym1/JsAMbZapqTTcPktE1ErqX10AqqM2MQJTcOIk3/QCltEv+6aRlXcAv+lQIwOln8wHSD1BY5pRwOhYWpITcfRsV3F6YkN65wXhhgP8KRQM29N9DEgajRTd5Ur9HswHe+r8d6/9XXnQsINtK+GFeJOqHo2uhoQGL8597QaqsTRz+QNqTGO+JJf/gGP5AUgIKq0I3qkwKqzY3KnOiB8mLOPlXjWWWeIdWEhcI++1HOXkd4wKXD/lY/+VlQo4MGeknI8l1hyRGLrPEnF9i5Dr9xT6Q5XJkrPgvJRyZZPshKglDI3UlYfjJ8F8Ftl9pKTbsR0crHKkhD7F4xAZWUesh7sPDf9i2crGffEwRcvfN+WhbOSf5y9yM7D7vUVaW+JPjD8V+mFy7+O9QK/5r6EVedN25M6V9QvAx8jUSiYt6dRKBywftVpLkazxPYqcIVitE+BJPlkTDzcmFz4eLBZegwWPNJ45PZhBgK8TxXhm5wZoh3jtdRsRwXUscMqP/T8Si9Yq46hAj7Wfl7OK+460DOUmNGOarwXBf+tjjUFv5iv1iyPtJ5b5/3EdI+a8LxoRRAzDAgMUAEXhGfAQyEZhlAs7GwoERABiw7wXzcS7UyCPnnMfgsbghnjXnOwWekDf2AWtMp8DTmpJ6pLv5Ag7zBRwPjJ4m5zzCY1sU9yA1viM8vDXBz66gy58ap9F/Kede2+G+Baze4576z1gMpsED6pjCeydw441cQ+B+baZjYL5B9isqGuaLb0INfm+3w+XFmxc5Ypw7EB6cFNALY8QHyMb+S6SZfp4qjPa/m5nhDJIxYgCaG3BrIIHcyMrs5wkFwq+1tR8P9wHm/8v74Q+FGHDORWzvCJckCnLEX5DD9UEk/lZez2ErL/ANuSxK1YK18PilPpB93c144uA9zZe2pV9vc/LbjyP+cF2VJf3waL8oWSpHlsXL8vpvGVgskn8nfI6SMdcPCzbWP5rIUTIl2q/cfmMvH3LflNF+c50i5emvzcb68XfPv310GzH+eb23j5YbK4TXEc6tMe3X6bj+y3O0jPabemSU92OL6b9IdfnN+C+mNOBP0imxF+Rts/No5mJHyL/FuUi7dl7sB9LoTg/ElYL/kjU2utI4nffidGm3S6MbTyR07URaxJebKFXImI4m4L6Dm/+mNyT9plwcOLptqRfTlUX5I1a7Kq+klJtqzPHP630Lb/auzfkNRBylkCKSJQC9V74rL+JDcN/CB/fJKZiJ/1IjMFrKW0hpPhA7lhrEnacnPQDlE+Q/VmbjsT50OvoPkBYZfCSDy5SRF9MXFx07Szz6qJi+SqDMqQNXi4ECFkSpEzjMB5Is5zXI08bQ6Bu/YFX8tav38rQgz0AyxnwzTwmiDCRnfI9383QgxUDib0LcRqXsuw5eMDC943ikHx4HKgGdXNwksbwtSJ4ZbNzcYxfrKf/YDnEIIF4XPMjrEQ144PO/7vWLR4GJ4ouAHPL9mU/8xrr0A3izEBp6JbYfAK6HHHK0J27LKP7TBeD7HYii22q8BuzH3yrVUvHNP13GjK+038kW+G/hYfjpjqPlYfyNdGUJXva6AkMREEb/3528AVCcQA0Yvwzrj+cbDdjQAcXWD0ghsfW/+lP8RUT+jPiNnz7/FjvuorK039TrvzwbyxLnV79Cr/lklwZk/JdrRbLyuGcY8EBCBA4H7VdU8JwNT+XHDO81wwAqfcEh/v6RPwrOfbzvbgj+8dW5t9ziDfS2pC7OlpRvgS9BlXmnuuPrADy03uneMQLieA7hRpCKk+1RDqS9XeYX/6UoZBTG62gg6mQY8Mh1bUHeu4yI9y74rFi8z/JdRRUC8Re7TMpGxPt/r0wlAdSlQWVV59arggULSfSZERfHVcT5Qg8XFpXg8z2GRhuCHG8J4ZTaEUcvA4oi6mNnR0IE+JwZ4uN4Kn11zZf9RDh1MULtWJIBcDjVXDdVAHPUN4xZNRExRhmQfpOAMFZzgXKwwxd7rkXER2D6efVROUtvQgLxiveqH7kiQCLCZIW7QZ+V4vWZP7zxVgP/veDMhhflknxrNtB9Rzi4moj9rhMCB1Yf7xlQDH09LzThBwBWUDggOi0CALDhBJ0BKoACegQ+PRqLQ6IhoRTbpWggA8Sm76Trz/DR3d/3/+Y/cj/Merv9FVn7Q9Cn9f/xXo3c1/C5Xf9T/s+f941/uP8r6KH9d+Cf/X5ykjX6E/2nsw7s39V4ZHZa9KXDv9AydzfhwR27JHZV5h/EP41/cvyF/bv/AeTNyC38s/tn5K/ln0LOvHsAfrt/zvMd5j/rl6Jf999Z3+R9AL8p/xHoSf3j12/1X/J/x/nQ/Vf85/2P73/k/2S+gX8s/rn+q/x/+Z/7f+i8HL0APOvq3vb/D6TeSfR377/NfvH/mPdU5J7RPhP3n/Mf9//GfKl+t/+f+u62et//X/t/Tl6H/8X+U/1v7sfOb/d/tT/svhh/W/9h/7/z/+gr+l/3/9mv9t8S/+z+33u9/dL8w/gh+3P7l+8H/xv2//3vw7/uf/A/cX/n/IV/Wf9F/8f+J7cH/7/6Xwtf6b/q//3/sfBh+2P/o9pX/0fu3/6Plm/tf/S/dz/1+93//v+J7gH/89sP+Af/Tib/7v+IX7IfJzxk/E/5L9nP8B/2fV/8a+efv/9x/yP+r/un/4/2316/dH9r/oP26/Nv27el/0X+6/yH+4/7H7//Jn8g+5H4j+3/5j/c/3z90Pln/c/5z91f8T6e/nv8L/vP8v/pP+h/i/kI/Hf51/g/7h/l/9t/ev3D+wv6v/n/67/g+Hdw/+n/5H+X/eX4C/aH6r/jP7v/jv9p/ev3X9wb++/zv7w/2z4o/Uf8d/rv87+6H+N//n4A/yr+j/4z+6/4z/bf37///8D71/5f/q8iz8L/wf+//p/zY+wP+Y/1j/S/3//Sf9r/Jf///3/i//Wf87/M/6b/4f6P////D5B/nv+L/4n+N/1H/p/zX/+/+P6C/yX+kf5/+6f5j/t/4v///+/71f/F+f/0k/cf/5+6P+w//l/aX///9s58DnX2QoGpdkKBqXZCgal2QoGpdkKBqXZCgal2QoGpdkKBqXZCgal2QoGpdkKBqXZCgal2QoGpdkKBqXZCgal2QoGpdkKBqXZCgal2QoGpdkKBqXZCgal2QoGpdkKBqXZCgal2QoGpdkKBqXZCgal2QoGpdkKBqXZCgal2QoGpdkKBqXZCgal2QoGpdkKBqXZCgal2QoGpdkKBqXZCgal2QoGpdkKBqXZCgal2QoGpdkKBqXZCgal2QoGpdkKBqXZCgal2QoGpdkKBqXZCgal2QoGpdkKBqXZCgal2QoGpdkKBqXZCgal2QoGpdkKBqXZCWFtWK7fqOCSwhXpNaem5nJaLSzKLZtEwM2bRMDNm0TAzZtEwM2bMVcsyUTc3/3bRsH/SujIrRdEXYphhAzUbYMFnYuLYszFeItSTmuFGpndcrvDBihQBmzaJgZs2iYGbNomBmzaJb9eBA/xn9x8Eow0IVoBC+edBxV/G7lPKAurVjDomPhHpdAfDtPRqIpW49xq6W40kHq6QCHA3rxDl/3FPXxF9No4XZCgal2QoGpdkKBqXXnenKuCTJrs7HdyhrAti9aqRoK8ggPmfg3ga49GvsJtj/jTCwgvsK746U7/FkwoKinndgqzC1rkmWi+wH2VEA/fL6UKccdJs7Nkd+KVHtscLshQNS7IUDL4x+qy0URBassJxo3IhZQvTjMx3LZf74SSaM4J2wrd3VyLktCBthknqCRxRTQfm7vruLGkg4NcAjvWf9hSxhnIgNekbajwKm0E1yzuN1C1NTFv8ogal2QoGpdkKBqXZCQSzuAv8z5brQUn+8OjILHASrs6B4Czbxvili21hBaxDiKSNyrN8m5hGdLbtp2IGzXzYdLPySOkGdkvv2/8J6Y4N9pQmcS/i0QSxP2tvSxrRwh/w7Gt6+ciE6+yFA1LshQNS7IUDUYV/lY+yBy2JM9Cn7hm/cFvmiFaMg0olnxPVefdBJnM9g9SQtqtmtZWRuTTkcKU8l3bJbE4Y72qbK3gChl03Rqd+JkqZWI6CGC+zmqed4V5mX9PU11U6oWWeFtfzWfWMGVs2iYGbNomBmzaJgZrqhNsDQYHfxpb8S69gjzECSPzjwHXjb7UkEbEtDOuVXLtMb8YilCjj3D1xv6hATHxmHgmF4rwQYMYpmOFWvt3OKe1wAK3lBQSwTzbd0BBbXGQRnpfd2/JQWMfebAh4bSCgx3MSNAzhdkKBqXZCgal2QoGX/bbkaMHxTlqIAFzQ6NYdjarjD0JVKJ6lTNkMAeCpmn8SCzV9uFHw19kERG8cPg2IB/59e4lbdHPPcHlOWTe763fDgwJBC8jHFtJ2JSIrhgWlSA+xz2B8c12duhcmVqnXkiWDHVS7IUDUuyFA1LshQNR3nlxfg8Syw/pTZvpN9aeKZWEHI+e39Sra1/kzMuKHQw8D+GWFYyruIEMPxdQ3UlIFeFDO2Zq8jNh5KhMIkGi9ukpnO+SOB8F1QnsEZeAUTx1kDl6XN95X/QpWGJob9Zh697obRMDNm0TAzZtEwM2bRARoCJavpk9C/WymzX4tnSJT0QjfY4B/sUmspGWoME13VTkRFZ2TyrmYcHufOYTqZI64Ozzl3GvlDpS0yt1M6dS5iWDRmy6tCUpePPAK5szRgZe9JLMIyu5Bg8ogal2QoGpdkKBqXY+p8R+DQMlqB8gOKu4GQ9CMoh7lUR/RaDjH+9ex/x+DfPlQFlQ1OHkq2sQmHTVjsV9c3lNXJYvGAj1dP9Z0TFpdpyudOZRP/0thZhjmn7ujtjhdkKBqXZCgal2QoGXRqGx/0f8D5Wd816ghz0cGCek2jmZA0wBx/PaLLGdZ5wbvvILyIs8fb1QmjhNlDPODcyhKu1VwXzCYDrCVd1KL7M2Gc9VJs2iYGbNomBmzaJgZszWQkWOfmSizfKBxx1LKQyN7wZS+wKvgXoAKel63Zd7kGf7NAZmoK/TW7jjk3h2lOyX4cHhV78of2pZ03PGU5NoFCSj6z6WpRu5K8veB1ClSpu/FKj22OF2QoGpdkKBl6Wu+EHtqttvs4Q3lh0rElmkrXbJeHo0yDlQwpvqNw9HUzSP1QW6wrmLF3qzzg+B5lTpuXYL7L2GNMpTLFF5fQKzWOl8XrDlsUdaKghv+yHUchwTYHOvshQNS7IUDUuyFAzGi08wdr9isOQZkYQ1pJUQ48J5DZuI+bcS+LqlNU1tFQXhS/aKghu12Sovibc6HGiRhALg7f1qWkOidiy14ksiamWVlrte/cP+6GzMug6kVHtscLshQNS7IUDUux9n6QnywDWu3zVCSYiokDG8mo5MlB5syUONP1I0TYQX/KFZS2URncGvfvmMaBMLOAqS05VNEHw0LP/+XQuFzWw6KMWAypWKDwf8kCZe7plSYPfQd+KVHtscLshQNS6871IbAMwyQxpIn0jpctBMasrduwyv6wrfyImDPkxDypDebw52PYBQ1BhYbMaHgGPFwWdy2IeNXBUKjWRhJFkX2h3CWRA7xmAYjkNNFPFBqXZCgal2QoGpdkKBmNEpB+lv3ii3UCl12iybr+1UWx26NqUokPQLUK/C8g+gYcyhJ/1b+FdGexw8dVUkGlIR6XxPffR9G+IQMaA0tlAFeAmg0XgjGeQdsA6T23s4vGpgksQAobOso7vdjXJQSVT82Yu9CDyiBqXZCgal2QoGpdfFzzwKPgdhl2fil9kGq96o4mx9UbyZzjKCQEZwKZ019SSdnylQTBJeKyBQwG7/ZpTElRwa2l5EjBviHj/lodeK48tkG71vNkKr6Bi+jzdWxhG9m3LzyEyR3cxb3S2vFKj22OF2QoGpdkKAIeGQ30Omh7R4qPe4hVGQVbVWmPiqJauSz4DncZn4jTeD/A5cnlOV+BCdvE8KOucEjCT7OaKZOu4wnlvc6HNqhD9EqR9Q6FIAaSUrR7XrBrDgWurWpQ2XbbRwuyFA1LshQNS7IUDMaMc9uWWo7auz9jtuF8zzX/5GiM4bHd8gLED3+pIVR80oyx1lif+OAxlaV5rENuBD2JevlYrlqplg1zFBC6zWOcXJ7OLuAuG+6bn0/B7JSvwZqhsv3anFEebCcp4M727l1uhGWvUKd/D6hvpS4R7bHC7IUDUuyE/+HB80w4tdnWwdgOQFqOdTLPhv7yY/yWNwKovxRqKF/gA3nXGGX6FmDIFPhu81OgqsMIYJY2ljwkP4MMGny1g7bt4XKwCZt2lquZNYFyZnjtEB7aIJn0UmzG2UaqZNQibMcAQ7/aROTiTnn/9w3x/hWNRHC7IUDUuyEslv5cLPzz92fzOX/krjTsa6zTXzYcmo4635x3xgrLgeXcBw6LrSEHhkqtCcohHr5+RamTsjDcuomQfkEuz5B92HoI+Y9IvuKAgahPzHxuYJqaN3sJZNCyAJFhnIgH4izx/tUbxB81wUNlLTZiykbv3QaFXZnwKTrkcy4jT/eLS/3RvoaOgHts5CdhEl/UsA0kxVcVXUX3lR7bHBWTeCEkVTVfx2r7/My5cp+O/KDjQ/kTC+nCY2FfORtGD4L3vkx5d+B7vf4w9ZkeHZ3udbGeJCVvzcOYLyfyJ4bT+qtHyU3vXaVrMpgID/tCpqdWH9g3p/C+b5c5rSAEAJqlIMCsJEB0Ub4S2sLxXd3C9PK2oDPuKUpb37gOHgJAS9v2tt6+lV2oyu9HJe4yZjsWuDLPZuR667Ha4gkRUcpBoxufhmxRKWpdBNf0DUux7Wybyl5PzFGKmA1HhqUzsUd/dgeTta7Wx8/x+F0h90ws2I3XvPUi/rhPark/9adLAZ+0iktpjFudciOw1mol/WXmaL9jNoIaJgGb7rddMfbhPWSydXQO/3AHU/Q+BmOCQfKrxI8Bit+19qCXv8g5Uhg1yCv1ijagS7m/l/QaNeIjbcQbFaZ5Tgm4uehCKwW3Vmmdq8Ju2bKm5c/ncIJamf8XmaOF2PxQhge636CrK2lS5gL4nWekRNj9t4gR4cLC8kr3j/4qAkrNuni9C6HH6PrWf2yfsF61T8TMh4JLGmoI4+heozBC95QYdkt7PXtM4BV9qObSriAxH29wQ4ke9DLD8DeWKpCFjN1lDlSIr41GNnfNvi3hwYLKET/RZgsDORQU1A7Kg/jdPPE3QoubBlNvPD84ps/HY90XQijgRJyuqQLX2YP0zLMfUgtKJl8otT5xdIQMteWi8tOrnrRQ5WCjbNBWu1BXNVeI+qDGaj9jz5aHtRMkpc/GYx9j6PL/4qJFj0BZgnF3KnMW2nWZ+GovTkF4+qJXZflezQj3DYA3iA5Em7tjt6tUwFgg6LVpAhAI2et/vrKEz3oSZBptropwr9S/FtQD41MaWrY9X8D42MFViVms9ydAYcb/HjVNBN6HB5s0fx0SVQf9tXn7+25fFBmNJwuva//lZ953EZfZroPGG6DX+8C6b/Z0Lx+gFPNY2xnDaCjKgWGRm4FkC+EUQCUeVi1k6G+DjEvCXj1kAcugMVZ5v2CRY1xcHUKincsxGgCtTaAwzB9JpTInBuSiz29h+Jr7sELVCBLPmSsZ/TXwilU6KxRDFYJRYisBqhMohGcFyRIaygx8fBEhGPwh39b2n/jS5qogNDBznP7JUAGyPD8eWrrwbAKVtkWbzryW8/QB/j/+tGWCybifD7jotzLWP0yo3YBv7WYX/xKMBKc8Xo5rdKFciwL3zFadYj6Q5hJG92JxdvNRN83oIOTtbCv5Jb5pTZFz6ZQ3St5V5O1Ax3wKQ+anihEzAA99mFHiSgiDmlBDh2V+XbrdL7UU0qNl+5D4Ap47oqwLA/qWta/I8g7sCowtOuhcH+P5DTF7PVtwoWmuwzuY2KV87UeLV9wGY/FqkOk9GzIjJIhdwMKFwzKy6bUHmjsFjkrd6O62axLBArtL/BmLoIoyCzIjxtjf57gb5wq9WjgpFcmBSZyv+7Iwca/CI2trSoxc7E6APxRgkDVLPQOW6Rg5vwzi6h4tNCVAMmJ5FEdqrMgc3UNl6IbqYZztV7XNd6jG8ppuxT1St3PMgt8PCEm/JR33PV5Q5xUz9l46X7/wORdatWm7SSf2S5bYtARNNvVfUvybCH/WdndTv/2Hr0FB4KiZC+NaRNIgvjNuu0X/D0E5YeAJrce9puKv+eHFfee60NfjeiR/JX951JW6CT51K9ErgQz3audh0GBk29oUWy88QluVBESjsK0sC7OnKIRGaQsctGAIiLYHyVtFTR2QvH6zv58YEqVjtA/btKJbDnv/8GxRGfxp9sIOQxdkcC7UuaaV1ONyhHSJ0L1x+AVg53KnwLViSqHVUpUNL27iw7fMLw5g2Uk1h9EtJxH4Oad8x30ixKA6K1luL9I/iNMXgVeyB+623DeCP93yE+51E+57tAj+CbpZHkYbTT7DgPayVfJ/QPfB5p9BOl1jaBc2XH2CIg3m6XheKqEPPgXcicLGDuZGM3wrtK0/Pau4Njk6BI/+irSBMtudwxqVsL7LvjaT1NsPUe4H1bBQlV8zZsDHHa6khSwjeT9bRdRX1WHSdCpCFU+zRkZYOcFrAlpiD3rfl56A8L9C3+MWhKBD+md0D9/JX7qfw/quFzROlU29zUBHIC/3M/b/33B8AFBx3D0L0y4wWUgvuGTOgn6hCjLHi4CzMC+Hxa9e95qtdgTKc7sK6qFngq3Fx1KzeAtxuTls/tkAGceag2/Q8t/DOivv/vf7yiUVM1H+I3mOZVfqwaVdUJFwr9Y0JhX0cWqD8/GVZmRGO6LvbREBA4j5tjsE/tDGftT81WvXcgaE/48AwWGOmK/T6lc/8To9Tvgp7oEJ9otHC7INf+iCmyHEd+6NBoc9TFV/cPmy/pSqJmhoPn8mfxI8hFuPg6XVnDvCoL+IvOGiVaJN2kPPaDom06B6WnCRIubKaEJzAxXWtDPaxRLtkbBSK908QfRDNpMpoRm9pHwaHEqQxc0/8murcAKI4fdDaqaJTl4c4HaPOBhA+kU7jDlNgHMmoaELX1Xdc3S8d+FExbpf5PQsMVrCoXEvq2dXX+L3dd05aA33RE1veunDc9hRyTGND/k1l9PVmXEoIN3kJXgDH8+sydh/cH3bq1W/aIWauskNvsWik3edGCFkFRWp5S2cpDLfLp8OE9vYFyf4aujAz3lurUciN30mDncT/+I79gWexlEGez2W54E3WCkhTb+2qCoE3wUEgSV2uKVWRp8BigYFYmkpungBMcq+rq82xrD1dNXlmxtDNv+t6vKeYVF7UD/WhcRQL5oTfx60Oprgv0NhcCPDEuDrOq9OlxwuhhtVXEE3vXEMjlsVYG0vurlCTMdq9cy/PSkA2bxYYVxErtWd44p9qn0xXVzbtSW/jLhEagbHgnKbYHTKsyaA67sJEVoHxG0QClO0B6hPntdwv+UXCoGFf990U9V1qNGo5y5xhnRqlzFEosOFflOK3OSeF4xQpmn2M/7KjosIApaLpRYwj5TAeLaorkB5aUHrnfzzAvX6CI1C6ICne/Jfm4I5Dbqq/cLVZhlnc7PvZzIONmrC8tA0/3y++gFMjV41OOW3weFYn6a4s1xkwGVp+Efqbl85OpBCGOcY3m0jHp7sgTI28Ln3WNc4eCW1CVPTAYBMua9q+zBGlJHbpJw6Z46DjFI0lQRx6cXqyOdVkgDnANJzv5scZnB5g9AdJgHYVjItIv4IMu3o/Li0nTGATGLChzAmQIgGsNfOxLdp6iB79zN+q1TxtFqcPIrLzgLn1EdScpg8buAwM9VZnQYlrySms+0Z4ka9Sesv9jvL48jJj7D2rQNaTneCwyKH2W7o36TFcn0XLUD6Keiwfw+B2P0rs66RLSBQL6QR0g/gvaKnkG3ezXO/luhLJ9fz5hC2V0KjpmtPKnrIhasutRHdkSGEd9vtMtEIR1uJgk9COQOiAfAojbROrdzDnLfbYug4ZXUv0yH7ae2c1E3fbjmgz+jJMzkTtOkQbZu4ScOUzAx+oNKAjjX71SaVg+u6UTbSxgGw0Pg7heSjkZ/ETGjYIlQKeIX1oU1kHs7TQNkUT74BM4zgQNFPiEZUxTX3odfuFhFC9HDvYmIy3wCg+4VOzeBqI4eud1CmDZAPDLaGj6wWcKQVCMhXHbuNFsAjLEoW6PfZu/NgQqALBsx8QUkgxj4qs4wC6pEuIXdqN9WhFLS2j0Df/NX/+scj/bB7xjxCpE0hIMtyKya+9mWa6U3zv7Oezy921rX15KM5w3497uYlpuqSqs9J3B6tgBmk/j2H8C57BvD4GC/XYXeK3fQV8nLpvax0sYIAiFIbFz3TGuQCEfNfEiXivwPUr8tTKvhO6KJug7EidmIck5NtwrnLbjcK65MpNTkx002KH6I28JIkOyn9vOTn7rRsxPwv+kg0FmknTH5DbLvm47py9uDgBZfDNq1aGE7syXWPx+9T7i5wnKQ8X4FJtpd9xQgZy5QXGdJ052f8ezuR2+y9akXtW70BzU2/bKNOKXVg4R3qDRlgVUPm/iDKeMbMxwF646jfLqMxg5pnDH3J7kL3sC9rX2G0o3pwKYfR/x6P8WPDo7HVlC8HycvFf+6LTTuWsD5EVoW9NjJNLhu892yF/7L75t3StGXFqdDk5Njiz9zMOEQhmnhnEp4jAtpshFDDjRvuqwjUFafnInTILdNBr1JlBVczH3wMB7+zHqhC1sxzzxXIj+ulCqZQUTsTibvLbdMFELE47c7AB0OXd8SaURlEYAGZSOOZ4hqwYfKymKBKvZh1PlRIX92IgsiXr7p8Nf8qGdFA23AvZGPbTSHGukzpWvyTDEroGED3IfgQip1sW0nayVoKN8cYUEHfZsna3w8jRfwiXu8HqUmXzhgnmPvuXiPEupqbzj7fL7foIxww+PNDtcsTGGD6nkyFHRvJTh5Fzxg008GZgFLNpUxry/JTlRza661HQ4Eya8UaA5G87AN4rqNQ/ITYmw/eiqRFCS/jhfFmePLCoW3lLHGgJX2nuAsfTseZz4lwoCqdcZQoZf1YgN3FrW7har7jv10f/i6+CGBRYxZbmPJukACVfCFdy8dmuC+RnRseBvNh+l9rEiKeCgslgj7IrsNQC+wt1nQweKfxgvUn+ff1UdpHxkGpr/KI8lnMZQMrsnG0G16V9V938+HR65t/gWiEj++DuQ1EwzLRGM3oOsiplb2tgcPiRA07wvfInw3TQ9W9iapG+A0JSk785SyvwwQQ5gNtajlJYZ9f7cfNO7Lvh0u0/zU9T4kn69ES8IRyIugkaYBy5WVB7LI3Cet/1Ybs0le9Plh3tCO/6ESMWvir0l9dr4p9NKJiidBi0vfzxAt+njNWrLS+cAf5EPBp6Imz45ujfkIIcS+DzbqHT5stUOGAoBcWrMwO+wQHVYmUOYC3VvNrhv/Im1aer1giGpnlVqEVKGmgGc9jT238dw0ZxTO+5X0oKPQKygSbX59yQxJoP1vxSvfKwcbifI6nEd+l/byL/VGo4VT5kRFyankYoTaTCCpGJh/Wvj/nFnSX4/Aym+9OHf/7R9bDvX/9MS/+JRH+pHNhZWThIIVMoGD/xm6oV+ID7YNe1HxVTUJsMDm22uyMOLIHA0o6XyOoEPDx3KSU9tfLMvN0FoQMl8I+UfIRhqPnql6wp57NgvoAoIldAg8ybUX6HNpsjVRXJKFKcWWFKvmIhgNcG6sDdQbnoWX4sa+lB65h+KhQFZqIFJLr7iWjUszI3zrfXCWlO+KGENHiBJo34sroSYAqyhKfgFnMEdQ+/bETiucxKTmBY/s6LeYK3XCXW/MIzXvVsfG2F6EyQod1yGgSIHHzQ4p8CkLkL6kAFVGqIKLIAUDHdgknTn4M5Lfu5kVwWax3ukTaPM0vhsbs7EgfaysXnUch7pxD2Z/ijdr1z2TwfBWmAJVuxz28e30+61igWZ/pgNx4Uxdi77fEj/mpUQJA4dLjsoeOQrLSVzbsTuKQv4mbTUcw9v+P0zyrZlt9Rl1jzGCJ5tNYV9PSL0MUb41VzFchHc02uNSij6hzdFU++otZOK/6lXhlf8c0+6QldwdS50nbMe1OxzsqFIXb4mIryzhMthnA90XR046/sAl7AGF+GiHRRPiWJhzNN/Cwv3oxxoKnjM8IGHX6HkMsFyS5wNQykI42Uag4S+BzDrl9T5bZgbKQGl01waQfS8L/4XyrNNolJwux909G0r0cDm21E1KlsA9dt8fOF3+4QW1l1Ww521P7QAbyrOPoSCDaXSw6MsFoxjT1X5wP6KDbxt5cka8u1VGf7GC9Gh9IXGkiDn+nKZYf07dZ8Onf/5mzWYgHMAYZIvMqYMz/AoZAzVNu+6B2SBMgQS7qI+/Fxv8XiLxqruCR8/5i/N9yUYpj14cjfzhr+vcNCt0cID/CdQofyI1X2hHu2PoHzcbGMkkNZ0Iax68DiCXOOR0EAsWwn5R7bHA8SrJ5K6/zX919ojpphIpHSEar93JbI1dJNsLQvlicxtYAzHs4leTq+BZ4DAiSIUts67ICVHZ/19Yx+M5FRJR2QFRKaLMcEaglPhJMG2hPE7mdbQxMsKQh6+6tbAknKcJQ6bGCSUPr4m5wBrDLZJDCDTKVSPxjPpKX0Zqa4q+rVPPsVMKIFnFXLsgKk6LEkO3sEsj95ocrJwHObmfcTjL+GMJBDm2Ml0zp+jpjJbfQd+EDOnL3GL1s7f6+51a0x/o5R+4cyhAvEKc/styMl9CoJzeebIiVJ0oORRDz+P7Cmtyk9OSXu5sQSJ3QzIm8nJzvGaCInBWNHbEV82vxOgOscv2ZxX+2/aa4IZkiNvHm5yyT7AkTVT7tbD9s/0jfWsssJ/Abdv2I8seTNMwqZHMj8YO7Ev/8gEo/W+JaSEbkZIo8sJlDgcJqH57vaBd6apIa9lEp62E5a9Z8BqXY9cIBoyCSAwMmHNvFcJT2tkwqu2nNGKZ9EBq2UQnO8pFisF0sk1O8RY6UXrRqkFFLiHjBI3cWuwciT55x/netAJW8tdKzDJjpe5n8v7qVJ7j/dGCdkAi1SQHX7JnOiGMm/ArXPz0SGL12MfNBwQJzLkCb/2O9oq14b8PwUYwXEkuMy60z8g54oTLQWDAu+PL0Daxmcf4/PGPm9UBnokC7pTnpkhjMl7LXFxZHko6K8UqLArE38OWzEFLZqsp1eO+iL1vkZs4Sq6IKl5qawTzOrugYlBk028P9nUtz2CRoPEpREGZSL2QoxAhzRGiMRYJ/5cE/tajOyenTJ7lHUUDDlBvhpj9ePui49yb9UPGmVhqb3AtmbfGE1sLtu2SrLD38zFdirRKd18rsWBWaHriGEQSlb2oDlNMWFCsEUq/13S5+VCbU67KAjNO+2IDvjGIhJc6VRemYpUecf4Io20r5YQM3YBPmRWGMUQvK+THsYnkI/Gs1V8Ka+NG/fx92EtDxCGOZoN4iQiWdOkusWR8fjvzhOhReTioR+3wKsFNYW78Ub2ncwqwJ3JCXfiljXRpVgvcerUeqfOwyBUwsxqpFZhaYIYqOpkc+05xEuun+R9hkwxi6EtOaau6dSoxPRDEMjTnLYgTrKpCzWzIKM879RYxRfZ0AL2LvJy4hd47xZSMcryfds251go8PGQ0Y8ep/2UF/Avg/9bcdaUubHb8gGW9G2XtSN+E7uFcxI8JsROmsQ9tPASk88z8hD3alf3Yf3zin8SgKFMeFGPeEHvWDQAEHQQHiakROtZBhtGTT7fR1BRAemtbIYI78du7CQR0euGpFOOqHa6uKH/wUJUuCDdw6rY4MK9X821RTLSaKcMblLFZz9iwM+jndiHOBPzkGo+z9MMTezK45HYzIWP7MSEL8iJL9h15kL2YdCwW699+y7bPjZuXsLYqYXTXLfaaSDUZGvyA8qQrkv90DW7LOJrLUhyzzJeIDkhova4MqsRBqaNZnvKgdwU0CYE/c8Wuqk/RKeM5O1ssWxHqGwkz1zWdUPm1/ILQD3xlJsfdMrFKwMh139Merpw05MC3zQQTLBCxKOJIXx6Fw2teb/nrljMZtxawxHpSpWAnP0RrAgMFsr1GtmElV+tiBoGGCeiKGcAR2teED2BK0qljenPHK5FCjVOkW4yJJj4uOlpSB4Rz3SHXdInQgOv86uGNjFUDgE+AduyiZxyQruNbCsXBUxgjik3mlmfHYPVV/CCHXkmHDzrqAowuO0t1Bl3nHXmMUoZdoZpvfCGpDlcYtsS+5diIIto06AdLgjxoIwTEHIgmKZoTssdEdkl3UkYfvCbEK9JTHKBQPtT/YnB/aEZcQCUU/zW0m/ojCcNv8oOzK9JHyh+DIU8Ppg/9ijgUr4KEvfodhC8oskDNed+TfIob7SFU+Yp1DnNN1SQgeYKOhJqtQ5njjhYIM5BS2spU18/FgHd5Q2yDbdSm6/tH3m8YUoMNqU25Dlz3F3oHu1VFOAMCKbDpAA+WDX+7boHfjK/jq9aoVwNdNyDanjF+u3Rebalvz813csE5PO/d3FqnSW3/ykB++4rXA7smv6rPuJd74Oir86QMTOMSlEWUxXry+CpJ1uP7eFyY95vZ8X3W+KjdwQHaxiBnb3qIvKo1jvL8j9oQAdZF3Di5MO34symxSxqG+GI/XEDFZMC9VJg23DdhynJKa3lRtsTOGUMLiCp1aofqtHHMOApCc0Qll+qUk70MlffKgFYqc4+g/DkIUih60aKSSKIy9E5E53eQOCWNocB6pTBwB6sMHUQgfIfqdzUFmvWaZqtTToh1GFehvmMwW+cf6c9eNqsNfzNzHQI2Q/udH4I8v+JCLAXnIQvwcX5PDZ2RfH492N4U3J6SRI9tcdjsvyPemo/9j+BWQZh1aWt/J/WP+apl/0rn/epim9tT0ldzSQOfbe6HrXbzDba+sDg76hl91UXrt//gFH9OgrC/yMLMEjNxXnwQhVhkhwbm7PI9fdoHtvjBk2JboUSkwxbQOoqTB003/ICMFYCxZVPKGFZJ3OXOlm7YSziChinm61/rClMwCkyO///+bFKCFwoQyuBssg6M06Lvd8Nd7VTess+t/6Gi8bf0v5IGKxzdSKWfAO6bjXtgwhGw1sqorR7QopVrOuyAYT/RmAZpG6RsvP2vF8A2a4GrNXOdgC/ZqwVQYc4QQ/Vpyjgn4xIsKC6vU+a38OUkjEt87DeMCIyxTGmQ0D/w1Xgk2ZhqVpXqwxep94WXjnPCYLyaqQNqzy08W5vra8GMfoJcnK2dPESaNV2aVC1kscnKQqCLNeRkDljxExSSAdWy2ahJFPKnYyVR9aO0JQ7U9BpG7RbzoN79vLcy+9dOHImlA4F69hgzNmDNMOqCzl91qGlLX5zo5/5nbJeuwVflLS/RwqHl2V2jXCMcRTkL0HtXSsq9R36KZdfLmek2sQVLj619zR1KrQ+IODPp3HR07iTexjIPwc/2+KQd1dtWM/SkWYXgn1pU6r920wAA/vX/oAAAAAAAAAAAAAAAAAAAAAAAAAAAAAAAAAIQuAyR6qWq5Baa9k1eDRvoi0PjJ2nY7TTPmRSJbWmxHbPG3TsUidyuRcLIygz8DOByerLmpuIdso+v7sBMKH4mE7BgKfMZyr/pVC5hZz6IAFdOatGtMATxpDzgzq+0Ka6DtUu/3O4E6/2L9QcUBQzIrKIbzm+ySZ0xtMurilTgOFNQ7gnUdC26d9kXxl3nBVJ58sPKsuJaly1OsEOpTh+IN78aJYl6WRAdhgXjlTEYSOw56fvJDSTf6xSYkxw3hqHEv4c8Bp/nSVGi1ID4kddMLTjTyLu2kNqLfQoYoDTfAc/wpFuMDSnqVoKUD1FsYUPkPNkCfW8nRglBEg70HFgP9daLWqjl2dnJn4BrlHIWiIiqrVa+AyMEesLd3D/OZ3o2gEg3scALaLAABS7qfuvitNAK+z3BfZvDBZB2bWfgBUBfDjUqeHydKLdT3NGXk7NGt0eeV+HQcF88ipbzLs5Ntg93NT/zw9+gQcO1A7TBHXdQ0hOYbwIRrju4iT+ECojxBDzECpRGx4gx0vRGIAI1Of/QVbcTo6kZ49XObR9pwmaodReElGQcDr9je58kVh3cluP06uOVBD7Hvveo/XG8gwO/dsPQXtrrmLpdrhFpH1wZI3hSeDDLdAGdVN7KNd0AJAK8AHm3NTCU/XuP6KF0YRUwXotCuq83a8a8u8OhBsMgtWePnBfazAz/zbWenWvGOdFR8KqreewC98VnVx9cFjLu4m2TMVrbwCvJZkGealnzkWKRTsp9zfQ9N1F9D4DQq7G2gBD2VOpa/2ok+UDfcBDV/yhjlalF3KYezgImPNHb9tTb/K8Ev5XcAa+xfR9bUo7UQW1HE0zBZGcODcUYwfieseBgSBtTC95UF0BSLAd3eFkscKEZPzRHb90OS2LpgoK9L1Odcv35ydQEPOrFrTd2/RYqHN/bPlFh3L7NdmUsITgGOcVOSSLf94GAXbvaf8hPZTtJo0ygHHAWtDQZwhV1RGW+J45ZpEj9auOmjBA2RyLv1kxOETN5mVfbOaTGB6wqQXBt70XgQxisjJYuh8OVSVB9dEHsdwZsGASyxf38Gujw+r+cSG1ckoP6Y7I9FyNJB84b26AR0sUqldc9+rdlcuqpm/DceQhOj79xcaw7LrJJXwaoF/07lf9ZK6KW8S9SdH5uY8AKE2lY5oUSnG4d7/0FIkscRD8hAJ32V4cjZ29WZ5RwUO2+nLSZ6V52wu1Y4oZh7FZ3eSVSsAlb9U3Pg9TV5rJD/0zXhS/JvdfqsNP8xupgxxkc4FeKR+ud3dp/99TAiB/mwQk63DPSAUz9r0zkU8J1AGja+0cMFgRfWC+PWuEDFFTig84j9/vXIPu79QZWY4y2+dpeTSZwy+d3WDhwpO16FvJHFhFZa+PfaSjhXI93OQjIbUQqluZ+hyZrDxwBUYYFFaDlCNbxg7lpXDxZabBmwx74QxbfoAAuw/pfitQYU0hCaPzuMiydjqf7TupjT8gbXFCQ88PR2zAHMJWb4bSJGt48QrxYXlzgolJpIrVuOzW8uQgieectR8K31dqEYwlpuYJY3QLki1ZJ7k61oCtWm4rlZaftFbUn/iFMstvr5nepy6kFJrpb4ON8VNPi70CD7O++orZmSQ32onyQOzGNTEodxsgsVfjrciLvDKeUKykh4ajvnZeN6/4HXjKBDEF27565w7lNj0GWxuwS9BSvybQd7Ir7gzEkBwZqvOGu/GYgPv5Dk0Urq9uEl/axYxiB6MSa13vFt93prq3oMHvo0iRvAYnwAVEvlaWg/tKOhMb3YDwOQut0Iz/MRuTnt5DDO7UgMNKYYJAwCxXw+hTf7seqVfF1+PIYWPpvAM2ukv7W3ICNBXrYFX+npS1+Ebt5HMf2dz+Fy0MtHNrp1eYtXENgKXOY71v/DuQvxjuTPjhwUPoxR8GQazo/GzMSUQXTKvcUK5gCAE9Qq1RAvQCw2MnbEBvrVF6JVPLd1wpukRHENTA7W6alFME+im4dnh7UWaR8IUwJrfdpytbjGm/vQGu5bC29WBodS3cPalLUaetX9io2UNdXsRmxNV+o+TSUwlzR+5u0AsMTaztkn6+pCVsvqRhuKgjkaP6Gz24MHhWcO+AdWaa1FAouUOt9bZO8hBq+JMEHkPxjQz1xfGnZUeOePIscbs4mXSzK66tyEKLsbw2lr4Se8Yk0FJIHRkl8AHEwEQKLQOYQ5prQyBB5hiRyITE6J4RhhrjuN70KDoBX1O6dnpgSRayXj3ztfhH4dj8cxx7Tbv0S3/tOl2+KNQFcXFryiokgCEU1Bmr7K39017nSNhjt5Zw5l55qgTOu4FObZZqDyRTzS2v8l/bDvFOiEOO+ihewUMGEqN/T57ZH6nXJglYRTT+w86vOfcNgireKBXsmODIN/Jaxz+HFAWVdJ3bEmzBaikKI5mYu6A93ziQf7KsJFET+FyB9Bj4M60alKyTLqz+hCsyuddHcTGTKCeW2jzz6OBghbUOpfBlSx24moEjgdSJ6AVYjTFLd46goBpSS/xiM2eeTona05KbSGKUu8Fq3ECJPOZnz/MGJUYIeyXe08As1eE0iENcunSyOHdbzik8AmHWJQaD0sORiLqvFB+DT9GpyQB+kaAC8cq3+dkAw41pmjy2gozU/ponLA0IzZLs4ECNRRcCrtjKRFD95NyIdATQ5Yg+1G0s8cbOlC5DnMhzmpnG5Qy3+XXTPpHJovXmVytlcLXVbm62lM2BH4Ayko+ISNasgaCP6Qb3FdWbM0Zxyrsk02F/rVV6d6yDguLuqkrAKqZosnXjKxlezAagAFhrWPE2/Dg3hcQJee8pgK9CTq4qAK6XpO/+Jt8tZPTcYcOGYBgsvL9kWHnbT9WgM/cRztSlW/pC5FyN8kg8XyuiSqdgjPC3giFyP56GI1zcrunQzEoCm7mpr3qJFOA01YD2ZhgUISURmZUpatAuzY+fdDNi/2nwh3oFRt1gkVka/JLxEDdXuoX7wMZFrKrx8Ucbb5yN4YigStwUCfjM0jAjcstjAwvL/tk8GhfTp6JYun4NuNfVFAg13IrSJPD6tE+yAAoJdnuQ1nZtciXBK/HU5NqbtgrhbFIV2jnznqh0VJC9rpr3HGT8Y4ivtjaPSV1n59DaQ30iKqRGeo8rHwPRCAxqk0cxEdEs7PDDljK5VNLtu2L5CkMkec+up/0ssU9vwvqObvN9WizPHilxc+rubYP3noiHACCFiH+Cn6Pj5u4xmPMsKrAf//9Oz8mNBvNjAYL+cU9BXmMuSgDuz3je8+9kCOdiCSxp2JZYqGsAveyPXX1ZsrGfpQKLlfSBLv4RKDlM7/Zl3gLm0kxFdh29He9/LhKgH6KTJfpNLXlUrkdPJw+v3mAduUvAshM+QXPIfzIPy5VeMpP/yN7gc6HfeQq9RJnDoMr6WYw9a7ay6BBs/erwkI9uBTtr1BXF5VXtWp2NAYWDuHpZgEe9/Q7Rnd8Mvd5tMiJJLyMmW7qFGsTxJbBd0uu3b/9x8lty5IRTttBujwcW4D1c24Y0EuMEU9hqk+TQQusj0o+2/ibISjjQFQI3XpUgT+K35G2rfHadHt9GnnIXSpc89vFFOEOG12/ENomMTtTfA/OsfjLGrICWrawT+h0mNHL8DQ/+G26LqBmE2Ltc2GY0jhQgtd0stYG7cqm5ZIm83SAHZzjyT8wslwfP3gDgc9ORcJId6bVqLYWRALr7yAF1B367zPOCBNFzD/W0WWiZeVYDODydUADBrn6Ku+K/5mreYzU+ZGBqJqXpAGncVE6l2Uzj+nIvuKkwobhsGkN1AzfTQ+aefOcjG2fHgta/zAZkW3tmTJdqnwUnrd1ZMUCj4sGQN+p8Ttc2dYKoK5nchugg/L143xtixmqpPT20FWwOgrEgxB4ZIXmOfJyTebpYqmJ4WDMKdmXdrmwqBUtdpmVkpKv7SiMs+3MsYNZiw4biKZa/RMXfwvTI/zU4Q2/1TQDcWZgY7/VlJegzayys97TLA4kOb1VsBs1Y5wpt1QXV48CFdgbaYBNzvNhb2n6K4e/1JdT4hKnm5iSig42nU8qpVbjyDpHOWa1bNfCHshwfDzH7JrxoK1MJ5xd+JsmIiZPorn3Bt46/vx3GH2OR8fkSZK3AZQrG2zWtYau2zmmz1zYEveOEWODMKxG1hdyLLlNkSl3+8u22h8/j2N/hZNLy74+45oOkGSViwSjH6q6c+I8m3eSuuaiLKs0XPkP2WiQ7jQDN0bJvYPlvwRWhtDxyMTYcUKPhh6pHyXc9t/suA5PSra0KAWrwef59KQMrGvKzWQBc5Wob5hlKFI+wzFOGOl/2pTpYH1PCmkRajhdPigiDeNAUjk5AsMACaFfeuKtlGaG5V+B5AjWGbktBygmZrAE2AuUGJs5uJp98MI2Hf1TiGXN0tPHoAf7HvvlpiFVwDqeoKQ3rzxi7kYSBnnpfKnZbKbUDWFaWKjCxr9/u5nQ4xZFEwP2o94E4t5p0A9+WJN6ckI0L3Eud1jbV+Ql/+dFBpVUHkBOGZOmJ/tw1mqYGeFwC64noeYMR55LoxiF5rzVt8fVsehcXukdFLfwaBlOXSVULhXX/v5EIRuBBAgvYLQZkx+a1MLK9ljV9xJPZnE6iD28O04bd11VmsnCiJ+97XIgbuo8Z/60P74yRYcMo+3DPDvD9x0y44cMgG41EURuY8bS4Hp81K2vZJ+1wVFHc31/cySx2UB+OvCxdJxoKTDaFjqF64CI8VVLdcaiZLFZZXKWP2V9Eb6ZWg16QyPKsy7ljW/E//NpvkcRgyZr7ziMMqPn+Hmr+cnr0W6YYhaK7wPavUKUY7CTXqR6PEWE46lXzLooC2Xz/wCLKZHJZ+xkHz3d55VmCOuITUQHx4urmIvxI+CgSvakVZJVmtaNI43zDi+zDFhznQaALFGGbpErGKIx1LkJg42WAziwnA1MQFQFMXT7k0jsaTU2Te0iIxXiopxnph9XfowM/87wdSkb6ScEdYIc8KldQN4jlj3pLFnIV2S2Vrn6IyO/cKqy6XOUYdTrEVTG3RKP98ESeg5p8WzrAegS0SNDyVnEz95i1SSPZPnGQxbzMEIrXLLlTASi6leFZvd/VOjCrBanU9yImZ33Y28tOnZ+oE4MSLQUW5bshUylYVoZTGbEpPLC+gfQGNFEnP9taJBBJY6uZytvdE7ilnDiojnyDURgR1M/ry8ArbfssSViFtB3SIxfuVNIxscyqWUlOGSGM8yIZQtPabE3lrMFZop6xUtTTXYyLvTSzbmwQIei0+tcBBLf4Ug3VYqfE0buB+va5n5+tLNXUAqSpx+GeT9A4wSpT0iH5oM9TVdX8tjjRWWZ0aTWn3eb3TF0z/2rjUFFwIt2uI1BpC1jOMrc7fxWKVAQVoLvb7bo93QIXdYXkB7s4x0LlimoT0KF3Gw/MGJ60Y1mJW8YWtLA6CAVMKU4jOiaDnj4aZI0bND9Td7qBrS0lmA1bjv1lhADhHP9shJIursiSagsrLYu0eCKRYllAIA1zQ7wCIcw20149fqxG/Rb6AneaJ4i9iPNBntnZNZBCtY/eV8e7rL9DcUl8A2M3FzXwRlMqXMdpjxW9mLkqwwau2RMGFDmUtxLIB58dOxk3mJfArAr5hzBA5S3kegOTYS003MnsppfF0Gru/RnYEw55l4jjNFKIBECNWHsJF6jQ6AVCu7EQUsRjuC3tDYrk6zRZSPUuxYxr0D4ov9lWc+4se9iRB6R4PeJFBmP/PRiVJXzFr/RNZdthyXgtkMlbn/e5Mhv9M5Rem9nGa4UgsIq+1/3e72PhxnqSm98NCBplWmcRq4TgeGdIZdfo3mtdGxbGA8QAcMSi2l23pRCj4hfPQmPGJ4QANHAEOZgLtF9QmeI0YGDMB8vBmxQQ7HM2LrQSatu1/VQKX1iAVfx4QPXNdJYhwNEPZ9jPpjCwjQLANdktbZIV7S7qoRTy8OnTJTs9di1yXWBoc0NLwW/qXHjokUqZgC+uFFgQuWAWj87xu3o0Bu8N2JFFcKrrmFxBFsLvV61RmWVLMQ5lpvdGvB7umImRhmhHv8k6OkKyWXAL3Zil+oSrV1Hkvk93p6Q/EvCskC1aK0YDDZmW8DfTQXofZ1nChp2lxE7ulE8NejDYqA3Qgo/lHnS/bWP9WRxKIa9xa2FfhFxla48ys2pOjeyMMVWJyatmo3feyC9M/YUBGdLhu0+bmY+yXpNSqC/7Cbadkzp38eJQiXlHqKNwR8lvPZR49tFFpZz+eAIMi7MX/Jxklx1e+yegDiartTce1KI8hLDTG/Pmjxa2PDm2e9uxU6Z2YqRWm94JUwCapMz3S2PI80E6ybG6ysarflHWhUcmAwAZcLGJIKupQxy4yTuevDMsXIJ/yHwiSdWBwh209mic9vOVdXLPfzUmzxWgd6Ci5awyWQ0KFKikzGpXr2ehGv7FAXIKXkr+HmZte7RHSlabz2AMrnGCCHVSBoMnzH2wJ6NR5hUfOn2U2IVcO1vhaHth4U7gkCRaV5mwjapcYgd/axuNzgaAgZXv5zNGg4q6MKbJ4dRkbpixPwPOBxHzlrXugEdEoHVMalKnpIuis83ghFO+irxAIlZg4eptnv/4xs2sRDKH4ckKvNyB+FxosTN99l2+s0nTpGc8jjETPyp/hjeC15bKA+yyqFfAMH/c7oACexDUH2szbGcs3oobyJxYSiRfa+kDcxV/uBlnsMGepFquUozBqLKQ7izXEEpKQu2J9tG9DKzLU/qU2Uyr1RdoigU3gNGQ4cGEWsnrg8HEmfN/fdNG2o650WCb0coh1sMFPhYRd+EMPYN+WfP6sZ3vA4J51F9izLQ/+ozkowuyNiJrqgruAisc0eMJu9vAJS7YwOsNx0MnMTNNmuZLJD5Uxo3x7XpWmafC4suAmq7K3QabAUd+ftxeBWzlelF3rskuH17/s4uAuXQ0btMXXrZ9lkjnm/R2zRH5Cn8EMSRRRr0iF03q4sZ+xh8Xdm+5d93gFqD1VlMGlM1IjbHMgj4l+8p0d5PvLAqklJeo+usZNYl0kgg3qHQex8nFBX4Q9uEITr8bgwLR5i/rxEd5NXYkGNU24sXlQasd2pP4OX+3uKPoP/AYKO9//uAqOx2H6iYZUZAxVZDsXy8cqKvWr94eUejQ7MpefU+nwcM8V1EvU2TbOe9tyYLKBNRFF34tlyowHMt1qqfU5j6d3v4aT51ujuXqNrBXLEjMxPe68ZlRtM7+h8DfhyJdjNhn05B4vtVZzzkp4hyw/rUH0nM+Cv9zfIt1lQXziVLJuItDj8cS0xySjAa35E1SSRIo+r65NSZDeIx8gBWGAw7aAepgDJlaSfPog2ss8xFIo/hsLwSfhFQEEf5wxE1WyZABz/dxpUomriyFdHWwI5woZz1uN4oVHeMKrEEt0DzYA1Ac2tLvQxdW298a/NSkffmbcX+WkMyvQmtvmTvS+3L5uxvUwq6By+d//nJddago2GDUbQ3GUjlJWfsWba/pao+40BAF+wEHhhQanJ69xMk2+hWiPjgRVaA7GgiHc/0vgyofGRLEHiCRBCvF/aW4iXpHci1wpJmS3VaNSVs+Kvr6N10BYmiZiKrUCSUjLScXM6fJXnyk+jFCG6UxmsWkJQc8aKb6ElEXrwsWfrmU0kX+ebyYjdYScQWe1r2NzHQ+yX1277gxE4wIrywiWAk5GhA8H9dAuiQsyv+3URP1F9cQ0JeW7OI2otbT+1/uIXxzxyaM+cAM+kwbBjTo2XeVWvgfwcB7+dJfq/HFiBATqFqpn27Ds4m7U4CLk9ErAVgiZuXGoDNFYCOWUYDh9TfZuM6VjGG1V+5R6g/rjTswSDDtfS8Laxo/aHvBVyJQvqwR58x+7tqOa6Njfs/KALbhBmKw683X+HXbsiLlyvR9hO7XNnqVlu5vUguMF4vUh/LorsVhLbcWSp/V3tRCtylKUTPIiwKgjRRtyov9mrZNcjanncXqiXGs5ax5WhHf2EqRcYjQS5cusfLKtmPCOWufSO2rckQcwhZHOxAawUXZvcyyM3BI+NPDJHQ6+Pmqi5cYchuw2z/ergGMomA/C8SrlsnE4pEWf1innX09AJqEC/E7+v9MG9+/C0IqmGyEEtnJPL8PIdj8esut1A9ov7t9K3bN7Tlk/A1izrsQPYHgaR/hiXvpu3zceKq6tt004g+bXtjv2OzhORwTfXLOPH/VPWqxmd28Y6nsqJm8m46QIUQppZIgb8B8JzTiyO9Zt66AQwU+t2YTltksa91vXn7tOhqg+dRdqfVG3S48JhniR6Nyfsybbt7mYdiygOCTCNhC8dPC6KC/rINmfF68Xkluz873kZPI4VEe8Bc03CCi7sxW61/a+v+//HbMI06b/Mc4DtCxbT1orxdAHT6O1NZC+mU2RkfPqLi/qrVCuiJbtwziK/1GXR1MU6ZiItkZHl2zZ1Y/Vngmq45q90rR5Gg/x9hFaNeLPcWP3bfOCu3uhQ31nQdBACKsxu9t5PyAfrUCd3ln3eb6JI9kbXKrrsD1BzXu4e0NanIexHqxLlHCCTuHFllGNctXY/o51oMS9cGfsQxJcd1fcMO8RFcrAo5W7WSqWXROySGzOYZA2d8XN2xYkCi/s7j63Ezb0buEasGLN0P+jEpOt69maBC85zsnJ+ZchK3WSzPpp7/G1EEv+WvgAP0LqhytFtZd6V+hlq2o8fiDWYX+VmZc3O7pvVE5lC8Lu0ywjUb6sq9F/hR1O3UFeFZLIwbaWsUsgXdjcUtF0pgLAyFAjvrmmYZN7siugo+Q7PWIcFdlEioViEfyHVcojtfrXPXHidJi4lxp2ziLlBynGeRwH8ONO0dzoJeJFwtWp0wX1egWy4sOiFuTIBbq/juwtPDeya3tArd6EzLYEGTHDKVMtslBSEGSHvastxzHWyUnGU23NzUyHSJZ7oYrxnwa0lkkXqplVgqrUsKNQlh6Hm5pfAhdvsGuf5wjM+2LonxCAaTqr7nZSoLoQmFJqG00gR6IgkQycKXJyOjusqAWgeG9fuJPg1cCUXuk6Ish8YxO+YW+SCiVAbPawX8xndyopj5IasY2p+xSiwBGCO3sbX9tMVqRBA+jtOnkptIlWB09CiYkXJH9vbVMAB8PsnZT01XbkQKWLFI4MLnoMkWOK7eZTyUmuFu9DhXR1b2lfLoabHto9o5Xl6nQ7MN77/a7qXUXWq68LYa1L8A4TWvHDJtzDOaMKYLVvU1MJBVzyITnIe1aNe0SIb5813XAZO9G2iW7ZbAY6I9RhQ3KKs/jfb7ql892vHGR54Kk9wv3EREpk/CPhRJC6QUFM44uECF8tbJOafvxOxx27XDlHfPK2lVyB+7EhMMhH+dR4XV6ACr4RP0tuwkPRUO8yoVZKj+oExozzNLQb7abbU+RL0NyOgV6NqKC6sbHCwDxpACM4ybKuzdZ+UZ9nzNrVIMV/4DeeezT8hxcDf93C1Ob4NZCEefX1TOSfzSiy6raAKKLi88h+dVMVZhuT3ymhE0ycLssJnd2aRN3tsMhT4UQSzNNVlK9gM+uUNMv5AYOkW2cXCNpKWOSJdq3N38IdIrVvTyY+RD48CSJCigEvIf504SkJYgGewxnieVPKQNnHu/xLYlNNFRZCmJ/IBq4Jr/b+8aUDQXycGt1haNiyXXyzuVKqVlBaVdeF80p5Xdr3+pXMyN/fdXjYAPtn0Vd4KAfeFZtVFxb8GI/cOk9kZPct18Zz7SrFSTqKgV5hDOPyIw/oouaw8MU8Hh5w6uUW2z7OjF9/jNPGrhbXuT1e/8v8ozPi4ZnXtflzGHuk+/y0W4C51JUNXEvrfMLTkKTd/2rkV5+c1phMQHM8zXnS5fprFc7tNDaW5+sB35tSBWWyq1zBc6iXIdDyRHp8BKHCszt0ejvd5CNizZtkP3/kr6JJ2tvEvFprCYqdA4YnoaL0iND2GEfvyoY2dIbXswfWWbWnAv6BrCtuHsHS63AtYyz3HmoS7MoTJEcRo3LKKaJ54hr9Jq5kDN0PWesNReUW0VTqr3Ayu8jTGQ1pfbc4UVaY0+3t/y5g0LsZhcelclrcS5SXy1Jol8pPaqfqkwBiGNiAJBDd+B/TUtI44hPZEpgqAeH3h2avdR+U6B2OFiy3QQMsf17FgLqSykdW5Jt4wjNEh3rnKSmyjikJetGYwXnukVmVy0FpF2ju3EyI+Ur7Vwe2QwiL3L0WGZaYFOYL8MhIfekP12iLwvLJHkBH/9nXnBBXBGLn1v+/IYrdG3I5HXPrpUF4/+QX5oGGjfHHk7QPs7kdyYQrrfPjuWz+UAby9ZdsXo6/p1vdTAjNQKN1QksXLaL1x+OHl6w9j1I4s4Bmpf/cSScr7c4N9VNeL7tQJr52m55FG0MhnNydPvbNJaAJRMRCStjqiGElK6sMvy6LadNVrtIxpz6y4ND0JLBuTXevp7UkKxFd7eFfbAAKQYzNm1dUiyRJbPZT03TeuVbCcV2f5x9G5c5GDJRGgTyRPgtpIqODQwdbyhEbZ2Hzg203AEftApiFbifBa1jweWyEnMaxa1cizl68HyWdGHG53ClUH+tqiwIwtVLSeaCYGZyUl1iUzMhY6PW/idNHagN0WyopLADpvGij/W6UStewAaLACoM+XMVbaxS0o6u/KoeRuPtYJPfb8SWsWe5y98YdHETBhAL0E4NL0Y3e0yD4SFgbz9OQSQO5P+ewFiWeyCInaheUQuntrpkLg1ymIIQOaPw7T/SDqfHC8xg7965YUG3EzbOmbNmtLLzL10ULVlWljy4GVnsA8flG6lhBo1JM+y5d1jpp3hxV3VEOYbQpRBWObtABVh/WF9TmGO/VC/bjT4QNAK/tWZSTGnqeNki54ndEiK/D0QzvXDgzgZ+7deWtfR3eZjovpFb0keHAFY/N3Zu48kFd0lUNCFXTy5NxSSBcNs/OxPdyY8Pr0tUqXi3cnxkfCTyaV+FZNkeqxZ94n+ybstoJdmqaK5b4dLLkzkUdcgN2tvWoQhzJ8d0ZrAtoWtvQ/I/TlBwA8M8NbR3cAqudnQr7LHMPXyNYqw1gAJ1jbtxaNzohZZ+vvOLuN8oNFoBlBrQHrJZ6zoGvPV5zvrjOLPhgahZc3CE9PUDAw5BecvXmw/paUZmtEUraPQBRy8pxbtUggRI97wOMoi/XzoT5BhWUN+EXxuMqFmVrxox5suKiCqXrdGebBswOXmFSzBVLmSOcfbSbKgLogjzE4aEDrvwdS092p/Gjg9967EaAf7s3d6P207+cJGwHnClzVWgNwp6vBCqMgM5YG2bT0+44+rHs+C24zSgzhVDIU6QWQeT2CNDRVD57271pTghBQbJE93W3V8/bdIz8Ozm39YBy7acpGbHD+be5WUu/BufVOHkGswhd50poNC03rY31EoEH3ArJ+b7wATxgXVffgAcxbEw1qiaplK7f7wMZXjox3KhujI/cObZbaBLZG1rosRt7sVg6YyF4K7rHWP3bvmZmTrOfzY2oHVC6gwtj2zb1HLH5pWODyOr6ZxiZPQ1MzfE1SWxaY6wM4nZCGCFwetNWUn55bCJ98KDTeRazd2DRDGNzXCpFHQpGA2SK0pW2qbKSRXzrFH547DIyEuiz94wjiWGnfBb5554Oxq9qpOiI6lIq1+7nkZGa4N+1v56yY5s8LgpzMKhSCZdZzV3FT62WSi9QHyKY6YYIud6zG4xeI57f7gVi0QXb1e0YitMyPU1qpPhR9uitY4ThRXgkB4ytB3bwaBFn8ArsCKs2Mca9yf6R9mRzj7sLqPF5iHJITAXrQGaVbSNhuhrzvKmFQK1VnieijM04cHyv10xIQlJ3m1X/PHPj5wx2QbASkO2iVdmVEfDAsWrMaRN/yVPZx3SiiSc15OVLcHvc+8usgSktIOJwd+y/vAwseWd2npYJCCTkAvC40MfDBPYiN6mXRt5OzHXwCNuzB/axXjKM60la8LBlZcPTAoTzesdC9UzhnvPfz1nOom9H3KZ0YAtFNWYyz9pyoS98ldan49yCx5oPU6KUnTa2wk4p8KlvTrfNzWZcbhrIEU3XYyVRXqTuD2ljSWnh0v+GJfNHy9WOC5QBSehhtiGZ7AicQd7Y42bDk6Js36vG9WndJI8bBonjCY6S1+gz8+jHRbrkH08bkbYLREWMWC14zNjC1pkUs3AVfwdjwzvd8KP1PCuWgdvvlG9WuHJYgJct7p1k1KocJ6sKstGSZZXdL/EdVONru+ENMSEMNGAF+HkzIO4mzzJ3751vkcexj3rrL/60H0kyBQZFqs5Rig0Qv+FeL7VsoTy0ekAPovaMnT00aZjOwvigYvCCBwRQ7ed+KoSLpu28M07c+mVlDqhZtskencV4SN9tlx72Iw6wnsp4hO4BlnycE6k6L1s16mhLbPS3i77kjhGgvZVECo7VFTCEdbu8fss1nhtoUmYIzSqZEaYMAY9+1oKhRph8vptbyW0WOqg47JaFaxgVDjQSDsA30tnR0zJZ7mW0ySU3Kmp8ct8m/ZAvJVuIPddGUs24u6x0ClSO6nJ17P/w+cq4rmf2RI/9xRy3/Nv9JGfE501SOjWHZOO+Ec330/efab7SqMac4OWi8HnDaM2+u12Qn/bSMutzlwGBhbQDeKqTZxYCsZx+e0x+UytQTd+7ReCs+MG5rNHDjdC4s0Ej0zp1pLDTHK7G40PQ5VHirnPK716v8nueo5DsDUVKjsDghQ9B+mVMvUdl5U37GB3oQtb77ItbVFHuglU5AOHG8yqL0VJf61GdBt/63yjHv+O3MveFgOXYun1+3Iu36ArmTSNDueNw3Xoi2aqrYM84fjuSo+XZG0VdQ/qVqYn78SMpagBdPH/41UxJ/lRvDlziG8373znF9jtoYpuWqji+04fQcGM2daB2Vco9dXsznrVe6llCMoYzpoTJkSjK0UKxviOzxyyeRr63e71elK42aSyjdmTitIkkp61k0EWKST4E8dRCxxP2Seu2tS2cX+EnuaHZK7kQRuPKMTI2ZTYAGVzuvgRT1Q4JD0jquFme8BfJ7V5YRK3WRtbu7SvFBw1fm/f6001W7t0qtUC0Y/neIVwagVLlUX5XalagxaYXObbjEve0/00659DDrslgMjKKsPKUJdky/pOjoUbDchGKUfv1xExVROefpUoiUua8+XhFz89SiveFo0NFG/aBMOjzHTCX/0H/n1Rx99/EewLKosoXvF+8qJYEQPQr5SJfMrLCQ3d+PmI7SupMxtYcX2tN67Gn6U+JTopW+maJ7UIbvcn+ewAAXyHI2t26D+QdsiYdL/tlUdlrUPJhXjYcThrw8Ep3axkchPtnwVzI1VllRZwx4pn1VNw7XTHNyvmccLnakK6u4quPIXaGs/VXYv1gJk2hJ2gVWA/AhM0RvWHMJjyhn7KHeYA5Qv+fuwSAKit+M4GmZOQdvCFSfvBtAqb19ecbOIUF6PgnIPdOdrm9qOknqZeILkDKsYGkj5kGSWBMV/cqWzKYctapV64PIsn6/5hUJrMQNr+mXEVc98/ju6spK50+1U4otkcuS6NS4ghisypyWOMtdM8DTyO9tG2/fUr2R3VwtUq8ZpmWNqBGI3QiR8aMSnNrubQRchwVjsuPn8R9AT2+mtYNjIS/yd2fYEt837H4J3p+2YWIrWTVugOiMKPIj8nbo88l9CaQzSxTjR4rgrY4fqMw66ZsHphv+E0BhMPqcN1sVbVdCVFW/r2dA5yrE6OPO2A89BBsAnQuxPEZoMKMVcUVN4ANuitJTWOoBvo19UTRLv65M9vcDOt5bvy6+2v6EfvEkeVULZc4jDkozwo7Vf2s2aDtv8404KEq2VJ07MTD0Ln3TXj8D18hJfUesdFxP5OeHkPoF6l+BA54/2+3kzmu5Kvk1TUgn0XllewiOv9U4eYsVdxGZJF6u3h0PlKgiVk3ZsrBE5PQpd5/X8c8a9w8OiwZIBXV7XzaI588pVeT+NV9Xt2SuxhFcPY7d5mo7aPfKetnun1vEGV8OJSvzQvkZBNiwVF91BAljvQ7yJvkt714UilsJgpnRF+MSKUOuWolv/BQzV2sfvRQ6JK1x6V7fcVqElQ3Y3ELOppYixvNG58GiKMVsfyfjFxBBy9IHw9+1TR2yYg53dlit60zWaNXibX9B1o7oHxYEPkrlOLz2Tx/vkW3KuzGt3quIDmN2nS8Fimcry60/j5ORdRJVWGz7wfaT8fNdCo09Qerf8aG1PuMtSn/FujCIFmXcFoREvChs+csohjMjLD/F8m+1K9yNEnYF4angt/NCPbrcNWdz6f8RUaoIk+WVdx53WKeT/lJicMLJ4RSXGOmW5BVNxGiE5y344TqwfPIO3QwFdS7d3sz7O96V62Wu/0JdRMwHARHb0c67iLXguCuplJsdnt2gCK872A62Mc5uWII4rWVlqKP+SU2WsYEewqotXWY2ky7EjrzSUk/E1iiPVU+n4jYFjTvg69JRzxYYxb0a3AQCw9/lp90w0+bebgBs64gwPSEa8XpggeDzBi3gmbTHqWQqig2au9QlNDcLgkY3GpLZBVtGXrm9X8Zu6+bs1jWEROUgibW7g+pRFjLAaAAGH7wiT7P6c76UnQwb77Nl2zpxsVw1C1a+sIIEGZdGkHgntshOzFdZ9nLAf4UDPDECe8HngUCp5mBuTh3jpHJ7BS1yz1xo1nmJzsg+73YNuXmjXCL50fhPz3AZZeYQR/8pGMEBrBNd51RkblDJvC1UeRUuE9pQbT4mUtz/iseibXUJXd3iNghmJ3cuGCcEND/yyYrrG32P6hxtZDwLA6XihTJyp4KylTb+RpJza/wgT+9iRrhNsZfb3frCG9sfV2NHTejcj5JUN843ElUZCJxJ8EjtDFallrap/LOjd46xrMlhzWJRwklEUvV5lrmzTobzhxXNtOkKIbRM+RRE6zK+rwI1HhwLWVmPNJjuFZewQ6RbcCsEBD9sgfWPIHbsSZ9Cwwa5AUt/ARWAT8hkj6BHILSN0A1Pngy7cOw/FhwgGtnECFJAV5HOuBDWjU+rCXDa6dTFTphpQdVFjx4R47BiUdJvPTTuli3dfTnkZKU73RUtMq8SXb64CugEYuXH91cPg3SbOW3B+tZg0dgBLzmReut5EWNnUEYiiFRFgz3V5Ohx5HnZn1iOTbdfoyrpRcvFejYm/kmIeyehsSII+NhYEcGE0bwmsqyBq0GTsbQhMjRd2PTq7fYb5iX4MIOhUdpQp6kqRZQiZXyzFiaJ5UnitySm8NXzQOFFvdszo4om6qM8d7S+8Uj3BZCOdIpVmsfs+zFP8mscrQpqeJngqFXjcs1FUyY5XMFfeOzV2oUVKMzkhUUgt7RpVqEmjZ+ENtmIf702w0hBQcT3dSFV8+acLlLhVlu7ErSvZ+UU6D7YoKp3Wu9m27RiSA7Vcy3DOXxN0Oytidq3zpMcs/pcDFhVlbOy0MiYyQ5hAvGlj2AAA/fcVMEsO8aWERhZN43idO6ms/RJq+i7vWN2s+7+DZZuFq3zG77JLaC2ETZaN/0YU17HIBhcYUKjNjeiNPyhcw7P54MgEbkNFYuTcB3IshQgoHmQI6pRjqDhAcEVi6rGTBEqj4N9BIwk9RZcArGIYO6bRSURkvw/i6vKSb71morYj7kj+IGbIy/n9RrUPDJ+8CSb2s4G60EYiP0IrS2RVDwGtxqq13DvzQ6OdDCRiLURNUVGbSuruwX9RqE9UC9KKoDJVcCFGolgUHVrEh8NdwZPdpUPVNSaT4Rc4CTGpYC16Sanpc8gljUfGDZR/v84bzBBsJcy4+/lkEXzk8vEYh4yNGuO7udIXo0GnoFWjmzUZTs0VjCyQYoQmibTLPs4oO1GPU5FTah9hkut4stQN0LEag5w5RQFmLf+IrZUXVuecteyvkBXr8fYh4KlcTJVBZwNVzUbwdJ2Oj4G61e2SYyxso+VnARP82MfkR1hWzkLJNrG7GEOApl133xQLoNDMZ5tWlyYuxkzVFEGUELoRL4i8U4huOA282UZ/cn6Jj0bV8i0aY+pWq5Pz/DXDv6AEcd7aL/ppj0d8e1ky5hm7yL4UhRENRx9oCfz4PnxCN8Kt45A5He2/VFBrcamadLgp+GmC+axG1JG8XmTQnoNLxUFgpqhTdBtpRNwNQAQmdyuqZPy3U/k2xuZTalQyCQev7c232xSs7ND6Z4SPqMvOqLv9GVXFWlA1bLS3x+55UCLYGzWr7sAtttggnQXOOxvKAS4W0yYPEMGcimyTiJTUuwt0gNK+e/Rn5FaHPzwENjiUgrAKpXoAj13A6CdkVfZB7qlz7F+dkOSeL5BIen+rNL33LrRL/9bVHWzCHkdKMsB6gWPmcUQh4RoYHGwgYc/VHLisauOPWpsK7jYiWvJXobDCWy+anjXph2FG9sInRGrSmdDf/UjgtenfbJFXQjECj1WN43qMecrcR2i1qAs9uPXvIzGIvJm26m4G95+z1M2WqkFKOm4OlLlPSE+QUN1NHuFyYOP7KFpNgQBEr9nAQco3wuYoRTgePN3AG2v9KtCJGaAsZYsz45tidJ47ADgQAE2/zSJomWh/+RpikLV43Dq++MbBUbLkhKE/WnI1zhSuyCC9rGdex9DmICBt1kqoC+XAXtYy7fvjWgpOVfDQ9IxEwJYArvzorKTgS1cAY2Z6eV/JPKaygmUo9em4lTyKDUs4lJzBgjgYXTInD/qxb8LVIZ0JmQzwtQut5FQGLGET0f0vz736Iylgfl7R+d5k+N0pR5wlkPuok7NJFXvLYJBRoUq7ofFyLzWWMkXhwrE7hPxaS+Trv0hZkizyx8iwgbQNntJuhsGTEJGnQ0NhtjJMt7e1AtKq3jjRrBKu8L0oJYetxsFewo8rdN5N2N3KeIBCP0dV4qYwf4AdTx5wZ4+GT2jqp9WRyUZZC3wkId5Bnp5LgghwWaT/tfUUWWY7O+6hEG9uimIATjbHwvCvU4oEegqc2lnP6lmGmNLtVrVX7RVUBykcas8jKTIKQpVJKRlZoESIX8TXJDafmB1OY4DIIukWeZniAO6rGKu59Sa4hfVdFXe7vuO9+15ZvxGAic6rH8gT+rsqIz0WZ3femk0wYya5tfQx6gQKhgtQbG/0xizy3BrsFStNtC7BXXs6EmHYQDcHfRoCda8+5ELrjqLcC2CA++LbjS1iS3zr6+Kb4EjhGPlip9lFZLWl45Amxq+14K3kpEiu49QASAEGLEbfxOfOSRHBo/ddKuoow0RQ9sqlCLifFdDwYS4bkaL4eMY5pmuHBDbczG0tMvoDmuYDESejdCHbM9J7C30hANV6rJTM/TjkolFXbYky0AUj8/RHMS+dcmclBXn/ACpdjQfWMQx9c3rJ6V00yxByFSRJu9rUNZFLMpxFQNqq/PhDWAaK8n4k+6hZosTEKy1Wp47dg4iB6C71SO2EOnwXFYDkrM/Aye6PfeDxfNg7gCsuKAm4gkCsJD1pBWnePsokWG+Io3CotzcbjOK6354aNLK1G+N0XkxEQuvCcAq+ooGi1xQhiT4k2r8A7zlMRdHwj1AKSS6tN4IfcVZXn2AGGkKYLuZWzlq3f1q4IW6KUI9x9pnXv7THox+5t5AYxL1FzVQSlgRPc3rYaK7itvYFBKFs54PtfIFxaYIhOAHGPDoKeK4e4HTLRN85H1lsBByZ62qcMFtGV7M7uhFSRAiAUJzScad1wixhD6K8bMF2sPGsabirQd9QYgG3WPEZFQ9S6FQtbipuc2cZJxPudSXSCOvZQPG49ksgJ3seyUIP8lNDwmKhZo3FWNY91K1iZM/hZBix8JUA9KpZZMhse9RwSy88R2wuF1P66hpW6jB+RJZZANYDhQzuVHUDijCVFQ86zvbOPwtjYICS5CEPcBZVLRjD1HlaN7CC642JpXROGe9ElB+o1cWXuNO8iWpzdFH3olmWgH0q9RhJZQGKxMM35z1re/Y9JNUhnNIdkcLdiwg2rlMicUqoeEPkZi3m3z9985qT1C0aqta4coVMY5m4jiTYRaVuYRWhHurHy3AJhVn9omZFBsS6wMOUVgHZvRA7swlzT9Vcsb6JxbtDdeqsf+VF9loLDzQzSINEHct9VdptbF0PG5mBfaYS1hxV030m26ERqhaRaVyn937/6IOqna8iQhnqDxL/XA5UnINdJWAwfZEK0Q810m8YkI70mHYrTQDuWV8jZtsdC0Zthe1+fEw+qn5jCyEZqSrO3+l6Gey2zxLh0wKpHWrnaplpsS11BEA8iztnd660/xbmVIHvyFxfc20Y9aE6uIgQ7yNsZ0CG1rA8J4KfVyc2yNXERrWkOsc7Y6wYvsDOgdO2D9LQjflkUOAu2BKZWPLFqldq0uZ3zkOdjmNngHaWF1OW+CP7iGxCr8P5aARmAK5XloQzXUyUW6YCs3omMSjyjZgo5o6Hio2fpZjgFYE2rANirbJ1FUhF0cpnTIKHTccMaWBD6GBTn8lJd1YplHFgSYFvHP24wn2I6Mo+g30YXJUmIzmE6jHbJLuvGVOAR/fv0ra5LbKyrNNjiBWZ+I8qu0rt4ehOgPRGPtG4LS7HMAAVtHGpsJa93yMjlY4eC0fIW/MkHMoVzUcoX7ZfF/RFnsti0A+j2L88U/Vwe4EKmVk1HQORnELb+rquyNu4ThFUQlwZO/gwNKjZqg/m+d+m0mrZYymNLmFH/62CA22tyQi+FB44l8qEzNCRyZRqpD6KiXAKZ3eRaTSis576PIr3NxGAf1DpMWoU23oE/enl/xpdRanfYhhyElbuGUrxmAoZPb/EhrVMgp7hLAiNWP//kCfztIf24iNakVc3sDx0aC43hH/Z2dhIfCFqkmCCGkcBO5r37uKyVi79qX3sli93c9WOhxtm6++72soNMeVbVRyzl6gsf931YPDqN96upTWa8tQbMc7Qs/zfF/SC8XcTEVsFymzZY/z9hu0Bh3j4V9zJFmHRDVi9+ZdcSLBrwUhb2bi2MQ574/jQqiZo+/qVK88wNDpEw96Y+L1Eg95i0TlPndDRhDxAcrywyOgvdnQWQuxKN1HuNhFNNTaUt72ATxCfMNODvxTKsMwyNaNqnO7kU129cRMh4nJ81JPzO6RaaCnWIA9p0Tj7GhbBFAXoN01MC8wTbMSnUsYXygSFW7G/8kuB7EfiEL6C1qhn/HYaGhFlAmp/eTm+UFTNMvmng6HKrOO3J92/6c/9q9oCUeGuFqeLAK5nQ4CsDcp8oq126WNu5kydJfXprAAhfcM8AD71pQgvasXB8GYa4UQwdepiFLBxuoQCSu6xIyncvgfWrrVk5qb2mvDCp7eamZLu2Wx5CuKgrwIyv2G3pUtw42NBDvcVMnuECjXpDDJIvxfDXfX8jW50nvD7858WP8NCjkBvYwyW5UI6Ju5DJvSNUNgBKjqaZqJ+RNVKtcTX5jM9i2iFHY1XJViMIuJT8xdzw/23UMbMeQaqDHMFSF6J2C7BiFqzYveqb6QTyZQTaS36fQNmcEbFKQR6wAK/Vy4cKg1TkOvjvTNMpCzAqkuAScuYWaPoSc62gdkYrn3jEArTC/SwmheALmtfp9LGuYm4RxAzy02rQTtR8Z1WaiEugvlmS9vgNDFkwPp2FH+F/yEKM9tzOkwtI/JfZCpkOrqt+w6SIiybBa2A3NL2zfgwJrpUZ+H91w3onh2tywlfj7UAw+zMyotVylSl42nz2X90ujv9qtPc65Kd8RpR5NinWFzY9kIv/xUq/KrrsET5sFR1OhGj1WrRlGUm1K3w4MUCNJSbh/68VUWiXq22lssYEqyiCPdlDYLd6HGEkmCxu97KpAswBWJZ27ObeoBMibScQI6AKALHyf2mNVhzfpZOzDsy5leg+i02x2VrGnIBZkYxnh0GCm8uI4OfyVBc4FR3SNkggBz7CygKi3/Caodqv5YI0zBCKwNT2zwtD4d+JkfRZyXb+UHtygz2NzNcctzZVthxwTwLKcOLWHLUQnFxwjkblD+64tAXoCat51LpnFu+ABDW7rvLaRwDaJDJfxDFBnHBfyzWuVg/6tXQRVOsAFY0Rqnf4sQYj3PBMNR3PMq7WORpXrl00Zw1QL1nPGegN4HRn2r/WjMQe4aJFjDuzoXGBm1+4UKCAj1vObTE+mTg9mQg9xazx9sU/4yzjOCgFEXgiYd5aqb4RtUTJh+XHfUZs/T6GDW8E5lAV4h06soqMizZMqyRzHbLd+UHzNAfK1qiqlArzTRNNNL7VcR+863Jg2z7CioyKzXsTY2EzWbiosW23j0AF6nygkOfwF34HjhLI27Fzk27xgCj49LOw6uoZQ7YzICMZj6SUMG/wzsbwY4eM+j2jquzBQ39mISSnDZFDValHB/RzPRXI6Vc1nYwbsgONhz3GDFGGwirFv/0qYCYb0UlvgODWYYl1NZ7wc/t8ILnQjjJd+95y3/Ds5DJiJzQAOfwqsZxpjqHfd07lZwPNUlkfgFwPaZOGdChWQ5euQVmzy1JqfnZSbnGMpu0iW9+/vM4NfsnqjtUSuVU/5BsWAomljMQ06gXfGnUID6qu6+CAMm2nvcldABnEoCYGtbPQSoqJyS1l78Z3L3gJrhgCwe+uxh4AAr9J2MPgvaZwKYPIg2QKN995Xcl7k+HNZ2KfD9i58Z4PXMpHcIqJuKLwOMdTFxPapb1rOwEIwkeia3G87KPBBWr5Ez9R+kxM6PBvQjuqYYG+O7CisgKxNohPvWyLTA31LDVwIPaL39rUJhllZKmemozJjIGNNbhgCbSsUqOhpeGaROPI22SYUwcoljFiQVB2CSLNJgzWQSrftVx22zN+/wNCrcaaBr2SDyziXjGe2aPjczJxdAzw2J/BQzWAyQ1/OFqDM1K2LEkO6kRhuccLaI5htrv5WvJ4/j007QIP1EPimvM769bSmkiv+Nh4FOqDsl2gIU+ppGnpAiRObBQCE7dpU1//vyF0xoBcYWSNRzkkSfAaRm2bOB2d3ksX+bUB0DZvXjtFT3i73xFzM0pA1YgAHilgjC55PSbJiZyzLBIkI9g9RPJGnDnBffRaN0zaS5K+itf7uqAMaLWMpHi/VfhRoS+AW8GSqzUDi3ePOnCuwiDmXB2eYV/x+sOdcyb5vKG+rOIuv1tu8KF7EBLYzpX5xsjifjPT6g6d/y0Q2kAWcLEApEQtyxTQtD1jMCXiMip+CRcFvu+ClmPH6B7pF/7k+RGoaH2xnMDnRLIB31Iot7tchakdinjjdv6ymrbsXLmDpOH4NUXJn3+C3s1purbdCnxXEBRSIrg3Rb+jkpCiAWO1wTndI0bRIXojpybICxg8/yF76mn60HEg4SlADDqa3t6IPCyhhWz1TbzjaWYXp1l3rLpeBxOduSN2AvO1bdJ4vzjqlc/qudCq4a84xx+gW9StJ9ySoTUPRSg5GrnjoyUxa7vQhi04ZXTrM9t9yiXpEdgo8JpsBjdGHJtHfGs5d7isokjhlQsdwkyDvMxZqXD6s93e5sweNVOFfJ3QYV+IhIHfMh2Dm1V1AXecStqaYMjMoHVmjmWJz9SLUIkQlJjLDj39WdSUTFnQKjP7V7GamoLl8TFAb8Ni2h8zxYDSFKDLCobMCoDgtwA+QBaJKakFl36ensT6X4yULzjQequzdIVHGtX2a0KHqjJJEazfnSww4MijAzDN+QLXYO8aGUaSYMvCcc0N3aZmhWgWn43LDa/pXC/Og95JDGpZGMtXvAUBYb4MenfjQXdkOCEFfTefxO1Qm6dFJxv09oeVb/uWcBUuqKqAME7I+AlZgdCTjuvSnsn5LCUzBwAAAAArRWMxl6fMcrxWXn7tvhquCSvjGpjWP0UvR3aoXeZDVR6OkrrDWWNOkqv+iUshLwlepZrB5VdXFx3wsSii+UgjDy+Cbmt33PnLBVgc2RdUp9X7CH4ifEvX2SnviODfZfzfApnB2JmONYIJRpzdIS4gu0+3RtX/i+I9DY2ENoZutnQWwW1XB3loAi4i3H9rIxEtiWp0pCwldBGIbxDDoV6chyXIzjjzT0r+5+xrFp9C+WLejKnHVJiZMrURGOrpxEoqlonxb5/nY1VQ+5Ycg/etoahT1Bzaa2uGdTTEdDwwirXlRryVzb7AAnEznJk2zTkepJeSBS3Hz56Z8nmaYm17hLPAd04YK4wzZceXD1NdGeBbiIEilrqHVaYUZ4+GNqjjITUiuaOw2kDIRKCohgDKiEdJ51wE46deP4ahyYaNLL9zVPLX/eh5mTzpFyUWXWm0SdYrEK6xGqeViaCk3TlReTFRsLP/e2kioQ4rUYsa+WTqajfx/J+Pys0zZFMsnnCnKaQnBTKrNl9uqe7rQpMNa2pnowKr/yBltM+egl5S+nnKuTnh7+EZb8TZo86onMUhgfeYPIZ2+jGkhWo5jBrhMvEr90vPCPGDpj7jBqGDeBO+l8GwSZ7enpypE0e1wNV3PfpRO0/Yt7bpPZbTKqV8yjqgSpMoUS4VgNn0QuXduDQqpF7J88x1JOA/Z6eiaQ70FR5pg5fp8uvYdESYr1jO5qa1mb2x/waPWkVhsBKCsSGeP9HZRbkRGfm9UOeIA5+yLLEl4QIxShSXGTcDJxPiJQvjyerz2Av0xibjlPgb7EgaBJz/fq7W+nyFfZtr5kZTahXd2tO++7YV6XpMxMwWa7WpBKOLWD6uqGtu4LkdNE4KvGZp4zW6cdTbetwR5FizWQPui6HsLFlqV3J5wCAvty+GqFBGnn6NHdeXCBq3QuJeWAdM7eyxTjYZEPpx4JQiWmvF2xfgRSbzxuiKjA7AOBITKJmfpbjTsGFA//OCOFT/7kKfxQBxPu8Ol0RMxhsCMOUW/XbjLrVyinwglbH+1WU/tIMzKeqKyEw6i54d+TE2l2fcO6P8xAQsq8mP+ebOCCWW3PCZ3WAsAdruE4HmD0EdQoj+6ACWIOYvtI0IVjeVX/jfXsPswNmg+aKbWJdp81HUF6s6vUsko6Iyp4JFWQWZF/Kn8vYS/NwZHm/ueK6RPPp7B/Qi4eyzvEAbsnN0gek22Zx2yHuDZwfFS8DM0Q5GV3S33bd4PrIx7sdGLKLb3RBdbUH8hBljexKo+SRA1HUbmaLX1D1NLIOh9sWajvav7ypwexdZ8YMqQvkkBCRj9Tl1GE4AAAq0xEVN+oLYO74IZFz6JYzg/2rNPgJe/KBvL6zbkKk/jxBmOEuL59ENvWrM3Aj7sn3904et9wNU+EDkRsnlZvObAkXuMzctaFxcKLIGKPhs1kIoGaRt9IwHadTCL90x9+vlq4SZ9ba1MuOvM02wljaXDPgqTluoGIR7ow/bcWQ4Lgki58DOX8+SIx/zl7EhuCsaCw0C+sn2mp04b8TZlw0qU/bQrEKHrKgDAW5YpiVuq14hNPPD2GI8LEcejzdQagxnLZufSIy7a5DSnWsd1pkEG8uW0zSnbGUKdFlQMFCuW/lrKN029q9qmiOvZMlpCSfdbL1DUIkOTqBNDv9JaHugCg2EofhgSvP8ai8X5Nmf1gT3Lm7YN7AwdxNmOd+vjHOGYNI+qY9n6L77H5cloKsv+1AbI74WPPV8xnamUiBuV4bLmvZYmtrr4VWsvq4KD4gptnoV8chOAMBMgpq0RrR0ksDKZmc2LdNpgssZmWPpMMKweMJlVDUKIwxqdf2dTPY5CT46Vyj1ov1p8b55j27cABD+GUtdI+1anrIwN4UIzUUaUm3apgQ172o8/4DnYr0ORHJRNt6tmogC9/qWK1ym9EGtmcgBhumdz3T5ZLn8z4OvuT4q3NLSYujsVdRfjOB/sh+z2yCYf6Vbpi++BEsBRGPf2QHFnQooH7nIZAkJOVkXKVD62nabXrgb/f4QscZkqWdjpvx9Q9VrAhX5GDAK183py1CJwqDMbKr3rzc59DLrhnJN8gSW/2LiVoZv/qvDc2wk8rfL4LIjQIqzOK3Ex4MBPODNWrTz1AiL/Yyrkoxu8ADFi7B2+NrS5NJkLEZY0ndEf738JbLQ+7i8AYATNNK/jXOEZinBWUZQau5TS+Gb+zb5gQCvsEmAAJsxAqx7eRNjMIF8i+8B9dDc8kwWpS1mhx80115P6xbc3UC/FUysbDyRBdL3M+Yj0+6VtllkxoUO1ZFCb2qFTmnh44IzVQ/SxUdDinoen6Se03fQb803P5n8GLOVrGXxMt0yts7+HarGVfQG+N1g9kKKzfi5H7T1nWrmh5kIhwL5EIC5W2TKeQSeFZdPfRB3V1PSeaZU6NZgk71II+Ab7785KVkL6OTDc4rSDQCIX86CJo1rvdqrRI4IoVpHAwHZn9IypkIMK5eH879vwq52VFr4a3s/MTQVdwIyT+Pq+J0cHEQT9Qb98mag3D0XIVGIGAhn8j08OyWV8oYybjAnUkRSA8ch6IOIWNCHYJ7qpaBE8z4LSbY+nN1iz6S8CMdhDOj1ty/432T6DDA1QUDZnjEOI+YLul+/5LznHb+bL8Y2MvH3yWYgx76baGXToUV4c/AdVxnTrVavRRl5VobaM89oHjOfYqX+9nqi006R9eTPrTgAC0hUNWSH37y9ZESddhTzlOkmTU0iE6Pz3eL7qRxaBU+uxdJN2pv1wv0jFl8UGKOb8pZDi6/QnIQMWFopYZD0i2Bwo2coyah3ef9yFFWp5938tiiU0yG5HjOr1VwBYlpmbJ7s3HXq0INPH2tOEvVudU/Os12ni8r0PB5zWHczeRMGP8rm8Gmx73GdKgld4ik5/TJu24KGXN8zFS3Ai3/bQ6nLu2GKxPlOwCafHuNNvYAANmyg9v5bjazUgpSWLNDt5CUhf0yR5dGWnwMFlxHv2aAVLeVb/qbOVZ1bty1LVqQ7ffjNQ44hdzgbufQ503q25hpqnIQWLOSLtL7HYi8eS2CVrZRqFtWlJqh/c/DcIFGwJR1hhxNcxlDC0m41BgwuajVLM8pQGtWjWOK3pgOlhyMC9xJvAU7YTZ79zj/ubNKdoS7fKjcWU6qyY7n42pZjBBSW/V3UFXpy4/WGhMBVRnO75Yoo+7y2Td8iZ/CQkOHmUE+6UdR89P2Ufxp650TXRmKgz8XMOb5xec8A7OeUnUvzkVlpobG2DvsZbxqj/Nh7nEvZSbrmxlwCnUjY52/lN2xVzv4SeZRS+ktGr5Q810fJ1aW5tV4RIBtcccmfbMH7ZCCv/3RRvLpyiiNFJlmuS98WtODqdawOM7z9ZNAel5XiO6KzhtbukJP/n2AqZoVPH7Wt/4qLJjiJ4TukHApH2AZE83yTyGwJuFyLVfeB9mVjX5MH0GCRPvX6fot05+9sTjj7nVsaYdiHfM0FBiFOu6EwEmEPplNNf+EiLWGYe1LVgTsBtwmSX3M8Oi/UFyInzQrXRwcWLZ8vSqekxaqVnclZ/2rY/xET8x3PKbTPmQ2Wo82X2BJ/hQKbM9kPLTp31TmOo1QXNwkrmVt6wj4LsmPwZ62eVQlYOQWbJgfh9ieElb0uwB7KGTSkx9x9ibuT2lrN3LFc8/WgvwfJePfsJbijEZbuda/t/Lq4rhNe7eifXc40Bmm2efsMTC2t3zP4Ce0vHv4bBoqm0GzlvSweWV6h8pqns7yia2QxALb+gVFgKvQvIE5bcDAKHWxr6WlKF7CYAbXnEMzp6vOuque9nswyMoSd91ORa54ZELNN4h8puR2L2zCkNFtPoCpLYnrE3J/0LZeQQiKD59ZxSj9lgpPZqeY4EV3ehpwB0LTL2NbI6/waszTuCohWFijkdz93ZuCa1Aq8Mf6Ng8IUFadgZUnSWlU3Q/MZGXjJ8aCQrlJQ0CLyL/Sl1mMDiPC6leKBsPfwfAkq6Temki3UDJ+TuRIZ/rQIyAeBg3XkfoN9h2QPlRUr325NDXbnbUOeeYcgSxjfyFhMWc+k8eivj8sCkH/LNY/zqdurbfUJ2GTxycPR0D9WSCr0+oFOE8d2Ij9/7vwGclEHfcVu/lSFZzKmi17QfxvpOtBwOVarF8OedPyZDP/O5HRamhvRQTaHBCzn0iXt6NtAg2WqKrVsezjPd+glIcx9i7OeF7Tskh//bAJsIr+vc/XZVkpxIM3KXyt2Ww3tg/PoUf3+fOXpizXV5uNVXgeMFV14oRyqf31pt8SQ/36P1RlwF4MN4ravrTAgjDwevh1v9+Hfju9IDLPEO2BoQX3lUIIB0C2nzkJYTL7kiuIP3Howt+3YI8q7T7iOK8Rju2iRfTA2C+e6ihZLUuL7gLxSq8htWYVgDwJFXvNZcEHXYYXcgSGgU+y3O05bjqRjlwbQM/E6RReBW5v3iIDmrp0lZBoYEkAkv8qfBqAM4vyj11Yws5UUf+BMNUkIH7fPUl97OQflUqX1cTn+mQfcng1bk+RJP8TY5DqW3mZNp2Xp7Ev2xIGpEDsF+eWQ+4tSLboH0RlPqDpPgr9V15pSfYeEPG6Tq70SjR9pUSR4Ieuyry9q4nX/IeJDzGAQfdTNd5vrsQrpqM0896bHv03wqNrJ6hPnlW1aK5Cs1Ta1mzy4xFY5p3/l8movPceYARFvcLiIPmxbFdXeF4jIABnDSgXWDHhNSA5lZhtsLX0uhK/JoL4rrtMdrUCtB5y0Fk+ejkCadkqS7sxexvyx7Fi/jWVpB4d3Va8OfKwaCXEF5dVwvvXixpZWDbrbTEMiOKTGVwHNS3hoqWN24IrRNDEtCE7LPz1n/C/mmH16ShqDlFP7zMM0RErFAH/1XW1Q6E3XaOGSHY7HokPICOPidyIxnzmIWgICdRIAAAAHjM57iFnMUQMX9vQs3ae4Xa6JMK7bhIMvZds4gOuAK9lgD5h0UyOA5u1zR5ida1a27DrGL6H8NzuQiAm31ittdcFeBIB/pavfh7KcEUNaq+Xrgck4LMqnet6YpNr8cZgksX+Wc2wX2fCbFpgREgAht4fjs10NMAO2NGXTMfoMq/t/TA+utOGbNLIht2Gng70XRWbHiqKA93k3Z5Yo3/cg5LFugWRyXZThPZqGQ3xNxP2T2/PwLurcxK2/91Mcdha4mzMGNRvMys0PQngurn5pnr+gbbHcn6lV46l9Yg/R/ABUXjUIEEtu6JF8dCaf9c8Gmw3xzOG8C9Vl33WTZUAXDmS6a1phrGehpBakJVlTu+sndisxxD6jdLqU9z08BNJCXnNj/zlg6kc6HJi2taOEqFVGJsBTTMcV2IIhFBx19kwozwXIpQqxYekJilMb8EmMCyIW8Qfqcl2jbW9liOhB18fBC585158FV8Wv1voyOyBxiFdIXPBqhffwa5p0wKz7QkReLWYfY19tYnE1btv+67x/wbr/+tLyVbzu/Xl8FAb3MxrRgqjbY1t0Kl+bsKJhH0rEUhZ0qLlz0jQCUBDdofC7BLicyVBdOPR6owTdRTlK7piRdOiChE+6wWYE12reRW97Ka0Zfo6mV8G5KKZl6GjzY980zTGQuf6mbgMf7NtwtlnVKilnysp1GHK8XpI+5wYNbUo+7PceqEPCs4xA4oaeyvSqF8xV6Lhhb5bO+7oascAz86d1B4gcyaRH66gb94jvEjeHXpcXjd9MRDUG3bpAh3NWDPjpCyLUmppj6nOdP/s1JESPyDM6nP5THI6UvYq3MK3t/OKc+ZMKMw2WCrbhh0neF5b3DjaKydoVJl3nkb1lhn4+bENXbTC7XAHAMIL5vLeqIzlKBm8pZRH/+L4IJI1pp2kV+b//A2TA36HQye5m0qlKvAkjS41sCu+FDQjHQC5Z64I9yBBEGYqAlCTNtbJ/Yg7YlQCQeebqWokT2RlK7gcyBkfgsnw84uJI4qaS+v8oofnVRrkAnHY7P8Fz7g0A6sV+ba54LME4kpUILGZeWvM+I3cRmZkI4E+E1QJKyHt3yRxwHQ+ACwaizrlrFOUJWMkibzhUgKQSRfV90okYHOyUSbwO7dnD+dbZlIBCzcUhU5In5cL8PlST8EPpWBHRZgKv+UfQ/dTq8YGQ2STDYrHVWRw98WAqSVxYgwM4RnqQcf9D1AHOu+IrALALRNUDaqjv88xUaw+HhUc3L3XUon5PaeWBr3ZFk1Q7NVDyOUtHC5SIoWUHeBgeAx7d5y6AzhqUSHR+ECW7SQxkUP6ZS3vozLnBIEGL1iNZFQNAGuWLLPMEiWYVIDyd2FyY6vYNEOxghBnnzvPy9Dk5zdVkJOcDrT5zKuh5B18IuHLs4lS3cuDZAqTsLftRbhzP+YH9MrTnCJzAWqLqqyOKGm0Q7NJxFhsFDxmRDz174w6nPlBb+bkqhypN8cwutB2aMdAcjnBUIHxW6PeOh8jAw3dFBA3A3n6970QS29Mvwyvua2NYffxdjyCUG1yr+hkWo2oacphoSiexWr8hXsaj1xgyY7ZOmK4Ppr+7E5ztdN7jOs/Mh3fqe7dvAgKpH61PECRcoeijgI6EAzApqvQNVto5m6Xxmv9hgcrsHFkUd+HrLNvqA8oE9ErspbFcWDOxVNojO5UsDQEbDjbKBBmaNAAALJ0DKqDld0KGc1FR34rvmjUs8veAqQROVvFrvSQmOvsa9vnq3sn3GvdFbZ7TBEqw3fY0T6RbrDr4Tq8GUeYIIMtGR7TQ8V4Cpr2B5aNgD9vl4newBTNIibVVlkgDWJaF5OoWYQ+zA5vbZdXWUUSXqj1UwMRKzyhhd4IumbBGwTC1ij4TIlwQaSZX0T9oJfKtLSxaEkTpxJs7JkelLLgmlAFFE3kQmrU3DI5T8d90JbeLbJ6+HMxFasUcpzp+l7jvPCm9Fv5mjM5We6jH7CVsII3c/nbPKJdJNrCtxqchi9PeTQi+vnkDWQWC3QJp3VtcY/jV0akcZ0S1A4cevP9E160p1AE1tPb1PRmcFS4HcgyVEz4wTD7LBCvi27u1UK+VZMRAnPdyLEnlM1zW29wdBy2TiCuiDtOMnF5tPy/XlJzXdKKAIMII4CMCJCcLUYtGfNSzcpotBpB8LjMQT0zkbNPFZbWvZlTyeJXKZYfTtuYarxI0+ZgQKozXSLpygOlVukXjq1qGkwnTTZ8n7UkNVLG5ld6xLiglcoXgr6yn2vwcDwMXqXOzabCBju9QdByEhuPWv6iJYi9TDuVFzE01uKbeurDvBF7wWWCJ6ln7DniY1MXHBLER0Hk1wF6p6F/jXXFdextRnAiFhblOYrbdxZycCC11fEAcwk7Di4SMwzV6012y5CrG8cwFGcxgYJ2hQSNzF4dacAnAy+khQBu+1eLCJVO6yWH9mls681X5EERLQFMdTHinU7CpeznY1+fKM5XcLT+pyLsBPpFNexVYbXGWnMjGLfIUGnJN+zpl0hItTepRKGzEzrNJ3dUe4vzigW/9Dd9GMVs8Z7NgyiCRUAY5//SFG2NZIAcWQ7w7XC8DL9AXs5jWD5BasV0Hik+fhSuBoLf0pEq+seywZblt0HO0nxt/S1n7XYAYjYFSBb44SZQMWhcrbjQxLzj3kvs4oUlerECFC1IdUCNQmBzi5SEZXcN00GOPPj44O/ar5xsN4d9kaec+pvn3yApo3zFT+iKu//JPqJxVruPkd3qXgXFM/n8bSE/yJELAmMAE1cPtlDReKLh/B93/3U3NHhYlX1K6Qhuww3bOoGZv2RB6pDsCeMcydqyTkzRPM3tyvmQf7EbE8lvEuhZkAJAfMiSddliHOuDF3Prun3TloPpg+JPSlYy59gPLKok3sVHU+J9lBBMtKHvNLvVjMz8Im/WxgRoN97Zxrbsi46TwzoGeDngzaxfLZExYAwBOkEy52GU+N/13j4kaddiDb6t4iVoVEh4DL56y867bYeeTP0YyE1x2dRjrhCKEBCl22+e5CvKsDUwcDr2n8O9uE4XCTgv9/scMRZFhxH1gsM5RVd0pOvqiXBrqEHBI0V7hegjPU+1rrg9UGP4RiUcNnzqTf7V0q1C3qKkgn8yaY5siLZKXx0yJWMHWM5YksdScbqoROok9KPo8EfjoxYniqtZDpxdyLNmskYFIboZqSfGddrLkTFJXNIqCkjbTvHadQNyUuHIGg6ArXOSPFAzJNjBBHoi/zahrw4WRSxl5DxcAq/lkQ7cR0K2juJ3/3pKCjC0JBR4VABSAKsy/AI3Hr47Dh88Y7MYtJV2nBvHaCPUAR5wTkPaAWtCsa1sY2ye/hIAAAAOpckC3C6XNdCEOLmXETzTCiWToH3MsBbNIkB/wtosxElfTAOr/O1NT6e0p3Tm0ozmDp7F5Za9+Z4YF3UBTTn6ZZt0pPXXZKZJBsirAgvSHURzILumllLfxIH1fKA18Td+3N2jSvTs15NjK28U5sCr1Tar5roMmcz/GQ93pxCohr28H2/53AFTlJM51Bo6QQCmUVng8ZS78dgWLniqAbo32t/wQvhSp4s1g5tDrhE/UUaHzMdsPPUW0ioYun8+yN0UWo2sqHZz0QJEgr1R8WHMrTLU7rCDtjQ3JvKlEagS7sJH0FTLxucUeHkk5uSGvIJB9lvEOeh0Y0iyW1wND2CEjb+zLO1MZ4db0sjI+C0rOpvf/IHqWZeODc1hNVTMUnRjlx5y20DX7X/mNw51GtW5WeNNjBt7nu/FCrVzDSj6FJoO1WTul1MDwxXBkGaOycLwIcA7rvVA7h7Dnyv5GwBNkIyXJqvOmm1xaeRl+g75grq7V3e88hwj2LUsBLLThzdL3Io0HjTvR7LlGSq9z/bR84niZLkAvHDgjXQdnXqg58pRx7j/DzFX14jQRRidImrMvH9wIFdyZaSx06kxueyS2sAoDAzek8Z8VohxjThqmAp5VTOZH2+8VydPBQySIF5+W4xi28HU/F5kLa157IzGPqy/AOXNGBM5Ij4TqCvzeJ4rgLj0a/wfCFUlzP9FNCtV7RqW4gCoHKjwh9YNPEytMrqJSjkq6RKXWcBRqdIghA9AQi3A+Oc5VV3qYcl1b7JJZl/83rsXAJQp+C+UDOd4BVAZPfbL08/7X29ZGfYbtqzm7wSGIWAGUqSs3nn16bQl9otn6HyeVll5iDTdNUBHqW1hpyi1TibQi3ziZUGHe8xGsmMYmnhkoBoB86hr1rpkBjw63kIzf/bndpOjV5afGrJkFb2y9M879zmaAZNjjWHZanZaSg9F6HozMiRPJDE2o4muo7IJfvaf1eP28gMue3LJpBbIKSAaWa2Gcy+Ntgn3ApgmqiLMAwwz26bksb7Y9j1hPiZeAQuDuEoJH+tuO0/oN1+m8PjeirGwGHORoBWzMG/4zY/eUgl6zlIakqWHogt6F8bSOwya6eM3aqFmdX1Cr6NjTjFxCY8jX0l9D9z2hHaWyAWIZIsxkbT8uiooTtdJnNyfY+4fvvQs9GC9G523rVK1lb8wy6rrAEFoxEFX5aGnhMdd7dejO4Wm49dUXRdgidaoGHT4tQx/JxWFxLPwZTFXafB2EEaS4spHSukLM9dR6eenZSiwpd3mG6BBjHBgequl+zJrEvD6BiKR0r29sNQPlyFGUYi+upclCGej7+8pTh3HjqCReid8vDjmEym/SG2+QyBVvOCdlBdM1ONAlEc4lAAOaKOHUD1JH7kSeDWJz5tGZFFNqHPNVkypRYxNNipEdJPwyT9jw2fa6D4jMYx6FgB1Cv52CHyTyKaXnr6G15egI90Qucb4SA2g0wD8meJI+unoEYEnLslWoc+kV50JBHKvLidNbDZDL7sahyf5bwHlcEwYpCXGrgBFOWcrVd/he1+DpEK1I/5505CFnaEiUeCbB+e2UOkKfh+0B5JcOhxLj8t1XOjjfkpldIDOl6Lg0Me1QGQPonn2Oh3DwJA9FIpXxsK6LBz7bRBlIj+Z3NvBd1VLA+3O6X9y0uLqoMlsD1fpxTWm2G4Flk5rkoLR9fvc68o664tO7FDA1SsHhv+18qe4/ltexWlxE1UjXnoCKmi6uk4RsPAGnIvtJLqakFBZINz9mhkXFsVqxeIG3o/Qdy4dV4vWTWWMnj78d0MKzPHoPT/sm43dyEWWoX1P8FpfORg62MiafphAAAv8ylaL+GzCQyEg51wjh1L/6+iZ3whHTy6M2Kk729BYJROToKJ3YDRFKe1aSrxojHaEKg23+PvOQjIXY7ENweW9+e3tZmytdgL6u2wMIEbpcs46wikA/kkJPdja8XcGQIboEd9PuCTEgdFmw+sIloyI63wMSaETsa7S9famRwkWAV95cRDVa1LmZd1NAjxqrffAdELpOjnNZmitbknCBSoLa+YlcINHtQZ53HUHLcpRY5vHiFmyehyCQYrktqPPTi0d972WwVI5LTrnBh5YZM7TZ3ZV/4tK+vJzhyPUcGIS5CFdkplsbvbt/eVaSb6iFJQHUiNLpvWVkx6NY3D3T8ZRtkl2wRBodsuIfFKg8brRHPMkP2flOUHvXaMjMQNOqgyrYr8dHaGcjRq/NtXxqQL4VtnJCOIo7uIkLyjdmHJNoxyi8UZbVicucFErQRoJaTyDDX2Xinb80AVKPefsj0sCBQL6zErU7F1qLL+UuP32TLlpPBKDJjG2zFZBJAs2Yj+gbk0KqJY61fefIZ+vPfb4YSSjUIac8pI6cxgXipRf+QV6I3xwU3ihFLQi/pkA4FQ7W6mM/MhmdIB9MCUR+UOdisXcGyug6q+DIt1DrMS+RFJVRngxNB9zImTyjfIF7+h499SRQW40kOP+SMu8AqZVjFcop7Cc4//4cWPZDXGknctkEV08wDwEjocZtsA3VSflSfhF5mZHffxXCxjZy8a7e91xMpYl3pYKdh3KJyXX3jbrEiRrjn4TlO5de/MZ0dw59AK9+6KJ2y7D4MltBe34mMB+SYlNIS9LZ4vTxZQAWWy5IKVQAg9NETdDKnV0IB/FLtscLKj4wbFnxmXyN39wCrXKOhAMzdXV0EMBWA0Y6DlBbob1LxiaSd7ZsXQT59KP2HPVM1WZ/3KfHbpBwCDEHGsIeoNuI/t0tgYkJbAb4DeznRK3IL82/jhV+LfK5gjU/hVl78tmC+lgeqrE7iutju8PI7YFmJoSV0YYjQ/gFq4VCn8SmTgvlJHncVkFNS6nFhtr6TCymlgANeOUOIbfQdbfUc7fVROIfTesuld0FQfnXm3HesThzSG0N6GTkzbpUl/STYqzwLqm70CDs3sJXFjCk5zry0yF3aKgNezrzKGjM/nggDkPRNsnJ8oFXyvKmSfzbOe4AFCNjNg9Rb5KHwyEr0k/uMtHFhGJc0uyRqP6idVRlcfY0l+Z1JkKKZl1vm93dh0EHKJU5eUV7gp9AeVo/3vfM/M0vmOA3C2RJy3WIE2c0LCK7fFHi612EyfWmTczcjZvyrXtae/eViOHne8yOv+IibQdh9ACsyHhaeWsq76U2e0iWZl8/+mik0NM12xtBvAHG3CrLFo8ZefkYDx/Y4kFP8ZGw9L0RBK8+XGK7Zf7vpaclbYVCwMpBjbvcolzkrABv7MB0kViuNR+pYjzBGRXk8x/0yPQ8JkoI8d6Dzmd7SmUkwztFWeraZjOARpnA7Df1tThdVQBEDCmJJLp6iJnoLUgdOKndkC3z5zuqt377jv/Fwu1rOzdFMjbOVh/SxUlxlWQU8RUV9BpQDvHB+Ovbu+/CP+Runnof9D6jdZl/76z5DJpLOPalGToo/L1N6Q9J1JpNtHepn+s3oN6ciYcVZN1Mi6R2SMBXDfPWJ6NNySYqyKjXd1MbcCF3OYMA5O3DsYgyn8gKNWoVNrZyga2mfaVHiLXe6bR5uRoz0WYk5NdxCPy5diHexhYIL03zp3uF4ysi4BlgJQVwdDdMmToLC2XCAI4naAJSM+lpNZ5FstrFnZOKTBE86MOsOjcIxPPqYyBn1cnxb+WQFo1sVYfmYMtorCPoecbAACY/VmqVv4dV6Nq0Aa7hNIQ32FJl89sUXbPPrf7T0vIcvAtH1ucj/PhI7uRmL8p84RZZjzpMYLd1X17JgkJ2wr/aPYocOEWi2Eq3lW/9cErxjIKD9N7iVu9YByX1+TViu5JC2FJPp92ctt89QRMpiqhLxVgAzOQ5Ph3yWoJMsSh8dyj3fDCnTRIrzwq3pBc31AeGhv1Tbzy7kayxOojS1419VOqeb7q6+si42uvhhr6fkd8+YnyyuawNFkT5UxnlldNcXYUPJuoWqEgmQJbE1HR8G7ic01ELhgyDxTZihlbAa8N0qhGcVks08sWE6drq9mffxgscIhfacwfadeN2a1xW4IBYqoTNmCc3R+5c2IXTFlvdSv/vcZPVkcBe6t6ed3EkkD4duTBneEJYLcCN3eN46fJbw+fkMyRM2s6tw8I1hocRaizJL5hzn0WcOfXuapkPtasuoUJ2BANCBeERL3MIbwGFS3TEH0WHUALKNIeWn1G7O7aAyXXMV5m1FhjS/9QmAAR1uw/4ibNn6S/b0O6EOekX/fWXujZWOzPSL3WLpJ/BZ3kgGhP2L9UgRV5uj6kc62goq6pxVMytQGEI6JGLwNbNnvM+FFeg8MU5YrhoaruhYXaaGCwQzN033PY9dRxSEbJDN+mIBxkhURkXhUnS+Zx+wFiJUIg8rwaWIsjpkEOIF7NFFvRqsoJsx6TYE9KZIy42cHkSzXvDKJMO9IiLf8nCbBL2ggvqt3zyCVo8reQxLuA/sCdsWKIAeePADfUpsd8xpTyTI4993vdpZKxW+6l3Ziwfg78qo81tP6mO52y3bu37MPzsU6wUmdPF0Gb6BkG+7201ezcGAwyt/C14lxfrKQKm1Z2wlC/z5wjGnlyTngw86IcKCoarkVn1QiWjvtLySDqs2Wi1oS5xyBZZdT8LNeVCoiJReHXtw+YGbPWeU5lOPitLikzcBF+W9RkQqPEdhCSp7hddP2mxW0z6+RUm9pVE5whiwFfgnuzg/aubAWgprXJcBCi2++l87ZcWB6hRaYWWnPSUDWgUW2Bwi0kxCSILo/Ei1/8nH67KHB3fBbo4zBHPRzF+6mDc+r21hvxg66DK6r22dQtB05LwOfYttg7tlCtNDiZ+A9jaGuFVXdhMoMIUgtemUQ/BHNSuaE7SSpTYtYRvZeIXLOkJvlrn4S9+v0L80+2n0QkIo9MqlDXQ5FC8DMGA0o46ZC0XXhgvzs8u/00cBpl5R5esRTo0aneUkGuoc+n3VIzsHVM3iDVeTCjMyePoeesiFKi8rxu7/K+FzHAVhl9869sc93OP/rgAZGiY/X2CNDum0iT+qXK58St9t1zbd57TkeR43EefcPfidhUfQiORTeSgz5giHyui453JHM9Jz2E9F02tN8SsxiouDDq4vYNmP9oZ7LEXGGSTATJvKccpW7umPIXKyuH/5S+4iSBrzOXX4Bpkfl1ZrO+iOSeNTWNbcdFrfGLVO/nZapCG74L21UfeRENh3C77sMiss2yrcsx1MYRhP2BbjeoK+vfppbyffLF2cJEsZY6WGWZTn2iErkL3mYOjxRpDkG28iQJqJQDfgAM19Ev8cL8ihg8bNcbdZhZon3gEFZt5+yTVD6xUIlh3r4yP14ypXwA55TOpJWtzgeaeqF32jNsuJiuIFduMovvxQ9ldTxg9T/ortbo9mxhTNU+tvJMMQ+3ON6TzztZRvOKbtBIdSquHWTDs4yo+JuyOebrYAHWqobSLSixPEfj8PnUvsKY1y0BmCw7fjAABlTiqh4DoSUqzGzT9eYiJjhTF9bIu7lNk8iF17m/NMta8vx4dkN9+7OBbqaNrkkVig1/10k3q9hBNPIBkixTmEwtWyZettoPbFRunDxbFRaqQ8yLjJywqL477I7Cc8aE2oXhIdOWWOQvOIpU9ziIRYDWwJT1gt2K0sAM7moM0G9MLcCUUMMxWDuIIgBza8uYmZV/T2aaNdBf5X/VxBATFBckSEDz86Ne6P4GQ4nswbQh+02WSUgDt+pq0Nc53iIYjpm8XdLI++LV0CANBJsD3YWJzcR5MVh+VdVkPeb1YYHzseOIJNqd6FZffHd8+npm3ZKPR8R6OadUV6hIFMmgLCCMD3iYC8GU3Wz7UB8aO+5/QFQMEwXWt2LYrW5l9S8kIv7HAj4dO6n5trzSUr3EXKo5QBvoP0kypeW2RNaFwlX2IAxxgUJQgE4I5n7hTfNeJM+xbNWihktkLYi5oxOuEgNrlbAG1gTuprhSSYN6felt+d3QuPwn1MjnN5BdAfWJf0pZC3YBQQWXX7nVFza4z3dR2RRtzlkIoiFqeF4GNxnfE8JKnyFKXkaxzuH1kGGYbKsVbJOfFmFg/DzZYnREWxwoMeMljv8VzbOmYVc4/pyzpy5qpyVm+JFyMNld12yCgumzEpSKbTx6CaKUJfRietx4QJil2eVCOgLKPSggnhsscy7yM/Dp7KSTyGs8zSLGHROJfZbRHpl3sukEnBJUuXlNyrBJ9cVH1nCfx2uBV6KKPj10RzjgMHA7ZtP0h3En0P32tHLnfryAfVFDjIfGVGJfSGkbfv2IW/CShsqXynG/iBQ7nJLAmSQ8XDSEDy5pdY3cfuwA+afbSjE6esEMblngggVvE2Wb0S52yp8oSSA9L7/CfCkmgSe/DIGmIBYkoJ5rVlFd+fnCATcbU+rnurBJlQBRd8unfsSp34lhKzgj6CpJmdV8GN+iTRgar9bEoxkptNBRujMZLLPaUMQsGrWENIbAiDLZCXV4/dSDvFNuj8bCf5GK/5xhFxC700VmCNW/tdZgHGX6Oqvjqa6ksfwH7vKpZ99x/PjciNqub2zOy+An4G+we4K9lqN13L4mLWE+hpjRdcXWR0uBscS/wymi5ZgYhMRH4q7uWcJ2aaQo7tQg9hi1aYimfuBWdDD2KrrhcW1lcUwHfu71Cv6YRdDmRlyfZ6wDvV12sEn488L1u4MxcsMraPMP5BpXJ0ub+OiExNxVYT6erflVgPYtxN42aCafhNymYYNvz4cgvVyuNzPsJr4mhmiWBzv4TYlxRnbo//3/taktEITlaCCgydQhXLtfWgTY5tMLz9PkgfJU3mV5sv7G9on/L0xWMw69WffmgzbiR53W5/eA2JGU2wxhpzerUBG/8MtGOGqodJAUaxAjN0IMm31MnbBY2sHctNbx3OUnZGhVYLdIbZ7wExpYxM6gQByvG2nu5NncBY9Bo+JqdgncPOLxnwWPMrB0qAOCeVN2vqAcaURUsDK5moYBQ5rb0gAcBY8RrKzlHwSVIv9Flg393Wc6cYZtgTLqjW3/CO1YDGO2I8q732K0hCenIYt8PK5eACvcrwxcaPaRFBwziodIpYxnWY2/31wrqA89oYAKdoPGKBcKOhdvp2tZJy7cTUpO58frDEgRlrnUFFzeN0IYz0uDzjdWnzxF42Oq8Xkb20PWSqQorKmaFNv9Ay7EHPSYveO4fIGR90kgaFdsy3L52eCWICRz0g4kdGwVRH65A3iZVK1wM1kCvRnwBgMKgweOw8jzWX2DgCR1OU+8jJozNL1sWZkGv5cVR9TSTD16S/n4jAvZaRdnwrbXlVct/HIknmijK1idyJtKVDC9UfNl0RRWLcZAacLkDtdpv2ozhZB7Gl6rY7m/NDv1AQRFRM68mkBmEmgMOt45VXCINdYdBM1sJrAHD95ppDBa+j3aWE68qXdVmeljRFrZkk2cduNndyO88dxUSzFwDjxqOR12Gr28P/dBUcYOI3DG3EUe+B1feQ0ej5QyR7gWZ3LnQ2FitVKXEkJdsS8hQpOrSPZOgR8WNQnTiq4mTXF82PIANl6yZpuImabCdrxa8Weh1AXoJ8ZWCAOVpRd7int/VcTf2tJnkS/auDroJPmYelGGuTRrdQWetO7MIUoEZnO2SFJWv+78luztu4YIE3gW86tanYTMcV7nTeoQfvogY4aN5EIb/LDGAnT+7cCLKmhNQ0x8TrsEq46BnJmpUBwXS3V1uzsAtunbq1owelmU4j9LSI9NnE7cpaBnzBxbDrq6sa3W1urZCjJKU2vZ528kH2TQhZNCVIlEsJJ4ozoGcR8BIiF7GV+8kniV0Ai2P0LNjQ33uvFCgeuCvzH7P+tMtJAIC0JRPyrHYdS07uZz+Fg8E3lThSO6eBuOw+3ecONSxGzq6JLtHc0Tl+sQdmRpxF5BxKFkF2RvCR/w5MuWmpIFLoZT57wpxHnB/BuShWECJsayEeyUkU+mo1xoRelbA4sN/jDq5jYDdjTdeSmowA1pffoIB5Njs0NQWyqjH183oeDi42QPcOiEfY3cm79cKS3QWx0RK8FRD4lWpKmHkr7ZahEX2GYYZolbiRSW0U7/24nWJ9nWZn4XHHNUDAIl/PQk/BLr5Bs16L0xJC6N2MvefALU6FLQOYz2lpB9LR6wSDZaVF39MtPxxR4TertNptc4WlqWLpCiNkdNMpXHYfsWdNM7Z7OfjiWd1Tl/FxEej/U1gB0/ix9i1K7WqN/XoPu9m46g7P5R0OAxjbPTbj2Y9KJiqwmjtqY8ibUbTrP3Y5i6YvAM5iX0ceJs6CLHW12o8Jqdgyo3refkbnjV22IJHX3V2BKwTai7nU4EMWzTPTlW/NnZCbv674F+jmE2/wS2X4Ultl6V7CnD3vYkaWdty6cFNrnDl5mpsqGxfXeja4bY+C+i+QauyWBWwvooN+oJseQFKTTndT63pgc5aFrcIWpgPgodGHFZmkEgKOKK762xlTWSL8AvlOYOmZ6amhOylcTg3W3M6/i/pokRZZzVlf6ITVlTcnTrHMoXwuW6YK3i4VZAxtP+zbzzPVSMF2K6bA4ApI6v6Q9msBUMFEwhyYpydalvOJI+lnL3EUtkBFzcGI97MDCdo/yrw3q6wUIeVlgWtBikJYlCuS7jWn1ixHsLInEskaC/LvVNfilFqyCVm5awnFMx7sHUSz6uJUzOMAJfMx5s3ksWen9MuJMGxO7N7h5cwdYsOYZoP2dHSURGUHhEXxh4hwNfbME3Vpkv/pySwAyUbCJR5WC117E0LW/OOxqBq3o21D0uqyH2X1aT7Xvm5+WVcyYGUoYq1xXbzyikxOp9SvlgLzONK3ac66jxh637R3mg/34ZcufefhTvra4tnerSeIYQy9Ne8hqt0oRZUy2pQE3SPH0Hn07u6SZ1Nd+jDwl8eGbbiUzQinm4Rc1ZVF0RNxXCbdMs/b5n5eAIh1sw0ipCRusSFdrX8cAWkcT5+b3TRO/Bbfrts9J/V8M7OSCjV9aJHKQvlldrKkHKgAeoFOoHsQ3bh8WoCJB969FfNUV1yOEeMxx0IVoE4jrGwhzS+34qKp+TPlzxzPKnBQkcYl08Mgm8+oLVwt7yobkxBKxbdFaS418FFOZcLNOs/DKlPFze3UqOmyYK8SiIEZfa0yNYtY6Dn0CH8nBlm24v5CxDGlpsAsO3vLL+J5EokjESZRMVK9BhFpJrZQdCd+4rWqZpFi5Q6BQ7CU8bjObPyzRPoiAAYvggDe9vGkg+bw1wnpM0txthRYDgz+pvyjj/cD5hcz7RaMNrCZdRLwg2Rt1K/mpupo4yXQoRGKlgw474FC1vmdoVzObw360BPqbKheVCZe0TUlWXZuAKPg5I/APlkDT7K731aoXTD8241Sqc8H1nSTkrrCiTMIW2GOR1VQQ5zmSBgwe1J5hzUzgPJnD6UqiT68TjkD7AryqgXzXpa+3X5w9AAAIL8Jy2+GP6OdqeSmJHHuI2VetmGmYDgBMtlO93IQkJsWMXh5mE9EEfa8HdIuac3LhjLHCC2IAaWCaW4xYHOOYzqIh4Y345eb3+T9j1qbq78tY80Gh52di9IUQA/bl94dNXVX7M9hYrFqBO80tYkSuVj1Ujr19t/arRnrbE+P0hUiq45Eo1Q0JZV6VU/OiWbl3L9O1ynFV+qzESTXlo/nSthy7BBNF+3oRxwWG3//n71HdgzeKvnZwdSpeEouOv8SO8y2hHIrvRQP/wZ6c1vnfzmdddU6WYAMjn+QgPDBVrPmCC/IIREdKpeR8mOxliYOaldZ7Y9PrzcW5AfXuGX1ReTg1qwQYVRNHNVH1pwxpulZQmW7w3Pji0DsmPjYCvGwR2WQAk4ekMyDN+oip3eyS6lsSMTsrGUBsyF3GQT1pUE5acjA6IV/RFxi+JRABNosXVEyOCTz7JM4SeXsGv2CzUnj+JoM0j3W7vj9gL59k1qSzCWoskrH9cXP63Kd7BV+dty0VZCpVL/RS5l5ar1CSQS+fgia5gGDK0ZkWtypvn/1yeMBCbVxDaIXYMFx/MTBjcsP8mCUQSIMeH2tiK1S29LRHEjE1huDj2sa0njqpxkNtqItZeU//drOji9/7YF4GE5X88pwYrENXjbLjXEgDuTZ46rQ8t4/KCd0IbpWvAG4eMmP1JKkKrV0OIBk0waxRgsW8s9VBkPzEOOCu5mxqkGUewK84mBQmh7XzQCR/OPfKv1qev7aaRQUYIK0ak7LP8jPVTtYeER1Iu+N3GMQjIkSiCTY1Bf2nRmZUBD3DYBsYSItjl+AfpEewRip1iCj2AOcDyYoTZMHk3m5jKZweiDXZws+MeSw1zCP9MWv0tJeL83VblmOFJJXdoAYA2065V4tlMCWd9sZ3xSoOigyxwBoSSVD6vdd7KBJQ9r1OVTzoTc1FmG5S1oCxNQh83W5C4dQfkD764SnN3DbHa4KfLkcpJMur6SOPW2uAFIGYNXl+p+J9jsPjkaRoLEtmLYzdyufT/ojMMlbmtQHz8yKuSXmb7tRZSxXZjzZTVM0+CSJtT66Jl4r27nWuOqbFco6sHPytmZBnFrfzVwmFeHe432tM6KUugaeJ2U4H0UHNrNW7O4NTDY5GIruds9B4GiSmgbqkffGFGUUYJhLpnAfD4KlOEH4NLBWBll/gr4ccBPi1fE3myS6Pq/yqTGtLXUxKRNGPrlkc1tZtiUaY8bkurBjfHQfssAxkCMh4f8p1ScNyT9YRlqno5Sf2qa8qQam3Cbl81gqxw2t+H3MjnV6tLdZqoTzD+ciE9tJPCRDgBBP0ueELudSa7s/11/5DLcBxfGgj2UbZ93RPkZaJiRMt2L3smcKzDtI6gCkr1G1Mh92GacFA5ZcnM1285sgA/npWw3DvxjdT651VGhsHuOCQrbKozIvYYY08gmS4gwq1/OKi5HYRdkjiBin4LAg9k+h3hSPDji12Bwacq3Ro525Yb40g3OEtwyiJ+/kwZUB9nvcMfuAY8l6NjIS6Fy4J2ZNU6O2c6iWYHltErj5+h4nQLor5raz3r1K2m7DgLAuFmSWFZWYW1e7xMqC2H76xIxzaxl3gldUwbG7Izh6fq3sUV2rDtEpOjccwZ4EMaWgFxx4Anvg67E3pTjvureTLIz7idjh3LpDIDwfBh7rok3Ke8pJK7sdA2fWS3EKhuK3VMoj0guXyrergBX/RwvPNA1xIdrq2SiFPZ6QxfGedgAGZazxlY/gJ0yHU4qQEiPlgXnaylIA5PLNwvULhtbLxQ8ZRVjS4tcQeyEiaee5o9Vz8AQqmPTrz5HOa/Dq2nA5E8edCNeq+4MmgdNY1XA3tw5hDPgJ/raEG1+rU6xc+izdudAIOFVsExgwdTTl3jV4Xp1j8LlFCw5foGK8nmzRxE34O7gAo7HTqXdaphcAk+UEHWC/biWBjjJ+kf4NY3zsoiaKpJMnAMwd0cPUFI8mcQTaD2DI/32KUkIUBPQ52D4bMYU02huiGIJjTcRYwgtWsBOedhvFzIlLNF5m2Vn+wO8K1OcHBp2Tt5gxhIboacp9CRBJNoBLkBNJiGYnZ8X0P4qzq+Ic93DejR5Z8N2xgJbjjg8a0Y1QZ9TDUiz3klGqiXxSHPMCZDpJYxQYEWKSrh6LOoEQ0KQ0vh6afEacpPVjllmcy11syNIgFwPF52MzPXp7Cbh3fP+uHX/2dPZ8qFnxUSbk136Q5DHAlCBKifL0xAsE2bSjkPUoqOzZAnamQqTfWLTAR+UN3UUH0eDEQOfAJnRNxus9uUjMZ++Au94+msE5Ww3vwKcIJ4TU+xspvFRIN5fUiGeFTaGKE3rnEWVhPc+XBlZhEBDBUb/xCa4ktkseMT4VLzheLcvIkKRwkZBSajH3vfjQF3iGDuMPDj4PFqgcOaeKchE37SQLYDXxqRPnv1cqxsCLH/Qpv1g+d5f5Jk9rwnlsAjlgEUtkIyp8SqBOJpgy8RW5hpgFanlz8c+uZzJYYabn0P2LAsRfaLpJt1jwh+hlYABqx8C0+M4Hw9Stb9oqd2lNKpDDltEeKX/jpU9mIY7btaOuKLZK2DJjIODdNCYemp4sxAyLhz0WRMebO1DAg6Vr8+ZQqvCUhnlEsd/2GEhz86GShGX4sZKAmAvV1dbRrh+LpBLPs5oTWjYRs/V40UWyF9kfZdM3hSdAdEuVUHiSiX/5REnfa0XCtnMVGx7T+SSazESpx7uOClC3bXZWQzfrkq54Sa4SOkOmx4Jz2jbiWL1s1SpwqGRZg0z4ZMEh30q0qw8IOaR+KjyF3ZgK0xAT+/1wnErUfbvdef3QpNDpj2DCDnWir+akA7frKyXLTNbImWf9eyWWO07JsEMouPQMUtogthcFOIy7VLplV5uTUGFF9n5bJJWa9JS7tnYG/OoFGus2vnYlp10nYX+5W04sjxg5cjojh+myVgnUCSQiihwxMwx7WrggCL67MT3biAi6v3E5W1cMiiVkZ4Dbjp+aA4nWs5g5BeI7YgCKwGPUT/AXILVQ3PjAEvpHDfbZi10VSmBHGo4PpKqxP2dY866Zz/X1c9XOPQRlDytVhiUhuHZn6gc3lX3hfgejN9iQwoLd/lo6ovAHxY+Xqy5sP2O2qavc14WX/g6FbwxwyVegMfgU7XbA5ucq7g3JPc1eKYldEYcV54EjgDrquIw1hifZ5Ss8Gmn0qcCOSEt7P7/uGpO2ffpe8bIt6bpCrvusD2gc8cJAHZrsHu9YZZXxCa+QC5mESbaFhT6WPZJyz/aNqeue1jtZrhJ9RwUWUp2lQEiWSJgLIByhsHJhxFfIVKjk/jvWiiXY1/InlT6usO8Ch9/86YNNB1121xg/N/l1YPNs4oS+27Lu14J79IHfvgxCfP+7uI1nBIgpqW6FP24Oh6XvbiYUkyWetkOsBhgoOboDiPR+kG0jNnqAoGlM6syf81HegTpyK3hxxGBED8Ln1Jv2meSxdniRFI4eaKFYt2IRwjXvh7qQewJohHNTmgO3BOylgA7D8rZFuolldXcSxw6J568SjOoK5lovD2QtzN1+NlvhJu8KMIQE+aN4JpJcrBJJ6rdUTs0Z9bdjMbujMCii+oLlzVs5jRK6kUV7XZPgGOTJRXyOfJJTAChj+JBPctf2Nink7kU6GPOKFbydmvGVfdmk1xY9hfNxIjVSPqqBVZWWZrStuVMUZ3jGVpbMVxst2Davapu2d5M6sZ3D74F++T1dNoO4Vt2b+5mmV0GC090tYaCgFUhFwftIx/jZvm5xEG8AVYTWHQW6ghsVbAt3+aiPokNPIiDlsTsqWcwPjqx48iO4dBMGYBAvUJls60KmCTlO3/Tam83DSpcMP8j+Gl4CiXFj8NZRMSScr37N5SXHvKT4AlzvQ1n+uD/67FVE+I4jLs1fXTrPKqdaBfETWXAecRYYyMyoesLqAfLrFxmf/ddKW170vzKY32JLFM/gO0huNNuCChOhdP3g1fyubNGaNb57J/JzLYMXjTstokEdcHr6XZWWJ5/YetjSbg6daeUx8tCtULI4y7Yvqj+dRQ0dG8VBYgwPMALtj/d/wwayeXkMPl5Cfmuu7U5CPJjiFuImy0TuRFDSZu/Qu+05wg/dxngKqMo6Z00Ihjsx+L2L+AfOeHRXzmizTSFOpL5r8lavYXpl3fyb5VsEz12669BuNSur8yn4hOcFUAuTcXGC/dFD0yZp8ndebC8NInPqWSz5xeLTfk0ZQ259JXGgPe0brRsEffdfYylo8Y/aj+r73lHPpsR+yIWGwXtbdsE4LVhuDy40x/Tm1VdrITj/6l9Qj9Diz/tvBZzP/7+d7fYK/npdhF0sujV49gzly3HlUaMcHygf7bMb9bLazAp4Aufy7ncty3kDyXh0gBvoal1m/sNYW9bKyyQaIVxPjxjkzkooixL5EN/kfoXy9m+jdzOabdV8AuuDQh3lFNeHuAbJeFUcIXnlc7UXkPTvxSJRh2mS2UP5IpjybB7hso7g0NEofBG6rmk4kOD7suP41JWDsYDzVaPcNTd4M6KoxAESWXzc333febhHgC4hXAl6DXCPBVhvdznjgEIwE6VgICEoX+YQdzO9cf5tRMWMiPWWXnezJv5h+HlfEELhGb+jUQJA+8E1KkNznfb0zsxg2zonAe/QOKiVFOq1Tvcd3FsYrasmHpioTLmixU4RsrF3RtUHkZ45Y00AjDHV+kDno0Qj+meNvdKo20ka6dtTOAiJ6ST2+yQmf3ynaBil3gE4cW1iwu/VKUgrOc0uPjiOPSIS1UlJCeCRYty8yqEWkYhyo5uYcXcJLTQRvKEScdahVDWZBmq4TYABYFkIYDTDwJgHaGo0c0ixSX/81qi5WtMf8vi2lsRYLJwoAEV4vucdkQLcYk35KBGmJAIXpXwMYAODZw+AwCSGO+0a4RORnOSKn67hFZ0g5mw7pYceIuiKDwJnWtbZB6J0GBgjLe6lrurkDs7wwub+BhtrJ3/E6CZ8sOLBcsNX5gPlckiFx7glTgdkUGu42DMPXRCrYFFs3dS2/eTbhO24HlM495fMc8BGUAoce8nOSvbLMqQ1GhUXT3VyG7GRkSCHkZ8Ykqie15YG2MqIogxcCFx5gob7EdZckakiZg2e4z2YUjF3eGvIbemQgZdKH1bjixdWLfw5x8Qu/T8KJTj/WUv9MVflBJt55OPQnxB45AbXd2Uqev4JGi69Rk+tTtP8KLgMTTH9Kg5bppLEtb+ZQYE7TVxbovTgtLCCnMv3W/CE7KFJHtJedgo4nKpK4SzMVyhqTPMbn1kjIw9CyhGK6tUgEOGNUxcK7ezRyHi0OMy5mdQVOX2oZkL7OMbdnbzxB2PwRs9fP4J7DYZjdsjpINopxhvsYtQyKDNGliQ/QQFu7B7goqD0IXZBJ8SetoJUtI0e5wLjNwaDZAwWG57hWjv3LF+cM6eUMfZhOYDcVJz/KAVnhVxgnYX3uuPq+gF/GmfkuVlfRnP/u/i4S0PebZlXMzJnh8GGKcS1Sc8ai4xapaq6M6S4OthkGjObMFkoNQAOzHdD72tpRlo9s/sLBm04oOwJgIW/1Yf7PkHZmay5E1Cr6ptFmltOfU2ky9JpxB5QrZ2TC7LZOlOFJY6ms4hEffWgjpYWWT0o7dtRrZvcZ0NcvSFRIESqcw9S68JALe0G4g6sYEr09a59MvaDgceVzQvn8iT7ZLE35ITjwbgwp4WEkX1v8FRRHQHLfaWBM1FCaZ6uuwA5aVFo2VyaDjvkiIzepHanhjhA8ANGHuNqFqzEkuPYIQF+nph1wRoEgy6zLMfozwpDap5zChwK1VXJ+Cwx3UzxHIyww5060Y/oSkUBBBSL3SFeUXzwXRdNH7m+Hv5pO+tvjMO5eXe9dTTAX6eoOutpCNGZS9cGcitONPh45vuUq6fcu7xTlW+2O+VEquDiw4r7FjUD3ZY0bLDipqtGO2Cv3vPS8tcocnXtM2FyQf5nhl+LCot4zpNxYKSGrJVpXFj88BstjVK4bF5JM2zLAcrtOCCDH6uh5rzWDXlWEc+eAtTXh0BXuSUKvaQgmnADqAM7uIq21scOtJ8lmndlFBO5LxcS1fJaFSG5lPNX8KsFQAwvaG63cYhYMwoIu+I9raeRnqS5dvpDY1TSKPo2XVuMpFHmVMkcO1J7Gtsr99lONszPJFgMOf0qVTDBdE+GoY/RD7/wafSs4j6ULNhGDw91LEGsTYdq2QYwYLHDa7gVBCR3cvwle7FiuuVIpXW4AK8N1lXWu4ZwLXMI0QsNuHkdJcf1iHECTCgdma3S/ZOJ/W/lYnSw0oJf1/S8MJSLuntlAECCh+72LPSN/4AoBP6S3ShONU3/xfSYD67ShiU6609/gKEi4rEvb5OiZHghGKiyRAzGJOpIF027hxiX5CuQGFWY99Vw9xnV5YdLQ1GkyU01ew3S99t71rlJI3OP0/6LdKY9RgTgr3RkyuqpICwL8TKZl/oKODGA7dA7yUMAh7zBNJlChgEkybrcwgkOeDfkDhu6Wnx0nv950FOjNwNBgKJDmShVzHArdx57guajDqMM2rxXB+qtplif4hMjp66elFgumYdcHCsZ8XE3e+2YgC1sPhEVgPwY5S/bo9Rgv6pt6li4Wes6y3Rh270KMDvrzNxfZXTAmiC7d753mqiaRSTtOLOpLy3l8e0OqNqmOcvlV8RUPwaaSoUO2pkay1+n8XzURRZxVDkou1+mkw1rUXttf16bdB4QXHEPT5+eHrRo5h+ciV+Q998RSKbM5CtUvDp7Wf0DhjYNGSirqq7DQYrMfp60VM/n99kQEBSpXWLiUjlDE1+bUE6zVvtH2EPG3shYh6oJ10esJZyaoWLx3h7yyyrAME73tMg0l9DiZiR5UOdCIWBc/0iJrFjjp466bbw1h1gH8J+IihaaJcqRA/uZkc22nfMAPIe+t1K1g/cnukYcoN6Aa57g9Ws0iXD2qierjQKJS5DvHM3ZsscHHgpqpusa+Qj0fnVxqtLyXox8lnQylbavtJDkEGBW+GEwFoYlX9T4pqN7Jc3SXkvRPJ74nAL9EStRCjBoKhyRZIACt5jKYiJHwaUKJaTX/yIURZtlBbOexFms0d99+Di5hE2UkHfaJkuF5QjegsTQA3EQ/cJFr/xrDKwbsudEOy4tUdjb7xdEFFidFip8+s4IReVvYVDuUMkuyQicA6ugngvCCJCxwm6ifA8RThaQCfiM70D4/fqB3EKNQHcBSnS/WWLhUTh/Y5BCP9t7TWXJUlCN7Ja8hsTmpnPstwwXj/7UkZf67xVqCxHO6nL79Txag8kwyUtau8gyz0YYua9zfb+nlRPp7F+tbkfj2TyI5BU/osj8d5PBAGdl9oaT1qcnYzvOZuid4YJ4x/3j802AxR8dMdV8wlbPFPH+wlzDJ6ThAG7bMbMNLsz3uq0MWuiMqYnd7PdQKsSeOGC0IqFPLR/nF0FNRpSV0m888+Vf0XFBZaD4xKuNq0WepZWw47kJzVywMwb9WdwJ/mBRwm85PZYqnxOlPzRfVllm56DJlI6YGShWoIFlW2z4eEQkWXLGSymZHTcuqHo3oWXhNOZuAWwlNCpFilObyqcA/Gt3UKCbjIyBogR7LkR3wlswrmbo7kaE95Sp7sR/wbFBqualxZZK3sHcpQhvZZIAzek6cWFf4I1oiiPRUBJ5XJUPbwEi12OV3k9ZJ4jELASgelXkvl4U5Vc3sxhcDsYVxMXiuVBMddXAqcU7e62Wn+R1OqDUaC74UMmr94FgjVP+Z/396FUMfW0OBnZOc/kvHcjbfauNh7zSW1faa/g7JGWe+q5/7rUaYKQN9kYncb8YNo4i/sEDPeBQbC4eYy9GBphRQe5ADza987Rbybg28Y2ddRiAWjajiyHGzHsXE5XXWoZG8/geg5vITUNZ4SKuqoYHupS5iXMRizreF2a5U2EtnK6DchJgBP09dculh4ujWPKy8iO+mAp46mFBOhDg7Ro2GSVzSu2ORHoJ4Eow5/EkNDXUT8JxXVqAON08HiljOjd22wklpAM9TeNiZtGsViN/Kx+3tj9SFso4E+iOcSADS9iXFBXZVKPk7iygD7MLghyEdbDXUb+Z6YEL55Gjn7vSzAzrgagEIdS8/+S0dEF5VvsprT5wqJaxgugvj4wKH7xgVyfL8We8WQOtJtNLcrOD+nbAoGCJ87Yt0IBJz58nIBaLOjLneuB2mJV3bNj2c+1OnG5ubSfiGCHW9o/NWb3eh+U2VptJyjRjMx8DXTWCn4DvSeKSLHMoLBixD4+P4fy4C7t7ve/pVHDEVTrogSu/tmSvl1VU8hCs1aK8yWLFKHDxo2pTdYd19KEtQD1xo9OXzHRoRRj1ik63sXmI3OR+ybXuD1awGMEfRGm2m6KUORWkoYqqvCy98W0VcN7pyjBHg/dZt86WC2t5+gVLBsYtFDVki/GjnlzMxgbi+aszjJOg43loUiUxSaNPPQiQfC5RKd3slAPcVUohz9Gv3OwvTAjTOHTEi0EA95vcug4xB9X/NSq3dad7Pki52f6o+LB4Fut/QSMXTyYejfnViw13u1SC9z8uCTx5kYxJ/8V0CM68ST3ZFo3HZ3C47PAmZvszLtUWJInFQ9U+1OTrlhEi1OCLg9CFkjeHH5r2QAc6TpOBPuj25NSwClIbeDRWn911YpBsOATSnVOeSBpolZwmV687eGmvBU1E0rU1LkFvq0yRRo1Bfun05usQ2aLQSbiECGufKII3rK0HlfdcZUJNFABDMULLWEqUAeadz1rMCf0O+vRKAj4njZrRUq/5oKpAVFrHsp3Eo8OaQEqA5dbq5wgMJzK09aU4QZ/RiYH6ZfO41tgfBz6M9EFAyUlMlz4+UQtUHbDsu8DCB3SCKzbRRghPee5ggABspMntqw3cyev/elHEdeos1J8mjsP5UNugY8JltO95d56yaa+czYHZ+agXND1IzQKvUIcOLbN2wA6ZUP7NKMuRCYzlKCnjmFhpOVQhsUFjK2yQfYA7DV0bfvzBsnkT6q3PFZgjz0JPcjU8hZG427FDQfIvwe1BN/EEE2AJTaE600tpmMaWISI8SibqjNVEJ5A0i3XQPsxrniLyHcM+aHkncPCfOV7a0JM/IcYpTCc5/mD+vpIGyIOaU08BoSyTlMUFaKOEq2pSdpuQtkjyiUUBU9gk0UtXgUIn+/eaagjaOSM/SQ0K32GT4w6CflQknCSO+55c6io8ZO2InuG0s0adKVFAnXWnHTaaJslKYGCvZhF1mk64uMx794EEJ/fNEM9Or57VNeWUwaxjyf0kfKGGesfs92d5VA/zDicN5K0oIUBA1NFsgS6mMPXjWt2l5vAA++SckpX8sWVoW9ssPAky/4omwuXZCQ/o0TXIWkFRXhoSxPObLK0ETiTLFio+Y1MzQxlmmanQSWROuoOBEoGcwpc0qyyubzv7HFTIsIKzXUG2pR+5PxIbC7VLJct0ByRJ4zO41x6f1G/t1bZOaFRVFOvyyfVkH1YpFPoLC1dR8wbZ0+W+NrrNte3hujEdfKTTQT879iV8RcyQ44rQNihPcKpTBiO1qWmZQCIASmEl5CyeB12LoBx0jTw5Yr+PeQUhgE1mQS66Q1CltvKoQh7M8VMvfQ9dilKEtLJEmrjd8qhHHnqEb+u5wOL05cyP4uWXVAx8MBZ/ryAxcQophnAmYBhX+GiRlYt1+a5TS4PRXFpQhxbMryf0hdtB2Zf2ntxLGpQAhcVtl+1h7oECIlBxyL8SNGCCU56zfYeXXwCj6rvIqJG/Bgn1yqA+HH1Lw9VSPhqlLmq8z6+kVMG/jRuheSd2XKy8aRXy3E5uVL/qYrShcHfuHm2T3K0l8jkdnPxy1ghAamx03Qyuou3b0iCzdZcaIhAXgXEv7ECiIq8de/Z78NEbjQRjnNvbUE7jhg1/WpS03K7aUp4S1FYwHILexu4El5MvrpMsQmTYyvbE0vz5ALJzcNdDpIftFlKf6pdTXOn3NVWlp/xq8bP0HEeTx2GFHCZY3/KYQ+Q8clIHW2rsYnxMhcDlB63ULIh6dBSsC++g1gn5EEwlyHvZKhNRJNDXWvqLghMci71m5QuzCtRZJf4EIJxFC7YTj8OpngEj0MFJGjlc7sTLeieg4hIhZDqqs87FUOufrr1EmudfRQXm9uC7zIK61mg+u+q9W49EryOf/jeW4ZRBeNej0J4slLMWvmvSYlkSmPvqqNaVmmGhYBYzJsDQClF9hfbireYFsxTbSLjWMJqnGxn88jEITDYx7eEsW1IGdsRMXwDLljxty2z5OdHINwxGC2Y6JbI3AataglNh6KgkpPZDv1xbTOGTb5B3N5k6SRBx6Jsdvz03yrHQSrD5LUi9vNPWt2OxnCI0Yga713Z2YOBPwrv5j38ma/RZQW/Lkg8MQhoiIBEVnXrvSnklVaP06BH4eqn0R2LjuTGeJto3A6wKxeK/Ay7la/mG5Jj8M+B52/h9WNKjGvViSacPUuFHFVdfDJzTXBFJbQTTvlpcqT22twpUpgYgb3mivE3oi56KoEzZCzpYrva/SSBqxPE5daAD9MQtWxBs8Q7xxqJizuWl4QHJOEa7znS5A2nJVOU2tsq2uItfW+H/MNVlsNslRDpLG3QDu2M1+lyg+LwZ6SGzJcHfUGo3yL4UaZ+bXo/YsImb9HuxPy62siVuqGcEbgvK1d3YN2sjYuRYbMFTQxIwI9x7NrKw+Go6YiWt2QXFzIC/Ixk3der5OzpGorsQ9thEgckr4fhthA4XCj0Mjn857R4UWJTxRyKO0Y4A5QcKhzouof6DwN8keOwGTGu7tsz6YEsyOdFPtVzI5pXicJg4HRdTLfcxn9MdGBVrbYtGN2R/xJ9Zt3KyH5MVDA8slEg5ST066HnFibEjoeZKHe9kYfILedU0bqhNdKKoPX/+oSdBiO8aWq9mSMQH5o4RmDKADXubKSiDFhx94fxbPiv59bIxNAjVQt6CKts2L/rBMtxQHfmbxU3O8S/mlJo3ScXG7O9F6GW4MXkIYP+Wv/h366HJO2/prGxhEpZ53FtjhgRAZJl8hcih5umovBC2NSw+7528IeFzkC8fmcBs26ZwOibOICtroMcXgqkxKsvAE8C9AYTmpsLVOxLdl4aJ0uok8dgR1rVm6IDhpg9yjsB17UxeDPOOJLxKHZx7azXGznQoGbiA2zuTynLhlUAi0o+AF25U+BwjhBexnwXCposT3Oc0kH6yAV0OoqhImTl4IKjN607TLRKp0o7b3CUYf1LdOpiCUVwLagzvpoHR2oaeQBMvwhEohhBn9hvDDTZRxu6ouBYuXncv+CnX0YPAIIF3UO6ybAmKaBGT8eK4GaP6A5QhxHxpti9SEVvlt9u7zkWnP03IDK6GdKmfUxz7w5WxLCifuBSh4HwV9yHXzk4I/sqFcjn+ucePAx6LWA3HcR4OgGMWMUClAIHinqL6JYcZmQY+ECSFr3TyeEAjyQogS6hB/xckxq50e+K6sZK0Hp42RdXLT1Oq+0YBQlpswyD2i7BBnOhBL5TK06D4WkZGqEUZnYGJcmY/RX1ul5oPf2DJuwOLXhHwQH8El1qzKNTrGSI1G9Euwi20FJ58Wisq1qlhae853TgZBJFmJrxlNAzvTCQrpqKWJkrkuD33rVUskE3Cn2ULhHvaC5WqJPSiEbQHQ6o2mVqgxpX7ObAsN7j+2LIQ/9KzOIjtfDODKjP0RpQne4uou0m/ZZIn2q3GTXvuFsUwhrhJQtN49VZ9SsZawoMMITvwkocViYl8V7M+D+n9GOuYXDh9/IdMGQN+FOmke8QLhH4ORhtQ+skjto763+yFMi4iUwHEtmVnkGr75C2pamVttoc9P7qP07apofSXClCZzO9MM7aHC/oyhW9dEBPbZkXqqzxRv+yj7qHkJAU7Z6snHM8fhuafwH0EnIaFMhV9ekGVl7fQQuRiG4dCQBhF7LlTRjzKPzszwbtjOG0f+o4Cm4jcPv6YwUh/jUW65Gpdeq3B036yXuDNt8jDtGcmmNKlscMPRdQkuoz5YSEOAeKS+VgFfPdmPP1QnZblsZIfqJJwV/gFx/5M8rGpeHUiE5IeghB21lHVT1Wj07e4xea6oPCykA8eo6ggyxY7TEvjyKi04+wjTvNjg8ii/qQJj5uiNp3Cs0NZJHnt5mKNDLdm2sldqetilsH1m1FTICaKMN8De0cnG9KwkUjMLv8lyJ/zW+MMP9VV3/O+0lRXSQo+No9fqEuPcW7diVGu9AkstVIMHQH5CkjqjrmsWKE5Oae6hg6340UfgJ8OOh9WsXlk+z4NNEAx/bM/iTwnfiiEjwpgS1n/IBawo4ZiEdvUesjUhIsN4uWNPVzKB3A3vzWeu0DLTv9HwycxlofpPQ0VTOFqIl6wzyuXKsRZepq9+BQxFJnSgbKPSQo3d51J26/bPiiMsSg/AJx6U85K/dG2cLot9Tm6I2rEsc5QEDvLHoZgtKxTX3g7dL56HwNRVg+rpqwJdNjrC/AXPNEJ2RNwGTzl0IjhpiQi9DNNmSjEABHZgVdL1kJlQHF0cey6ILqXjXrxsVWE+ipIwrOzTZrCRXMKI1AKVIk9qYBbXUPxp2XiRJYP/P8vPdWqqD6Bdkkv0wacQsKhBJ5LQ+aIRMAXmMYcL9nW2b+uwnz3lyjZwV37hJ5GYZAcRE0Vai8IkVv2zqDvk8ZrRn5Oeg3poi8K/VTI8XunxNNi+TQc/pQ/wmJOdB7xbILiR0xaWhuA6ozX7syOViGrxAgbr5qoM4kd5RpK0MaGSC4tof2Er2oNCgPEIZO+vyk9p/crP6sN67dD7WYAMf5sEGcZN79M+HeHB+yej+HHoRVMHl1/BV4eQ9JOrAwwq8CPn6QlALeqs5ikgd+21HndXCkQaK9Efvi6SCa8/PyKuDwFzDsdVjEbdTZvCX6efCGXXSFnkgXM7swZoKmH4v32HivlJiW/NT68RSFfTjvEb+2Ko0oB96RI8cNxriVtCMpoW7YTAZSw/m4aiZMQdIAVUBWbaZqOiRhYoZdBfkqXk5eP0QdU3BbQsFGDcd/kW72+OjyuM4wLWRLTWYnnYyYPNZNb76FqGHfQ3Rxi5S1eN/QIo8S/8S0U3Ip2xufGjp8SkFkVqVQa6h7n5a4enGAnUgrVwd2zseX687UVeo4mktZpNnUu5KMfNTGcKy65Dz+houaAJFUTJTFU4SxmDtMLy9Y5FQobnXqVa0/c+1SHxas4afWC/dxDzIwAp+Spg1z/EmFoze6Jxoc0zRIzw1Bf7WDDlA8v7FbWHf9WB58sQiDfJ10Qrp60mDYkb9is5p9cWyR8wSOerVIRhRUwK5oKlEePJvWdsFfHr3zkHMHGrM9Ujc/qFoaMD0/DbU8hfz3zpWuz+36xjk5vk+F2tRBmEt64YtFt/t4LO2m0rw3/cY775Il0i9djmy7sl0AeeDiqgwC76a2uU0LJMd/geyG3m5S2sQNa0Ugt1GI9eqTXMJnCyCuJfFy+N9OhWDCrf5+8Dx6srCIA8eox9qRN1eIvH9o12gwfhx6vCIO5yXGOwfp8bZHl3FS+n6lQaMqeT5XFGCy+WVSTQgfE9cs9ZNjZLP+oLokr6xfjHvMBun+5rLwaymDGpEl1Z0clPqczymgNXsgLxYfowwrlaQSbuFc4OUN4XUGZ04pMRVfMlTQfNNlWkVNkkVt6s460MxbQMVU7kLNmlwJub4BSVsdLWDaL9cu3ljFEVi+GHuTQernnu3O04wZdaaYdykf4iZvIGwgkPA4be1Ptuh88/1IUAiO0BB0UBwRaA6Yj0Sf2T4ku/wlgBLE4Kb8zTvOQwqEdhTdSe1xh9XCTg7aTeoG6LBrG0o/3VRLuG0JDhP+sxwQ0rbb8InD5e2o5K1ZtmyHQbl+3NJuXXGCg54pT3dTk7uW9X8xUlfIXbSS21PZQHQnMzSDKiSuY/taGff54DL59gHCkLAPhmyii7zaI4dBtUmzsBCLLPbPnqDJIDRQnvY14fqmMWf0F6ZBqqVboWPycJcvH+wF5qVLaOfUnWg1BHbznGNQnfx4WHxIBL41Re5Z7xyZhUg2DtTbFRPMq4QcFQ4KrwoPH7PBAPoxNZncDACXMaAORxPew/jbOlsORQwCZFJzPu3Tj89xfw2y+KnjKaVDaY57V3G0gYmyw+9d0wIS5olBNhnoyGvjIct0ofecuyuP7eBN5tymgyZVxP71zJaqQrHaLhtyigSgxzw9JGH4gZXfNRX9sJW/gWGJAzbVu7w/FS94zQ6k/um/z3nOdJXhFoUIigg04bjYrYDSAIbir8c2iktyim4iF8nTmVyk+JSGqAPRSGUNCupy3ZWA03t3b5u5+ESY0CqQgb07+DNQ1zPMZUW6DYe+uKUUqt3REeKuLHIj4K5xcTyUbGInYv+nOgs29bEdEpjrzOT4YhDFl59g5C6jkyLgJxfxZEYWbABW0EAs4QuIWl+THo49PEhcYD1nWjk7HUpsG0p7fBy9EmJt7m5uW+YHoAdOFtdmUyl/PuFsZeH0TRXHfr5b9qtv4jSeLcZCYAZe2Og7CxwwxkhdXiO33Q/k5tFpKknvKLoZD9/g42bzzQ+Q0/3Uz9bBNYrJwA4Pjm91QR5KhGgr4lgnEnFVZC+5OO7Ag/WTXp1n2pbqL0w6bIzQWW18u+TlT3Npd44Ke12cXtLreBgGluHD7zSajw1pcFzLoEvxXtpxPd1oNKCked3no9h/Jsx3at2sI1X91hm9ZzyMi3W4EprcZITVtNry7kHVriynxmJthPt0wYWdmZ4sZlH21iSEZM/sTo43ent8q4i2jH311Wbow+6vy3DrvcRvCZCCdVkyBcYME/S7Rgfu+oXNygly6jyw708Af7NGKzs//PFmPF7krxQ70W1EsD5Yc8/qqsymjN+tUJfgyRxX+uHuGD8nSmrpyF0FEXZQi7RRzNQfDvWL3bhItejS+CllqUHVrElTER9onJei1lDUqEh6LvPDvWwdcEb+8T+o4JIo3g/Pk+N9WPQlPjyIY5Z/bh7apGJUsyIC7WvJYf8d4k9toB1fYRls1qFU/FE4BzvzJ68sdReIVKo+jeLAyCs0ZAq6yYbyR/m1VlqXlS54/ml9VElDwgeY5Hv0u8ngJM5AJvQIrmmLLCVAk9MdSB/y4UXi9rbgh0DSmPueZwXPSp18mLfTUCJ+DawJ3YaakKdNKFXN6EWNnZyQKnc5n69tj6QkSXXl2yDS2pHEiqbEXhLuJ5qO52Ivktq+/yKddJXtsuwaYQFrqfuA71XqVxBfsXyIQXk0mGrgE8fWsdJ+P2lwHcilTuYbKSzPFWTB/d5Hs8hDazvFgMk3j/kAol/WBkxNn2xK6S3KPqJ+TOUkBA5LPDGL5btxWFRI5jsI/PX+JXu7uKgpmgPAxmA/mmaZdMvn4iGUz7kG/6lSlTFyQ0ZQg+FDd8EZd/ZOB+TlgtRHvSJY1J9/sSjrRKgJez4e/Ctt/1jTX+zY3SyYWuBYIz8YYPRtJmGHEuMIdUed7LUs6aXxWP4k5Wqx72GJeXm/+xb09TuwqWNNjtwwVC2JqzARXEXenY2186nCVTIbh2JcssAh0mFQ/DsN69D/xHkZg1tBuTauqNULhUqrBXTrbeXEyge7o/jMQj+rRcTq68zvWizCfZ+IsGAOviubQ6ajdGE935Ro4iEWVFpbpkOy8EO8Uruz/APcmh7Tqc33Akvnhs3clGVSNNJqa5WydBtfBATB1u+vUnzsz8mH0nTIDyEroohsvbdzYqF89JMzkF6Wwn0yKoK8nBFWnmte+OgvZq5j2+2bHsfJ8znIP74Vkk/JWPxLAHhKdDrQlBFQxHLTnBU74Hl3O5Z7tiCNAdrEdw5eEFCo67BGx1sHrnv0m0a2XpmpjQaER1Q14wqgFiTz1j+xJC7efxvy03gxchqAVId8ndYFn6RTIQRNPjmRKglJpZPRMsFMyaK0mVU+uA2OmOb8dnhn3iBEmlhohcGdplyGzQNgmE0TUBlxfNxcJI0c5oKbhyq4zCM4Fw8xn6f/OkoEx/o41hGyC1vX16Wo43pFN5AsFOFybnknoNF3ASNKzSOkfKDGhN98V3hxY8LWgEQtYRr/hP5nt0cIQqlS+KDcWW5ZDv8f1tACPXEKG/OUtKBEzkGXRfgBfnJRqH/g8IddD35Xy5/UgDZD4WsRgHwj5qoDIoGI+dVPkanzMpARuWIyXjWQG0Kts6gABt8AWeJpeeDiJj8s77xsV7oL6RpQBuOq+ouj1DUJS/HGyxvuea08bvnd4PjOxe3ihNhPf5xa6lqjKb5fjL4Q5nDC675nAJbKWEJpphkGdNcCLxBoCZGaWJdV9oPL3tyr98jiCac1zbkLiZ5XipaqifnO11zdBpDfEa5GwcWueiBUp6IjOQqWVvZWE0tCJVDJG7Bgsgqdyfrpt5C7X+3qHTbJLmK4CHLl4ejEWq2HCB0mBA6Qxi5eVsoYdHFs3rMWpx1y3g9p5qR0LRvENv9ZYPEzCWQBinErcOt1pf1sfWK3vVKxwZKEjIBS0L2YLCf4UdgUXUh+wNjwLhgOsCrmCG3K3pSG65FsXmD8QRzwxDp0CwUts17aubj61tVYdcEZQxEMtWY0wNyPaZq7vb5FuWGOqq1TxwU77QSRH7RTK9IBakCm6DDryFAM9koeQVZLO4ux1vx07QGH6GntWg1REjSQ0kJYUX91KB5eHx2+89n7Ms6dhMyb4C3t9SftH0hV7JJNfs1P+/vPsxjiGyHfmnSKU4+O41FvvcHrpyhJ7iXbVx5SrNoSfq0Qv/+qiViK+xvfGlfRqNMIQCWz8mAq9pGIagcqduIMJdBkxIoTtD0U0eRoSLAUo3kx37uXCWi3SqFfS/vgbbUdS46XlHtO29IEW+YMmW9nAHs1j8B6K1O9i6YrTaoGr1ZGkjp/NZEIwMW+H/Py2u4cxFnDaQbD2nXj7NAAV3SQa7Zs/OefzZ0Zq4nlz3uHRcNkDdpyEARETjwjHiKnc1u8oiN3BWITh287Yxfxlhs4m1PJcMDv2H+pJOPhVcLxeKJyZCF+XmwuBtQ7Z3Vu3eexI6xdkwYXnVM+w+N2PG47pnE4mNjl1CEhF7c9JekL9FP/eZSVurR2S0EqCcUnvCgNWaVB2EC+iaQVDrG85ddZaOtdmgIsJc4eQm4FjDo5sPjNxSGy1HWDS2bGEx+xiRIHGJrTk2c22Asi0vMiW53tDfaeAYzLTleqqsSGoCGwZ2r54kGKOMHOA1Z+dPFMPtqIBl4jYr/XgByLlyNYYfijoC1D6o0rBI0mJilnVYhlaHjdvreDv1O4ywFvPRxax6+P4ovwhlO4uDxVNE4S8lwRb0KvrB3fEQEcAbIuhccf8vsgiUi9/Fq0ana2VI4i1YTWOiwLztcYK8/Yc3amrbpgpqCxGuC1HcqthfaDpdjZT+tGNHH97q9rK9Wk5evCvvhpsRUjcKnfo4uWqCkdW8a0dQwAoM2dY7tRt34R2FSge4GY+RK6S/Pjh5LxdcfmGC+F4SKLndueB7bKsBttnA7sXA36rGN8jwFnF/4qSJActRhmoujpy1mCFgsgDv1BxAflfZdH7Uqc7o1ioQlfB4RwlwX3R/FUT0XFq/tepV9zE5BTTRTSmF/TSCM2gisf8CfXcNV9ojftYeSU1yEq1a0PZwpIrgsAzajlzQxdEwxdH30GryvMc0CWXjouZIDkUC1u4CnWQy1ohd+X0WO+N5Gzy7I9K9faVxKbldfCntC9MBbyEGKPYBP5zkI6hdJickciIu5Qb/g8On/WQ87O2m55DqgKcl85RJvk4At2ylf3y0lCVllb/GWoNOCiolne6WC+wLsz26vNg/jP/vcj1dfEYOmp3VX9btuT5b9nKi1ZsZO8uNv6Hf1EvajvI1TFZCnmVp1S7WbLqJE6gWXApOb/vOLT7MjznmbPJGL8Nt1h2+mM6Z+THeuAbrnPfA0KMqs9JmxVMDbZPLTMqjnMIqoc9STwHwXNZc3rhqyCzrgqM7i/dh2T9Y2R3nojKGizyX/RM8DmMYzqZD2A/r49sO6ifrTMkFRtyFvroDPhBrXGo+LJSv/i6YzBQBUzswRnXzua5/howPrZObzKLLtDhcfTkBnQWf5f1QVRP4vLjO7piPwrh5jbMsk8gc+kLsXVfNlw0zLh+/9DkrD1tFf5aupP86EEPpK+kH6D6Vi9JiZEE0CSgT3LGMDARES02uz+OIVRhg327p7Vi72G8xlvHG2VLLzcC4OYtFViZuPCzcTfOqAop8OZlOvLHrbra6uLOXyYC0lvx3aAKrucIm8bCrD/JjJAgV34nvzQqPyFNInSB1kydPUO/f39bfmW3dMmkGDiS3SetLfBmMHvreFsb+t6jVjcAXz234Rxt9NrJ2yQG64hYdz2YDx5tZSljQ4VMVwB4ymEOyAK7wAgm1KCOJPzotFuRtrkVijhswRHKffrjeFERsRmaPl5yU+/uJoMISuxRYP7aMemCYMwyUgmCW/sydplmorM7PKVQh7i5Jnh/HGseMWpGVVJ1/IcB6WQvMQvS/ijLvbEpMIX1KFm/mAp24UIJHPEPAWXkz8x4A7eh6fyb4OOI4YvNVa6c23GHfi9/LJUR79AmyWM410/ZTD8TUMQz+LculJqYAQd+qIvml7Y04VVpr1ltGLsWJopkQT/ukAcEK3jmoOKUeETxQ+rNbHtFNW26bTV6P/46CAsTNwQvWmCokJ8ElJHwDI6J8P+9gBu3cnv07CEm/VkAUcTfngxLMovWByl/vDzkUkffezcfWz7GSuzXWJf7EXh16Xp8SYY9RuQCntOkbu0zR3+ZFjWzJjYgr9L9LuCNVALSeAZgDSr6iDQiB3e+X26UtPHhcIqWTwH7nuCxmW8tpzrgfchkJ3KNDp9nAyMUxVkTqUtSeUpTATdSnyrSoBiLn/zp26gXbQZoEeXIAvJxdPKrDJKHgI+eiskxeG4t2XltJi//vPMK+Q/QjnUmBXGU7NF0Onni4kDEbpFWKaOcexmXOBx0sBu1usKAmCW4rrXu9ulW+4L4oR3Dqtwv0APNk+dn2tCWw7WWMY0iIjjfe4jgwZD4GCAQEPXNd2xjxxgfeX/rzBS9w0TTE+Cm0Fhh2YGxzXNqGnl1p+OPL0GaPEv72jJiXQ6+6Vm+hXDHJoV9ujE7ype4LLUOSV/j9//mdNVnyUflJUyBscz1NRXpIF6Whz+vd92Iok1F5lAKNGBy0CGau4fj1Bir346Y3bc+it4lVcD+4HndHyVSB7jBIHC+lmof1ByCVLMTg2epClg1bPTzRpHQ814BCErii18MokxcChDqFpqlwTMsuX8YglHHULLAUu+lhc73bdiJBArMJTtSF/cAFZzeqDgNd+Ar9G44E1q6H4h+DAfQxc7AHiGwNTTAlwC4yCgVw/J+pypi37/OlL+2C4ecYgY5F5MnqBqLe118SDfvLK+ambOav9MToGgTVf3lmCz+eAfk2q5zJsw7UNPTDucdru61jz0+LZ9TaEOxrqnkRAhX2mgQOjA3zmG8316299eZOwN2e2HCl4bByvHeF7XFw+LpGrRTOXLm5dUecB+Q/WBk38r/8dtvsfPD6JTkYhONrg/zc7mK+Mi8IFJPlFIZn0h2n47ewfEoyrBFpBjHPNfnq1T5m2MVdhniNlX+VjbwtiHC5JcG62dYs0ZwqG6Un+g+QSoF/1a1P+PlHwqQk921uSAkzn8PbrbD4fBnsu3kYHvTdN1QVuQeOo0HK0UCok2G9yxRuFuyW1bbccEba/44eTC3iq/P1BLtHsztnQsqGBabzlQpcs4ft20s2rTYphpcG8lFsbIuaooKW7k98tJb+zmOB/HeOP9TJIqxtbzj709fQvXVyqTj6wDY4hZmAQsFsnwh70WZiPYM7vtCNNBS2xjDE+7dGj4uUmyj5APnZbHNhILhuPclsKa8sS/g1TYJ+gaSSlwep98OVPfISxYxzsV/vKWJxI9LU4jw6PXtBanZ+8c5y8ufOxvZS3KV8JpRn34KpRmdIT7bGryj28yjTTeiD0AGb6u47impVlh277cTM460LfZnU1a8HKj8LeADMLAJA9jhsZEJcK0n9sBySsHxX9gJr+e6DMwnM1FgmToO1A7UNid6CNWmBA888py9tKFkG1ANKzRgmA0kpVbGu4zsPwTnbsXpbWXyRImViVwDkJww6I3BfV3Yo9lqnTLRQltZF4j86J/AOrvdN1cZdC9GQZUa8CjyvcfMxuWVqxF12hBRSY//dsnNUHjzm/KXjzXPomTsjERRMdZvjF3MTFLkAZN5oqyht0taRyuTa5v4JAGi+vwHIKbR1WuHwdsa93KbYHl08ij+PT0YSBHcgSVtIBn0/4GkPEiHXaqGaaqhTNhfvqPBlqw/Muub6kk31oIDAarODsahVWl8Bi/pRz6dbDi5AbuKB9oP3ILBrUEo24+NEIrvCTD7jLFeiGz1X5KHhTKpNCqbL7BcWHqC63zCE7Jc5yoWqXxH3+HsrdBllXcYCr57Ujq+P3MtF9AkaOEfX4SkdZlaIy4Cs41ZuBZI3hTxufnqJvLf6zD0CQAKDKavfIgbuv0JvpJnfctBBbZQPsCelBmEqGEIIPnjEysdpb76aD2Xh7vULhrUIDAYniRRWoc87/p4+HYwh1iwXRv0odSTs+VLtYx0lBbB3axzzb2N3eM0WItEfaSNS4O39bKczp11r0rL5dQcuI14V2/NEJzFzD1oPktQGLsEaei6G8KR4csQdB6rynWeTMPq3DO6Q1aFo+N83alVEQga65Llk1r5xA6FXsTBh/yzZGLZRgtGb+LRfd68JpZfQE3web4jyxUsP60SSVDJTpAqQilW2Cc4L/nQa3cm5MSh6EFV+DcUCpAuReNTQaPFf5xutiZpOChlEY7q37hBpAdIhFALOd/TE8RCo7RMbkVpOedlBnSMEmgZ9pgU3PEWKDTRV8kd+cui6W4ChoIxxDJRTSsVMP0aZsG9uhckwmVbyRZfps9D9XiL7vg0LSZVqUkrVlegKgVxZX/Qv+KUBLeqm7wT9WaBIJIhw5hn7f/V2h7eopsyz60APGgRvj0IvsGLBmwy291tCTNhswEFEzUXYQYzsfE6gVmT67rcp9rOniM665+HuamGI1AmG+MareaunOkYgF9gpwpjL8dzbRrIiJtdsH7D5QW/UPO96U1G4AdCW7zvkdTwmAWOJ8bN+bbyoES9RzQdukY/3xNnwMTYkQXGuw8jU/U3fjXUt9OQMspCVXBsnsQsQldByh5UtkQlF5PVWEn7uvNaEbdgcAB8KPVNR7aNRP4X/JswVYCIuhyces819p+d5x/+af2sRYcFps/Vcwh9BILZlnQp3KPahgf8kLsT+ZAM7s4+XQ79+m4nhAr6UNM0jN/10OHCV4JLiGWhRc8Wy1f9t7VO4xFz5dXPkKHgvhOFBQZE+/x5pd7cSaRQw92o8u9/QhHvNdaAadWsny8TVBpGlUsKB9FKUNvuxdO4AVQDrfT9N/zrInlEtFz6Vb0Ku+N2axmKqAoWwv/KWA/AqtDGigPux076MJwiqXDQfE03nm07EBYCqFv7Llx/xEvDFvk3al/SqUcHYm9PLLLsWAHV0Ub3bNSADWVTSo+Rl8Xq//HEC5VuWU6C+x4Vf4hq3sUcBLEKcMR5u0SHKaYcpHpkbY+Qp0C2833GU5YDcWRJFyBk2cEMal5WGDhBU9BLrxoWUi8NSBtNDTXekgj0Z78DDYNBuwu4yt0mQEtnJuSgSzGPJDVZeNMe1CVPdictsJh91cMebTWllxWmbYlw+w0Nyt+OvOW0sH/5qa93v+NMxm/OWQUu0xYiJPQv6H4z/i+KGLvt/WZQ/+7TWLOUUEi6YCNl9Rma/94osPVTmAIHG2xvVCpA63bSmC2uQnaPNduFhFa6HOo2IT9eI0vNHnnQ/8EioIsTnuBJrC0T9J8mzuizApfk+aaFhsc1v9B7keMhTmTC7XnTvAGN1dpVnhTXDk24SzXSFs493G53mn137uOvF2aJtxbhjziuFxuHFQ4Sb5dJv5j6RjxYTGnmXvJrg/CIRZDr4fQeW94p4mLdmidrtqgt1OYhkjEIxS8i5FjBVDfJbFf5rejPTXugUvfBAH6/b72atp5E2g6f611Z4j45yvM0W3llforYyAYlerO5FfEu365RsheidkSnDbpwU4GOVeB0m7UPSVx5QXNv97FxmZnlmTq7zTOAhIMos5CIHSckngEVIvVo9tUhHLeKOFqlC9a/rSd72mOaqx90r5CwSaCwJpdfRu16V7RJpjAtPGt9CGqV7AmzQkWEpOq7PqB5LSjhNr/qbaFqGWUBKzChZpJWkbOH91OFO2HYg7ZmRsQyMap/LQMheVLA1Oc62FZhcEucdRjoJVfxL95euYHy7INdwRpTNB/+N7bWmZtXbNLvcHoLu26r495LAcqV+sWiNHDAv/xjsE2LkPJ1HHjJX+OSd0F3JP2SzKmXRWZCqEDnNNMJ8HwL/XmAweXHceO7CgZbwetxFglUiz8q6dr0Q99l1LjrNUbxB70lOtlZsNQSe0dQ+Y8ENBZw1j09MXrTpOaD94RhhH+LnRnk7r3gfEEAa/KArfU6UrSCitoOnTkUMuJ8SN1wuai+i9fpz/cfkJkaqZKx8NbhbpYxJM5Lh1CuiCTLCUPMWM8hgiAkIJINcU2uf4SHY6Qx+Ieva97+nYswGaUiinkFp6e4EpxGIpwbNltSagsKa4zktd+gxZfAkx9AOkkPTqFR/XmykfPKQaB8NVV3nIcazZlnX4mxdQGPe5AvUYyfAkN7NDsU8aNG6Cm0D9Cpn1OBmjiJobaA0eieOd8v+ZPTkn8wLH7ovfLFkRDTSvEhVtv0c7FQGSEr9ywZ45Uudu+CnCA1rJVYkvaWafq5PNyfL5nww/UkXeMNc1nHYWY+OFcgamz1ZNTQ9/Hhyh7F+UIc6NADQHvm6eJBbuqIEXiGgVWmsZebPOwK/zQJJGzb/PZIHcKniP64DG+e4KwJll+kO0/O8Sa3OibQYw3BYA47rR0/PvhZmGj4w7+RVmUrfAYEaoyc9UTkzXcf7QrTCsvzO0V5lrpN5PfsKF74xsNyNPC7o1i+wZOBRHoB/sXvJphTXrHycodtSn3ny0Jws6f4um1GBLwceReElYsrhaDduKcaIy/l2N/Dk9fFdENvGLZRvoUZQeuvpL5BZESM2qbp20cJj5ccMQpSfHgGIa3Np9oPUFjA76pDVEl0Z4j5CV7/uLgrw4F8FDHI+emAkWH18YLvqP7YZcTXqfmsP0jcXIzJyCxN4KCclQTYFPUFSccRDOP9gCfMBE7a3D4wvjP8klfDeK/6Iv4CgUqBTVupXfI1QNjlVU6gkipTLuOSz6YABfmM28rLVnzNGuk5BTyb0+7U4rPeOlpLB0Sr7TWRJbcvuSTsggqcVzUZsXfdGB1Er6Bdo9GS+f5COSVshtzbWSDgk+uBX/ZVsOSOeAPm9UXmVC59+VyBqfCQDZJvij+rFTkWOTa9j9W4N6Wc6omWydTIZ79AIDER9lQUbVsKerNuEbKX+SsqsFoM7mapeX5GjzXZmo89flrbTe8xQkkCeZWcixOes5mvacq46jsRJkLdVw2OCRFtF4WQeuT9suefbtUD10taRz8sNVHcpc2FetLepXwqQ0J8z+D3z2O2y1mc/3PnSTqBFIIMopMRcrrqkuT6PDels3xAxUhmkObVpBFvjKvNYbA6B1qbfcyHOipZFcVtsLdKUH5Y/UIc2WQSkZ7gFlSUDg7g4vFHP95K/9Z73I9rCrmlyLBHuJW3A2aYf8c/XB35h5LTBrmNbayzBvNZ6fgkLjkPMyiGLZMM7S0Rt4LPD4Rg0HSggTk96jM2N3c93YAqGfhLhkVIE4WrFHD4JPxh/CfrCRY2AR/X9SW1xIIqlMPqL4PLB4plFP6AiMEWPfUDCRkQ22xbxq39M/n9r4UQh2jnrG2g/eF8A4okzHxRl+1x4SxnjQjbEdE3v+cRsCc1E0AlsjPeKkJnslm02o44FAE+2N5pweX82uy+vTkDv43T4LHBoGjOPYLael++3EIJnqvBfj3Ee5fR7EX+nEzZ/LcSw0Jv1sUuYoz5UrDa6CXFfr3JfohbSs+eWgpUlqvrqZ1ffB+FUpTHAibkBhOLCYOu2VEN4i5NUSllH+Fxi7th8OubuhdU74FVQoUo5Nr7qK2KAzn7H0ZSNu2omYxt2CcuJ9rsY523gyB9g7gaigm46BbfXLTSfoKRBtHtQgFIcKR8miyAgbIyAAR12pE+0Jhn+8vWi6ObvL3ElFrYssb4zESzW4J4+RKWgkKZ012NlkzuNu6MeCCRUM9QkBkkoYUCoqSgTHmjGY6uOoaAJHu78YygVuZx4Fo1F5vFfwf5JYspGlyOVUBC5YA40r9WwnVRCke4GeABUEtWifii/wyGk/fTdaeMhMADaYh6rDez5NP089k2emPwZ4mli2SaVHVDgKVi2Il3qbdBDHksJtS3BQXTk2G18yVWT6zMnlXAktbVUiSVL03L2CaK+G6jyc24XfwCROCdW+ih3cf/QhFBNjlhKnFejsCCCaDVZam8JgkcatWUXMoja0XiZL+YEOvxi/gXCq1vEOVtTzHwy/+dvJDba0GoEfrn7Lzbmym/tvbQzWa5uUg+btv0oz5Mlj73iwhpd97PaCdXHfz74CSxiNoMvJbaY/AqpaEKlvs3ff0aWvIi5M4glYf7ME9i285MOXjQpnOI7y/bbJ4J4+ke0qBNYhpW7y3WwtGaWLsSdSE9d/Zx1tByVt7C3vIDSu9i0i4KYFyEdrOl7kn3LLbBJVB72JaaOW/jlLN/64/4Sx1rKDRu3iG1RM52TfbHDTJ7YhfbXuOv0sLduHSLURTIQ5rHvuwkZtwfR2b8ghiOzYEPnXebjdFwhoi79XfzYkVUCtK3CXUaRjD1RwYPIoqpMW4jJzrTrfzSy7s4FKwMzwSZDe4TjX6cw9c774lG8zFV+wZdkK0WGhitaKqVySY1XLlJ1f9G6s3Ucjzy/r4sHk44RjuES3kDcM16VhaCnJ3S/x2MjgVZGH+FFkhGC6703As9m2n9/QxjtSqO9fIecC/qSNHihIsQGWejbI+xmk0Dp4yTeBvaF8oNTxeyJz8Q9xW/FcCINfGQtJNFfe+z1pChpEzTPX1f5vVrPR41UPmuPIFSFSpi3L6KvYU6aYMC3zSx6Te+gS0kcwCUI5h2gF42J7vWzDIvYOtSGDJNflY5OPoBrDibq++uqVUCCZ6f4CYuQWszdCaq+Yey55ebh/edrME4XfW+HOsn/wZoLCRd5r1hgltkxLtF++IjK4FWLh7fLHECyrWFgfEbTswWl6XLT2a1I1CMqpcf7YNiBR/EeRjE3rBgK27YQyFEuTmPbXW9ac4ZyrLwDwL8+pU4+dKCFNnVkp5t8yKMVAbFjGroQzUkC60DM17fFMpPyoMZgFxdEHpKCPripWr0dcMBPP/tIMG6KQo6euGNPwB4qNiUP7rvmPVrB4RK2Vl16mHODBl6yu5CgN1WJu3CPhsJfWti71LFFx+qy7cRNb1BcoEHbCYR9ICkz+J+c6RZdvd4fZ/+6k6uAiQn742V6hQt7yAgH8upd7jGanbC5zB4aIfUsLnPd2/ZOmVb7P/dzfy0wokO/fD0ZMd9drlSca47B/BiJ7nVN4+Mepq8rqADR1jbxOe7oeMpguAR2MWNAyeSCm9/6hwalESBfm2yGhw25524AIgSYeudOzCrtZaLAEHBZHOQTJYNFi+NPwH6tSz6Zb7CjC2mDACn8WtUMoHZCStps2KkmWrk5LSw+JvcFAl2uctf01yQNXz2v1Vfe0ISudcLHYrgChDH1sCsB6+KlNN5bD7kN/hoC4Xy+RAdYyTO0SBgcwO26B48/h/EBPB5T46t0ZLvFm/l/KL2L2EFOao8cHzw2j1e//DYIT5g5bSjDn2zAvZX8i9/h4h2WOJyQYxQlQTdzxZhvgJS0iPqBDwmQAUgypWLgmcwXxYv+nl8+dexIarrlV/95+ASk8RhnM6FAoFRGP+VCTRo58Hxjg3vTwL/MkTrLPk1HgXvQuYIfx/RXgq49qhHMrY+5OacjqIN/QOj6DhmpQkdarddRahU82R8Aon8xSIajK6BcOwC1JDkRTDk7hjrVQjVPJZNYiKbmoMjuy1Q9bVDjIYyqDy4pMzNi+ExjJrNskY5bjbKly+/Cga0L0X9JQKGU38nCbUGWEYdL3qGbyVbvJ4dWS0d3MG2avqmRpI7DdYKxHKhTMIvsevYDzY/SheJ0dtUmbfz+HMmQOQFYnmdq0uH4Lej7rZNlTIhiGSnzX6e/VVv4ZtG4zr6PegxVTI6pfBKUQ4tN2jNKC0/MLWzEmdnkHI6akMOmy2/+ZSDnDvR4MXZ9p+3kbSSjKFdwu9n5FlN5cmex4+pXbOMb8YNkFU2tGLCcIpTaII3gmrdZuN2gnLKbftvvzbhQdzArsnEbbUhb1btMp+TzYAp4iNZkU+qfdNj/TP4SpflS0qKOllCo6UJhdWSDpqugyI1NlopiGsIQZssuQ2/TqmYnnLw2cZ394AwbjqDGQe+cc8uS9PBkpmTQxM9a5+KIf9Fzuxhb0j6idebS848tLCxigmCC+B1tF78e0E4JdadfaPLn2vCg49/TfU2jstfhkZ0ME7BXHDGQa8kcF5Pp8UPDm049kK2YMUdmDwEDzFxCL67hzPNhlnJPif+YM2FeFso49Hh0GEtfgLQIeqAt8BY03oPe6+7xPMOmiREEyAkJqiF8rFlRPCoBGk3wGzbRJn6wpfOQot6gLvDS1KoiSuMzJ0V7F/P8W0elnI/T8/oROaQxkMptvLxQDFlLCktKfqAPSBaq4tIrg0ZtgEey30EDpIl8fWcB1XOdxLwpSIYtDF46OLKFbr5LFLtv9b2aIzhmCLHmSEJm3aacCr4eWD3dkxDFGUDzdgp3aX2dvyqLLubGcE67T3ZnpTWa4EyFfOk38gV6cI6D61aH9RTJ9nAaqpqvMOEC8Rdh3rpNbIKgp6CoKG6ruAsam35XZTHPUvet0jlGdmmOMC3cTzpKXnb98nbFDQcgJCBAUkUIqumRPCVFT+qtw4LamiVBCe1aFgc6tGwVosH0AnCdSPWs5A0u3aRSleBTfDMicKE3FrD0NvTsbM8m43/IBiovZynPbM6wtjW8Q2dTjkHQF6GsEsr5gc0my+Xx6aev3ns8ASrkgK3DGPu7cqQnEmgvVkkOcSnbsi5NwgbSf+QG4XZI57avm16fsZQzzfGbw9yCKc1kdw7TXgcO8jczEeWQIauv06+0dfZJByZMT/06MSIz1+1ax218N+kRiQ84+IoynkaoXwzlZ/0dtb8YIScsTMILg//bsZfaGNLb1edTMUc+Coi9TJA8QuvuZrWiifcMZJU+jpSwDstQTL1Z8R83WLc/ciUDeM/9R1rAuaBoWNSOJO9SKaCTtIyUDfBuPHk0o/uY6SU2pIWiCVTGCmVcb1XS59xE66LB4O5r3kGTUazwR/cgOHhSPU+AOD1x6a4eSdjGUDk6t80O8TXw1MqoTq8id9AU6yWkldLq++NlyIgX6OlnKdnH2F+MVk2gBJDG/7bXgam38nBOQHo9tVsX+p/a1u2Ctk3ZApxTTO03tlWBt6uEggovu3V+DpaYOaobQVNi7dsXfK4gmA8qzELFFdYTvqgjYPk62+a8jGOjNlcsCo9O4gRwMY5dvtzEAg50mmaj/NHhRLY+oAKz2rbzIPTeBh0KEAwczgXG0i5FhPxrq3eGuyB/IJKGpvv8a8INzmBI1/zYb3eVtjEQBCOUVvkKdu5fX3Brmfj+y3533f5X95H5xD32nvJ9OHT8cvn3yMsBAdYYmAyASr00U2145tqNu/wFTW3nPCHxmux6oVq/TCdj2YoDHLdjgnyiFdXY13brljRH/cz+0k7OaNM6RZbbBfNWkRhQYY6cN6r+3d3ZiV4wwGbI6/pLnsBS56OU/2S6PEE7u+zvq7l8tC5gw23KhP0nq1/PDTu5EbbBxoLB/VtPEIEmvF5+8PgmT4kthmHH6D14UoUPL8E2yrrYVjjrJhFUrvVPdFxa4TUS0hSv3XSrYuIWrG4SuTt4kkQ8c5/ZlTNmxaTzZgLgHo++4rsHDO4qEAqyA4di8iaKGGRRsvxWe5MArqrIXZKkCviM6lAk03LiXfsUfsgHq8ZY8aTmQ77phcn1no1bJIZvMiJdFZM4nW0kwQvEWNdRnWZWYmL9UYR+gAUEevRzZSdr4ifcgE1LGXY1jiiUImXYAvnlZWaG2GHP7bPqJcdisZ4Rmm+VAs+bjJmn4r//6PpJ+bweoe1uwB+TJRl/7aeeHUCbuA+LtzboCyuj4Bwc6S2w/cRV1UyF4gCH/gaDNTSI2ArPY50IWraK/6zBxfh23WhPF3x/XuKhhG59z/KEwK6lvuI0OQwbahZ2QEqPjPqcXBP9Aij1J1OdOMXS40qKMpqyUYtwpNWmOtTOsYDg2o7TlM7rp4xyI8fYlpmxIpTAW9/atpmi3c9Ddr7RekOeBwb8JnHqf5jL3Uwcqcdg2CU7iN2iv8JJStfXJ/Q6jlvMQhoSfFMBBhFMZ7hgHBDmUZowepECjuFLH3FhkHPGyBW8POXy35uhgkP00iFzvt/emj1nfWbf6Tce4+CeSZjDJkv+sm+fQVGaNARnig00xFikvDRa1ZBzgAgL8L8uwAiy2tGQPJ2wfI/GR/M4fa2YSyNPPPQNuOdxkFE6cvAd+LLjB9zoWlxLBA13sDtlFP5kUYJUsDl3EB2tuxiqyYCcxaFjVAVf2Gx2X2l/0QGu9hJTG//ycerCZzfwV0DF/+wx0FNPZ7BhEWL/mlFa7qWJbx4dnO/EfBiOVZxX+DumyRZ7ZN1omkGNWOqxclQ/hCPIdnIWMTu3x8p3fq/S+U/P065fM6B/dt/EK+92ue+fI/oPmzBGKAfl3cWn1FLOAKoU2Rhd99mYt34SyoaMGP727nNwWcvLsG5N1H1L8fFEmQo/wM9cCDZb8aGtVu8N8SlDUWYfbEeJtWKbKOc2rcyZ9Zkcc/vZYi8KoPyNF8xCcuWA0q9iae5Nk937gGbUlwW1Q7ozeFWk+dQbqHcKTpQT3l60pFBoe+fNe8sre8QoT216zwTx2+RjuoOMxS0T7ycKVKikmbqJ2aEe6hyc8aePNv7WOwhzMn2zE/lmh4ukiMWlociHUKDa8fBA5pSPfAYB0qu6Z5uC1BWkVrBw7vNxrXDF4anj6kho9l/gdacgmgKIeQHd9hi76JA29aEJ8G9t41ZfTb3RXFu5FQq75J/OnEsGAWVmj6Y7S2INiaK4XS4DAmFw4u9I1PPt2JpGZjuL20NLGRsqioQWj/3Gaz7kUMr6Hm+faWH8P77izpTodUwkucye0cD+HUNoIoP+NmAdjLD4AGBK1NaiJlhVkt9SbGe+bMMNGRTJbxccvxmN2xXUuyyPi6qnCfjICmS1BBcmXB6t98Qv8Fcu/XxOGqZhrwt7zSv7B4x57RUC3Wl0oi364Zr119/uZxJCooX6i/Vo88FiTwzJ7cy8IYibD/n5d37NSy1OzG7HUYgmgvDrYCQ5B5H2/SpMqw7l5/Gi8c8IflLNXM6MmgGciYTsWHQu9cGGu6sqPEODBGjK4Mmkxn5efd1ogqJqKQ7syxN5B0KLvG8OH5simAoGmYIlQ1O6ycF2sJoiRxAr7Nqp8aZeEXij7KErWNLtLQS2KCorxTazPMRrBv2YddbZQf5Zn/n3Inkz9ykZjzZzSx8ZTFjwS6TXsqh6tpkcOEnw0n/wICe97AQtnXg6THLWupKYbhOIYhOWSRvAgun5JL1DaHDK/Q4iDVD98yJYOvMe58jTKZgQgz9/WzfsebBAKvcrrhCMvtCw5m/iw9gy/f9Knj9nRkbGgvvIG7E+0zxktvnPNab+nLR8rZk2C+zCO0VaNm0A7jLysuNaI7dNfuuZBqwpanvUla4rhWov4wIC3CB1n64BjKEB1CDZ/PUG2RbBKCpIpNMvmwQqR1LbjB4Ux+pQL/M9wOFfu92Y2VgRwnagbFJ7MQd/KjYt32r+ioiLHg+sJWYqRmtIjahhx5gxizyAKcGqUpDotz82WdBXrXu6lfZbWiBUonV6EfxbIUT9xHit/+D0K41nD5DBtmBussz3nLjQpchTlwmTAMuy6Gurd6fCi/8IJmJuFeyMtefBUq/hMnWEdBtj1jaNQCPoK7B3/PHm889iMaUwP8caQHsOFqlkNyOVVvl8xMwmgPcU1cFFuH9tt+blbtUZtnxmbypGIjvMvgkHBlldTk8W8Kzr7KC1f1ohA98vGoXGvcZGblVLmrIdhVAn7V4g+2c6nmiQN4JRdYubWNc8wC3VHK5Uk4GhbZjMXMI+Dqr3QrEN9sFt6eV2ol57ryYElmqU3RXjYRSKQNkRkHRU7n7RzgCGHW+3Dipb+Xo0/wNQc8YVE7LQbxOK0RtEHloUyazDrnUxM9LypxGTbYB8WHZ2ZdrGjNsMhlkAwmKZTSgVVwMDYH5lTHKwRUrgXixE+Wanrfh+HjQZONX77ET3LNxmlfWiJre2kbadS1o/rUVUJSbeuLNaGDek27l6YhNKMpre437saJy2CqhLMpB4QyT0q3sORLKEn4fhB1Md92qA7ti2GCDiw8peAeEHpmhGb58qNCYUNb9rA/7XM2MNhseqT7+n85w/+PgpCL0eLP366T0B3iYACABpoDArOCQWpwTnSL1EVw1JPHX6NhdtOoWmKGU+mPXGQlow7/dQqzRkmFa6B3JdAbTwzgL6PihN0BINh7g5qrTsfeyc94NVGh5zhjH1A+FYRAyc5USrZShWTDEflSrmDabs65tVdBZQkkZonC1E35qgHnnVu5fAWfflH90rVIP3MWjAQQtk/lrbAztjokFR8649lu1oatUrsZBE7gpV7ujBAQEviiEemBbaBnvUPumwRfo18FfMUaCvcN8AJBNadnMy+heYBaUB95osqJz7YYWvE8udslEqJY2AJ+MfB/fBQXUP8GxVpyoRSu+hiDDRgOIZs53PRW1eMvocWKSB19QZ9uAeD4S61JSX2GOyrnx3C8CT8xXhlwx7Nqd9YET9Kh1vIOdkCTjdHzeB01lPYVofBiv/kicfVH4oABb/aKJl1GVkN72pjTsbmkSrljODGO47Wc0HQxEGYaue1Rby9qdJe86K0d2BAQCg8q1AWUdLrMVn+juG/BLbrYgLGktyhCQVoTe1421c1WNUc4gWjwvuOxPvLezx6iFhr37Z4e8WUcb+pzFyBeGna2RSKjilVKhrrwtdURWW+dXFQ1M0mg7AZRfI252NsZcqCoCoHR04feAXIsFIrS2e4zFJ+yItuQpxjxCQDqDbidqdxGQLZfbIGU2fm/Nc35XuknoSJlz51gVQO/kGL7tL5vbuu++wSYs2FLqAvHzedbycz601bIkh+acSmQm8MVPzAnV1/t/PiV7cjPKaI7b+sFwummsrf+0WkMF1oii4yg7qIb4ocka9ICPu3AIrDBnmSRdJ004Xgvb1ExHv/2uoAVUEHUP6G8KKRkZoGJVczgMrnHwAD303Ta4PtpIzdMFuvLlQ5uIqp51AmJcqyAp07hIE32CasJ094ayHQxtIR39VoYDCczxTd9RnyeJO3eqahmZdUg7s/MbSTeCkJXPpMwP/DYRj/RXqexpHbEY2Db87LeOKf8sWviEmK8xFTdnP1U+wAx49t/IPC3LZP0P1jlvG0tE25ZnTs2X2y5ZyJzWI+uaeivluWpTZCd4xvvsNLVsq5bG0kmRtlq6twPEwBeSla/FOnsz69r/Ze9RlcfeG0wYKBqoMVDUHSly7xdHKjffkqx6PtBN15UffbGSghpx+sVr+pm7gl5V0mN2pfcqMOTZaHTizt6ZPc6IKrGtYTzbs1tv9uSwsNGBpYtUB8aOX9vjCSeoizNwdLvBio22KpbV1E7fjxwsY8irG9IcRKYSfYur830UGNCNossYKCsUXeSsJenBEBxVRPlRVh3SJRWTy9yYiWpx+ADM4dxkw/UAUvlF0Vh7hLks0F5vn1H62q8MKkQ7/OlwB96nWno+Si/ZhGcr+H6rrFispeLNuF6R/brRxrfLxMpHiJUQU7O/WDk7sTC9LhkWDCLsdbVnvDRi6y6ZsRuMiqfznFhsvA2LFIaWVr4L3FTIOleoXTv61yjdE+deT0YX5YrctOos26DTLPC32YII9fwaVfl5fj9oGErjfKKY/nt61E1WINK42LlmN5pIgoQZFso7B0cPrUUU8Bj+nF/3RjXgCWoqchtAPwZV4UZMhJdYyLKbVpyLR940ldx1pM2zT3pQyCJ9EN++gg3/pl9vOQw+FnxkfaZKuX1yW221wAOH1gKfQ7PoB9cfDss3Ipvov2Z/Cf7RMzA3uu0ThgTcZkYUa+ed/xdO69JRut3ivLdYGq4Xe21Dq92FFAkk3CWGHnqllDvcS/aiaRUDTq11fS7z1rrJn2KmYgg4WVgL7pu3XKjR7eRy9OGZSEw4FNpNzJUIFDVhTYeeXOncqJiT3h3wrvo4Hpp4ZR5Zfams4Y8OTCwS7yQQmPmpLSULlMop4ySpadx0Yxo/EMQ4QF9B6hgQzfZniJt7xR0stBsg3i5lhYJr4odVomhPHtbobQZJPSqmm1lGn77UKEyF88tkitfxWku+KyasqMlmHpySiY7JrUlrVvQsExTQws4UApnZaUPeu9L+Ho8lYkeMfGmG4rZDrgKy26unMeRCZJETKc8ipKQhT3n8ZPZ0DJ5HduImURERir7XxTsNO01I2Mr52VKJma+KlRnWH2E1j6hfRi9pLOuT+svrr6eH/87YbzYnAHcYm2sWAJkC49nvq5zoFaEFXtouW90VOq9n3NRmZi1Bm3FuIwgnV/mBo3ShfYFxBME5qkLkvzQBknqe67R1zfwwgTUpGMLOkUeCzwBrjwQUuLmpbViOVNfNsUzmY4CuqGVPsOvrelaLjGcipoaNKr/KEC0GObg7ujP5Bh+E1FPtMEC/wL3/hCv8fDVQ1vq3ozNWGIb4saagWDhDsb0V+22cm8wQaIBzfCrmPnSSQ+LwVPcgl9RztcYe3Aiu42qBi2vJTM7tzmFX+O5PQwQXTW4otFuaHSzEdSpZ9ptixk2FQ5tZbfN1vRZHyNEUJ/340rqcKqzQJ5LlbIw+vkcRpq/9SHdsVAEe4vDKtpS2t4KNLORTTMKnetzI+rBq5D7g/DltrCRiEqrYFw2leodLw7hKs8EHEbBadKzQcLfUn0Go9oZJUC6BTLZExQYP2DM3wdMQ4TZCfgG9Yyl7DwEX1u9lZ1SXbnL53ovmWXAdb175REo9U0UgkQQkIjKHZCndtuRIfCpa13o132Qbk2sDWbPQmG0sHyeCRPfvcj2FD7zqxJ77Y52nQrRS/0mtAODygyye7opxn+tDMVoBUKeCvAmVLDLnKj/IbFEqg8BPbXgnwgbTOXfSn1EtscPtif9fPblCl06mV+mbYm04IuSOzuJJlaR8P6iCEFuM59NN1038ZCrxE8HWlGzutHnlXd7xRc0Um5IMgKxA545ngeAqWS7M23huEEKS7ef6VogK2zCDkzYmCvRU3L7fNDGlrVhz5p1D08uH+m2LAw5olVU2kKmWiDwdDYHvTfBd/yJjV6UQuKVYZs2PzYg46HxDnbMwDvKRDBGArJiVVNIeI7ox9YdN1WKRYx9aFzFyCojS6VvkjrtKeYK+WHHPe9c56X7VFVRdm10Xkw/ZKH1TVltKd/1NHWLZHzWgkDd1cbS9P1lsUYsgd0xCwJU3vkdL/otD0x39x+rMgdhvFRb6uaG+GksRKDKZzxEPEyMuFWnhFoaAPIzMDXNw+o4qx3/lRgKUVy9DmsuSAi2rIkzPCf8gERJcb0PLcmRpcniX18IaI/JNd0W0b1KoEFS6tLd/BGrAUwxxejHTdcgpTYZc39dcNQbTtUBCGLUxx9YeQ307LOIciBadu3RLAa3dv775io+We/MGhbRF2YjJ/L1D8Pobr/0EEwcwkWqo9gp+hOlREvmckbNFCaH4aPqv5j7zc1UZMC/9Ty8CtwqZ16ZW1amw3USdKqf2PlkwVVhXFa2Jbv13E0yJ/ftQ/LohBb+z7oQhr6MB3O0Txv/5xDuR1rlrMfjtDjALf80dj4rIYPLTmp5wxUp7+sJo4zCeVMKpVyG7Vfl5/UBFVtyGSCDdxvTEBfZ9oFaGh5rtKImTRETBQdm8HDGU0zeXHGX/0IrcWC8LL8HTdPJAbycxZx9kXCJlNAnno6WwzgBOKf9ej+DiTExH4sO/D+7D4sHZWLBvSu8psrYo1a4BH4F1K7zmEozRYYRakwg4QgMDyfZCtwM7r7Ukj+OoHpAqKMaqeuDT/KEzWmF8w8YDSk/WGuBV3VLMLucr5lxp6CS6c12PC+NyG+GUY0I47zsKwVtY+KqnG6EuUmj1SBPUuphiExkUTTdRnyZbzDW2COokKonc4WGf1PKGjQFeY/rGz/tc8afjOHEK8AhxYSyRVqpEw5bqMRCcgb1zMsnuYkLMQU938PJyKXzzbvsBBb+08ugIqy614TjFv3XfY+Fm/zNewXz0a6UO9vFP7d7qi+JDdDTfN2VqEjvYDgk6tepq6J0O2yHEKmIrX0ns1y5nN7gR/LyyjeDDgojsVmMY1TpzQPW3IIMDJR/itrk9xT3IAefghzRb/sbBrs4mJFInI2BYo+aSc/trTfNlP+7oIsINDCC1BHrU5AwWNdP7xI55b8DQ/uwjUJf+nE7TfZuyeW2r3ST4mEF1kPFRHVtbXw5vKN1b7KLtyNJjHJQLvk/XSSXnfvo4L9ajnnRyWepZkLiJAG1lzmQn8XkyLUB67KoURqvy982XQUw3KeYiZSyM/g6wrbVZ+zgl7rNavYvlWIB9m7ZZktMf+hbv1Gg9D617kXhZLMVwx3VhOJwSBjOtpwgzDTmnpUXm/Felftq3KD/09SFyIx2tlpFYETwnZ37CHUZYJpee+//baHRrmF/r51+kFLQxhUhCvVrP5RVBkvNFB1LKKltROKzz5SDy4z5xH5InfNbD1B7VvRREJoAnIvr5LNdOdFzaufWDfQdEK1y9jBLscDTKG79xySDkRzmX1pWXPmcYxQKPV2kTN3MZseLIhL1uPcsAe8DYhBx7LnJNwSgdptFrJGqxrMT4SX7TzOYHBJXbohsQZ4zlHIOC172RPvJ1iGRhssWFjZV3VRreVmZNRmhfXerSB8VH0ZmDOIGrjtLu2Rd5YDKoDJMeytjY5YKehXDGo4n7G5dPBlmyRkKf/tHxNnpCR2bWE+Oav7HNDOIcc4Gn9sN8RIQUF7OAyH10ZtKvxzMSlCiw6kPl5QCF43KcLOobxoZMmb5mD++ys4HIigoOr6i+s32hW/zc3Vkql4Tvm9n4YCkXZ8423Q/qMwD6l04x0NyQ6QpMhkAI8OTjE2ypI47HDgD+fOdqSDwA4xwHLg3xbeoFd6NqRgHenwvBnnRH/5F0CBUlm+jYXFXmz8H4toQTrr4fIqtqAA/aKFeVefC3kYUvR41gwNZZttvuioK3LjWOXsX46d3Zl7gWwXFpsKIrRkC3CpoQp2eXirYPT2hdywqw05VdH/le01PT8Dp7iFaDZh+QjZXv17ZES8C7HZPltNQngSg1hAEe1g57QriBvSG6E97NJwnInoi1JTKHJOxcJqJfmZtZa1be5trl/p9epc46eMl4ahcOGFLL+XDeFBlQiFV3ruvtAKqVM72/4oTfFrCEvAW42B/8q+TOGASHtBX81+JGvh1SGlOQ/zdSeIBrkGFtsdUhpq+ebz3s3GXHyBTOkEtVJ1mDrqdjOk73YONJHiviNICzKHYJ/eJmUVNT6WbUatpcGkc1S6C6eT4eegnRteBHGuglQqeCGNu3REbm2P1zBNdVxwt4HLYRinkwjW7DwBSF+p3STUSYt4M0IXoLW/D1HqQQ9O8JTlkbmBw5RzPIS+bfy2+Qyn8I4gdlqSBL9oAWG94bYGyitYBTphQoLEaLu1sO3bXTOVnLBC2qqprFDyMo6k+fzTbEKM5wsXCBvTXy8DOqkTsmpWglKYyB8CVn+HM+K9bANwlTlt0liYZG/EsMIuCcVzSTm9dtYoQTNfMt3288GTouHJg9sp1PfAZKneio1itgWmRj0J+nIIFuVtxkOswONozUYEXe0QJQlRcqf+iXFuOvSDJtHBjynka0PXgZBPvPN5nPje1vGVKszKUZqdyyrlAOW40VSDH70v450pXYYG3FC6DEBRHOyg5UzVezriYHZC7ov7N4mMZnYhskZMmVg5T7m/5puA7nZbsuIUJzCzgxFN3jP7Po2OPs16sX2SVo+2B94sjp//eVILGhA4mb9B/X6eut8AINF1y59LQ5E2m+D3wMbxHFmQNOLM27qHJFsPhVfSltM2Pu/NzXgIRdtnlEWYaEFpNbxVZDSJpWa8lhLEcclRqdllabp64TRwdYe1r72RuQHVkcaMTgH1aKhAfO0qzxJEA+tmRtWqKgqLlzO0vMrTvftWPPLhSH3hhYZtW2whgNRicGe+d8luirYssNmBwS2jRvbeBSx2Ggd+/3LMrsyRvbFVn0GCGDCkkmpjTLlWadQPv7dWZOm8mr8v5syXO9V2NuE0Hegboa24jBQ0oDPwQrlDfzsRzAwDaoeYGE95W3tp0RIsiMCEaP4K02Sl3lCfU7sgRxTYzj3h7ULtwSra31GXwnstA9zrDUGYevt0DjTvJB+gmgv5oDfGE2XUGlbbPT8uqGoVI9JqeyObpuMSjm3LS4AwSv+kpYzmeTqEqBrqCGoWF2JbEWZiPLV4Jq6wf0KzTD61vjqplVcguRv3sqmFPlCcZf7uyf/LKiD50M3rm7KXOynNCxR90PCbwqu0KtjzY/jVUqhlDCOgco9n3p0eNXiLgcWOowEwdfauBBJxopfpNqAGuNXW3C3FIl5d27OUKAbEYwfNtkBfANU7A0Z0xgD+NLVE8l6fb3529BHSaprGmqIbUZF8ajv3XLQ2irj+G2LSHzMiIp+pnVXoNckF05mrDpJdNjJi7BNpARyl+UsnIJhjwqc9KmkOMBnzHKGwIloZ6A718nRqDSDDuhzc3iD3SzttZcoGFh7jBwk6b7W7XBQigo51Cl6slukz3Ch0BwjI5emFbaYjUspXLKchi74Mwx0i9fLMVotYppqt67j2VK24jRsNgAs0Fx20teElEhx8wSp6v8Q/vfVlE+dcSi/sAxJr8dhPZambvnv4fYJsCj54q9aXHu4waQA3uvMPEXPSGAoZ3UBS6if9rZzuZAh4vP5N6gTYzeh86n2fwexn2pcBPZN2Yw78DnEx3J/BTOMCRpepjXx7YDBzsX60M90+emhBGEjUy9t5aYNLg8ZMoTwg6x+VfbMdtec4AFiSkT7QAq1Bu4B64mWhl295hUmKDq2VXtax+EyGAA+YXXXEGFXawQe4M4EfuwDqLrsyWvjBJeWz4MWDPNJlrXdXRnARKVWLsHiXJDNhDO2hFfHUaP5dUPSlYVOdICvtki6RR9Yac1Cv3Q5A5uMuhqxuHhcugpV+y1XNzIuO2tH/ie9Oy0Xwf1Nc0kOg2zSLWqCfJFteFemJw3p5zLjbCqc2osVE4McnDhVAV0pL0fUI7YWCdO1qfSEjPlfg9wWQ+xABikewoX+KV8fFsFieGueEUQKopwubLfp5cyqWFI0N58+Tev2ilnC3HCLo/FRGUDjMXor+1kU2ya68IrGrtSWJK6z4cd9yAO2+R4cTi0871eWoUoMbX/kiICEGSL68oXBo0D2Qcmk6JGIWTBM20Y9A6D7aZgL2Z0poSFCQMYaRpGmXzepKlY5kaQqk2oT4pflshbDyExEl0RgvdOHIifMe2a11YwUJ+Sl5eMj5mPmKuw8syx72wAHsJuDs27IuJsPUlDwqwoXtUY3otLTe810O/Oqha+FFY7YbrT3895ZtjKF9BY4gildHBzmm2T3irzaMDiTn6zGctcyHFfZXOxe7LANUlkKZ/K+qNg0HW9/V8Le8iavRQ4UNuiDBk2nl38wqZyGmlfs+Swqdyzfp6KIqK99i6U75ja9JMY/j4xEeqWY2OtlkkKDGSY6kZtfR1iSAnDF29gce+apu2wtQqpC8wS7vn4uqNtqsJVb3rxUnVyHDPNDmA7W0EUlPypDIzeMY7GsqpTa3AOMgKjW+wR5LVQxKAvU/tLgFLpfFkdRQo0I+a+2N3uUvK0rlfAlUvvPKEJx5Yzxe8Th54e9otgydO5+GQeo4XYQhNLq3rauN0wmHOZw96sGZK0FY3aqC0I0JEYWpJ433PjJ/ImWzVW83m90sMjVrlSeFKf4R/u+FEaaQCJZU/ShwVoE/9kTbi0/ul0/CZmRbWEwoa59J2WJ4FwcJ5dZ7G1SPDc7JdzI29CIZTg3icBKiBGUmxzSNP/tDt8Mj1gy0tOrQiDNavTwG7vzE1Ih5lpofUY0fRPcAZvUDYqXd5EJuCZUXvtjkBScfLQyKkF9ZUYT1JmhUQLOPQQ2mTyCLhKdN45z8pdwY5aYx1dRewYY2gPXL2E5KpAAlSAGLoPR3Xw662r5WVUdeYsxAJ8t/QtGTo0c4r13d5YqutfumG7y2WAFHBP5KlrZ0EeGbQb9fnC22ADTrVCyl9zpR69J9xUurftLP5qJEKTRq6CVcIHm7cr2Wqj3DHe6IMHV3PAMyoSrfCgjuKnsipVOtbZDoFFeoLih4Kitezi/eSr8nep+fFqgdwjuvGN0EcMeoNkvB7lF/COZzKjvohs62FAamMiXa8YKq28kh3JPKSty9oSxb++xZi3MzNcDrEUxSCfExCPYGp1b3jE4sA0hCf7Y5v/dMaCZZ0oCqpnyBbSOkRgN19T4/CqeAnpFJ+M+O++0EUNxvIX2ecqNQRUHQI4AJBa+3XWt1LthKws2OfaokdnvXUjHYzN1NaM6Pb579FNXlVXFTlIpfxKru2V8xOB3l2E40unkAMgEd9faHha5Xl6jLs3VWOqwBImSpYBecTTisfKCCkcsx8q/r4HEHdug6CZCB5PRvrSuIiJ29mBbpaFAMksFo4GU+Wu3693c2tk6hKWxKSt9YacvFpk+blvbh6Gx9miF4LA8e2k37peyds40+L/1tYPRHyrw6lu4QuS459mXftl5bPe1tbn4tzVNKtphBUS4O5YUQ3bchPqEIBGxL0wiPIiIcmDKS/oAuIq5+1kaOBB1EsUzMhn6nDEskscSPBH2p5iBPkukZ6VO3Sl23bwBqK6rUt3cnOd80RoheWvyaxq4Q1eHtSE7UIskKzZLb0wAK0trNXqH6rKTFIOBALFN8n71+pieFasVf7TpB3ejAfGahgp9VCUWml1If2TAUeHn8PzrJm4UXeZZlsdk2yd94kVk74ChsXQjyBntldBEYyScrgFgd8qFUpR3P+S5oWqzqzj/e4kCmu/go+/Q9egwduo2zxmzzMUt1uVIlnRHOEhNhrcs/RpGbvR9elhPr7rJuGarveNH2+OtJNx5AIWEX1Yt3N1g6TvuAD0GXZnLtAxI1KR+rBaXXH0A3zrYffhLHzI3tMCtEp5KPfJYIshZObw34qhXoOPvKbX7g92r0oHCyaVMe88Iu7r7q/MW1iF0sHiRckHUq6pmOcZy5QYs/LYh42ptap0IbL6EhGBihxxwGiTz6N3YOYCjdolT5I+EqpNsYrFJJu5u5r7OgJDK3E9JgaMskYE9wXxGsGCmFbuG+R90xEoU76rcoE7t1JPp+siZzcCIViVIHS59Zt+MKMiw7B7OmA5MdoyEO8S8Hh390EdV67WDONqMO5IWesYGIUQ+J8LqDfR/UT4GytGyIyIsMXKU55InoKjg/Zn1W8GXjMhCqQstTHwJRFY1MUZ3udSRpIyW5tDNpk2zboDs92TpQQAUYp+Mjh4Go69W4cpDZ6XetBhna3tfHd9NTkIXn2rZpEI8lsK6Zv5xoAUQdhpC0pRjb15MOVtyqgKNdZAY8fld3qilgzFQJ5CugNn3eQUkeEqKKk1aRnbbNabQ6bBU72j7M1gb7HQHBAI3AtA+FKuEWX4tRQQ89qwKLQ/4IvAJ504u5HsGM2fMe0JD/S6GDJQECSpHtDRpCdhg8VN5V9ihSu0qAGAIczyrVJtn8caNXgox1a03bDr0yievvHsdsGuOnWWEWO3o3oxhmnu5Tr4F6v89y3nKai4g59CXDoMjuVWOD7oveU4lFgo+oJeM8T5jRMqsSPj4H9XdTCqOolgm2ocT8kYcuGUjwSNIsAmZeFtr8u3XW+PVsIomdjQ6LtBja1pSbA5ws8pyHX15gqQXPn/kaVd3zmcOHE1YbIRW03pow428htIMzY3tB28XU6w3Ow4Uf8fdPCO5jJaSI7YPlSwGMWpjYRCMVHYT9Q6GsB2yYXjjQLZFgNUA36FVT7Pj3F86avdNqbu+BzxxfXb7vVMjByetUWbpVsyuSbQlSimOyZkklysJjbwysG1c/CiZMJsDbw1kyYwAXJ86heO0qv1eKf3gMp6sJyEz5cYQ3droTkPqkPnPPJ0AZb45TW/Q5nikftkFFtnKF6blVOJXwUSWUDBnBxGvi6Ysb2wlpdUcQbzYsOUceRjrYGK49HnRsyoQwVol2V5otc+5AUeuOLGpfSJ5XFgNdSg8AqOMWUcKFcjufrS0fgxknu9+PEs9ZT/+crX2v+XJSkar9feswtwyLVCT2oO4DDAVik8GI0sAWB1HOGdNBTIh922uZOuZA/3BwwUAhZEAQk53BWG8fAY5NUrSX8u2bKnqnoZoy0LKxSboYumj+wwY73jziUzc7daOHELvrq87d6+Acf4wFHfd/tmEIrjbgfujjJwUWfEDruJOfnCoDxwbyZbFnP8zyTyK0+u4sIaYHE2a1t6+K7HZAEvIjXpENa45GQwm9Fh714Zdzeuh0pTP41cXzELk8dOMR4P0uw6HerRRlGNP1Epg7uycOiAXSgIdw4lVpxC7SKhfCv1IR1MLIIRcIj6Y6Kqj2gtvkUinJ5hilaA53meU62DWYtCLVRHhhgIOvhrkyrM61ZpTwZSOaAYE7+y1FM7oHyAfoODmZjd2dA/ckptlUtJMxLuCdOYtO7WoZvDKFBe8kwKKa47XAqKPl++22H+63PQlWytQJi+fzhQoZGFl8fl0ifr7k9BZnnPUEzQ3U8/4P+D8vUS48pWQyhLfP19dWuI8YmOqPLHbM+nL+fdvDQEnVeDfXQ59xUb1xfxSnf8QWVjVEElZMj4S5kVWinIcQMce1cni6aYPsJ1zM6K2onyApGmLpXvxO6W12F2IucbD0D5EG39i8wOQUMJt5TbKRjKx1ynhpn8fpYWV2qvhpGqk7QBdvKugpuilUib7e3d1reRIjeNDCQ3S/UWptWHSmAlc43Zg8jygTZDeT6KyCSA+93G1rGuEgBdeQ+hXBpH0gvRalmCQwfa5mFNjTrEt2QNXQCZ1zRtjDIv3Lh9v0kBkf8PSOZvj8Xevd9galxrhfL1LkvO8ZhbagcfUQ8qn1CWpod02ryeMQgN5Lu7h24LW3VstKyeox/oLCa/cO8UleJp41K+3EIjudNbF452LW7gMkidQ6J4kP4xRSBp2G/t2IVQkk1wpdrR2kiylVMkuHUFOJoyiyTzjirwWmX7ALoEC/NQQXwVaFtI8FnjcKWRZuznNaup++zoINZWUOCsv3G8WGGyT3z+texqOSS9MoHajvslLBf1UOuydu9ld9iY+JPxnzKlmAPvDYQRnVUqPJJMC9DT5TRtrE/NIvq6bDs2mnYLGNS5cI/yunb8yK5DZQRiOuhM/7mgClTZoqplRd6Wxn0grtawLYBgbIwnuZWW8qnltFi4TVDUfzY7sFdlyghOsN/UQICt2XmLOjiXHw3gcXb8U6DNSiv4/ScM0xFVifrU4G0d06qltrSgzrnmbnuj5RYpon8T1Qed33Mm1QePMenJHw8ISwHbUlLU2OS8MKk2UWfcX0zKXJ9ZTyl0N7ZhYECQF5eSrEvksRPP7oFVUBnNS8pujmqtTB4VNXR9PPQGDQuhLhODuzWRt6Dckr+/1A6ggKCcN1T4K5i/eFbx9PSrgQ8+/XjEMjRM0cKRGCFw1/F5T6llwawSrz05OFzcVdvrVIyMRHxLjzMKISfU/piIZfAeuA2XaKtnSXhvDKRrFEbNmvN+Cts3rL2OBUrQEWQNXLQCT0wvguCtpCTTCAlWqkPEaBcCe8VLznNyXHzXVQNEyk1E6eprLy9w3dMU+d3ZSBwhWPqdwMP4jcS8WdY+Ahld+npcPYfc1k+bL9J/kNmbh0t2acUWXq1l+rUN1H0Cq1RKhYRQza87tKhtpqNpa24ntgHWKL8zfGTI0AiQ653WbMnAA8hchr3w5sGxkAVoIiirnmojbHdv0CjFOLwjtEMMnYcTNdwepRXf5vij42qaA6mPUzT+YwxuGmBVUQ8z3XXb8VK8bx0ONsf9CTDGM9yo6ueS5XV55tHrBs3grI924V0M4O8NeqzbfoMrbXFEAkb0mmV3TgP9YNETBbxOk6qjsFH92TEWREkBH1M4jaUwPBv20coHN7wFFn+KmgypQSsACrUZ8TcOBNqxth9U4lfnARzTeSImvK4cW6dkbV2zcZ+QBobJizbsmrnfOveHgkNbAiAlbwv4yk8b5C9TC4gUR2xn7L5LffQnUJ2Yr7GaZ7W+Nk1tAcH5XfBdJhFnrOgLDYwiurMK4w+rYDVK5aOrjl7r0fKyrvd2CcQu7NV9Yq+yn6JfJmzxzeO5jkc5pU4iiD3OHuAZyguMAGsQ4eNtXNWtJMKkXBfJAh8Yakt8TrKHAbysAGuGBXt9ITdbOOUUfTqQZVHZ/oAgEBeG8jNfbDQYLEy3khtmXoL3y2KoFGNFofbrl5AasBylkvSNULRQwxJlAbNJQMzQ4inGvT2iUVL+Dv4MymG+CJZP8UEDCGjMDW9Ttk/ode/r3RF1aK7HhstjKi/VFlWf4ZJsIxjP7luu38pr/KfgBeBJ8HaSlw/MqHuOOdcb1ZssZ72n2K1XGlrr/qRfA5FFP3flj82HqMWRElUh0sXYHqKAZyxF6kODW2dKJiGHFaJpZubKgQ5u/IDf1zdcrl7Hi8TWRLAQIhAY5KE/u02SibKKfsOlXaBJNQ2/qnbMX2zK/vokm/Ko8NBG82ap3F+O5mA1JnaWymZSjcLFcGvDDLxy7wOeFRVnuB2eSlQPCXdWXPZWrJqpFmn2wBboy4qxf57/y7H2w7DQ3UKA6RkTSrOzn3mvvD1RAW2464gbtvWi0EZXPSClyp/Bp/IPHrbOpf8V/c14nqfhD3EcxYTixoiWa3rSRIelFyqlkjjt8j7d7idQTd+/K1gvbjYv96paJC4mVLl4rNwkgV2YexbaSyrFI22oGI0bqhVcuSmC+pl3EV7hNITUqK4PVOX1S2rq4ym5C2sWniZELHGVCpCHfivbgS3a0X8bgEOrucAGQnNkPLw3skzf1lcUm9bhpMy5UlyfMYcQB+8p2Zzvd+js5CH4ZCZg11iIncISgirTJD7Yw6FVDFfOSIH34zbj2rNlMYunUnrsisL4PuQNamt1cw96wnB5Cj+MiDp8HcmtTs4Apf3j5mPSDXzYrDUFObf9hVLWUL0P4zpEf+cvVJ+xC5TnScXmncE5NvI2KDaGBgvuYqgDEqPLOQ7HYaoeTzlxgIRX0NLYTn585FtYCTVM2cW/ZP6uHaycr5FqHPc616B9xB7PqL0P77xA4IhocJmCUtFmviz4HnetdeFWIBNptAMKKoeHGRSKF+zO14DfYAGKX+mx0jFHtlFXcLJQiId6X48WTuzxVhNpvbVZ0YC07463QGWLY19I1ldH1Q/HbT1VYP+qsmQXgW/Qlzp1X0XIbfyw20CnZKcCcXthjYPDCo0/SOW3iYpL0shfanOv8kvLxRuFixwpnW/JUoTnAp9YER5uqznTOjZP6rLYciGLPsucbKRONlx2LWHUh9iesqlAKspANWhcufE4fyN5eSJp7a9ZyHLOAv/qS9lQFHS0aYGU2vrIHFNC1oTfkYe4SEoAc5uxYwb9yxRAR/HUKgfL3j+tqCQ/FWk1Ntt878H+z3aP3QntzJiF5ifhK8XxUvenF7rhGDm50ercT+gedg2Fo5mLxuhYBWBHmj3G8cjairOIR39OXFYiItswwXZTPRmX2WbbYmPY/WsLixt6e1dgmyiOFiZiyGWguadPk2WlgTac7xpvJnTMeSXS5JixREqnIsZ66HWJ6Ppg3G+CDQX3HQLcWL9psg1s50fdbYwzhdi9HAKJK8fmHLjkr6F9JCjirocggyX+xh1o2ScJOAfDEg5O8f6vFvVpqpWMgvXGGVbgIHFV0UYQEiCO42koLFn/VuQr9F/q+pB07U3k0QK7K04jREcNyvZFl/ToDxaotiqaoM5689qHzhnERr3QcEVmN9JQdpsj1vTK8Ixj2YMRWT3H4/kr4+jq+WTDgfxJMhoyT1OciI79zXOCBVv6HsAOJdNaNR7+7Cmvjl8fr5qxinN0QpxIikjVOjf+Vxau0HzREsULOhBbKUde/cKr/tMjFZRMHsrWeaLxFIl9C6IZgUdvtZhlDAFcZnT3/4dWbARUGhqmhIueqfDVbZCIapeq14AnZh4oAsL8zSTjgASHJTl0E5ZN0f4s8fgoUvJFcPddWm1MZzb7aWEf5WXrLbjMEyEU8hWpRIdnsyKkdtJhjiSLsoxK0oOc+hlp5crKb91jg+c0vWHAmBlWNV2U52wG2PFvAFz1jtPyOG4JInbksW683inaIMFE+3BVbB1iJ3tSPon9BD3zUTQ+sDHuWCmH1q+dMRCvy7Ijt2O0qusGLd1gzftRdpr2P1bKZ3oKx6QJrZL2NYzPRz8Y0J6A/DkmD6pTf+yzySsQJcIjTsNPaE5Fbfqpyw1s9FK7jijICjlaoqonaagI7oHoIvaZJ9mJxhU6J5HG0L+qjTGhXKbbHApL6poRdPG3UOB62eBdKoyTEN60Ffmsw/qcH3NZqUQZikHh/H/zUTsMoLk0eohyaZf63KeHxBKSInL9Do7Vj9I4XaXWfQXl3tRR/kvRSMu2FQchCryNdhHwfI/9RaYdEWHde1nr6o8C4Te/+JQjbdAVTCw1aPqeylD4gCtyPD4vthuIKTQsB+x8agXp3ox4wDoAbCCRTqK0wo21VFcxZqf9n/l2ySjt6jyZoQZYn07cByAHBmSGF32lTwaIT6lzDobuMnbngTIQ4kmbDY6er9+1TlStQRrVCcgpLXhVHC9vGLggSyCLSLT3y5Qe2CTqQzi2hMt60l0x+/l6lBXWtrTjOnLy65mFd8bVNVch8PETNJbbeJAel3oY/biRWjCWgX9EPAVhEtvXyZ27OC/z1BzQqLTFCGeZivdD3zEkhlAVe4fukEw1Z+wiRZn4F0jibQz/GuymR3CAKyxWKHKDplFcQFGoTScNDX1M7YTFqEpS8G/DzuZv6VrIexIP0l5K7cUA1y/nkf4X6pt3aSsE8pxghcrxOaELd66YZa2KYJA4LOAtBWIq68rkmMiDSmxtkVD2L/pBj2MCpq3azUlWMXxzW/A7XcLGVPue/v5oxM2KwsAfh9tFxeuaS3HwlY+cA3vRqS839psJ740V0nCYkU/LOo/+ttAP8CP93Lz7kZE/4EWb7DszfCdpSCS+HcGE4GyOFjExEkwen1+8tAU1JauZKcUuA5uuQZGxS4OfXFbkJWzsjiat2C6xcAEF3WMAWNvPcG+l8beGm1nAhsbojFGbjLdOTamykTAQL5JKUUqj5S4wWJD/rUeiM2fejdc79dXBc5aNl+kG0zgRayJrCAFvbrsh2ZyBJQAeXfBya2csctxop7eTxCZPGt2SwYMMoEERRLtrzfZC6LT0clFmY/zktVG+V2M1DKQnCBj0J48E7tlkAWvJEwGihVWlR94VVbwnvYo7oJkgb7QTrkG4fge0pFRk8gD1NfRPiRwJZikgM42v0wplPuOXGHldMC2/PY//1fG1CUPhhVeBgKMsZCRHJNIWOZK7NymD17nC2YIs5lN1lkrbN1EmUUq3GxV1scU6xesdh3ES0SGrp4E0gfj+jQ/eFVbtn38MZ09ikziMNXdqQtGA3tf0uHEk5COEfzlWzGd9pJK2W1QcH0Ckp9EmnbneHu0dmXYpnRAZu+Zq90QjFPRWzhD3+O4YY3PcjJYYQL7QC2R0UAioz9RZZ7bMgy1CJU+FPP3PRAHZGwPxIBh1Nm43ahKRYXuVzMUCQDC/lygeteAPoc+IETv5A8khs3jUTkGQPMLa+gR82EdzBF3becdIz6oHHvPeXhl2Wl0/K4bXMZ6Y3Oqp2R6UkXKyeqta9bR8UN4aupFQ1hA7ZVvRgOETB2yIfskvYnTCy2yiVtwiP8+IZv2ffluvVrtkMnCJHs2BzWX8lJ/3QWMQSp6MM7qqW2J8JH78vOGEGxG8exDnUK41u9RHzrguKluiBiHHK+bYlgRP6I4UqH4TtODffqPJZqWdbarXWvkAbkwkONi7MntQgf5gQl65Vrn5pZEzZ1aZl0eyG2iEFzSSibqposgXoN+QuW78Uiyg0HR43MVDccO9H9oYUq2t1BNjjbQiBjNJIPYpuybvDlNM/OpF7YNGJMcJ26b5zEnod9aHXsx7LutoSrobpUDMp19J5n2UMbc4SF7MRb6sSk1+YeSd46NVYQpSS9OonO4fHcSfoaY1hqQEZog1qhDFz1GQtEm+XxYXgrtGs7MQTjUeXdi0DCIbT2cAKK+7SpCEbXmCEDVQ7gEmZIdUFjE9PSJ0v0G9AMHzLxPNWzdA8KbvumH1BfW7m68T04oMOyNP/Fdkf9wuKsU3VNXDWDt68VrqKnbkghnXcAgcrUv9EqOxDxaXaDhVNY6DiUEtR08lxmPSOH5GeSuzXKdFbBZd8+nH/Z3LqonoYz0+FCR2J2FpbWhp9m5TimpcW9Phg+tg39NUfSIeza2lhuegfJumCZo9cEYsnA+X7TKbdvsf51hb56e/csmNwufFnGzxEuLZXjOiZitJwcE0JRfNTIubybEJuumLUaTlI+Ptf65i4z3xV8651dEF1YUgvWuGGGMMtTIcx3PhBgFAHpj9Q3i72IReLj5p8PeqZbv0vnrHtEbv/Ngr2EZ8CmF8xr1CSKVCLy7bBnpHPqgQHFxDOPruTwfNNyLAkjZjL0HECYprYDkA5gVeFMzOI4qrLz//EDVp/ijy7sb03amHr2hgJvDDPhPcuXwncWgc1xtsT3aEpE85YMurmpfHeUKhYekjM4BtGSx6StNIg61jAUQKaw2FHHu12S/ZTaTYuEBIzcG+aY88QSgTYNOCzmIxBQV4lYDUCDmKyKgykI4We8NGLW72kViiVdPd2UbG/2RRbq/F4OYYooTWhIu2YHrYapmdOEivzZym3HmAL5/IgvaSYlIOVbFWrjMVVo8iAp+QNAXpiIqxsWn07GuwsZPZKydxG4cjX/6PZn2N2Te4VMVokRkY87oKKRMD7T+GX0NajCA6Xg1ddkLLReQWE1iTyxZrwyzkeZhemOFP7wT1lmo9LYNLbvBL0OfvKRchEhZKpOs1sgVMb2Ghj53XaAepdyBhKQMUwJRfjCxJSdl5qtwpdPlJhtLePTKSnx7eq7Dx+CIfop0SpjLC2JsgvedCpuF9//MUleFquyQBc+wbHjKUeEiYmmFzOjkvwuDB77WEmpDTBFYDMs9mmnMjsrdQWyxvcvhs9RrAJ/C1tsUMplM07S1VrvjHE1e/xC9XkhjpY88mgyB4iLBywPJZCTtfiC96rTsOgfLmApoPKrHb5+Xh4va7ZcdKz0RKJZLqESXkkLu7n8vNWkXSTjoxRa8dMzOwq1iRn15zG5Y7xgLN9JeZoryUekSD5uDoJGMghg2/BatM1udY/TGmrLEMFVpgEsYcV7xuWRcKkJFafcVTBsTNFTYlX377fqQ5IKG/xmJ22s/To2CFH314VZ+fmuxd4ihl3+xGEw8oEi9NW34/QDWRlKhS+OdMeOoeCCVddU/NiUMAjeZOuWtM+rKrpsf9OH0tQHJgyBy+/ch/3h74QIu8IhSQzmCmjhMUkm0CWON363szoRpCGogRZr25NmYHtszV/PyqvuN9+kF1e1yEIlT7Gg/TGW5mDL+t3abrmBVOAH6uc92y+Q58AJSVPzf2iXXm6RhDq+fU/wqyXIJBgUGQ294nMDpLGqOwh/uPukLPGS+gbfAEmRyN4etXJOguf01r6o1mhYmeDhLQTRVcg3AVy0qx57D7gqJ3+rybshDPbgE/In+AAHkswx7BsHP6OdMl+5KMQRXLm7EJaIzlF9BuR35/A+Woj+ZxxwesgF7iCywNULQvBelKcMeVqv7nJG2wVXDj3ORqtZF5A48ErN0ydH8UWj7GXkyojVIaYnqszoU0GAismEwjl040Dgbx1994jRdB6aaK63G9zSRhL4N6wnEb8QXOtb1132yguAQrPIaCmN2F/jelmPi5qSBOA83JCtZ/dYn/rYBT4suQ9+nb/Vmk1ORvcDBmSeDFESFJhmxX8giGTcIP1ZEbDJL4ImdN2GIhUWenGs74aJtJ6+vysyd3uREc48+53vNhLHjvUq+QUVJOAAlN4y8q4CVtVUNVmv+3cwVKa9nT8bZHzlF5T29MYH3AvEbXLzDeNjb2mxeKW/2IE/rV2M+DaULl3Npu1Qj6sGPj9MuLvwTyNZglmUgewDBUHfPetLsFgk+KBs8ZhPl5U2o+uKKvfauHvDaA/jKeF96BaFnVZyuM6MeQigCl9Edx3qVEFySUcjP51mXi0WZvR8G2AxcFc6TaSqdcIfjNIGXLPPCAH6qhh9IeTQqEpi2xFln9m8zhIhgxSV/sqXb8stNYWg5d8rAMxC3t+PF0jgmlHsKxg3KLIj6KpXcXUS+kOhQ92dZFsuC7XW+KeQFwOYEBXkUrfESkfAtHY3V7m428cdgltwSE5W1ix8JJUJISgScNIIyZwUqggCKBY1ivqDzGwHM4jHGj/zUcbA8J9KquiB1Gl2ox8b//57q2KBGKp4oCklvg06HqWzLfC+UacGabpFnCF2s6t0I7HBrpSEMQsO29Lt2nmaQHPKOSa93mZGG+xv/oax/SDoqo654PuT7s84TehPGynXiYLCRknxDfPB41bnuwCRMmOmvnKMQ/FQN/FpKq0VjvEwmpFFngzbeL4PWoRed1XyriX7h58QrBVf1FGJlAJSz0h8PKmH0HDjPjW9UEWWGFwwin+17iDnoKjNWB1HFOlKptf151paJsWdA+c1C77IW4//zb7IFXCXNkJrn8wZ3TVKJhtqR8KAjpgfdj2Qny//99okep1OwMQKmQibNXDrcenLl+KFlcupMU/7DRLdjVXNaKh26hMHuGUjmg3D78WDw4sEog2bi71+Qzvr2H9JwwYa/5Fv4HgJwFot3+xoI1XKRbm2nFfkQjk/M6zyVqbRNVWxdoTwVYF8hEBzOmMcd+nh+B2CEM2IjNgbc8xRVvEnYx+zU9QSvwi0lNZSYUiOJ497IC7w2s46zMabvf9+bz7zTiWMxPCxE3bSjVvs7MjuPxWotTG0w4uelf1IEMyVSj9/CcLDSKKBSgCtxES/T/ORPrPE9WAzSptRpJJRLzM/zKW4EJHbUU/RgjPeE8mF/b91A8hvvFEMmI09NFLslBaCh/BS5yLWnTOgql0gSF2UrZn/kER7/Z1ZLz5Goy0+qwGDHqnH2mYzTAj8Z/90TFyDP9z62MfmXAKw9lAFoZXN12FOjmXiXqjNLXwRL30YM/1/6+S2gLvpDHZvD8Yazix8A2lPOwTmu5ElfsvJ3GwDuZun2IlpawcgrEE6LLzjVuorN9Ft9gE2zpoLVFfZf8RcwAFlZMYeolSFdFMBDV22NKEKqaPzWhnid2Hl/ieGs9upDapZ3Wc+HPG/so4XtX37Yg2YkPlasd+U5PzXjUmKsq4yiHeneTL9GDBArjfcU9VIxtdghR6mwREIMdtyGqRSY5QEk/TzxK64KzTlMNig2SAP6ws0UP16OR1JIr/S+ku7xz+Tf2EL7EgKz8FlW7LEqW2/E5eRvIKWliR0s16hxTBZ1Z1eFDG4II2RbqGf7orjsyRQgP04Grnd6VMDAe2StZ8JTf7GzBdaJoL3/glF+FKVcVm2K4ZWeLGNCEUdg1WFv/2SejQ7yXxEjWyYeaX9+U1oMDZGcCJL0lDBSmnafpUFdpVAn5zKicvpW/z3W7pGiyQvFr3SH2AMsNW9svTbMSRPdb4reEZfM0mVb0//M8y9gYoYv2emAKo/OGs+NYTePupzZQ2nwtUiz2sXvKT0XO1/Kgvy4BGG5VzOxZ0WTDJ2DEz8DqGkq+zwl1Ky4hgNiHgIANBkYJjoPZidIUngMC2JM8O43lHC5BWQznbBM1Rsg30cbjT0W21qoXvvX5DHNS4bVifb2gSShuzg1Z26SlLDz7IkPm7dFUz73w8PDFTOpwAvdCYqdE25tGQoF7hcue/fx7KQ8BL1bqTJWkxdHsbzbpfSBhfgyQwjxNdC5M8tSOJzl5rvRPB5j+41OLjHKex5dKiqADPyaIMt71Zg2trmYR9eSSi1FA9GH0yzl0Q0UKZlt8Hw6zfouAUpGy95S3U7n4TEkznKlfBPAOuX+PYRer7x2HvQ7LoTeanLT5wuCY4Nrg+w3IH45/BpIj8Amullz1oJwNhExQEkqmpCWFgW9LvveA44pTq+VXa6cE4LTNms6KaCfd60bznJ5fvWLjfLM6sVK26Bfa8DWMbvqPlmDisDnKR4C9IKrALOfLJmA5r68vozVmsvhOEYsoqw8/ch/E0gw0Zl0Rd3fg1WZFx+2UKZLhKDK4qh+vXs/Jcv/u98S4xDEW1JHirlPKqiMevUdzMOZtjI5dshy8Ov4+OqsXY3nefzWfZlb62IvCGUFCePpgrUAd5tg4xnLaSE49zmOhvADeiTc67XVB6ChPNBGZQdKDEABZo9o442Ila+jRWVD0FCbc5Lx+DXuv0vqVK9BiEauMQvQ/ASiQnkUdkoCZQkKnngMDfH7wCs7amObNNjqGU/v7pd2djSvj13O81+FH8l/PeobAW1mCJGXmEWxDG9kOmBMTjkHY2HWv6fIlz/TjEVywi/Ff62dN214LFP8C4u09YQeZER4rfcYrJ04EzdyB4sw1FwUcb9QIi8fUQVxCzZtGIY+hXKYYeix0n+p/XbsSdVc12m+8hvfINz4K9InGzciNkUQCE3+bK5DFT2UURUefh/51aXh2kzWDzb9EcDJtj6PTWT8ixuivE9sY17Y579Wk5HZzg/9cAk43AOL3FwrLnNYIz9kXgLaGoFCW7b4wKIF2Pf/eIivIGtRZheasPHtwvrj9uv9CKDHTKjMl2PwARw+TAL8cakvxEsf0sSY2WSa0TECR9lhFit7JZcZhhQGxt+/1nl9yIE9e6Kuh9tkFz9dNBSZuXIDFO0s88sPJuBSxNjoQ4w3V97JvnW/jOsxMBkkbEcWxKN8Dg8pRQDA93WNmgA33ir2kdv0/P7r7GU9CqtPt2fy7Dndg+fRnzGQzdyc062gb6Z1xSHDkjUEPEZ/CDqJhMc76GWQyFYf+NFHDlg8ryG0qlAzAeXaqe+hIjUCCGUDCqKbGfx/3EAuPyLg2pLsSX6uqewgH6fkdxJTH8khkYR1qrG4NXcz0yD8fjrJJeYR+qma6eIGqhSJ0dfetHCYcwDVJQEnRORWqrihHZZmj6rlx2gPkVuXqZtNWSNGd7R7vXeA8wD2r7YGuRZqZWygEBjnzQ4ucKR1Q5gk22dJRSvSHP4aK2CuUeaUpsKTY3vCBfIjCKX+pwZMyGOyvXY+imN/7CmxK+8CV7Qk3U+2Ju3S2/gAgOdOh6rytO+1Zzm6kFPv0txqiPCzd6yghhWM16XTe/OZGqMxXSxBB21WogjrV7p7CymnpdHXdZEvwS7UmotZc0g7+4Fe81+eqDYZZi32O3Hf+1vF8RO0+3JuViEn50hpO/Z+IuVpH2tqjG4HfhT7eRQ/bWWbZL/Kpr5qCSVQ5R7VThFbjTJrqiwd0PDzuvwqjm0rAhgLgpRG8Bm4dl/biThu4sgNu39hO16Glz6TH8A5NevQqggZo87chaRAE+ykFdBL6PKBuSwyDla+9Q07ZvTQCUYh0X+JoT28y2m8zS2Sjqbn4qPkVwXe+/aEK0ZKGiUwlfN6b6EOzLJyeqla3yrlxRStGdviL8l6SNzmRFwVefmON6xpcRYggiVqHpas1DKADumCQBUWNuHQoJasmV/OgxlOTXxxC4KzIGB8UgCMyZXtN+8YAd9PdSVslnA03HK4B+sTRsacaprz2pSptlBKEo80SIXsFHyAh3wCBIAYwb2w7hGlGSWNFYE4aN77At1KYa6Q8QMEYNCCIZlYAZykZSBoXRRTt8X2P3dmn+KjCsYz++Hs0vfuO6XKk9iE1wzeF+pAnkGlHU5LMQpwE7eYL9Dys3UxIJ3pXHRaEz4TZohbCNb7LP6orrnku9qm8uZN0tKtqcblbbzD+8b/SDsY17L5xupfxTDTpLH5VfWRDrXbC6XUoOfsZCrJ1OeOSQJV8mWchL3wZpGoSvpoFP+5mwL7ALAawIlKzBy5R1qJx7+PMYWeIas8p/+Q9X59ZG/ZwWx0mi7fgFfyFQuSGVjvLZrhon43Ci9xVo6e/YkRzAZUk+6rc696CYBYEmNlyI5Uea5Z1mQRPEayWznrudb/Kw+WkRj1ur8dy0uBVIqRNbybr/31rwpQXigpzH06Xf2RfQJAkZ4Bd7uyHm3JEyximItBsK9EaiLIk21pquHfNnDT49V5jbbiPdZVJ6qCom0rypKCKNE3MNh74q3XICH17WLkiYHs095Ll8k3ca9aTZHNynGBbzE/+udekC6Xlac3xDxPpn1jyOWSiPiYl/2t3JlTp2kLAIWETg8FUBrq+Nf6wUiAuekVz6kNiqXfRheZGB/Lh8foVcMYjBPNDTEEG0fAk2BACLwseWo6k/zpexxyMBj8F7vXS+DKRNt+Xsub/ssH8jeDps1FA/dIfYr4RY9rP0UsmQN+4ueczqflp/9bPFYti+C5EAA5TEmPn35cRWhR+QlmxMH9VJ0mG2s0WhIejUff5FfDokPwNhjVEQKGstTO2OblI9lyPJfQ7ydqxXeZ4H3Jb0EdCH9drOdMTzbgE33xgU/GXbaTKzwkF1HgMWA8jduNUzBhR6nvM5ZgAbSLO00r9IDLa0a84t2MHnmZy0OK6VU03Ua8E0Y6LK4aaUw9wMMKkaHBD7+55PfvK5xExwbxFj75e9iL1NE1NlqSzLtCfklp4KoVJNZcT9jWzUoDVd5hv0e5g5Du8L4T79tCxO1mq7AmuduUrYy0qYNS2PZ/VY5OcJuGRbg5p9/z/VRZrndXEAeXRbl0fNVlnLwGLImZFR7sQLdc8KzzOcthr58QbXA5wkOx4wDkIPl0vSIaygzBzxPxj/jVS8knIhIFCS/K+5m1JBy9KWRqp5h1nDxBlw6GzP+NtH1ZWigNQ2YI7h/YyNfbjaoY0lCZVqDraCah4vpk2nWsff6/xlAMMiEiWe9MdwrozxdylZAxKCftsvWtICm2NUJFLbjY8cWE8dyaonPyW/eHXCtB7QeLJJb53E2wHpInjyKUj2mM0F7jIXUZfWKo8IBx5f2mJNqS3/PikbTTks4XDyS+WCTwFp6RP7NqJZxKfKQimkNsF1sRiDk7Iyir5M8U2J4pij5noXz87orE9ockDqYBUY/lPbNGxR/2gHecbgY4ezf2azF3t8rIFKR1/xv9HT8nIGHXXR3prqKkG/DVfDoIVGdydACTKGDN2D15HU+b1tH+gT7dzsR5UXCZ3RKq6qd0ItOIKdpNFgpD7FRDlR4q+7dj7TUqDJfOPJPiSVJ6mjkHGcPPXkuJtnYVy9H3uvL+8XZNE28EwZHD/YJmUrpYCX3gNcKOHz0Otgwc0QtPJDoDHD06+xN8JH/I0vWh0lBSB8UiYLN9Dg4/KSVmb1qMTlARnOLQeLKJrxgRDL0tLDaR15TW/XPyP966bBXBupRoQGE3MDwH6NxiAm4EdsY5Z8s2SVmZNv7wsalfl5Dm+5JS9+D2o5QUC2TTfREbnOoTeTOkhjCh5bDjhrKz3qFNHecBKNddIByboHU5mOKdSmX5W8p8khNFf+JRMzf9tdVkRcuckCWhv86xKRAxeh7tFc0iedzl5veXail0/+7ymDMDiDmQtql06Z+jXrKxWtsQ6HOACm+7l5Zj+zdDMi94oM1hrqEhmYjlYciwYzYNT93+pRaWfZVlnpuc2YNtrR1I8xneGR3IGL5Whvpf2V9VgySkuyAOPT7MDmzvLKdCFkc7Gwk9n8ohSjyjhsVTXg2PBK+C/yge3hf2N+WfNmGsNNLNbB8aYiGZVvTLfOLGj7fsTLgUU6VyiXrEJsTkSdn1MzYgJeua1clQk/FvRfrYTsgLs8WBJV2BCqZXyn+i/if0siyl/6EL6BV3kPKjp0+bT37eSUcw0e2cKuad70rLBz1bpT2Hz0XJ54ZTp/gTlsIaQn9Xh3fY1WDBu7XJYIYvQHIH6jw67nejYXplb/EuFTJgn2vnnsceYNJ8DIeck9wVZSgCOswzvYo3r4PChe6K8YrMe2Rm+LSTDNy9MY8o8LXAm8uAtahR1DZOQdKa4XUVIbEEGukjMVA2K4kaYe4UyL5iqtOt3J7sllannF8ASc9cvbkWF+9jnNI2ytMzJprbGTy63d64UvNDw0QwaRhyEABBwks+vnByNIcJv7T2kyW0RgQDO2xkxJlTcK02o7yF6WoUN1KL2Ug1+FgNlOlgMQryZQEbtoeu9vmi68IBEngjFX7pJzHObbcshWKAKDwBBr9npoMq9bPDjEQa160+k/e4YXX4tWfLlkpyq6O0xXmCiyRau3iIszQ0MJlvmBCJZIuRlyZ2UHRz+x8wIOFLUBhhA3kvr37M6Pk8Av35HZT7Jhzu61zI16jhZhoPDBEzuRWsm2kmTjOuT8nKZi2VKQXk0Wpxb9OKlOkG/tmA9G1zvGDhgr3kXcflEAkVYo/kiPbd1J4ZqKhLtP75WDO/3nixwX7iG4ofsryxJGRhgyj+LSmEdE7kurDjMA7O0gt42oGj1bksoA5JxDny/4Rf+zM5HvfhAR3tk6y7GCCOK3Q2sxG6x1hZK6BN+1s6gfl5CZyx84RRbjwM9KPldHhynm9ZSpFjFk2CpToTNviUwnHKit21zZON5eEagods7DVEIhCJEb6Njql4xVH9lKA4rulBfsiVl+PtVxduqTkmko1vPans2dfKo/ScjSpa/S9gw6XvViogxLEbx+Ordhtw1RaVdEUPNHEQUsbaU244zufqnJpsq/pxr2gxEnDnSipitZgczpyJtk2vEcBjUrGOTILhN5yOtmzDFm8QKHcPzev07TGNXWRYuVDNSKpt+1IRi7L90fg+a4HghmtjVdTApDtvXz3l76USeKcdzoT8VmPr2Y1HWlObExn3KKTbR/QBmjq0JiN9UlPxlYrIFHXaqklX4mhAumScxHdzdVnjvxkWsk1MUXXia0mpGtehjEhNJbPDonsQRWttGKPflUIAuXGYnhWt5IeXAVFfH50t4DtQIbD/hxNGU8tri4QPU8G0RlLYsYQGKgd85uexj/G4fg1TyfG4pBW0NbuMnab4sIdKzlhsSbcWewhYMPlaedHMOTC5/HYfak1S8SEPubxGYLimR8i4LY2ZdgaquRZbQ/Je0YFRkLnaBteL32DQLNQk72N629duxnRAm0w8qTlyBE+hi0nGkeg/FkVHZaQ4j8E+thQD5ymr1fb7oGjN3AXY9g+wce4RBFM1q4gdmU9yJSjZ17fr2gioz6C9zSAyIX+/8hQAFTRyZtFL898sRGh2a1WneKqWabYgigV1JxBOPDryi6jkwXI/lNY66XGc9VfcID5u1ZwX0/aiBl3XiDnmDjF49solC8nsE78QavDp66u8EkMTpmJE+vlK0yA+bkBsCuIM/6UBuoYOL1/jI2XeG2PEz2ZAsYZ1E+xPk9hSRWMre0WTKMLSEgW1AEey5lzAz99rtyvubKYyr55juWu+kMXq0urk4B2rRbnYqYuno4Immq0tdblyY01KzCh2Xw/Est5HUDjSwZIvP56c+/16+0t3zl0ALcGm/0LBoOyZv4mamHyJiWcwsYxIuGRUauDHMTELEves1JZbz1v9T7+mVtlOu5doqafvOoJl2DGIQMxA+54PaogLfJuBBKI2PtMlUJOHRAI01YASpLsb+vXb7uzmjWhjgSqEvZJJt8x/VWWgczargTJ9mT3IytjzuFfcjfnPwdeRYJ1rS1/pxWssAe7dbvcVrRPN6Y4wqLTVHTubYLTWf/eUDnooIJLQgPHIe0qsEr4JaBe/+KzAKAfojph8MoUjwPYoEdvVceUyg2lRaaOBy2WuBLqRJDBMMItyk5Hd05yYLkMZ6NmvxoBk47CLJWTlgUztR3/NGiPq/FgHnMzebNL0uF8TisSXySKSAr9/WJ9gB8T4tLFf6fgBuq5iHeNI9VMMuAPe03ZNfY+ujDktov/2qqmof0+nUuzASY9mcCwtGmgrQMmWaVVao+FkpktD0tU+oAP2uzzzGAWIGVx1VS+ltSRUGiJdxclI3EZbBnlGmSUCA7e5B4YC+IxmHIvVpLQxTF0+USdR1BhDSVCiw1kdsNYjrwN4eKrNbVrJe8ePhcT2HMEeiFV/PVC7qxND6b1o8ugyeOOXx2xQgjzqM9/FCXm97upwFjAesR7zJwA8Hgul5F6QNxa3jHRCYYp3ZnahdbpKXTyfFclmacad0DWqthABasOSBZiuw281yi/aR5wlUB0rmcgnZ7GiMN0VMMgfbca8Pu2QPl0EacPgBtGjE8wFctxGbVdUpJYbo8b6JwH5EgUQMSzXmQUoRI6LxHqWGYkq5hDF9RFao5zt8mczYBowq7VD1i5m9fa55yIz0Y+ygL+uv3UC3GK4l6/U4drAbtjDEjNGKlwRLOu0TfA1bZaTxi3OsMyens+1BLKkIJe+sICCeZSoerTVUYn0bp+WJ9Oepqn2cU0h54mAqAFpilBasZOHdiY3rdzDnOmv+nqCDC/nO6g5wVcbBXstpUSHSSKvtTSm4AzZJQQ/oG1k/mlljGM+6Nv2x2AFnc61030wH6NXuRvSHPu6A8Uhb//O22VaCJ/lTWbu1aiAk5nf/GC5BWrRSRqZadTxk8lPtn1ibfOifreJNgPxP1i95mPcT+akr78WlyA8iHwnWPjejGT9pFebNq/gDfORfNMiY77Z+buGtI8nF7tFo0rvKcrL8DcKOF9g1F/2At/qB49bPCHZFnA+G4KCkpoecxrzUfGo5rMsV/kwIpqJtDb+x1DEvcQTW5SZ/a67Fp7aErn7ChFDvrDujj+yPIISNgkTcSb2tdt/ZvwqsN+d041az5qesihvkpbfVstY79YJo3XLoyOeumAEt1/NqluuujarMBMBsBF8FPqjJgQ65PQGgdm7V+J9wbbF4sQfwZZW/5Pc81/crCIEEueK72t8Wj3b8x40ddLJdrFcU6WlGH5LdpVCbmuhjOtmi0tEAAjSuD5Wp39jYznnyBmENk5TBLE0ETNfU0Dl9QtdGaSH/rSW1cnE79MPhWf1r4m+iHiP6ahsVqkDtHWRu1BgsqTP0dAsfNceXfTeGs1OqX4XYa3QFixPg+rOAH37PEcedjvbKfuZge9TO0chQh4zWyMtIdsnxDUpX6muiPzckXL6iUKStqU2TcIegGfJDOPDTg499b2do8/ld1xanZuwINb1szFm8H0/0tcC1/aIQr73U76WS435gB6CJquB84PsIUGnZlWhvb7lezvHL4PncT/6Gif65jXfY6b2VjPRJ6xYp3h9ym0F514VQ6i+PpS/a1jKN1zJ37/PSE32h0ntYYrWzD+Jv5eYbMUMcGrFO6dMmp0Ch6kXUMzJcBWS6MyET8+oxC0D4RcMarXyuTbd18UVzVT1WSP0zky5/lmZ/ecxbb9KNupdl6VRBmggoL4JoVYSNNBaAifpqW4WCthkUiMqfQpD4xnK8jMxEY9u3K243ID5p8VSQigbf37d+cTESOoLwhIPudmktJRN7s7Wm4ReH2wwkoaUPXgOnuL2BrO6MVZPDD/ulBZjhwNzYcjl7p2RZAARrpbWHQMqCndB5FiRLt6ip3jGlLIbsrig87xczcTrRqGFiWDJ7RdWqku1E57q0IVwqA3yst92oB7MUjf/7Sm6+hst9JPe6fcLX1TbyWnemDWGVF1rrMOZCQoG+PoNY3qBurP8Wg3ZlqlRKj4ttaTqWT8BBj9ScTf7q4H4ZtNxo0NaEo3frMcoYxCq3h7CfXrW4xjMmxBAclpPwgdq9uFoa/p0BEfP6YXeHNn3jJvwQvDDIHygB87eOZH05ItmiGx3F+baRhoBrO8jCkp8tpQYedJu4JJHO6tiM+hG1dqfzJ2jjM56rcmflLbh0qABUlrSYzVRG9JhK1kVLXEx/abAre9+fhwGEKuO2OPa0EsY/z+F38DTgnqIUbCTW4HTMV7fUFTqWRuOQMY8Hd8F53lgg81nhHA2BxFr6PLM1yf+LzJ2yHEOBvb5WCLt687rmF1D7WVr6y7XLT2I0ASjgA+JiKQ940KtGzTAdjvdfWOwqF7NO1mulPXaQtb9phoYtDs8tn2CR573YCJCzsWglGRQsLW/LxQggliX96yzsPPTlxBOlUuoeRVqf28Jsl3FaRx5giBHqa+y+8k0dwudbF9oB7TFugr6B61oOSmj79ya/6dxBY+hXNKgtASDcaHdDkuY2cXZ3iU9ljUgUAFf2cyuZJEvAN8+uK6nX/mneBJQ5vA9rkP98fBm4nzi2f6SzfZ40rGU8Zh3lfbOQyOfDcEvWjXKr/DTVfmYGcnVQtSNym72Tly9iujfz+5GKAVE9Wt0wzKawap4YFE665FrN3/lFoO5+6epfFXZHpG37z9k57Nul7Lj3euPohdYvOnRg59nLYzwJpGoiOFhwu/aQ/TraTVlsYVcwtQUIkg+GeX867Zynz7j3hwX566KnWzJF9WlawcRMCtTDE6Z9mFAqWTS4mw2h1NwU3RIrW6StzrodJO+RCNZFotcmXxipCBo+Ls4qXMqJXxzAQaiibEm6ierNKIPhTgVS3u8AUaROlpGA9AUWqYv495X2q/tEzNGDZTNetgSxV7PjXCGXd0ra6DRUuFJzfQxjL+2lubgA6HuauVYgjbJiSk6eXrT+gLduD35V6xAhjAtfktcjrMhXwZoGhvYner7yFtLxQHQsUVbYZfjF1yZ4o2Z1b0pNF+j4wgozMdbMOu/tYS4wTOaXzX6fJk8fwxebN2mkQPspTHhRG1Vj9E2ekWwPpQk4OFI01mFzxd5pGgwzT2jwnMqHxF/cz/dYWpmzutilsTla7hmjWQCLMSjbj+1v0iec8/SQh/v0ENpDMTghK39vlacPNk0R13f35s+Lo8xjUS6w/4gLeeesNEnQ7UXBbfSRL6HgthR787OIQ+/oddwFWUuvpL8v+ULCNBp1Z4T2Zk9wKusQScfMTi+sEajOvYFlFTqCMkgql8c+RUOqPzqXdNvE5POdssllsGSPdX3CyWE6VwaWW91razvtbeqZk1wk/N3Do4FRzoaFdVzA7wbg+YRvytrkm23s7piC5fgO+Q2765aplMtqUvy8OHYHWoHBgtQcLitB2+aJkp7veYPrEvoBWlBUzKtyMhE8UFrbl5Oca9XXtoSZxSX9kAYnZednnukm46TkXMHxpDTTgrP5SfVseHUq0slhouJnD1ZZdbsOF8P/VM8iAhV7FWcd1tSf8bmvt9SNcTYNwNSFC1oa20KSOMVIqY5/cNFQUpltVDuguRj3O0AveszNH4DQpuZimQg4XqQ0iBFfGuptVoOi63RQID9ahkET1jEXYjV+2BYz3wusLFO6xNdMcyl+6uSCBFN1NiHLj8aTWV1GreWX7OdKjGIgbc4DzkTlo90X4ilHMrUa93yOe+qGB4CiEOOCfcEGGwVGPU5xbzewzOS8bpnnFDo6dMs38E5SBm14jtoCkafYckHyjH+IfmH4SDdLjRHdP4aH5WT6RCHkxxZ6hmipiUx/M0Yjl5zCK0FpaqXO1ef8IjB7/Z1hfBkLegFknjChJCvV7ea/xjy/xW3cX3kxXendj5UAOrkgnDIsk0rRoBrRG46Zs9IEzjk7ac53Lv3GvL1npq7YDH21gkfgomgI7AzkyJ16EIbkjLSMVwrTddixFrvaoydZyGsNlfn6yFd+ADZOQpmdiTQMYAx9NMDoR4ZoQMNZbcCLi8uOhCzQoOmbE01ckkMMiIUXrVBISVTD1ZXRBSgZMX9n0KsePDHG5XTU3hFleLaZ4uSGYzptkbV3asvnCNXSTTpT8m+GqN/5eYOKNRKjExRT/fBjF4jv7sFSUxSw28c3iGsgLSyWquUW1Gx0xNSMLIZawi/xffrxN1ZxORr1jXyjbarGii4QHH0OeVxipwOqQeJDsRhAib7uo2mlY3gHny6O7CfzlUW5a+m/aeRBRc4p48dmFGvTRFWTBVWsAtBDEPxX2H7vArt4S8m0LqM5H4u4D2qchs3Ke6iohu7ZpccEQZdwh1cQg8AAAHIKKZ4Gmd7aV1sgQIjK6+Fjre1josU9iHq6hdSrVtH4Og+8QTiWJpzF+cX4YqoDY0HC/RUw5ouXQnE06cvqXkWV3kcKR/zlxbGYReEiTl1urEJ0I/+cVonsTNkC989R6ngHpr2wBslmXDARn61YfhbBBtw4ptYLNPu8cRYtqhyiNYUG/lzQ4FuqsCzLVriebL/aEz76CEZaGKn8A7+HRGDYHOVMEJQBm7wtC5oF/4iNJeX3fTVuwiSHhlR2KjFwJ3VmOEzaQiQXPb0rIRiqWeIBOwXFgeuWAayeKwvRVlkLTCcoiGN0h1oSXc1mcJhBQT5imjyYoZqZhHwO+Sc3/Lz0hrBNJEx0Jnq2YOBfIYcSZuv24WtuNYO3845qHm7DHpdDPWh+FXLzkdxErcuWvHVd3saN4Xqmsi6FkfZWsFDbCW0nF20Iiso9IZDJ0A5sMZTVbbIl59oJndU5KWBHTKWz9XFPzyz623f4drBLlv6et94xC9Kc6lWRlK0VQ5d6RmRkhyx7aDPaIt8EMsNvSjKtdQjO0Ol0IjcsAQN/DglYHU7bTwPEzSRb+ilL3aZS3fXQSArghRSOtyBh6f8PDx9U99gKCO0jI//HT0MTNsks0Ktbj2h+qdOQk8IiNV3lyE72VDCNbamekea1iF43x6Q7bh3IQYqIt591PSxvfgdEW/es4wNFxeb8YOfwdUQ00yPw6k5hgsm8GKHHmxFIbPK2u1GQzgGpLk0YZ1X4ANYSNAEm0YHtoe2nKsznTyK429Mn1wuloS7h8UnDqPKmaxhXd5yKxDDTdAMY3u/jDXJ8aR6WfurnQJlDBBUYjFLgD7KQvXe5dLzjrnfTK/macoDX6FpNPTW/u7UVgbi6NiYOcaglrOHVCCt+xeyaQXwMy8Kv/6DZ/PtAHizKlJ7Q1XvMtj/+KwbfZnb2JDXVOr3Ma1ysqJiZ63MnTySscw1sz7Q4pgEhvzeupcrbST+CbM5MkwBEqc8uHULDJD5FoZcgNsVVH9PLFN1LEG4hEqeWxri8JEHvLqsI07bENnCdioRpQs2dzdzPbDVvJCEFS9bcurLiFoHPs+AEr3XyciLD9HuO1AINtzlurVwdvaEBIRDsDNFKTGXYNVJdWIggM81LIjqtAtCXdaLiribqLJoCtMnFWPwseGX3NI2q6lZrA51dIljQLMSb0+DeALnCrr9znMjBXhMpyViHPMqYTQXSgTO9cKXVXz86EM/xzH7RWosIKcGZ4CU8kuXQi7+Ms9qz+R6Vim443tK49/mBw242h8lGS/ThX1bP1xD8CgE73/9Fp67lieGeWp1odD3frubryEZQxatwSvGt0yD5uoJ3H3NK2nWDxNCpcjkRP56q8TBIYD7Gj9MStFjoqsUiY6z6gY1Lqt6h3k1WwpiFbl61RXdnxdAhBjuzQi+AA87Qv7wzdmQhkENBW5gY+dHU11p8s8dNb3FgkpzqY6RWVrXth3o6y/HxPiJeW6Wv1+yFIPRZSFngQ3bRH+3z5JXjj2Q+rDOK4RHst5x9elAbQBeAgEiopWfKiAdlYPieXKnY/IZMY30dCUPjYyraoGFhYrKKLrHtU23FmjKNLu5BAZKS8Y0SXvAn0A2Y9UOm8vewi1DCg06WgeLLRFn1nqg0IQRydHKdYouoWSQ+JTgHoUvS8vnilZ09/AbXfTjMfcr5hUnmoZrrro/EJqv86jgzySjtv1NTrhr1dnNILaFqk1xiR7QnZXbBkb2umediajhobqlgHyaGkzBZWY2Ea88BbkNEGenlCrVYjOPtY9MDiZ1rYnwmCRGi9GciclwQ9e2KFVhrwoJDceEwiKImWXQRTIFhMfZn41o7BBdLfjxXwS/4tEFl0kTyHTh5LBdSipXWu8RjxO6sVQoVpM9wxcpAM+C9UJJZ2GIGyrmiOv9uH69k/apfi2AKXPgHH8UvucyRREiv6XllKrFS95JBQpQz57JGtnjBH093WBBXZzokArjM5DK6XHSXkJV6cJudaHxy4KrOhbk/sLvuzj1WdAVLoWDipwuaK3Me5eUYfZDiqgBGlOIIGEijBQYVljR2fyc2TBiLJkCm1i6JMu4KRF1jBWWlpWy82p+9Bi34E7tnXVjVK3sTS8um5p1ePwqeHTvpbOditWsKsYj8dnC0AjkaTfsqMJ0mdHRCdNCpuAPqH+ZKhgGA8bArqk3v4uc7vTVjU88uASCyVLWkmLX4MKF2A/axmimkWEu89l/Ygi4mi5PGe3eydXnLrAlzx1tEgXE5ct6ltROYZbgWX5RZcjNRaVycA71nnXruZuoY6r7erGbwqVCHtZfPQDO/BT0IDnubMNMZEIP/U8NYvN1qI8Ndx0tD0CUBlFF9YWQtT1669K0irVhun9b5xoET2Vnw/lZlQrqZG8fttoYOgelfn3K0/bNOA1N2JHXJGZmxNnyQOKFN0lO1LTiU+mQ6MRA0mk6iGISrxd701iFCMAdT1vrINh7SlJ8fXPkkpBQL6CFbGvAz++zdJzAgIYs692flgsOq4+p7oYXQMGQjmb024sxROTPD6tPNX5UvTm+T+1S3dxe0liftXz48I713u+ZN5QbKSUSdP6/JjHajcJ5LtojfXqPE6l5MroztCZanMgW/DhGcEVGFDEmoanxVWR/GO3yFwIG8w4U7NQU7UtxN0VoqRC8eoSzpVMnlwgbW3ZvpalMn+BfqDnaF/BmnTgQJjpqz5v9sPPw6FzonYfSzeek9QePMZ9MWO0j16vo7XdwcI6m0u/9XrXitwnn5VrHhWrzVnSrwqWJOtTmPauSdyxNDFts3XwjyTNyP6IbkwxDzgyNUgowZr8qJgF8Qr9mPycqm08k6PYKqNRh+PwbcROapi+7cJyLTuht8plrmmb7/9j+hbiFxc66xMPDDV1NejdHATamB7c6H4Fbgosz3Fvws9EziP+b4avYhXMyonbLsJ6P6ujWms8FxpTz8RRsie0GxLC9Vj451535apDWpmC/icx3zzWCbo9cnoL9DdPjfu5cl8FMRBOS1BcL0i5/rPCoeuVn7ope0aukrDO0j8QMTo/Uqplx+ZrbxZYYQPz9AwC2FNZ6sZrs1i3YDjS81CvmqbYRDXeNCEU+PgGNPbTGZlDXKve6EExh8eF7sBOZlus2e+/bXmOtSB6R67v1b4AySKZh+XxVsdwJnE31DcRxnG7jxb6Jc8yIHqagnvwUg7MYZ5TWQjndnTDqx9ggnf0OH/PheM8Cl4GXkT5tmGCrDBLb2I1yEOCnDTFMDA28436+inMhTjRQvc32VNtcy3QoTrpkoudNaStWtqsm2zFQJ5NF2MP62Oqv3jVtdDIwR2eQYKi5qKfHQzdrt6TBnRzEC+dQ2168+6J41d1iETEG+NXH3Eoaax+xzPmNNLjMVQwa4ReTKyyErho5WwoQ/h+TycKltWLzhi2bFJNK+nvj6VPqVX5wauJ9AjK4mX5NZSsTptSGIZZ97vGiZ7DkW/0li9T2pCtuWucDEzUgGldEXRkq5lYt/LnwTIP/jm3gwNfuj7sB+BWy+zLBsaUazAHR5hBpaBZCPIRCaxTIVxv0R58lRCjqn9KD/4VID5tU/FmEgYWgRS4g3iMiZfVQJGuDMWy44MLrUD0xNENtbCcQ8MctcQYChAmEgV86wBJVFKnYtK3TS0xn6aD39bB1ZkKD3sj7P6wh3FTOwV1GoZkIo0us2JOEudV8RUHRhji1+ajgff4mEKc1TpHwrwBvCdos4pKw2n3a1uyZHlEbGKXE+RUEPO0zNuESj+2mZqI6aK6v89DJljdT5dJ9iYlJ4KWFyVdmVHrBRZDaae/mGI81QYx7/Q5wlBEPgRrM7GE593Wu44Rj753RNtWW/F6is7hDVA3MtCyVKLy5K8PZl0vXUh2MTdPB0ugOclRtF9Sdm5akgzqam1jmzgTu+4qEm/PDb4ZlVmDU0XXwayHKlaC5QP33A0qURmTrA7hwKaTaNzObdy6TfVHbWw1NUGaYF/mgh/WkOroNCkZ1u/Tdf/uo/k6WOD9Vo+EWI0qY7m+TUIvKnFfNkq5dbOmA2tdHCPVmMN1QrVfYEGKwRcF4vEYIHDyvynxXVL4RSJ9n8eAzWbg2YEjjfbQNB5qe6+G7VRUeUYam8N7IhSTewZSKYMAEIa4zUhXttG465IV1Ks27zpne0dt+uSFW4WGKdyNiuBwgAXCT8OlqIaf9dExyj8WPT+gWNwSbOAlOOo1X9cE+phIeLnJWxhiTeoAjhhWPVX2VGPmh2F0Wu56y8usCpcaOW0wvkb39i0anaYvU6e0DDiZeAVZkOdHVoSFvmrcf5xgbgUd1IAafQiPWGrJRP/tB0ql0hA41fOkUKJidCOzTO4PGzBe+pQmGjasjnP2a7mPOJ9XXZeajXEomisPHU2/sggvyNMFH5AVuikP0LWWYnldY0GJrxgc65aWaWFBQWct+ZgMR2nFKw/E6uweDjQHDM8NdkN5C73JIYMckKsZD9ka/be8k2BRCbgFk4qrkPezP1G8klKg2flPwrrMRHEOsp0imgnhC6IlFliWH/mYRJIE7brdn3C6MsE5J0ApVngAC1yQM53rPQI4uLPsan0Ts/l6ycm7VmjYkvpO1dufjDkmQ0o/wGGe3Wf22KyfEFtSkKXpzKQg+Qs8i4/GifsSSOgXcDTMU8JQbtTYjKxgVKt5+yBSynzkTqnLTWMZlZtG5gTlf1kLhb/p5bQwwZF8JzSZfbff2mn6kK4WjL/yShsSaGSbs6Sp05C7NDRnSMVVwP3tE7GaSZQ6imbnQa7yHp21SApq9sGxJdwHWF4QX1Czx4K3Bn3E3qLa8PM+Lxf2vDqTaDOs//3iWRf8zuGPkIoOlRCvenc4ICGTfVjGP/J0roObsUgeLSFzizgxEvIlegKCE5V6fs+Lh1GZm0fIkVLAfY3pBbKqAs7tWlraLFBOmW/PYoYxUrBGid71kugYxHwyGvac9q3MxlPehghjWwP3l6Hav0dIS39DlbiLas5orYOUv0yDJ3iuh6RRQpRZOcwaLQEaX1QOZqoV0jnnSIghQGK2u/r3o7Pl1/uAJMOPoBu9lAGJnV4NGubamngxBlFIJOrp5YV5uiBknZZe5ChSYYrYKyu1MmE17huSat9fJqLFt6Al/8qNA1yW1XFE2Li0pRyGic7drAV1QE58w4bpTdXYrbtL6W8KqkaZub2dceHIlhOltLDC0LChGGW+5/zNDuLjeTqMK4KcNbDv+QnWHu7NCq/4NMq5keuydTNTpr3Z22TqaE5d3cObGr78nr0MUOdPUEEoiSedJaQawqncB7wK8lDAPlFQrDVlGErVAqVPf4jLP6C239ySYRkq9vKIHQYGBLm+auO/njNBFf17eUxuriWlVhzpH4k8mqwaTVLmAuOeQUYXdhLaxJHcGx91YsfI8wlvUTrvzzrQvIMpVKbXDjAEwqSSmJjDixxpvyLRPpFutosK+Jhgodt0Ga+v5P26dCHnWZMacGo/ksaadMhW7HxQg8m3zzACbNlpaJx97EqV6xCISZuzDuPzH/AHqzAd9DnfXcl0HYzfVHm+7/F4Ghul8IO7fj+3rFOPAALFDB3nGiogtcRNlqxvJIwmq1uPeDsbLnO5S3dF3sJOcodCWrWnjflrZytUvBS1uoE/JjwriLSqios+7sDukORZL1CdUktUy7I4pGKeV0qZB8xlWMyxIYmLmZXDEDnZXOgdXiyPwS3I3YfIIvOYGtcRTitoILlxLN7WCV3/A54ssvUMoeSVBvhjY5uyxhxwjCCnORxfDt1AB3/Epx9aLXykGnjgzBr68XPsJMP/mbw4krU/6tqfDEOaP+ucZqa0JdpUBzSVe09DpfBYfUCyyKl8rs4ojEJMqxnV0Vx8Nq2EM/3eqRnar6wbzzXOhHCwOC3SvjgLkICTe/1zFS8oCyRGIib31acVj8/vxNNGLMi4lEBsyWhLjA3Jap8FseFACQ2OtcDHzY0F8huSeK/IO+/5ykCxsYkbbyvv7Af0dJQX+V4wuZk4GS5oVqUiJUo3UftpA04Xo0vdZkZkxDcw1GCmCv2KVSt8tZ2spdzQ5dBUljxfEEYLEKUoerGqvfIlcS0V5sCLISHehwgBe0RnQCknJsjcfLe4qX+JgSey5EfxWDcpROA7W4CIsO7/FO29SLtC7gPI7Y8ZnoJylR6bB5Nv2vY4kqnmFdHBhjPh5PWzwETxn+v6Gf+fq+BB7Pui+VTmCMXnvMSuoTx9vgFp7029RJ6ORdSnnIF/RBGiWq/D37SgcyyiN3lXZ+ZaazCxnCv4zGFTo74eNB3K5TLb//sNcbA4cigErDz4yOHC8ZtYzMPdkQnsEbEua7hn0rRj29H2cedaw4Npp8LofMj74oP/xfQK/6OVySP8dS16u1rYzjCzlkSK+rl3fTAOTMPI0HCUtXhSi7KNp76pHXKvISo5vXEJixSIcLJPRjIj/ixFIRklrG4M6vJm6sRqY6giWN0D4KO1G4aGwFxvxhHD4rLpuPi7NJeRBK1EWQCFpv2xgRT92dqLYdSj4eWt0MKmXPR3gCEQgTg5/H+NkUZPb9G774nKFBduOuleLC18ZnX9QNVTgD5DWWR4gkKXtFVXksH7HmIh8kUM/ZfK0qx7fsKsS046629lVgtjI5BcoqSY1ZFOqaJAcwirExDkKn+IYMm+Fguwgu7SNlFsamAY0u23nD/gw9/hEqOGVtnPZL0BPxkNS4cHw/F2XwCTm2wLb7H4yyu6FpHrsGhhFE5uimgBjVM6VoRe4F+1TIbpsLU0LoLdaVvNn18J0Znz67S0OCOwlYK8QbnqdvsTMrW2eJgVkJiP88MI6t4zijc/vuqKPKnbOfR6UfNTCmiryGvBmCgq/bfmDF27/IfziHXeuNLQdmatCS9ViNRnjQsLjd7lSdaLxZ2jbxbSfD0yzXVRBq8LFaIKPmGsN2ZL/odGSfI7Gw4TOXt/uXfzURs/ZvAo5grugGO/K1uXfQfTem9Q509j6UBYTgLTGkxCxNiMLtafrwetPkfUWmv0+cFRzHCESyW4jnKiuWZ02WvFpXqcl3G/Z1tc4VFZSrj6yVEo6bBg3F3Vz6y/tfvpUebrc1BAV4yvrCevhOS7qG9LM0jGD+dxGbepU9DmrXC41PdztHC657rrXGRxr7LZL2U96Zmn5lvgjAnIfV+NXaWRnDl/W4FapgO2gD77w7TcUF1FHaIEBc2R+Zfcn/Y1v4unNWJ8NthcB7ABsFPj1FUsifuFUNYVP+L52Ci2pUN+o2UE7ci8U46+FOIkXOO7HW9b7POohgFyK+y7lRpzrGzSwWQmZokxO5h6rHlMr4QSdScNJhc40Y2qcx83EO+G91jhOgKQ/i9sRf4zcBzmM6a+QZGdrVUGFMCG5O2Lgd8NHP99fbm9M3JXVMwMPCWjYXihGRySKFzjE+lLJ43JMDZ4qpv4D8p7CqHfUOz7Ehy1DUP2wkojdIeTlHjLXmY7P1yMql8Wcfi6AQfKHz4hl3gI6R4LYC8A4LIWPLL1I+Cv+24gZHl83U/Vcm+SDt+DoDgmRltVEs3910rHA0dWsOFaJXEW2v3ImU1yhiF3wLe6LWnQMcKMYex1vOKC3LhOCP7pebX/QxTRNYZi+Pzi8mo7e3hBwLqSE3KENNZhbA4nirZFonTL8fAh7267KJIjajyJLkx2WNzaa+IEBU7Muy8A+eJ2zSjNi6TFsh8B0NQVDVxIXgYXCnRUmcUOXIdo+7/DBBP0m8Ke7NPG7FU8Gu8jcmriYtDSheOTCaWCkQX3BfvE30Pkc0MYPvb3g82MpXU30A9X4yUzwcsckCnPuu4xTo5Gk19Po4Z+X5eX18MdqW8QOH30X8KbmyBXPQlsp7i6yB1dv4/Ly33K2lN9JneWko0Z55o0KGM+xE/p0FUMWOemdw4Z7lms9AcROd7YPXbgO0lMYeHPxBVutkBQZREq7cH2q1w3+F8Xp+c6iDBWUuVnm5/MizO3abloJDDa9ojLaMiYG4l3L8TIYVZYNKD/p89k6jOXePafzgpamz1qmdbMEGZ2gjK90eCw7dguwjVKkbbDsQuP/crp1QiRZTPXwmJb9ntAf6L52UUw4VkIwq+4D4uiQT9iMvmLF85nAO941tn7tbh6Wj8l5XyOcM476Mwfw+PZzXlCK80N3zVbr9mXJYUlBUm0SLlmhEhORaBa+LcmzJzW8LzJmJ2eClS/8coZiQDQOH0wcwM7HkiNquLV3nlwiTOAxsqkf8i31NV6hfM/p71QBmG8r4pNdk/MIlFkI061UJqz4VV7MUM8YDy2S0e0XTAsB5o1Z+moQGeFcVKQO9fz93rOSiixIne8Sdp974EFgUNabp4/nPoOGjZFaqD5fFi+VbC02JVisXk8BCj2P2h9vEC0VlZE/cfaKR2NwDRPjjM8BMM1X2mtHtDzOA32jZLhVo0fn02CaT6+Eybrab7HXOw+OBmo7nmQg/8d/RjPq6z7ZufiPED5kV5DdB9/w8oii4J2eCgn9oMkF+54r2BC+SOTmkHjloL6QO0PcWDoa/jLp0hQPN92ztvjTgNsyFpm0Dvlpavdz9yzdXenvjrDRR4YHoE+EnpS3xi0ZjMaZxVG/bKQntSwXXS7AgYggzuY3MG9NTrjsnWwyhjS/EMM6QHx2TFLXk/DRL4iDecw7rBf/IzcUiwfR3PgSnTnXEF+ldHIM07gMsxGmqs6GISDk+2k8WLjL/XLQ63f2UUpcw56LP3755Gfwy0ZiEUmlP3MbajYyXeeG2Aywa0cmvzi8AJQfmf/aeKDGr22U3nQYG1m1ilS/GAGrB1LJdab70yyw7nj/kSpBofTxsnTfjXs4xxOz6mkbMk4KUNevRLB4S7alkdCMJmdSoSKARzRK12RjQBIXdEcT8LPXR5PnxO7MXlau89CGnUJxwOlHSNQjNnOdNTxrocONUwiKOyBk0jtEjUQtBFybAHMae/tYw7nyo1vyfrC9OmgKWl5rM0Hd9ScE27N/APNu1bJ5ry+gjYsIyxqOCTko3l59NnzWmdsiPVP+ho/I1wLcqhNO2mtLgX7lSkVPrwUi1Kl+sFZLAM/YfhJa12PgbsIJ4T5CE2NgcDLGOlf8PuHjaE1/WjIbcFO2DbK+t/QeI/P9eFvxzb8AtUW9yVB/fQjz9iJCQve8RsFZENgLaF1ul5V8taGleBA4UpPLfBsKXo3oHAKchLKUg1x1Igz48llUKQP0iGcGN+iAXmPJV4Hr92a1YtKCvmFfVRXCG2YnLnv5SxhBhpI8DSITu5XEh/XLJ1UR2FDseWNHqsMrPZmGzZtyYkTOdJc8Lz22aY/3je0V14uIQwmKjRXCmyc7NDt8RTMG1JLIQZu1pbkGQqHk4Ze1Az18Pq+2EjG5igiIBJ0QsMVCekQRcTZkwPukx5EAWx+ZtQ78Zbu1XANfZRKzEE7dbR7corGR41e/K/gI48+II6vaM5i42Sr0CXJzJKdkllFE6jNcWW54KV1m5aFuAP8lT56aLLFydX2yWpuZPiZLiqbRznDQ+FGsfCLxPZF9nYdA+LFYthYs6z1thDuIlFiQj22Yhns4q4LXH1mI2BjyhEd6ELJzUPQu26Vk62JCxIEVdW2C3lRcqmlosiX7EoQe5d1ahj56aNo0brC/w91MAkZIzq3iRT8AEpTSqnqJU9MnQraNMUJor4xSxzwKsYezJ4p7rofxVkv6vaf/LHtsgvPfzfgnDPhp3Vz7yvJ5CDCnMUIPpKCq5szGmuaLQahV2+kkRW5/SGsn1lck9od7f63qfYea4dyLl6ahsfaQ2KMCQX0atriUDIUZmTiFb51zYUqJ7v6FP3C3//p4P3EOqMG+Dnl2v5PwpZeKsPDJ+7m/XrWckscaahH5YXHING6tu5XzlyP0UOuO8IItcEpEYP7brWIZHNWGIRmtfO75s7cn/Cpx5t5HXE8IFXogQhjQdzGWoeinYGZymo2WbV3yh/SIBdbqYPzarzxnBzbEfTsJy0e6kOvSXVdeF2oixMZrGDK1uly2CQR3QZ8PCqeTu0FHu3vTi1GTA8L2PvNX+3bC9v8vrQuBqwSMAFZp6JB+NWoUKstKYKR0i7hSkyBulcwMFKp6o1NYDOxVsTEtDOBjdZLeXdDR2ZERzDRxYXMzFyFjHijANLlm8kpgUfZYOi5CIP5WXwZ5W4jW05Z9mPj45mgXQnV4QoE/SQjUGGzJG3e5tWn1FOlh4in+crhDkNAhBRCsjz9CVxxmJ3M2f5zsOZRRPWtywbAOSf6QCr2RIE7ID/BZLA6dxy0BMJEVtR5dewQWM64bIC4+fV6XopNvOwu3jfmcA6Gblt16RopZ4++Mr5QzB2qiWvYf2FgELn4hOUyxs8fWBBgMQzTm4LPnK6KuvPMj8OduLGY3PNWpn8IK2JE+L7jZJagl8JjGWqNBmuvTHCu26kLwudvfOWlJDP6N1M4im2/p+r5E1OhxAgZ3NMKOJ8S5AVPW+cZqPVlBvSoVCRmHh44ZspoMvGdoPnirL4xtHsOryEvKKlnSq9pUTP5Tu8Kb3n7Op2gKTz4ATeEAPgHCcQJDRhFDs1nrGO6QAbtoc5oJLcR/QeLsgZhcMxJmk2KiiNeS27DGFjppDjVOXaGRBOder4D5SlUpunrCkeluCUoMBny8hQLwVGym32KzJjCQCuEiatT0p7AZZuJLmupiKys98DL1oq5LFQLANcfnZs/hV8dDAZz1atmnEiSphH6TYkM6OY9wXFxV3jS5su841DXjQIVngm+vqnXSmeACLYnrjjmTvxcv229ybAN2mIGtNtDwaUOiXC4BmvOehzNli4Gc0DZ0AGYcGA4fE8XajBTp4EZsQsNbvmFSbtX2moX4E3KFJ67bTKU/gmHI8QMvSTpp6Hc3OqpnU5TG8ut1hgSrP+uCbwBjw8/3kB2IRpBTcfwE+Mavn7vqS3bvniBQIdBlUGASEGSFFyu0SDpkvvnUyUSFUuPWSt1DWWLHziKq5fEEQfQrfaW9lMUTWrEZr5xq6Q2raTDSGaQ3jGhpPmVWm55CPLRZ3eHCw0SzrwKla9piuk8OM17FOqS2GzzH1Wu+MoIX7Fw+RmvH5kuQjuNbjSDqo9chnREqlFZ4tkYyimOgux/kwha6/zIK7yfQtQRLdDP9b1QbUaackkMpgSjd467YnYngL+jkTv8EDbf0lATSS8ae/DyPGPHyrySunh4XT9L2mJeDSdKhKAXdyPwQ6nsobiv4SDx3xJ0jHpSO+fzxjtz5GWUWB+OyXv0NmP5jULH+hOHts3uoXxBAwV9/KoD+gulEW8cLZvFOQ+1hdrNJrVUb7daGLJOQljwSxHaBPLC2iGRb2tPWa6jJ7oDEmMfQi26h4Lu/aRFrd8sV/Bz5vnGct2Um+CZuHfkCp0Ilpx6pqwbVgsDQY2DZlDFQC/f24Jus4bv5GYWBFQpFyuMsgqMuoHkvgZy4Rs3zyh404BpEXkn2JFvwbR2y6BRqrRpBcURG1dagDou1N9WDm5LNoJjOeWYrxdod61XGLaOe/ozEuHPWSydNJlnXSxz8DuVQqrS7QX9rqy8dTClcxSK6IIZK6NpGkiDkAEGZ8ReEHrXSqueq9625EZuagb/zOxqoWqbmrYyiuTXTjbtgkEaccs334yQ7FL8FAklF1OJqYe/tVy3i32wFD9VVUpkTUHeKFpk4HLDsdUYn+iN7+ZTejC92UzAEXCbw/p7q7o40zHB3EVRHH92bT2NUsRRR0+NPfKL5HCkngA3NZ4XkSdp477tqQPIgYQGyorXn7MXbAzQQ4O8N9gn68gjFBxC/sH+X2dTg5Y/plwRo0/hy1wQ6Wejt4/aybXBzXexyWnaeVvPUO5nNTVYdS5fv7ViOD7+Tmf6kpltUnO5WMs2EzlIrrBjfcWMooOuVdFOMH3cNt3MjfwkdHaOc5JEvUjHbwoLPG8Wkf1CfGrtDlNZ9+gcpTCDpa7+9p02P7+mYnQiWJrUGst4c+QMR5vkXaeRM7JRfRqvMBLCGoOXJTWkaWwxPYJSgrHv7uZB7Yj8KxmGKza/areK53D6XQFMcN1H8vQI0BEof02r8ecarDESTpORMQLR1OpJOfvSA0kg4g9Cwixa7A8lrs2lbkSbV+UGppd5KIL7m3+zG0+BgGuK2oxbGdipaoTZb1Z979lojl15vFCj0IUP/XSXpeH3obM6NPUXbwMfaPgr/Pa2VzkSxY9swTg+Uj+w/y2wCJ8RtvCt5sAk/7EGpHjQ9jqM12pDMeuPUTIvfbDG0+oskIEXl08kc0kWqBR3XtKHPIpTzgx8cvtiJsHIWahenLuw+ILu+9Yu/QyMjUI6hp0ob72+HFmFf8DZzzsqFc3Dtzl5+N77coqEZlRrrVV2GhelvaQMP4MA/1Q5scZAuSPb7sa+i7de10cy2VLGi30wX70EWaMITOSHXJ9/Bz8O+C1vPxJODk2Pj7wS3HEvzXZhtBNv0PzDS95/PB2Ma30pL7Q19kWfTKozrkviIdIfKhyJx/iY3BVtaw/bZEI1fc4W/HLfdNbz77snu+4kGg+zuKYAY/zK1nAKuColZp+VvmsMt4BgwnSjTi4z113UaomI4ygv4KozJ8tLScgkDmyuBV69smmoqWJ5nGdDkvwEpusUsFZGLa2ujgTNFZUs3ifvMZ3qc0IjrgyFYz35Ed5uOyMwU97gE742dOt89DPbewv6CaSJMM0ZWcabeIEL8cfmsVWH5GiE7mYLe4OkdEK/8JjBkuVDRNdymSDPPnS9/iWSPKwye2BkFUGYCv8h6g5tTfzIAAOBs//2jUuOJmron7MqDG8+oioQn2I1IenebM6BzQe1AJc8ZhNCHFrqKdMfANc8WrT3IAkL8zyIqH3JK2Ln6yW1P2LPqkeXaudtnsmqfkNeHNbUclB13q8kTYzLQrdfMziuk44ydxuZemKVUDr0d9QqpRrs7qtJa5XGiWioeYu6nu6mei0N6N35qKzCMMXYTCct2BTUaDJg9I98SeAF0T1Sz0Xd915lnjLL/MT9iSbc3/3duNuOENt/jU0hFw4maT6YEcKyvMNtarZp3WR2Hy/TkEGEMLCxFWqE2j0pcT9sr569kXzPVoDQg0pBlACSNhotgCN8wXL3aIPrtyuuHlGxrxsJbcPaDnJt5XfVMr/nX1xi2iSxJyX3Stgje1OM8vBo21nsFx5Mpya1+w1jj1QiGDIidV4VHIMki2FfeqIssyYfn+P6WVksQPuLb7X1Cd3FUPPqcjuLmr5a5QVKDmzGk+Tt9UQruRyYN4DPloyWvoFbOwgszay0GjDOp6+yFo1wupHgzfKxuTmgfYp7tPnIYsvaPKKNAF1GktsqaZDbbra0XB6U6sANeIOxkGuMcJgR9EOQkjo9/EjexJdjNU4hwT2BtKEmbTQi734UCgIrw1Ou4paAAMmucvpRTFZzATzIMTsD8nCR9aHOvAKVC5NRHQGW+WIU0L9QWyaAoRjotH62yO1chCJaSrstYNhpSm5DrPwaDgfLAWSFhgSmu42eFpFPiKLoae942J6wmFokFs7yXXJ8QT+KuG+BrVgNBrF5NwHdb6pwtIce4RX5nTNifxYBnagfpDJxgLx7FrG2v3oNfSvp9o1XJanPGzBB92x1ffcTGIiy6UR3aXPkUXCSAqczD4G+FaxkNQzMAn9JVOQPcSDzlmf2K8SY3ymoK92bl4+Pf2uUVovwqXjqd9D9OmngZqcU08em0widbu4ULc3PHgWd5rLF6U0uabhBOgoFpjpjujdYQnEPWt1dQN4lMj2A99h157avSyMyqC8QCPWdq3QYsH83HxV/oACpzuGmksUVUU/htIv77nKaGyjDxr2zvSONeA/dCXSSuMZFGJ18i+Jk8yj8ZYWrpjQdBzoHVXoDosTwIQqr1GzF1Yyeirm/mA6HUfMhrnDWufUnEbUJr6G24EpUbdHzlE6Y+dWPr+FcwDAqvUCJfibcf6J2CW7FQb6HvtxL7+JuY4D5ntxv1FHMNQ+vA4EkohF0dyYLylrSrMhDVaOgTTnWtEX0KGmM8hc2woaMHrn1pDWRs0M2gHT3Q+BdLVR7cDpABNo1V7gRX/r7dK8OOXyfqIZxpT1nXrtTDCa9ElY2QE1yJDGpfz4lwbZUdVNDMSUAqxOU7NWIjlIQMMurjw0WwW3i8pB13ad4js3/bX8Ea+QOhY/6HWLTZocq0N4Ml+0ri+2K4iFRzCw6BN/TAWqV/cN/+knRh3CDFDaNTvcEpOHmHgpgvq88J5+FeWuXYDi0TJvVyhw3dX98alnbvxQu3yZXZfzo2jcaoGhtVVkKmRrofXgl8nx7LZH9llXAiJGirSbnpzLTSrJFmvkQAkgECpsZImq5t4lJ1wgB8uNBgdrMBw8aNDDfc4rbwLg4PfTuFGfBbqUfHImXglcMnWrFk/PfwZ5XntBFkqLJD8osfG3Mj2PsqUGkC+U/ouQqipQsBGk8eS08DyxKn7CwEeVN2ZsEUoHkslmIo2A4Pg1eXgG+xKWoiAGVLHckQL0RRGBHmv8z+8B/K614LoDTnMGn/mDr9jUxFKQGcDRtHF9AEq+o7MaR3O6emzPxuA5g5V1sns0KbQqYKjv4ippP6TuOPfwJfnATkPy1d6SUTu9PRjMUvL25qzJhDL0t83yKequOeoIkzSIChB0ywH9BBAXImwVyqNC6qf7WiWb+XtZ8iGz62AIlAOHH3Cb1fjl2r7x6AVSUL/0A6QGd/dzi+xlwbu1PfCcvW10VwvjIYF+e6gIZNV4RFy3PMLcsGfzvlGtnQpWLlhepI8Oe1iN3QBRFIKphKkvJBJweo4AD0ETGlM3mZ2zXNt9B8uYBMA+5WGib45w1OxYJl4w5mWPcLsOeJprqQozFyGKnJwhgyIR2u6e9ZJZP+mWa36bQOeFYZflUbF2sEo2zVhuIsjusiipp7g9kMrQAzpT84EbN0y2b2Cf5xIoHWVLy6PLPStp1pqNBsBzRy3HXh1nMG8/G2tMQ33Z9abxke129Hkoy+mTYeV3gABD9bYtka4J2Zg7GPekqsFA7P4bZILOawY7DfGwfIpQ/80VDvj0iD2FP2CFFrcm4+ypK6CyfAHkfXLv4wvkUL+YEB/jz9QSrqJOTQA7k09NptXmXnaL3Wn0Nx5oyWpTaVjrEKQO9uG/TRc+Ir5znPGZYozWXryo8aVnObrBX85cHW9m+Rjis84OmdS6kqqM2uavvXJxiSOEb7n0uwKabm4nJCokaihnRx+mRBBgGEF2uMfwts+SRAqZvq7lW6vSl7vTbq8tSCv+6ZWdRFjo/dhRB5Bj6E1BSNZ7DrLZJR/aqOn64RO2yQ6ZQ45h3Q0tlqaBScYyi+g8VNQjL8MZ85zI2dzA6Xqn7gFIWS1x4mV2mUxhRLVXk1WixQD0bYpELGKeSsbYrFD2WQ5w0KkwwtHXk05vE/jRb59irxK2jvncZpWgnTBwdFyxasXL2qSLKp/kjobuacBa9etiJGwIR5G9bUTa4UK/JJEipFPTbsHDdi/8nFfPCDKHl9daxE+nQ5nuZlbbhpktPlxY4h2MeuqlyuuR0w8De/nqXl93W+vcGFOOxUSa4fhryaAamY/qHtvQLF6IpT8P55ULGc+HPV2byFSi/6yGBW6iO4HkxkRs0CjkJ6IOxZ2UsWe8c8Wy7jKVBDHhkwNgOdZxp+aHWnyWyyhptbL1oY6WuhofFIZSvVYbBltHuD1edsNbyzSYvlfOsXTtl8FAnfuvTBsVXBAWdvLQKKoCN4OxYTfrI5nIWVMEYxYDUXLy+hzZ5DMBUZJjEBxD3UQcIEgsEaBuYSDbFgiMrWlw4kW+K56dSQ6O5SF2OgQlZt+HDwJJv2KXv/XOMf84CcEiF2EJoD8nVp4CUdenR6UczwWkf4nWwwrxmvnu/3aCbJDQogHqX1JjebHZJTHVpt0JlkZ8LEG/iMD6qMOPTnF8Az80/z3iskpa4q/aTbc8FUJY9FjAwfOgRIbs53s/5dTyiYSdlNZsGqBhmaoG5/xiWfyL91vt+p310wzY7uCa7EZG5FcC/aOQ1BAIusxsAFKkV9wYajK/J0645+jX82wTlodBp2ZWZ/bAdncQTPSwXYHpJxkVJTveibDlwApA43oW/T0iScTJK2S6gKgNKmk/bO2qsJAE90dbg2U9SFhw/Mfwz9wGmjz/Z/tLOxHJGAH5h2S+Zg+5lAGXedQH+NiqQgMWsD4XekOh3wNPHx1tyHPpXuLEnCxINkwvs60Jks6VD36bBt3MI1s9ObSYkQj7HJ49lEj5Wqx+R7L9Ofyu0DuEL6hyTiUDcLvreFrZHEdpdjby5BKrbcKh1XIxQ9rcCPCfJ3VXSdzDuW9XAUjEri3Tq69NDyPdngg+W1bH4pxGlnq2PrrcDmbOHyT5e/czUzY3V8BWnr3StVAeFXnZpF6IwKl6K0oh9DZDiLujlrNn0R8i8M7bdReUEA9RfvlzZFEu/6vI2FH83Eanwij5deJxrBreuq7l0eGTwcPEMV3y6o1Mplc1wkZx4CaHFwtVBymoE+AzZOAz9hM039y15GGqK0s/tganzHUcHCQf0T3hPQBW+7wRE64Qy9Wvv4YHhLh5BQrsGTwGn10Kqd34QiH//1BtvrnMIb+S0/pNbeNi+QITrUtVh02tEW2UcZ/VEqk73bLKJ+fu4uYblM2AELbYxP2lV4oNpE/80nc6qaNOtQ1+xFB7YrwMRelJbAEi81u6CtiijbkPedEEln6qaW0oDqpYuagv8pDYSmOvru3n8+eUp6/mRzJ8cVm8zGvWS/5+IahgU12EenAjk1SEfwm92fofl4Zqb3nVi5GWy1RkLRPSAQeyfhp+CJYXtD5tQOBO0wR9GNry3v/ClUfIc8klbqQsj/YjeV/xQBn9kza7AmZSUdqWff7NJTCpxveW15FYdHCm5kgknUH11sx8nAG9yFNJCgcMASgMx43O6hsjeQbhMBrPDHf3CbwrJbwojoFOggDpopT1/p8mkHEdmywYz14EwU6RM5yLcjQEJ03bWU3CReEp6esnvSbWCKfNISMivuTQsNljCzoo5oYrDe2wWZUEBkowzt4lAeXMvob1IRTKdYIqTxjIqyYecLPynVadfl9hN74T5NgSatwvaYa3Km30aEAzDGbR/gRwDUiiiPKIj5SElvfLhZ+xTfE55OxXrDMOh9gpHPUCbAyDFFBd0D2bve7Cagq8906fXGvbo38j3msZXdlj3yi0shKrGum6P9WucL2YxZ+JJdibqP+E8mlNuJm470czSd9D2dd4/M9bsA6OcQREq/vfR8gFdE2XboaeJWsLihKYXmWb/RqFlNoJa5yjY9QiAbw3JaqKosXxeWXMFPc5DcOmr42gujZO3r/1HxBHBxqA2BG4YBQBLOkJNW47J4xxBmd2rP+5Xvkd/nG6pN+oJuFXrSas0XIluxAFPH1KCKDeghYHTiNNuZvunNLzB8/AR/oQs3O/NlPG0C55TSrq/H0+QLYkG1aQcdFY9S7oPs9PttPza/OE7n1LEoX4B8O3e4kpNXsnPA8M7rNAuNvaQfQE4Oxo9WG+ll8Xr8xLcXnge7W9fn3T//xdIfEl+CMMgaUadd/oEkLfRop03kYg91ODq8V0lFAJ1yvd9FfGuY1PsYvS6S4ZX/18pjTZYKFw/js9WogTUYuQqAOxxnapWsyJ8iaWForPnXy/qdDeYWBdS8IO6ArEtv94bUeGv5g2+m1RK1bwvyGBpXSnBa72/VV5gXBI7PxlGi+aJnYNAM08D1fsKZ0iS4hGAxffiWoPMKWC82dksOS6vwZlukOg5jD82OQ1qDpZUvzltO5FqrUd1vd7dfPJ1e7Gm21GRRq7ir3FmeMkRkoXsLyLr86qWyHt6Rgp6ct3VFs1KnU2tZzICi7LxD524UnSPqkE3ZRqTBbwolSpPediWFi/IIXqkCX93L9XGpS/6H8+fEnVAhk+GPOQwAjZ+3QCluD6kWryxNN2rUpz2/vv2aPkP3AVBGUe5kbYYALrkcV6EEEUxsDfC1sYInsCCydMEWFIsDfzRCj9YV3ZAmvsI/4FohBHnbISIqJs3l+5X60MCD2fsFQInG79PwrUlXMiz1mLswvyIBkFwhQ5rxEuNIOMEGnJLurpgPQUmiSzracVsc7Nkj9YYA/yXmiCCuvHWOdVjLqT0rgY5Fm5Wxis/pEAiseZQ7b/rjSrWz0MOPrCyMEwHWyTJXmqmP2ud/z/AEfL8S3i57dxKxezqT76ez8b5NlyZOwDQ0LQdXnKm49FB+bha5ibJm8Az3tDxSZpccVMah+wjHF6Tlp6CUngQ+NRX1JqC5VcgUNUNS3E1ma7GrUKaejlXSJ0BGJeiXA6GoobXXnpcX63PkIwFngSXyAzH3PY3k/qCDlxPemAF8TtFE7i9WU0WQOJdZafpg80u9LUv7yjYeQ2M1l+2Sj/VZA3klNbDM3RnMommDsKa4WONzGQOLuykehpEFlDsUT14cTsUm9VcbQcU1ovC3xbXvbTmnvJOm1HSqYR7V36Irz7a523AWk4HwX1YmDB5C2XmEYufMfW9hrtTfG6SxW5W49peMT1zQVoCO7DAxFRFL+onfNSyYw4FGnRmfdj0y9fsHTCkquav+cMvYJbECDa4Wb0pZfABpQsnpnlc4vEDW1NbqXbLvS0omrK7zcOjiSaTvr2cgdX5KzGja1WwA2MHB4wnptUvL/KzIxkQLNLsqGSnhM8lRxr3tjxR2b8j1Z5y1uSKhtaWNPlOVZn9tRecki3RBp1KnRSxSPJbsCnqPhQjUZcpFXWa+Z6zA0YPUeWrDv/THMxlPqUiGNZHMJX8Xlnd9E66kaecztnukIOBkgoP+cz73KiFFUbOxHw24yf8H0EG2L4NvxxJjz/rTXdsjZ66wnaI7LLEu5ZLzrwyYidp6GFIcFzIg1thzc2WoQuI05Fd5dkXR4hSyJI9ctaKkdPQHLz7TuicvsoWwRbBXE6Zg/nG2ZmmOx/IuN5MmqB5qTjXMqnmSJRap+QoJOkIMg396S912XX9sPd6voHl8I1ZIsb0a4PGZuFwRhbI/wuK87/aluzcGQuWjSvKdq/6V5Q5gQKKsFRBr5x0/KVeML59POWtkNv8tUrZcG6Buew9RnB0FVRARC/rkQfWcoqTKawusSqCQQrpQb6rBuKgYrS60/dVlv6oPcvu1CdEXh4AXYGY0wOgE0FTODkP3HXV3STKzc9/2/42PqMaON2cq0AgGZ2dZXVfaky6JfFztv7KuTxOn8ykKpKsWrTBo5ufacp5pyyRxc1AYtP/Szz63jeiEtg1yXjEW40DbA6XxhFvkKwwi5fjZ88q5uaUZmDayzpSw8gowXzqOA1AvINx5sZePWI1w9cvRL+atBCvwRl3cZol8fmfO45zkiQ2wuUCBLCqIBvpladco/7NuhpGAXjxBQi+/VTvew3Jkmb1xZ0zUUqx/EoD9xAQ850jwTDagHrEzr6FBlXf2jrq3kOba23D8XXsShlnUJ2H42WSXWuPjeEZChBjrbsjPdYeCAD0f0T1Kl28O9/EyUXpPpcPyAQ6OOhnF6vUFPH0wAfqJIZ7HhHOQx3qLAZHg/h5sd8nTwNwYxqjEVkiVqaIwoMiZvIFVi76AvtaJKNOfqpj2spEKp+xPXBzPPac7m6lMzHt0umJSjpLgu4X0luOogWYe7AQ5vboLkzSIRrwkoFRO9tZgeg7GoBMUQzMfki+L7CD8g4z0fE//fPQuUYkeNzhUbS0/0w4lIwXW/Pssxy5mjLYrCq+v+1kjwjd7M/O4tvcdVju9BGXfCp0JR7LLKCHzYJAVTOOPTAWBaxqgi4qoFGUACrPvR1WPz7DUyZHmt/R87yaP+FjERxitKc4k0gchoLFxS900++dfs4gxDBxFDv6gpQFT/KNaz+ML6ZBX5Vpy9pHyJXrClnEt3w/8GgOeLKdeE/vGCEvOSuj3XBP4/ZYD3zYEMHSdwnAsl3hpHDH7E2TKSP2DEQfeH1bgYU6JbSGh1gV3btSMYyVPtKQm6Vg3U+KXlSrWZSaOhpdul6WLuTpkrwTawPCnbMtu7KsnEUCSrUvl5niENNYPGPAVSq8TT++kqGgv4u4xDanlYqET0/Ht+0iNY627LIVNd9cX6THLouvspsKero5uZHIKR1wgUnLANm8btyMAlcTorsLGGhcW7S88u3AslkqmI6CdEu8i76eOezwcFqugRY4LqAIc09QJyj3JzVyfu7Wt7lagWpfuQRhblqfDDIgpyRZfnX4fPoF+9NmOu85Xw8nQy3mFQJ2eHd9zRBvcFV5u8LiN6BiTZux+mQFmmB2kb7V2OfSzhaaQ1fNz3y0RJ4LBd3c7xBXhXWzl3rhkQ5wMk59JZ6ube6JoZcj+OeH4RCPxf8r+4+MDiaToCfCmKNEdu1A/h7yC/HIsv9Mxom4PT39fiGiz8iacge6Gtc4gmbNnqhXI1yjY82rYAC6YYaqUygKd+w7TKF4nhigSuwcDVTNrMN0VWrnXjydWV6OzzIKDOl7bfTv8X8zGSDqUdVwTA6jAWlGdJlJU0EZ3DERnWXmN/TJthHES8+QifXpTh0pdJhpbHG+I31CSMoo+XTd5j1NkptM+vxN7btU61XjB1TEUv0DGDLCm/N1vIUxROKlOtAQ8rnjSf9ZPgvlYY9U1glLuiV7dDVV2+vK88Y56RbwlkL5qCqHXJbqlDrKa/YCA4LKrLZEsZK6CHTk/xxmMAZQxWZLRa7Da1XQ3OvD8NQAUcq81IJBce171slF0H8IUSTk4vaE+ax3VDFCZIFiu6Vzquk1lEgs795lFIMJk/7FKgQPzHOGGNfLhYIHS6d0BToyCMAFaO5FDxR6X1OdMStJKn98PMFyg3GwhRV0tsNouIZnVYw2oWv1i1a41jGQBAMF2YAO2qiJfK6Hyp+Nc8SS+jEgLxZ9MsupqBzn82B2jNqijgDx0sCETRsrg3XrWPwZs4yKaWxeBxzCPHvK/VYIwU25EXdH/valwqi1+Y3cSbTND68dHLqi/AlNHrnJne1QL3VbmhYo80sc2PLLgJ3HI8kBx43ZEGiSodoAV0nGaSO12Jc+1oWEHtvL29tu3jjWD2vGVRmC+9G4kjAEL9+M3znJIjB+RLOHKyrOPRRHQlL1e1UtfcTDDuGwOsNhQZB4P6d0XDwtjWR2DMnIE0KB5olx8qaAuobsGXR3b7b5tP2YO0civGF6rtFjAlNIxXBrv0wfkeMQRrZFldL52tJNwwjvdjuk85YIf9cbKFgDtAfXp3nGl2Jg39rki6GfM3vtm/9aMhggEzIxQfbhmW5EwXjI7rUOWJ2VmRkKOZE/R5U6gHO60U8DxT97uexWs0BkLtYPEGD8qbtKPX7nwtz+2ENU8Rt8O1RktHJUn81GRIcdOdEisAvArif9Wwm1HtJSZMN64ZJVDaH6+CZ7COTHz4nTFI5ADllbVAOn/3lYvDlsJujhfmLSUCWuDZKmAV63c9hL5lyrHdfjmQcLVCPO5sBeTr9tp+H/y1w5Szgh/f/IYhh5kE1c9Ugad3qq/U4E5aYj7cEWs8+L5TEF+yUBICkROqv2DhaA6VO20psZklfpIwbJTt82a5e5aJk8eElFbsStj/gGrvXzlxuPvw58lwTWINB/T/ueH9P9oKi+wajFq63HraDEkQ0K35KUiygWtnJu9hxmYwG8u0azaGbOfRqrvIyuvfqTsd1ylwzbqlr6tvcJvpfnTMRDKkKy8S6WI4wOepTEPl6RgwthHDgE/m2oQqicxXkVECGAMD9uk4z+IhJ1VThXZ0wQRCOGBZjsKqe+ho8ed3Tqlk54qhk1x7GFIDgPKM2ES8xVQNvpYiEts/nIHMrGDLZMQet8gPcX+s2Ix19RwEuzfCiG6Rj6wN3gZLvugrVPZAeN8r5V6OVFfO6wDXQe+Nh0Vt4muEzxEep/AnKR5rcaylWArdVrg9Yhgoum2NiNhYNswAAP7VIAMhwBBvpUaGC4sVpG7J/HjY/yIKKleUj5ocHNT5iLh64R73/Hmu1V4WVbm9rw85Th4X0TFgAqLYHit/peS/++u4DT3oAfIK/lIjhrtf/WmPRCRaPsmJLjfOWKNbbda4Zyy4thO+BSK4vs0GxqCb2LXbf8JhfDGUtqeYuZ+yXaCMawC1jH3k3dEQ0J0E3aF/haad8wAyrrgXKqLaVv9HnjgN4PNlckcmU9PDAfs8eQ3lGB+tbhj3H8e5tqzSFZoU6+5hxGPwJtSAWFUKYP2rKdmLaBH9i9YW1lrlilv34vHS2RWm1a/absz2cITOcXY0+ecAuwGepeMoTn6fzPJG+ycX56RIqNgeDtZEhDxA5bJCaayJ3h1bG23M955XEJMW8W9SaiACAPTNvOyRoi5b8zt6KeQ8adc/YyEhxtFUFQnkenNumscmVxesgoF3uiHSDr/og8pPkCtwTWeXmq92FxFzlMZPzqW5ZUuy7HMxutOXPf4WDsOSHcJ5upjSTFeD8JbYG2XPUAFMD24oQLUiGMLciPke4vXCTIBskNUPqmy0al+7TOT7/otCqRcb4S4t5ATigHRJ9gkoctYPbMG0DFOZa3N/cdOu9j2ZYMhonNNUplF1fM3M9GYaq/GSJJ+IQ8c2FjpBBKoIPimmbwUmn0etSMryFJqAqNgBgl3Y+Tt9MrCNgfrJRQjrY5m4pF2+hpGWNpxth9XXtNkqu6f13CrzXAtVM2v1wojeYjpQn44upKlx0fH1gVpWSWKOcn9gJxoa31mfPV1bkZmAXRp5Qj8iTFcnbiiDv1Ysi1spnGmFvk4HOnEWhKHaScroqdAQTHxkZ2iKP9gNqtGuDaIofLXTm2xVWWuOhi5CMU0Ox9I+Itw+ygzo2khtSntRvyWrVgk1rU7vghoiin3yJ3wlgWIAc1T81KhhHDvlPyGmJZ5gM1NksMZ1187+1Bn5qd3UvBrcIg7Bf7rjP5mj9rDG4hE259Szu6S8FKkZzN7j9sXB5EhV3jb15cMwxVwDifdwfyKk6FcM1jp/nNIhG5K9HcgfqhtkILK6YocwOLYRR7tE1T0E9IDd6p+jtXXSG/jnm1OBZMZds3ZLiJXj0ym5YzoySJCWtIBPybpEwVX96YTnGpt6qzuHuUaLRjA8SeogIaToOuvu11SJ3i8Lhrsm4sKeGkrpNoSK/gNA205fNQDm1CuXSopVEacYaua3DYxjZnwXM0NalHL+5T2jKAuB3Q6+q3rIG9PiZHPLc15H0eX6AfxZmkCB98b2yime4mMKupI5ZcNNg+yuNnghqMS4Z+XflXxZ4wyel4ljvPUuOA3He3LGiSaZHJm0euBi2G7glLRfye8VbfXtTgpNbFugMfRaBfkowDmS7MM5KV4AOtHBDGOktd2oJPbLyRQGsVVk4wP1VCROPcg1rX3vT+Nl8Ea/NohgUAhLQJtjEuAVIjXzynz32cP+ZaLxrsbdGaAsAUP4yRHQ6H4SCeG5LSHBX13inIHJjdjfZfFnh0QxsGlx6vKqgceteDtJiYqTbeP+oCp0k/aXHMPMyv2Ngihh4Isw/eThvoHXGDc1Cf7hPzx6MEhFR2LSn1lqFVEvp9VexWjW+W5DMYlZARLwBwKdO/D8kwZIpUHPv5XJIOe7PuyKq+RhMkMWH1pPMfjN5r1GNimTX2xitvNzisaXLeMSn0phKcAC+GA/mU3OlVBOU0iLreA5KJBdfidYNRpTKGxcB8ZknT7Z9KSvyeVoAnO3xVNlLrRdudrs09DjXK7fwX4L7nh4TBiQYRdwOzOmp+cw6J83+FVKiPlq2FnoM1urxyh+RoTwz5sqS2aUTO9p3SrFi1/2Eskmg8IwizVPC79Klf2I94gZWNnWbSH177n8YJAJsRC5ysSaSw162FTrUTcuYpW+CdkJzCHtZHd77RwQYmRzf1zuNKDSya7KsyZNg8V2BEYOxYlkj+aLyhZiazteQ9a14SLUkhXRPEF3dgAzVoJMsjRrB6L9XVlTgO9ojDIv0Dl5iyIY016F8mdfKQ/weEvigfYGLnnYDflq65Ed9xe5c+/snq5Nk3xNG0z1PwZow30DSq9+h307L2pv95n32O2+bIu6s3nPT6OYwkIWfm+90nP4YAjebKNiJWmHlpHJ/js5SNdqhitDfKqhXJkqmpkGuacQNMOPLtTBiU1vOx3KundwXlKihDX2Q408GIqLnHM3trsPFjJU/XZDoJSUY2n11HNDcx9Ip/CI1GI/5SpElrZoaMxJbwLli/7OlLcagcsd5+8kCFyxRVAd7sN4tdi4z/1jLx9C0+xSXAewAvoCbjnEjAENZEs4KH/eC4AhKpa9cpc85tMiFisbh5dmgmNUP0Hm2jLs4oecqOjMneVXPrOXQFReoD5tU7jhdC0wC50xsyb4/N2lJLPyhzLCnzQ3NP2Xmzsm3eUm9Oa4o0uxQvrmXr8OcuoOZ8wUWNrgUzeaQAW7TgDxk0+u0lOOzKm5j8khljtpu2jEkhGvBO1Kvbp8J7F+wrrIkfoZ8H0NTuiFAXvczlttIYhPQu1xa4VmoR6qeQjEnAKGiCxCSTnxiUET6RTusxqDp/nB+32fgWgys3wY/MEBJhQeecZJmpClWqqecEp5VIqu3HPRY9LYX27l79AIdoak1v+eqKM7VikVylq8IYfKHhupiIIkHiG+kbxlkikiCKFyP71YmynBew3GyOSt6HdJtZqM4OLLTRjeiFDYq3n8ff+lkttFzDbUmZSRFOZfH3Q14rRW6jarPpCORBRvAcWxbPcXa/bZhFSn4WorVz5bl1euERgs/Ej9iMFT2uL/ayGZoulWlxbd/smDGB/EuLoPF9OAVNnuivlOTqX3ItHBuQm6mitV3Kicx9WiWeL9D2JA3dSpZqoqc9p0KoftmACFaSXyLa126t5Ffg9V86gOixXiNTHRKiQJfU9r9z0sAq2OimAJoJpLWUoK53aFq3Lqwgr3SZOA/R9z76HfXeAvM73H8ISLrQ7xhgzbR53kESf/xdMZfCa8Gst7c5Ld93TvoskcFLixZdy2BbU0nbuNcaoiQxRWK2eBlOGhFKrY9pBrAX7rWvwXKKccfR3QCdKUObqPc5vMuT3+qhjMeAtnZiEEpsCfrVkn7xYupWBkm0ioC/UGhMgfqkOxOIl4MxzWb2LOg3vmx3kmAvW7U1DI7AKwcjfVKgGdwKNMG7p6Z/UlDwPrzsvwGn+BRgsXnZLZD9WADXBFbkEsewS0sei4sk9y8w//+3Uj1aeV3Eu33CItg/IBBdgtDLY7pBXX57eOvRupjtEB8GS0xcU9nf4v0AOQfmenuloQxyxw1gheRHHjqlhYBWzNoV/U68f99DQJco8ZkiKqpau1GWpLwP6WlELZMX+ep9tledq8iNM1+fBw0ouBTMH2L6re6I5InsXG1DgVESZtmI/Xojt6QgNBzOTQIFyj331ivnxL6cmAIxO2QAkyUPMXVIn4mphM3fc/2/sQu8TcgPfsCREfWVGJxw4vN56uqhQb3atYL2k/rc8WxffZp3Rxn61KZHUH3+ZTXyw2KuAS+lzwsgHjiU6JdDvm9+fIKP+ThGyKKLaZ4iSO6uOSPBTTrpenVMYyocsYDi3iqgy6zSSSvXr89n0xUhEkH2t+3LEXh1NZoZfOK5thcy+XBpsCmKJaNPZHuucwwmMsI+zhhXqlZC/QRXDPKShf5Q7QRIZlNHvGpGO9nN3NOU2DdwuGKHh9U1RhyIcMUIdGFH8G89pdWfkMj29uoQ+w7ijb5HEZYm6oDuucd3m5gX/9kemyUc8nYsu/7+hzldlsiv1JnkLeHnyQ+Jzyy8uT5wWNH45rkxNP/mxOkuIWO5vr21EnN5RPV0KzB6P29BfO05V50IxPGYG+KPnnRnB/lOY3ekgv+feGTi7qBj7Bctcn2inzuq2fzxOOFgoXP4z92ToIEDKi8W/g/xv38Ck3uSDuBepm29pRggS90AAAAIbBIAwsvI5Cu0oHX90Ca0NuErh2/iMRtv2Hi2E3vFfbl9/23VHoKMNOYmev8u1o3bw6Axmly7TsKl/TQXXwY80cmmP8wIhv9F7jL1+7GyUYgymLrCx6QCaYOlxRPycwca6NV1bPTvjMBk/b/jZ/Pg53XZW/UdoVBjd/PRorN6O6eBHTzvaoryZcVAZzzbd80d9bhGSFSwxqwigliR9n7k581oNmX3PJyEKxIGj6tVyGo2NREoyn/+28sGSrMbSx7I1/yAelLEc+H7ROkAOBH8BqPn4z703+/w5bc+G4Qrtrhq7fs740VGe/BqooE1pue0U4LufKFA6VkNPzlovHJj1j4l3I/rIBixThv9tKVQAcOBUCGrFBIeg0G9daeUf/O0tbNovgegC+BNyYdKGLFJ+rmY7OAa8lcMw9V1gNatZKIwfhO0h5pnOVM78yAf2dhZUW8wjxgoMIcTdM/Qs9agVXVaq1KmyRlul7wTbuOWTIhcX7piWrN8vKq8hSwz87sTJHlxYwF+7AW9+pLnP/Y2pAo/sY6etEBv/+ZslXJVdcxpak3qDF4EVw14PC8/QeYcgzdDkq5h/kQj5Y2KyJagouT7itP2W31pRsWHKxkDuZsJv4imgtoM15NfvBuGSUbL2EhrwMYsdeZEwXVLreKKva7bulbiqS+Qo3fUNCCUCDoenwvzG0EmCuv2oa7o7Y7TSMmV8p+y9QIbaPaS6ZnqTrAW1DG5q81uqMebXkJXYqbIofXrr2SOIALcvoXYxPuxiH533EWPB3O2AsggxPRH9jDmuqh3P+JpC+72ua000u9Pykuc5zTS2UTJ3VagQBksi4Wy1x8UYZdQxOZ/6YzroRUI83p4LGfSOqV8iZiHgno/Uv1iatTeKY/ywNVII+kCJdPjmdnEpuBBIpCYpao+NibFiYBi5QmvihRmwDg3fX2ZK6MkJVIB4OGZohz3sP7h3WeYllvF2mYBd+3PKyGlHUXP3xDpj4NIza/WKyCsLZIC4myIwToKbGPOaYrXOohAe/PCDGocP6UKmf8on2I/kRDr/baGqnLUh1DZey96/eppvjBu73V592TdL9Tlj+YGlymSfU/TI8Acfg4gbh/1c0FVssi7n4BV5JomF/5SjnMuOXn6FFeUgiBYa6aEA6w85N3WB9S/FQHhWi6CFePFLIyhZh6EOOFU/7TecrUB7O6hJiTGtcb1Dfm1M0RiNi74tBr3gobh7+dNHpTfU/TgVsIdwDcVFmvstg2VQSwBHgQVjTzqloKPp2i3RI1IsD+VlvDUCUhjIq/+9OKJxWd9Xvt/W+uiwbBsVBgBxpC7li8g0SOX1eSNoTkR4N/K4+BafFj/FHPNgW4UhETDWMIipPwrAMu41NxbojRSQr9SZBjEijXL3B+Fu6IEr3BUYOF0v14uxP8y+88l3hZJC8PlLFMQLUhuDHIe/OEB9T0NyZZVdz1cefC/s3TzCylkF2iL+9GHoZW80a6+ztFadVDy5X+9oBdLLwh5B5l6olAMAVOcjMujFUmE+6NG/Cqmg7JUW0i3dD5y+k654Hn7TQNgMBETKf26pN6ts4/stLyCejvUEpU/SVjZY8BRhaOpF4jEA1g3R841GFXXB7B1yMPsVUp/fMwwrhSBN9uHfxiN/2xaQLC2X0FOCf6P6m+byY+vmZ2My3wdN6KOeXGoXfXKe/LYaq4HOy843BpK+FdRELuN1dFM6nCcMPi0UyR4AD1+SeEavdGwA9ogtH/+zUnGDcF0XxgO5VVcI3HtLZ3KdQdQvD5GnY0iHDCvj6QCxyZGgVN/ZtyzKPOaUNOOsM27am62lQktkFDrYS+xBTO1ocBlQApX/dfiXC5NUVQE9SgGHCIzYomAxM0//QYssbohMr6OPn8eHNxbrHOuA/B0/MIGbbttFM3jtgy2GfSURoMXxw1ynYihW99d5fe9Ln4Tl+e8vu3zUiL0BGziRgofYeJaCfVaxALGTV3Emy8fIhqI9y2CLsBshATfL9OHWuU6oecZKq3/ceZRB2p82arreLB6ro12Ku9Cdp1xAnMOg96HGzUL1tKVkMTSfcv+Vh0rKKhM1fEsMPkh80pD/ioXZFWINr2yGCaqNpOaMWjesG4Apc0eXwZorxq77bkXq4ol90oSaPqNcJ0q2uiPEN/9JXQH+TzCjkVyZfagAJmpFgzero08y/FvqFSwgTyn/DLpGaBDEA2BenOep5O4gVqejtJFlqopxuPG2dXuFrKYi7kijWNJruHfZ9SoHA5WLn+8kduRR3fi3XcnlE+EQs6e7qtAhuh8zNOL0cZA3PjEUcLt17X7oJR/VBHGgshwEiIaeHlmFZbeerrmuD8aKXAcOaOFqr7ZIAowh32xJfq4INK8JfcFgVmF+cA+g2QiU2AtQaRe09qxR0vjXAXcEqXOG1x8lShSQ/mglvfaXCAjI88XYx64LAvjR+/7eNKjY0CTqNtLaJVb+VTLcLQW/ijP7xwp8c8zH7ZQUy0Vrsg949cTcsU5QXd6n/6SzyX+RaBtOr3CpmOh3Ff2n5wn1eG5Onskb4lwXERF07biYCVePwcPx5FPj+nCgev+SiMNc596ChtSU1wUuRY11M+ojr6MSRJcVGmrDWv06l0DQtamAkiUDa8FSOwsjq79sS8h2/LJhXWKkAcxdGE1fwOP7CUdR8aDx0ZrGTlk2ONWbZbVe+/tZa9mnTk9P+b2v6LSuydt9Fykavd1xaX0c9x07RVAUd4957DJtmM+OaMZEIQaSMlJ+HyNGjZgTdw4K8fohdYM8jPaqa3PMmZkLPMwtc39VhGBfBd/cSgnrpy78zky/J2dZkZIruA9/Sx137J5lrq4kdMltaxB79uZbw8gZVkISOGTDkWAT+j4zpbNnV/+JweF/0rOxxrUP+se0Ga0IqZLbkgL3nXFFoq6Ld/zbwhRuWD2Yuj71EsgEHmFiEyyYESFi+iOIsMiMKc6EvlDqTqaxMtxhAf6wz/ur2MPIkk7qqTg+3QGj9/FgeYn6E40b6ioadRaggBLrFJk49GFlFr/8S76ZOx8AcNIqnqhdwGHUd/lYeO8HDI1RknpUKkfzmBqCmLmFtmeELNeOvvC6j6l2wdzcRVse3B3nnjW5vp3mL1HiEoYxWbrJxG3zaF9NnleSOPHJ8Ct9Z8C4dNqSf4FXkGtZrPJdkm6H+e1KMN0zXLKY40C0ZrZy6FdXZQW01AM3aSL50QfB8Nb16hERwkemcG/OypIkrT2ImLdRLGxpT6VClaZjWQVhbeTaBqdsON2CFQXRTTCpvCyQH3BngQGAWS/g8fZ8g2EZaV02oINMJIjaOCV7x+s5XzXkeXHAoULHswfw4Nr9XK5pSFWzTRGjQ54Rr+IXisei3sItFvxD/32r94uHReOkkrCNVysE6jMHZfZdNKd9XcxB+5zlIjv0CYWmoT31EABp2Ci1bDFXAr/oIBO8SPl4XjftiSUt7znLD72vJQO3Uu/72CL2eANTQ59/jboNlIeIM4hUJ7YjWhPZkMaZboiy42qbGvp2//Yx+oHpSBS6NzDZtdJd96eo48zfrBV973xq86u0VIGTSOUtltctXjRZ1+9DpAOZyutASkl/8HYYQKPglv1AbPTmsOJD3y6MrtqjkP4b8ssj/F7kHMOoMgDwWkTS5DPjeDyrDEAoADTEMShx27vSaxtaSHudVB+XLPVhIztiTGGRkc7Ob23i5ln7Vnyi5hR1bPlf51adyG+Wl+/Qp0sR7mfBp3SrpTo6ERlvpwjgr8OLs4WGBYhmegABfsb+LXHatDo1v9GrizjjzYAp6pncH6zG3A3wSf/Y9yrkRbtmeYUuSpO34aV7+jIhzpTSL2fMb0BnRBKMOCGlbm/cblJ5tHwdaqzWh6xt14tS+RPWufcbgCDP1RljaQ8joDRaKaa2v3l+/RxviYfKiKBU4eO8iXImZEQCBSb+reSWmNd4UhK0aW/risFFnB8EbS3LOOAv++3hmwoPpYcG8JDgbsJlG1/FO1ChjkIaODjaTvSXM7i5ACd30av7DUWpWxIp0bdjtCdlbXa5B/ttow2KojGTK53n4RVJb8LnA0VjKo+UHqlitBzQv8OtVM1CoGcisyfaffMroqgALVhk7fv0Gq//q3F3kNoesrSH3QOEuYtKv1r/KdZWpMAts5oFlLjIsUzl6JFdLgBuU+xkBEnlyzspfbb6UihUAAyavCWkGrEIycKEPexb+MNqTYlu1B1lxPp0mY4QMEkc0yeBHUdZ05BuxgZrP3xaBqqlxqfssS9fqzRwSu5uVNQJL7A7CIXP78tdKIljOUlkM1sE1R5Nn11cjvidSysTEGCBlnOaHmYgFna2OIrTI7Fu0/5mIbVkjP6stg/AwxpNVWWqT8cCPeB800FpU3K3TlLpm5dZ1lM827OxS73wGJaWcnTbAHb+hmO+oLwiIcWrz5gASVizV3oogDLGpwUGn6w/PlTNq5DYzOkiksMy0/cqLAPhUjoemhmN3DD4FhDEfpH2hLBM6DmYEn4QYERXlACS6iiXGbOrXnYe/mVZ92bGMOtkBfiW/Pp1IxACgS2AMP7T5bU/jao8YTR9UMLEtGhHzk/bWkI/fcFyZUOpCr1sjGCsK0b0znfUth4ciWtUlU7jafgAbAjl/EfwAKYJCV0WmZq+zMx7BvRskpm9fu0Ta7CvutF2iH48tVhxYp1ople29zF1J/7XpsSCuIUPlLJ/v+evZmvPoqf3zdRXL2NItUsFlJHNojd6dwCSgKs5y/1ktuhK+9AST1BrRgF2KUNCM/x1eSwBlPUBkTieWHVJkYj5WqBN4+8DdBYCmhPDYalgz4b38uZ65lWalWtIPCE5mkSiv4IR1OiBUdRVfyUvn3OYu/VEAO6nXAX7P9SHiFNB6IAuQlDMKZLgxN+Tg2md9aM0btXESg8AtyoBwhHceYnZmIr9NEQnjfd0vuW94DRmbUj3gUfbGNHY4rNc7fyZTUY7F4gfnTSxh4SUgiDLdFeG53rHqyyLR2c8IypplvSHDmBdA4926cM7axN/lmJIfqxfp1aae79kI7IMcHCTufT86Jc6J9XUlSXXXbWiMt4ED9aM8MBwX/zipSl9h9ayfG5dnuRl5LX79rutUp18YqMWoMm3coJbHApGdghBq4jmknChh68F7aSAqQzekZq5zvQhchKgiqMslk7g5dJw3s0es+gG3jpeYewna7qDRNlBVN2TC4oFNVeVGnwKex7UyUmPfqRvf5HXBI2+braZLWBBdpxLubfxnOfux6KEFOcPhcmUUW5qFKAtKHBY9cXR7CETk7oJkvHkqE8nJegHHfxCQh+zQTY+3+PILYItjqRvKjo0QTwViBhk4vzAUGdB2yZt88YlEcIiwwuTIcwRVl1vpaqc0hiLOWqYMnI8QN+Fis2Wr62hKdzbmtFzyTZMefeUKeXdRGm6xoxSQiV87Q9mrXbMf9qOBtvaPbgUf7EY6lf44XPMl4Xo3ldAIO9XQ7LV5KoiW9Xsd1vE9NuLxL1FngZpaDCkUXaWc2caNA7FhgvoGbYfWuUPLxvjjrlsQoQ9ZJ7vjyYW3jqWiy6pwGZ1UQNu5NB3USntRjWFsG1Iit2Kg43kYQTRsynDEEBr2C1UI3npvASsdVepN8fhSSBVcki5B3hcTdeVkbLso2K29Aijcyx3k1fBcCocmvjBe1yajdwqx6cp6CHUxOT3aFERNEL/XN+fdohukHTEzkqN/wAcRN9wYdlyH3rgSYoGZUCE8Cty0LPnbMs/IfgDRnjOMUwsR8KqvfENsJ69ZPsb6GZfKpmgUIRAYbFl9wtza2eE3YHyX8XLWgTPpMQObmyb7e84yQhvIESNj3DhsAGgT/7W6ornlOtJPQ/RZ9UQ3XqX9ULEJlaE+97ql+JCpY+TLYDL9cyIEboBchim5uA6L234mRcSTHvgF0VNYEcnh+eH67mO8Umav2dTEJG2Tiuqu/vLWsF5JCSrnUq5l/4krmjaVztV8dlPHWk/XdJyiTyua0ozCyF0rnfieihh+ooaOAu6W8LfRx2fQ+C8X2ZiZ03WPvzCBpQEW6zedzKLbVSm8ArMDv7nMbbfUFmkXALE51SNNF1iS59la8dFuFJXZMr26CwJdGZSLmWRYlWjlR4n4Pay/FHHonBcpgF9aipXT3fwwRBcR28t8uBDt0qPfdB1dvWERJbqU/HfY4UlFS7NbygzrGNwcYbtdr7f4NOcozact1vebftGzjDIPiB4xeDr1fJj/d1wHyvkyqp70OOFr6g8+REcEGy9YatMwC43SbC9+PPcgfR/GFd3dmts/ADZNDSw1ODNacVhflSUfbt8QWGXSbXKrflRP+/hQofxBEORKrV1hVZQYNUOjIEWEj7xn9s/18MUp/GX7fwn/L00y7qtd59M5Fo+jK/0H2LtJbTMleGlHAxkcHb8jddKOXaL7d2i+a8iuixzxrxD1uUkybHmc3TwxR8Mnvxs7b/nUKzlhe4v5CQ90OhMiihsOYI/oHp1MWpyjQIv5KJi3BaO6+9nnE+hOb+gOhOdBQar5dylKJNv08dQ+xKiz/jT8yZePv5tJbvIO9QOMgORLrtoILFx7cvWRAsKAR1nuOrPqCSFi0by55Tae9p4eA59LB4HFZTYZ8x7ZiSmJyXJYRwQd2/7OiegC23ZPUr9vY2+XTODWrkP6v6RqwPpeQME4NZ2g0ereykBIFY03ovIJ/oFSgdukarSqFCEHf6KzZiImzEXSUbLxtwHIvF/jkhGunogrZOUddxCENRviUwvpzje/Estq11agw80UbrOKAVTY0mS4sxRpw2FZYl0cLcf4iSQrxy7i6NpK29GCD/zORyXY/tIDwW2uYR27fnGIMObhQJthdm/jVmOrJ/1iLXo8UIpzJjV6kN8pDheJM6JIq0jE2LM8pq5zN3cftdQkqfjkQo90oVOrxQwhngQHDZJTUmVgA9OOdbBlJHPf9G/+DV5QY0LnS4QG5BOnWlRiw30OV+qWBi2/AWv2jujWx2UNskUCxVcQ2UHswPo/QlvNSC0cIofVBqucIoS09civ1BzfBmO2CvD+zVGUm1vP8QMOTkBrFcF4Rf9M1HMA9bhYcMwN4s4DxphA5tFSkfsuCSQF/tOg8Ck6xIEQW1DCp2bgL6aeLy9hiThJpHDVQ2gaya8GkdtDLSlQUREZpd4z4xhguwgGXuXN5WH1rd+tAEcCU0IowtB3rjWLdCb8aw7kuzABBRgXQaXpR/L7+7s55cShYaJvbCNStXyGUl4YiLPxATqXNl1zEKE+YBw7CA38m18TXCC9bTgE+ZYqkwfM7D8aGo5n/QJKKIHCbo5ahNlWQFTfW+anYBm3fPcyKBWacxzI4Et2B04ZAMD5+19AcsPZeKIbBQh8xJPMRzgQYTd9Nf4scnNCtvAFMKGt5qAtS81+xP8txjgpaqF8/2XrlAUe4HYoeCfk+MFOmfwhj9vhFNRQRIhzWWvE3vizgnud/nS+aaug4X/kJJTvbjmR3ia15Oer8kdO0BDfWjgv/vLJ0jZg+6LP1BijKEqYB4CF8Quet8prKfPyiC06ACMmrxXO0JDtaypE14Bt+1U9Gb+OvJBFJIQJ3eMsmcWs/lj4i5G4/BVr0qyz+DJD0uKzAfuombbrtGOWaflXhTlaNkSwDN5+LN2NySYxiCW/Bu6uqsHrl8H8kCZLySghUjn4oPlTFznSNaGDGKzxFSwoLCy3lGnxnsL8YK3Yw9Ghr2oYb1MYwoOTikHk9ucgEMGan5UM+8jKZ5pDLalgqqmJp8uORGm7z26Kw9fDmO5ZktVkX4w+JFKaegZGGYiQVkFaoSdGd0Dnq78V4qvVNPnUB8cjwDAgVV/1nuWNr50nWZQ2UYKxV56hEL3BqP8jEcWiAHYTi4W930Y468tKbl4PafQS7mIJYQd9M1fLPTRSKf00gYxcrT598STHCFDlefMmYLZADmoukU50mXhbFd2UdUu05eQ7MRCJgD/OhonL93Mb3QJVDsEThi94gvxGIq4oZTEr+gdG28x1Syrm4YRUX++cACF2jIW4M5UAi0T66fnzz8XcFSPEGPNT9Ca6OO1fn1QnXOPKmnqqgHjwCggl9y4vQ2V6aw1fTomobE6ZlMXmRZr2h8YNM380zPgxDg58mVbeRR/zA+bzxx+wVk5w2ddsGRR1yA+EtivGCil6XZY29WIj0eo18ECekM4+52i72McvgoobGv01z7oqz7NIqvui8X3ml8KQcjwdUqEGV/pPlZtlpz0KRZzfyBc9n+OKlVYktq6PviR1uEL9jC2P61ANEjVSEXr3k9FBZs9D6VhcYHL+x2StJB+VQ1Xgf3vk/w5AhUkQw4TXGivqwJvywqX0+eQle6VP/yzBaSlhY/5YPJwYBtdfyF0DUETGZJl4lfozk7LoZ+52WvlKNdkMrHgJwf7EeqMF0sWWcxOAqIuwSHIUFgFPnV0U+uh/nTiiu3rSdEpVOIJX5tuhb/2/PtIgOBQicF4MxRnOz3B5Ej/sFd08Pe6aClacMP1veiNihyNaw35CK90hp5omei03oIu60xJWdNea8BNQYGJYZoQ9gXGdUZm75gs51yRJdGFPYLb0FvzsnNCKN2YZprv/PtVb4y0EoKMKAaUQUY3llg92jIB16B5a4RbndZEUQTLD2w3CqGc5cgwqGn5OwjaFbBbzOOW4Pd5R9UHnwxE2VFA8e5laPel6IAUhNJgIXIJC44hzSZuvj5dMEOyLp5Yif793ljnXCo4ibmAAjfT4IyFkK51fzrU0xEMTYE96J5ZJ/gBaDX/S8eGzgVYXL1sSzufPMjRqtLW3IjzrxTnHtqDVybRP83LDX+/o5mhcTxXproJ3a1WBgoYTsiLMbhvLd78yNPcw1gxBjn7YgO8qRFWaR/SwriOFPaMm5Q2NvXPPucrfWk4G55zCJxLbjnc3m7uUgxT8sNQrsfzbLke0DxvWK6pyaoMYQ6AXpPpiE5Kh8T8gZ7gq3XWjEQv/lV3lSLOMG8En5suUVf2VZnOS967MEoWj1MC4pen2lS/g8807XDGpHVIpurfgpLzLxmWgl2XRd/F97XItKycnVMiQCKZy1PGtnNbMUKnUFHOrfkRCpfWNldZJvl/5j8i451Baj9GJpg6Kzr5eUGr+3qQXWnLWEWZATaJX4YZmR3mSnvfCdlEXqFepKU+wx92Y8QK++5SjHeIT8C/FrVqRz/IiKgNAzCpBilnY+LpeIFQTPvnwOMlfOHb6UCvwKgDz5LPRNb+TLI8fRy6HfIpKqlxC/6t/Rd64p50pEAvezjmijmn1ytss5oeUKtbXt8PEnNyaOCvLE+sBGauRz5dfAABTbbZH4Zmr9W+vzGh7sh7iCifwHAnVnDRCb7LXMJ0AMmPg2OFbv1Me9uRr8CRR/BHBKip5ks0w1L3Nm0XGMlruTN3av99p3SFuC8gUKuGurIZBwdF/Ekxm42e8C5vUW9kCxnHtY8PomjFFs/988F6WDD0uGKLgO9Cqc4i9KJ46c7MFzg9diUNzHkU4AkAdBAOLtiYuEkRJ5jQW9rBVQ/Kcuiqer0X3SANU3R2moyptSOdJviXT35tfQo1Y2drS+/nQhkIBQw62PZ1S3qDePqJOE/NyHQSQ0gjH6ZS8JRAMZJwmj523OCvRp9RG135Iy2jqHJ2baFYDmLXq8TqY62BPqYg5n97NqsMxnek4qxpvqc4e0mdbHzH1F1BqalkR+bKLFhH/JuDeb6Wz9WFKnfKU0DCH43R/28yDPUTWXdidd4ocYRbjx3n53ur+wFjjYHw8vqGHkLvP7v2f5DtXhOPD8d11bUjl6p4IN6iZF9z8n/qyScbuN0fluW7BheITaAq3CzJbKq6tPCXFPt/4N/rK+8ex+vkcy1kogZkXAqDcmqQBQXTdmRBdk5F8yhC8X4BTNFLQLYF9z1B/ub8XfkPeUL5GCuekmAccblVA/hymzmwTgew34Vy9LhGp7w99qq05E+m1lgDheK/BZxhA09VJ6yTKZ7+I59/Z/Or1ovfLl97+PQtOVFIuxJvlTRNBFhOqR6SszRgSctO7k1qlCBCZHkHy1B9IjrSAkF7U0Y27jHOwHu0QnEhwakfQva6krop6szP2431pGbl6qGf8ff67GAroiXp40PyN3YqlHRWmWM6HKzCSAEjDfGB6bUx8XTYQDWT/+7DKpDI+pq2lyBd6drGC3q3h3LULFxIsMmSmeg2C6MIs++ysG00J5UqxA0P6FsKeaKtRPIwxV6Yk/b91Wf7FUlJWsWkp0VnH1AKc3KbBlzvgAWM1GplYA62kMyVmq7pTdOPDcftSaTtuGBRw5SBZuzSv+MFTjX586jQSucXx+76sndLLIOaJ1+zun3HZ9PwN3vZafU04HIfYOJjhg/IJ9m7hGXu/WWJvPAybg3GiCJtGaz3xhWSnQBL0moiojBKN5C7gPFSoJWiIFOLz4IOC2xaQa4K+VDDQF6IKgRt50Z2oMquwNYwg03uPkWik27SuJwB5o99YWOYdJXz+bgdJ+mqF0w1LTKT5OWmsBQmaTdD6CyA8E+6vGr3pHcqivMBaQ68hNEgy7NsjrtbHFA/VrjofvCmBltfBxo+Ba6+HSz7ezHPI5G9IDn8JWGwVgDZMusWm3xVDKn9rvACN3yCkP8LNbaXzMH4rCBbiqRObrV68DchZOwzdnqc045jmiY8M7zRsUe3kgvJLv+mGa/pRJXxDVXLNhNz9zFa/Nx+8bNw+qFIHnp5G60yBMztPLWEZ/7bRXl5PEe4eVG6zuyUjBuiYJuVgJHQIZXOsx/7JTLZHvIRr4DC0nqI1k0BrtGb5OrLo5cmwTOvd9PQACZfIkMdNITv9n4m7JrHN6/67s5k2e/VRwQYraCXoTzhkPf0JfmJ/7K4peDIexKhA6hTuw/0Asehyts/aM7Ir/DQOStvOgXvswmMv1T1DJeralbeyu4SVj8mCGR7+HHA/mDQM/tNkBPMRNQ73gNz+WQZxgcB0UQHNZAQoCqvacs93jnuytWbfp96Hnal1ZXOM4p9ypRbDBK2UONWGY74vGnlXVusqJaLtzqXfCMgCQEWzTttdBRAjmKN89/N90N3caI03p4Q5ORQNP/rBnVWSmY8jC5k58C9QsUYADxPOYluDNYQZXMGwJoPvpba8Tr+ryjlGVcvk6yk5VZQkSWZNdcHnBldvZCt9t97snkoVig3m0HnLu0qS8S+v9FCMZWBcpSl6eJWyRIU9TKC0LGCf6ORL0VOXAGCYMa7QJXw0loxY/DgiBa7xW0ldJ7GXHOcnFJSkcYkO2aKKyHBrJDy5ApVo5qVjo+IGdmpBTh6P6wau3UdcHLZ8gx8N7i+KeGmYfu/x5uIsMdxxbO55ggdrd3PE/LNZU5aPsbxUasThlgttEvvb0zKwo6kTEuGupwiHdTmTec1hzwv54DzMJrUThVcChDeQvjB8rqbaTuwfuW1XCHzQVX5vOlzxO/zfA95HuTtHLSt1mlz6/z5EDkj21fleVYlqwfEapnxOakKWH9y6UkImErA/lG+eCTdOSTIfQD1QUNgBzHMXSR95Dq69gA3D4t9ZlbmtNhyhM5CDTzFSQBC/h9wCMZ2SEZHukDmGAmAvHT6SZIMhawMUKrmzD9sFpWJIjkK5P2ftxa33NsXrhk3F9spVpcXXCbtBftQAnlBiY72xZnT205326g4GoD6t9sa6wnhNJfjiObXq7vbgA1Ynu367t/pSKLF/+lgcmI4UIy7ZqeqnEA+aShmIJSukOZha3EwgCrgJR3xsm9f8lMXq9/94KamYM4dMETqgd8jo4qfnFJuAjd+MEP9BpEFBd5jcpMOgx6HYAZuUMNg987gFbNIx+MzLIK+p3+gwL3nJU7hmgIIELBIs+1VEuW5nELQ+sHZ6ev9b845VSwrJP1xZdIdZ2KV8GAHpRgCf2FP8X8ZNWFxEiB8+FGrCARoCijcs3xhxvvBJzY8r+VcEFHhzQPzcYaohMsDDJu44WyCYiG5X1HJou/aEup7LROrnyMmp1KPTwMRfMdX0p147KTkJxq5t69MDm4i+elB+0ndORN++V25QC9P5U4dU/4Gm+j0svgB5pK+izC4PzfzPWcazid78l1624hzCnD7BDh4Ub6j2GJyWBrjTP0geiijAHY+BTU/MrfSFKyZk+8k+odRDDoomv/44eRSmULkMNEw39DoJqARCNbja/e5NLaP2APfr5CRmFM1/AdTrLjs/+ScIDt7gDe8IJP7DG3MYiQKvpkbg3euLytd+U/lWf0/gHk4jpN3CJPZYZq7RfllURr259D7QWXUl4kpF41Ys9L+SjAnocvG8GBKa5KFjrtDL+28W/rmOYZzwCMQa5XNpdp1bv/CWESbOV81Z6T6olvQ5LqrmFuABi3u3JRS8k6aUd/Wx4z34Tw3kU95ymmZ0l7cwOmV3Noa86cN8NLjefA1QnUxFVXQRFD822VHDCDichhT3GNJJ7dS3yINYNXl2NkmJG/0H2hkvSj9bqpN9iVzLugmIqZBTna5w+p3HkREZ++Xo1HMavQ8N0xZcdYwuWu95ex+LpjTCZbd/uBcwSiDevLktW4ou9kARYY87ycqlAiaL05etEgFHYBhyhpgDalBPXKoLorlK7XG8W5VijTpN9WGrOGjC/IMeXG8+2218tSYS8Pziw1GIUY/hwiSGOmCPIsYRtWD5n06y1jiQbhCxKMKNZw1eRDm0YAJCQqhTKGKOaUiMmTsU4ZZEojk/KFbaXPBYl7cVGNzTSNPlJauusobOHbtlPbzZSACPskr7amG45CaCmotW5S1D7N4Lka+iD/H8VxBVCU2BPnIcx34L/Hgk2Uoq4jG5bytcvvIksro/xqrSSalkOS06m42SV6phntauNmC5dZI3sgD0jgzaqnubS9+pZixentr3QCm4TaEDY7KtAfIwNmIZJ7C+oNGZQ3F9p8nJV13xWuHp3WCw58KX1htV21kWcSFC8kXKN/xXHbRrCXj/K6IiTDb4qbrwE6L7BWcnYF3KMcbnOLw8pQrx79jrDuCZ8bEzc6TI+FP/01fE2hnThg9lry9LwVDaFylr6JDtZlufLr4gTyboLrZBUJzDKCdIfkmulej9sSPBna6VlaVAXpcGswAvL/KzRCHMyXmnz1YjS91ARMUR7DtjvwxDPfHopCZM9UNDtY48UGd9nCuIeaiQcSVk0xozy6uvYPDDFaQKGbRGa3m0syKVTzbm4TwbUJdCf3ggfBzKnfAnEwIXUmSLWKE4aOFegfca3k9/TVTWrNIX7kfR11bizEE/uGFY3ELkS4LLuYX6cBWDLZCaJnOFRVJRCkEzSuo56hWBDTtQM0Q27fSr5L8RiMwYq1K9vbsuxCPdPyVZnrHQF2J0OEazBA+4d1q2FZfFef7Dk4DycEobCHslmKpQ+IlyrwVZvgjLMgAHhMlSeJ16zylPH2YR2K7//HRLhZ4WnIm+vYold49O4/JLKxeDVxDy2oSYT+iukeio7Tsd6pR+xj7yjxHy3rAYN69oJmdJGKBvN7smfi2ykzVvqyF97pCXIxQsId/79DaiPIfjVDaGICaEANBh82wjWcibrEy3diI/y5D4+4xYoAudL6gLPfJxMq61B/ZCPXRJsIwNH7LIrjIQYLRbTSesixANVS0vXXRcInbL/88+N//D1EaDaUaeUdCN5ZlS8iuwLGIznGFUU7L/WWDU9qftyOw3djA9LJqB1mYzMxfg9vtok1i238/sCWl2RoSOSD8OMBo14mwniyZc86NIQJVx31pvH5Us13i99paJhL84ikA/E9JcRlwsD8Ds4MuuNWdTARXVGYmNzRQn9QWyWTx/OoSUnFda192AeyRk+m6V3askRB7jG566hsgZyVbnRZcY9qi/ef8LcJkMEJ0phrEyWLbwS2L1vCk3ZzFnywKWd/f9h5G7PMDgfJrGSpmfjjRqhhKvGjQ+p0qeJvn5Xdw8eOaqNaJgn9EpnPzuhLgJV42HT1PZEnF86mA9loYmdTReWFjOtjCAv6fDqvWB+yyayVloscs6abUQSQc0tlC99nzrmoyGLMiKAEPC1aVtKx1uKvb+x6k7840qOO8bygq7p2PrrYsM/0uXgnuFsZ+RJrp5f5yAmksJep8KTtvJo8WBTH0R6qMeH8bVNdygcwC+zCseTW6seNLgaLv8TFUVEPc4qEc5EaeV5my1497+WL1S2/BsWK8o/8nfH8dBTp9V9L+RBnid/Iy90BCZrl3E1fdOQ8e8jNu5aCLZKGsrv/78074ukptNgcsd/SqZV1b74attsFYEImzdPJk0QB/uG3Akicd3s3UdrMxVudtJv6XG4PPsdHMiLWfJNzYC8fSAYT9iyTCz4culbOnkqOCEi2tQhyvG7Yhxg3YL4h54eGiHtArCtH0OtWj+g0z4MNumXxp+e2w5YkR79ZnvZDvkoj9rYt74lVMvnmkp5hqpsV3WIDlaSGkj2BF3M8MOVPDKYA77JB3UEuMkcfSQNOzr9G2glme+GqfkBtOzB7lCe05oBZBlmgEp4rDxeddSlNaiB+OITWsH7hYN6niJYcDOuV3M0KlLoBh1zGHgXle6z48GCyyqc7xNAg9m5PtkDCmHZIm9SP8NsgIJIp7grfu6fesvRjec9JeluDlxGkmpbKKexa5H77pBxWnbwGOaH7AzScGm9rIvyTr90kuyAM6kHutY2xPy6ndnDW1lxPctWiSW0OCGNEm9cF4s2bTFJbISt6Ufnqx9Ua7ekINCe3gt60mGzc+t5tS0JFNsVu0xmaSrGutbHdcqMFnGv8lAIrtEqf22Q6g4YM7oVqDbCk8PnSIPaeBVdn6uGLOBDM5490XQWZW8S8XxCRxOxujd7nZikyk1qDICVJ5Cc8Et6uI9v6wqNeMn0FTNrHwHKyEN/1tEgG8HA0mJhl/j0MmzYzZwRj5IejjldaFCu1YW3/bUqEzKATuAuU7dV8wjnIcj+YPvWGGM9RDBD2ZadVtR5bUUwgRdM1WX0lV8K3LjUarwSaaHSljqm5YCa5asD8dFT7xNb1gB554kNxRFocHVopt8i49tf+ZN25B5atsW1v2cFrfWJMxteakUTeAqer6O6X+Kaci+/G6yiy4qcOqWHrkNSXhjImtRR5esEJo0FXj9qydJ6IdG+ielg79pnruox9OXHFrZxJ8o5N26wIn5eHFdfXbWfRfLib9kf7IXXm2BwYWMxrTD9rOqLe9YMsRAxII4mWJELF98lDiDJdNjkMhznOMZLpIFbwRLZK8U5QC/qAk7AH5ueZ9++RognV2QBsPyCaOPu7+qjETXdk9oi3CWQrB0zBKIh+m33aVmtB+c2pR/9YvBADrUQkqSY5FJVDnO7hx9Rn8yc68mhiGH1XjpvjJXqkfUNaFErFWjT37TRTxHopYTtTsQImu0XV04S84cMiejrdSC/9LI5f+ZlP+PrgtqJRiUGTJLU0fgblAoDX5w5Xx5AOKmUYBawzu3AImYnXz9D07h1j1BezFp2J4QB3JAM7tICZTVHghOygbBrRDM0QF+NcGWL2iHPGZleY4aqTK56Jjvg67EtDueP/VAzRp8GXrdO47ZxiwQuBGr23sLjOIol27Qa36n7T0oqmr0dgFEwff0tVqISKFWNHQYc2GYaq4UuF+1QAsFj0555SMqO7pEiIR8qYpyqt49zydn2+GRmPZYtwjlQZi1yZ1OJoNBPc1oVfKEePttJf3BlJVdE+EHymnPaz97uBOyjpX6GikjFDWkL9H4VdKRNPKDFDS3dQkj7mcV1vQz1Y+YDO1lSx7SsB82pG78vEcXvImBXHxWlSBr2HGTT1VRW7p0YW6kF1lRASeC1YDWq6ddoKdwJLH4WYY5UX2TzLgUzkIP2foBrYE82B+AUuzlEvgrVBW/b1GLsjpgWDUOxqYlQJ0zJo528IdqIQDRGOUxmDYJbIXy0WJn2nPGDTO74Jf/UzgAphxaRkZ5Fjx523cM8raQHi/gdeWyATAfDF/OrFJlK0qDTuQur6qa3b6Ta/+gsGZJsalPQ4tM7KhJ8sc4njnqNdOl/s9AYCifcNO5PZInmLViHDa9g9W+2kmT7LHbFFL9mH2/NrW1Fr2n+nDNtfNub6p7jcPkCM+u2GnWMpFGHa5riQhykxaQb1gEabXwHo55lT2GyX/ZvWmLOyH/uOkQfmyey0qyzuGnjdBZrv0zODYg2z3PvcNzos1OqzED4jeSJr3GKR9mefZs5uTPg6jarmlxCUCp2akpsqw+v30XMde/e16T9LzPYAT9QNVKuFumUd5gKusSYoZxwl4z/Qvrz2vu3JbSOOqFAIq05P0NXggVA3sapDGAvFm6WOGkOG7OH3WvrAXYJ8Vnm8oeEp9P81kHYGxeZEns56TxuQsxuTKCH8UdvF+2za+F8NtO6ivxqrWM1Dj8uMWCNvRiaUfUmcGi5PLCkZvSn2K5SVhGYFXKxaN3tW4EOpMRPXuJrrzw0yK4M6BKYuxsi/yTiaqONvgrXP0ojy5vOXHcohPJdmivi4DpERW3uSxtmUlwZ9Ua/t1II0b7/GFDcV+ACaH+CJnWb7gO9NAoZUBtjAofRz7JBhgoLIpSzLu/fSZ7PwbS4K3S2NLTTHjx5aKUPEuTZFfje6pJKbSqAsUOB5u9em7GlJG0O0Mf0Vf+KjRNUQaf+kMP5ScEh4LRIfh+1augtXVWdNshgGBwZ2lV6oXeLT/fTZN+F6N7EKbwPap0kqXdQCZJgo610UPeLWnmxZt9nA1yfNYGYp90AFDXvF4z+v0YBujJh4vuiE5V1CXnhoI/eOoG27Ze23+MQ5zmUkkF3O0HTkDioPX8NxsGwR8s3gQgvpwzy6xLk4zt98iJtNzXiDSey3ucsJ/Il0SrpIzokmXxLccGRlgP8YqSkPDH6Xr+HajrJbJ88JbAqemYg/I2fWAV8Ez3CYFGr0KHJjMC4rwD2X0VvVr/UcSm2HyUqj0IfmpGOAq2b5NDoUlIqUelcsf4KtDQQ9qS/+l/zx86mLmkdcWP2B8fxEbM/YG7uGue6ZggDM/dBsw5eKBQTcJAzv/BSETXhXqSbqMEkaD1KP0JY4vy6N1pofwPxObr6uXnK1XiJlErXT+F05Fk/hxWlcgSwIM5DdHRBsw5ETkxSRGPrzBj7dJx2dsPS2tg/EzNszGD3dpRTCyzU9krSmBNiNHQhk7EWDhFchPI6hh4vqwRNSinwR04qTJ6ON4Td4cM1AfOmaTePAdve1r4H1eBpZ+zVt72BKu/Oqp8ZEa6oTqNK8qTPVzANbBA0uUJFQvWj88E+6W26HtYLmzPNSBh0U4IKsn1nHVsREzvKb4ZtDPeJfwHqh/sGF6HF4UFJopBL03lrktFJSt6CjI9jIGlhb1jTXvyvvPwBuf7VsPkJn/vy7/oUW4HXdJDw+cq2F6M+F5FV/Zn8GfP85X18e5Wvt/2wVSXJn9OEpGYrVUJ15bWuwkpPwNKfDk9UenhH3ppLBS7+deXGncxApwjhdBY+AisuQFG1KDiBD9X7jWU+ooNfEPWZ3hvoQmx35WydbqBLp7aPJd9DujbOvJbjwT1njCDv3U/dKchTAqKvRN8DYfT/BjfDsbM3Ozm/mXT+Ni8mZuq+/Sd0NtFCWhzTy0hyvJR5mLWR04h1rstzVH3DpzY5eYqRsPaSdrdIF43QPeqKaavi0Qa76qM6KesG8AX+fGNhmHl4/AhSr0M2/rnGKIWusMTCXZSuL2nCNc4Rhb791ehwmEIH4fBaKf3Og8zoZqTOct3fzRz6jLfyJfDGEnqtmHYWObtm7Iy9RUyZ9/IucaEco92ixiVl8DQKpAtm1KuJZ2Z/gq6+GBKDyUXl3sPo1ZEBk6zTeCAqKJ9h/dTYBlqUKDVWgJSRECW78VNu8lkVV86DvFhgIlQTcdIXFng7a2Dbifoz3Jw7wXWFYgPe7z+8GiZdAihrYzwgDL4iY+eOTHyt02b8yZTHh6NLmFzKZO1suPE9oCXOIeoe1VlSBsigTNmp74GkHcYb8GuoGCTUxdvwT+5Z8s5zsunxwq1Q2fk4if1hPtRtVwSWaTG4Kz9TbYbW1NluNiAG6BdO322CuyTX8bIS1XP7mzzVNoGKk+bYTM6DAnkhFhc2Ko2Uvof8dfEeJ8nRvPw0veGW1Az46Fmz1WC2R0GXxLtrgKYE8nAJpTE1gA4LUMhiQSN1dlOn/eGgiQ7UFJ8nQKflgwLjkEbFAOvAIKLG8zoXV2jvrgHP44+24t07IFEeAL0zuDNOQBYgqG/dezu5zQwSBlTbgh0ODzIDq5T+uTw9BnWfgXKXviGqZjDP/3Ffck1WrO3bavtSfCEnMvlFkPIixat8yNft3vMSB7JfyVU23O5u7PPYYVibIY/WA44bprEzgbqBpBJ4Aro/r5jLEzNTwv28QllMpRJT7GYU8YqnRH3tR2OiW3oxnxNncl2GBoe6hM9Cq2vaPjP+LoRRkTHUOHixiRpj1kjIUTWYBop1F3IuK20O0YGYPb1nww4W1L0jCGiBjhkCy6fxZruB+KTW370BwG5C0Wank+6CpeeAPAYEGNJ1WeRwHmgpogmy26f1qFbCY9ispqEiBvLbSbMuH1yDPPWR6uj7AOOaHOIwTJtYloxeJXg/S/juIriAgJI5D8x/VG7sAV3ynAhbVztnAviMee48tpHlO4jKEDnRv0tffr8HgxATA2+oN6E5D99DmpX7yFWUav6NPwuWHI8qcAPR7/XHNqTaYgKd2EYikEANcgTFVNQRXkD1Fh2HREK4wIk1xoYnuuIYpaGF2Las4ysNLzorG8Vc1F+EwND3SvHq9Ujhit/Vb/uWcEBQdJHCfZn22nK0M+y09G8rN8vobkciPOmnJZjrhizMeFQ9Xur6yrlE+hwM/2p8WNk7Xr10SynmdAkUAi3bP0mZKO3oCOupRwdDZl12AOZxLtObiHT+Lp2wGA54CnIKyC50a60ePKJrsSf3c79/+AtoWWMVlzn4fXv0hXj5ILEwqA7fU0Cw4wUNfushIeFR3X5FqhmlQwuJc/9GWC5CZdWsgwTpbk9J5eAo0f5MTevgLteGdECKMipJoWgWUKBV5DV+siyyUBab/SqpPkDYalFaAlbsdYNFwY6CSwTcbdWFdKpoth1vyOwCFRDvzXWpalgmzRDLT0VBsZWuT5TWGJG9fa8lkHe4t0wGIt936QsVszGOIlTtDm6tpMZBjej5XRtpoAz/p1Is28NxJAgIhYcZoN4g4EbUTiOB7Yu5426NV6hx8jGUQEtgafjkUsSOkrqjifqeoXX+qAdmjIdVTjwdLdsQx1XoO/97uH9VoAwvw3nPucMF5EwT9TNT2N0EpJRMbO1aVdC86/CN75MjL2ehvQDq2ISfLRzzBTUnmYFstWH7DUcvP6B7SxswVgSTJQu4MNGGvOSjv8tCZefjjt5fdsYqME6owDJ0SVLeE8lLa3HYVRGWVui5bmFWscwb7bD9If0oJyzJBPoBASYDUGK2Dv7BePy007Ty81dN953zLZDzkhY+TF/76iBRXz60JmKJBRzFBF++0OqSTDZhRL+UJXgbbdq7NwIoBh2G6PJ3Vg3OErFTsYm/GCOy4puXW1NtyqUkR0QciSKn4inh9F1FZ+KY/cS4Rr9OWnt6fWq8VQVJyH+ALLm5aYIFfNDd+XJcn9fImo+6Ep5hfZfKdSVpgzDeMEWVnIXTJPb3YlJDBhS7PDYY4jh2izZv09ekG0LW+nQOAISNlcjzV6SD6zb0V/63psYTMtent+imxyhHcNZUnrcwfdZJp5n4F8Fq7Xdi8yb08j1RcLEnvr+zpVJ+zTWsHwPcolrF5e4SHshYeRW09trEyRvPz0Fu228JoLUCINJEqmfaF4igJjSLyYYaMJF1SHtNwD+JaQolUT3iiWvvIoFGh8vlPN+pMRXZhjhHUVZwiQh2JanTLRA45rBhbvYMDdW2RsB+9HsPfYH2e8nzxrDv8VWKJzgCrtjeQka2bfixOx885hxmc/KZQDYsMpJCgSW8IFPz8tqG8ufJ2CCL5PS7hF5C6uby7+Z42L9zm6oyl+6uf03VzWC/Qp5kvAnnfisAPjcA0iNT+GJ/u6tkpGmHiXe7RkI0dHbnCp47oKCqd9EGdG2fBdCh5ZSTEusxN/h9m/qzvn6Ho82nrJuXJw2VUqrwd+6nzwVuidNViLGIx2SBgK3t23tDbaSmPkYe2NIXyUFXAUWNIjRmtRQLAyWTXHMaF0d/teZD91J6blex5J+HTdWjgCVMZcf0dl48GgsmuJjyJnm/32f6vWMYUJ72HLQfAhmzjMeFYLzIvK4cQT1mpX0SouEZPObM1rvTJKE8uxXmWx7szWYUomc5UPhJLQyQDJGSmL14ro8L3Uj0Qha9dkBcUdsoRbQOXOjP2ZvdcS0Krpuup8aBtnhbW2gn06R/KQrxfmcU12gG3TMV3E2Or+sgSIorml+9Fc4n/3SzVscBS0oDZNOrz3Oa+PW87kW5yFFwAEP8xLBVkgY9HM2MZ0cqjBT7RsaHVZqsR76qF7Pf6wqtsQKmmFPmUN7ml2uxYfJxEQpG3Oom/AK/d9CVjdvPX+FUZ42NBnv+mEkpyaoZC0tZxxSQbY8gC0UHx3H9oFwA5rGSSRHZcLEPkoiUh9kTlajOXRVCI/Zf3PP6+/sO7pK/xGNEvweAEX5GHR7lVYrlQHZTRcv1F66deQmv6IyAkRLL4rjOpbQbiCQOcP6D4zJsE7aBER8mBYys26Fwz5UhRbrF0AAwVcB/RdX4unLoJNVUQODScwG7SbsujhWeKzu2zbY2rGTgWCYqjPKC6nu8l+AI1aGS9TBfA/xBb/X6seh9JimSIlLBl6xoJG0HmVs5pVRi1UGuctFfqBhvMyEVW2Ii5QO+TFWwQegfcbwbYKdZNxAIOgRdn8VXM8PQHUFFFuNak0e5c/Pf2Ycet3yTaqrfUzvWj6DYqXW8VHxD0W9eIXTpEqx4UHCOfS1svJt0Bmff+gO1HHo0N1A2ThRzssFa7sxMkfZ0SZ03RmXZqA2bm5Xybr8mOkIfOdcQa+S7YwJ9hq/xyII3f6wvh3XRnOkaaJqq1TRNS/n4bCbzJr+zjkHwxHssVYzB48vpKVx1CaatvVn5kJYGgRfcNV8M/bir10quw6P9BP/MPz35wvYU3cOCrsrg1WJrWRjexc1kexjMm1Wy8IRTF2I4icuSmHkmofLAAEmOQTpYv5DRHPhH+YS+I3959G1n1LMkxHzIGktjvxzSa8bdcZJewPd/mGBdDCwFg2zzWSJytr2V3+stQy5ycLg0ueKb9hetH9piTAA38VNRRSvuMZiyNEmStx/H3B/+92wpsVCGCaWro+Df9XFgssxH/lX/LHtJgvmeKfvk88y8Qq1/L39VdYLi9TToUx0OWih88CY/fAlarQ5drTpmua1fxVw9CiZT3NSzBYnzzbYdEPUwFKYDDapbpkUwxfzQLwp1LbP0A3c6mcyYeoXuL92o8l8t9+xNrqD3MiH34NFIpT45Oi62RRdUk6vTeEuf0Sza5jdP7Zdw9lpjcTeu3pzYec6K3BpTZVxP+w7RzAaxzsYXP8ZEq+rb720VBCtlJxY9UiY4FANDuIhTjlU/DavLKF2wBCEnmgjEJAk0f9C88mXWntSzKQ7qItlDMr9LX7GscFZV8XJI6KtY7Y18bulwUS7ixWVbcXIMmuv4aJG1wMDpT0PbNEG/YME7uQO+UaO2BcPAMVNLO26GTKlma7YAXm3Rmo4sitt51v+7b5WDTPl9vob2quQ3VRyDbUqZg33dVZ7Oi117lBa36ZHai6bZM5oXli1BPN69gSlTU48uuVtc4JpksZ7hhiarNdpMV9xG6Fi4ITIv2f07q7WbBQMCmgooWx2GbARU9Hxwe6nWC/RMJ0pbCgfW9ve/FlMVdLem8WRt1iteBh//fyxaZFzwF5Fxlx+Cy71Q8LZW0/XgEv/GE+FGlx67CdN/0ynmOFCubC5oSK+b5cjueQeOB9t1GwTUh3NRE6m4OPFw4bpW14lx4mKAyPwxeOyWTD7nD449tKtnSvsAKzEy9p3b6afg8IiOVGFSE4szPRFdSQu/cVkK8AAlhodC5w4WIv4IJ7kKdAI/9USG0S4d0IaMcs77/o03rbz3zB1//Ebqh37hX4Ob2WwzCYZdNJmigj2Wz0udGSib6KNNGivIUMWoR0V2+vkxCCzQoZb8jNW0byuZ8/2pctFK4aaEb+SMZ7Zx3BsllYrUNtqT0C5tGc8EuPdgAhSGZS9oPMnFcrw7akWC0rih2ByTBtDhj24Q1cEF3JSFmATt9IjQocOciweWRhS8FlwJ4OBwmHlGQ9lYFSd8CGLpwZDxhMlkLjeEXpQ/+G6BCh43Ac+dgO6BZjr9ec27OrR5YCT05S6hQc8rovh/WEdlWzLK9Gb51cIskstM8f9Dx1QvTLWOtAragUw3RZ+01QGOSw+TXeHYQ616o6oujWtpdp1hy/EyRkISraTnt2bL8Xb4pCf+GEzf45bdvI2VnnX9QXoAgDivW7zos+AgQoyGqy/RegXma3+Nc6iu01hY9CGLEr0JmsQCruKW01hU1kXfcz7B/zFfUEqR7Cgv8lU7ITGImJ/klxEyOaYRpoiilSG++hqcHEVajD4/YkIMPUVIt6CO+lO++zUvVSZLKws741pmOwxOrMtkHNQ9X80d+LFyi40i4//H+yHQo45xb9Hkj2fAXr3SUF6z3zVY+xnkuETkDMrroaf97hTiDnwA8eRWehOdR+kNcpRgjsqWE+STpoITbqGjoYZKJHPejY7h82LXIFWXxd7xc/jd/Pu25YLK7bbDHE8VUjj+s8NkptGBhs8vFTzW35EAyNsmK43WV70r7FCBBtZE0FZDglKsqpXJyP5F95dsBtG9iTBoYLxLD5uUNkqe69cAqBBvqxeR3PY+93IRVPLgQaAIxX7AaJwiH0NuK9ElZ4y8VX3puy7tPei+ImaJy5ic4AxEC6jGWZ7vobePewLagmtYwBc1Fxtx84CLT2LVgwGcSF5Wejy8FOJylVLtDOuCNdGgzOpj/4bmXRRQ8kh+lTkHzthvfGQYxpUlHlABE4musj74Dtddzeiac+vOOJ4ikdpnODfMUpjSccW6Nx5j+ehEffwQZnlWGkU7L59Ry6nh5SEKz5sbsPNTzCgUhN0JhptkQhd/7E1oCFdUrdraPWs1LftZRa45T+B29Ar85RshTNY3QabUOU3Kn8pMZgcRUeePsVAmURhC1Nlu4WRr5gJ0gzoTOH/+3NoX9z3fm54+NHHAofo934zkLOkuM7Hd939I4rq9qOx/THlqWLA3bq/baMZXLBvdM/PX/OKtS/SFj0a66ZCtMXMnrdFGRAV5+fGsJBLTT5ZALuLYdb2ZMDms74DkEJyKrhwI9i3AHEsZ89uM0FkgyETKmhYa3wFEjGDk+elEPyBInkHCOfgIMmtf+mLvwv89sBnR+fCsy3Yad1zEnDyyZe1cpBWLoVM6Td9v91i0vzO43BfXc/DckpUCcZq2ibDnnYL/PcP0TyUQ7p0M3KaexyXZ0Mk8BLSImmiOvByN+tkSFComDKldbvLeKGDC2K/VBT7Ip+tdiLldn1wgV8QHKhATtJl1bKfWXGjZHuMxOitSKDGU6N/PcTB928zx+GFjpWkM4PopDaecAG77sF1529DRM8+kTXNUMrDfMEOjY45XtjLU5e9PMcoZL1/HEgzzFPdu0qBbASxnkyqujzf75414gyWHTwGkQ8L+q7YuEuJmx0mzTVsUX6MTh9igGgTI59J8L/H52N+7ZNI3BtMAFdaHDEv/YkvdwUDifk2N/c3CN+VvIMhSZYMLxTmv3BVmlnRgYdwz4lalBk6F3aUu1A+TlQcUx0PS1JUbqEpdimrH7AGV1UyGnQFtHIK4t9CMjWzCq+fe3RQ5Q7jtB/RAJ8e9WEKSssF3hzUQCkRa7C7mpCZqGLK1KjEPzPsFzYDvajdTl6rfrZheLCutrqUmUPrOfjescmExkzCN531AWiAYm3IgAf7lKK1+m2pK+EcEZ/NG2nS2IkKv1z3yt8fAMZhcP6XeNquRHVGrgPTMns3taoR1TC1m/BtMXyCknE+3xbxcPUkCfHivbSiM8edz6iVhWphuz49rSaai5tMoMQ0w8ZqYNQdee/GqcXgOah7VJAIf6s68Gjcnp0IL90HhPKEmX377/M2z1aECOJl57Y7Oq5k5tZNuVHHzYN3U+8YDa1iYL936rEKA41E8He7OrGlIG3fFyvjJ4OzOvP2mRADIqGRQHoBUuUZ2xD+LetAGfkgEVvgO6Fz+3aLze6DkctdfYk8A1/TOIgPQmzLGXWBqrGN+b5XZBCNZzKcUARRyhPphtQkJ/Q4RaNfTp/u25ytrSwh2xjyUA1Ax6DErv/ezPy8twCz+ltEzC7gs+4PhN3EvlwlPlR3yjqaYmvTeDdU2HtFW7RTUplE7Xubi8Yvr/Q8d2uRO8Q5CpQPOgPpr13s18QwHeszFhgpo64hLNELnaNgwuqQHH6fbM6L38nyIAlsem+6GWISSWj6y98pvwBUd+7L+8ftxxlrf+OtvdCvwCyg0BgYSvDmYPn4pPGwqkoruyN0tqdaSQmguuYP4uTxuczbepvjX+LoqN+lovwLw+cThi/ek2UCUlcYENFx6sUtklV+RGUUfOZjY5qL0/Zp1bVsyccXNTRdn48KBFAwKulabhGMX9dgvci6ZiTIPgBMyUAXc4XScFPyvlC+pi55qPUZD870V07LtLOg16HzfqxDMVX2Vu0c/4ZQBZUZNCP5yBglMY1yhv3Uls6Fo9/I1SS/rXfJnli5bBfzkBC2fJoZEbt7Tbc3Zkvgl4RJ3fSqAgnMql9qQJ84RfuHYP7fS02wkOB+B5n772+VzbuOnVaaGTHN+EnwQcg6w7mSN/doyyNzHtK9AyuQfWx1kxpqS1JNHGr4lzB0gfqvpnT+WLboaFvHTIqNiZAjA68lZMtClhtC2JMUV7RZkIXCQKnQOa9U3P9+LDaAUYlEHdLuU/WYblhgcRGGNVD1V96VX2RWttoqerHXHJopyrd0T2UhuMOyr7ztEUSEN/khwfvI1ZBzPv6ig1lX0dt9KzewEb+3PV30sSfDvzlAYK6ksXhLqD97mqbUclHdk2S6mSQbQOBNY9dneeQ9cJXd3v0zVgIkPwqsfGoFgxxwzLvA+LlcaIlkSQ9PkK6hWqH3Soc08tXzJYOtbQNgp2YwSN0GDRWt9lrNwMSa26GfAFLWNF9Ct7FEER9nVhPJn2bz/Gq2dv+FBUQzQOxrhfIjzU0UYO8OmoYRge6ySP7lXwr+h6AHv9Rkhaa9NKiu/FjIJOuuesSYggwzcrPr+mG+Jx781UtwNuniTQF+jqmiIxIL3ZzFuzqHdipet3VW80crGKsQwi1mYbBOpcGNtmgNS1aAywxNlRau0RTG003d8g97VhHesjE92BxanJKqIQ8fkcLq9cyyMizgzhmnklQi44V1nK06qft74rhmmVXRI8dTUy682UNvNOp1Ai9B5tW8b/X3QYWJ+y1Y4lQH42/orQBoZqzqN6J8CCkSe9IdfRxPMJJ9GUXBTSDhgLxyPaAJV2nHPDx9Uc/FJr444frpoNsLy/t7tXF/khhHV1bPHeSmx1AZCpA/SjPtB/2wzprRGRqjFEVJoE9flsqvMe0OAUni7tojEJ4793iF9Vbn6XTU4QLdXkdI8YzrhMCV4seNbIYWHtfJ5XwZUMw5CORj2cZsEIWOoEa6/E2O04byyiv7Kyb5dZ+fJzh+moXs4idu0frgx1xAwGGeZ4UQMvuQhnXgcfEe9FHW/VoZaKkftk1wPMovq4y1vF2hn0ImDEJSSR6+0uLe4PJpCJIJbQ/RhZaTU8EapDA1/uDyWUb4XBRldpMAa98T2b16BHtuqtnIOjrzcgGefSP2m51LTK4UoE+edGAxDUnMPh1Misfto1hh5JW1Va6Fizuj0PiLB4osdhyAx8CplvtDEsK0u0f35Y/VwQG36VqrBCkIfgfBfgvfI/qTZFEceFk1QSv+rkvUOaFDvzSXpcBjbtw4JumaZsBNd/6hQVJw6KtKtzhiQxAl5ye7pfp7Di+oW91NCQA4gruHeb4SR3Yk02V4RRUaWdzyJxctNtbeD+oVUQf17JaKZGfTKSEjzoIsqHQCCcCUAyzjNTYESI1hNlVhY4LF4eGhrjHixfbkaMfMHkXeeYfeDgAPlko5D3W/IuIWF0s2dPwrtJcRG9gzNr6xbYNw7HCPLnrDVaW0j4n8nrLHaRH0m6aW8R5c+g8pCqt/qZ+aJ3es51Kp3AlPtDqTr8bCR3BTXLeFSi+xRfBycIKXOXolHVdSXdS3OBfB+WAE9qgzulL4zB+oSzUUZgjUM4SGzVJ8y57m2IxJEaYEofQR+PgZGioq4H8jjirNXn0SDZb807KE0+3IsmZavs2g7dMavVZEB36Q5MzOj7p6BwTSH/JYCXYePHJtrZM0CL1GDTux3+/JQHJj08WNtJm1jq75gSKlhuUqo18G06BEXtG28K264SxvB4YeSuTR91gXP5N4+0olM55j82GJkchQTBdM3psiiYvZvcAx75XIdMxHDnKNE39Cviwl1UYvKBsgAOaO3dilUsIOd8oi67dcAtLBMLNoECKCXk1uIBmjNPz8YU8jXWewuoMzFjiGelz6ZknyTsm3ZWuk/xFF0VajNpbSp5IErKlYuz01cGqYSxmB0vk+z/NUAoHPd8pZbfsI/q/qEWznxFPc8cpDRkh8l7lJeJDSzLBaSEFD+pzBmfCkKEWJ/h6YNWcZCC2A3frswojvO7nj11YZHMd+aXG+zwc0qqIEKWwslsx06RBX6VeKOiGPPCA0m7EVKUzEKSSgXhXM99XgPxaAavhgaeMPe+Hth4NEWDhH+iXK/G+x6H0i5vVkm6feid32pLNtJppwYNwxnnKpBmkj6AiW8N3HltvJcZQYmuTq+0el+5chE3YJyZjXYcYCn2MlWwWC68oS9eAqSgFksPC2LQtNJgFMuosHHXVhDRFwlbBgQnueN+9Us/G9HZJ2iJvpf3JkVT7c+UlEe+03Bu3ZbuiYS1gZPNGCLJCuStD5Oi4o/MqsGfLq70gA8kXuGmfvuplqzHRA/EXZk83dlrnA/lqamgRX+61MQLSN2bfAiB59Hl4k7AAE+tRXwVfYxVog8J48XF9uG/Q/AXV2Y1Og1aTCBzgeb827WdIAIva93rBa+bY0sWbx2rfW+HsoZspDyJbBlTtg3vZevxeSFOC44HO67Hz3scghhpzPELbJHEmuZbeYzitbvCe3EeVLu/RJKDO4d8zOlXXKuZ9hb/3YNKnJMxXs6wQ5TYhCCvWj20d5SjXoA6vewWKxJZ615wA2hsMy8PJ5ncDJ1/RV2KD85CmXPxGaY+hiUDojmYO8gR6Kf29H6Cz2m/nNe7y/YURUaA+MpE26LDmBKOWmOv5wQWvkJHuul+DulEqacZcdglpi3WWpZzE6kd9lMSgZrR5hLHnW41QRPpafuNGrIktUbeZ0ZsmvBTn5HWhY2yrvKP/4ygfDgABWSEAQXkAtaJaEJ6z8XefYIFIb3wIcqlXarVThEvxXpC/cyoartct8NcRAWLsOlG9SI9829TRpb7ZcBag2CELpdwEcDOhJmszUglANBLuxOex3YxolJwS196L4FuWhTEsFqsymrMHswqLSiV1gd7pTlUnzgGbVR9RAkBwNTlt75zy2LKF7KIdM9tk2DwTuGSR+en8rCdLHFSAZW1lEW1y0Hi9Q5ewyYNYAONEBKtSCt1qtoMtGXIr8CPlOxXNUpGahnDMxib+ZjwiP2pC2Hei9WuQUUjgjr9RrqPR/ozwhEXxD8fMQoTTBXjh1mqTSMUoUfC2zyGZCCPOYQTLMThNN3ymT3FOgAsn5Jy2zLuMn8b6yVhZ4GMBwVbtuUumbZAKU9jWisWs8h/aX8hc9qTJ6R4YCuNm/lF/XQH26dqvAc+zraXIqOvUQ+XSDnblCXoBM8Ltp3JHfBCm3paKPT+DoFjFJZ8QgzEIaEJlPBLedf/C1qirvATg4FpBvGw9rtuyvCbaOP9dHuH4yf/TFYpZcASwyRAp/EHtHWylLj4kqyk1EsTOQabuO25jAcuk/USyxJ7JFXGEkW3Nu5nwtt+mPVa0mBeAYiVc/uV2SPjPWIHFHGL2HCJSLTPRl9zR1ebdOPO2FSgmH1U1WbppGny8wl7TbrYgE/2zxzb5fMbpr34gzV/e29N5KpWX5Olq3YSTzuoKG0/admR2LUZi4qKRs8+Sqj5MdJZRInC9Fr5jZ3bi70V8s9a7ajGxOiM+jq121xtzd8eM3WJ50oZChbvc6sJwhsL7Y98GOWLYkhVe+fBl9pNi1c+i2W33REihBpzR92w9EoqIf0DEv8VUvn4aJb/Etz6h3QzSo+9EWA2s5CRlLc807z19HUGjKb6fDRqTQytiYtLhDTyK94j6elfs304WcCooYVlBP3udFjPD5/x3lfsvM7nzS908GTkMsxJLwh1zz5c4tun+c4EGeFd1B9MDxfSAUlr9pkeDM7QwIY+srlBZJqCF3Dg42q77xkqoLR3CrV0z5BmIcB1/ux4QKeqimrfE+DDpInip+ZvF+gKqQvTUP2eSNFgg1qpNPyuaZqDDTNLiWy1gC3+2kmvM4YVhN+odKIlmtLrCRJ2/TxgyIF7hS7boN6PS9X5j/X24+LVWc33v3klaV7xPi50PP5/RBcRoGV0j/jIb0qmScmZtl//IcjByefaE3XcK7YUXKRWYOfEyHzQR19bB1oB2UfNPrx7JEEmHMHTDoiNSgZP1dwZhH0z5AI/T2evgZjJXDLlNhwFQ18z95iP4h/5ZkmUGCfZbYRU/q0Mhujwae3TkDi6GiCtwcSqZKpjZQ6k7Y2yO7LvK6dF7XV1D3YeREbkmFUOUw3SZjTILbkglXxTQT198hYM/wxQTEII2MIp35rRDh3cqwfbJzJag9vwuUMXeYiFL+v7Wun1s6F/FA85BQYBiM+kYp95Nx9b2/IGJhBHr+npLoifIcouRzinmtjgBenHq0rTMrim7y1Z+o7cZ0HOdDPUfV4bKlOyGIitN8G43Oe6rlSy3ciX1sEiUa3RSYoI4bLqbhXMt30ngLcZh5R3Lk8R0humXCf3dqk5j0lFdZUYfbEYRAboDRWGX8bAAWS+e6Yvi22CA4lUej2FajEuHIsNgn9Z2O2M+VxsgZVWmsxQra13CerSs7FU618YKibLRHpPkEUi17GY3/6syKpTadiYtLv9am0vtSiJRV1xZu44MIWUHxEdbvBVOTh2VSqw8m+1aJpgZWgKDzLCI/R/lsfoFFmFW8VsaAPysZCgu31f+hLJ7TzwGDYwvpQ6qKT8NkPfs0AjwRNa7YGh8WsZ1YWCwcXmmgEa4FShho4pRSGsq8qaqeKnIeY94ggsh9SJzEBNXG9jlvXoukxhUQC7L4cyqfmFNKa3Nxmill5vXX+h545Tcg2l170Kty1b9wJJGknJtmjm6qd1yjSVZp2flaQjK0dwK2grL+bvHfdGcrTPci+c3+BuHzP8S8JprxVT1VHHmMeTLThjtgt5SsYWCav6JzrMVMxXje0MM0GpEp1uRTO9GbnN5nQ3qotonJdgUlsHLvqoPQ7PUiB0fnNiRDeEk/2aD11+3ufsDwTg2fTddtC9uTHKwyn+2yoiWmaofFo49clOHotGX+VvP5YEy/7nkvS+cW//quSShS49274NrJPbwgasjMQK8FXaw/h5oSd053YSCl6saZ5n0jSFw7C1vpIuwUIhSVsNAl7FET79AvTEJnI1FdxU1Ynzbc8Rf75hLs5P3qYI/WoztMfPRwgWg40oGaCZzz7/vSAqWyh298Dsz9eid4tQbtM0bIgDWmgsrPDSCRyoDpyDBdlhLH9reSpbtjT09D4yXXST1nGo9+G+dnqnviKmGTK7HARFXl8uHs6qRALDH2dIanIkc3tplZfc/YjnZ07i8s3PrF0PvYUVsvjdB9yXK9kH09xazeSoIXvijFjNBUhAXYW+kWsaJ2XTofIwWAFydKcwheSN37bkccxl6BFutj4It1sQE+Spk842fyRnl4xW2iXS4mdev/ewzwMWl72IJWfz4HL9S+kyNEF7aQDboRBpuqVcek+F5elY4GErFam1gG0LhrZG6vKq/T/s+lXM/FWHb/LRd4L+72bnuLOXJ25+UyiCPRwACAOUL2z6dejLSevzIWuS/F8RUsIgDkZgS95NrbqeOaA5F0M5q2kIcYGDdEiZRPMODRsWeotwjgZT9Ox5fKBB5ZxZZaLIJYQYuiqgdn9UoCBMHc3QoIhrubZLXCpyOF0/xk1Kl7d5g/8JKA1UyfGkTNNEwe01sObYb4wfPDPcC5ljtS24AoMlDLF4vfSgnuhu7jgPDm8W+D5jSY5es1bmCIGhuj0rs/mgTTuqdeixyi3u3UiHyh9oSvwUxFBS2EySgkOSrDvxTUzzItfLfVLIBk8mzAvqBKNfRrSuBOiECDJbWV1oTbTnCfOFphLbF1ULOZU8f2wnY6DffmORLlMPdYDtHdodgmGIgRvUCC9T4ZyCrUTnrRmf9OZmrwowuJsss93Kl44ura16YFfKQRjpxiZW0O9oFn/qZHpvCH6b6uGDZtKJhnGudc9c+Hmuddhe8OXN6+FzIjw96ujlD/9SIAV0Yxi92929DREYw1VcA744cuo/TbRiN5C9ROsjskqBTOVqplWwACswNTd7uHZ3sYG5G0mlNNFIgQXF7xW4PA1eq5lHyXKVmEnOqsVlxTuNSanvXeR9JPM6CTXy7g/ZlSF0N1L5/kNE/fXRVVmcWeQ6eJZ5EGHxOE5suAbf8is/dVI0D8QrtqLUwcWjg+SCYnDBTu8q8xBp/tgTu4PRVKXcks3NEVz7as8zF2ieJFRRkE4xFHCNeL71Iu7Di0ZulqTJGvWgDyHCqO+gJ+x6lvRI9h1BCyceNHJGNKD109nkjYKA1GncK402HPg5Lf9Y6Gs/IkkT+mXrUltHKQmc74XDdbgCRGI+1j6PUbek4ENwQvwdh7ACyhg/MvNqFYoznSSydLcC19vdxCerh1Genb63E7C40Zl7hUFsThNnF3ZKOXyl7t73KLzt+0BGBCwXkGVHE6tknbGLfwhLZLDx6VRqt7IZ5cXVZ1QqReIa1L3xB+evHdmO+L46UwZsO7MjOTjBnf8LWqGlF8pAVYngrhMTcQRc3Txczsmq5Rvfn4N04oyZYQvkK02/zJyP4O4AlvHUuPJ3q4JaZM4++zmtQSxu7FGEDvvGszLzGAF/48QcgZ2/K2DfW8apIUwssX4v4YxE4KNXpHLI3ikGNS6xfqf5L2Q5DcwHiQX05qke7/agrxRvQeiD7epn9C9my735ek6jhFqpqLXXaVzCWSRaT35ODyjXu6/eJdBHUXzz0H7wG+J9AGWEw0SrYoaQ/Ho1TX93kEwr5I98USUTaBQh34ishGkutMb4qDuGjEB6yLTZl1Xku7bJAhNninpW3BPvhWuND0828aJ3Kj75XK8ZmycMCoYMMGUlGZqJLSsWThbqbwpO9Bl6bK7opITopEp0un4JRNI1cmDyAOc5W+9ksoVz7XWf2oso6AoC7uNVakETMVOx6COGhLBsE9Ou6GD5CgNnw0h759SBrHONBFwYSb+IlgoZP8opNeuI6Is7Tlhr6uui31KplYlaZaXUQyyceWdtveausK14gxyYjsgL3Y8RyR7sgPfIlyZiNFvB3PIqcOwiDITlgrbyZmU4Nt9SFW0bW8cYo7jzdEH2Y+uP/0nDmjQRMK0r5qFr4LLlKxkiQY8LmbbtfG7HhMUNfFdd7FYwX3us0Ksi1GT1pwThXzIBQRxICXrGS4q7MEWICSm3tP4Wuf4JCiZWG2+uzrKSFqX5Wfv81TekdBtMIQxJrETf1+ZXB+gYAwwz2A1FprHezCO+FD+s+GNsLGUairVJ6xnkJOTdUBaxsibTZQgBDsP2b58kO4YCvkOw/B6hCZQNLdESAg9JJG/6ZHor0rCpBm8DNy+cYzoPqMflFKUEYTzaaem3H+bnhBaUEHQCxleZFnxflNU087OGfS7zsqbvZRQAGWMMXMAhiszvlZ1aLp4/4ym+jjKpXz44vWn1+jmoLtfwHpfUEmxQdQFNnrKFC3cCKfUgdwZWRq7Y00CbEZlHg6ilvGsUi9bF3DT5WIhGiLAcTAk0Y2383yQr22AjOyXgTnXyXQ5ki8Q/8trdKsQJP/1okQ4uqMbc9kCDdMS71FHdOrq8wlJ/vvha3pvJ/iBtOb5z/b+/6q1o45k3yQW5kwgktSu1vEGVA2f7gLhgemSJGNXP/HQsMgMtDrKM+CW9EYlrkcH1TZH/xP2C78F5UtVJQW95R5V9oskOVJHg8ud9gYbM+/+ScfSn1Depxcy3+nMqtXnpQ4Xowx44moZyRwV798aFd4b3SNjILC2MSrNU9+WlRT3/8xFn01GtR9XFxLlnvLDExjfhcl7ghmqg0LoOkN6Mh9cM9qSSTLb2+90QFTcVmp7Q+Kq4LiySYl2gczjZIbItC7QncK1ShnfGC+EO3EaUlNY+nxTM3uOThxh4Ojb0fsmnw6kH4WqB+qKWumEBLbdLmpFBSFcYUPyM/QkzmV+Hrl8QoyIkzMtQygDAyprDOP3zaaDL4vBUXsb5VhIF4yEYysMnvq0X8unofDqBoj2zjR0AgPdd3BsBhn9+5+I56eHC9RqLqNZ0Xhdie0UDF56WDcHptbWmhF7gd9pEFhLV32VKoiODQPEjRMeMcwmF4gM4guzRSL7t6cCB9Oa5mV8Z3OioR8sVPIC6xazvLbbk+OsrMUKXSEfjYIOOxcWUOVdsLWrqucyByivLBfslzQTvCo5+W6dLivDFI5eBzVP4NA/Kwqhdz3ZMdKUcPYWOqSC7t7bKGsq02rmUvuYupwsFhaCqUfbomktciD0CXy4JrlPYlGdc4kh2yEuNjYoSlcWWP+Zs4rM4v0g5I5HI97/3aB58rPXtQt+IKTLgR10a2xwCje96AOAKhqq+ABJ+oRL0DbRB7jLg42R1SR90V0oAUWCuJjK+q3fXiXPgSAp9HR9TetHgaavHvisvhFeKkeN+qL8O3X7vjXyqGHWJZs0zvXAHCSwwRQ2gR9OFknGJG9qTnEDyqC2wfnzIggXpuvlVVFhXKGquPqgaX0nHtb+s6UNj2ri/DoamAipJSVyUohV5mi97tn28ZHmFdy4wSPhtnftgkubj2tzY1v/2QPJOtUvYS1cLbOQNXt45mASK2U5pAvJ7RZKIC+5j0B2y3NJoqRaO3+tuxCOMAVaD1ihsIFsD7/laJYt/e7ZnTWNwy7dqruYl/EOVcu4iA/83x1YuKqfpZi6EOuILY2mZ5NJ5CdLQny69Gr/ObL3EdxB/r77siDfGIdcpayXzalCJykCLy8QKhqms2jYSkhqbTa2/V3sKhR2yb7lCDGY0NwAYOWMv1ufd1kMB/juzZ2Sz6vDXZFJdYOYpYAxpXL3kMuOKGQ8Gr0n5FE0RvNbqXmk2+1Gb7bA8Ylo+LO2nQtip0fL/XPiHk08k+us6bz2kWqHN3jiUZKsNRF76YB7zUqjZIgi914AM0uul0i53Rekk9+ZCLumYkBbFNPWeIN70Vy37lt5QHBmXdGF+RDq7DnKMNA1n14an/aL2njg3+B8PZm4HmllOl636K66Tnl3YytJZqIDmJ+atKQzGNNwZpLlNA510chMg0K3mG8ZQm90u5A2hX/QC+Ny67ka+lopnCQ96uSuPsVdaDEyBAOX2PWJ2xX0ZBjftMF9YkpDGoaBxxkEHxCcgSYnpVU86TOfuHGT//jw09SzAa68b0MJxpHrIOkksaZHgI8VUnbf1GSmKuwKEvEMjFnYUvxu1wpqiWdMakaaymWmLJfptNVS7uTw7efWGBcHBC50GNpkjr/M1N48HNoH/G+7DQ6EQqWN/cQZcNhbkyjTjrGR61koSmsPwLO48GzIKNZXI90eefFTqcsg3eM6twf3kb/xjv1JfGtBmP7aKp1BJ8kI9OfWxlHdKCVFtDi8HNs7fD/YEA1FVmKAVh9dP04nEspfE6ZYXiYFqe2AVRoWsfSR8Yjwle9bM5GSg0p366f51X4iX+B/2m1CVeqsRBktx16kCAy7pIR+gnam0zUok6XV09h976TxWli7Nzgl4vqYZKV3u9Rt09m5XLW2AYhL0Rb0xP8kbqnnf00FBrw6BQL/Jpw4brlfXFl1QQSV1RBlkJNNeAkX+zFzhsazUncgNwDtjZQpP+T5jQ43o7UZg6MgYNRWFJpfEppQ+gYAJuWWPYA9IOm1Mr9UJdkBCIs3Rp/hwaW5SSilnn7kFQbmfXnuF5UPfmPl1ocqvFwNUMjtTNM+7VcMwqxIryldOuDm9vzZ3qPSjeAHObqTvvAPDX690t1cvvGMOkxWHEdQcWqNKFVmzDonFBRm3GnFWOd7q+YZjRUxJvsT5m80DNOv81FmAeWLsY2iJ+Q1gOVflr5n6ximhnZhnKtAw9ZqusErJqMdRclV9kYRyPJRJERYL17fxsv7WurCdHVo1kTXeQBQ24upnalDu3+KaJQNGBY0SyetQH7vuBni6SIxYm75UI+cWWRvlWi5H+8voUXQj8KyLFmi5KDhcqY9EZf5MGJa0s0k2w8/9OMfVsUXEyMbnCc8OngN0yiOoHIUWCSS10mDx3cxKA7xpdjiht8oUkUMFVxJu12aEqfwDwQ+5ljGm+RGgOKX3X2LBGSHhWOARQSsQIdew1rmlktg/HbRJCbobXSWP/ToMD3AJLgM1as7/1rjqequ1S52Cbte9Jy6Vs6U3TNPB9qkSF87AedAXhh4PxjA9YX8nPLzmesV750OCRM6L3A40u3z6roIeOsSvH3enY6B1vTUZFyQJmsyQqTLMBslN75n/4txBg1/uS2iPR0dDOVsB/WCUabiqJnmA8AM4prpuoJ4tnee2pbL5e7hC0+h5cOGmCbDl6i2JmcQ9gm3TWj9k0elGPmu6G7mZVML74nW7r4/X68I+d3Mfg9kLpv8m3eYYgaERI55SNMLNo6qLLjf882V42x8Dl83tB2EolM5Ghy1xseldShTaZvpf9grumplMgDcm1E2D3gsEvZRx4utTSdBg7cg6LxEIZnaxTZx8r5Zqzn1Oy/lOmCr3CZonUsVns2epEkWy13hS2Fj08iD84KjxhL2ok97JO77sONp4shOuH2dTwmLuimjgQHqOCjlttWEntn37QyGois7K0wMEDT6xEME/9FKW2oo0eI0dB99s+Y2Mp1hSCz34W3PXPTxxrBkUlOqvnwFDeYg/NNlA4lOZX+whaEOChGbFSAYla3NZzSVpLgriGLKAsPPgo1BUL7tYkTQXTOdhvHg7g2MKfV3ZQVFBv3/7AvoarJ6x/F3TOElMInw7eGvts/cN58FSl1+WTOOsggDc4iumeRy7bFu3dLnrFB+EpWRa8DdCE7AYgLaq1erU4sMWJUPTa2LSRMKIn1n7vi2VWhDFF2ztYyTrvrXkpSImS46ji4ppF/yGeBSigw2lbRT5qfGpB+sG1+bgPSpHl39G5Xf7HeYM38NmhN3PbDS3J/GOsdBsOVgKDEzcCOESLeMfdfZFlGNW1JQB6cLgfoAg1sIQgC25UgW4DJM1558E5bcMnqrcjR1jhslETF+9BzlDJqvM8dR5Zqvc5JbdvNrj6g+bUGZQXFAYp6LJz6ADKuvEwoFshcCvv2QVvc8r3CAgMam6TkjB+Hb5aEv8ve8fQRzSIg2QhZCm/23KJ3ZhjqvvguR3FhZvBr8EJtfK/QE1oOrPf39gYvLZ+esRB+VBrI+LriZc64nMDGGOHxZabee3VAbOYJSf2cdt5ZKHznq75o712+I9yLMmPVxeYtEItcKRM3KL7n2v2YT+IL6uKlOWQhreaY/uiixYIR6g48qwqfKuUZkyPyJR66EHtvV7ASNdJCKs/TO4HBJa3WRw0wxIMO7dpzMIBEviUp5RZFkW+RN+fT2c/vEVEV7rIJcpt0xwIXuusZT565A4dIPmQYIp+f3CX6IoZJdQ1RpseGf/1m0eZuJ/I1odhrIwtJnUg2diPje4h2V5/nVwdknshsGSP8hXaauIlzvCb1YQIpJt6R9Quf8x3ru/h4iiBe6RjFkzCTwgmeCafWuWGO6Cvp4lghSeFCkqGmqQNXQZV1wq8ZutRfOLy47rRW7bijGeYLpAAAttVRFDJipjXliu/XBnGWq4TyNowCoHqIkGKMNfpQovdQ6Hl3UjpRbv68TosOan4axn8R9uYnpWyRttAmQu9C/MMd2aSt0vRZnNy/O1eEWZKSjq2Xu4HhgAhlmIK1gDK2pKEqfAKCQR2GdCVYFXIc5DTtcS+6LcVTdMRCLL+UfIjGFEkT5tJUr9WHJ5oR99rsrg4g4h+tqW3xT37HM+BExCRhUWldI6Bqchn9UzigeL53puTbpP9zErVgXkJGk6mNfSlrAcZdjil1qzMozve43XdrYIL7bEHcOdn+AQnafZbDj6bXK71F0x7YHpURlakrkL6DEQFljrmbj1qrChSJaYIkk7xuZGQNPODEHOuz9IURfl6GJCgNBbuhpw/HM+b/q1JYGlUaRw29xG6bZXCexRF7HM/73fiaQZYn5HBTLWBZhD4R0kx1NACmoHu9jMjEhIcpzHmP7jC4KVLuKwOI/bjXbaK/PevwJm0EaiCmFz//s50qAP2Wk2qU5CLI1O9Kv3c1BJ3hc//zrYwD5DMOv9GSGeRpewpIvYKoq4xOTsMaR8jsSML/ED0FtOZrfPSLOOAe2kPHN+V/aX7pOUJrElsb6Pw5se/wH/VVVM/oflqADBFVfv/MgkyO2GYmEsgQAuSfRyxlGsqC75S+TMquF6j7l897J8aeU0vy5yB2xIXMgYZ/Ax9fXNsgK8NKumj67do8fdinPN7WdZhFsb0gayEZAeNbTmshwYcWs6eDILVTm6jcWLOfvt0RBlr2QPVvgkGNbYfTG5hHZ+nUejFciNimzXcGi1eskoecv4zTi+zpDj/81/piLp4QsJpTS/43QuWS/Wc4GSE8JkaTMMA9QVIf1L+6eM8uR/1S2K3c20+TU5g9o6OWzk4KwlMPvqcbLbYaJwzvH23QV1jTs4cCiJxSkNDjRR379tny7wYKEYY3Tp7yB0P7d6PyJJBokY8cxHzm5LfI7zwfdbR2U6vLj5TN/Qm7BRo352nIVu65zCU/tjlxyXgjtjpq8s7/grX71y7pzioXF+pG2BjbG3WzZrWjpT+pOek8QRPOulTIqhdch9NHEmuZmP0uJuYXA85zirY5BnhZFeuuutAAAEe+P0ZA4EnBmqWNvPcW7YgNT25/tkn9pfHRdRgBOeB4XGrm7gBxFIJgtCDPav4qrDEop/bvV9olwYM2c3YUZ5GGU9MfzF22AMfOtn2/JF2XVLZqjkflTB6Dmf/2w6jDlHIrSuQy97sQxpH9QX0t68e6WxOnLt6Ssv2ZFVIviXTyhHacA1t7yjwOnM01zS1+JnZktGF9wiNueM4cy6l8Bqjac0h0ZOMB55l4G7QKEsRPa/dB8Oo9Qj5hCaNBmOEL0cOYjYh1++dy4d0Ycgj3aazW6l3ny0wfxzicibTvEIUWBp7NoUMUVnHBui09lItqPj/B5UubGtpFAlPYeR7FmUsKTsceL3eohzTV0+m0PosN1hItaFtYdbSJXdrY7jLHmQvk7zOmkBqDueh4bkGDLpy7ffBoieJfpx14wF9/FJ2TRvvSGmNSAl+lpX3KJMl+k/sLBPE/ByZwGzjIoG37XimglGwJaphRqVMDmzEUZLSya+Mtbj2MFkdtvG02R1nufb10W8ed1AAU87EWfskoUqAR3nPNH/RMtK7BR2BY+PMQIbNdlarQKIZZOhYk0NTMJI7bK9t6YTm/OR/ILJmWwn8xCBrB/0cNxPNJsbPGGeT+AKW8YDKV7v3Bx1uRDmQlTon74GRpCfjUV3g7roBf40OR0MV98nPd5OmKdBzcbBKI4/xaPHiE2KsOXxLMJSt2nfmQsQBV65tJZg1IuFLc+4NigM4+Jubn2QXN55f3JpKpq2vjevblKsZHT5mQaEsHc5hj8gb/zMO3hw17t698/KwiHtczWkryD6rNSxy4uoB4Z7Fzc4E+1rp+mahw6UN1E2XDsCzPegt/VpG6OL3GQApD3PHbgADiZA9eWFvPlu6ugp3XUBPssDxT5ifbMrA7AlaaK3GgSTfB1WVftJx8GPJ0fE7v2Uc+ssgeHe7yU1WZPrc3WqRAIlTXdloiXlSTcOeeW1lpMKDkp9l0AtsYHvsImg5DN5rx6lb5WT5VLaXki0KdsophNuVu+YysZ2IOE6RhHUajVO9oLnTDr7OSUMF/P7vc23BGICzEc8LRn4eBUWsg3IZ50byTzMDfwiWoYZLNvo3MQJW+PynUcMJ8ZBJITJK8nu1FqgiTAOYxR6nIgpIXd30eUPuSGpYGQFn6muCpfKgSoCD7bz7GQsbvEMx+2wB922SoEp/yGSDu8Tt1eao5+a5L6+7gQ8VtfjFg3iVkBNeuTmSPL7YWs2MjX/Ira/wUbAy7RWO0Fg7y8AXHJlxc6fwtidswqGoixIXb211Zpryh1WU7vKm3tAkX4bN6Cq2xrIZ9RT6bfcNzTFr7Ncidofbo0+jjW0UxzSKHi79h7rzIXwmjNmae2SEIEUSCf27aaGx9A5qTyKx5+d/bkQNvjiXbqwg7O6C6o3JxnKz//lUISzMzDv+G5R53RiNhCkS79NJbY/pWogVO8VYIDyIVooMP97gVIBZT7Mi0iHtHtwFN/L4rqDHUcmr/iQBhsdzP9+glNbZ2kzpA5LPynZoI+XgpnL2x/SFA+ueGlxB0wAovXooBodZztqqDugsW15wj9uOxW4KaVb00oCnn1XaEkSX1ps27pHD9mtRUCK4QXmNlDxcN6ixqUshAwk9JDFGAb9+Iyqg5XdCh0NAgNBNZPA6Q4UA4atja25c61vPJusHo2eJf+azR4/xVmEd4A7EbucrH/qCjfybhiCLzvPF5G+iuLRose5ahB5ONPiLoHNvW4jHp4ikRjTRxZ/6za2HrTPhQXJeDbJ+UZefPLno3BQHZZ/C/avzYuLrzPt8oMey3nzx7P1PBW5QYJ9C4xg2EKwKtLP4rmCi1eN2aI8JTZjCpmWF055aEmablFwiuvwEUlhT2CQgxXNCrB0MaO8SDF4RAanjJXJuN2m6uSDJLjpGURnJnLggSkM4vUDUHlDEKWxHXv6wb+NRFVoPwzvIvZk5txlLzCoVjx/ApWQlANzOa0mnoODsK4Btax2qlIf8azylmxumJ0ZY9+OvUQCuVn+pHE8frITE2Ljwooqmx6/lrcRnmjmRXNY/twdsFjWOj2yIPrN1Zw40zho38BLnsU5sKyIEOmpkfMQlIZR/jkwGJYblZ9J4sXOdDbfoXiO5VubzMyyt3gTP8iuielti1e3X1pjUxv5BFhpqlYh957EwkWpKigz7OqemuqnUPQhTs0R1pBLWXk9ORm645DP4HLVp4lTY7M3OPNiGJrjrrY9hw1vV88g+2UJMc0H30E3uFqiBcHyYWNcnAObOwjlJnSBucrcAygUHQ9CQ/PSJa8GkgsxyDBSbW+dE3p+38QsvB6sUdvkhM5t5fp5pTTHpYSRlPBN6jwYxfNOvBQCBTlb0MV3YMBgF/Laow4qkGEiDv+vAgRlBvddEa/aosLol8O1aBRvrjGW4bPGhYyuH/OemNPGOHEF9sdZzs+92cNMqyhuKVb9d3HmNAXPUfArrldGx4fTgQJkX0SFmzKDxODUwPjYEVwUYMtD91+EeZepy+1hTPsGOJw34mR0oCFpg7qOi/rjgOWCpppjNvIbAnVtZpJdDOHp2Dj5xiYl9VeiXJ0uzSNkbf/EB1JM1oSWhQ/SImuZsBzz8cNQxI1r+zZaJwzfA6n2DyCdanaZLQBRRyaCaAYkOgIJjeyCw/RIAxalMbSmNIlOcAOdZzEgd+9gCvLT3bEMGZzLSQtPU9Tpq4AAARYp3gP+PUBYQ7fO1/5NNu5Wpc8IrUxc4a+GsdwEfu0mxjRZNSOASU9UR1l7GhzhWJqb3VAqEZaL3GtDgRaGFGTW3OguZ5D/XnLkJGpKUns1oKxWXQSmy4rZZNUFOn2BJcPp1uGTZ4TIb1+vKlOdRiIADDU+0+vVD3RKQtTT/Y2Z9yLR7V8ndtywvsXYVDo1jVqeQ4j7P9/u4EOMwj1VJS/j0RObPq+8ugvH/Lyd5/jqpYf+HwfeeV0T3MGya1qBLEF1nUQF2TLdavp0na6/kuX4vzzrLPaTROXT8PBTkTN2S+ubm3B9TTZ1He13ito8xEPSq1+DuNCB4j+LJCLj6Vq3ba5nFT61cD9k5LGsOopVEYyByvk8wtkNNKmm5fuQNPnvYy0cTdD3xtebbkpGhlpwqNFTsG9EKeHEOhUlXSOWypZe8S0jFaEmg6QFGq6CkAiS1XT3E8U6ypOYInDKYoVuawpMX/ctqYLKLm0MVFEAEYHOa7TSP9QCVsqcy3QAHnmeti4ued6BXW/rZHywnD5fYFjnv9cvZqpejNPQrMWtOLx1f5lkZ6ekwht8vWbQkqDXVezg8xL5n00WG+2hmQnFVHgI6JVuAdpmrPyoebCtnKYT1beCxbf52/JXgze9WV2wY0NX1nKNKlOJk7WHCBfVvb0sgFDgVtpwlAPkqZeUCE/pKVlilzGii+mHj5qf1brgvM3xk8Fe6Cfpx2YjPWOhthiL1xmTQU/8HUs1TZQzkiDzvKWR9CgpK///GDiwoorHMbw5r70GF+x6U4PcnOmlBIhd5MaC863zeTxPTByVeAS6Rg/UjP03ZaAi/ueemp4BY/fhsJlhDq3d3Kc8Hti6+aYdx5vx8skJ4k/UVEeedgDjB20BvYR467rVZspAUZu7Y3G6ueqde0lM+L4FEkGu1BDCti/eayyVoTxx8mcAYVl7c47Ecf4EmHlvW/fZXk3e6YTt9hgafvAjF+A1Itx+k+2ou9aQ43eHWR99GGgOym8aMIWG8Ty22/gXnbmhVX/DqGgjvZxbC7UBG5qk2fTC1tW7D/696V2Nv84Uk3LQUXasEkg6fU7MQqHscZPrUGNgTDHbfIh8CX5dSplavX9/oRt3vmwqSTYIRcc0gEVe99SnETa2VH4Rxdoh+c1ch3BcrUD3U9HQzt1g9a1x2TZFwKWq1r4YogOSw+4k8nzXqGFuET8fls9l5kY8LZXViN1I2XA1O62TcB4ys72WNmVxP8lDUrCxyixDuSsUfqEzLVLr7lWpTri90qvsjB+UUMGE8QNHpj48Qr2kd8d3Gy+32GU/7/x6ekWAAv1pE7l7QGA5S8sVxDQliTGqjukYeWfa1fiV150cqinFO+5KHLUptjqyfT4AKfgt4uLvLwr8fQ53MNqROCSA7a85/BwhglCpSZAKKVyiFaXI7WFLoKmGZjEJhSBn3Lg8lY2Px0sMtBiGvxWtqk1qI2OtF3rxnVo7jbtox4ADDOfScyRgPcDi951PrOND+xnyVwQv4M8VtIa2sxHCkjSmBrVK2KR2op3Gp8RBETxJjWgFtpKCugxStE8rY5vD5isSpQaZScoj3Ixez16H4FnMtxW3Tm/GUVJAA3b9kSqeir4P9ocSGsUfmiNROwWMMJ3L/cfI1OxWwQEW1pouiOgVHm1n7kU3RHc6oXH7A5jWmP/STPdJKjIsI04h85fak6RBt+FMxQSUNPqaBUfemMZaCqblW0BgcU6tu0MLtoP13vbXsxxB75f3BLElcNAdQ3NlxOomCPagmfyx4iqXV7rbrD+YKnUZuLxDt+hDQJDjM/mtlUukMn75ATusMG8pt7TFAaC6c1aSuWIjFQ3jFtQj8faFN4POpQEKuGWoVJVWwSwf9N+wn3qi5S+JprpoKqmcbTqfurp7PAPzOW95U+PfE9b45rQeCdS2J2CKaFjccivOKDhDOLPrsJ+HNKIlbSi31TBjBxo0/Nfcv2mSd31KPdGbo5kaHmHRUh2PrKtnX0FE8B5QJJ9ERO0MvgVYsOt8yuwU99uFAo5aCfEf4PSo+0BX064Couuz4uYeauQlXYeJqCTPNoCplLmRmNKWrr4Hos1rdlfwVE0gC4rjLa6TYPRdh3O59GJtICWerh0uJFuZzQ6JeS4tlaIoGQ2CvlM1GRFs6IIwXMp7mt3kxrnQRg0b/B9mYWbecASvlETkjPc9fDCpHnkIT6wY0tuNHJUObjXqucyT9p4QEN4dF88fYsFkuFrTtAKkbRlB/UuEHnc4aEijevoQ4CeBZ6HrjN1w/DCFPh7/JoIKNQcFvNUNz3HiD/S4fhmyx28hgS8oC98CSQTPoKbI1A9Q+XiLYxqzDmCXMSQ5m6Svu2C9QvbC02ifVdYsJRhNsg0/7/arA2o8+8JhZMveToWAk8BPucyi9vch1TR1G6RWfqUpqNufoLfGGA//QxJQVhLyxeB36DEYGZTRQFYkI1hmWindMKngLRroU4GJlfYAAC3X/SkenaKYup+eZq0rkq5qPLCKrS4P5H4O+/oMNPHVMaef/zneiC6Z/7yl2y8NyLjA20X//OdeAjEHG70qPEGFEYoCEUh4XQeX6DiKuUU7N23jcfd5jh8YKf5fI5AVLJTU4s1RTbsfAwON6SsEetaavAqR2aR8jjPLoQkyISbWUjAcISpuIMxiXKLRfKUBaIwrl6xfdaGRvtCpr+OTHoLMZ326lU8GfZF9spAPqmm8Tl4Btd1LvEYl1q0Um/RKUccXr7WYFL9RN1vNPlSSnmllmMC5z8EzTsISQYhyT0lCmS5pGrV1jpjPxlb0XaNFJsPddteqDSp3Iu6CMpZmUNaRR2B8LLI3QeBnDJvQTdtzv2xLnBGkPEAORnqa0U6xkDq5U7qIxTxrwyf5svt5TeNqPY6oCv/tXjDujtFpGVzoCV+lCxW659YQ6qC5NYBqAUaP6ALkEENf0gnDFzgweKDd/YaEPYmDcrSUYDBJatITohZzRJLL2D5+7Dfm/qBSVZ+L39DkEg+NkH+gr+cuwKOyNFS9NJB2Zf2MPzVhbUMovL7i0zm58mEek0r+2YMrCnuQ1SUjV8PHAxuauFoSETY/e9LwiEcZO7g+vUUP3clS2Ig3I9amFxoAfLJ1mS47RmuKVANCwC9ub2Qme8QU+sBsyMdK6g+3qsB+KocSsPX6JuOVdm+V74J1CkaCTtRaOu00Dspq+C/bEc3+eGQdOGP8m+rGwxqrd0cMFS9ixsyz6xN2ZWGg8EqrIrtZYtOHOdiK8htOQmSJpHKb+bOCDYy4LzsDIXrxwVhI/3cXUBysiqIM2Yloai/Gb8XZLdG4P8Auy8j11kwaSGN7QV3TKSbs+2LGGY2KO16QAAEgbRdvRxBnZ7vswHx4PhGZMUzi2qUdaVm/z7ONrLrTqFVmuW5R+TYbpMeZNBUsu3wMdPhzeb1wpp1y+AiJzbBR46Cl+ia3VJ3TFuM2C0PSXf/SYa19rgxx/u69596xPE0Uxb6JdH3rbZTd4emk0SQJyz4aqWiMHdYpvFWHXXm4qjoIubMEEOY2ZiY0UMMKzVVPpxydk3oJlasWrztnpC2XMYdFGACohbhEdnszM0k4PTzF8PezREQkNwroy9fG+VWrPz36zz6JPNOCXX12j8OvM3TzIGCkmI0/Mnc3gzwcnnZl/0Jh/hi+dR7y4MzPc3kHDyl4wluH8CgoDCOEw4uy/XF67vVlYpMAuRWRnpGGcGX4A1A01w9lRabNTnQXVFRORHJNz9GExBSclOnHw+UI+TWUIryrfXisyAWO8a6JJJY/glBJFW/7GikYG3UL5KGsT2lQOUP2hQR86jfSOgjbDAEUjNVs8NkySqG7w2aDSbCpGQaBs1nvkEnymVYUEAZYTI8tmysSaBHr1VqM/N3dHvnZeS+56Tj9yAAG/HR63/CZTMmGIvEb7Yyks4gbTaw9an5hLBjMjwf+PJ1OQhCX7Ry9/QPWxyE6L6REZelvIj2kFRIX6nP67HlhrQrwM5z7Ngn2gRGRUVty3McdUaXjPUSbfA4V5i63TCSSpSEx2Fqe2LSnifLtVaeecWLlshmvYUYDvhF4QnOJr16KmKhmVsOHVe1h5BLRfrbgwoq6+ZldlDZ5p5niJ/Bb7y3wxvjJxhnuW1+sMJ/GfMnMsn/CBVGeD3QGtOFd1GoKTVEgCFw83YlU75OmoKff/hqx9ktqxHX1beqSI2kmAUMbdY9VQIuXGRbIqivLnDBmZCsW1sJ2vywcwZXatU37UXV9JodI3OJ/40lbPksuGrcHVSDHF+VncUpwfLqKqE5BMc1x35KJuAXMAXGTgQKpEoqfflg+1c8O9k+qni6KaAr6nO3TARW7P7qZD3gpDF/WVvCUu+uCIKkBOa0x7tbUKbZ9bFWCQy2BfBn9onpCav8Jf5Bps1CJHqaD8Pbh2B7PNs6Gg0tXgu6jcenrgj7wTt3cg5ndM6Mvm9JWla0f0F13JK51aCxmampKXQHi1TeEa7gz8KkvQbZwgj4ATjLbF+aHmA3Bd6ESdLJH8rzu5g63bfWCyAjJ+PVoiAmLWhZM1iOXnlG1d7qG3VMsH4tgwQNDjHLsPfUka7NSTSI2jfLVKDr5pwrBqYsiJpTWFnWlGQ7D+VPuab/aS7kBSxYzEtItJNLng9YmpkBtV1tbyRwsq0PHSh0Buwuq4H3zTyCwi5gaZSbhJ9DD8wg/vJKLyKIlH4PoOUYvufOjctVaJa7nCIdVrMZnzzNTmhxpeEYfuODXTyfnWbI5kP9bt9c1m7aLOznFlWRhj4NX/YOFGFP2zcbrRekgfIpWxOEN9YN/oGDzSjkoy39N84WE2syh8xpteSTtiknfxXz+2kf7sflv12ZhNIioIZImAV6Z8iBMxdgBgElWU7DunOVZlKChofsJ1sj+Z9ZI9M0UIDwDWT0DZC5nP1A4vuRGdHiFd6Hfbm8wgO/D4vPOfHM9dLHyGiC8Qwd1WH58YSyVw8s5VMNdAp6AvngvGvHapG7amzMYuk4jny46mh4CrRSeZlapXjeLsB4sIPobE05SWQOXPC6Ja8o9lI+xL3AIPaSw5T89KA4Gx+H+FxNY4FyFp36Dhp7zfiXvKyztN6pjMrP0+C8YwIh62f79EyNKbVSZ7XTnyDB8+ZW4QhfzrRw8UsLitkN6oshEHAAuggmTyCtYB+ZcoAP3HSbHBYOgOyA41SP2W4AYBpW73mx4DrrF9RM/XdSLjA3TVi9OY2miEfth2Lc1N5eCJN3EZVYfSwRMpas+l0bYiOG5X0cNM0UbMXIaQnpdbRWgLQ5aRBv0fc/M+Gem9LiwIslmPIYl6PWsEvE6NTULV/UomXGNAQYiSSFhwAtOp2yJ+r6LsmLc6wIgeljZXj6wCTh6AYZxzeoZK7upoRCz+93pIlLNujnvW/bUwSEdXM/P09F2GiUG+mb1k4UfmIheEscJFB2PwBZb/D/dCQqKN5ZtoFYnB36NhquC/B8TOjs70R+dV28eajUJA4aQvAGZVq9zih6tNecnSbu7j91Bk2cn+1WhByqJuJ08MzMbfSp+mS4SyYeV6tMLtU9eaIVpNgRqfRjym+sjX6TVAZMkEL3gi1ikgKoYSw/Q582s1zwk+0ADydxl/9gBDjDSZEJX8xDjDdT+2U7yK3lW/2bjedAQLIC5eWfq0RqC9bQkMwegZyU2OqTTL6eiZ0OMqD0eJxDuCXGaQrKPlciV8lNOZQizQCy8X4DDv0lOrjF3BCFG4+eLx3rRxLndTU7npTu/RDSNUh1cgGFHJ5AZsBG4g5wgHNIWETYOjbjQJtwYRYlBvbOaQwOCOrUvlgp+dVxio4+ZslN2TbpbMYCtvQC0D614vcE1WZx8/AXvsgnodPE7vMUolm/fmTu7EXknuB4sU9oL50mnu7IurYrenCOCDbInk7XOJHEu0jUQUKoJsl6zYsjE2a0L61xnpFZOjD8nF9tIDrMe36dT7qOJNzqZFrnqZCBL8CVIguUe3+81fkxTEgaFU61tXAdIuuIHgtsx5yc8PRD6izhUES2vPI+xz2ffXPEGIuVm/dmj0mCq0vvPHePsSa5NQPbiRux+9LiSw7Bfv5NeLxcgL5twXDGCdjkONeh/+O5/hD8NrnJO6sXl62WoporEPzkFPlJwPJHKPGBZ3T11oRWc+gN63l5FYQx3U8SuUxE5SnCq7UxVr+GZbo5A5ttIuE1lWgUvnovfI89rRP8OF1bi/Cv+U6D3PgrNeGTmhSvSL3PQ1TSEWbjk3zYGrF0TmBbO11sEZtpGFMxt8vK9Jbj3sKepWZSiPrQ5v3YLYV4js+m2p89Zh/esp3qFRorZy1+vc2kdYXbqfpk7hsl09ik6Wr27Me34H1oDTnavzhUqYpvzsChKPLOLGeMRQUAB+SkgzMYd9w52mxW0uYyVODS4J5lwNiOaSmXF1tKdgCILHn/t/72hNTj4jc0AVhwV6yKd2zd9uDIT4n7/fh6NQ53mBXhzZerSk9iQYHBi3+QZDvueVn9mmyCYWSR7/pqIugr+Ifb5PRWg+FY5wSGIlfieR25FToKu6RQrYR5xUDGpuXBChpSzFOuSNb5FlEFEnmC97ocDRPjXZ/5q0tiHnbvsAfDLqrXfRMOBWDs9ePlANmcAW2xRand9hPVzc1sAX1F+RnvUeLOGkDxlgj40hW/LHBYMpjkrliya5Lekso9JLH13/qYTk6kL2yJ7ibGNMa9SD1yxv4F64JqGs94Y8uapiHZe52/nryh1ykO8Bn/+n215o+ZU4yff4KArWg8ghLvFd2pDeTllhpJUX/CeXyeiGPfykBGc2WoXReoZjkWjnlfCm+c19Nm9p059TrD6/tXKhxTImbr5GLVarCFuhR95IRB4JCxVTeDz0AL5Y7dD2o6XTYYNdmOTnK5V9ZwpmeN+zN2dXgahhst83T6KOI0V32tW6nMBGhlebBQAXWBR+1DUtL5fxxBAuZiwMGxDEs17YwN35osmGGsz1wlKVpWEi//c4pjsRuhFe+Okd8day3fVsdAspBpQUdryRKWAessALWtrihk+Gzi4c196+9rlImyQz38A0AahS2LxUc67XCV/dLQW7FFoakmpxUeL/x2trzT94d2SudJTULNrLlNuhBvCJ/Ze7g+7nwFHC++Mn87Tjt3vMEkUGQ4G9bOvg4yTWtMhjt6Paax83zKqaoLa0lZe5NcX4Y3LSxP7cJPpbay6lc4jBUb8tsdUCMk+zhm9EXC6DKXAFomDBzerSxRctFcXU9YPRKnrnnebPuGr2VWo2yXTRUOTtslB8LjxyzJa+mD3qVF2sRltBdfg/h1CLvhLdNkIuyil/Tv+VvA6ISp9Nzcp8lEcDmezHmrs1WJF4BICBy53pgDC2CNHB0ozU6/I1p+qx+bSNtJNiqmnQF4ZHaZDVdI6n06yUDSSJF5LtAuBb7eoMOt2C50ME+tpoFl+b5SlRyn0UGj85Xob373gvyBC10XK80srHPGSVFdy9IozgKvuk2mfSFFozciPffrIH9CJ84v3THyX5tyuew5AMbg29u/oBP/QzQDwCtD9i5Rt8ZGQTr7ggPq8h3s93jSXeMBkXRY+yED2ndaB4PTG8oaDjUIH0qBQQBOM5IRT3yCERpnGyjkYiejJKQT2TBxMvgHc+UlVB0udY0O3fRDnfoIIx2ONNCHpH8P1ZV5IyH4QwnH18erdCDQocgi4Ts7h2ubZzCNrF8BcD/gJNetr+9Sj9ZJmuxqhPIagHBwr5Oebh4sVYZkTy1trZ/jDBCMOEhaGLIiBABGfVS7Qoh005/MvdU7DtmDn1D9CBGPtcmO/9001kdaWLVXD5wuw4siWT/f/rHi+vO7BaJhhsBbTUmrcJrQOPYIxAHBkan/iuxyib9HM+HWirFYgMpTwJ4mOg4C+8IerGAIObG+8/3PvAlJEKLymOCBikJu4fd8yQG1mXHNgrkcVTkwMKREi5WOeb878qWXSegZfntxA+ZcW5kAzvOaGdyRCdRo8u17CBBkDeP9bTsHfOPPYQfEXznpjIA3i2yZtqnErS3ptbERi0j57s+gmUbE00NAzguboCQFEHYcif6ji7P9cr9dmjUxnhlAPN7f9WE78OoQklYDA67WfQ9c9YZFOn5uK7tr9D6R0x5GLNBC+GGHi1gAN353vB1laTHaEWxnuNIUVBr741T78ssDkKwPbB4w6Jk09e6vXFW4mRLq3Xx2elVlntM1t2MBMWhqQm3lDp3bOTTzaHdHcbyzAaG+TtQ9HioIDUI38OJpRn88oZz2E2syERCDPuMNGQlAE0beEowl3viOqAk3jH+GY0hCOGJFykL8EhCfGzS9wGs/6GwkFSCga1Y9Yn+D3nPkwFmgoAqe7B4+FSKceSDrN7amfTSNXKyFHO9iKxdPcVDKrNp/c533GfWfEfwGZBWvwKSeSfO3e1dpekxN0Hg2wL83FvCgM1F6B6OleS6GMjmIccEEztUa5Dauf9GsLDV7sLdwCB19ofElS4eP1Dza10pFmf0sATMgBJ5EeBTSQXM6QddytqSBxNLZvPcoxmGaXTXDqMt56hhEVUqy9MuEerT+6mYyZrMHITqJdCJfYydYCQeLZALOc7HCs/eVLtHwMaRTzVfqsWDWhr5ajwtoHGm+85qEHgMTZSl8NZ7QGXHY4sbspvy0Sirv33QRU4UqIZx5X3zo6LXbsCNiB7YdKCjf+VhBw5fLkfM1NHVWCr2vK9HEvew974dWiy511VsYfV189WZ1Gxc2p3BEtnEBxvjvUoA1spxnw5bVF+AhwXm67hAbCcaQELJStuNJ/0vXToT15oDBSsUMBV0QmVsb+nuT1DW0/9TGHQNnelbITNQzS2ueyvsZDY217+tNLDUwAuC0vYVP4ka+DX76cr3mTUKXAQKj0cNdWMMedEx40d2LcPlZKAzWBmGDBZq2RBA/mxag+K0+DN4zT+PIL+mu6tMdgh8eIfvul93SqUox5IPN5ioSgF2r783eepisbezBE+w9SojdM1ASzmQPyMlQv85DEXrT9EuxGOM6x+7CvF6qB1RFYyxKAsnizqQcjKcuWNX+jM+TUs9ryCi7ME8O4wIznn0XxVMI/1gS0DZTq1Tjc6HjM5y2C85vek1GIBIuafDJCvpn+Y1GH2LniVQHSAiYlQCLj+w8XnT/vfJMi7dCnfbH5oGDYPFcgtKLqKf2ync906HWSajZygqHQByhmHsXV2Rq9cMl7ko6Kodfl7V+6EyCLgXMkKPc3Sy5NHbSVkXP/5cPlG7oXfvKj1AEqtN8j1/Pe7aC5uDoDFl5sRkpkecvnBs+oAfTzEIlFi3mcKVQM2QuMC1a50cdzqOZ41SIUTJ8BOcsCz9H0UBxSdxP70PSKy6onGmfROKR3ZTLf5w9eHbCQskjLaNt75/l3hsnfhmKKY+2qrALN2ykkQtOCFuzuYt3Ye4IgjuL43h7H6+XMrB2glJIX/QfDMbjY4eKVn/FNBgNL+0cb9NQEtZcCBRQA/RUjdE07XxUC3H7y87EmoXGUKIHfp1NsikzDvHvyWGmBB20RVjJWNcSaAApRD8LAKVF368tjEwVbGKmt7huQqz9p7QAKgik747cJW1b5M+ecB+UqshZ4hn3zjE40q5bLLXZCL9mYpw7DrXLuFiPEUdhKNJ/TmFQ7syowUmzdtDwhFoJFJdhc70G91ZMllD4UdLlLPeNai8ibGzh5V5o2knl7vVgGAaflLJ4MLbC5FjcMRVDf9QMPBa/40becqRoLNEonAw/Mj6nzvKeHgnIclU2iIUFjHQoqhFRMQ81eN3cKx2G4jxCBAYMsJ0CQBFrgtMh/0vs9VukREbH0Igjyr3ckUHzLzKhi9OfDpQFuy+ZXqHCduTIpN1uy5UyNEgN1d7z+5bSYs/0pNI3grVsmPKFt64M2cNQDZOf4QzBtntYJMdEpIOHlT/jo7urX3Ea9nkSELdqn1YX76ewr8iBLbI/kY7Mt6UeTqSXh8/DjrwJO3YgOY5mtaKycXH4a/1UW++wSmEr4Ru2ylXjc/AUZnYt+hpp2pQgTBkeIcW4uIghXJcwW6sKA2Hq4sTIZzDpb5SgQXnJneLr7pThlFl0NkfuK3dDMUwpT47X27Xo+U/V6hBE0Hs8jHrzwsgk8/ggeOz5Xlxot6xpeJTtwKXYKr2k4KSQEyMqm8vIaREIMvXfIcg/0qKC56CWs3n7yGWLjZrv/l/i4F/TLph/5FL+4ma5IGZpfi+UcfaRKJQt19jWW+4J6ujUkemyav4M5143rIMRxevuJkyfsHGYmMypr9bYjZGh0qRWweT8zgD3QR/um6O+leU3OJMZrXwdYq7r/HG6hNMyJxth7M0frm7aryMAH1paIvO/2oR3zBUNWw9gX8/gIsVsnNMuNwQVLMIoOepN7eTKkOpepc4/nKVhi64ioLGg+vCgU2DcovcJak2myRHEuwRtNn93df7VZChJOxkvkdJcmUtlkZcyHRXFQ2AewLMpoHdB64iRbhqozPIdkdEbAaY0NlEeNdzNLTPyU+A6xaH4KwAl8hVEPIKR+wta42uAxgBtcA2zEV4dsINaaPRe1Yv+MkpvIOHtXy/+sruvm+3kQd6i2VS93FgGz0JFZ9zFtRfwr2tipbS7V304lv+H68y1/FtvPLfE9ygJSMQ1jRDDTEGaaWrmMhUpgjx2eYY/0HbJzxfmU35K8nMorlVyoh04fmGTzrOfZ02C8ePzTxzKLhs5kDXsUbwZMsHB+CM2GMjExvgv/KTjurV4sq/hkm0Z4ZeqC5dVPufVPyKocAlu1lXZn2HVPhmLIK7w2giiJ3GHjym1g9fQ4aNk5LLdUEeJb7c4vqJt2dL7/vXN29/DZFkaOowdWuCQS8dGjOehia4hKKBk9z+naZdQtOMvOYbPPzsMeeQDN4OcJrHExXRGad0GpgDSqiZujijwJGmMW84djfSaAgMbWGb5WOBC+A6MiYus7nI9E99SWxIELrWn2rfy21tD1phu/sWvMqQJF7q9hHDtYUc7AIlPqBpBwwyz09NjaE5gnmDXMm3m5/Bnu8ay3tjgYtFJ9Za6qm/J01agFdkTr+gC3J+H7O3rSmKFH9VQEGm72dbMT841xqqvjJ78uhM/K219HtZXi9Tm06kSUG71p/VwG0TZT5crVB6Nsh1tlWs+ITPywYBE//EwfdaB904YDuEvixEcG8bv8YRRvTQpGtjOGR5PRAAAA=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872461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798064" y="0"/>
            <a:ext cx="640080" cy="5143500"/>
          </a:xfrm>
          <a:custGeom>
            <a:avLst/>
            <a:gdLst/>
            <a:ahLst/>
            <a:cxnLst/>
            <a:rect l="l" t="t" r="r" b="b"/>
            <a:pathLst>
              <a:path w="640080" h="5143500">
                <a:moveTo>
                  <a:pt x="0" y="0"/>
                </a:moveTo>
                <a:lnTo>
                  <a:pt x="640080" y="0"/>
                </a:lnTo>
                <a:lnTo>
                  <a:pt x="64008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4" name="Text 1"/>
          <p:cNvSpPr/>
          <p:nvPr/>
        </p:nvSpPr>
        <p:spPr>
          <a:xfrm>
            <a:off x="3622456" y="182880"/>
            <a:ext cx="5174072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Enhancing security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3668176" y="98938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6" name="Text 3"/>
          <p:cNvSpPr/>
          <p:nvPr/>
        </p:nvSpPr>
        <p:spPr>
          <a:xfrm>
            <a:off x="3735717" y="1044245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261104" y="989381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Biometric authentication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4261104" y="1371600"/>
            <a:ext cx="438912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 recognition technology provides a highly secure biometric authentication method, reducing the risk of unauthorized access.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3668176" y="235205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10" name="Text 7"/>
          <p:cNvSpPr/>
          <p:nvPr/>
        </p:nvSpPr>
        <p:spPr>
          <a:xfrm>
            <a:off x="3735717" y="2403273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261104" y="2352052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Fraud prevention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4261104" y="2734272"/>
            <a:ext cx="438912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By verifying the user's identity through facial recognition, payment systems can effectively prevent fraudulent transactions.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3668176" y="371472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14" name="Text 11"/>
          <p:cNvSpPr/>
          <p:nvPr/>
        </p:nvSpPr>
        <p:spPr>
          <a:xfrm>
            <a:off x="3735717" y="3765945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4261104" y="3714724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Multi-factor authentication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4261104" y="4096943"/>
            <a:ext cx="438912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Integrating face recognition as part of multi-factor authentication enhances the overall security of payment transactions.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080" y="274320"/>
            <a:ext cx="786384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Convenience and speed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1506183" y="128818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4" name="Text 2"/>
          <p:cNvSpPr/>
          <p:nvPr/>
        </p:nvSpPr>
        <p:spPr>
          <a:xfrm>
            <a:off x="1573723" y="1343047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4354613" y="128818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6" name="Text 4"/>
          <p:cNvSpPr/>
          <p:nvPr/>
        </p:nvSpPr>
        <p:spPr>
          <a:xfrm>
            <a:off x="4422154" y="1339403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277239" y="128818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8" name="Text 6"/>
          <p:cNvSpPr/>
          <p:nvPr/>
        </p:nvSpPr>
        <p:spPr>
          <a:xfrm>
            <a:off x="7344780" y="1339403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227174" y="2141525"/>
            <a:ext cx="8689652" cy="0"/>
          </a:xfrm>
          <a:custGeom>
            <a:avLst/>
            <a:gdLst/>
            <a:ahLst/>
            <a:cxnLst/>
            <a:rect l="l" t="t" r="r" b="b"/>
            <a:pathLst>
              <a:path w="8689652" h="0">
                <a:moveTo>
                  <a:pt x="0" y="0"/>
                </a:moveTo>
                <a:lnTo>
                  <a:pt x="8689652" y="0"/>
                </a:lnTo>
              </a:path>
            </a:pathLst>
          </a:custGeom>
          <a:noFill/>
          <a:ln w="19050">
            <a:solidFill>
              <a:srgbClr val="E2534D"/>
            </a:solidFill>
            <a:prstDash val="solid"/>
            <a:headEnd type="none"/>
            <a:tailEnd type="none"/>
          </a:ln>
        </p:spPr>
      </p:sp>
      <p:sp>
        <p:nvSpPr>
          <p:cNvPr id="10" name="Text 8"/>
          <p:cNvSpPr/>
          <p:nvPr/>
        </p:nvSpPr>
        <p:spPr>
          <a:xfrm>
            <a:off x="591783" y="2233036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Contactless payments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591783" y="2792448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 recognition enables seamless and contactless payment experiences, eliminating the need for physical cards or devices.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3440213" y="2233036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Efficient transactions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3440213" y="2792534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Users can swiftly complete transactions with a simple facial scan, reducing the overall time spent at payment terminals.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362839" y="2233093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User-friendly interface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6362839" y="2792534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intuitive nature of facial recognition technology provides a user-friendly payment interface, enhancing the overall customer experience.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EAYABgAAD/2wBDAAYEBQYFBAYGBQYHBwYIChAKCgkJChQODwwQFxQYGBcUFhYaHSUfGhsjHBYWICwgIyYnKSopGR8tMC0oMCUoKSj/2wBDAQcHBwoIChMKChMoGhYaKCgoKCgoKCgoKCgoKCgoKCgoKCgoKCgoKCgoKCgoKCgoKCgoKCgoKCgoKCgoKCgoKCj/wAARCAO8Bq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5Yoo7UVYw59aO1FFA2PQVKBxTEHAqStYgkNNJSkUlKwxKQ06ikIZRSkUlBDCiiigApKWlAoGhMZqRRgUKPWlppFpAaBRRVFBRRRQMKKWjFABRilApcUAhMUoBpcU7FA7DQKeq0qrT1HUngDk00XFDXbyo89+1Uc5OTUk0nmvnoBwBTMVDMasuZ2QlLRRSMwooooAKKWjFMYlFLijFABRijFLQNCUUtFACUUtFABRRRQAUUUUDCiiigQUUYoxQOwUtIKXFAWCiloxTsNIbilpaBRYYYoUEtgDNP2YGZPlHp3prSdkG0fqaQWtuOO1PvHc390Ux3L9e3QelNooE5N6BRRRQSFFFFAwooooEFFApyrmgpIRRmplGBQq4qUBVXzJPu9h609jWMABEKeY/X+EetUpHMjFmOSaWWRpW3N+XpTKlmVSpfRbBSUuKSkZIMYpDS0UDEooFBOaBhRRRQAUUtFACUUUUAFFFGaQDlHNPpF6UtUhoKSlopgJRS0UAFPi60ypIe9BcNySgUU5RQdKACn4pAKcKRrGIUUUUjRIKWkpRQMWnKKQCpFFBaFAp1FITimXYG54paRaXFAIB1p+KQU4CmaJBilAopaCxRTwKaKctUgQ9RUyjioVqZelWhkqj0qQVGlSCtIjY5RzUwFRLUq9atIpMkXipVxUS08HpTsaRaJ1AyOB3qdAD2BqspqZW/TpzSaZrGRYUDoMHipVC+gzVdGBx/U1Or+lQ0bRkTpgdhUoHQ4qBWz1/P0qVW4FQ0bRkWUx6VKgX0H6VWRvSpkbPes2jVNFlcVKoFVwelSo1ZSizSLRYUAD7oqQKOgHT2HP+c/pUCvmplf8Ax4rCSZZNgc/KMZ7VIoXH3R+VQKR6DpjpUoYYPNZsdiTav90flS7V9P0poPSnZ9KVxigD2FLtUkEqp59Of8//AFqTdkd6TdUsVhdq91XpjGKNo9Fz9KaW9KYz4FIaQ8hf7o/KmMFXsM/SmNJjFQSS5yB0osy1G5IxX9ew+lVJm7g5zx9KSSSoJH7n/wDVVJWNErDJCvPHvVWTB7CpHfsPzquzVpGNwlJDJNoxxUDAeg/KnuajY1vGNjCTuMIHYCpEUccCkxmpkWqI3LFrHkgYFb0qiKxC8A46YqtpFrvcHHuam1aQbdo6V5+IlzS5TeCu7HP3eNx6dKzZAMngVoXLdeKoSVUDSp2IGUe1Jj2FPIoAqznsCqPStrQ1H2hPkBrHUZrodAj/AHw4/wA8U72Q7HoMMYGjxnAyWHOOelVgvHStGZNml26+p3VTVc15jd5M8pdRgQEdKivyI4hGcZbk/SrscYHLdByTmsm5kMsxYnPp9KOhVOPNIqsuewFM2e36VMRTSKR1kLDnkYphX6VM696YRTAgdQOwqJlB4K8dCfT/AD/SrDCo2FCAhZRjJA9elPtYQWLHpGCenU9BQw7ircKCKzA/ik5P0pTeliZPQqzKuDkA/hVKVRnoPyq9Mapy+1KIkU5AM/8A1qrMPQVbfpx/Oqkg9R+YrZBYruAeveq7juR1qy/PPpUMikDjI/nVoTKk+AOapMBzVy5OeOvpVNjWkUZSK7jg1C3WppD1/nULGtEYyIjUeKlIqNqpHPLcYRTcU9qaaCGRmmnrTzTaZD2GYqNhUppjCmQxhFNNOIpDQSxtNYU401qZkxlI3SnUjdKZEtiKiiimZDSKZUtRsMGgiQlFFFMgKQilooERmkxTiKSghobRS4pKYBRRRQIjoo7UVocotGKKVRzTQEqCn0R9Kca2SLIzTTTzTTSYMSiiipJEpMU6kpCaG0U7FGKBcogFPUUgGTgVJjAwKaRaQmaSlpauxY2inUYosAgFLilxS4osA3FLin0UDsNApaXFKBTHYSnKKUU5RTSKSFUZIxUN5Jj90vT+L61PI/kx7v4jwv8AjWf1qZPoKrKyshKKXFLUHOkJS4oooGJiilooASloooAKKKKACiiigAooooGFFFGKACiloosAlGKXGKKaGFGKWiiwWEpaKKYBiiiigYUtAGTwM1IVWP8A1nLf3RSuNK4xEZ+nTufSnM6x/wCr+Zv7x6UySRn9l7AUykDklsKxLHJJJpKKKCLhRRRQAUUoooASilpKdgFoxS05VzRYdtRFWpkWlVcVIqjBZzhB1NPY1jBvQFVcF5MhF6/4VTuJjM+eijgAdqddT+awwMIvCioKjfUirU+zEKKKKDAKSlpKQBRRRQMQUtIKWgYUUUUAFJS0UBcKKKKAuFFFOWjcBR0paKKoYUUUUDsFFFFAgqSHoajqaJfloNKa1HrT8ChRgU6kdkYhiiiikapBRS0oFAxO1OUUAU4Dmiw0gWpFpBT1GevTvTRqkA9aZ1pzHcQB0FOUetMdriAU7FKBRSNFETFKKWimUkFKKBS0AOFOWmqOKeKpFWHJUy1EoqZa0QD1qQUxetSCtEIetSL1pi09RWiAkFPFNpy07FJki08GmLT1p2KTJRx0qVWx7VCD6VIpGefWjlLjOxZRuMdakU9KrRnByalU9KhwN4zLIft6d/8AP0qZGz0qop54qVWwKhwNVMtg09XxVZWp4bNQ4GqmWlfipVkxVMNgU9XrJwNVMvCSpFkNUg/ftnFP31m6aLUy95v504SVR3nr704PUOkWpFzzcUhlxVUyYP40nmVHsR85aaSo2kPXpzVZpD/k0wyGj2TDnJ2bjJNQtID0qJpPeo2kHr2/r/8ArpqkP2hJJJknt7VWkfpn0pryDmoWfP8AWrVNWF7QV3qE80rHnios/wA6tRSJchWIFNA54pcdKXBJpWC4KK0LKHey9qr28W4iul0ey3MPQck1lVmoRuVHa5btYvs9rn+Jhge1YWpShpDg1uapMFyAcYGBiuXuHJPPrmvOppyfMzppqyuylcHpVN+pq1MearNzXWokSlqRUAU7FCrzTsSSQr81dNoCDzF6dRWDbR5bNdRoUWZEHQ7qzm7IJaRO6vxttrZD1281UC8VoaopVYAey/4VDax73yQcL6D8ec9uteat2ePeyuVdSbyLMR5/eOcnHOPxrGYe1X9Sl866Yg5CnFVGHNB00VaJAaTbUhXrTcYoNSPGKjYVORTGWi4Fcjio2FWGGOlRMKYEUcZkkVB1Y4zV26xu2r91RgfhTbFB5jyHoi/r2pJuc1D1djNu8inJ3qpIOtW2qtIOv1q0WU2qtIMcH6Vbk/rVWRcflWkQK7DI7e/+fxqBuQasNx/WoJxtjYnsD+P+c1a3EzMuG+bjp2qs/AzU8p5OfWqsh4reKMZMheo2+9T2qNqswkMNMNSGmmmZMjIppp5phoM2MammnNSGmQxhFMan0GghkLUhp7cUyncljDSGnGkpmTRHSGnNTTTIZFRTm602gxe4UxqfSNTJaI6KKKDMKKKKYDWptPppFBLQlNp1FBI2ilopiIqXFAp1bHINApyUU6MZNOK1GiwowooIp2OBSGtiiI0009qaah7DG0UGipEFFFFAgoop8a5bJ6ChK40OQbVz3NGKd3orRIobijFOooGhMUooxS4oGJilopcUDExSgUoFLimkAUoFAWpFXHWmkOwgWnqvc9ByT6UoqC8kwoiXr1b/AAok0kX8Kuytcy+dLu6AcAe1MoxiisfU5m+Z3YUUUUCCiiigAooxRigAopcUYoGJRS0UWASjFLiimAmKMUopcUWASiloxRYYUYoopjCgUtJQMKKWigBKWlxSqpY4HJ9KYWG09I8jLfKvqaeQkP3/AJn/ALo7VDJI0hyx+g9KTG7R3HtKqgiIY/2u9Q9+aKKkhybCiilxQSJilxRS0xiYoNLikIoABRSgUCiwxMU4CjGakVadhqNxFWpFGKcop6qoXfIcIP1p7G0YAqAgs52oOpqpcz+acL8sa/dX0ouJzKQAMIvQVBWbdzKrUXwxCiiigwCiiigApMUtBpAJRRRQMKKKKACiiigAoooNABSUtFABT1HFNAzUlNFRDFGKXFGKoqwlJinYoxTsOw3FFOpAKkLBirUa4WoI1y1WqDoow6hiiilqbnUJS0uKcBQhiAU4LTlFOxVFKNxuKXFLinxpu9gOp9KTZpGIiLuz6etDHd8q/dpzHeNqDCA/nT1XbQjRRvsNVcUuKfTaZajYSilxRigYlLRS0AGKWilApopCinAUlPSqQ7DkqZRUaCplFWhWHrT1FNFPQVsiR6ipVpgHSpVqkMUU5RSCpAOK0SABUiimgYpw9qdgTHU9TTVHrTwKdh3HKakBpijiniixSdiRTipVaoR1p6nFS4msZk4PFPDYqAGng1LiaxmThqcGquDTs4rNwNFMsBs09Wx/OqytT99Q4FqZYVsd+lL5lQBsjnijdz61LgWqhPvJpN9Q7qTdS5B+0JS+KYz0wtTC1LkHzjmc1GzUm719QKjLc+9LlsNSFY5HrUZPrS0ho5R8w3g+lJinD+lAXPNSy0IBmpoo9zcURpk+1aVna7mHH65qJNRVykrk2m2jMw+Xkmuq2Cxswo++w5NLpFktvB9omHA6fWs/WLoYYmvIrVHVnyoqK55cq6GNqk+6QAduTWPM3WrNxJuLE96oytnpXVThZWOuclFWRDIcmosetSkUY/Kt7GHMRbaciZxUm2pIl55rNgiW2Tpmuq8OoPNj4AGR0GK5y3X5sGut8NxZuYR71zV37oVfgZ2GtH97EvolMT/R7BnPBwSP6VJrIBvkX/ZUVDq7bLYIPX+Qrz47HiLXliYDjJ5JJ9TTCKkYU0iqPQRHgVGRU+Kay+tAEBFMIqdlqMikMhYVEwqww4qJhTuFyaFPLsif+ejZ/AcVXkq9dfKsaf3EA/GqT981Me5Me5Ueq8o61acc1Xk71ZZSlFV5Byc+mP51alFV3Hb/AOvj/P8ASrQWKxB7evFVL4hbY7cDP61eZcHg/pis7Vj+5QdNxzWsdWiWZUh+bvUDHn6c1K/Xiq5610owkMamGnsKaRTMWRmm040lBmyNqYRUpFMIxQZsjIpDTjTTRchjDSU4ikNBDRGwplStURFMljSKbTmppqkZyGGm040lBkyNqbUjDNR0zKSCiiimIjYYpKkYVHQZNBRRRTEJS9qKSgBhopTSUECYopaKYhlFFFbnEAqWEc0wCpYBk1UdykTmmtT6a1bDRC1Np7dKZWbLG0U7FNqWJhRRijFIVgAz0qwBtGBTYV43U/FaRRSEpKdijFVYdhKMUuKWiwxAKUCloosOwYpaKUCnYYlKAc04CnAU0gACngUAVIoyQB3qikrjHYRRtIfoPrWWzFmJPUnJqxeyiSTav3F4HuarYrCTuzKrK75UFFKBRipMwxRiloosAlFLS0ANpaXFGKYxKKKKACiiigAooooGFFLRQAlLRigUDsFJTqMUwEpaMUoFOwCYoxTsVKFWNQ834L3NJ6DSbGRxF8n7qjqT0oeVUUpD+LHqaZNMZOOijoo6VFU3BytpEKKXFLilYgbijFOFLTsIQUUUUxiiiijFAwxRiloosAAUu2lValVadi1Eaq08ClApzMsI3ScnsnrSbsbRhZXYcIm+TITt6mqdzM0zA9FHAUdqJ5mmfc/4DsKiqW7mFSpze7HYSloopGNgNJilooEFFBoFAxDQaXFIaAEopRRikFxKUUUUCA0lLSYoGFBpaTrQAUtFKoyaAtqOQU6iitErGqCiiigYUUtGKAEoNLinKu5qTGkSwrhcmpaAKUCoO+MeVWEHNO256U4LTwKZaTY1Vp2KXFLTLURBS0VNHF8u+Q7UH5n6VLdjSMbjY492WY7UHU04/vCAowg6D+pqUI0uMjao+6vpU2wKKIxvqzeNNsgVNtKae1MNWaWSVkNPWkp1NpMliYopcUYoJsFFLijGKY7AKdQBSgUyrCingc0irU6pTQ7Ao4qRBQq8VIorSIWBV5qVRSKP51ItaoloUU9etNAp6itEA5RUgFNFSAYFUiRelKOhI69qMZNPWrQCqPT19KeBSDoKeBVAKopRSgUtAxO9OxxQBk07FFhgOKcO9GKUDmlYtMXNOzTQKBU8pakx4NKDSdKKlxLUx+6jdTaKlxLUh26kLZpKT0qLFJgT6U3cdvNL3pMc1LRSYnWkIzTqMc1LNEMxmjGKeq568U/Z61my0RKtSrHnnFSRxZ9qvWtqzkKozzWcpJK7NIoZZ25dhwe1ddoelb3DONqAZJp2h6K8jL8ufXPatrUp47aLyLcjAGGPqa8nE4nm92IpVNeSG5maxdDGyP5Y04UetcZqFx5jcHKjpWhq171VTmudlk565ow9HQ7acVRhqMkbJNRYzTutPCfKe9elGFkYyndkWDQF796n2Y4waeI8HnsecZ5xRISZAqfhUsafNUoi496kjTpjH+RXNIuJLbRkuMduOBmuv8LRb76FeRzXM2yAsM845Fdn4Pj3X0Wexz+VceIfukYl8tJs278b9Zxn7pHb2qhrjfvUTuB0rU2b9dl9FyentWPrDb72TjocVwwPKpayXoZ2KMU7FGKts7LkbCmFamIpjClqFyJgRUTCpyKYy0rjRXakhj825jT1YCpHFPsR/pBboVUmjoD2Eum3yOR3PFU5Ktyd6qyU4hHYqyCq8i1akFQPVlFOT/PFV2FWpR+dV2H500UQ4BbmsbWSBJGo6gEkVuFc1z2sH/TCP7ox9a2payInsZzH1/Goj/nipD700966znZGRTDUmfmxTHPPFBm0RkUw08000GbGmmEVJTSKLkNEZFNxUh4pjUiGNprCn01ulBJGaibqamPFRvVIzZE3SmmnHmkNNGTQ2mmnU00yGNpjDmpKawpkSRHRSmkpmQUxxT6KBNXIqKVhg0lMyCiiigBuKQ0+mtQS0NxRS0UEjMUYp1FdFjksJU9uKhqzajIq4LUZLimNVhh8tQNW7QIhbpTKkaozWTLEpKWipCwCgDJxRU1uuMufoKqKuwQ8jauB2pKdRWlirDaKXFLRYLCUUtFOwwopcU5aLDEApwoApwWiwAop6jmhRUyLjmqSAaE4pl3IIYcDh3GB9O9WVAUZP3VGSayLmXz5i5+g+lRUdlYblyxIAO9LilpaxOb1ExRS0mKYwxRilxRiiwxMUtFFFgsFFFFFgExRiloosMSkpaWiwDaWloosMSlooosAUUuKWnYLjRS0uKXFAXExSqpZgFGSe1OijaVsIPc+1PkmWFSluck/ef8AwobKUerByttwcPL+i1Vdi7bmOSaTvk0tRuTKV9FsJRilpaLEiUUopaYCUYpaKBiUUuKWmAlFOFKBTGhoFPVaeq04ACg0jERV4pyqWOFGTTkTILEhUHVjUE9x8pSHhe57mpbNfdgryJJZlg4TDyevYVSYlmLMck9aKKg5p1HP0EoopaZFhKMUUtIBpo7UtJQJiUooNJQSLSUUpoGJSZpaQ0rBYXvRRQKLBYMUUUUxBRRRQNBUiDApEXcfapdtNLqXFDaKXFKBmquaWG0Yp+KXApXKURlLTsUhFFx2EqeFOPemwx729hVoLSZvRh1EVaeBSgYpaR1KImKWijFBokFAp6rVqG3KkAqDJ6H+H60GkabkRxQhcGQZz91B1NWUhJ+aTk9B6CrCQhCSfmc8ljSOw5AppdzrjRsrsYRgVE7c0rNUTHJpjkITmiiigzE9KTbTqKAsNxRTqKAsJijFLT1jLdqVwSvsMxmpY481PHBgc1MqYFM2VJ9SJI8CpAMU7GKWrRXIkJinKKSnirRDQuKeBTRThWqM2PFPWmLT1q0QPHWpO1MUelSYzVokUVIo45pqinrVoBwx2pwHtQBwKdVjsLS0gp4HrQNCgY6UCnAfNTlFA0hoFOx2p2BSiiwxmOeadilNAFItCAUtKBSgetSxobRUmOlG01LLRHSGpdmaTZWRaGUm3NTeXTglSy0QhM4HqacE/DiptuKesZ9KzkzWKIdnpUixZqzDbMx4Bre0vRGlKl1Nc9StGCuzVKyuzKsdOknYYHBrsNG0TO0Kv4mtbS9HAxhcACrd9dx2sJhtiM/xN6149fFOekTCddt8lPcgvriKzg+zW+Mn77/0rita1Dy9wU5bpVzWdRWKM/NljXF3t00km4nk/pSw9Byd2d2HoKlHnmR3M5ZjzknrVYKSc0q5dqtRRcflXrwgooJ1HJ3ZEqdB/k9P8alWPPapljx/9bvUqqfSm3YggWHIGenFOWPCj6Yx/n8KsbOh/pTlUd6xlIpIr+WOfu/lmpY09c9c9alCe/v0/wA+9SInNYSZoiS3Tnmu28Gxj7UregJrkIEy3HfpXe+EYsb2x/DjP41wYl6HNjZWpMtWI8zV7tj1Gce3OK568IeeRhyGOc10FjydRlHTJOfzrnpOWrlizior3myDHFFPxRirudFxhFMYVKRTSKTYETD8ajI61OwzUTAUhpldhxU1mn7uZz6Bfz//AFU1lqaHixbqN7/yH/1zQ3oOT0KknJNV2GatSc5qu4wKpMaK8gzVZh1q03Sqzjk1RZVkH+cZqFuv/wBfNWXFQsMnNBXQrsMVy2pvvvZj6NiutK4rjbht8shzncxI966aG5lU2sVzTTUmKD8qlj+ArpbMbEMvyjjr3qL609hkZ7mmkdaCJajTTCKeaSmQ0MpMU5qSkQ0MIppFS0xqRDREaaakIph4oRm0RN1qNqlao2qkZsixSEU40lUZsYaaRTzTcUzNoYaSnEUlBDIzTakYUwimZtCUUUhpkjXFNqSmEYoM5CUUUUyQpDS0UAMop1FBNhlFFFdJxhVyzGVqnV2x+7V09wZZIyKrP96rVV5utdDQkV2pjCpGphrCRohlFLRUjADJA7mrJG0BfSmW6/MXPRR+tSYPfrW0FZXGJRS9qBVWGJRinUYosAmKWlApQKYxAKcBmjtTgKAACnAUoFSKvrRYQsa+1TBaFGBTiQiszcKoyarRFRRT1KXZGIh1blselZlPmkaWRnbqTTcVzN8zuYzlzMSjFLSmlqSNoxTqMUagJRS4oxTAbSmlxSUhiYoxS0UDEopTSUAFFFLigYlGKXFLRqMTFGKWlpiEopaMUAGKlhhMhOSFQfeY9BToYdwLOdka8lj/AC+tRXFx5nyRgrCOg9fc0N2KStrIWecFfKgysfc92qvijFLUkNt7iUUtLimITFLRS0WGJRilpaAExRilAp1MBuKXFOApQtCGtRAtPC05VxUkaGRsDHuew+tPY2hTGAelOfZAMy8v2T/GmTXCxArBhn7v/hVIkkkkkk9TWblcc6ihpHcknmeVvm4A6KOgqKiilY5pNyd2FFLSUCCiiigYUlLSGgQlFFFIQlFLRigkSjFLRQMSjFLiigYmKXFLRQKwmKMUUUBYKUDNJU0ScZp2uUkOQYFLQKWqNlESjFLRikWFFFFIoKANzACirNvHj5m60FQg5uw+NNoxT6Wilc7ox5dAoAJpwFPAoNFEYFqSONnO1Bk0+GIyHjhe7HoK1be0AUFgVjx0/ib6+lHkdNKi5MrW1sR9w/7z46fT/Graosa4Ufj61KzADgADsB2/ziq8j00rHYqcYLQSRsVWZutOZs0xqRMmRs1NpW60lUYMKKKKBBRRTlXNAWb2G05VJOKsw2jSc4wPWr8VskY6ZPepc0dFPDylqyhFbHq1WVjCjgVYfAqFjUps6VTjFaCUmaQtSZq0RJi0tMzSg1ojBsdTlNMBpwq0QyQGnVGDzTxWiIY9alFQrUinmtEQ0TJTwaiU1KKpCsPHWpAKiXrUq9KtASDpThTVpy1Yxy08UiinjoKLjSFUc0oFAFOxRcdhMU4AUtOAzTuOw3FLingZp6pSuUkR7acF4/GpVSnBeP1qGylEiVKft5qTFOVCTx9KhstIh2UbfarSQkn7p9+cVNHak4z0HJA/z/nrWUpJGiiUVQntT1hJ64z6VrQ2DE4IrStNKeTGFP8AKuWrioRNVFLc5+K0Zsce1adnpLyMPlPNdTZ6IOPMBJrfstMWMDgKBXm1sw6RIniIUzndN0ILgyLz6YrprXT1jj3PhFFXCIbZc4GayNS1E7TuI47DtXmTqSqO5yOpUxDtEk1G+WNCkPyqPTvXHaxqixK2GGaZq+rhM4b8K4nUb5pZDk8104eg5Hr4bCxox55jtQvGmkJz9KpAFj602NS7Vegh9q9inTUFoVUqubCCLaOnNWlj74wKlihJxVmKLO04wMCnKdiEiBIgO/HqP1qXZjJ447Z4z9fzq35fH88Uuz8MdP5VzyncZVEY4yMj34yKQxHPzZ3Y5z69/wCtWvL+bnv7daQJ0wB9KzbKTK4Q1LHHzUgTNSImSOKyk2WiazjzJ6133htPLsppDwM/yFchp0WWzXawr9m0C4bvjAP6f1rgxEtbHnY+pdKJVtcx6DdynrI+0VgOPmJrfuwYfDNooP8ArZC34CsE8msloRQ6sbt4oIp1JRc2GEc0wipcU1hSuBGRUTCpyKjYdaBorsKmbi1jHqSaYwqecYihH+zmhgyk461XbpVphUDiqRaKr9aryCrUgquw61RZWb6VGyjNTsKYw570xlK8Jjt5X/uqTxXFf/rrstZbZptx/u4rja6sOtLmVRgq7mxnpUUzbmwBwOBU7fKnuagYVvuTLRWI8U0jjkU/HXPpTT97kUzJojI5pO1P600+1MhjCKTFPIptIVhtIRmnGkpEMYRULVO3eoWoRlIiamHpUjCmVSMWRmmmpCKjbrTIGEUhp5FMNMiQ1qbT6aaZmxtNIzTqRqZDQzFNxT6bQZsSkbkU6kI4pksjopxFNpkWCiiigQUUUUAR0UUV0nEFaFgPkJ96oYrQ08fIR71rSXvClsWSOKrzCrZHFVpRxXRIiG5UYcVGamaozXOzcjIpRS4p8SF3VR3NK12BOi7YVHc8minOQWOOnakxW9raDExRilop2GJilxRilximCEp2OKXvSjmiwCAU9RQq1Iq00gBRUypikVamRc0DQqr61S1aXYiQr1b5m/pWiMAEscADJrnriQzTu57nioqOyFKXKrEdLRRWBigopaKYCUUtFACUUtFACUUtJSKsFFLSUABpKWloGNpaWkoAKKKKACloFOApiExU8MQILyHbGvU/0HvSwRBgXkO2NfvH+g96huZzMQFG2JeFUdB/9em3Yte7qxLmbzSFA2xr91f8ahApwoxUW6kttu7EopcUuKaEJilFLilAp2ASjFOxRinYQmKXFKBS0WATFLinBacBigtRuNVacFx0pyqWOFGT6USypBkDDyfotJuxvGKSvIUhY1DzHavYdzVW4uWk+VflT+6O/wBaikdpG3OSSabWbdzKdbTljsFKKTNFBgFFLijFACUlLilxQwG4oozRSGFFFFABRRSUCEopaKQCUUtJTAKKKKACiiigApcUUqgk4FG4Dok3Nk9Ks49KRV2qKdWqVkbwjYZSgU/FFSbJDdtGKdRQOwzGKKcRSxpvb2HWpYKLeiHQR7vmbpVmhRxgU9VxUndSp8qsNC5p+MCloAJwAMmg3UewVZtbVpWXcDhugHU1asdPd2yQCR1z0X61rKsdup2cserHqaR20cM3rIrw2ywqGk2luy9l/wDr0ssmetJLJuqu7U9tjsdo6ISRqgZs0rmmUGEmFFFFBBGwppFS4oxmglxIcU5UqeOIucAZrStdMZgGkwq+9KU1Eunh3MzobdpGwq5rTt9PWMZl6+lXMRwqAn51Wln/APrVlzOWx3RoxprUe5VenHtUEko7dagklzULPVKIpVESs+aiZqYz1GWJq0c0qhKWzSbv8/5/CowaXNaIxch4NOzUdKDiqRm5ElOBqMNS5qkFyUGpFPWoQacDVpgTZqQGoFOakB5q0ybE6mpFPFV1NSKcVSY7FhetSqarg1Ipqkw5WTipVNV1aplq+ZD5SZakAzUSdKlWjmKUBwpwXihRmplX1o5h8o0Kc08LUioB05qVUyaXMUokSpTgORirEcWerbe2ew96nitsg8dB2xxn8frWbqJblqBUSNiehHFSCHP93pnnjNacdoSx6c89PqfSrsGnk8kH8Sa5qmKjHqaKmzHjtchfl3DPOBuGee/4f/Wq3HZM/JBJI5JJBHP/AOv8637fT1yCwGRWjBZIuBiuCpmHYbiluc5BpbOOQSOTya1bbR+mR75xit2KBVHSrKIveuCpjJyM5VlHZGdbaZGmPlBNa1vYgDOMDPpQrKp4pXuQo7D2rklOUjCU5zLipHCvaoJ70KDtOKy7nUAO9YWoattzlsUlEujgpVJampqGpBckNn8a5DWNY6gHJrM1XWC24Bvxrmri7aZ/lJx6124bDObuz2qeHp4aN5blm+vXlY4OSe9VoojI1LbwFuvNalvbnAwK9mMFBGE6kqjuR28HoK0YYSBUkMHtV2KLbUynYlEccOB0H0x9OKnVMAZ64GTjOakVKdt6Vyyk2BGFo28VLil28cCs2BDt9KTbz0xVjbntTgmam5SK6pyM8c1PDH06du2KkWP0q1BFyKxkxt2Rf0mDLDPbmun17/R9Dgh6PKQxGO1UfD9n51xGuOpyfpVjxTN5+oCNeFQbRXBUfNI8mvPnrpdiDxF+70/SYfSHf+dYAHPNbfit/wDiYxxA5EUKJ+lYlNm+GX7tMTFLg0uKWpNWMxTWHHFSYpG6dKQiFh0qNutTGomHWmNEDirF0uCoHZRUZXmpbn/WGl1BvUpsOahkFWGFQyCqRaKsgzVdxzVpxUDCqLRWZajYVO4qMjmmUYniZgum4/vOBXKqCWH610fixztgjHu1c/ysee54rtoq0CLXZFI25ye3SmU4j6/4/wCf602tUZy1GsPzppFPpMUyGiLGM4yD9aQ9OKkIptBLRGetNp7DBppFBNmMNNNPprUmQxjCoW61M3SoWpGMxjU1hT6awqjIjPSmMO9SU00yCI02nkU0iqM2NNMIp9IaDNjKQ0ppKZA000in4pppksbSGnGm4pmYU09adRQJojopxptMhhRRRQIjpaMUtdNjjAVo6cAVas6tHTOS1bUviJnsXSOKrSjrV0iqkwwxrpkjOOhSaozUjUxq52dHQbU9suA7+gwKgNW41226g/xEtTprW4DaUU7FJitbDDFGMU7FLTGkNxRilxTgKBiYpyrSgU9QaYCAVKq80KKlAoECDtU6L8tMQc1Oo4wKdhooavJ5dsIx96T+VYwFW9Sm868fb91flH4VVxXNN8zMpO7ExS4pQMUtKxI3FLinUlACYoxTqKYDKKdSYpWAbSU4im0ikFFFFIYUUUUAFFLijFMAopQKcKaQCAZqe3h3kljtjXlmPakghaaQKOO5J6Ci8nVgIYf9Up6/3j6mq+FXKSsrsZdTebhU4iX7o/qagxS4paze5DfNqJigU7FGKdgExTgKWnAU0hXG4pcU4ClxTsJjcUoWl70ooGkN2805Rx+FO25pcUWLjETFOVd3PAA6k9BTtqxx75eF7DuapzzGXgfKg6KKhs2bjTV2SzXIXKQcDoW7mqlFGak5pzc3qIRmjFOooJG4paWigBpop1HWgBvNB4pWOOlMpMAooopDCiiigAooooAKKKKAENJTqSgAoxRS0AJRilooAMVZiTavvTYYv4m/Cp9taxj3NYQEo707bS7adjewyilNJUsYUUUAZOB1pMfkCqWbAq3GmBiiOLYMVLioep2UaXKrsQDFLS445qxb2pmYYBxnH1pbHZGDk7RRDFG0jYUZ9fatvT9NAXfJlV9cct9KuWmnpaoGmALdk9Pr606aYmkejRwygryFkdUXbGAqjoBVOR8k5pJHzULGi50Sl0EZuKjbmlprCkYMjakpTSUzJhRSqpJqzbWkkzBY0LMewFF0OMHLYrKpbpV+z06Sc9MDuTWnDYQ2qg3BDSddo/rRcXmBtX5VHYVm5N7HXTw8Y6yFjggtB8uGb19KhuLvPGapy3Baq7OTSUe5cqqWiJpJ8nrVdn600mo2NWkkc86jHF6YTmkoqrGDkwpaSlqkQwxS0maXNUjNsKKWkqiQp26m5ooAkBp4NQg05Wp3GiYGpFbmoA1OVhmqUi0idTzUqtmqwanq9Cmu5agy2pqRWqoJOlSq+ar2q7mqpstoasRnNUlf3qaOQZ60e2j3LVFl1anRaqJKo7ip0mXjBH5VPt49y1QkW41xUyp16Cq6TDjoasxypx1FZyxK7lrDssRx8jOKtww+vpjmqscqDGM1ainXHWsJ4p9DZYfyLscXqT+dW4owcZ5x09qzkuB3IFWo7nGOa4p1m+pXsWakMa5Gatx4FZEdwOhbkCplusc56VySm2J0ZG1G4FTrKM1hC8pRe4rJpkPDSZv/AGnC9qVrwDg4rnje4qvLqGP4sUuUSwTfQ6KS/HrWfc6kBnBzXPXOqAcZzWLeaox43Y+lVGm2ddPAJayN6/1fbn5sn0FcxqWqFyct+FZl1fluAaporzPzk16GHwTk7sqpiKdFWp7kskrzt3xVq1tuhqazs+mRzWrb24GM9a9RQjBWR57nKo7sZbW4HJrRhi9qWKPn0q1EvespzLSsLHHiplWkAqRa5ZSYCY4pygmnAetPC9MVm5DGbc08LT1SpFTNZuQrESpT1jqdY6lCVm5BchjixV60h3uOKbHESa2tLsjLKiKOW/SsKk7Iwr1eSLZt6NELOxluWGDjC1z82Zb+LdyWcfqa6PW5Fihjto/ur1xWBpoE2vWiH/noM/hXLHXU8yjqpVGVvEz79du8EYD7fyFZlWdWfzNVu2znMrfzqr3q2elRjamkOFLikp2KkbEppFONFIkiYVEwqwajYZouMiHLD606b/WH60sQzIufrTZfvH60ri6ld6harD1C1UaJlWQGoWHWrUlQMKtM0TKzCmY5qdhmo8c0mM5DxQ27UET+6mPzNY83oOg4rR1t9+q3DdlIUfkP/r1myDK16UI2ihy0RG2Mjjr+lMP0qQj0+g9/8/1pv19qswI6Q07+GkpXENIpuKkprUhWI2HNMNSkUxhiglojao2qRqY1MykRtUTCpiKYRQYSVyLFIaeRTDQRYYaaaeaYaq5m0RNTTUjUw1SIaGGkpzU2gzYw0lONJTIY2mtTqQimQ0MpKcaSghobRS0hpksaelNp9NaghoSiiimSNooorrOQK0dK++1Z4q/pJ/fEe1aUviRM9jUNVpxVwrxVW4FdckYozpB81REVPL1qI1zyR0rYZjPFX5RyFHRRiq9qge5QH1yanY5JPqaumrK40JiilFGKsYlLilxTgKdhjQKcFzS45pwFAAoqRRSY5p6igBQKkVeaRRUqigQ6Nfmp1zIILWWQ/wAK8fXtT4VrP1+TbDFCDksdx/CnN2iVsrmL1zThRS1yJHNcKMUtGM1QBRRRQK4UlLRQMSkpTSVJSGmkxTjSUhiUYpaKBiUYpaKADFFKKXFMBAMVJHGXYKoJJOBSKMmrjN9ig44uJB/3wv8AjVpWVyoq+r2IrqQQRm3iIJ/5aMO59BVKilFZt3E3cKUClApcUWJDFKBTlXNPVKtIQ0JTgtPC07FVYkjC0u2pO1JjNFgQwigCnGlUFuFGT7UGsY3EA7CiR1t/vANJ1C9h9aJphb/LGQ0uOW7LVAks2W6ms2+xpKapqy3HSyNK5ZzkmmUuKKixzttu7EopcUYosISiloosAlFOxRiiwajaCccDn1NDHHA602kAlJSmg0gEooFLQAmKKO9FABRRRSGFFFFABRRRQAUUUUAFT28W45YcU2GIu3tV0AAYHStIR6m1Ond3DFFFFanRYKQmlNMY1LdgENJRRUXAO+O9W4YtgyfvU2CHHzN1/lVhRmobO2hR05mAGacqk/WpI4yxwBWzpmlmQeZJlI/U9T9KhyS3PRpYeVTRFLT9OkuJOFzjk56D610EUcdov7vlyMF/8KezJFH5cICqPSqsknNTe56lOhGkvMJZM5qpI+aWR81CTTCUhGNRtTs0w0GTEpDmlpQCTigm1xm3mnpEW6CrlpYyXDYUE+vtWtHHbWK54mm/8dX/ABqXOxpChfVlSy0omNZZyI4vU9T9BVp7qO3QpbDYvc9zVS6vXdssxP41QklJzzUJN7m3NGCsiea5J6GqrOT3phOabWiSRjKbbFppNLSUGTY00w0+m1RmxKKKKZIClpDTlVn+6pP0FNMjVjTSZxUvksOZGWP/AHjTGa3Q/NI0h/2Ril7SIvZy3eg0NTlJPSmG6jA/dwj6sc0xrqVuBhR6AUnUl0QrQW8iwFc/wml2nvgfjVMyO33mJ/GjJ9anmqMalTXQubVHVvyFHy+pqrvI70okNZtVO4+ePRFrIpQwqsH9aeH96zbn1LVRFgNTg+Krhqdms22aqaLIkHenK/oaq7qcG96WpoplvzWp6zYqqr+tP4apdzeNRdS4kwPU4qZZD2PFZwJ/CpVYgcGldm6maSTH3qdbg+tZkcmeKmBx0pbm0aiNNLkjFTpde9ZCyYqRXzSsbqaNmO59CM1ZS7I6msFX96mSYjvUNGqcTfS86fN71ML3Ix0/GueFwKctzS5SvdOh+2n1z+NIb4/T8a5/7V6fzpr3Ro5AvBG69+cHJqjcah71jy3Rx1NVHuC3StqeGlPYwqYqnBGjPfHnms+WdpDxTUieRuhrTtNPOMmvUo4NQ1keXWxzqOyKdvas5GQa2rSz24yKtQWwjHaraLjgV2O0VY54xcndkcMQUD1q1GvHNNUetTL2+oFcs5X2OhKy0JY6mXioYvTv/Wp1rlmA9akUZpijNSqtYSY0PValRaEXNWFSsZSEIkfFSqnHSpY4/WpVj45rFyJbIVTOKmSOpVj6YqzDDnqKhyM5z5RtrBluldXpNuLS3NxIOcYUVT0qx82QEj5epq5qlyB8q/6tBgYrlnLmdkeRiKrqS5UYurXBaRiTVXwv8+vxMeQgZj+RqrqE2SeeateFjsmvZj/yzt2P51bjZHZ7Pkosxbh99xI395iaYDzTN3NOXrSO9KysSU+mCnjpUGTA02n03HFBI2mkVJimkUARoMMD7UxuvPNS4pjDmkIgcY6VC4qywqFhmqKRWcVAy1ZYZqJxVI1TKrCmNxn25qwy1R1aX7Pp9xJ0whqo6uw7nCXUnmTyvydzE/marv0p45WmkV6nSw2RN/Sm498VIR9c4pjcUiLDCM0hFOOKMelIQzFNNPxxTaLEjG603FSEUw9KQrETVE3WpGNMaqMZDKaacaSkzFkbCozUzDNRMKaM2MYcUzFPNNNNEMYwqM1KajYYqkQxhGaaadTaZm0Npp60+mmmZsbSU40lBLGGkxTjSUyGhlFLSUyBMUhXNOpKBWIzRUm0GigjlIaWkpa7DiFUVc0w4uQPXiqoqxYnbcofetIbomWxvEcVWnFXMZFV7gYzXdY5kZU1Q1PMOahNc0lY647FixGHlb+6hxTh0pbRT9llb+8wWl24rWKtFFDcc0uKXFAWgYmKf1oxTgKqwCBaeAaAKeBTsAijkVIozQBUiihIBVHFSAc0iipkXkU0gJokwornNYfzdQkx91PlFdMx8uFn7Kua48sXZnPO4k/rWVd7Imb0sJSijFOUVikYiUoFOxS4qrCG0Yp23rQRSAjYUmKkIph70FISkpaSpLSEam06kxSGJS4paWgLCYoApcUtFhiClxmirNnb+dJgnao5Zj0UdzVpXGlrZD7dUhiNxNghThEP8TVQkdpZC7nLMck1Yv7j7RMBGMQxjag9v8argYFTJ30FJ9EJtpwFFOFJIjUSnBc0qrmplWqSE2NVakAxTgM04LV2IYzFGDUgGMmkosNDMZoxingUqoScD/8AVSNoRu7DFQuwAGSahuJxGpjgPP8AE/8AQUt1OOYoTlf4mx97/wCtVOs5Muc+TSO42looqDAKMUUUAFFFLTC4lGKWgDJxRYVwxnpTWOOB17mnMdvCn5u5qOpYXExzRtp1FIBuMUlKaSkAGkpaQ0ALSUtBoGJRRRSAKKKKBhRRRQIKfFGZGwOnc0kaF2CrWhFFsXav4n1q4xvqy4QcmIihFwtOp2ykNanZblVhKSlppNO9hCMaZSsc0lZNgGaswQgYZuvam28P8TfgKuohY9KhnXQoXd2NUE9KswQM54H4VYs7N5pAka5NdLaWkViueHm7t2H0rOUrHtYfCuWrKlhpiQKslwuT1Ef+NWp5iT6AdhSTSk96qu2azvzPU9S0aatER2zUEjUrGomqzKTGNTW6U40hoM2MIxSYzT8ZNWrOykuJNiKSewFJtLcSg5FSOIt06VrWmnBEEtydidh/E30FW/Lt7AcYlnHU9l/+vVC6umkfLMST3qbuRvGCjqy1cXoSMxQKI4vQdT9TWXNOTUcj5qJjVKNiJVOwM/NMoNJTMXqFFFFMQUN0oowScDk+lIW+wykPtU7W+wbp3WJf9rr+VRNcwR/6lDI3q/T8qOboiJJL4mJHE8hwik/hT3iSH/XyoD/dHJqvNdTzDDMQv91eBUOznNNRkzF1Y9EWWurdQfKhLnszn+lQyXk7jAYKvooxTNtLtp8i6mbqSfUjwWOWJP40u2n4pCKq3Yi3cbilxS0U7CsJiilopWGFFFJRYB2aAabSik4jQ8E04PTM0Vm4IpSZMGp2fWoAcU9W9azdNGimTBsU5X5qHNODVDpmimWlfjmngjtVPdT1ep9kbqoXYyB1qYMOxqgsppyyUvZM1VVmgG9acr4qgJT608T49KXspGirF8Smnib1rO+0CmmemqLNPrFjU84U0zAVm+caA7N0raOEbM5Y2MepoPcYqFrhj0pkNs8hHU1p2umknJFdtLA9zkqY+UtIlCNHl9a0LbTySCa1rewCLyBV1YlXoK9CFCMEc9pz1kynbWirjirqoAMAVJtx1+Udsjr2o6HP459DUy8jeMUhyjp0/OpV4PTt3+uen4VFkbcf0p4OOvr9K5p7m8R6jnk49aevYColOeAQD2GcHP8AOnocfQfyrnkikWEOD/Spl6VAv3vfHHtU69K55jRMlWI1yarx9qtwiuWZSJ4V/wAmrUSYxxTIl/z/AJ/GrcaVzSZnIWMVPHHmnRRetW4488AVlJnPOdiOOLkYrStLXLDjJp1vb8jit2ztxBD5snBHSuepOy0PNr1+iGttsrQIOZGFc3qVxgEVpalclmZifpXLalPknmilDqx4SjzO7KNxJlia2NCbZo2rTdtgT865mab5uK6GwbZ4Ru89ZZgPwFaVFoepiI2ppeaMQU9elNA606szokSCpF6VEKkWpMJDqMUo6UUiGNxSYp2KTFIkbjNMZalxSMKAKzDrULDFWnXn+lQOtUmNMrSDmomXNWJBUTCnc0RXYVz/AIyl8vTUjzzI4H4CujYVxXjWXzNSigBysSZP1NbYePNUKjqzB6Kc5bjuM0win9B1zx/n+VIeQOvTsK9JlsZ7Uwjr3p5GPUGkNSKxGwyOOtH+RT8UhHpSCxHTSKewpCOBQSyOo261KetRNTJZCRzTCKkamGmjGSGGkpxFNoMmhpqNhUppjCkZSRFjFNantTaaM2RmmNTzTTVIhojYU3FSNTKohoZSU4immgzY002nkU2mQNpDTsUhoEMNJTjSYpmbQ2kp1NNMkKKKKBWIwKcBikAxS13HnhUkJ2zIfeo6VeGGKcdGJnVJyoqK4XIqS1O+BD6iiZcrXo9LnL1MWcfNVdquXQ+aqj1zTR1Q2L8Q26fF/tMTTcVKVItLcH0J/WmYre2iLG4pQKXFLiiwxMU4ClxSgZosIFHpT1HFAFOApgOUU9RzikWpVFFhiqMVPEuWFRgZqzAvzVSQXK+tP5WmS9iw2j8a5VRgCug8VNthtov7zFj/ACrBA4rmrazsZzeotPUUKOakxUozG4pwpcUtBI2mkVJimkcUDIjTTT34phpWLiNooNFSzRBSYpaKVgsFFFFMdgoopV60ILCqM9OtXL5vssAtQR5j/NLjt6L/AI1LYotvBJezLuVPlRf7z9vwHU1mOzOxdySzHJJ71ctFYOblWm40ClopcVmkQJipFXNCrnFTqMVSRLYiLUipTkTNTqvpVqJncjVKftp+2iqsBGRTGXk1KVzQqEsAOp6UrGsYt7EYUlsD/PvVW8uOsUJ+X+Jv73/1qfeXAAMMJ7/O3r/9aqOKxk7vQ0nPk92O42ilxRioMQooxRiiwBSUuKMUWASjFOxS4J6U7ANAyeBmldtnC8nuaV28sbQfmPU+lQ0mxBRRiipAKKKKQxrUlONJmkwEooooAKKKSkMKKKKBhRilooASlVSzBVGSaACTgDmtO1t/JGTy56n0qox5hxi5uyFt4BCuOrdzUtKaStX2PQjBQVhHPFQk80+Q9qjJpkyYGoyaVj6UzNQ2SKamt4tx3N07Ci3gMh3N93sPWtKGE1m2deHw8pu7QyOLditnS9Me5YY4QdWPQVb0jSC6ia4ykOendvpWzLIEUJCAiDoorKU+x9HhsHbWRFGkVpEY4B9W7moJJKSRyTULGs9zuvyqyEdqhY04momqzFu41jxUbdaeTSEcimQyKnKhboKmigLngZrZt7GK0jV7oZzysYPP41MpdhwpuRTsNN3r5kp2RDqxqzPdrFH5VsNidCe7fWo7y7aRucADoBwBWdJJnrUpX1ZrdRCaUnvVdiS1DHNNPUVpY55SbYhptOpKCBrUnankZp8MEkp+QZx1PYfjQ2kKzIadHE8rYjUn19qldra2zuJnk9FOFH1NVZ7uaYbchI/7iDAqU29iZSjDdk7iCAfvpd7/ANyP+pqCW8cjECiJfbk/nVcJTsVah3MZVZPbQjbLNliWPqaAlS7RS4q0jBoYq0uKdQaoljMcUmKfRimIjpMVIw54ptADce1GKdim0gG96KU9aMU7CuJRRRSsFxKWijFFh3EzS5ptLU2C4tLmm5oocR3JN1Lu96jpcZPSjlGmyXfxSh6jCH0p6xMR0oUClMcHpQ5p8drIx4FWY9PkNUqLY3VKu40bjnvWrFpLHGTV2DSEzyK3jhWyfayexgKHPQH8qsQ2k0nY4+ldTb6bCo+4CavQ2iDoAK6oYPuL35bs5m20l2xuFa1rpIA5FbKwqtSAAV0RoxiUqa6lWGySMdqtJGBjaKeuOM5z60Z9ck/Xr9a0saJJAFGO/wCIxS4HPpnqPT2/OjIxwBweD+VIc4Ge3eocS0xOhPGT39/84pOtHYdKSsJRNExc4FOzTKUVg0aJk27Hfp1xUqscDjGPf86rqT15HvUqfrn0/rXNNWNEWU7Z/wA/5xU61XjHy9sZ54z/ACq0grjqMpE8Y6VegX0zVSIdK0IE/lmuKoyrFqFKuwR5waihTNaNvFnGK5ZM5qs7DoYcmtC3gz2p1vDnpWtZ2uSOOK5pzPLrVrDrG1HDMOBzzUepXQ5VeB0q1eTBI9i8DvXOahcdcGs4Jyd2c1Gm6krso6hccHn9a5u+nz3q7fXGc1z93Nlq7qcND6HDUeVBuy1dPcfuPDtlD0aRjIf8/jXKWeZJAo5LHArrdcIWS3gX/llEOP8AP0rOtvYvFJc8YmQB60+ilArG4NhUq01RnpUijGKlsxkxRRTsUYqbmbY2kIp+KDSuK5HSEU+kalckhYVEw61YaoXHH9KdxoqtzUTVYkGTUTCquWmQkcV5pq1wLvVrmbsXIXHoK9D1icWml3M3dUOPrXmSr0z36124OO8jWkr6iY9aQjjpTsYJHb0pD36evIrsbNLDGHtikxTzxwOnbikIzn3qQsMNJinHpRilcGiM9aYRUh96Y1BLRGw5qNxUxFQyUENELUw1I1MIqkzOSuNNMbpUmKiPXFMxkhDyaTtTiOeKTFIzaImphqRhxTG600YtEbU008immmQ0RtTDUtRstNMhoYRSGnGkNUQ0R0GnEUlBDQw02nnrTTTJY2g0tIaZDQw0lOPSkxQRYSinbPWigLEVFFFd55oUq0mKcKYHRaU2+1X24q1IPlNZ2gvlHT0Oa02FejT96Jyy+JmPdrxVF61LtOtZ7jisZrU3g9DQlGIbcf7ANRgVYmA8qD/rmKhraxqJijFOFLiiwCYp2KXFOxQgEUc04ClAp6rTsAqrUqikUc1Mq0DBRVy3Wq6DNXbdeRVJCRzXih92oRp/dj/rWWoq5rjb9YuO4UhfyquBxXFLWTZlN6iingUgFPFUjNiYoxT8e1IRTsAymmpDTGpMaI2qI1K9RGpNIobRS0hqTQKKKKQBRRQKBhVmzgae4SKMZZzgfWoQMnitWE/2fpklzgefPmKH2H8Tf0/GriuoFbWJ0eVba3bdbW/yKf7zfxN+J/Ss/FKBS4qX7zuyLiAZqRBSKM1Mq00iWwVcCp0TmkjQ1ZjQ1pGJm2Iq1IqGpUSlYYFaWIuQsCKYalNMI61LNIobjNV7648lTDGf3h4dh29qmupvssQIA81x8o67R6/4VkHk5PJ9awnLodEn7OPmJRRS1mc4mKTFLRTATFLilpQKAG4pcUuKUCiwXG4pznyhgf6w8/7tOYiIbj989B6e9VsZOTQ3YYnWilNJWYgpKWkoASloopD6CGkxQaShggoooNIYmaKKKQBRRS0AFLSVo2VrtAklHJ+6v9auMeZlRXM7BZ2/lDe4HmEcD0qz0pT70lbbKx3wp8iCmM2KVjgVCTnrUjYh9aYx9KGbNNqXIzCpraAy/Mfufzot4TK3P3B1NbFpbPK6oikk8AAVnKR2YXCyqyuNghJwAPpXU6VpCwKs14oLdVjP8zVjTdNjsAskgV7jHTHCf/XqWeXJ6n3rnlO+iPqMPhVTScgnnLH+XtVOR8mlds1ETUI6mxrHFRE5p7GomNaJGLYhNMNOoC56UXJ3GYqzaWjzuFRck+lWLGxadhx8vcnoK05Z4rWEw2vf70h4JrNyeyLjDqyJVisF+XDzj+LqFrOuJ2YksSSepNJNLkmqcjVSQ5SsrIJHqBjmnNTa0RzydxtFLTo43kYKikk+lF7EpXI6fDBJMcRqTjr6D6mpnEFr/rz5knaNDx+Jqpc3ks67eEjHRE4H/wBeo5r7Ck4w3J5Gtrbhj58g7Lwo+p71UnupZxtZtsfZF4FRAUuKaj3MJVJS8kMxS9adtpcVojOwzFLinf4UoqrCsMxS4p1JTRLQ0CgiloqjNiAUhpSyjqR+dRNMo6ZNMhySJKSoTMewAphkY9TQZuqic8U0sPUVBkmign2xKXFIz1HRQR7Rjt9JuNJRRYOdjutGKB0p9OxcXcaFp4jJ6U5FqVRilyl3I1h9c1IsA71MoqRRk1pGA7kUduD0FTpbDvUyqAOKsRLWqghoiitV/u1aitl9KlhSrKLzWsYFDY4BngVZSIDtTkWplGK2jEaBIwKnRR2pqipUrojEolUDFSrmolqQMAOTV2sUpIdRSilpWK5hCc0lOoosLmEpKUikpFJhRRSE1lNFxYtFNFONccjdCr7ZqePjHGOarLViP7o/LNc1Q1Rch5x09PTNWoRmq0IzzV63XNedVZSRZgXJrTt16VTt0rUtY8muGoyqj5UW7eMjtWtbRHjFVrOP2+lblpB0GOa46k7HkYmrYls7fOAOK0JHFvHgdaFCwR5PXFZeoXOc/Nya5rOTPNSdSVirfXPB54rnb+45OT9atX1xjoawL2frzXbTpns4WhYqX03UViyNuarF3NluDz1yKqDkiuuKsj2IKyNvwtbefqUZYfIvzH8K1LqT7Vc3VwOhfy1+gqHSnXTNIuLlv9Yy7U+vb9anhg8i0iiP3gMt/vHk1xVn7xxVXzVHL5EGzpShamKUba57kuQxRTwKXFOAqbmbYlGKdijFJsQ3pSYzT8UYqbkMYRxTGFS49aYaExXIzULCrDComGelUCK7getRMM1YZSckflUYX5qGUmcn45m8uxt7Zesrbjz2H+RXGhQMY6eg/wA/5xW34uuftOtSIDlIQIxz37/rWORn9eSK9fDx5aaOymrRISMHjHrycU3PAzUpHB7U3GR2q2UMOfQUxjUuCemPpzSFc0hpEZBI/wAT9aRuDxT9vvSEc1NxEfHrTSKkpmOMmgTRE/y1Xbk1M5yaZiqMnuQkU1hzUpFRyUEMjNJjApwXuaGqjJx6kTdabUhHNR0GUhrCo2FSmmMKDGSIqa1PNNaqIZHSNzTyKbTIZERTSKlYZqNhTIGmmmnmm0yGhtNNOpDTIY2kxSmlC+tBNiPBNOC4p/QcU00xWEooooAr0tFFehY8kVRTqFpaoZf0V9t0V/vCt9hxXMWL+Xdxt711WOPwrsoP3bHPVXvXM68XrWU4+Yitu7XIrHuBh6KiHBmhMP3dv/1zFR44qWb/AFdv/wBcxTMfWtbG6G4p2PSinKKLDAUoFLilAosMVRUijimgfzqRRQA5RzUyimKKlUZqkhEkYq5AMnAqugq9bKM5qkCOEvju1S6PrI386aBmh/mup2Pdyf1pwFcG7MJbjgKeq0KtSAVookXG4pCKk28U0jFOwiJhUbVMwqFqllxI3qI1K9RGszeIlJiloqSkJRRSgUAJindqKcBTSAs6datd3UcKYBc4yeg9Sfanazci6vcRH/R4R5UX+6O/4nn8auQ7bHRprjOJpyYIvYdXb8iB+NYwHTNXLRcomJinqM0Yp6iosQxVGKljXNIq5NWI0rSMTOTHxJVuNMUkMdWQp7Vso6GTZHjFMNTsMVC1Nqw47kR4NMZ1hjaWQfKvQf3j6VMqb2AyB6k9AKx9QuftEuE4hThB6+/41hUlZWR1Q91czK80rzytJIcsxzTMUtFY2Mm23dhRiilxRYQmKMUuKXFKwDcUoFPxTgKaQhm3FHCKHbn0HqalAHVuFAyTVaRzK2T24A9BQ9BpDGJZiWOSaQinYpDWYxtIaWkNIApKWkpCCkNLSGkAlFFFBQlFFJ0pBYMUUtFIYAUtFWrC1NwxZ/8AVL19/ariubQLPZD9Ptd2JZR8oPyj+9/9atBs55pxxxwABwAO1Nc1ukonfSpqCu9xpqMnFOJqJ29KlmjY1mzUbHmlc1HUNmTYU+GIzNgdO5pI0MjYH410Oj6Y9w6xxLn3rOUrHVhcNKtIbptg88qRQoSTwABXZ2NnHpsWEO6cj5pPT2FSWttFp8PlQYLkfO/c+30qOaTiuWUubY+sw2FjRiJNJ2FVHbrTmPfvULGpOhsaxzTCaVqYx9KtGchrHmmNTqVIyxFNsztcaqEmtTT7DzMu/wAsYHJqSxsgcPLwgqxeXAC7E+VV+6BWblc3jCyuNurhY4vKhG1B+Z9zWTNISafNISetVXbJppEzlYYzZNRMe9PNIRkVojB6kbUBSexqzFbtIC3CoOrNwBUct6kAK2g3P0MrD+QqXO2xLSjqxxt0hjD3b7Aei9WP0FVp79mUxwL5UZ64+831NVZGaRyzsWY9SaTFSk5PUxlUb0QlJin7aXbWySRlyjQKMU/FJirCw2lxSig+pp2JG4zRimtKi9Wz9Khe5P8AAMfWmkYzqxjuWKjaZF75+lVWdm6k02qsc0sR2J2uD/CMVG0jHuR9KZSE1Ri5ye7F+tFN3Uhaixm2Popm6k3mixPMiSio85pc0WDmQ+ikzS0FBRRSihDFUU8daQU5etaco4ysSLUyjPWooxU601E1Uh9TxrUKcmrMdaKI00SIKtRioIxU8Z5raMB8xZj4qZOtQR89KnWtYxHcnU1KpqFTUqnj2z/jXRGJXMTpzUi8GoEbiplPNapBzEqnNSDr05qFT/Onq2MHsPfr/nmhi5yZcf570q4AwKj3euPw705T19qkfMSCj1x1pmaM560NMakPNNOBUZ+7wCKTd61LRrFjnPPFIT16Hmms2TxSA1lPY1iyQH5ufzpc5pqnilzXFNo6YCr171Zh6g9W9RxnNVl5q3ACa4qsjeKLsK4A9x2rRgXjNU4EG7gdOgrUt4zXmVJamsV1LVsnPFbVnF0HrVGzjywresYcke5riqzOPE1LFyzhzg44zW3AojXLde1VraMKo9BzRcTgLXFL3nY8Oo/aMS9uawL2461Nd3HvzisO8uOozW1OB3YbD9SveT9awr2fgmrd5Nx1+lYtxJknP8q7qcbI9qnDlRE7Zb3NWNPhM06jGeaqKNzfjWnHKlla7j/rCPyq5bG1m9Eayn7dqdtZIB5Nv++l9DjoK1ZFyxPPWoPDdkbTTjPMCLi5IZs9l7D+tXWHNeTVleWh5lWa57R2RVK0hWrLJTNtZXM+Yg20u31qUpSFcUriuRgUuM0/FG3BpXuK5HilAp+KAMUCI2HFMK4NTdulNZaQrldh1qNqmYdajYcVSAgYZ/lVe8mW0tJrhukalv0//VVsjnmuZ8d3hg0xLVM77hsN/ujmtKceeaiaQXNJI4WRmld5HOWdix/Gm+mRn1HX/P8A9anYO0H2pCMHn0r2NlY9G2gznj1HSmnkcZJ/n3qT17cdfSmsOOnHT1x/niobCw0gBiBzz1phqRhyAPXHHakx9KVwI+g5pj//AK6k7ZHT2pD78n165qQIQMtxTJzhcD8anOETcep4FVmG7NMmRGRTalxTG+X/AAp8xg0QyHAFN29zUxQ9W60jCquSQGmNUrVEaCJDDUbDmpTTG71ZlIjpGp1JSMZETc80ypWFRHiqRm0I1MxUlMIpkNDGphqQimHpTIsMx1ppp1AQtTIaIzQFLdKm2KvXmmk0yeXuM2hfc0h604000CY2mmnGmmmQxKKKKBENKBRThXppHkoKWiiqHYM4IPpXW2j+bbRv1ytclXR6DJvsyvdGrfDvWxlWWlye5X5TWNdrg5roJl+Q1jXy1vUWhjB6k8gzFbn/AKZimAVKebW2/wBzFNUVfZnUhMU4ClxTgKLlCAUoFKOlOC5phcFFSKKRakXpSsDHAVLGtMUc1PGKuxI+MVfgHHFU4x6VegGOtNbMpHnq/wCsc+rGpFFMQfM31NTqOK4UtTmluPUc1IBQi1IFrRIgYRTHFTkVG9DBMrtVdqst0qs1Qy4ojeo6e1NrI3Q2ilopFCUtLiigAxVizhaeZY0GWYhQB3J6VAK3NCItIrnUHGfs8eUz08w8J/U/hWtON3dibsir4hmVr1baD/UWiiFcdyOWP4kms1felyScnqetOAzUN3dxdBFHtUijNCipo0x1qkjOTHRpzxV2COo4Uya0beLNbQiYyYsacdKlK47VKqYHFMkrUzuVZO9RGpWqOaRbeFpZOVXoP7x7ConornRThdlHVp/KjNun33GX9h2FZGKfI7Sys7nLMcmkxXG3d3LnJSdlsJiilxS4pEDcUop2KUCmIbilC08CnBaAuNA46UqrubFPApty/lr5Y++33j/dFAiC4kDHYmdin8z61FS4pKzZQU006kIpDGmmmnGm1LAKSlNJSCwUhpabSGFFFJQOwUUUUhgOtLSYqSONppFSMFmY4GKaV9gH2tu1xNsXp1J9BW0qqiKkY2oo49/eiKFbaIRId3d2/vH/AAFK3SulLlR24ejZc0iMnApjHNK5zUTHFS2byEdvSoXPpSu2KizWVzNsM0qKXbavJpAMnArd0HSpLu4WNF+Y8k9lFTJ2Rph8PKvNJEuh6RJdSiOMdfvMewruoIIbG3ENvzx8z9zS28MVjbiGAY/vPjljUUj1xznzM+xwuFjh46bjZXx3qrI2aWVsmoWORSSN3Ia7GmZpWNNpkMa1Mp55pVTLYFO5NrsasZc1q2NngBpKfYWYHzScCpriVVGFyF6VnKRtCFldjbqcKML0HSsyZ8k5p88m6qrGmkKUuwyRs1EeTxUmM1NBbM6lyQkY5Z26CqbsYNXKqozMAASScDip5Rb2in7Qd8vaJT/M9qgudQRAY7Iexlbqfp6Cs3kkliSx6k1N3LYylUUdI6k91dy3RG84QdEXgCq+KWitIwOd6u7ExS0UVrYkWkpRSMyovzMBT3E3bcUdeaRiFHzED61Wku8cRj8TVZmZj8xJq1E5qmJjHSJbkulHCDd71WeV36n8KZRVWOOdeUgopM03diqMGx9JkVGzc0wvSJciUvTS9R7qTNF0S2yTNGR2qPNJRzCJaM0xW9ad1NNMQtLSYoqgHA04dRUdSA8UiojqcKaOtSLTSNLi05etNHNPUcitUhXJEqUVGox1qRRk1qkNMmjFWYx0qGPAxVhegFXGJSkSpUyVCtSL+nU1vGI76lhCVzU68e9Vk6cjnPAqZD3Hr19K1ii7lgGpEJGMHPP+NQrT1/D8a1QXLCHp/WpUPHb8agXGKkVhVhcsKfz9/wBKcOSB9AKhDBee/p696cGHHp0OfpSJuTbsnPrz6YpwPvkZqFWz0z2J9qduyPXn8KRSZKGx1weBS7vU4J9utQ78DnNI0mS3uPz5/wAP880jSOpKSO5wfTHFRs/oaj3cHnvTdwrOUlY3iiQcmng+1RA+lOU/zrkqVTohEkzTxUYHFSJnPr9a4JzOuECWMd+fyq9bLgZPXH8OOKrwx8c8HPTHX/P+etalrF7Z/wDrVwVqvQ6owLNrEc1qwR5biq1vFt+ta9jASAfevPnIVWSgi9Yw5x+tdBZR7eT/ACqhaRbQM46jNXTPtVf5VxTbZ4deTm9C1JOEXANZl1cZySe4qO4uPesu6usdeTThAKOHbC8uMA5PX3rDup+uTTrq56kmsW7ud+cGuyED2aVLlQl3PknmqLNuPH6U2WTJwD/nP/1qYZVT5m/z0rdI6VEtRssS73IGK1fDdg2rX/nTA/ZIDlgf4iOi1i6RY3Ou6gkFsCsefnfHCD1Nen21rBYWsVraDEUYxnux7k1x4msorlRhi8QqMOSPxP8AAWU5b8KhIFTHmmkV5tzx1oiFl6U3bUxFNxSGmRMPSmEe1TEU0ikO5FijbxT8UuKQXIwOaXb+NP20mOtArkRGBTGHQf5/zzUxGKiagaIXGOn86hbpVhqiYd6aYEeOleceK7v7ZrUu05ji/dr+HX9a7/VbkWOnT3B6oh2j1J4FeXNlmLNySckmu3CR1cmduEhvJkRXHGKaR7VIV9PzPNNxnGfxrubOwjA55z1poGUFSYpMYA74qGx2IiKTGfbnFSEetNI64pXERe/tSKoLc8AdfYVIRTJjhcDqetFxWIJm8x844HAHoKjqSmkUzOSuxjCm7ecn/wDVT8ZpDQQ0RNwKYwqRhwRTWPzVSMmiuaYakcc1GaoiQxvvUw1IetMNUZNERpKewxTaZk0MaoyKlJphHtQQ0RU2pdho2juadyOUh+lHlk/e+WpScdABTGOaLkuKG7VXp8x96YxJ60ppD0p3E9NhhptONNqkZMaabTjTaozkJTTSmm0EMM0U3NFMi43FKBigUtemjzEFFFFMYVq+Hptl08Z6MKyhU1nL5N1G/TB5q6b5ZJkzV0dhIMqayb1Mg1rg5XI6EZqneR5z713SV4nItytCN2mwtjJUkGjFOscmykT+6/8AOjFNbI64vQTFOApcY607FNFCAfLTgKUe1OANCARRUgpAMVItOwDlHSp1GKaoqRKYrEkYq7F0OP7pxVZF4q5CMqw74xVxjoV0PO0GGb6mrCCosYlcf7RqeMVwJHJLcmQVIBSxrUu2tUiCErUUgq0y8VXekwRVccGqrVbk4zVV+tZs3gRN2plPam1kbDaXFFLSAKKBTgKYDo1ywHvWzq7fZNFsrFeHmJuZfcfdT9Mn8aqaPam81GCBPvSOFH407xBdJe6zcywjECt5cQ9EUYX9BWy0j6kSd5KJmgU9RQBUiLWdtAY6NasxpTEXpircKZrSKuYSZNbx81pQx4HFRW0XfFX0TFdMImE5WImXAqtNVqbhapzUSHTVyDGax9Yn3z+Sh/dxnn3bvWnfT/ZrV3H32+VPr6/hXP4yc1y1pa2Ov4YjVGKXFOxRisCENxSgUoWngUCGgUuKcBS4pgxMYpcU4CnxpubFNIkZkRRmRxkDgD1NUiWLFm5YnJNTXEnmv8v3F4X/ABqLGKmW5SG0hp5phqGMSkNLSNUjGmm040lIBD0pKWkNIBDSUtJUlAaKSl7UDQYopaKBhW5YW32SHc3E8i5x/cU/1NQaRaAL9rnHyKcRqR99v8BV5mJySSSeTnvW8IcquzbD0uZ8z2GngccVFI1KzZqJj602zubEY4FQM1OkbOaiY1DMpMaxyaSirVhavczqiKWJOAB3NZN23FThKpLliWtF0+S7uEVF3MxwPavR7Gzi0238qLBkP339TTNH01NJtMMB9qYDefQegqaR8k5rkqT5nofZZfg1Qgm9yORuuelVZX5p8r+hquzVKR2yY1jzUTGnMajNWZBSUUuM0gGqpJrW0+zz8z9Op9qj060MjD3PU1pSuqJtTgfzrKUjWEOoy4lCrsXGBWXPJuPFS3Eh5FViMikhyfQhbmmhSe1WY7d5XAUE1HdX8VjlLbbLc9GfqqfT1NNy7GUmoq7FkWGzjEl4Tk8rEPvN/hWTf38t6drYSFT8sa9B/jVeR2lkaSRizsckmmmqUG9zinUctEGKKM0lbRjYyCijvS+vbFWAlKcAZYgCoJLlV4T5j61UkdnOWOapROapiIx23LEl12iH4mqzMWOWOTSUVokcE6sp7sKT60E4qNnpswbsSFhUbPTC2abmlclyHbqQmmUm4VNyB+aSm7h60oINIBaKKKYBRRRigAp6U3aaevFXFCFopaAKsApwoAp6j2qlEYAc08elGPSnKpJrSMR3HKKeo5oA6VIBWqgFxVFSouMED8KaoHGamTFWkFx6df8AD9anX9aijGeD0z/Pk1MG5FaxQ7ki9KeOlMFOU4561qUiwp4/UZ59fy7/AOTUyn8ecD8qrqfepARgcn2461SKLIanZqur++c4xz608P7n8vqatDJw2PWpAfwquJARTg4x1qkyi3v4IBx9KXzTyefwqp5g9c80m8HHNDaAu+Z+WPrTfM5+o/8A11V8w+tIZKiVSKNFEuGU+vv+PrTd/YYxVbzBS+bnpXPOulsbwpss7qUHNVhITTw+Olck8QdcKLLQOKkQVXXJPJqynArjnVOunSHip4E5ye/rx/n/AD6UyNMkE+taFvD047Zx/n/PFcdSrY7oUrEluhzz9eO9bFrDwOM9BUdlaEYLj8K2ba36cYHbArhnPqOco00Os7Ys3P61t2saqM9PSqqFYx6D1xSvchV6+3Wud3keZVcqjNIzACq01yRnJwKzJr/rg1l3WoqM5fk9s5ojSuKnhG9Wa1zegfdOTWNdXgUfMe1ZV1qvykZx+NY9xflsgfnXTCmkejTw3KjUur0nIJH0rNkucnjoPfFUHuCc9aRVkk4XPvir5lFanRGl1JmuO3pxV3Q9HvNcvRBbKfdj91frW14Z8F3N+Umu829pxlm6sPYV6XDb2ujWf2Wwi8tujHuPqfX+VctbE9InDisfCj7lLWRQ0/TbXQ7L7HZjLH/Wyd3b/CnnJNKTn3xSntXmuTlqzx2225S3YzFIRT8UhqRMYRTCtS4oIzUsLldlo21Kw9qTFArkRFGKeetGKB3I2HNNI61LTTQNELdKjapm4FRN1oLIW5NR445+lSkZJz9KYxEcbSP91VLMfQAZzQh+RyHjq8OYLKPjpI/9BXI1b1C6a+1Ce5f+NuB6DsKrEflXq0o8kbHsU6fs4pEWO3bFNZfmJ9z/AI1KR7UhHNW2XYgZfbFIVxn+VTYphGam4JELDNNPepiKYR7fpQFiI8DNQNknNTyc8CoyKESyDFIRUjCmGmmQ0R001IaYaoyZG1Rt1qQ000zKRC3WozUsg9KjbiqIZGwprU9hTaaZEiM0wjmpGppFUZMjpCMU496a1BIhNRtTzTDTM2MamnrTmPFMPWmjNjTTTTjTDTRDGnrSUpppqjJjTSUppDVGTYw0hpTSUEsaaKMUUyRKWiivUPNCjFFFNALilxSgUtUB1OlzedYxk9QMGprhcrWT4elGZIT9RW2wytd0HzROKatIzrEYkuU9QDS7ecUsI2ako6Bxt5p7rtYj0NVHY6Kb0IwKeFNKo5p9VY0EApcUU4CqsMAKlUZpqipVGBRYTHCpUFMUZNToKqwEiCr1oAW+vFVUHertqMSL9auCH0POpl23Uw9HI/WpoxTtTTZql0vpI386WIV59rSZyS3LUa8VJtNLEvSpdnWtUiCBhxVWSrrLgVVlHNKQIpTVTfrVuaqrd6wkdMCM03FPPWm1mbiYpRRj60uKADFKKMU5RlgKpK4WN7w7i0tdQ1ButvAVj/33+UfzJ/CsBRXQakn2TwxaQ9Hu5mlP+6owP1JrBA9K0nvYwhq3IVRU6rUaLU6LzU2uEmSRLWjbx5xVaBOlatpHjFbwic83YtW0VWGXC1LDHgdKbPxmuhKyOVu7KExzVVxubAHXirEnWqd/L9ntZHBwx+VT7nispuyudVKPQw9Um8652qf3cfyj3Pc1Vxil+tLXnvV3NpO7G4pcUuKMUE3ExS07FKFp2FcaBTwPSnKtOA9KaQmIo9abdP5UQjA+eQZPsv8A9erCgDLv9xOT71nsWkkZ36sc/Sm9ECQwDijFOxSVkMY1RntUh6Uw0mUNNNNONNaoGhDSUUmakYhpKU0lILBTadmmikULRRRQACrmmWZvLjaxKRKN0j/3R/jVaGN5ZFjQEuxwAO9dJ5SWduLSI5xzK/8Afb/AVrShzO7KhF1JKKCaRXYBF2RKNqr6CoGOKcxxULmtZO56aSguVDWNQuc09zUDGsmZyY1mzTKKKhmTY6Nd7YHJr0bwno62Fst1cKDM4ygP8NYXgrRxdT/a7lMwRngH+I13Urn29MVx1al3ZH0+UYFRj7aa3I5Xye/Jqs7U52qtK1Qke5JkbtUTGlJpjGrMWxhptLSUhBVyztzIw4zUNvEXccd637SMW9uXONx4X9KicrI1hC4rgW0fljG7+Ijt7VQmfP8ASpbhyxPX3qHaW7fSsbm7RAyF24qSO3GxnchY15Zj0FTP5dvC09ywSMdPVvYVzmqanJfNtUeXbg/LGP5mqV2c1Soqa8yfUtV3qYLLckX8Td3/AMBWSOOtGaTNaxgjz51HJ3YpNNoJozWyVjNsKSlAznJwOuT0FV5rkDiH/vrFUlcznUUFqTSyLF948/3RVOaZpD/dX0FREknJ5PrRWqjY4auIlPRbBmimk4prNVHK5D81Gz0xmprNSbM3JjmamE0xmpmahyIJNwppf0plFK4C5oopQKAEpVyKcBTgKEmK4ikmnUBaeFxVqIrjcU4ClAp2KtQC4AUYp6r60oFaqIDQKcF5pwAp1WogNUU4CinLxVqIIAtSr0ptOWrSGOFPUc00GnKeatCJFxz71ID0z1/nnrUIOacHx0JFO4yyDj1FTBgTxx3qmso9hThLjp3Of0qlIC4D+dO3c4ql53HWl8/mr5yk2Xg3HWnb6o/aPpR9o9KPapFq7NASYzijzfTjms/7Qc0eee3FS8QkaKLZo+bwenTH60vm8nnrzWaJjS+aazlijWNFs0RLx1pfPxWZ5rU7zTWEsSzohh77mj55o8/1qirk1MtYyxFzrhh0iz5ualRqroM4wKsxRk9jWMqzOqFFInQ8VIoyRUlvaSv0Un8K07bSpGxu4rnlVZ0RhFFOJavW8DPgYNalrpiL94j8a0oYYowMAH61zyqNminGJn2ensSOOPUitm1slj6gH3pPtCIOcCo31FBwDzWLux+0ctjVQBDnrzmnfaAox04wcVzk+rqo5ZR+NZdxri54fPGetZ8i6h7Fy3Owm1FU/j6DoMVnXGrqB8v6npXIyapJIfk6Gq7STy9zT91G8MMkb93rG4cvn6Vlz6kzn5Tj+dQW+nzXEgCK7seyjOa6fSPAup3uD9laNf70vy1LqxW5c3SpK85JHLGV5Dxmp7ezmuJAqqSx6ADNeqaV8OraHDahcGT1SJcD866yz03S9JT/AEW2hjx0cgEn8axliukTza2b0YaU1zM8t0TwHqF2A8yeREf4peD+VdzpPhbTNJKHb9puD90sO/sK12vZLuYx2ig46ueFUepPao3kWBWW3YyTNw8x6n2X0Fc0qkpayZ5dfHYis+Vuy7IfczfZ8DgzDoo6R/8A16zmJYkscnvmplhJ6n35qVYkUZIzXPKdzCKUfUpqpPQVJ5ZPtU/QcUhqbj5mQ+Xn0o2YI7+lS01ulIVyHbjH0oxTwOPamt1NAXGMM/yppFSHimEUDIyMUzFSN19qZQAlMbrTzTGpFIjaom61K1RvQWRnr3rA8a3ZttMW3RsST/Kcf3R1/pXRqvPOAM9a858S3v27VpnU5jQ7Ez6CtqMeaR1YSnz1E+xjYxn8+KQjFSkc/pTCK9G567IsUwipsccUwikIjppH50+kxSEMxUcnCnNTMKrudzYHbii4iIimNx1qUjApj9KEyWQtUbVK1RNTRDGNTDUjVGasykRtwKa1OamtTMpEbDrUbVK3eoW6VSM2Nphp9MaqREhhprdacaaetMyZGTSUpFNNMhsaaYaeajPWmjNjWph4p7Uw1RmxppGpaQ1SM2MNNNOam0GbGmkNKaSqM2NIpKU0hoJEopaKBWGUUUV6p5gCnKKaAaeKpIBaKKKYFiwm8i6jfnGcGutXlcjp2rivpXV6PP59mhPLL8prpoS6GFaPUZfLskhlH8Lc1PdL++PHB5FOvovMt2A64zTd3m2sMntg10xWtgpvoR4pQKMU9RVI2EAp6j2pQKcB6VVguCjnpT1FIKkUGqSAeg5qZOtMUYqaMc07ASIOB6Z9KuW/3hj2qtGPlGOlW4AN4+tVBajRxfiSMRa9cjGAxDfmKrQjpWz40h2apBJjHmRD9KyYRyK4Zq02jlmrMvQrU2KbCPlFTYrRIyZXlHBqnMOOK0JF4qjMKiQ0Zs3T8aquOatzDk1VesZI64EWKMUtFZmolLRRQMKsWab51GPfpUGK3fCFqLrWLaNujSqCfbPP6VdNXkRUfLFsXxgSuqQWna1t0iI9yNx/VqxwKuazc/bdZvbntJM5X6Z4qqopy1k2ZxVopCqKsRLk1GgzVuBKpIib0LVrHWzZxcdKpWcfQVuWkPFdNOJx1pD1TatU7o/e+taUq7V5xWXdH5jWjMYK7KMn3qwtcmDzrAOVjGW+prcmcRK0j/dUZNcnI5kkZ26scmuOu+h6ENIjKKdigCuawCU5RS7acopiEAp4HtQBTwKEhCAU5VpVFScQxvM/RBkD1PYVaVhFa+bDCBei/M/17D8Kr0qgnLMcs3JNGKzeoxhFMPWpTUbVAyNqjNSMKjNSykIaYc0+mGoGhKSloqShtIaUmkpAJRRS0hiUtFaWi2Iup2kl4toRukPr6AfWqjHmdgLukW/2K1F2/wDx8SjEQ7ovdvx6CnE1LcTGaZnIxnoo6KOwFQMa6Xpoj0aNP2cfMRzULNTmaoZG4rNsqTGO1QscmnMaZWbZi2FXdIsJNRvo4Ih948n0FUuvFek+C9KFjYfaJVxPNzz2FYVp2Vj0MtwjxNZJ7Lc2re2jsrRLeEYRRjj+dRSPnNTTHrzVRmwK5Ern2ekVZEcr1WY5NPkbJqBmrVIxkxGNMY0E000yApyKWOAKaBmrtlFk5boKhsqKuy7p9t3bgAck1Zkbd16eg7VM6+VCE7nrUIUsSK5pSudsIaEOzcaLuWHToPOusdPkjB5Y/wCFS39zDpdqJZcNIT8keev/ANauJvruW9uGlnOSeg7D2pwi2znr11TVluP1C9lvZvMmOB0VB0Aqt2puaTP1rqjGx5UpN6sU0maTNG7tVmbYuaGZY13SHA7DuaZLKIBg8yenpVJ3LsWYkmqjG71OerXUNFuPmnaU+if3RUXWkpCcVslY8+c3J3YtMZqRmqMtQ2ZOQ5mphams3FRs1S2Q2OZutNJzTaKi4gooooAKWlC09Vp2EMVakApypTwlaRgxXGBacFqXbTttaqANkYWnhaXFLVqKJuN2ilxRRmqsAtKvv6U3NJupgTdKD14qHdxRup3QyWlzUXmUnmUc6AsA4pQfeq/mHHWk30vaoqzLW+jzMVV30b6l1kUostebS+bVTfRupfWClAtiSjzTzVQNS7jUOuzRUy152aXzsVVGaeKh1mbRponE1L5p9agANSKtJ1WbRpomD570maaqE9BVmK0mfohNTeUtjVRS3IwT709TWhb6NcyY+TA960rfw8xP7xsU1SqSNVKnHdmCtTRxMxHBrq7fQreMZc5+pq+lpaQ4KgH2xVewdtS1iIdEcnDYTPjEbflWna6NNJ/B7Z963fPt4/uhB1zjr/n/AOvTH1aJMHjPPHboP84qXCEd2aqtKXwojttDA2liDz9f89K0rfTreIZ46cGsSbXNv/LQnjHpVKTXc9Wye/NYzqU49TaMakjslltoQQNoOT3zTW1CJMcZ/HFcUNVml4jBI+hoDXsxwBgntXJPEU0dMMNJ7nWyatGpIBHHvmqc2uL2k/KqFj4a1a/wYrW4k+ikD8zXR6f8N9Ulx9oENuvcyPk/kM1yzxcehry0afxyRz8mtSNwmT71We5uZvUCvTbP4b2Maj7XfyOe6xIAPzNb1h4V0KzxtsRMR3lbdXNPF9iHj8PT+HU8Whs552AVZJGPZQTXQ6b4J1i7AKWLov8Ael+X+deywLDAAtvBFEP9hQKm81j1Yj8aweJk9jlqZtPanGx55p3w2mIBvruGL1VBuNdPY+CdEtMGRHuWHd2OD+AraaYD7zVWm1GKJc7hip56kjiqYvE1tG38jQtbezs122lvDCuP4UAp8t4iDLPj8a5W818DIj5PaqELX2q3HlwhnbGSBwB9T2q40nLclYCUlz1XZeZ0d3r8aZEI3MO9Nt7a5vNtxqDtFA3IUD5nHsP60/TdJt9Pw8hW5uR3P3EPt6mrzuXbc5LE9zSlKENEYSlCOlFfMaeYxDEoigX+BT1PqT3NNCgdAKdRWEnchK2w0igjinU01AEdJS4oxQAn1ptOxSdqQXGEUw1LTDgde3SgBhx65PfimMOKkIzwfpTGySc0DGMOtRmpW6+lRsKChtManGo2oGhhFNIOePyxTmNKq5YUF9DI8S3gsNIkwcSy/u059e9ecgY5Peui8XXv2vUti4MMGUHue5rB24A69K7aMeWJ7WEpezp67siNMIqVgepppHFbXOkiYcdKaRzUrCmHrRcViIim4qUimgZ60rhYgmO1cdzwKYE2j371JtLyeZ25Cj+tDCi4rFZ6jeppKhamjNkTd6iftUjVG1WmZsjNMPepDUZ71SMpDGNMNOamN1q0YyGMaiJqRu9R4pkMQ1GakNRGmiJCN0qNqkNMamYsj700080hqiJEZFMNSGo2FMzZGaaaewppqiGNpppxphFUjNjTTacRzSGghoYaSnUlMhjaSnGm0yGNopTRQIZRRRXqnlirT6aop1WgCiilWmhigVq+H5xHdGJjgSdM+tZgpY2Mciuucqcirg+V3FOPMrHbEZGKqWaYgnhP3kbcPpVi3kE0CSL0YZpm3y75W6LINpPavRWupyw0diLbThTmUqxB7GlxVWOkAOKUCinqKpIECrUqimgYqVRxTsA7GWqZBUajFTRiqsBKn0wKtQD5h9agQD/69WYRhhVIEY/jiDNpYz46OyH+dc3AK7nxNbG48NzHqYWVwce+P61xFv0rjrxtUOeruaUA4FT7RUcA4FWQuacTnkyrIKoXAxmtSZeKz7kc9KmSHEyZupqm1XZu9VHHWsJHdT2IjSU4ikrJo1EpcUoFLinYYCup8HjyUvbwj/j3tpZAfQ42j9TXMAV1th/ovgnVZsANMYrYe+SWP8q2pK2phiPht3OVVcfnUiigD2p6j2qUgY+Ja0baPkVVhWtO0T2rSKOebsaNjHk9K3LWPCiqOnxccCtqOMrHXVFWRwTd2UbzhePWsW461sXx61jyfMaGa0UYmvTbLZYwfmkPOPSsMDFXdYlEuoMF+6g2iqgFedUfNI7Og0ClxTsdaUCosIQCn4oAwacBinYQBacBSgZqRV9qpRJuJGtQ6g26WO3HSP5n9z2H4VeQrFE8zj5Yxn61mx7mG+TmRzub6miXYENIqM8VOwqJqyY0Rmo261KaiaoKI2PBqM096YahlIa1NNOam1BSEpM0ppppMaEoooqRiUoopQM0DsPhieaVI4lLu5wFHc100yJZW6WUJB2cyuOjv/gOlQ6DALKzbUXyJn/d24x0/vN+FNJ9811RXJHzN8PT5nzvZDajc05jx3qJjQdstNBrGq7tUjnmoHNZMxkxD1ppOKWm5JO2s27K5BteE9N/tLU03f6qPDOa9RbgAAY6Csbwfpo07SlZh+9lG5ye3t+tasz88VwylzO59rluG+rUEnu9yCVs5qpM3pUsrEdaqu3FXGJ1TkRsajY0rNmo81ZmxDRSUoGaQEkQ3cCt3T4tvzf3TWXZR5fpW9Cm2EAjvkj3x0rnquyOmjHqxoUs2SOp5pb27h0m0M04BfoiZ5JqaSSOxtmubggKgyB0JPbiuA1XUJNRu2mk4HRVH8IrKEXJhiMQqa5URX13Le3DTTsSxPA9B6Cq9FNY11xVtDx5Sb1YpNNzxRQqlulWZOQAEkADNRTTiPKxfe7tSTzgDy4un8TdzVStIxOSriOX3YC+/ekJxSE8Uxj71ocMpCsaYWprGo2ak2ZtjmbNMLUzOaKhu5IZopKKQBRRShc0CACnKlPVKlSMk960jC4rkarUyp6VKsRx0qRUArZQJciJUxTsVIcCmEitLCTDvTTQWzUZagY/IpN1RFsUm6lzoaJSaTdUJak3+9ZuqNIlZqTdUJcUm+pdULExejfmotwPSk3Goc2Ulcm3Gk3GmA9c05anmZaiOzmikpaTZdgpQaMU9UJ6An8KVmWkJSgVYis5pPuoavW+i3EhGRitFTnLoPmjHdmUAakVSe1dPaeGmbBf+VbNr4chQfMoNbRwk3uJ4iCOFjgkfG1Cfwq9b6TcyniNhXfw6bbQqMIvHfFTNJBCOCoreODitWyPrTfwo4y38NzORvyK1bfw1GuPMNac+qwR5wf1rNudfA+4R+FXyUqe5SdaexoQ6TaQjlR+NTZtIOmwH2rlLjW3Y8sSO2TVFr+eT7u459KxnjKUdjphhZy+JnayanAg61Tn1pADtOPpXLpFdTEdR7HrW5pfg/WNR5itJ2Q/xsuxfzNcNXM0tjtp4FJ3Y2TWz2NVG1WZ/u5P0FdrY/DC6bBvLu3gHouZD/hXS2Hw90a2Uee1xcuOuW2D8hXmVc0b6nZGjSj1+48j33cvOGHuxq/Z+H9UvmHlQ3L57pGcfnXt1homm2WDa2FvGR/EU3H8zmtTHGCTj07VxTx0pbG3toR+GJ4/p3w31OYg3KJEvfzJBn8hXRWPwzgjx9ou1A/6Zx5P5mu/G0Yp24VzyrykQ8TUfw6GDY+DNDth80Ms5HeVuD+VbdrYWFnj7LY28XuEGfzpxcfWk84CsnJsxnKpP4mXPNY9wB7CgNzksaz2uQDUUl6B3FCi2Zqg2ahkVfSkNwo//XWDNqPA2nP0qnJeyMeM9K1jRZtDBt7nRyaiidxVG41lV4U5+lYLu753MfzpYYHmcJFG8jnoqjJNbKiludEcHTgryZan1WWT7v8AOqgM9y4Ub3duiqMkn6Vt2vh51YG/mWEf88o/nc/0FdDZW8dmpWxgECkYLk7pD9T/AIU24wRjPGUqatSV3+Bh6d4b2BZNUcxA8+Sh+c/X0roYmSGHybWNYYR/Cg6+5PelWDHPJ9z1qVIfauedZy2PLrVpVXeo7kHP9KX06/lVtYgKmERNYXOd1UjO70VqLFmn+Sp+8oP4UNkuukY5NJWwbOFx9zB9qik0vPMT/g1IFiIdTLpDVi4tJ4fvoceo5FQUjRSUtmMxSU+kxRcY2mMOakxTWoAhIP600jIx/nmpSPl5zUZ6+3TigoiY559eaYae1RnpTKGsajantUZ780FIbVbWLz7Bpk04+/jCD3PSrSjmuT8ZXfm3aWiH5Ihk4/vGqgrs6MNS9pUUTmDlmLE5LHPPemEY9+KsMvHb1GO3+ef0qIjjArt2PoGQtyelMxUrCmEUXJGYphqSmYp3EMwO9RygtiMcZ+8fQVMBjJPSmR/xOerc/QUANkGOMDp09KgfvU8lQN3poCB6hNTuKgbrVIxkQuKjYVM1QmqRDI2qM1K3Wo2q0YyIyKY3WpGqNqpGMiNu9RtUx6VEw4pmbGGmNUlRv7VSJY00w0+kagxZE1MNSHrTCKoiQw9aY1SHrTDVIzIzTTyaeaaevFMkjIpDTzTTVIzZGabT6Q0yGMNNxTzTaZDG0hp1JQQxhop2KKYrEVKtJSr1r1keUOpaKKoApwpo5NSAVSGLRRS1Qze8N3O5Ht2PI+Za1bqMtEdvVfmH4VydjOba6jlXseR6iuzUh1BXlSMg12UZXjY56kbSuRTAOEkXo6g/j3pmKlhX908R/hO5foabiuo0iNC08DpS4pcc0yhQKlUY6U1RTwKpIByjmp4xUaLU8Y7VVgJFHY1ahHzCoFFWoRjscU7BctGEXNjdW/UyRsuM55xXmsA25B65xXqViSrc5645rgNetvsmu3cYGF37l+h5rnxEdpGFVEluMqKuqvFVLX7oq8q8VEdjjluVplrOulrWmX5azbpcA0pIqmYk45qpIOavXA5PSqUtc8jvgRUmKdSVFjYTFLRS4osA5Blh9a6nUsw+C7GMZ/f3byH6KoH9TXMQjLCus8VjytG0CHGD5LyH8XP+FbQXuswr/FFHMKKlQZxSKKmiXkVKQpMsQJwBWvZx/MKz7dPmFbunx5YVtBHJVehsafFgZ7AVoSfKn4U2yiwn61LdcIfpW9jz27uxhXh61kXDiNHc/wAIJrVvT1xXPa7J5di4HVztrObsrndRRzOS5Lt1Y5pwFAHSnAV59joY2lApcfWnAUyRQKcBmhRUirVJEsFWpUTmhVqxCmWGenU1SEU9SP8AqbYHqfMf6dhUDClQ+fLNcHOHbC57KOlKwxUPV3BuxA3So2qZhUTVkwRE1RNUrVEx5rNmiIWphp7d6YaiW5aGGkpTSGoGhDzTadSVJSENFFFIYtXtHsH1C+jgTgHlm/uqOpqkozXV2MI0zRQ+cXd6OfVYh/if0Fb0YJu76Cs5NRQalcLPOBCoW3iXy4lHZR0P49apE0HpTCea1k76npxShHlQjHionOBTmqFzzWUmKTI2NRGnMaaelZtmLY1mwK1vCth/aGrxo4zGh3v9BWPjmvRfh9Y+Rp7XLjDTHj6CuarLSx35Xh/rGISey1OrI2RhcADFUpm5qxO3BFUpmGcVjCJ9jOXYglbt3qs7VK55qu5rexjcYxptBOaaTikJsXNOTlqjBzU0K7mFTIcdzW0+PJH61vQxjbubjHv0H+fWs7TIst+FUfGGqm2txZQNiWQZdgfur6fjXHP3pWOtz9nTuzG8Tat/aF0IoT/o0PC4/iPrWJSUhOK6YxsrI8ipNzfMwLU00nWlUbmwOtabHM5N6CqpY4HeoLibjy4+nc+tOuZto8uPr/Ew7+1VOlaQjfVnJWrW92IU1jSMaYzVqzicgZqjY0McVGzVDaM2wZqZmjNJUMQUUUUAFFFSKmaaV2Iaqk1PHHUkMBP0q0kWK3jTIbSIo4elTqgHSpAMUxnC1skkZ3bFpjMB3qOSb0qBnz1pXRSRK0nWomeomeo2es5VLF2Jt9ML1FuNJmsnUZViRnppemUVHMxi5opKUDNIBKKdtp6rSuUosYFNPVfWnqhNTxW0j9FNNRctEUkluQbfSnKpNaltpUjnkGte10QcZGa3hh5PcTqRRzUcDueFJq7BpU0n8OK7G10uNMYUVpw2ca9gK6oYRbsh1m9jkLXw8WxuratPD8a4ytb42R8YFNku4416gfjXQqMY9CHOT6leDS4Y/wCEZq4I4YhnAFZV1rMcefmFYl5r5PCGiVSENyoU5TOvkuoYl6is671yKPOCK4q41OWXOXNVBLJM21Qzt2A5Jrjq5hGOx1Qwi+0dNeeIGbhTn6VmTanNIevWruk+D9e1Ta0Ni8MTf8tJjsH612elfCtFKtq2oM/cxwDH6mvJr5rbqd9LC9keZyXLnJYk1o6ToOras2bSynkQ9G24H517jpXhTRdMUfZbCEuP+Wkg3t+tbajaoCgAegryqmYylsdsKCitTyPSfhhfy4e/ngtl7gHe3+Fdbp3w60e1Ia4e4umH95to/IV2GaC9cksTUl1NlG2xWsNMsLBQtlZwQ46EIM/nV0tnvUPmelI0mKycpPcrlbLGaNwqqZqY0o7nH401Fsaptl3eBSGWs9rlAeWqFrv+6pNWqMmWqFzTaXHeomuMHrxWY1xK3QAVEdzffY1tHDdzRUYrc0WvMfxCoJL3P3eaq7QKQuq9SB9TW0aEUWoR6ErXErHrgUz5mOSc1Jb29zdZ+y28sg/vBcKPxPFaEelIq/6XdRhv+ecA8w/n0q7QiiJV4U9GZXAFW7TTrq6G6GI+X3dvlUfia3LO1jjwLSyDP/z0mG8j+grS+xPNg3s7P6LnIH9KylWijjq49r4dDEt9ItY9vnSPdTH/AJZw/Kv4sefyrctraTygiIlrD/ciHJ+p6mr0MUcYxGgXPpUypXNOu5bHl1cRKb953K8NsifdGPfvVhYwBUqpUioMVi5XOWVQiEdSJHzUqrUgWlcwlVdyJYxUipnpUgWnqtBi5sjWOniOngU6ixDkMVBTttOopom4mKp3WnQz5IGx/UVdopNDjKUdmcxdWsts2HGV7MOlQV1josilXAZT1BrB1KxNufMjyYj+lS0d1Gup+7IoUwnn3pxpvTNI6kMPPfvUdSHt9ajbjpTsNEUhqI1I5zUbdKC7EbnmmGnNTetBaGzTLb20kz9EBavOriQyzPI5+Zjkmuq8XXQS3itkPLHc30rk8V0Ulpc9fL6XLDnfUY1RuO1SnimMK2uegQEc00jrUrA5qM96EwsRtTaewpMU7kle4O2Mj1pQQ0YK9MVBcPuc+3FRwybW2n7p/SqFcsPUDCp5OvFQNSW4ETcCoG6irDVC4rRGcloQsKiYcVMajYYp3MmQOMGo2FTOOajYcGrRiyI9KjYZqU0wimjKRERTWFSEUxqq5myI9aYe9StTDzTIZERxTWqRhTDTMmRsKaRUhphqiGRmmkU80hqjNkRFMIqRqaRVIhkeKQ08imEU0SxhHNNIp5pCKohojppFPammghjaSlpDTIY00UtFBJDSrSUor1zyR9FFFWA5RT6atOxTRSClFJS1aAWum8P3XnWnlOfnj469RXNVa0y4NteI/wDCflb6VrTlyyJnG6OuHySq3b7rfSlddrEHtTsBl9QeQacRlAe44NehFaGUCKnAe1KBS1aRoAFPUUAU9BVpDsPQVPGKjUc1PGKpICRB/OrUQGRmoIxgVZjXpRYRctOoJxngk4/+vXO+O7QJdWt2o4kTy2wO6/8A1jXR2/BGah8UWhu/D8xXG+AiUfTo36VlVjzRsRUV0cZadq0o1ytZlr94VrQDisIHnyI5k+Wsu7XrW1KuUrLu15NEloODMC5XvVGQVpXQ+WqEgrnkj0aexWxiinMOaSszYSlxS4pwFOw7D7Zf3q/Wur8c/LcaZD/zzso/1yf61zViu66jH+0K6fx+u3xFsHRLeFR/3wP8a2jpBmFX+JFHNqtWIlpFTpU8a5YUrGci5aR9Ca6LTIcsvucVj2adK6nS4enHTit4I4K0tDTgTag+lV747UNXlX5T7cVn6j92tbHFDWRhXhySK5TxE+Z4Yv7oLGuquOWOK4zVnMmpTE9FO0fhXNiHZWPUpKxTxRT6MVyGjGgU8LSqtPC07Egq1Ii0KvNSqtUkSxVWkviYrB9n+slPlL+PX9KnjTkVBeDzNRRB9yBckf7R/wDrVT0QiuI9kYQdAMCo2q3IuKrSCsmRe7K7dagep261A9ZM0RG1Qv1qZqgeszRERphp5pjVnIuI00h6UppDUFobRRRSGGKKMU4DtTSuwNPw9p/9oalHG/EKjfKfRRya1tSujeXjygbU6Kvoo4A/KptPhOm+HPMOBNqBwPURr/iaoV1W5IKJvhI3vUY1qhY1IxqFjUnW2MY8VExp7GoWNZtmcmMbrTHpxOKiJzWTZkyW1iM9zFEv3nYKPxr2aygW1s44lHCIF49q818D2guddR2GVhUufr2r0+Q449BiuOfvTsj6nJKXJRlVe7ZWkPU5OKoynnNWp29KpyGtUraHqN3ZDIfeq7HipZDk1ATVECGmnrStTaBAKuWi/OtVBV6yBMi1nPYunub0c6WWnzXUv3Y1Ptn0rz66uHurmSeU5eRsmuk8XXJjsLa0XH7w+Y3vjpXK1jCPUzxlS8uTsBNNoNIehrZI8+UhfpSXEht02Kf3jDnH8Ip7P5Mfmn754Qf1rOZixJYkk96uEeZ6nNWqcist2FMY0rGomNbHntgzUxjSMaiY5JqWzNis1NzSUVAgooooAKBzQOasQxFugpqLbFcZHHmr0UHIzUsFvgVbVAorrhTstTKU+xGkeB7UMQoollC5qlNMW6VbaRCTZLJMBwKqvJnvUbNUTPWMqiNVGxIz0wvUZOaKwc2y0gJzSUUtRcdhKKXFOC0XHZjaXbmnhamWMntQk2UokASnqntVyG1J7VoW9hnHFbRoSkJySMqO3ZiMA/lVyDTmfH+FblvYqMcVpQ2qr2rqhhUtyHVfQxbXShgEjNa1tpyJ2FX44lUVYXC9a6Y0kjJtvcjjtVUDgVYVFA7VE0yqOao3GqJGOGFaXUdxGt5ir3xzVW41BIwcsK5m91tjwhrGn1CWTOWNc9TFRjsbQouWrOpvdcVfunNYd1rEkpOCcVRsLK+1W4ENhbyzyHsi5/Wu+0D4UX1xiTWblbZOvlRnc/49hXl4jM4xWrO2jhr/AAxPPpLp5D1JJ/GtvRPCOuayVNtZvHEf+Wso2L+te26D4L0TRQGtrNXmH/LWb52/+tXRYwABwB0FeJWzOUvhPShg/wCdnl2i/CmGNg+sXrTEdY4PlH5mu70nw/pWkKBp9jDEf7+3Lfmea1cY600uBXnzrTnuzshRjHZDue9FQtMB0qBrj3rNRZuoSZc3AUxpfeqDXI9aryXijocn2q1SbNY0GzTaamNPxzWU10xPGB7mommJ+8xNbKj3No4fuaz3CL1cZ9qhN5z8qk/WsxplH1ppuQO9axorqaqgjQa4kb+IKPamFs/eYn6msxrwDvUTXbuQqBifTFaqKRfsdLmuXVfSmNcotR22j6ncrvZBDEf45W2itCDQ7KIf6VcyTt/diGB+Zo50jCdSjDd39DOa9UEACrltaahecw27rH3eQbFH4mta1ENthbG0iibs2NzfmaupaXN2+6d3P1OazlXSOapiXHWKUV56mSmkRxt/pt/u7lLYbv8Ax48VftrW3RgbOwTP/PSf94f14/Stm30mONN74C/3mPFWPPgi4gTzGH8R4FYyrSZ5tTFueibl+CKaWN1dAG6lcovRc4Ufh0qzHbW0BAUb2HPHSlaaSX77fQdqfGvr1rBybOZyl6EqsSMAbR6DipI1pqipo+oqWzB2Ww9V74qVaanSnrUmEtiRetPWmKaetIwkPFPXrUan0pwODTMWSin1EDUikZpohjhTqYDzT6CQopM0tMAoopKBC02RFkQq4yp606koDzRyt5C1vcNG3Y8H1FQNW1r8OVjlA6HaawyfWoaPXpT543Gk1G1Ozx+VRv1oNkiNqjfpT2NROaRaQw9aIuuTQTzVfUp/smmzy9yMD6niqRajdpI5DWrn7XqEzjlQdq/QVnkU80hFdMdFY+khFQiooiYVG1SsOtRsMU7lEbUwipD1phoQyJhxTJDtjY1Mw4qpeN0X1OTTRLRSaq8nSrFRSDitUZyJrabzF2N97sfWlcYNUSSpyOD61ahkE3B+/Ra2oovoDdKhepW4ODUbU0xSIaYakprDiqMmQN1qMjrUzDmoyKq5i0Qt60xh6VKw4phGKpMyaITTWFSMKYelUjNoiYU0ipGFMxTM2Rt0qNutSmmGmjNkZFMapTTDVIhkZFNNPYU0iqM2RkU01IRTDVJkMjNNqSmMKaJGHrTTTmpuKohjGGaaRUlMPWmQ0MIpKcabTJaG0UtFBBBTqbThXsI8gdRRRVAPWnU1adVIoKcKbThVoBwpcUgpaopdjpvD9359r5TH54+PqK114bnoa4zTbk2d2kozt6MPUV2ikMoZDlSMg5rvoS5lYwlHldxpFAWpNvFKFrpGhqipVFAWnqM00WOUc1MntTFFTRjn2qhMmjHtViMc/wBPWoU4FWY/0NBJYgBz6ZrSt0WTMTjKSKUb6Gs+HrV+A4YHgfWl1E9dDzh7d7S9lgkBDxuUOfatK15FXvGtp5OsJdKPkuFBJH94cH9MVRsjXLa0rHDUVmWWTK1k3qYzW3jis6+jptaGcdzmbpfvCs2RcVsXiYY1lzD5qwkj0qWxVYc03FSEc0YrFo6khmKcBS0tNIZZ0wbr6Eeriuj8cEv4muQeyoPyQVz2lf8AIQgPo4P610fjIZ8U32fVcf8AfIra3uHJV/ip+RiKOlWbdfmFQgc1ct05FCRnI1NPjy4rrdOj2xg+tc5psfINdbZR4CD2rogtDy8RImcbY8CsbUT81blxwPesDUD87Vo0ZUl7xjzHG4+mTXDSt5k8j/3mJ/Wuz1J/LtZm/wBg1xacrXHid0j1YKyDHNOC0oFOArmsOQAU9VoUe1SqMVSRDBRUyLSItTovFWkSySFQOWwFXk5rPsQXiedx80zl/wAO1WtRcx2DhfvSYjH407ywkYUdFGPypS3Jm7IqyCqko5q7MOKqS1nIhFVhzUEnep361BJ3rBmsSE1C9TNUD1mzVEbUxqcaYazZohKQ0UVJQlGKWikMKvaLYvqGpW9tH1kcLn0HeqVdf4NgFpYahqzj5ok8mH3du/4DNbUYc015ETdlbuSeIJ0m1J44MfZ7cCGL0wvGay2p7/ifWojWsvebZ6UI8kVEjfn8qiNSOahes2BG1QtUrVCetZyIYx+lMqRvu1HWLZEj0D4bWwW0nuSOXcKPoK6yTk1meD7f7NoNtngsN/5nNaMhxmuemup9vh4eyoQh5fmVJz+P0qrIanmbtVeTtW6SKuVpO/61EalkPX6VCeaQriE0maDTc0CJBV/TwS61nrWhY/eH1AqJrQ0pu0kZ3ixs6mq/3IlH581imtjxUc6sf+uafyrHNYxeljkxDvUbG06NNx54Uck+gph7U27by4hGD8zct9KtXl7qOWTUVzMgupvOlyOFHAHoKhJopjGutJR0R5U5OUuZiMaiY0rGomapkzJsRjTKWkrMkKKKDSAM0daQVZt4TIelOMeYVwt4SzVr21tgdKks7TgZFWZXWFcDGa9CnRUVdnNOo27IjO2Nap3FwAeKiubnOcVSd+etKdVLRFQg+o+STcxJqBmprNTDXJKbZulYVmzSUAUuKybHYSjFPC+1OC0FJEe2nBalVKkWHNNQbKsluQhKlSImrUVvk9Kvw2vfFbQoNkymkZ8NqTWjb2ftV2G2AA4q7HGF6V2Qo2MnNsrQWmBV6KEDHAxT0X6flUgIA5xXRGFiGSKgXtTxxVaSdU/xzVG51IJnB/Wm2ohuarzqg68iqN3qaJ0IrnrvVGYYU/rWXPdMx5Jrlq4lR0RpGk92bN5q5bIU+1ZU90z/AHmzWn4c8K6v4hkAsrZlhzzNINqAfXvXrXhf4XaZp2ybUz9uuOuHGEH4d/xrx8VmcYaXO6jhZS2R5JoPhrWNflA0+0cpnBlYYQfjXqHhz4UWNtsl1qZrqXqYl4Qf1NemW9vHbxrHCipGvRVGAKexAHOK8OvmFSronZHqUsJCOr1ZUsbC0sIFhsreKCNeAsa4qxgCo5J1UdeapzXuOlcesndnfCk3sXmcDOahe5UVlTXuT1qnNe+/61UabOmGFZsSXfvVaS6x6fnWO90x6HFQtN1yeff862jROqGFSNWS7HY5NQNcMfas1rgLnH0qBrs56gfjW0adjdUUjTeXrubNRm5Ud6yJLvOec1F57t90Vqo2L5EjXe7HaoWu8g8mm6fpOoag2IIXYd2AwB+NdDa+FYIMHULnJ6+XCMn86mUooxqYilTdmznPOdzhAST09a07TQNSusO0ZhjP8cp2iuotxa2QxZWscR/vsNzfnSSzyTNmRmY+5qHVfQ5ZYupL4FYzbfw/ZQYNzO9w/dY/lH5mtSForVdtnbxQD1UZb86fBazTfdU49xWra6PnBk5rKVU4q1eO9SVzKVJrhudzH1PNX7XSXk+/xXQWunqn3VwB1PTFQXmrWllmOECeb2+6PxrK7ex58sZOb5aKFtdLSNdxAUDqzdBST39vbEpaoJnx988KP8axri+ubxszMdueEXgCnRrilYj6vKT5qrJ5ZpbhsyuT/IVJGmOtRoMVYUcVLZTSSsh6CplqFetSqaRjIlXipVOKhBpwagyaLKsBTwarK3rUitUmLiWA1PVqgD04GkZyiTq1PBquGpwagycCcHFO3fWoA3vTt1O5m4FjdS76g3UbvehMlwLG6lD1X3UFuaYuQsb6N2ahzxSbqQuQn3Um+od1Jn3phyEep/vLKQHsM1zJINdJdtm3l/3TXMCkd+GXutAelROcVITULHmpOxIYxqBicVI5681CaEaJCryRWJ4un2xwQA4yd5rciGXrkPEMxn1SXn5Uwoq4K7OrBw563oZlIacaaa6LnuEbVG1SsOKjOB79qQyNhTcU80ymgGGs66O6ZvbitFsAZrKZi3J7nNXElkZpjU+mN0q1uQyBxzUSsUbcvBFTsOahYVSMZFuOQTR8feHWmN196p7ijAqcGrUcizL6P3FLYcZXVmRmm9akYYqM1SZMkMYVGalao2poyZE3K1G1SNTWFWZMiNMYcVKajammZtEZFMNS80wiqMyI9KjYVKaYwpmbREaaRUhFNIpmbI2FMIxUhppqkS0RmmmnmmGrRkMxTG4qQ01qoREeaQ04000yGMNMPWpGphqjNjDSUtJTIY2ig0UEkFOWmindK9hHjjqKKKoaHpwKdSClqkMUdacKbin1pEApRSU4VY0OrpfDV55kH2V/vJyue61zPWp7WZra4SaM4KnP1rSlPklcc43R3QFLjmm28yXEKSx8qwz9KlAr01rqc6ExT1WlC1IoxVWNECip4xUajJqdBTEyVAf51YjFQoKsRijlJuTxdqux8Ef41UiHr61aj7UhMZ4ntDe6DJtXc9ufOGDk4HB/Qk/hXG2fWvSbMgHDDI5BUj8CK8/vLRtO1S4tXBHlt8p9VPIP5GsakdbnPWXUsAZFVr1MrmrUZyKSZcqRSa0ORaM5S+Tk/WsiZeTXQ6hH1rCuRg1hI9Kg7oosOaSnuOabWTOxBRiinAUWHctaWMXsP+8P510vjQY8S3Z9dv8A6CK5ux4uIz/tCup8cqF8STf7Ucbfmgra3uHJV/iL0MJVyavWw+aqsYq9ar0oRlPY3tLjztHqa6yxTLdR+dc5pC/MuPSuqsl+TmumC0PIru7I70ECuavuWeun1D7ormbw/M9VYdBHOa823T5P9rArlsY4FdH4kbFvEpx8zfyrn9tcNf4z1YrQTFPC0oXinqKxsSwUVKi5pqrmp0WqIY5VqZF9Kag5qZFq0Q2VblRJe20JHCgyn8OBUsi460y3UvqF3K3RcRL+HJ/nU8wqPMyqPWxQmHFVJRV6YZBqlL0rKQRKcg61Xk71Zl6mq0lYs3iQseKrv1qw1V361kzZEZpjU81G1ZM0QlFFFIoKKKWkAqLuYV32oRf2d4f02xxh3U3Ev1P3f0rlvDNgdR1q0t1HDyDP07/pXTeJbkXWr3Dqcop8tfZRwP5V20Y2puXfQmC56yj21MWT7x/nURqRzzxUTHipPRIXqJzUj1C9ZsTI26GojUjVGayk9SBr9KbGu+RVHUkCnP0qbS08zUrZT3kX+dYT2Y4R5pqJ7FaxiGyhjHZQP0FNmPH4VN0UD0qvcHFTTWh9vPexTk61Wl+9+lWJOtVZK0sZtkEh5P8A+uos09xzUZ6U7BcaxpKQ0A96VhXJE6VfsT8w9iKz1NW7VsNSaLT1K3i4bdYz/eiQ/pWJXQ+MF3yWM46PDt/EGufAzXHs7HNV1kxYwB8zdF5rOlcySMx7mrt4+yEKOrVQrpoR+0zzcXPaCGscVExp7HNRMa2Z57YxjURpznmm1myBKKKKkApKOtPjQswAo3EPt4y7Yrf06yzj+dR6TYM7Ditm6dLSHYPvd69GhRUY80jmqVLvlRBdSpbrtTrjmsG5uSzGnXlzvY4NUWOTUVq2tkaUqXKrsHbNRE0403FcjdzdDaXbTwtOC1NhpDQtOC09VqRYzVKJREq1KsR71PHFViOLPatY07kuaRBHDVuGDPap4oatxx7RXRCmjKUmyOGADqKtxxYFCDHpUgIHtXQopEDgMCpBgd/w71CWABzUUtwB0PFaXSAuGRV/ziqlxehR1FZt1e4yARmsq4uix61z1K6jsXGnfc0LvUCc7TWVPdMxO454pkKT3lwsNtG8srnCqoyTXqPg34UvMsd14kYxDIItUPJ/3j2rycTj4wV2zrpUJTdoI8+0HQtU8QXXk6bbtJ/ec8Iv1PSvX/CnwqsdP8u41hxe3I52dI1/xr0HT7C20+1W3soI4IVGAqKAKss4XlsCvn6+PqVXZaI9Wjg4w1erG29tHbwpFEixxqMBVGAKezqgqncX6rkKaybnUP8Aa/CuNRctz0qWGlM15rwL901nT33+1WPcX455rPlu2bOK1jS7noU8GlubFxf46ms+W+ycDms1nJ5bmmNKBwTXRGmjtjSjEuNcMep4qMzVRkuQucVVkus962UCrpGnJce9V5LvHOazmmZu/wCVPiheYjaCavkS3Ic+xO1yW6HNEayyNwDXTaN4Oup0Wa7xa25/ikHJ+grq7Kx03SR/osPmTAf62UAn8B2rKVaMfhOSpjYxfLHVnH6T4Uvr1RI6CGE/xy8fkK6ez0PStOClgbuYd24QfhVm6v3kJ3sTVNpS54/SsXKU9zmlKrVXvuy7IvzXrldikIn91OBVXzC3AzUtpp89wc7SFPc1v2OlxQcsAz+prOUkjmqVqdHRGNa2E0+OML6mtq00lEILjca040UDipkGOSRgdaxc2zza+NnLSIyG1RBwB9KW8vLXTow1y43fwxr941i6t4jWEmGww8neTHA+lc3ueaQySszOeSSa0jT0uwoYGpW96q7I2dS1m5vfkX9zD2Re/wBapRLUcYFWohTbS0R6KpwpRtBWJ4lx1qdfvVGtSKfmrO5zS3J0qRahQ1IG9KRi0Sg05WqINzTs0iGiYNTw3rVcNinhqCHEnzzTg1QbqcG6UjPlJw9SK/rVZWFOBpEOJaD07dzVUMacGqWQ4FndxTg1Vg9ODUyHEs76N9QbqXdQTyFjdmjdzzUG6l3c0E8hPv4o38/WoN1G7mgTgiYSetNL8c9faoSx6c8e1MZ+tK4KBJO48iQf7JFc6Tjiti4fML/SsUnmkdlCNkwY4FQsakY8c1Cx5oOhIY5zURNOY1HQmXYljbYrOeijNcFO5lmkkP8AExNdrqLGLSLiTp8uPzrh8cYramejl0fikIaaacelJWh6ZG3FRtUjVE3FMY08UynMcGkpgQXJ2wufasxjWhqB/wBH+pxWaauImJTDT6Y1UQyN6jIqRqZVoyZC49KiyUYEcEVO1RMtUZMmimEvDcP/ADpzLiqJ4PpU8NxgbX6etFhqd9GOamGp2UMMg5FQsMUhSiQmmnj3p5/D8qafarTMGRkc0xhUhFMPSmZyIzTGqRhTCMVRmyI01qkIph60zNkZpjcVIaYwqjNkZFNNPNNNNEsjamU8001aMmMamNzUhpjVSJZG1NNOamGqRLGmmMOaeaaaZmyOkp5phqiGJRRRQSVxTxTRSgV7CPGHUUUVQDx1p1MWn1RQ4U6mCn1pEBRSim09elWUhy08CmrT6pI0RteGrzypDbSH5G5TJ6GuqxXnqMVYMpwQcg13GjXgvrMP/wAtF4ce9d2HnpyswnGzuXFFOUZoAp6iuokctSpTFFSKKZNyaOrCdagjqxHyabEWIxn86sLUEXrVhamwi9anDcHvWX42siyWuoIM7T5EmOwPKn+Y/EVpQHDAH1rRa2W/sprSQ4Ey4B/unsfwNTNXRMldWPP4R0qWReOKijR42aOZdsqHa6+jDg1YxULY856MwdSi4OK5y7TGa7C+jyp+lczex4JrCS1O7DS6GM61HirEi4NRYrFrU9BMZinAUoXIpwGKVh2J7LH2hM9M11/jpP8Aia2kvXzbSJv0x/SuQtR++T612/jRQ1voU39+yCn6hjW0fhOSvpUj8znIxV60X5vwqpGPmrRsVy1NGVTY6TSEwPwrp7YYiFc9pQyvFdLGvyr9K6orQ8es9Srf/drmbrmRvrXT6h/q65q4H7w/XNVY0w5yXij70I9yaxMVueJh/pEQ9jWPivOq/Gz1I7DVFOAo6U9Bk1nYhjoxU6rTVWpVHFNIhsegFTpgAs3QDJpiLSXx2afOehKED6nitLaEdSPSstYpI3WUtIfxP/6qlmGVP+fWp44xHCiKMBVAqKQVnsjmk7yuUJRVKQVoSDrVGUcms2aQKMo5qrLVqYc1VkrCR0xIHqB6nfvUL9axZsiGmGnmmGsmWhKKKKkoKcvWkpyChAjtfhxEIZr/AFFhxawMVP8AtHgVTlYsxJPJNbWhxiz8BXUo4e6uFQH1C81iSdq9KS5YxiGD96U5/IrN3qJhxUzYPNQt92sjuuQPUDdasN92q7VlIlsibpTKe/SmVhIQ16veHl363Zj/AKaCqD1peGP+Q5af79Yy1RrhletD1PW2PP4Cq83epqry5pwWh9hUetypIMVVl61blqpKMY4z0NaWIuV5O9Q1JJUbUWFcYaSlJpM0WJuOU1ZgPzCqi1PEeRRYdzR1xBP4fjcAb7ebH/AWH+I/WuYVK66yjF5b3FqTgzRlU/3uo/UfrXKH5c57da48RDld11Fe5m3zb5j6LxVenOdzE+pphrqiuWNjwakuaTZE/SomqR6ic4pNmDIzTaKKgkKSlpBSEL9K1NKtDNKKo20RkcADvXd6BYLBbm5lGAo4rqw1Lmlcyq1FCI4JHp9qTxvIrl9Ru2lkPPNXdcvzNKQG+UHisNjk5revV+zEmhS05nuMbrTcZp+M0oWuNq51WIwKcFqQLTgvNPlAiC81IqZqVEqVU4qlEG7EaR1MkdPRMmrEceK1UDNyGRxcVZjjx2ojUcdORxzUo61vGJDY5RgVIpqMUpYYzWqSQiXdjvQZcd/eq0ku33NVJrjGeaTmkhpNlqe62jrWZcXZJ4NV55ye9VctIwCgsxOAByTXFVr9jaMLbjpZd2c1u+E/CWpeJrkC2jMVqD81w4+UfT1Ndh4D+Gj3PlX/AIiUxwEBktc4Zv8Ae9B7V7DaW8VrbpBbRLFCgwqIMAV4GMzGz5aerPTw+ClNc09EYnhLwhpnhq3As4hJdEfPcOMsfp6CulyByeBUFxcxW/3yN3YZrFvdUZywBwOwFeO+ao7yPao4V7QVka9zfJEMKcmsa81Isev4Vk3F7kfezzWdPcn14rSNM9Wjg4x3NKe9J/i4+tUJrsnviqDz56GoXmG05PXtW8aZ1xjGOxcaTr3P156VHJPjOCKoy3HXk9e5z+lVpJyc81tGmTKqkXpLrjrVWS5Jzgmqhlz3oUliAM1somLqtkzSM3elhieQ4UE1raB4eu9VuFjghds9h2HqT2r0bTfDumaIoNyqXV2OdvVFP9azqVo00c1bExpuz1fY4/w94Qu9QxLIPJthyZZBhfw9a7ewsNM0aPFpELi4HWaReh9h2p97qEkv+tf5QOFHAH4VmTXB5we1crlOo9Tmfta/x6Lsi7d3zyNukfcfrVCSct0qEFpWwuSTWxp2l5O6Yc+lHuwV2W/Z0I6lC1tZrlhgH610On6THFhpAGarkMSxLhQBU+8AVhOo5Hm1sVOppHREqqFGBilyKg8z3qG6vY7SLfIeey9zUJOTsjiUHJ+Zcknjt4zJM4VBzk1yusa5LeZigJjgB7dW+tUdSv5b2TdIfkH3V7Cqg5rqhSUdWevhcAoe/U1ZLEMDp05q5GMCqsNW0PAokzqqE8dWYuKqqamRsdawkcsy4pp6nNV1OOlSK2Kg5nFkymn7qi3UoPFBm0TKacGqENTg1InlJw3rTgag3cinBqCHEmzShqi3U7dSIcSUNTg9QbqcDSIcSwGpQ9V1b0pd1IhxLIYetODe9Vg1ODUWJcSyGpQ3FQK9OVqmxDiTg0bqiDA0uaLk2JM0m70pnajNFwsOzTWNNL1Gz8UFJDLt/wB0wHpWWTVy6b92apE0jopLQaxqFzzUjGoWOaDZIYx9T/8AXpppWNN6ihFXKviVtmiYB++4H1rjz3rrPGR2afZp03MWx/n61yZ74rop7Hq4BfuhDTaWirO0ic4NRNzUkh5qE0xoRqSlpKYypqP+pX61nVo6j/qV+tZpNXEiQHvTKUnrTSashjWphpzGm1SIZG1MapGpjCmZMhYcmomHFWGFQsOKaZlJCRytGeDx6VZWRJRxw3pVRhTeh44qrXJU2i1IuKiakS42jD8ipCFcZQ0rWG2pbENNPSnsMUymmZSTQxqbUjVGetUmZsjNNbrTyKY3WqMnsMYUxulSNUbU7kMZUbVIRTGoTJIzTWp7dKaRzWiM5EZprdKeelMYVRDGHrTDTzTDVohjDTW608000yGiNqaaeRxTaZDGUU6imRYrCloor2EeMKKWkFLVAOWn0xafTKFFPpgp9bRGKKUUgpRVDRItSCmLTquJohcVf0e9Njdhzkxtw49qo0/tVxbTuJq6seiph1DIQykZBHepFWud8KajuzZzHkcxk/yrpsV6cJcyuc0lZ2BRT0FIop69asRIowOKnjqJelSx9aaEWo6njPy1An3anT7ooaAtxdRWnasRisuLqv1q/bt0zUtCMPxhY+RqCXsf+ruRh/ZwP6jn86yk/lXd3tkuqaXNatw5G6Nv7rDp/n3rgotwJDKVcHBU9j6Vkl0OKvCzuiveJlTiub1CP5jXWzJlM9KwNSi6+1TUiOjL3jlp15qvWhcxkMRVNh7VzyR60diOgU6is0USQf6xcdc13Gvgy+F9DlPOwyRE/iCP51w0Zw4PvXeuv2nwIxH/AC73St9Ay4/pXRBaHJitHF+ZzkIrRsh/OqMX3RxWjYjlfrTirszqbHU6SCVA98V0kQBXngCue0gfICPWuihwAe3/AOqulLQ8WruU78HZz17iucuB8xrpNQGAfqa524HzGqNqByHiYf6XH/u/41j4rb8TjF5F/uf1rGA6V5tVe+z04/CJjjmpEFIo5qRRzU2IkPRalUUxRU6CmjNkkY5qPUBujhiH/LSVR+Ryf5VYQVFMu+/sx2Us5/75x/Wqexncs/WoJBzVlhUMlRJaHKUJhVGZcGtGYVRuBx0rKRrAzZxzVSTpV2cc1SkrCZ1RK7d6gfrU7d6gk61gzdEZphFPNNNZM0Q3FGKWikMSpYhlgB60wVc0qEz30MY/icD9auCu0hOXKmz0HWFNn4U0SzIwzI0rD69P51zUnQe1dT4/ITUraBfuxW6qBXLHmvQr/G0XgV+4T7kDdagkHFWHFQydKwOhsrv0qu9WX+7VaTrWch3ImplOam1zsBj1o+GjjW7U/wC2KoN92rWiNs1S2Po4rJmmHdq0X5o9f7VBL3qYNlAfUZqGTr+FXBaH102VJhiqslWpT1qtL7VrYzuVXHJqBqnk71A1KwDKQiloosK4Cpoz0qCpIzzTC5p2jlXVgcFTke1ZXia3+z3srpjy5l81Px6j88/lV6Fuak1+EXWhtIozLb8/VT1/Lg/nUVqSnH0Jc+VM4fGKY1OzTWoZ4T3IXNQuamaoHrJmT3G0lFFQIDQBSVLbrucCmtXYRu+G7Brq5UAZ5rpfE12ttClnBjCjnHrUnhi3XT9KlvZBggfLn1rltQna5uHdiSSa9W3sadurOJfvqt+iKExLMc1HtqcpmgJXFqd5CEp4TipduKcF5ppBchVKkVKfinqtUokuQ1VqREp6rUgq0iG7gq4qVR9c/SmU73rVIQ9T8o+n5U7ODxUW6kZ8/r/KruFiUviopJKieT1qrNL1rOU7DUbj5Z/SqU0pOcU2R8mr/h/Q77xBqKWlhGSc5eQ/djHqTXFWrKKvLY6IQbdo7lTTrG61W9jtLCFpp5DhVUfz9K9v8B+ALTw/5d3f7bnUyM9MrEf9n1PvWt4R8M2Phmz8u2AkuWH724YfM5/oPat2aWO3iMk7YXsO5r5rFY2VZ8kNj3MLgOV809yxn5c/wjnJ7Vm32rJEClucnu1ZWo6s9xlV+RBwFzWPNPxk1xxhbVnv0MF9qZeuL1nYkk5+tZ011xyQKp3F5gkAgms6acu2Sa3hByPQUYwVkXZrnPSqzzBjVVpahebmumNOxMqli081QPP2BxxVVpaiL5rdROWdbsTtLk0zcSeajXJPFbOh6Nc6lOiRIx38D5c5+lU7RV2YuV9WU7a2knkCxqWJ6AV6H4X8EMVS81YiC0HIz95/YD+tb+h+HLDw/Gkl4iXF7/zyPKofVvU+1WL/AFCSeTdM+cdAOg9q46lZydonK686r5aO3f8AyLD3UVtbfZtOjEFsOuPvP7k1kz3OOBVee53VTaQt9KzjDqzajhVFE8sxY9afbW8lw3AOPWn2dkXO6XIXsPWtqBVjXCgACiU7bDq1lDSItlZpCozya00IFVFcAc0plx0rlk23qeXPmm9S4ZaZ5maqebSSTrFGZHPA7etJJvREql0J7q8S1hLv1/hHrXM3t200hkkPzdvanXl008hd+PQZ6VmyPuPWu6nTVNeZ6WFwyWrHls09DUCmpUPNNna0WYzVqNulUVNWI25GaxkYTRdVuKmUiqiNUqt71DOeUS2GqRWqqG6VKre9ZNGDgWFanq1Vw1ODY71Jk4lgGnZqBWpQ1BLiTg04HFQhqUNzTIcSbdTg3vUIanZzUkOJNupwPFV8805WIpEuJPnFANRhuadmlchokDU7OOlRU7OcUrmbRKrcU4GogcUuaDNonDClzUAbmn7qRNiTdQzetR7qRmoFYVjTGJpCaYx4oLSIbhiVx71VY1NOearsRmkzpghjdaiNPY5BqNutI0SGE0q8t+NJSwj94M+tCG1oZnjg/NZL1wjf0rmG65H1BrpvHRxdWn+4a5k9eMV0w2PVwX8FDW4pKXqozSVZ1kEvWoTUk5w/4VFmmihaT1pMmkpgVtSP7hf96svNamoDNqfY5rIq4mchSetNzRTSaohg1JQTTSashsRqYacaaaozY01G4qQ0xhxSIZERTGFSEU1hVozkRMKaMgjHBqSmtTMWh6zno4z707COMo3PpVYik6dKLBzvqTspHUVGaQTMOvzD3pRJG3XKmiwXUhhphqVk7g5+lRsMHmmjNxGGmN0p570xvamjJkbUw1IaYaohkZppp5prVSZDIzTSKeabWiIZEwphHWpWpjVRBGRTcU8jFMbrTIY0imNUlNIqiWMooNFBJVpaRTlQadXso8LoLRRRTBCrUgqNaeKpFJjhThTRTq1QxacvSm0oqhomXtTxUa1IK0iaIWnLTaetaAySF2ikV0OGU5B9K7/SLxb+zWQEbxw49DXn4rR0a/On3gl5MZ4dR3FbUZuLsZyjc73FPUUkZWRFkjIZWGQR3qUCu9GHkAqVKjqRB/hVJAWIzViM5Wq0Z6/4VYh4oaAtxnmrsJqjH1FW4TSEa1m+GBrnvGGn+RfrexDENyPmx2kHX8xz+dbVu3StC5tE1LTpbVzgsMo391h0P51jJ2dyJx5o2POSPlwefwrL1CLIyR7VssjI7o4Kup2sPQ9xVK9j3Ke+aqSujij7sjjr2PH4VlyLgmuh1CHk5HNYkybc8VzSR69KV4lTFGKcRikqLGosY+au+8MSC48N6vaseTAJAPdTmuCUV2nw/dTqn2dyNs8bRH8RWlM5cWr0m+xlIMtWhZfeXPrVNozFOyN95WKn8Kt2v3h3yaqC1M56xudZo/3B9a6KE4H079xXOaR90fWulhGVP+e1dHQ8WutSlf8A3egHPQdBXP3H3jmuiv8Aoe3PSsC4HzmrS0NKGxx/igf6VC3+z/WsZa3PFK/v4D7EVjKK82r8bPTj8KBRT1HNIBUiVmRIevSpkHSmKKmjFWjJkyCmoudQQ/3Ym/Uj/CpFpkPN8/tGv8z/AIVTRnLYsOvFQMKst0qFxUyOYozL1qjcD5a05Rwaz5l61jJGkNzJm61Tk6Gr1xwTVKQdawmdkCq3eq8n3qsvzVaT71c0jeJGaaTTjTcVmzUM0UYooAUV0Pge3E/iG0UjPzg1z9dl8MYw3iKEnqoJrow0b1EY4h8tKT8jX8eNu8RTD+6qj9K509K3/Gxz4iuj7gfoKwSM4rorfxGdeF/gRXkRMKhbpU7VCw61kypFaQcVUk+9V1xmqkowTWb2KT0IGFMqRhTDXNLcoa33ak09tl5CfRhUZ5pIjtlU+hrNjg7TTPYrVt9vHg5+WnOKoaFL5tjGc54rQfpW1Ne6j6yctmU5fSqslW5BVWQVpYhMqSDn8KhcVZcVXbilYdyOkpaMUrA2JSr1pO1KKLCuWoWxWtYOrfJIAyONrKehB7VixtV+2fBq0J6nI61YnT9Rlg5KA7kY/wASnoaz2ru/FFidQ0xbiLma2BPuy9x/X864NjWM1ys8mtDkkQtUT1K1RNWLOVkdFLSVAgrR0eDzrlVx3rPUZaup8H23m3qkjOOa6MNT56iRMnyxbOh8QzfZtLtrNOONzYrkSpJya29fn+0alJj7q/KKzCldtd80rdjKjD2cF3ZWxSbasmOjZWPKXcrhM07ZUwWl20WC5EqVIq804ClqkhXEoFLig9KtKwCijNJmms1O4Di2BULyY6UjvVdmqHIaQSSVWkaldua1/Cvh268RagIoQUt0OZpiOEHp9a5a1VQjzSNqcJTlyw3E8J+HbvxJqAhtwUgXmWZhwg/qfavetB0ey0OxW00+MRx9WY/ec+pNGjaba6TZR2VhHsiQdcct7n34/SmX2prCCluQ0ndvTivlsXipYiVuh9RgcvVNaayLt5eR2cZLfNKeien1rm728kuZN8rbm+tVp5yxYk5JOTk1nz3WPukntx/n3rlS6I+ho4ZU9XqyxLOBnknFZt1ecY3fTFVrm7wSBycDA9OtUGkJOSea6qVG+rNKlRRVkWGlJOc1E0tQF6jaTk4rsUDjnWsTNJjvULy88VCz5NNzWiicsqzY8tmnxqWxTI1Lniu08G+FptUuAzLtjX5nZvuoPf39qUpKK1JT0cpbEXhLwzPq96iLGSnVj2A9Sewr1S0S00K2+z6ZtabG2S4x+i+gprSwWFkLLTV8u2H3nPDSH39qyLi4znnArinNzZjyyxNrq0ei7+pNcXPX5iT3JNZ08+fWoZps5wars/NCikelToqKJSxY8dc1q2VmEUPMMseQvpTbC1EKCab/AFhGVX+6PWrQk9TmlJ20RjVq83ux2LCmpFfHrVZXFG8Y4NYtXOZwuWvM9MUhkx3qr5go35pcolTLXmetZt3dGZs5+QdKS8n/AOWanjq1Z08ueBW1KmlqzelRu7sJ5dzY7VDnPWmlvzpN2a1Z3qKitCRTUqMarg04MRUMTVy4rVIrVTRqmVuKykYyiXY3x0qZWz0qkj1KjVmzCUS6r1Kpqkr1Mr0mYSiWlapA1VQ1PDHtUszcS0Gpd1Vw/rTw1TYzcScNS7uahDelPBpE8pMGpwaoM04N60iHEm3U4GoQ1ODUMhxJQ3NPVs1CG5p2eaRDiTBuKdn0qEGnBscCkZNEwNPzUIP607PP8qRlJEqnmlzzUYNOpENDs0ZptITQKwMeaYx4pfQ01zxSZcUV5utV2NSyGoSaR0RGHpUbU9ulRMfQUjVCZp0Jy6/WojTojiRT701uEtmZvjkkXlt/1zP9K5rPvxXTeOl/fWrdthH8q5jnGK6YbHp4L+ChGOelJRRVnWV7jhvwquSf0qxd/wAJqqT7imWth2eaTNJnJpM80xMbcjdbyD1FYRPNdCDkHNc/dJ5c7qex4qoGcxhOO9JnNISeeaTPpWtjJi9KZmlzzzTCcNjt2pmbFJpCc0lJmi5ItMNLmmk0yWIw5php5ph700QxjU0jNPI44ptUZMjNMqU96jIpkSGkVGR1qU1Gw61RmxuSOhpwmcdcGm01utMlsf5iE8jFB2Ho1QmmkUWJbJih9jUTKfSm5I70F29aLE3EIpjDFOLnvTWOTVIhsYaaadTWrREMYaYakqNqpEsY3NMp7U01RAykNKaQ0yGMPWihutFMkpIMZHvUgph4YH1p9ezE+eg9NRaKSlqixRT1pi04GqQ0Opwpopwq0UOp1Npc1YyQVKtQrUq9KuJaY6nr1plPXpWiGyQUtIKUVaEdP4T1PY62Mx4b/Vk9vautry9GKMGU4IOQRXeeHdTXULQI5H2iMAMPX3rsozuuVmU49TWAp600CngV1IzHpViI1XWpYzV2AuxnkVahPrVKM9KtQn5qhoTL9ua1rOT5qxomxitC2fBrGS0EnYzfGWnhJUv4l+ST5Jcdm7H8a5aZdyH2NeoiKO9s5bablJVwfb3rzjUrV7O6lt5RhkOPr70qbv7rOavTs+ZHMajD1PrXO3UfJ9q7G9jyprm76LGampE3w0+hiOKYRVmVcE1Cy1iztGrW74ZuTa6pbTZxscHNYqjFXLFtsy/WnDRkVY80HE6jxTALbxHeqMbWk3r9G5/rVS2+8PrWt4sXzl0u95JntlVj6spwf0xWRb9RWiWpw0/epI6nSW6V00B98Hr1rlNJbBH0rqbdsqK36Hl4hakN90OOBWDc/frfvP8AVn1x/SsO7HzVUSqBynipf9QT71ggV0viiMtbxN/daucrgrr3z1Ir3RQOKkUU1akWsrGchyirEYxUSDmplq0jJkgpLcf6XN7Ig/8AQqcOlFr/AMfE/wBF/rTMpbE9RyDmpaYwzSaOcqSLwao3AxWjIKpXA+WsJFxepjXQ5rPk6GtS6HzdKzJh1rCaOyD0KjdaryD5qsPxUEneuaW50IipKWk61mzYSlxRS0JAFd38K0B14ZHRD/KuEHJrv/hZxrQP+yR+ldWE/io5MZ/Ckix42GNeuPqP5Vz9dL47XGvTHthT+lc1W9ZfvGdmElehH0GsOaiNT9ajYVk0XJlWTiqc3er0oqpMvWsmVEqt0qNuvFSsKiasJo0G008MMU+kIzWLFY9C8H3G+0CMegro36VwPhC52TBCevFd8DujzWtDWNj6WnPmpxZUk4zVdxVuUVWkFbWLTKko5qu9W5BVZhSLuQkUlK1JSEJRR+NFAh6datwtVIcVPE1NCNyzkxweQRiuF8T6Z/Zt+fLBNtL80Zx09R+FddbyYIqxqFlHqunyW0v3sbo2/ut2P9KqUeaJz14c8Ty81E9T3UUltPJDMpWRDtZT2NQHmuF9meS10GGkp1JipFYdGMmu58Gr5VtPP/dU1xEX3q7rRSIvD9wQeWGK7cErSuTKPMkjN/1kjsepJNO2e1SW6ZB+tWPK9a3SurhV0k0USntTCmKutHgmo2T2pcpmVttG2pitNxRYCMjikxTyKQj1osBHQaUjmmscUAIW7VExPoaVzULVLZQ1mzULU9uKlsbOfUb6G1tUMk0jYUD+f0rKU1FXZcYuUlFbsm8O6Lc69qiWlqNo6ySEZCL3Ne6aNplro2mx2lmoSNRkserN6k/nVLw9o9r4a0tbeLDTNgzSEZLt/hRe3jSZAb5fQHr9a+WxuLdeWnwn1+WZY6avJast6jqO4mOA4HOW/pWLNKFUk5x6UyeYJknrzWTdXG5jj16+tcNr6I+jp0lTVkTXN3nIHT0rMuLjb945c1Hcz7E9z0FZ7yFiSTnJya66VHW7Mq1dR0RM8m7OTyaj31CX/wA5qMvXYl0POnUJmeomeoy3PNN3VRyymSbs09BkjFRqM10fhPRZdTv4kRC25gFGOv8A9aiUlFXY6ceZmr4K8NS6pcKcBVHzs7dI19T/AIV6dLJb2dmtlYApap1J+9K395qi2W+lWIsbMgqOZZB/y1b/AAHasm5uOTzXFKTm7lQg8Q0/srZfqx9zcZOT+VZ80uev5Uyab3qo77jmnGJ6tOjYlaTJ4rS0m2BU3c4/dKdsa/32/wAKz9NtXvryOBON3LN/dHcmty9njZlihAFvENiL7ev1NN6GWJnqqUfmDSFmJJ5JyaQSY96r+YfrRvFRYy5LKxa8zFN8081X8wU3zKOUfIWfMNDTeWhb2qp5tRTSbzjtQolKkDyE85ySeahZqGbFRMc1okdMYpDmPNIG4pmfzoz/AIUMolDU7NQg+1OB9KzYmiZTipFaoN2acrVDRDVy2j8VIrVURqlV6zkjGUS2r4AqZXqmrZqRX5qbGMol1W4p6uRVRXqVX6VBi4loPmnhh2qqDT1fFIhxLAanhqrqc9KepqTNxLG6nBqrq1PzSIsWN1LnioAacGzQRKJODmng1ADT1akZSRODTgahU808GpMmiYN60/PUfjUINSKfT/P+eKRk0SA4pcnNMHAoB70GTRIOnWkJxSZ79frSE9KGKwtRueKfUUh4qTSKK8hqEmpZOtQMaDeKGseKiY09j8tRk0i0NpU+8PrTTSr94UIb2IfGURfT7aXGdjlT+NcdXf6pH9p025t+rFN6/UVwH1610weljuy6d6bi+gUUUVZ3kN0uY81SJwOpz71oTruhbFZYOAOwxjFUiokmaaTSE8j6ce9ITimMcDg1maqmJFkHQ8GtHOaiuo/OhZe/UURdmRNXRh5OOaTJxSHgkHr3pproOW7Hccc0jDcuO46U0Hp+dL0oJYzdkfzpM0SjB3D8aZmmjO47NITTc0U7CbFpKM0lMm4jU2lNJTM2JTDTs01qZEhrU0jin0w96ZDIyKSnmm4pmbI2FNIqQ0w0yWRkYpCKc3NNpkjDSd6caawqkQxpppp1NNWiGNNManmmtVIREab3p5puKohjDSU8jim4poljD+FFLiigkot939acvPNIelEfTFe11PmYvUdRRS1SNUwFL3ptOpljxTqaKVatDHU4U0UtaIZIp5qUVCtSKeKtFokpymmCnL1rRFEy8inLTF6U8VaEOFWNPu5LK6SeInIPIz1HpVcUtaRdgPTrG5jvbVJ4TlW7ehqyK4Hw7qh0+52yEm3k4YenvXfgqwVkOVPII716FOakjCUbMUU9Tg0wU7OK1EWomq1EeaoxnnrVuM0hF2M/KKuwNis6E1chbBrKSINyzkIPBqh4y037ZZrewKDLEPnAHJX/AOtUlrIa2rNwy7X5VhjFc7fK+YqykrHkMy5FYd/D1ruPFOknTdQYIP3EnzRn+lctfRZQ5rZ2kro5IXhOxyNyhGfaq5HJrVvosHNZzLg1hJHqQlzIiqSEkOMdabSrwwJqVuUzuZGF54MjK8tZz88/wuMfzFY8JFang9xcQ3lg3H2mBgv++OV/lWTD97mtUedSXK5U2dDpbcr6YrqbVwUH5VyGnNwldTYtlf1rZbHn4mOpPcfMjVi3f9K25BuQ/nWPdjjFUjOiYGvJu09z/dINcpiu11FPMspl9UNcX1rkxC95M9SlqhVFSKKYtSp0rFkyQ9alWo1FSimjJkqilthiefHov9aatOtx++l/3V/rQYz2JqQ0tJQznIJBVSZfl5q9IOtVZhWUkOO5jXYrKmFbV0OtZFwK55HZTKElQS1alFV2FcklqdMStRTjSGoZsJRRiikMVPvV33wy/wCQwv0rgl6iu5+GrY1uL3rrwn8RHJjNabNj4gL/AMTg/wC4K5M5zXb/ABCiA1BHHdK4pvvV04j+IzbAO9GI0U1+lPpZF+UGsbHRIpyCq0q5FXWFVpRWUgi7Ge1RtU7jFQtWEkbEdFKetJWTAv6RMYbgEdjmvTNPmEkQxzkZFeUW7bZV/Ku98NXXmWoB5aPg1NF8s3HuezganNDlN2UVWcVaOCtV2FdjO1FZ1zmqsgxVxhzVeUVJoVWFMqZqjNSJjaKKKBBT0OKZQDigC9C2K0baTHWseN+lXbd61i7EMo+MdI+225vrcZuIx+8UDl19fqK4HNetwSYrivGGiC0l+2Wq5t5DlgP4G/wrHE0rrnicGJpfaicxRR3pa4kcZLH94V2ennGgMPVhmuLh+8K7Kx50Mf79d+Ee5pTSbRLZr8lWce1QWv3BV3HSuiC0OatfnZWZc1C8eQMfSrjJUTrTZldlJkxUZXFXGQ1XkX60ikyuwppqRxxUT9ahjI26mo3NSGoHqWwGSHmo6kamn261FyuhHjNeq+A9CXRbH7bdLjULhe//ACzQ9vr3Ncz4C0NL26+33in7Lbt8ino79fyFd9eTlnPf39a8PNMVr7KPzPp8jy3nftp/ILq4LkgHr6Gs6ecKvXBPv/nFJPMFU84JzyO3vWTcT7s8gDvXhK8j7CMVFWQ66uC7dfr2zVCaTapYngUksmG545NZd1PvcgH5F4Ge5rppUzCvW5VoOlkMhz2qBn5pjPioi3NdqXQ8qU29WSM5PemF6bnNNJq0c06g4nNOXJqPPNSwjLY5pmafM7Gjpdm13OqDp1Jr2nQ9PTw/pIDBftlwnPrGn936nvXM/DbRVjjbUbtAYYMMQf4m/hX+tdBqN4007yOcsxzXJUm5ystjsVPnfslt1/yI7q4ySc9azZ5cd+aJ5upqm75NJRPUpU+VAzE5zTc00nNT2MBuryGBPvSOFH40zaUlCLk+ht6egsNH805E94MAekQPP5mq5bnnmrOszpLfMsP+phAijHoq8frVDNBw0IuS9pLdkm/rQZM1Fmk3UWN+UkZ8mk3HFQs9N3+9CRXISs4FRs/NRlqbu+anYpRHls03dTC1ITTLSH0ZwKjDc+1G6hoLEuTxSqajBpQahoViYHFPB96hBpwNZtEWJlNPU1EDS1LRLRZRice9SK+RVVWqRTUNGUolsNUqtkjmqqtmpAcVnYxcS0rcc09W4qqrYp6vUtGbiWgx7U8PVdWzTgc1DMnEshuetP31WVqkVqRm4lkGlBqFW96ep4pENEucGpFaoM9KepoMmicN61IpqBTTgakxkiwDUoODUC9KkU+tIwkiUdqWmDk8U8cHmkZscKQ0f480nYUE2DPHtUcnSpKik5FItFeWq7dasTcCqzdaDeOwxulRk09zxTKRaEoFFNFAy/LJ5UtvIRkHrXE6zbfZdSnj/g3bl+h6V2N8M2cLf3TzWJ4mt/NsobtR80Z8t/p2raDsy8HPknrsznKTNGcim963PZY7IPBNZU67JWXB/wA+9aWfXt/n+tU9QThJPwP1oCLsytn+pNFMz0oyMfhTNB69vpS0zPHPT1pdwpEsytTg8uTzAPlbrVA10NxGJoyh79KwZVMchVuMGt4O6OWpGzGd6UGkpKszHdqgdfLb/ZPT2qXIoYBhg9KCJIhzRmmspQ4b86M1aMmx1IelNzRTJuFIaKDTQhDTaWkNBLEppNOPWmNTIGsaQ0tIetMzYw001JTD0oJZGRTakPWmHvTJGGmmn0jVSJZEabUhFNxVkMYaaaeaSqRDIjTDUrCm4qkSyOmmn4pppiaG0UmKKdySjSDh/rTqa3Y17TPlNh9LikHNLVI2TE706kpaZSY7PFKtIKUVSKuOFOpopa0RVx4qVOtRCpE61oiiQCnKabmlFWmVcmSnUxaeK0TGOFOpop1WmA9a6nwpq4Rls7lvlJ/due3tXKrxUicHI4Nawnyu6E1dWPVMevFFY3hfVRfw/ZLhgt0g+Rif9YPT61tYx1r0IyUldHP1sOQ81aiOaqLViI80wLkRxVyI81nqatRNWckSzThYjoa1rSTsT9Kw4HrRtnxjFYTQLc0da09NW0xoTjzB80bejV5VewNGzxyKVdDhlPavXbOTn2Ncx460feh1C3XpxKB+hqKc7PlZNWHN7yPKL6HGeKxZl2tyK6i9jyKw7yPrVyRtRloZhGKbUrDmmsKxtY6bm54auzbXkEy/ejcN17d609etVtNYuVi/1LnzI8f3W5H865vT3CTCuv1RPtOiader1izayfhyv6Z/KtY7HDV9ysn3Kti+MV0+nydPyrkrVuldDp8mcCto7HLioaXN88qay7sdavRPlf51WuhkniqOCnozIkXcrA9wRXDzIUldT1ViK7uQbWrj9Yj8vUph2Y7h+NYYhaJnpUH0KQFSrTF5qQVysuSJFqQVEtSA00YyJlp1uMTSZ/uqf/QqYpqSE5mPpsH8/wD69BlPZkvWkxStxSUHKNccVWkHFWm6VC44qJIDJulrHuVwa3rpax7petc8kdVFmTMOKrNzVyUVVcc1yzWp2RK5FNqRqYayZshKKKKBjlHzCux+H7+XrcGD/FiuOX7wrqPB0nl6rAR1310YbSaOeurwaPQviBFvEMmOcc155IMNXqXi6MTaejDNeZ3SYeu6uveuY5fO0bFepgu6E+o5qLHNTWx+fB6MMVzo9Cfw3Kjiq0o5NXpl2sQexqpIKymhJ3KEqiq7irkq8VVYVjI3TuiEikxT260mKysMZ710Hhy78q6UMcI/ymsLFS2rFJOOvUVhUXLaXY6sJU5JnqdvJujwetJIPmrL0W88+1Ryfm6MPetVvmFdsZcyue4+5WkqCQfLVlx1qBhxQyolV6ibvU8i81C49KkbI6KKKQgoopM80CHocGrML1UqSM1SJZqQyce/rVsiO4heGZQ0TjaynvWVG9XY5OmK3i+hm13OB8Q6RJpV4VwWgfmN/UelZVerXlrDqNm1tcjKtyD3VugIrzbV9Om0u8a3nHI5Vh0YetcOIoezfNHY8+tS5HdbMrQ/eFdhpJ36XMvUrgiuOj+8K6rw7LlZYv7y4FXhHrYzp/EmaFqeKvLWfbnBwavoQa7ImeJXv3FIqNx6VLTW6U2cxXYZqtIMVbaq8o61I0VHHFQvU79agcVLKIW6VC1TNULdKyYIZVnTbKXUL2G2gGZJWwPYdz+FV0GTXf8AgXTxa2jahIuJpfljz2X1/GuXF1/YUnPqduAwjxldU1t1OkSOHT7CGztceXEu3jjJ7n8ao3E4j69T+n+f6VJcS45JJ7DJ/L+dY11Puf5SfXPT6V8hKTnK7P0mjSjSioxG3M24tn8azp5cZp1xLt4/P/P41Qkk7k9Pet6cBVKltENuptowuMkmqJbPX6Ukj7mz+AHoKjrshGyPJq1OZjieKQmmscdKYTmtUjiqVL6IcWpM0lJTMR6nJFaukW/n3KKAWJIGB3rKj+9XoHwts0m1r7TKAY7SMzEHuf4f1qZu0WbUWovmfQ9CukXTNNg0+I/6sb5fdz1/LpWJcS4z6mrF9cGSR3Y5ycn3NZcj5PtXLFaHs4ajyR13GyPmoWfmkd6hLc1pY7CYNW54VXF7LOR/qIXkH1xxXPKc10OgttsNRfv5Sr+bVNrHNi/4TXcj+p/GkNRfffDdAM0ZA6ByD2oLSsrIV8bsZHXB9qJNgXkn14qMyHJ2jBznk8N/nGaQn5s8HngsvIx6807DH/IVUnPzUxwAO+ScAEUxmG1hgEA5I/PPelyS2Tk/UH/D/PrRYYmV2nnnGajzSqAFO7jPQjke9IwH8DA5B/8ArU7FphmkpM0bqLFC0UmaA1FgHU5TTKM80gJQaeD0qIGnAmoa0IaJgafnNQg8809TUNEtElSKaiBzS1BLRYU9PrUinp9Krg+5qQGs2jKUSwpp6moFapFPepZk0WFPFPDVXU56VIpxUNGUok4NOBqJTT+tRYzaJ1NPU8VApqRTxSMpRJwaeDUANPVqRlJE6tipFOagU1KpqTCSJ1NSA1CpxUqmkzCaJFNPFRrUg9vQ0jJodnikoH9aPSgmwp4qNqeetRt0pDIJ/uGqbGrzjKsPas7PNBvACeKZSmkpGg09aKKTpQBbuPn0qX1XDCq1mEu7eS3kxslXac9vSrln+8imiP8AGhFY1i/lybT2OK0REFo0uhzFzC9tcSRSgh0YqRUZNdH4stPMWLUI+QfklGO/Y1zfp0roi7q57dCr7WmpDetMZQ8ZRu/86Umk7CmasyjlTg9c96Tdj+lWr+LkSqOD1x6/5/rVLPp16cVSKTuPyPQClzx6VHnAzS7hk8c0WBkm73qnqEHmJvUfMOtWM5/z2pd3pTWmxEldWMHoaKtX0Gxt6fd7+1VM1unc45LlYGhaSgGmSOZQwwaqupQ4arOaaw3Lg0LQiUSt3pc0Muz6U2tEYvQU8UZpM0lBNwpKM0UxXEJpppxptAhDTacaSghjaaRinUhpkMZTSOtPI5pppkjDTaeRTTTJYw0ypCKbVJktDCKZUhptWmQxhFMIqQimsKq5NiIimkVIRTTTJI8UU6imTYzqRhS0V7jR8mCdKdTV6mlzTRomFOWmindKZaYop1NFOppjuKKcKZThWiLQ8GnqajAp4q7lEwOadTFOBTgatMaZIlSDpUS1ItaIseKfUYp4rSID16U9ajWpR0q0BNDI8MiyRttdTuBFei6FqK61ZlvlW9iH71P7w/vCvN15FW9OvZrC7juLdtsiHIP+Na05uLM6sOZXjuekrT160ljcRaxYfbbUBWX/AF0I6xn1x6Gha7lJSRhCakvMsRt2PpVmNscVSVsVYVvm54pNaDNGBqvwvjFZUDYGTnHSr0J4ArGSJNu1lPArUG2eFo5AGVhtIPcVgW79K1raXvXPUXUuLPMvFekNpeoNHgmB8tEfb0/CuRvIs5zXu3iDSo9X0x4WwJQN0Tejdq8Z1G1e2uJIJkKyIdrA9jWkJKUQtZ6HMzJtY1Ay1p3cXBrPZcVMkdMWNjba4IrtvD7fb9MvbEfeki85Pd05x+Wa4jHNb3he+NlfwzZ4RgT9O9OJhioc0G10JIDgitqykwwqlrFn9i1aeID5N29D6qeR/On2j4IrWLsYztUhdHS28mV9QadPyv8A9aqVnJxjNW2bK1oeZy2ZnzD5q5nxLFiaKX1G011NwvNYniCLzLEsBkoc1NVXizqovU5sU8CmLzUgrhaOmSFFSCoxTxQjCSJA1PjOJ48fxBl/r/So1ob5Xhc/wuBn65H9aDKS0Zcam05xg80lByMSo3GRUhpjUmhFG5TIrIvFrdmXIrJvF9qwmjeizEmXBqnIPmrQnXmqUq4rlmjtiyq1RmpmFRmsGboZQKXFAFAxy9a2vDj7L+M5x8wrGWtHSWK3SkeorWjpJMzqK8T2u/P2jR19QK831CPbKwNeh6fL5umID0K/0ridah2TNgd69Oqro87CPlm0YR60oyCCOtOZfmpAK5EeundE14uQrjowzWfItaUfzwNGeSPmFUpU5NKaurkJ2djPkWqkq81oSrVWVc1zNHRB9CmRSYqRhTKyaNLDaOhz3p2KMVLV9AWmpuaBe+VOFP3JD+RrtYX3LzXmdu20479q7PRL77RCN5HmLwwqKEuSXIz3MLVVSNjaYVA1TBg3SopK6mdaK0i1C1WZBVdhUlELCm1IwphpCsJRRRQTYSlFFFUInjfirUT81QBxU0b00xNGpG9JqWmwavZeTNhZBzHL3U+/tUEUmKtwyYFbJqS5WZyipKzPMr6zn069e3uUKSIcEHv7j2rV0Kby7hD2zzXa6xpMOu2gikIS6QfuZT/6CfauBjimsLxoLlGjljOGU9q5VTdGd+h58qbpys9jqGTZM+PWrCHpUBYyRxSjoy/qKcrHiuq+ugV4c0blkHNIelRhqXdVXPPasI3WoZOSamJzUMg5NIEVJOtVpOtW5Rg/jVVxUyKIGqJ+amYVHisrXAt6PYtf38VspwHPzn0Uda9MOERY4xhVGAB2Fc34Ls1itHvGGHkOFz/dFbV3KEXaec9ff2r5fNcR7Wr7OOyPuuHsF7Gh7WS1l+RUvrgE7QQePrWTcSBc8/WpLmfP3mHTr+NZdxLl+DkDjNcMInuVZ20GzSZY1VuHwmPWns2DVS4fLV104nBWqWiMzSE0maSuhI8qpU6IKRjgZpruF+tQMxJ5pmFyRnzSBsdai3cUA/4UCuXUPNep/DdBF4f1C4/ikkSMfQAn+ZryeNua9X+H758JTDv9oz+gqKnwnTh1zTRfuXy3FUpW9KluG+Y1TkfBrNLofRpWQjPUJkH68UyR85qHd68VQmy2j5x2/Suh0Vs6XqYB/wCWaH/x6uVVxnjg9iO1dF4bmDSzwnH7+Jkx74yKmWxjXV6bCR9uF6DpnNQGb0x1z6e/XrUUznPXnpVcvzVxjobKNy4ZgDldx57t/T8qQy8kgnuOevTiqe80m81fIHKXGlzj5iPfJP8A9b/IpGcdsEfWqof1o30uQdkWWbLfnzjGetIzZPWq+/0pd9PkGTZpQcdPrUG+jfRyjJ93NGah3804MP8AJpOIE27NKCKhDZ+tPU+lQ4gSg05Tio1NOqGgsS5FOU896iDYp2e9Q0Q0TqcU8GoA351Ip5rNololBqRefyqHNPU1mzNosA09TVcHPX0xUqn8KhmTRN3qRTUKmnqcVJk0Tqf51IpqupqVWqGjNompymo1anA1LM2iZTyKkU1CpqRT6VJjJEwNSKc1CvSpENSYTRYWpVNQKalQ0mc80SipRUQNSqc0jFi0GjNKO1IkDUb9KcaY3SgBtZs42ysK0aqXq/MG9RikawepWprUpOKaTQbBTTRmkY0x2LdjJsmQ+9ZV+ht9SlUcDORVyNsNUfiFMmC4X+MbSfcVcSY6VPUmtJI54ngmG6KQbWFcVqNnJp99Jby/w8qf7w7GuitZduKta1ZDVdPDRjN3CMpjqw7irg+V2OijU9jU12Zxhph6UZPQ9ehoNbnrAyiRTGejfp6VjSIY3Kv1X2zmtfODUN5B56b4x+8XsP4hTW4LRmZ145JHJ9vx/PvjOKNw25yOmRtHHTtz7jA/WmZHbkAAj296Nw+U5XGPUjk/5NMdx5bGdxVR15OOO+Onfv8AWl3ZHP4jHIqLJG7nbkdRj+o9v5daduyvbp0H1/8Arn8qBEjEEc4weKyrq3MLE/w/yrRBwePUg47U18OpDAYqouzM6keZGRTTU9zD5ZyOVqCtVqcrVtx1JSZ60UyWKeeDUDx46dKmozTTJauVTxSVO8YYcdagZSp5FWmYONhKSlzSVRAUlBopCENJS0lBLEpKWkpksaetNpxpDTJGEU1qeaYetBLG000+mkUyRjDmmkU8immrRLQwimkU802quQMIprCpMU01RLI6KU0VQjMooor3T5IKBRSCgaY6lHNJRVFoUU6mU4UIodThTRS1aGmOBpwye9MFPFWaJ3JQakFQrz0qVatAPFSKeKjFPXpWiLuSCnCmLTxWiKHrUi1FT1rRATKaWmrThVoDV0DVp9Hv0uID7OpPDr3Br0oG3vbJL/Tjugbh07xN6GvI14Nb/hXXZdHvc/ftpMLNEejr/jWkJuLOavSd/aU9/wAzt/XP16VIrbWLHseQByPT/I/wzYmihltY72wbzLSUZU91Poap8DduPcdT6Hk/59q61LmVyIVFON0XIXOOv8JAwPU//rrRifJ4PGfQkVkQlhjGQd3rnHX/AB/zmrkLj+HGP5f5GKlobNiFsEda0raTnmsWJs4q/bvWEogmdBA+5BXI/EDQPtludQtUBuIh+8UD76+v1FdFay4xWhwy88gjFc13B3NFsfPFxHkcVl3Ee05r0Tx74f8A7Lujc2qYspjx32N3FcNcJmui6kropOxl1NayFJRzTZF2tTBwc0jT4lY7K8Y3ml212Dlo/wBw59ux/pVaBvm9KTwzMJ1mspD8s6cezDpSYZJCr8MDg1qnpc4aPut030/I1rWTpWirblrEtnwa0oX+XFaI560LSuSzjIqjcx+ZBJGf4lIq7KciqzDrVPYUXbU4cAqSD1BxTxVnWIfI1CQDo3zCq1efNWdjtequKKcDTacKkykh4NJMT5LH+6Nw/Dmj6UNypHrQZ2L8xywYdGGaYDUdud2nwknlcofwNGaDinHVktNagGihkEMgrNu0znFajjmqV0vWspIunuYFynrVGRa1rpMZrMmX5q5Zo7oPQosMHFRkVNKOaiasGdKGYopaTFSMVauWDbZs+4qotWLY4kq4OzE1dHr/AIbl8zT1FZXiCHEhNHg+fNqBmr+txhkLdeK9VPmieSvcqnESrhjUdXLpPmNVGFcslY9WnK6HwyBJA3YdaLuLY5C9OoPqKjFWgDNakD70Iz9VoSurDlo7mTIKqyDrV6VcVWkFc81ZmkXqZ7DmoiMVblWoGFYs3RFRSmkqBh9K0dMvDbzLIOnRh61nU+Ntre1ROPVbm9Cq6cj0OzuFlRWU5UjIqZuetclot95EnlufkbofSupjbctaQlzI96nNTV0DVAwwasN0qBxVGhE44qIjmpqawzSAipKcRSEUEiUUUUAFSKajpQaYWLUbYPNW4ZKzkNWI37ZqlKxNjVhkx3qPW9Lj1q3BG1L+MYjk/vgfwt/Q1DHJ0q5DJzitU1JWZnOmpKzOd08SCzlglRkmgblW6j1qX05ro7q1+3yebGFF4F25JwJVH8J9/Q1z8i7CU5G0kYPGPam1Y55QdrMbuwaVZAfzxUEpx61H5mBSuedUplstxxTGNQiU/SgsOlMwsMl61Xk68VMx4qCTrUyGQ+tEcZlmSNersFH1NBOK1vCtt5+sRswysILn69B+tc9ep7Km59jbD0XXqxpLqzt4IltbSKFBxGoH5Csi9m3Mc8AcnnP+e35VpX82xeOMnPIzXO3koHDE818Unzycn1P1GEVSgoroVbqU7uT+tUnbnv6c0O3T6VCzetdUYnJUmEjepqqxyakdsioq6aaPNxU9ApCwHUgfjTZH2jjmqrH1rQ4Gx8pDNxmomNITmigkM0vakpKBE0bYPXHNeo/De4D6Hf2+fnSUPj2I/wDrV5SDg8V23wxvlj1p7dzxcRlPxHI/rSlqjpw0rVEddcHmqUp5q3eAq7g9qzpWxWcNz6Ry0GyGoSfSkY0wtV6GTZIG5rQ025MM0ci9UYNWUDzUkblTmk0mK6tZm/q4C3TOn+ql/eIfr2rNMhz1q9bSfbbL7Ln96nzRZ7+q1lvlWIYEMDgg1pSaasx87SsyTeaXzOKgzS7q1F7Qn380eZUANLmgftCffS7qgzRmixXOT76UPUGaXdRYfOT7uaA3pUO6lDUmh85YBPanK1Vg2MU9W5qHApSLatkU9WNVVapVb/EVk4DJ85p6moQfTpTwayaGybNSKeagBzUinmoaIaJ0Py0/0qFTUinpWTRDRKpqQGoRxT174zUNGckTg9KkFQAipV64qGZNEqmpAfSoaepqWjJlhTThUSmpFas2ZSJVqRTUIp6nNSzKROhqRTzUA9alU1BzyRYU1IpqBTzUq0mYSLK9KevFQqalQ1JhIlHSim7uKUN60EA1Rk8U8nmozTAKgvF3QnHVeamNN7EGhDRlZopHBR2Q9jSZpHUg70xuKVjTDTQxynDCp7qP7RpUq9XiO8fTvVbNWbOQCTa33WG0/Q1SJlp7yMGN8HAP6VqWFw0bqQTx71mXUZt7uSNhgq2Pw4qSF8EGqaNpxU43IfFOlgf8TC0X90/+tUfwn1+hrmwc131rMpUo43Iw2sp7iuV8QaV/Z0wlhy1pKfkbuvsa1jLob4TEf8upmWTQrEdOueKTNJ1PNWegynqVvx50SjGeVx9096olmB5J3cDJOfp9R0/Me9bYPGG5BGPb6VmX9r5TboxmPPHHT2I/L61SZKfQq+oUYORnJHpSbh3yR2JPUev+fSm7u/49On+f6/mv3SB6ccjkdev6/rVDH7ucMcnvuzk0hNMGTgcng55PHrRk8n6fh/n+lArjiAww3IrPuIfLORynrV7PH0pGGeDg9qqLsZyjzGZRVieDblk+73HpVc1omc0k0xKKUUUyRKRhnrS0hoEyF4v7pqMgjrVmkYZHNUmZSgVTRUrx+lRkEdaoycRlBpaSghiUlKaSmSIaSnU0igljKRutOIptMQ2m06kNBI000inGmmqTJYwim4p5prVaIY2mmnGkIqkSyMjminYopiMmgmiivoD5AKKKSkA4UUlLTKuFOptLTLHCnUylFUmNMfThTKcKpFpkinFSLUIqQVaKuTKacKjU08c1omNMlU04VGvWnqa0TNEySnqaiBp61pFjJlNSCoVNSqcitEBIOtOWmDrThVDOq8H+I30qcxXH72yl4ljPb/aHvXc31vGqx3Vm3m2s3zRuOnNePoefp0rs/BficWDGzv1MunyYDJ3Q/wB5f61pGTjscGIpOD9rS36o6FD7jOM9ux/Qc1ZjfrgHA554x2wal1Kz+z4eGQS20g3RyDoRj+dVVOCG29Bg+oyT/iK6L8yughUVSPNE07d+QOeKvwvg1jRPh+fzHf3rRt3Hc1EkXY2rZ61LeTsawYH4rTt5Olc04lRZa1Czh1Czltrld0Ugwfb3HvXiXiXR5tH1CS2mX5eqOOjL2Ir3RGDLkVjeLNCj1zTjHgLcplon9D6H2NZwnyuxoeB3EfHSqbDHWtq8t5IJ5IZ0aOVCVZGHINZtxH3FdA4sfp07QTJIh5U5FdTqyrI0N5GPkuV3H2bvXGIdrV1ehy/bdLnsycyR/vI8/qKqL6HPiFySVRDYWweK0YX44NZMbdKuwyYAq0x1Ipo0VbI5pjUxHzTs1otTltYxvEcG6GOYDlTtP0NYQrsLuIT28kZ/iHH1rkCCpIPUHBrlrR1udNN3jYKcKbS1iDQ7NLmm0UjNonsmJS5hI54kX+tKDUVrJ5d7ET0f92fxqRhtcj0OKEc046koNOqJTT6DnlHUGqtMuQasEVGwyDUsSVjGukrKnXBreukrIuU61zzjodlN6GZMmRVZhV2VaqyAg1yy3OqDIsU2n0YpWNBAKlhOGqOnx/eoQdDtvCFxhtua669Akh/CvPPDs/l3S5r0BG8yDjnivSou8Ty68OWdzl7+LEjVlyLiug1GPk1izLUVEddF6XKuKfDJ5MyvjODyPUelIRimNWWx0b7jr2IRyfJkxMNyE9xVGQVpRnz4DbsRvHzR/X0/GqDryaia6hF9ym61WkH86vSCqrrmsGjaDKxFNqRlphrNo1G0tFJU2AnhfPB/A10WjaicCKU/QmuXzirUEnAI4YdazacXdHo4TEWdjuywIGKY9ZWl3++MJIeexrTzmtYu6PXTUldDTTTTjTaYxuKaaeRmmmgBhpKd1pDxSASiiimIVTipUPFQ1Ih4oCxbjercL9jWarYNWY3qk7CaNWGT8Pepb+0GpJvjwLwDGP8AnqPT61nRSVdhkyRW8Zp6MzlE5m4ypIYEMDggjoaqs4HFddrGn/2nD51soF4gO4Z/1o/+K/nXEyEhircEHBB65qJXicNamTeZg9acsn61U3ClV6SkcMoFktUbGmb+OtN3elDZmwaus8E2+22uLg9XcIv4f/XrkHPB+ld/oK/Z9Ats4yU3/nzXkZvU5aPKurPd4doqpiud9EN1KXMhA6Dp/n/PWudupdzn/OK09QlOCc8knmsKVsZr5+lE+1rzsiOV8H1qBmyaVzk0yu2KPMnPXUWqrSkFgB361YJqhKcSN9a1SscFefM7IVnO73qMnNFJQc7YUuabnFGaZDkOzSU3JozQFx2atabdvZXkVxEcPGwYfhVQUopMqLs7o9n1CaO5ihu4DmO4jDgjpnvWNMfmrM8EamJ7GTSpeZEzLAfX1X+taMxw3NTHc+ioVfaU0yJjioiaVm61GTVD5h+6nqfeoM+tOBosK5bhmMbBlOCDWnLt1BDImFuh1HTzP/r1hZqSOUowYEg1LWt0VdPRkzEhiCCCOMGgNU5niu8CchJv+eg7/wC9VeeGSBgHHynow5B/GtoyT3MpJoXdzTt1QZpwJrSxKkS5p26oQ1PBpFqZLmjNRg07NFy1IdmlpgNLmmWpIdmnBqYKWgpMlV6kVqrU9WxSaLUi2r1KjdM9Kpq9Sq5rKUDRO5b3elSK3NVkbI9alU5PFc7jqBYVsDPWpVb0qsp45qVT8341m4kMsKc08GoFJxUoNZNGbJVOMY+tSqRxx7VAD0qRTx1rNoyaLCmnA81Eh5qSoaM2SqealU8VAD609TUSRk0Tg09TzUS08HBqGjGSJl5qVTVdTUynvUMxkidTzUqmoVNSKc1LOeSJ1NTKarKamRqlnO0S5zS5pgpc0zMdTTRk0UCsIabStTe9AFG/TDBx0PBqpnNas8fmxFT36fWsnkHB655pnRSd0FI3SjPNIxp2NEJTkOGptJQO3RkOtpu8q6U8kbW+tZ8bYb2/+tW1sE8LwN/F932YVz+SGIPBBII9Oa03RVF+7ys0YZCDWijR3Fu8E6h4XGCp7e496xI39auQyYxzSJqQ6o53WNMl0242sd0Lf6uTsfb61QBrvmEV3btBcoHhb1/hPqK47WNNl0y4Cv8ANC3KSDoR/jWkZHbhsT7T3J7lLOBTs7htI3BuCOxqPORSd6s7GjPvLQxEleYzz05FU8YH9c1vAjbhhle4rNvrJkzJBynUj0q0zO+tikxA+9kc9enNG/I4B9j2znpUeTuB6EZAzz/L/PSlDdSQTgc559eOP8+vtQxd+5CV+bjIxzQSd3UHnHT6Uzk/Lkk9M8dc5+nekDcAjp1A9Bjgfy/KgGx2d2ePbA7fl+PrULxiQblx+ByKe/KtznqR35/z/nmmyNkkkk4yR3NUiJJMgK468UlTsucg9RxURXFXc53GzI6KcRSGmibDaSnUlMljSKaRTzTTTRDRG0YPTio2QjpzU9JTRm4IrEU2rJUHtUbRjtTM3AipDTylNII60yGmNNMNPNNoIYzFNNSGmGmIaaaRT6SmIYRTCKkNIapMhoiNIaew4puKtMhoZRTqKYjGooor6E+QCiikpCCnCkopjFpRSUoplJ6DqKQcmlpoocKUGm0tUikx4qRaiBp+atFEqnmniolqQGrTKRKppymowacDitEykS5pwpi04GtEWmSKamQ5quDUicVomMsA805SKjBp6mrQyVSKcp2tkdaYtO71aE0d14L8TpbqbDU8tYSHnuYz/eX+orq9SsGs3VlIkhkG6OReQwNeOxsVIKnGDmvQfAvieOOH+y9Wy9lIeGPJhY9x7U03F3R51ejKlL2tJeqNZPlq7bv60anp72Mo5DwPzHIOjD61XjbbXSmpK6NIVI1I80TZgfpWjDJhhzWFBLitK3k7E1jJFI3raT1PFWxWPbydq0oHyMZrllE0TOM+Inhk30LalZIDcxqTKg/5aKB/MV5LIu73zX0kwyOa8o+Ivhk6fM2pWUf+iSNmVF/5Zse49jVwn0ZVjziZdre1XdHu2s7yKVSRg8j1FRzLuFV1G1q1Q5JTXKzqNSiVbkyR/wCpmHmIfr2qOFscUmly/bdMe1PM0H7yP3HcUxT6Vpcxo3ceV7o0YXqbNUIm5q3G1WmROBMD6/SuY1qHyb4sPuyDcPr3rpc1Q1qDzrMsoy8Z3CpqLmiKGjOcFApF5FL0rjsatBS0lLmkQ0NcZXjqORV2ciQrIMfvBu/HvVSpLc77d07o2R9DQjCpHqPBp6niogc07NBzSiS0x6XNNNJmditOvy1k3ScmtuVeKz7lMk1lJG1NmHKuM1UkXNaUycmqki4Nck1qdkGUyKYRgVO688VGRUG4zFKvDjGKMU4dadgNGwkKzKa9D02bzLdc+mK8zhOMYNdtoFzmEA11YeVtDjxUL6mjfLuBxWFcJgmuhn5Wsa7XDHiuiauZ0W1oZcg9KgbrVqUdKruK5pHZHYjyQcjg066AlXz0ABzhwPX1/GmGljk8tumVIwy+oqRvuVWFV5Fq7cRhH+XlG5U+tV5FrCSNIsoyLiomFW3FQMOTUNHRF3RCRSU8im1FgEpVJU5HaikpNAnZ3RoWs+CHXp/EK3bO7wo5yh6H0rlI3KNlT9a0rO428jlD19qy1iethcQpKzOqByMjkUhrMt7gpgg7kNaCOsigqc1qpXPSUkxxptLmmmmXYQ0lLSUgG0UUUCYUtJQDQKw9Tipkaq9PDUwLqOatRv0NZqtirEb+9UmJo2bebBBBII5qn4g0gapE11aAC+UZkXoJR6j/AGqZE/vV63mxjB9xWl1JWZlKFzzosckcgjqD2o3YzXa+JtD/ALUjN5YLi+A+eJRgSj1H+1/OuDLYYhsgjgg1hJOJ51Wm4vUn3+tO31W307dQpHM4kzfvCEXnccY+tel3n7ixSLgYULivONLXztTs4z/FKufwOa9A1d/nx6D1rw84leUIn1PDNO0ak2YGoSbpNvUAGsmducVcuXy7Gs9jlq4qUdD2MTMaTTScUyZ9o461WaQt96upI8epUcnYtb125zxVO4YGTI6GkDYpkvK8dqZhJ6Dc0lJmkzQZOQ40ZpuaKCbjs+9FNpc0BcWlBpuaWgpMs2dzLaXMdxbuUljO5WHY138d5HqNkl7Bxu+WVB/A/wDga84U1qaHqj6bcE43wSDbKn95f8alrW524XEezlrsdYzVHuomKlVlhfzIJBlH9fY+9Qlqpao9Nz6om3UoNV92TTg1FgUiwG4FOqurVIG5oLUiWrEF48KleGjbqjDIqoDS0rDuaASC4/1DeVJ/cc8H6H/GoJYnhbEilT+hqp8w6VZg1CWEbXO5P7rDcKpOSJaTEBp4PNTRtaXI4LQt7fMv+NOaxnVd8YEyf3ozn/69Uqqe+grNEWacDwKipwPFVddBolFKDUeaUNRctMkBpc0wGnCquaJjqKSloKQoODUiPmoqB14OKLDTsW42wR9amjbgetVFPSpUJ9D9ccVnKJqmXVbI96kXiqiN2wRz6VYQ1zygDLCmpFqsG5qVTWLiQ0WAakVqgU+tPBrNoyZOp/zmpkbNV1b/APXUgb07is2jJk6nnmpFb8ahU5pynis2jNosIeB34qRTVdSKkU4qGjJonzinq2TUOacp5qGjGSLampUNVkbp7g1MrZqGjmkiwDUitVZWzUqGosYSRYBp4NQK1P3UWMmiSimbqAc0Ei0lFNNMLBms2/QLMHAwr9frWgTUVwgljKnr1B9KZUHZmXnP170nak5BIPUHBFKapI6wpDS0wmgQoOCCPWqOrxKJhMAQkgyfY96t54olXz7d4u/VfY1SCL5XcyFbr9euasRv0/Oqm4ozA8HP5U9XxjHQUNHRJXWhpwy4I7CrmIrm3aC4XfC45GenuPesmN+lWIZdppHLOFndHP61pMmnSB1/eWrnKSDt7GsyvQIpVeNo5FVo2G1lPQiuZ1rQ3tt1xZ5ktu46tH9fatFI7MPi1JclTcxgfSnBsfSos8cUuao6mire2IceZBw3cf4VkSZTcpBBHQEeg/XkmujB5AHrUN1ax3K5fh8Y3CrjKxPNbQwiOucnnGQc+3+B7frSbun0A4469fw9qlureS2J3YwTgEDj/P8An0xBkcD6YGc9/wD61aoroB7dvf0/+tTeo6YFPA6k5GD3/wDr0NjH60xNjc8UzNPamd6ZlIQ000+mmmjNkZpMU80lMljCKT1pxptMliGkoNFUiGNNN7U4000EsaaSnGkpkDDTcZp9JTIaIioppWpCKTFBDREVppFTEUwimmQ0RUhFPYU2mmS0RkU0ipiKYRVKRLiRYop5WiquTYwqKBS9a+jPjhKKMUUAFFFFABmnU2loAUU6mU4U0UmLmlpM0tMq44GnCo6eDwKtMpMkU08Gol609TirTLuTLTxUQNPU1omFyUGnCoxT1OKtMtMkWnqajBpy1omWmTq1SA1ApxUqHNapjJlNSA1CDUimqTGS9qWN2RgynBFMHelq7kvVHpngbxXDJbDSdabdaNxHIeTAf8K3NU02WwmwRujb5kcHIIrxqN2jYMpwRXpvgbxZDNarpWstm1PEcp6wn/4mkm4O6PMr0ZUJe1pbdUX43xV+2l7Go9U06Swmwfmjb5kcchh2NV4mKsK30mro1p1FUjzROgt5elaMEneuet5q1LeX3rGcTVM3UbcuabcQx3ELxTorxuNrKwyCKqwS4I71dU5GRXO1ZmqPEPGnhyTQb7CbnspTmKT0/wBk+9ctKnPFfRmsadb6rp8tpdrujcfiD2IrwrxJo0+iak9tcAlT80UmOHXsfrWsZXAzNPuGtbpJVPK4/EVt3SqHDxHMcg3D29q588GtTTJ/MjNs5GTymex9K1T6CatJSLKNhqtRtVIHB6VLE1WmKSL6vwKecMuD0IxVZWqVWxVGVjmL2L7PdSR9BnI+naoe1bWvW+6NJ1HK8N9KxK5ZqzNB1NzzR3oqCWhTSwvsnHPDfKabmmycjA+tIhxuiyflJHpQGppfeiSL3GD9aQNQc8okwPNLmoweadmkYuIj8iqtwuKsk1FIKloI6GRcpyaoSriti4TINZsyVzzidMGUXHpUDCrbrULisbHSmV8UvenEUlBRIldBoNxtcLmueXir9hL5co9Kum7SM6keZHd7ty1Su1yuafZy+ZCMelLMMpXdujjirMyZVqpIpzWhMuDVSVawkjpg9Cow4qNqncVA1Ys2BWBXy3HB6H+6ahkXacMOaVqXduG1jyPun+lS9QWhWkAFV5BzVt19agYYrJo2iysRimkVKy0wipaNCKinlc0m2pFYbT43MZyOR6U3FLilZPRji3F3RoWtx5fI+ZD1HpWpFJjDIev61ziOY2yPyNaNrcY5T7vdfSsbOLPXw2JUtGb8c4kHoakrMRw43KeKsxT8Yf8AOrUj0IyLFJmkznpS0zTcSlpKKBhS0lLQAZpy02ihCZMrVIjVXqRTVIVi5G1WY3wKz1fFTxvnvTTE0bNtPhgQcHPFZPibQF1JXvtPjVbtVzJEv/LX3H+1/Opo5cEVoWs+0gg4IqnaSszKdNTVmeWZ7EEEdQaXNd34p8O/2nG19py4vhkyxD/lqP7w/wBr+defbipw2Qw4IPUVzSTi7M8upTcHZm14ZXf4gsh6Pn9K7LWHw0hzjAxXHeDfn8RW2OwY/oa6bV5MoxPBLccV4OZPmrJeR9Zw+rYaT8zEuG4PvVNj3qe4Pz1SuXwpHc0U1ZFYuoV5ZCzfSot1IxphNanlSmP3Uuc1FmlDUEc9xv3WI/KkzTpfmGR1FQg5pmMnyuxJmimUlArklLmmZozQO4/NLTM0oNBSkPBpymmUopFpmvo+pmzYxzZe2c/Mn933HvW9Ou1VeNxJC4ykg6H/AOvXGCtPSdUeyzHIPMtWPzRE4/EHsaW2qOyjiHFcstjaD08P60141eAXNq/nW7d+6H0YVAGxV3T2OtVOxbVxUgfmqIepVeixpGoXVepA1U1kqRZKk2Uy3QVBqJXqVTmkabkTQ85X5T6inw3NxbNlGJ75zg1LgHFO8vNDt1HydixFrEUvy3sKOfVhhv8AvoVcjtbO4wYbhoSeiuNy/mKx3tg+c4qH7NJGcwuVPWpsujFqlqjdm0u7QZjQTJ/eiYN+nWqTAqdrgq3oRg1Wg1K8tJAWG7HcHBrWh8SJcAJeosg6YlXP69aXPOPmC8imvvTs1qiLSrpcxF4HPdW3r+R5o/sWVs/ZbiKf0XdsP5GqVdLfQ0v3MzdTs1LcWdzbECeCVPqvH51CvpW0Zplqz2HdaByaAOfSn4/KquMVeRzT1GSx6YxTMYA4qSM45H4+v+c80mPoTDhDnjAJ/IdP5fz4zUyHbgjkVAn3cZzzjkEEj39e/wCfuKkByxGSDwBjqOnP8/z96gV2Tq+TUqnFVscg8en0/wDrf/XqRGrNxuO5aVs1KpqqGqVX9awlAllgMRTleotwNLmsrGTRaVuakVvSqqtx+BqUMM/Ss3EzZYU1IrVXVqkDVnYzZY3U9WqBTUqmocTCZNu9OtTI35VV69KeH9KlxMZIuKc/WpEbmqyOD9KeDzWbjY55ItK1P3VW309WpWMWixuz1pQah3UopWMyXdSFulNz0pM0WAU+9N3UhprGnYRU1CPDCVOM8NVXca1OGUhuhFZU6GGQoenY+oqkdFKelmGaaTTc4pCaZtYdn0NNDYIpp5pCcHmgloqalFhhKn3WPPsapg1rMN8bIejVkyKUcq3UVRvTd1Zkyvip0f0qj3qWNsGpYSijQSTC+1XILkqevPf+tZCSZA7VOr8cUjknTIdX0JLgNPpwCSdWh/vfT/CuXdWRirgqynBBGMV20M2CM/Sk1KwttTjzIBFcY+WUf1q0zaji3D3amxxQNAPfFT39jPYS+XcIR6MOh+lVqo7bqSuiRgGXDAMvcGs2803BLW/TupNXwaUtTUmtibtbHOMpUkMCvqMUnHrn2rfnhjnGJFB9x2rMuNPkTLR/OP1rWNRMtST3KDccE0ZocFWIPBz3pBznFaCfkLSGlFLTIZGaaae1NNNEsYaSnmmmmQxhFJTqaaozY00hp9MNMTGmkp1NpmbGmilNNoJEIptOpDQSxppuKfTTQQxhFMIp7U01RIykanYpDTEMoox70UyTApaKSvpj4oWkpaKAEooopDCjNFFAhaXNNFLTuMdRRx2opoq46lpopRVJlIevFSdRUS09TVJlXJFNSLUIp4PNWmMlBp4NRg8U8VpFlJkimn5qIGnZrRM0TJlqRGxUAqRTitEx3LANSKearoamFWmO5OpzTgagQ81KDkVaYD6fFI0Tb0PNMpRVp3DRo9L8EeLIntV0vWCWszwkh5aE/wCFdDqunPYyqVZZIH5jkXo4rxWN2jcNGcMO9ejeCPFkawjTtVBlsm4x3hP95fakm4O6PMr0JUZe1pbPdG5E+K0Lab3qPUtPNmVkicS20g3RyryGFVY3x0rZNTV0VSqxqLmidDBLjA65rQglxgGuet5sYrSglHHp0rGcDpTNoHI4rI8T6Hb67pr29xlSPmjkHWNvWrkMuMYq2pyOKw1iy9z5z1nTrjSb+S0vE2yp0I6MOxHtVJGKncMgjnivdvGXhyHXtPKMAk6cxyAcqf8ACvDr+0n0+8ktLxDHKhwQa3i76lGmkwuI/MH3hw4/rTl4rKtZjDJnOQeCPatNSHXKng1ogtpYsI3FWFbmqSmp42qkzNotMokjdGwQwwa5W4ha3meM87env6V0ytWdrdtviE8edycN9P8A61TUXMgRjdaKKK5xhikNKaSkTYW3OC8Z6H5h9e9OzUTcYYHlTmpCQcEUmYzjqSK1OzUSmnA0jFxH01hkUuc0GkTYqyLkVn3CYPStRxVWZMis5IuJkyLiq7rV+VOvrVWRetc7Wp1QKjLTcYNTFaYRilYsbU0ZIIqOnL1prRiZ0+jXGV2k1rMciuU0yXZJ1rpIpNycda6YSurHLONpEMwznFU5BnNX5BwDjrzVOQcmiRcCk4qBxVuRaryLWLN0V3FQsOKsMOKgf8Kgqwbt/B6jofWopBSsDSZz1qWiloQuMiomFWGHFRkVDRqmQ4pCKkIpuKixQzFJUm2k20rBYYeaWNmjYMhp22jbScbgrxd0X7W4ycr17r61fjcOuVrBCkHI4NXLe4ORnhvX1rGUXE9TD4rm92W5rpIV7nFWEcN9aoRSCQejelSgke1Fz0YyLtJUCS469KnDA9Ko1Uri5opKKBi5pRTaXNAWHZ4pQaZml707hYmVqkVsCq4NSKaZJbjb3q1G+CKzlbmrEb1VwaNi1uCMHPzDuKzPFfhtNYhe/wBNQDUQN0sQ4Eo7ke9SRSY6cVoW1wVdWViGHQ0NKSszKpSVRWZ554KZ08QAMCGRGyCOhxXTaoThB/WtmbR7e51E6laqkd7tKyRgYEuf4vY1haofnH06V85mFOUa93sezksPZYWUXvcxpjlzWdctlz7VfkPzEmsyVssx9acNjlxUtSF2qItTnNR1aR5dSQuaXNNoqrGSqEoYGo5BjkdD1pBT1OeDStYpvmQztSUN8h5+76+lKaLEKS2YZozSUUWHzDs0ZpKKCrjwaeDUNLmkUpE2aWow1OzQaKRd0/UJ7CbzIG68Mp5DD3FdNai21hCdPIhuQMtbMeP+AmuMzTo3eJw8TFXByCDipa6o3p1nDR6o6aQPFIY5VZHHUEUuam0nxLBeItprsauMYWfow/GtG60JzGJdMlFzEf4c/N+HrRz62Z3xSqLmpO5lK1SK+KhcNHIUkVkcHBVhgigHFUNTa3LiPn2qZH96oKalV8UjeNQ0FkqZXrOWTNTJJUtHRGoaCtUqgGqUcnHFTLJUWN4yTLPkKaiksY5AcinxyVOrZqbtF8sZbozDp0sfMEhGOxp6Xl9bHEqF1HetZWyORT9qNxgE0cy6on2X8rGWHiZ4xhnZR3B5H61qx6hp96v+k2sLZ/ij+Q1kTafBKOVA98VQk0qSNibeUj8anli9tCXTa3R1Q0uwuBm2u3ib+7KMj8xUM2h3kalo0E6f3ojuH+Nc0txfWp+dCy+orRsvETxN99kb60fvI7MXvL4X949oyh2sCGHUYo24/wD1VvW2vRXSgXcUNwvqw5/PrU5sdJvSTBJJasegJ3L/AI01ieV2kh+2cfjj9xzY4AA6fy/HrUykNjOM/XBJxx+n6ZNalz4dvEy1tsuo8cmFsn8utZLo8T7WUqw6qRit41Iz+FlxqQqL3WTBgegOduQMe/8Ahn/PNOU9cZIJI/E9PxJ/HgZqurFc44zyM/lUysD69zgfTIptDaa3JVYf5/CpFNRKMkYI3cYHfOP8evbmnqeCc9s5P4D/AD+PXipepJOrVIpqDpTlPSspQIZYBp+7NQKaetYuJm0WFYcVIrDNVwemPXFPU96zcTNllTx6VIpqsG/Onq3IzWbRlJaFtTinA1WV8iplfNS0YSRMrGplb1/HiqwOelPVqloxlEtBhTw3pVUN6VKrYqGjFxJw1OD1ADk9aep70rGTRNuo3VFmjNFibEm6m7qaTxSUWFYXdUdzEJ48fxDkU4nFN3U7DWjuZbZU4I5HWjNW7yMuPMXqOo9aoZosdcZcyH01qTNITRYdhc1WvY96bu4qagn1pgm07oys4P6nPFPVh6inXUflycdDUOefrxmg6dJK5ODUiv74qqrkgHGM81IrDvSsYyiXEkqwkpA/Cs9W9DUqvSOacDRkMdzC0NyoeM+vaua1PR5LYmS2Jmg5Of4lrZSTmpopcY7+3ammZ06kqT02OKzmlrpdQ0uC7UyQERTd/wC63+Fc3cRS20pjnUo3oaZ3wrRqLQbmlLcUzdS0FsbPBFcjEiDPqOtZtxpjqSYGDj0PWtM0A8/pWkZNE8zT0OedWjOHUqfekyDXQSKsmN6g/hVGbTozkxPtPXB5rWM+4+ZGWTTTViW0mQ/dyPUVXbitFZg2hDTaWkqiRKa1ONNaqRmxKaRTqQ0yWNNNxTjSUEsZik6U6kbrTIG00040hoJY2kxS0UyBjCoyKlNMNMljGptSEUw0yRKKTmigRz1Aoor6a58SHelpKXNACUYoozSGFFFFMQUUUUwHCikzRnmgY6lptOqkUmOWlGRTQaAaaZSJacppgI4pwxVpjTJQRTxUAqRWq0ykyZacDUQNOBrRMpMmDU9TUQNOU1aZaZMpxUyNVYGpFNaJlFlaerYqBGqTNWmFywrZNPqupqVTmrTGSCno5jkDocMO9Rg5pc1VxHovgbxitsh0/U182wf7yHnYf7y/4V1mo6f5Cpc20iz2UnKSr/I14grFWDKSGHIIrufA3jF9Nf7LeL51jJ/rIjzj3WjWL5onm4jDSpy9rR+a7nVRvtNaFtN0pdQ06P7Ot/pj/aLCQblZeSvsazo3KmtYyU1dBQrxqK6Oht5fU1owzc9eK5y3n960refGKynA64yNvIYetcj448LRa1abo8JdoP3Un/sp9q6KGXirGQy4rFXiy7nzZdQTWlzJb3MZjmjOGU/jU9nPtYq3Qn8q9b8ceFY9Zt/Nhwl/Gv7t8fe/2TXjc8E1pcSW9yjRyxnaykdK3TuUnc2aUHFU7Sfeuxj8w6e9Ws+tWD1LEbcVOCGXDcg8EetUlNTxvVXIaMG8ga1uDGfu9VPqKgzzXQalbC6tty8zR8r7j0rnwfUVhONmCFFFGaQ1IAehpIydpU9ulHamHIOalkyVycGlB4qMGnDpU2MnEfS5ptLQZuNgaoJBkVP1pjipaF1M6ZOaqSJWpIuapyJ1rGSNoGcwyajZeatSJzURWs7GxBilFKy0gp2HYljO1gRXRWM26Metc2p5rQ0+Yq2D61cNCJxujfY5qtMOeakV9y5FNcVqzJKzK0gqq4q4wqtIKyaNUVXXBqGSrTioHWs2jRFZhUTVYYYNRMOakoZnimtSmmmk0WhrCm1J1phqGjRDaWiioYwooooGFNIp1JikIlin2kB847H0rShnB+8QfcVkYp0chjPHI9KznT6xOyjinH3Zm5Sg4PFUba5BHfHcelXAwYZB4rO56cJKWqZOslSBs1VpysRTuaxmW8iioA+cVIGp3LUkx9LSCimWOpVNMpwNFxEympVaqwNSqadwsW42wM1ZjfHf/P8Akms9G6Cp0ammJo2LefBBzyOai1bTv7QjM9t/x9qpJTtJ9PeqscmKvW8+MEHBHQ0qtKNaPLMcJypu8Tg58gNkYIyCO4rLkNeieJNFGrQm5shi9UZeMDAlA7j3/nXncwKlg2QwOCDXjVaEqLsxVaqm+YrvTM05qjY0RR5dWQbuaCxppOKburSxz8xKG9aXNRbqUNSaKjUJsgjBqJgYj1ynY+lOBp3bnmos0zZ2n6idelFMIMfK8p3HpSq4NVuZczWjHUUZopWLUgpRSUVLRopi0oOKTNFTYtPsSBqdmoqXNFjRSJCAetaOka1eaVJ+4cvDnmNjwazA1OU0mk9GXCbjLmg7M9Hstb03XIwt2iiUDo3UfQ0y78P4y9hNuX+45/rXneMNuViG9RW7pfia4tNsdyWdB0cHkVk4yhrDY9WljqVT3cQrPuXp4ZrZ9txGyHpyOPzpocYroLXWre8jwxjlRuoIpk+l2Nz80DtA57DlfyojVvo0dksLpem7oxUbNSrIQealuNIu4RujUTIO8Zz+lUt+1sPkN0wRg1pdPYy96PxIvLJnoanWTpk1mhxng81MshFDNY1DSSXnrU6S+lZiPUsclQ0dEZmssvTPFWI5c881kpN61OkvpUOJupmssgNSAjis6KXGPrU6ydKixpcucH0qCSxgm+8g+tKsnFSK/FK7Q7JrUzZNJeM7reUqfSkjur6zb94Cw9a11alwG4PSq5r7kcnYTT/EW1huZkbsc4rpIdYt79Qt7HFcrjALcMPoetcjNp0E+TgKfY8/lVQ2tzanMLFl9qh04y1RhUoRlq1qdrPoVndEtp9yYnP/ACyn6fg1Yl/p13YErcwyR+h6g/Q1TsNcmgIWXkDsa6jTPEEcsXlS7WjPWOTlT/hTU6kPNGV61Lb3l+JzscpBG7jkD8O/9PyqVXBI9cA57/5x3rpbrQrTUFD6a4in7QueD/umubu9OntZpI5I2VxwVIwf/r1tCrCfky6eIp1XZOz7Eq+vYcAdMAf15/8ArUvTGfSqccrBjuwTnnI5/H1qwjArx+nStOU0asSg1IrVDmgHB7VDiQ1ctA+lPQ/NVdWqRW5rGUTJxLCmnhulVwacGx3rJozaLQfGakVuKqq+KkQ+9Q4mUkWQ1TA5qore9SK/+NS0YyiWd1PV6rhqfn0qHEyaLG6pFbNVVNSK3FS0ZSiT5FO3VADShqVjOxLmjNR7qN1ArDsj1pCabmkJpisO3VSu4dp3p0PWrOaQ8gg9DRYqL5Xczc8UlTXEezkfdquxoN1JMXNITx+NJkUwnge1MYsqiRNp/wA/55rNI2OVPHatAtg1WuU3DcPvCixdN2dmV8qo7gdKcG65qAEjg0obn88/5/Ok0aMtK5FPD596rBuOppQ3P4UrGclcuK/NSK2feqIf8hUiyc+nvnpS5TnnTL6ycfpRMIrmPZcRh1xxnqPpVVZeOcD61KsnPIPFSc/K4u6MS/0mSEF7cmSL0HUfh+dZuecfga7AN6H8j9ap3mnw3WWA8uX+8o4P1qlLudNPE62mc3nNFSXlrLaPiZQFJwGB4NQg8ZNUjp0eqA0Z5ppbj29j9aM81S2IYGo5IY5B86g/hTyR1GT+FITTRJSk0+NvuEr9eaqyafKn3cN+Na26kzn8elWptBdmDJDIn3kYfhULda6I8rgYOePrULxRyN8yqfw/z7VoqguYw6Q1qPZxE/KCO/BqCSy4+STPXqKtSQuYomm1aa0cd1/OojbyematMV0QmkqQxOOqmk2N6GmQ2RGm1IUbHQ03Y390/lQSyOin7G9DTdjeh/KghjTTWp+D6UhB9KZLI6awqQqR2pGH86okiNFOPB9aKBHNUUtJX0p8OgooooGFFFFA0IaKDRigBaKQUtMAooopjFpQabTqAFzS02lzTQ0x1PXpUVOBqkyyZTnrS1GDTlNUmNEwNPBqFWxT1Iq0x3JgacpqHPNPU1opFJkwNSKcVBTlOPzrRMtMsqetSK3FVlPepAatMZZDVIrVXRqlB9KtMaZYU04VADmpFNWmBIKcCRyDgjkEUylzVoDs/BHi+40a48t/3ltJxJC3Rh6j3r0W7tLa8sRqeiv5to/LJ3jPpXhOa6bwh4pu9CvQ8Tko3Dox+Vx6H/GlqnzR3PPxOEfN7WjpL8zu1YqavW1xzU+2y12xOoaMQGAzLb/xRn6elZWSjYOQR1BrWMlNGVDEqej37HQQXHFX4pQfeuat7gjrWnbz56GonA7lI2Gw6etcl418KQ63bmWLEV7GPkk6Bx6H/GukhmyevNTFgy9M+v8An86zXulpnzpPDcWN00NyhiuIjhlbqKvW8omXIPI6ivVvF/he3123LDbHeIP3c2P0PqP5V5Bc29zpV60FzGY5VOCp6Ee3qK0TLTTL6tjipAarxurqCvTFSbqtMpxuWonwcVk6vbCKbzUGEkPI7BqvqfWpGVJoWik6MMfQ+tElzIztY56k606eJ4Jmil+8p6+o9aYevFYWCwvamnpRmikwsIDTwaYaUGkS0S5pQfeo88UueaRlKJJSMcimZFLmlYjlGN3qtMnerZ61Gy5FZyRaM6RMiq7JzV6RcE1XdayaNUVGWmFasuPWoSKEWNHFSQsVYGo8U5aYzcs5dygVZY8Vi2suxgO1a6sGXPtVx2MZR1uMYVBIKsNUcgpMaKrVAwqxJwaiYcVDRois61HjnmrDioWX1rNotEDDvURqdulMYUWGiMGm049abUtFpiEUlOoqHEtDaKMUYqbAFFFFIApKWigA5HQkGrVvdEMA/wAp9exqrRUSima060qbujajkD/Wn1jRStF0JK+npV+3uQy9f/rVjyuO56lLEQqItU5WIpoORRQdCJlkqRWqt2pQ2OlMtTLWaM1Ar9KeH96LmilcnXrT1aoVNOBp3KJ1aplYcVU3ZqRX9aaAuI9WI5MVQV6nR/WqTJZrW9wQwIJB9azfFWhDVYWvLBAL5RmSNRjzR6gf3v509HwavWtwUYYOO4NE4RqR5ZGc43PKG4JB6iomNei+LPDyapG99pyBbxRukiX/AJbDuR/te3evOWzux3HBFeZUpOk7M8uteLsxppKM4pm7NSczkPJA60A1FS5IoJ5idTT1bFVlbFSK3pSNYzJwaa0W75kOG/Q01Wp4apcexspKSsyPcQdrDBp4ankBhhhkVGyMn3PmHp3FCfclxcdVqh+aKiDA9KcCR0pgpD6KbuNOBzSsUpWFFFJS1LRqpi5pQaZS1LRopEgNO6jFQ0opFqRLEXhffAxRv0Na9jrzphbglD/e7Vig07gjmplFPc2o1qlB3pP5dDurTV8hSrAr6g1fN1b3a7bmJJAfUc/nXmyGSFt1vIU9s8Vo2uslWAulK9tw6Vm6bWsT1aOaxl7tdW/I7CTSIHUm1mKd9snI/Oqc1heQctFvT+8nzD9KrW1+GTdHIGHsa0bfU3THJqeZrc7uSlNXiyhHJ6fiDUqSetaZntLr/j4hRj/exgj8ajbS4W5trjGf4ZOf1qua+4vZSjtqVlkqdZCD1qvNaXVv/rImK/31+YfpTEkHrT9ClNx3NKOXjk1YSWstXqZZKXKbxnc1o5M1MklZccgOKnST34qHE0UjSEhzUivnpVFHqZZKlotPUuK56cYqRSOMdM9O/wDntVNX9akV6mwx81vFN95QOOtUns5YPmiOQO1XlanBuKpNktEen6vNbtsYkY7Z6V19nrdtqEIh1WMTR4wJBw6fQ1yEsKSj5hz6+lV9sts2UPFTOCkctbCwqeTOx1Tw63kfabIi8s8f6yP76f7wrnWhkjO5Pnj9R1q5ofiC4sZg0chjbv6N9a63ydP8SDfamOy1PGSn8EtEak6WktUcbr1cNpV1j3/zOJjYMOKdVzUdMmtLho7iIwzKeh6GqXKna/yn+ddMaikro7IzjUV4seDTlNR06hq4MmVsqKetQBvanBqxcTOSLCmnhsVArU8NWbiZSRYVqkVqrhqcD61DiZNFlX45qRXqqGp6vzyT+NS0ZNFtWyacGqqr+/FSK/p1qGjNosZpcmoFcH+dLux9KVjNosZpc1BvpdwqeUixLu5ozUW6jdRYVh5OKTJqNnxTSeOtOwrD9wPB59qpXEe1sr92rGaQnPUU7Di+Uo5pCalmixkr064qsW9KLGyd9hxOaYx7etIx5ppNBSRWnTacjpUWKuONykVTIwcGkaJ6BmlDUyigTH7u1OV/Uj8DUVGffiglosK/Hb3wf5f5FSCUf/X7f/q/x96qZ4PvTt/zfpmpsYSiXkm555+n+fb9akE3uDWeHwSM8e1P8zI46449v84qeUwlAvsUkXDjIIwQayb7RsKz2bc9djH+VXBNk9AB0GeKcspXH3u3cc/5/rxTWgozlB+6ctKrRMyupjdR0bj/AD+tNbg46fXiuouY4LmPFxHuGMhuMj/PPtWJqGlzW+Xh/fRAn7o+YcVaZ0wrKejKO78DwSD2/wA4ppbj0OM9cU3PfOaTORxj2qka2FJ54xz0/wAn8KQtz3/Kmsc9RmkLdweev9f8/jVBYcW9s+39P8/1pGOOT0zk/r/+ukLADGAe/NRs2Bk5yAckdePr+FUiGh3OOeo6n/P5Uwtn096D949OPT+lM/hwD0H/AOqqRLQE/TH51FnrT2PzelMqyGBph5pzU09aZLGEUxh9aeaYaRI003sadTW700SR1G2c1If/AK1NPWrRDI2+6ajPNSmmMKsTIitFOJ9jRQI5WjFLRX0p8QJRijvTqAG0UppKB3Ciig0BcKKKKBhSUtFMYlLmiii4gzS9KSimhjqUGm0opgmPBp2eajFPFO5SZIppwqGnhqpMq5Opp4NQBqerVomUmTBqcDUQNODVopFJk6mpFbFVw1PBq7lXLCmnq2KgVsdaeG4rRMLllWzUimq6MBUqtnrTTBMsKeafUCmpFbPStFIq5JmlpqnNLVXHc2/Duv3ej3sc9vKUdeA3bHoR3Fes2V3ZeKLYz2SrBqCLmW3z97/aX1FeGCtDSdTm065ikikdCjbldTyp/r9Kdr6rc4cThFV9+Gkl+J6m6vFIVkBVh1BqaGbGOfxp2i65Z+KYlhudkGqgYWTok59PY+1QXEMltIUmUqy9q1jPm0e5yUq7T5Jq0ka1vcep59avwzbuprm45SrVdguD+FKUDvhNM3s5HFYHirw9a61a4m+SZf8AVygcp/8AW9q0YLjjirQcNWaVjS54PfWd1ol81teIR6MOjD1FSqwZQRzXrmvaNa6tamG6jyOquOCh9Qa8n1fSbzw/eGK5Be1Y4jmHQ/4H2q0zWMrgpx1p6moFPzD656U9W45qkymrhf2/2qEMo/eoOPcelYfQ89e9b6vg8VU1O1D5uIhj++B/OplG+qI2MvFFJmishgaKKSiwrDgaXOKaKU1NiGh1LTQeKX0pEtC01hTqQ0mhWIZFBFVnXsauNUMi1m0Uii68GoSKustQMtRbU1RXxSCpCKaRTsMF4IrTs5twwetZg61LE+1qEJo2c1G1JHIHXOacaqxFiCRc1XYYq29QOOKmxaK7Co5FqYio2FQ0UkVyuKay1Mw4qJgagZCRTMVOR61GRSKI6SnFfSjFKxSG0YooqGihMUUtGKmwxtFOxRilyiG0U7FJijlYCUg4ORwadijFPl7j1WqLMF0U+9+dX45VcDtWRinIxQ5Q/UVlKl1idtHFuOkzZoqnBdggB+DVzOelZbaM9CE4zV4hSg4pKKRdx6vUqv71XozTKUi2rZxUgNUlbFTLLinc0Uy2rVKjd6po4I4NTo1Uii2j1Yjkx9Koo2TU8ZPWrTIZrW8xTBBwex9KwvGHh3+0VfUNOQfagN00Sj/Wf7Q9/Wr8b9M1ftp9rDkj0pTiqiszGrSVRWZ42xIJB4P0pteheMvDYvFk1HTUAn+9NEowGGOWHv6156eDg8H0rzalN03Zni1abpStIKKbuppOagyciTNLnHSoaUE0CUicNUgaqwanBiKVjWMy0Gp6tVZWp6tmpsbxqE7Kr/e6+oqNo2Xp84/WgGnq3pStY192XkRAg/4UtSttb74z700xf3D+Bo5iXTl0G5pwamHK/fBFGc0b7E3a0ZJRTKUNQ0Wpj6KQUVLiaKYuaUGkoqWjVSHhqU4brUdKDSLvfRiqrRNut3Kn07Vdt9WZCFuVIPTetU1anYBHIzmh2e46cp0nek7eXQ6GG7LqGjcOvtVy31AqRyQa44RNE2+2kMbexq5BqrL8t9Gf+uiCodPsd9LM+X3aq5fyO5tdTIwMn86tObS7JMsSbjzuX5TXHQzLIoaCQOPY9Ktw3brjniosevDEqSu9ToH03vbShv8AZk4P51XkjkhOJUZfc9KhttRI4zzWpDfBlwSCOhBHFK7RvFQlrFlJWxyKmjk9c1Ye3gkyU/dsfTpVWS3mi5IyPUGi6ZXK0Wo3qdZO1ZqSVYSSm0UpGgj59alVyOKoo9TK9RY0TLavUqvVNWqRXpWKLYbjilznrzVZXweKkV6VhDZIQeV4PpUlpey2zjcxwDnPdfpShqZIoYUvJilFSVmd/put2mt2yWmtEFukV0vVfY1l65o0uny+XPteNuUkX7rD1rkY5ZLaTK8juOxrtfD2vxTWv2LUf3lm3AJ6xGocXHVHj1cPPCvno6x6o5yRGh+9ynr3H1pM56V0OtaW9jMMESW8nKP6isCe2MeXj5HcVrGr3OmjWhVV0GaUGoElB6/hUoPpWhpJWJVNPB4qLOKUGpaM2Tq/Snq3rxVcGnKcmocSGiypp4qANgU5XrNoycSfdjtS7siot3WlBFQ0ZtFjf+IpysB+VVw1O3UrGTiT5zS7jUCvmnBsUmjNxJgaN1RbsUbuKVibEpbNNzTd1JuoFYdmkLc00mmk89aSCw4tVaaLPK8e1SZzSZp2GtCmeDzTSatyKG5PWqsilTzSNVK43NV5V+bNTNTOootoUV+9FOK4zTaVihKQ06mmgQA0obmmH9fpQfvcc0END93WlDYHFRZ9OtJu4HvzSsZyiTh+cqc8Y/DB5/WneZ97sDxg8569fX/69Vg3al3/AIfTt/n+lJmbiWt/y+vOMdMnn9cj+dPWVRznA65A7Z6/5/WqYYYzjGe/oc0u/HGQBxjPp1x+Wfzz2oRk4jrqziu8lhtmPBZeeenNYl3aS2w3OMoc/MOnXvWysh2bm67VJ7Z7n8//AGanCQ8jB78dc56HHrjGPrjjvSZUasobnNbvQHPXPX/P+OKQn9OOvStm70+KXc8OIm68dB/n/D8Mi5t5bZsTJtwcZ7GrTTOmFSMyNunI9eOn1pj9/wBePb/IoZj+P6n6evf8+1ISe3Y5/wA9qtFtAev9P89fWm5/likJxx36emKYTxVohocabQTzSZpktCGkNBpCeKZm0NJppoNJSIYjUwnintTDTRI09KZTjTCatEsaaa1Oprc1RLG49aKTNFMWpylApTSV9KfDi0vWm0o6UDFpD1paSgBKWkooAKTvS0lAxaSiigoKSiigQopaSjNCGLS03NLVXAWnA4plLTQrj6dmo80uadykyVGwRUisKgBpw4qkyicNnrT8ioAeOKdmrUirlgGnA1CpxTwfSrUirk4PvT1YCoA3rTga0UhllTxUgPPFVVNSq1WmBZRqlVsVURqkDYAq0x3LQbpinq30qsrCnq1UmCZZzS5qJWpwOapMdy1a3clq+6MkjOSpr1Dw34sttYtY7HWZArAYjuz95PQP6j3ryenxSPFIHjbawp3u9Tnr0I11Z7rY9ov7KWzl2yDKHlXHIYeoqurYrB8H+MgIl0/VEM1pjAUn5k90P9K6i8sxHBHdWsguLOTlZF7ezDsa2hU6SPPUp0pclQSKcg+nvV+G4Pr+NYoNSxykVbidsKh0CyB1qtqFnBe2rwXKLLC4wVYVUguMH+lXI5g3Ws7NGyfU8v8AEHh+40OQyR7p9PJ4kIyY/Zh/WslSCAR0xx+tezyIkisrqGRhgg9DXn/ibwo1oHutJBa36vAOSn+76j2oRtGfRnNjpx9KmjbH+etVVkHUetPDZpplPVFLUrMxt50XMTHoP4T6VRroI2GCp5U8EHvWTf2v2Zt8fzQseD/d9jUOPVCKtFJnmkzmpAdThTKdSFYdRSU4dKTJaENFKetJilYVhKawzT8U0ik0Fiu61XkX0q8yg1XdazaLRTYU2rDDHNQlaVihlFLikosMs20m01dz3rKB9KuW8mRg0yWiwTUTDipc0w80mgK7DvTDUzDpUTCpZa2IjUbjPapyKjIqLDSIcYphB96mI5ppFKw7EBFNI5qVhTSOamwyLFJUhFIRSsNMaKKDRSsVcSjFLRSsMSjFLRSsAmKMUtFFgExRilop2ATHrUsMzRHg5HoajopOKe5UJuDvE0oblJB/dPoanrGxViG5ePg/MtYTpNbHfSxiekzRoqKGZJOhwfQ1LWNmtztjJSV0FLmkooKHgmpFkIxUFOzRcpSL0c3AzVhHB6Vlg09XI71SkVc11bpVmN8GsqG429eatxShuhrRMdjYtpypHOPSuX8beGxOj6lp0YDjmeJe/wDtj+tbKOQavWtwVK89Oh9KU4KorMwrUY1Y8rPFjwcUV3Xjbw0oV9S01QF6zQqPun+8Pb+VcLXnVIODszwKtOVOXLIKKKKggM0oOKSikNMkDetOVsHioaUGhlKTLIenq1Vd1PBpWNozLIang1XVqeGqbG0ajWxOGoKo3bB9RUQanbs1LXY2VRPcUwn+Fs03aw6rTwacHIpXaK5IS2IM05WqbKt94Ck8qM9CRT5u4vYPoyPcKWlMB7Nn603Y69VNO6Ympx3QtLTN3tTs0nEaqDqUGm0ZqLGykiQGnHB4IyKiBpwakWmN8rY++F2jf1Bq7BqbphbtMj/novWquaXgijR7jgpU3zUnb8jchkWVd0Lh19Qf6VainKY5rlgjxPvgdo3Hoa0rXU0YiO8Ty3/56KOD9RU8p20cbry1NH+B1FvfbcDNaUF2GHJ9e9ctyqhhyh6MvINWYp2TvmpcVLY9eninHRnStFFNg4Cn1HFQGF4+o3L6iqNrecc1pQzhuh6VnZpnZGcJrQjVh2OamVqGRH5Hyt7VESVIDcHOAe1VdD1RbR6lVs1SDYNSIxHWkyrlwEetSK38qqK2e9TK1KxSJ1f3p4NVwadmlYZITxzSRyPbybo+ncdjTN1BJoQeR2fhvXIZIRY35zavwu7/AJZn/Cl1PTzazMMlkJ+Vx3rikcxtleldl4d1Zb+EWF237wD9057j0+tYyhZ3R5GIwzoy9rT26oxbq1LPvi4foR6/55qnHIVxk+mQeo/z0rpr21aJ+Omaxr6yEwDIAJPp16URnbc2o11NWkQrJuqUHI61nKxVvnyG756irMb8fjzWykbTh1RaBx0petRK2akBoMWPB9M1Ip6VADT6lohk2R/SnZqLPIx07f5/KnZ4/wA/59KhozaJt1OBBqEUoPb/AD2qWjJolFOzUeaXNSQx+6nbuKizzS5pENEm6jNR55ozzQS0O3UjGmk0ZosKwuaaTQWpjHIosFgJprEHrzRnFNJosOxG6cfLUDA5qwTTGGetKxSZWPWkapWWozRYq4ym05hzTSOtTYdxh+7xSdMilzTWpiE9qTr+NITRmlYTDODSbsd/bikPXgD8OP8APamnv0P9aLENDt5wc/XnrS7xk4z17H/PtULe+M9OlJnPc8nvSsQ4k/UcZGD2/wA+opGPyMBtIKk45HTPv7n8x7moS2CcgcdsfX/6/wCdJu+XHTnp2HPFCIcSy0jbiwycHI9uv+J9/wBKN4Zem6PoOMg/T8PX2qqWy2c9OBTS2SSeSepPJqkZuPYZc6csmTA3lnONp6d/yrKnikhbEibfT0NbO/8Azmhn3KVcBlPUGrTLjVlHfUwAc5oNac9jHJzARGf7p6Vn3EEkHEi8eo5FaJo2VWM9iOkzigYzSHvVDAmmmjIpueaDNgTxSUGkpEMGqNgR1qQ1Ge+MD6DFNEjG6VG3WpG6Uw//AF6tEsb2prU6mtTJYjDJPFFLkc8d89aKok5LtRRRX0p8OFFFKBQAUd6WigLjaWlpGoHcKSlpKGAhopaQUhiUUtJQCCiijNAxaKTNFFxi04UwGlppgOzS02kqrgPzing1HmlFNAnYlFOBqIU4GqTKvoTg05WqEHFPDVVyrk2acDUIbNPU1omNMmDU8HpUOacp55q1IaZOrH9alVs1Wz/KnBq0UhlpW5qRWqsrZp6tVJjLQapFeqqvUitVXC5aDZp1Vg3NSA4qkwZMCQcjg9cius8KeLJ9LlKSMrRvgOrcq49/T61yAb1papStoZVIRqLlkj21UtdTtjdaSeFG6S2Y/On09R71R3YNebaJrdzpc6PFI6hTkMpwy/59K9M0/VrLxAikvHb356Hokx/9lNawnY86Snh99V+Q0Pg1ZiuCPpVW4ilt5XinQo68EEVGXINbb7HRCqmro24bkEYzmpg4b2rCjmP4VajuSOv5VPKdMZXMrxN4Yjvt91p+2O76smcLJ/ga4N1kgmaKZDHIpwyMOh/rXrSTggciqWtaRaaxDicbJx9yZRyv/wBalY1U7HmYanK/y7X+ZG4INT6vpd1pE2y5TMZPySgfK1U1bNI0TuUb20Nu+9DmE9D3Hsaq1uI2OCAVPUetULyy2fvIeY+47iocQKVOFNoqQHg07NR0ZxigTJO9ANJwaKQC0Gk7CigBDUMikVNimsMipaAqsPWonX5TVpl61CRWbRRWxSYqVlxTGFIoaBTkJB4pADR6UAy5E+7/AAp5IqkrYNWlfcM0E2BuaY1PbtTDQ4lEZXFMYVKaaRUDIWFMbpUzCmbaVh3IiMdaYw596mZTTWX0qbFEJFIRUpFIRSsIhwKTFSlf5U0ilYCMijFPI54pMUco7jcUhp2KX60uUpMbSVJ9KNvFSMjNFSYox/8AXoGMxilxmnYpQPWgBmKMZFOx1pcUAIBjFTxXLqfn+Zf1FQ4xSrSlBMuFSUHozRjkVx8ppTWcBjnpU6TsOHyR61zzotao76WLT0mWh70tMVgy5U5FOzWPqdiaeqHA05T1plLmgZIp/GpFfaagzT8/NTTKuaMN2R9/kVehlVhwcisNW7VJHMykEE5rRSC501tPj5W5U8etcR4z8NfZi1/pyf6OTmRB/AfX6V0ltdq/DHB6D3rShlDKUkAZG4II6iqlBVFZnPiKEa0bM8YzS10/jLw42nyG8s1LWjn5gP8AlmfT6Vy6nNeZUg6crM8KcJU5OEhaKKKgQUUUUAFOVqZS0DTsSA04NUIp26kUpk4anhqrbqcrUmjWMyyr07dVcPinK9KxrGoWAaUGoFanh6lxNY1CXcRTw9QhvWgEVPKbxrE+4N1ANJ5aHoMfSoxSg+9KzRanGW47yj2b86YVZeopwc04SUk2g5IPYiBpc1KSrdRmmmP+6fzoDlkthAacKjII6ilDUmVGXcloIDDDAGkBpaNjTRqw+1uJ7Fy1u2VPVG5BrVtbuG6wIsRTd4mPB+hrHpGQN7H1FJpMunUnS0jqux0iOQcEFWXqCMEVbgnKnrXP22osqrHdguo+7IPvL/jWrG/yh0YPGf4x0/H0pep6NCvzfAzet7kMOTVrO5R3HpXOxyEcitC3uivBqHDselSxKejNDbg8dPSlzSJIGHFKf1qTq03Q9WxUivxVfNPUimCkWlfHFODVXVuKkV6RSZMDRniow2aXIxRYY40scjROGRirA5Bz0qPNISKVhNXVmd/peopqtjl8C5jGJB6+9VrmDYeOlclpt5JaXCSoeR1Geort45o7u3EsfKt29PauaceV3R41ei8PK8dmYGoWgmBZeJP51lK7IxDZz0IrqZYuTWZf2XmruXhx0x3ojI6KNdPRlKOQEjHeplfsfSs7kMQRtI/Sp45exJGR9cVopHRKHVF4HIpytVdSeq/Wnq2avcwaJweB9M04Nn34Hv2FRA05W556UmZMl3fl16/SlU9jUQPSl6VNiGibdxxn05FKG/wqLPpSg9KloyaJt2eaMmo92KOgqWiGSZpcmo80mfelYQ8txQWqMmkzmiwiQtTN3vSU3NNILDiaTNNJpueaAHHpTD1oJzTCeaLBYU9/8/56io2HFPzxTGoGMYVGe9SGo6VhoY1MPNPbpUZoASm5x1oNNpABNNzQ3Wm0WJaGsSKPYAnnpj/P+TQaaTSaExT1PT160w8ilNNNKxLQuabSU0mmibDycUm4VGxwtJ1PHNVYhq6Jg4zS+YNp9Kq5znrnFJuxnHXB5PGf8/1p2M3AWa0gkPHyE+lUpbOVPugOvt1q00mDnjGCf0zQJSG5PtmrQ05RMtjjg5HsabnmtWRlcESKDyRz/n/PvVZraJ8mNmU5x6jNNFe0vuU6Spmtnz8m1/8AdNQurIcMCDnHNMLoQ0ylJ9aafWhCGsOlNpxppqiWNprU40h5qiSM0UpJHb+dFUScnRRRX0p8OFOptOFABRRSUALSUUUAGKSloxSYCUUUUDEpKU0lAIM0hFBopDEpaMUUBcXNApKKBjs0tNozVXAdS03NLmmmAuaUGkFJ3p3AlDU4GoqcDVXKuSg09WqIGl3VSY7lgGng81WD1IrVdx3J1NPyKhBp1UmO5ODTlbtUCt608HNaKRRYDVIGqrnFSK9XcRZDVIH4qsDT1Y8c1SYXLQbNPDVVBNPDVVwLIarFndy2sm6FiPUdjVJWpwb0qkxNJqzPTPD/AIshv4UtdYDOFACSA/vI/wAf4hWzfWjQIJEdZrZhlZk5Vvb2NeOq5U5UkH1zXU+GfF1xpjGOUq8L8PHJyj/X0PuK0jUaOCrhnB81P7jrGJxgcc5/SgS4PercMdrq1ubjRixZRmS2Y5dfceorPbK8EEH3rojJS2HSrJluOcjvnmrMdyfXAGayDIRjmnxykHg+9B2Rd0bUvk3ULQ3MayRnqrCuM13wzJaK1xpxM1uOTH1dP8a3kmIFWo7zbg80rFqVjzdW5p6vt5U4rtNY0W11NWlgIguuu4D5W+orjL20uLCfyruMo3Y9j9DSsaxmmVLmzEmXgHzdSnr9KzjwcYwR61sBqZNFHcD958snZx/WocSrmTmlp1xC8DASfmOQajzUFDgaeDUVKrYpCsTEUlAOelBoFYKSijNFgsMYVCwqw1RNyKmwyBlqNhU5FMIqbDIMYpDUjDANRkUrBcSnq22mUGkMshtwFB5qBG2mp1ORkUxBimkU6kaoLGEU3FSYptIRGwppFS4ppWlYaZDtoIqQjimEUrBcjIpCKlxSFakZDikYVKRSEUwIcUYxUmKTGaAGUuadtpMUrDQGlpKXNS0UmGPSjpTsUuPSpKGUp5607FFFhkeKdinYoxQIbS04AGjABFMBBwcrwanSf+9xUOKMVE6cZGtOtOnsy4DnkdKXNVFJXpUySBuDwa5p0XHY76eKjLRk3anZyc1HmjdWR0pkqmng1CDTgaZVyZWIPFX7W8Iwshz7+lZqtzTgcHPSqUmhnTxyRzwtFKBJE4wQe49K858WaA+lXPmwAtZyH5W/u+xrqba6eLGOR3FbCPb6hayQTgPG42sp7VpKmq0bPc5MVh1Vj5nj+aWtXxJosuj3hHLwOcxvjqP8ayCa8ucHB8rPDknF8rFJpaZmlzUhcXNJmkzRQIcDTqZQDQNMfRmm5pQaRVx26nBqZRQUpEwanB6gBpwaixSmT7qcrVBnJ4pdxFKxqqhYDe9O3VXD04PSsaKoWM0Z9Kg3U5WqbGiqMmzShqjDUoNJwNo1mTBgetJtDdOKZSgmp5TT2ie4YK05W9aTNIRmlYd7bEoOaBUXKmpEbNDRpCopaDqkt55bSQtCxGRyp6Go6WpNUtbp6m3Z3cd0P3Y8uTvGeh/3f8KuK2DjuPXtXLnrxwc9a1rHUg22K8OGHCy45H19anY7KVdPSejN2CcqetaEcwZaySjL3DA8hgcg1JC5T6U7J6npUqrWjNTNLuwcVXjl3CpOtSdV09UTBvenq1VlPY08HFKxSkWVanBqrhqcDSaL5ifd6U3NRhqXPvQFx2fTNbnh/Uvs0wSVv3T8Eeh9awM+9LHJtYc1Mo3RnUipx5WejSAduR1FVnj71n6DqHnRCCQ5dR8vuK1DxXJblZ4s4ulLlZk39l5wLIMSD9axfmU4YEMOorrWUGs7ULH7QpZOJP507nVQxLXuyMeOQr6n29anjk3KOf8A69Um3I+1gQQec08N0I/CmpNHXJJq6NFW9afmqKTc4NWFf+laqSZhJFgGndaiU09TRcxaHg07NR5p2akzY7NLmmijNBA/NJmkzRSsAE8UZpCaQmpJF3GkJ4pKTPFMBWOBTCaCabmgBSaSkJpuaAHZpjGkJppNACnmmUZptACNxmo2pzGmGpAbTGp3amNTsAhNNJpaaaQDSaRqDSUiQpmadTKAENNzStTTVJCEJ9Kb14OOeP0oNNbp/OghoUtnpwOuM8DrUbHj8PTp2/zj0pWJ5prE/wCRVWE0I3T39KZmlbls1HmqsS0KTjvz7dvWms5b3Pv+NBptFiWgLZz0xjp+NHnHGMnHoTkUw0yqRNhxI7oh/DFRssZ6Bl+hzTqY3Q8kcetCAY0S/wB4gfSmNGvPznr/AHTzUjc5zTTn/wCtVWFcjaNR1f8ASmFF+XDHn1WpSOD/AJzUfTp+PvTRLYzAOCNxBAI6DtRTxx/9fmiqJuzjaUUdKTNfSnxAvekozRQAtFAooAKKKWgBKKXFJSYAecUlLSGkAUhpaKBDaKWkoGJRS0mKBoKQ0UtA0IKXNIaSlcY+im5paYhc0uc02nA07jFpQabmjNVcCQGnBqizSg1SYyYGnhsVBmnK1NMdywGp4aq4anhuPSqUgJ1an7qrq2KerZq0x3Jw1OzUO6nbqtSKuTq1PDVXU08GrUhllXp4bmqqtUitVKQiyr56U8ORVZW9KerVakFy0rZFP3cVVVqercU7gzU03U7jTp0lt3dWQ5BU4I+hr0HT/EVnrahdQKW13gAXCjCuf9tex9xXlwb1p6SMjAxsVPqKuMrO5z1aEamuzPU760ltJAkyY3fMpHIYeoNVc+vI/nXPeHvFctrH9lvAk1qePKk6A+qn+E11P2eG8gNzpchmTq8Tf6xPw7j3FdUKiktTBSlSdplYSkU4T4qs+QSKaTWnKdcZ3NCO5x0ODVhpYLuAw3kayRn17Vi7iO9OEpHQ0rF2vsU9U8OyQAy2LGeDGdp+8v8AjWFnDEHgjqPSuxhvHRuDxTLyystSG51EM/USJx+Y70nEpTa3ORZsqVIDKexqpcWGfmtjkdShPP4Vr6jpdxYtllLw9pE5H4+lUQ3Ss2jVS6oyOQSGBDeho3VryJHMMSrz/fHUVn3FlJFzH+9T1UdPrUOJakmQhyKkU56VX3UoYg8VIyxRTVfcKdRcANMfvT+tNPSgVyMio2FTGmEZJpNDIWFRtUxpjrUsCGkNPYU0j+dIdxtORtvSkxSUMCyrbhxS1WUkHip1bP1qGhpgeDSU49abSGIaSlpKQhKYRT8UlKwDCMUmKkpNtIZGR0pOlPI5pMUAMxSEVJ2pCKQEeKQrUmKMUDuR4pMYqXbSEUWAj20ucU7bRjFDSYXFHNGKMZoGR05qXHsWpBijFOUg+xpdhqbFXGYoxTiCO1GKAG4opaXFMBtFLijFCBiqxU+1Shg3TrUNHQ5FZTpKWxvSryhuTg05WqEP604HPSuWVNx3O2FeMloTBqerc1XpQxFSbKoWgxqWGZo3DKcEVURqlBxyKcW0y732NxlttasGtboZJH0Kn1Feba5pc+kXjQTj5eqOOjD1rsY3aNwyHDDpitOeK21+xa3uAFmHKt3U+o9q0nBV4+Zw4vDqouaO6PK6KtapYT6bePb3CkMp4PZh6iqleZKLi7M8bXZi0UnaikMWiiikAUUUUAOHFOpmaXNBSY6im5pc0DuLS5poOaWgaY9T60oNR0UilImz6U7dUANP3Ui1IlDU8Gq+aUE0WLUyyGpwbNVw+OtODZpWNYzLANLmoA1PVqmxqqhLnNJSKc0tFiua45W9amBBqtTlYiocTenWtoyejhuDTVYHpS1PqdN01c0NN1KSy/dyjzbc9VPb3FdFGqTQC4tnEkJ7jqPY1xynselWtOvp9NuBJAcxnhkPRh71NrHTRxDp6PVHUqSuKsI+aW3SDUrP7Vpxyo/1kR+9Gf8AD3qHG00M9alUTXNHVFkcihW7NUIalzke/apN+a5Opp2arq3NODe+adg5ifOKXdUG+lDcUWHzEuaM1Hvo8wUCctDQsbh4nVkJDqciu0s7lbm3WVT16j0Neexy7WBFbuj332eQZP7p+D7VzVYdTDEU/axut0dVmk/nUYcHoc08EGue55bKmoWCXSZGFlHQ+v1rnZopIJNkgIYdq67NV721ju02yDDdm7imdNHEOHuy2OYBqRXIOQSPwourWW0k2yDjs3Y1EDTO26krovxzBsdqsKc9DmskMR0qWOTA5q0zOUOxpg8c07Iqmsu7mpg+aasc7RYB9KAaiD+tKrcUyGiTOaM5pm4Gl3elBIuaQmmk0mfWpAdmkzzTc0maAFNJnFNJppNAhSaaTSbqQmgAJ9KaTRSGmAZph6UtMJ60gEJpCaCaaTSYMGNMJoNNzQAN1pjU49aYaLCEpDQaQnmpENP1pDQTTSaBCMabmlamGqEJxSE0E8cUhNMQh70w0pNNJpiYjUylYikqiRDTWpxphNAmNNNpTTaZDEJ5pppW602mIQ0w04mmkUyRKYafTDTRLEoooqiTjaBRRX0h8SFFFFACgUuKbSg0AFKKQUpoAKbmlpKGAUUUUhBRRRQAUlLSUDEpO9OpKAEpKUikpDQUUUhoGLRTaKBDs0ZptFIY+lpgNLVXGPzRTRRTTC4/JpQaaKM1SYEmacDkVFmnA1VwJ92Kcpqvmnq3FNMaLAbmnA81XB9Kk31SkBODTg1QK1OBq1IdywG5p6tUAb1pwNUpDTJ1b0qRTnGTVZTTs9qtSGWlbIpwaqytTlarUgLStTw1Vg1PU1aYixnjnvV7TNSubG4SSCRgVOQQeRWWD6U8NTTaE0pKzPR7DXbHV4wt8RBdf89lHB/3l/qKlu7WW3I3gFGGVkU5Vh7GvNlcqdyEgjoQcGug0XxLPZAxS7ZLdvvRuMq3+B9xXRCs9mczpSpO8Hp2N5qYTirUT2eoRhtPZkkPJhds4+h71WkQqxVgQw6g10Jp6mlOqpO2zG7sU5ZMGojTc4oubp3NCG8ZRhvmHTDDIqteabaXg32xEE3XB+6f8Kg34zSrLg0nYe2xk3lpPZPtuE2g9GHKn6GoVcg5BxXSR3hwUcK6NwVYZB/CqVxpdvOC1nJ5D/8APN+UP0PapcSlLuYk8EM4yw2P/eWs+ezliG4DenqtatzBPaPsuIyh7HsfoaYr4PBrNo0TfQxckHI61MkmetaM0MU+S67W/vLVGeyljBK/Og7ioa7FcyYUlQpIR71LnIoGIab0p5pnekMY1NNPPSmUmBGwpjf1qUiozzUgRmkpzU00DCjdjGKSipYEqSbuvWn1VNSJJ2apHclooBzRmgBKSlpKVwCkPSlopANPajFONFAEdGKdRSGNxRin0YoC4zbRtp+KKBXI9vtRj1qTFLigCMLRsqTFGMimK5GUoAZenPsamC0baWgKQxCrcHhvQ04xUFfUULvTgfMvoahxNFMYYsZpu01ZjdX+UZDehoKcdqQ+YrEYGabirDR88CmbOvFA7kWKQ1Jj1FIRzQFyM0BiOlPxTWX0pNJ7gm46okVg31ozUGKeH7GsJ0Vujqp4i+kh+7HIqVJc9TVdvakLYNYWOqNWxoKQeakhkaORXQ4YdDWdHNtwD0q0rgjOeKI3TNlNSNjUrG38R6eUbCXaD5HPY/4V5neWstlcyW9yhSSM7SDXfWdw0Eyuh5B/OrPiTSIvEGnfabVQL6NeP9sf3T7+laVaSxEeZfEjzcZh7+/Hc8ypKe0Uikqy4IOCKTaR2ryvI89JiUUUlIBaWkooAKMmilpjuFFFFIBVNOplFA0x9LTM0uaB3HUUhxSA0DHZpwNNooHckBzTqhBxTg3NKxopEoanqc1CDSg+lKxopE6tipAagVqcDSNYzJwaKYpp45pGqdxVOOlSq2RUNJuwwxUuOhrTq8pZpVOOvSmqwYcUvas3odifVFvTb640u7S6s32uvUHow9DXoNl9j1+wN1po2TouZrcnJU+o9q80B7dqtaXqNzpF/HeWL7ZEOcHow9CO4qWjalVdJ3Wx18iNG21+DTa6S3Np4r0v7bYbY7xB++gHVT7e1c3NG0chVgQ4OCDSR69KqqkeaIje3WhWzTd1MJ2tnt3qi3In3Yo3Got2DS76LD5iXdxRuzUWaNwosPmJS9XLCXdmM9uRWbup0cpjkDr1BzSlG6EpWZ22k3hZRC55H3a1Ek55rj4JvuSIcZ5rdtLwSoD+defJWZzV6SvzI2d1GelVI5anDZpHI0x0kaTRmOVQyGsC+sHtm3Jl4j0bHT61vA0ob5ccEdMHoaVyqdWVN+RydLWtf6ZnMtqPcp/hWR0ODxjrWiO+FSNRXQ9WI5qwkvIB61VHNOFIUoqReDU5TnpVJHKn2qVZAQO1UmYSi0W1bml3elQh8Uu6mmZvclzR3qHfSh80ASZpv1NNLUhagQ4mm00nNJmgQpNJRTWIzQApNNJzSMeKQnFAAaYxoJx0ppNKwCGmk0pOBTGPNFhXDNNJxRmkNOwATSUU096CQamUGmk1ICHrSE0ZppNOwhCaaaU01jTsAh4pO9IaSixI00hpe9IxpiY00lFFMQ0000rU00yWMNIaU0jdKCRpphpTTTTRLEpKWkpokZmkNLSGrExD/niiiigk4ylpKM19GfEi0UUUwCiiigApaSjvQAtJSikoYBRRRSEFFFFABSUtFAxDRS0UANpKdQaQJjDSGnU2hjEopaSkAUUUUAFLSUUAhc0uabS07jHZpQaYKWmmMfmjNNzSg07gOBxSg00c0tUmBJu9acGqGnA1QyZWp6sc89Krg0/fTuBaVs0u6q6mnqx9apSCxYU08H0quGz3pysRVJiuTA0/dUQalznpVcw0ydWp4b3quDShqtSHcsq1SBqrBvSnBqtSAsg04HAqBWp+7Iq1IGW7a6lt33RuQfrXUab4iiuY1h1BNxAwHz8w/HvXHZorSNRx2M501Pc9Fe23x+ZauJo+pI6j6iqrCuT0/VbmykVo5GOPeuotNZs9QULcAQTnq6jg/UV0Rqp7mXPOm7S1Qh60xjjFWbi3kjGeGTsy8g1VbpWlzpjLm1TE3ntQJiOlR8imk0DuXo7vKbJAGQ/wsMj8qgn063mJa1Ywt/dPKn/Cq5NKHIOQcUDu1sU54Li2P76MqOzdVP40xXIwc8+ta8d2wUq3Kngg8io57W2uPmjPkSHn1Wo5examuplSRxTf6xQD/eXg1UksnU5iYOPToa0Liznt8ll3r/eXkVAHxWbRafYobsMFcFW9DTRzWjIVlH70Bvr1/OoWtFP+qfH+y/8AjUlKZSJ4pKklikjPzqQPXtUVJl3EamNTm+9TGqQGNTDTzTaAGmkJxTjTTUsBtJSmm1Ih6uQfapgwbpVY0mcGlcL2LdFQpL/e/OpQc9KCri0UUlAxaSjvRSASloooC4UtFFABQBmgU4UCExS4pacBk0CGgUoFOxT1WiwmxgHpzT9lPVKkCmixDZBszineVkip1XAFP20Ccim0AYYNNIdB03rj8RV8JRsyKTimCqNFJGVz8p57juKChqxJbh+vB/vDrUTCSL743r/eHUVDi0aKsmV3j/DmoytXgBIuRyKY8XpSLUyiVpCOKtNH1qFloHzIgZfSmkVPj1pjAUBcizSNTmFNYYPFZzgnqjWnWa0YzNSRSlOD0qOmnpXM0dCnbVGkj9CK1NKvTbzdfkPUVzcM+x8H7v8AKr8b9xzThJwd0dUaimiz450QSxnVrJRg489VH/j/APjXC16t4evUcfZpgHRgRtbowPauG8YaG+i6mVXJtZvnhb29PqKzxtBfxobHn4iHJK/QwqTApM0ZrzjC6FwKbtozRmgWgYpMUuaTNAtBKKWkpiClpKKAFopKKQC5ooooAcDxSg0ylBoHcfRSZooKuOBxTwajopFKRLmnK2DUQNPoNVIlVqkU81WzUqmpsaxkT7uKbSClpGl7jkYqeKsKcjiqtSQvg4NTKJvRq8rsyc0opKTvWZ2J6mjoOsXOg6nHd2jEYOGXsy9wa9YuobTxRpa6npWPPx86DqD6H3rxjgjmt7wV4km8O6orElrWQgSpnqPX60mioVZUpXiasyNE7K4IYdQeMVGWBBzXceKtJh1SyXVtKKurLuKr/EP8a4PpSPXp1lVjdCqxHyn8KcGqGTO0EdV5oV+OOlUPms7E+6kJqPdxRmgfOPzSZpmaTNMXOamlz5JhJ91rWgmMbcH61y0bmORWXqDkVuxyCVA46EVy1Ya3Nac+bRnRQXAPerkc1c5bz44NaMU+cVzWMalM2ElzTg1Z6SVKslKxyygXt5zwar3lnFdDPCS9m7H60ivnvUgf070aolXi7owZoJLd9sqkHsexpmf5V0LbJY9kqhl/lWZd6e0WWiO+P9RTujphiL6SKVFJ0pe1M0bHq7DrkipY3DDg1D0pCuT6EdxTTM3Ys5parb5I+oDj1HWnrKrdDTuRYmzSU0HjNJmncQ8nFJmkJ7e3rSHkf/WxQICaDkUhI7Uwn/CgB/HemZ+Xn8aTPWmlqBCknv170w0buaaxoAGbikJpKQ0CDNJmkpM0xC5pppCaaTSADxTTQTTSaAEJpDQabTEwNNJpScU2gQhptKTSZoJENMPNONNNMQlIaWmmgQ0nNNanHpTTTJY2mtTqa1AhhpppxppqiWJTTSmkNMkaaSlpDVEsSiiigRxYpaQUV9GfEi0tIKWncAoooouAUUUUCFpKUUlIAooooAKKKKACiiigAooooASig0UAJTTTutIaGMSkpaKQDaKWkpAFFFFAwooooAKKKKB3FopKM4ouA8UuaYGozTuMkzRmm5ozVJgSA0ZpuaM1XMBKGp6tUOaUGqQE4anqarhuKerU7gThs04Gq4apA1UmBY3UoNVw1PBqriJwcU7dUKt607cM00x3JlepA+Krg0oarUhpltXpwaqqvTw9WpAWcilBwcjrUG/pTw3FUpBc2dN1u4tDhjvj7qe9blvc2d/tMLeVJnOxm4rjd1KrFTlTg+1XGo0ZOmr3jodjIjRnD5Hv61AwrLstali+SceYn61qxzQ3K5gfJ6le9dEaqe41NrSRGaSpMYPNNYVd7milcZmlDYpCMU1qLjLEVwyMNpPSiRLe4yZU2Of4k4/SqufSgMRRzdxp2CbT5AC0TCVfbr+VU8lThuCO1X1lK4/nUpkSYYnVZPQnqPxpNJlqfczVkIqOSKGXkrtb1X/Crslgrj9xJg/3WqpLFLCf3iEe/aoaaHfsVJLKQZ8srIPyNU5AVbDAg+4xWor1J5m5cOFcejDNRYpTtuYh7U04rUktIJD8uYz6dRVSaxmXJQCRfVTU2LU0yrSUNlWwQQfeipZdxrUw08jmmVIhDSUppKRLClVivSkpKBFhZQevFPzmqmaVXIoKUy1SioUkHfipc/Q0FppiilptLTGLmikpy0CFpaSlpCYtOFIKdVCFUVIq0ij6VKBSIbFUU8UmKeq0WIbFUZFSKvrSqvFSKKdiGxFTNSrFkVIi1Kq4HNUkZSkQiEGkNsD2q2Eyf8/59KkWLscVVjNyMafTg3zRttk9R0P1FVJC0TBLhQjHgH+E106wZ7USWaSKUkjDKexqHTvsOOJ5dGcuyAmonj4rVu9IntgXtQ00Q6x9WUe3rVFSHHH4juKycbbnXCqpK6ZRaP0qJlrRZBVd0qWi1MpstRsKtOlQsKRSZWYHPao245qyRUEqdx1FZ1IXV0aQqtOzK7dantZyp2Hp2qux5qNj6cHtXO0bxqcjujoLWcxSK6dVOa6/UrCLxL4c8v5fPA3RN/cYDp9DXn1ncblGTz3rr/Cd/wCVcG3YjZJ0yejdq2oyTXJLZnVUtVhdHl1xE8E0kUylJEYqynsRUZ4rvviZou2QatADhzsnGOh7N+Nef5ry69F0puLPLejsxaKQ0ZrGwri5oyKSkosK47NGaTNGaLDuLRigGigdwpKKKAClFJRQFxaWm0tIYtOB5plLQO4/OaQCmg4pwNA0x1OVvWm0UFJkgIpwOKhzUopGsXqTqRTqhjNTVJ0RdwooopFFmF9y/Snd6rxttYelWCKzkjsp1OZC0jruH+0OlGcU5TxUmt01Y7b4aeK2066Gm3zg2kzfKW/gb/Ct3xtoIsZvttoD9llPzD+4T/jXlD/K25eDXsHw28SQ63pbaJquHlC7ULfxrj+YpNdUOlWlSlf7ziyfzqFTsYr17j6Vr+J9Im0XVGt3y0THMT/3h/8AWrGm+6COoppnptqS5oku6l3Cq4bIpd1MSnoTbhSbqiLUm40C5yYsK0dJnBDRH6isfdUltOYpldT0NTOPMmioVOWR0m6rUExHBqjuBG4dDyDTlfGK4mjueqNuGbPU1YV/SsSOTFXI5896hownA1FkqVZO1Zyy1IslI52jRD5x0+npUiyY6VnrLnnNSiXpSsZtEtxaRXGWTCSe3Q1lTwvbvslUg9vQ1qLJ61IXDx7JQHT0P9KdxKo46GLmlHWrc1jnm2O8Y5U/eH+NUs4ODwaZspqWxJmmMgPPf1paQmjULjcume4pRIDTg1IVVutP1Fcdu4o3c1Cysv3fmFJ5nJzxVICXOBR1Peo99BP+FAhzHrjJprdff06UhOetN7cUBcU/jSZopM0yRKKTNITQAuaYaM8U0mgAY80w05qaaBCUlFITQAhpDSE0maBMDTaXPNNzQIQ02lY4FNJpiAnrTTRmkzQJhTTSk00mmhCN0ph6040lMgSmt0pxNMNAmNNMNPNMpkiGkNKaSmIbSUppKoljaKMHtRQI4sUuKQGlBr6JHxItFJmimIdRSUtABRRRQAopKKXtTGFHekpaACg0UZoABSUUUAFFFFIQUhpaKAG0lOooGhhopaTFIApKWigBtFLikpAFFFFAwooooAKKM0ZpAFFFFMELS02ihDHUuabRmncB4NKDTM0tUmO4/NOBqMGlzVKQEqtS7qizTs00wJgafmq4bmnBqq4FgNT81X3Yp6tTuBPupytmq4b3p4aquInzSg1Bmnq1O4ybdT1fBqDcKcDVcwXLAf3p4f3qtupwaqUgLYYd6cjsjZRip9RVQNUivVKQjZtdWcALcLvHTcOorShnSVcowYencVywepI5CrbkYqfUVrGo+pm49jqeveo2Wsu31I8C4G4f3l4NaUM6yLlGEg9O4rRVLgpuO41hjNNapvlf7n5GomQ1akaKaYzNGfQ0hFHSi5XQk8wipo7njDDcPQ81UzRup8wFiSC3m6Ao/qvT8qrTWMycpiRfVf8ACnK+GqRZ2HeldPcOZoz+hwcg+9KrYPHH0rUZ451AnRW9z1/OoJbBX+a3kx/svSa7DUkU3KyD96iv9RzVaWyhf7jNG3vyKnmhlgbEiMo7HtUYfmpa7lKTWxTmsZk5UCQeq1TYFeCCD71tByDxRJIsoxMiyD36/nUOJaqvqYdJWtJY20mPLdo29DyKpzWE8YLACRfVOalplqcWVaQ0HjrkH0NFSMSiikzSELSqxB602kobAsLNnrUqsD0NUaXJHQ0KRSmXxSg1TWZl68ip45UYdx9adyuZMnpwpq9KcKAFFPUU0U9eoq7kskUVKoqNKlHSkQxwFSqKYtSpTRDY9Fqwg6D1NRR1YjHIqzKTHIKlQZ601RzUyD0poxbHovPpU6pjmmxqSRVqNfSqOeUxUj47HtUqoAeKcoOKmjXjofxFHUwlIiWPj6VnanoEd5+9hxBcdNwHDfWt6NNvT61KqZ9+1DSZmq0oP3Tza6gmtJzDdRGN+3o3uDVdhmvUbrT7e+tzDdxB0PI9QfUVw+vaFcaU5cZmtSeJMcr7GsJQsehQxcamj0ZgSR1WkTmtA8iq8qVDR2qVnqUWFRMKtSLwarsKlGl7lK4jwciqrGtN13Ag1mSrsYqawqQs7m0Z3VhI5DG4b863NPuMOpU8jkGufNW7Cba2w9V5FYJ2ZvSqWfKz1W3kh1bR2huRuEi+XLn+f9a8Z1zTpdJ1Oe0n6xtwf7w7GvSfDN5hihPysPyNV/iJpK32lrfwjdPbcP6tH/8AWrfE0lWpcy3RnWj9pHl+aKQmkzXkHJzDqKbmjNFg5h2aWmZpQaVilIeKSgHNFDKuFFFFIYUopKKLCuLS02iiw0x1GaTNKKTKFopKKQx4NLUdOzmgaY+nKeaZS0GiZMpwasKciqinI4qzGcrUs6KbuOoooqTYOtTxnMfv0qCnRN8xHrSZdOXKyY9fxpykd6bRmszrJCNwxRY3UtjdxXEDFZY23Aihfu1HKP4h+NC7BPbmR7paTWnj3wqMlY76Ic46o/8Aga8yuoZrS4kguUKSxnaymqfgrxFN4f1aOdMtA3yyp2YV6h450eDWtLTXNKw8gTLheS6f4ipaszfDV+X3X8L/ADPMA21ivpyPpTt9R3HGHHbg49KZmqOi9tCffSbz61FuozTDmRIz+tN30zNJTQnI39Ln823Ck8ocVcz0+lYOlzeXc7T0bitrPNclSNmd9GpzwJkerEcnqapA09WxWbRqakc3HWp1k5rJSQjGKsxy5NS0ZSjc0g9SLJiqKyEVIJKmxg0X1k96eJMjrVBZKeJaViGjQWQgggke4p0nlzjE64P99etUll55NSLICOTUu5m12GT2rxcrh0/vLVU1opMU5Rh6H0NI8MU+SB5T56j7ppqQKo1uZuaXNSXFtJCw3Dg8hhyCKgPOTVGnNckDEMMn+lBIb72DxURNG6mK4/yhj5H/AANMbcPvDFAbjH509ZMHn5vXPOaLhzEeaKftRuuV+nT8qiaNwPlw+PTrTC46kzUYbnnj60mc07gPzSE8imk5FNPWgB2aQmkzSUBcM5ptLSHnNAgPNNNI3TFITzTEFNozSGgQGmUppuaABqaaUnim0CCkNGaaaYmBpppaaaZDENJS000CENIaXNNNMTENMpTSUxCGkNLTTQIQ0hopKoli0Uw5zRRYk4ukNLRX0R8UGadmm0ChAOpaQUUwHUU3NKKBC0UUUAFGaKKYwooooAM0UUUAFFFLigBKKXFFIBKKKKAEpMU6imBGaKcRSMMGpASkNLRQA2ilpKQBSUtFAxKKKKQADS5pKKAFopKKAFpabSii4BS5pKKEwHUuaZmincB+admoxS5qkx3JAaXNRg0uapSGSg04NzUWaXNVcCZWpwaoAacGzTuBOrU7dUAPNKGquYCwDT91VwacGqkwLAanZzVfdTg1O4ifNODVAHpwammBOGqVWqqDTg2KakBZD1JHKynKNg+1VN1OD1SkJq5sQ35LATDcPUda0YrgSr8hDj06EVzAepI5SpypI/GtI1COTsdLw33Tz6GmFayodR6CVdw9Qea0IblXXKMHHoTgitVNMV2txxppqUMj5x19DTGGKotTG0ZpDSHikVceGNPWQg9TUOaTcTTuyWy9HcEcE5HoelJJb2twclfLY916flVQNTw5Hencm7RHNp06cxYlX1Xr+VUclDhgQw7EVrxzFehI+hqZnimXE8av79xRa5SqdzDD5oWRgwKnHHatGXS1fm1l99r1nT281uf3sbD37VDRakmPaRZRtnjVx6kciq0ljbv/AKqRo2PZuRTs4P8AjRU2KV0UprG4jGdm9f7yc1UrZSRk+6SPoaV5I5VxPErn16H86lxXQpTfUxaK0zp8Ev8AqJih/uyD+tU57OeDJeM7f7w5FS0y1NMgopR70EVI7iUUuKCKQripIyH5SasJdH+NePUVVxRSuw5jSjlRwNrDPpU61jc9qminkj6Nkehq1IfMa69amHSs2K+XPzoR7ir0csbr8jg+1XdBdFhetSpUK9alWqRnIsJjjpVlBVWNsYqzGeatIxkTJ1qxGOlV4+9WU5x2q0YSZYjFWYxgVDEKsr6UM5pskjH+cVajHI7kAZqGMcD86soBkUHPKRIgzViNQOTj8TUcYzVlOKm5zyYoTHWnMqupWRQyEcg85pcc04fKD/WkRd7o4TxN4aNruutOUtD1ePuvuPauUbkV7MT8pHUdNv8Ah+lcR4u8OmPdfWC5U8yRKOnuKho9PC4u/uTOHlXFVJBWgwyvrVSVeuRWJ6sZFRutVb2PK7wOR1q2/WoyAylT0IpSV0ap2dzJakVikocdjTpBtYg9qjfrXE9zVy6o6bR7nZMjqcDqK7uzmR12MN0Ui7SpHUHtXlelzbeOhU5/Cu80i5821T/ZrsoS0szoTUked+LNHbRtamt8HymO+I+qHp/hWLXr/jXSP7a0Hz4QTd2gLLgfeXuK8hIw3NeXiaXsp26HHUhysSilNJXOZhRRRQA4UuaaDS0MtMXNGaSilYLi5pabS0BcKWkooKuLSikzS0ikxaSiikO4tANFJQMkWnVGDTxSLQ5etWoehqpVq35zUs6KL1sSUE4paa3SkdDEY5pFODmkooJvqW88cUmaZEcrT6zeh3Rd1cehyfansMgiolqVTkYpFp9GVvunBr0n4UeKvsV0NLvpP9GmP7st0Vv/AK9ec3C4O4UyJyj5UkEHIIqmrowUuSXK9j074h+HDpN8bq2X/QbhiQAOI29P8K4rpweor1bwXrcHizw7NpWpAGeNNrerr2b6ivOfEOkz6LqslrP8w6xyY4kX1qEzrhUbVn0KFGaZk0Zpl8w/NJuptFFw5hyvtYMOo5FdDFKJI1cfxDmubzWlpc2YyhP3azqK6udGFq2k4s1g3FKGquHzTg1c9jvuWlapEkqor08PzUtDNBJiBUyS5PNZyScj61Ir9KTRlJGkrZp4aqCvipEkPepsZWLu7mnK59aqeZk9acHoJaLYkx371MsuTzwen0rPEmKcJOetHKQ0acM5GVGCp4IPIPt+tNlihlUMh8tjyFJyKpLIemR0pVlPbjJ7VPKQ1bYJYXjYBxjPOeuag5zVxbj5SD3ycEUPHHJkp8p9DVIam1uU93AxSbqfJEU6jFQtwaZd0xwNO31Dk0ZoEWPNzw4DD3prJGfukqfQ9Kh3YNG4UWJHNG49x6io8+tOD7ehp3mZ+9gj3oDmaGZFJmnMIz0JX9RSNER91lb6HmncfOuo0tSZ5prBh95SKaG4oHddBxOaaTTS2O9LmmhATTc+1JmjtTEBNNNBpM8+1FguFIaQmkJoJuJSUUhpkthSZoJptAgJxSZoNNNAA3FMzSmmGmK4E80lLSUyRKaacabTEJSUpNIaCWNPWiiiqA5SW0K8xnI9D1qseDg8H3rYpkkSSD51B96+jcex8MpGVRVqW0Ycxc+xqsQV4YEH3qXoUmhKdmm0UDHUUZopgKKWm5paBC5opKWgAooopjCiiigApc0lFAC5ozSUUhC0UlFABiiiigAopKM0AJikIp1JQMbSU/FMIqWAlFLSUAFFFFAwxSUtFIBKKKKACkNLRSYCUuaSimAtFFFAC5pabS5ouAtLTaWndjHZpQaZS00xj80oNMzSqaq4h+eacrUzNGapSAl3DvTlYZ9qhzS55qkMnzxShqiU0oNO4E+6lVs1CDj1/EYpwNNMRPuxTg3NVwaeGqrgTbqcGFQZp2aLgTbqfuqtmnhqq4FgN605ZCrZUkVX3UoahMVjThvyOJRuHr3rRguN4BVvMX0PWuc3U9ZChBQkGtI1GiHE6Vdkv3Tg/wB09aRlOKyINQzgXAyP7w6itOC5Dr8reav/AI8K1jUTM3eIuKKlAWTlDn270xlINXcpTTG0YoOaTNFxjhTg2KZmloETpKR61aS4yu1wGX0IzWeDTwxFVclomlsLacEx5hb2PFZtzYT2/LDev95ea0o3PQGrCSnPNDSYKo4s5nPNJXRz2dvdcsux/wC8vFZd1pk8ILIBInqOtQ4msasZFCpIp5I87GPPryPyqMjBwetFS2aehK32ScH7RDtc/wAcfH6VA2luQWtZEmHXb0ag0BipyDUuz3C7KTI8TFJEZGHBDDFGM1rJfErsnVZU9HGaQ2tpOpMDmF/7rcr/APWqeXsHO+pl7aTbVy4sp7cbpEyn99eR+dQhcmpaaDmISvpSbaseXR5dKwcxXC5pRkdyD7VP5dJ5dKwuYfFezRnk7h6GtC31CJuGyh9T0rLKUhUirUmg5jpoWDLlTkHuOatx9q5CN5ITmN2U+xrUtdZZWAuV3D+8vWtY1FsyWdFHVmOs+zuobn/UyKx9M4NaEdbJpnPPQuw1ZXrz09qqxHpnPTscVZX3pnNIsx9Bk/pjvVlBVWPpkZ49auJ2zSOabJYxVhKgU1ODgDFSYMkHWjNJmikSKSffGeOaRgCpBGRjBGM0UyRhQB554t0hbC6+0Ww/0aU5xj7jen0rmZlyK9R1WOO4gkimGY2GCK80v4Htrl4ZfvJ0PqOxrJnr4PEc65JboypuGqL1qzcLVTpWbPTWpS1BcS7h/EM1VJzV6+GYc+hqg3JrkqKzNY7D7Z/LuFPY/Ka67w/PtfYx46VxT8dOtdDpM/Mbg9eadGVnYunK2h6RpU+2TB+63BFedfEXw5/Zd8by1X/Q7hicAfcbuK7S1k3BSDW20MGsaXLZ3S71ZdpH9frXVWpKtC3U1qx5lc+faStnxPoU+hai0E3zRnmOTs61jGvElFxdmcgUUUVIgooooGLmjNJRQFxc0lFFAXFBp1MpQaBpjqAaKKRVxaKSlpFJi0tNp1A0xacpplOU1LLTH1YtD82PaqwNT2v+tpPY3pP3i0wpjVI3So26VKOySsMooooMySE4bHrVjaaqA4OauqQQCKmSOijLSxHTlOKUrk008cVFjdMlcblPvVM8Ej0qwpqO4Xa+7sacdyKy0ui/ompz6VqEN1auUZDk4PUdwa9f1KC18Z+HYp4MLNjdEe6P3UmvD0Ndh8P/ABD/AGVfm3uHP2Sf5T32t2NEl1KpTujImjkt7iSCdCksbbWU9jTc16N490A30H9oWgBu4hl1Uf6xOfzOOleZh+OanU15iXNIWqPNNJoSFzDy1TWM3l3C56N8pqrSZIOR2ptXCM3F3OjDnvUitxVG3l3RqwPWrCt61zuNj1Y1E1dFnPSnBsVXDU8NU2NVMnV6kV+lVt2KUPzU2Bsuo9Sh8H3qir46Z/KpBJ+NJxIZeWT1p4eqSyZqTcB0OaViGW9wNLuxVVZKf5nrSJJw2aXdjuarh6N/FAi2r05ZSDVQPRv60CaTNFbg7ccY70MiP9z5T35rP8zinrKQamxDh2JpIWQ89PaoiKmjufWnZjkGc4NGpPM47lU9fwpucA55qxJCewz9KgZW9D/WmilJMRjx+NJupre1I3UgZGDjntTsMfn/ADijf9ajDU3dgcUWE0WBMw78fnSGVG/1iA+44quTz1/Wj8P0oFyomPksOC6frR5O77siH68VDnA4z+Bx/Kkz/k0E2ZI0Mi8lSfpzUbZA5B/KgMR0LD0IOKcJ5F6Oce/P86eo7sjJ+tJn609rgnhkjPvtpvmR94h+Bpi5n1GZBpO9P3Qnqjj6MDQfIPQyD6jNMXMRmmmpNsXH7xv++P8A69BSP/np/wCOGgVyKkzUuxP+eo/75NN2R95e/wDcNMLkTU2ptsXeR/8Av3/9ekIgHVpD9AB/WgVyHsaaTUreUOiP+LD/AAppZP8AnmPxJoER5pKlEu0jYkY/4Dn+dNaeQ/xEey/KP0pgIIpG6I31IwKPLG3JkjHsGyf0qNiSeST9eaTtTJHkRhfvsT6BetMcxn7iAD/a5/wppNNzTsK4/efQD8v8KKhPJoqrCMeiiivpT4XQKa6K4wwzTqKAKUln1MbfgarMjRn51I/CtakIB68ipcSuYyaKvSWqHOz5TVaS3kTnG4e1TYq5FS0n+cUUrjHClpqmnUxBRSZpaACiiigAooooAKKKKACiiigAooooAQ0UpFJQAlLRijFABSGlxSUANxSEYp/FGKVhjKSnGkpAJRQeKKAA0lLSUDCiiikAlLRSUALRSUUAFLSUUgFoFJmigB2aM02lp3GOozSZozTuIcDinZqPNKKaYD8+9OBqPNLmmpDRJS5qMNS5qlIRJ070oNRjmlqrgTA0ueahBp6tjNO4Ewb3pQahzTg3P407jJQ1O3VCrY/KlB4qrgTA04GoQ3Sl35NFwJg9LvqIEEUtVcCYNTo5GjYFWII9KgBo3UXBo17fUfmAnyP9teta0NwHGSQ6/wB5f6iuTDVNDcPC26Nip9qtVGjGVK+qOq2B1ynIqNkI7VnWepq3En7tz/EPun6itZZVbG7Az0YHINbKSZi3KG5BRVl4genP0qIoRV3GqqGd6cKMUAUXK5kx6n0qVT61CPapB70EsmRuanR/WqqmpUNUmYyHXFpBcr86gN/eHWsi70qaEbo8yp7DmttDVmI+lNpMca0oHFkY6001195pkF4CSvluejL/AFrnr/TLizOWXfH2dRxWTidUMRGXqZxFJnHQ4NSGmEVmb3JoL6WE/Kxx3HarBks7nHmL5L/3ox1+orNYYpO1HN3E0jQkspUBaPbNH1ynX8R1FQKM1HDcywtlWIIPUGr6XcF0CLlNsh48xOG/EdDTVuhDTK4T1FL5XtVz7IwUvCyzRd2TqPqP8KYoz0pWMpSaK/k0nkVf2DjpTxGPSixDqWMpoPSo2hYGtryM9qa1uKTiL2xibWRsqSGHccVp2Ot3FvhZx5yd88NSyWuelV5LXHahOS2K9pGW512m6nbXn+pkG/H+rbhq14z2/CvMvKZGBGQR0IOK2NN8QXNqwW5/fx9M9GArWNbuZTp31id7GcYxxj0q4v3u/wCNYmm6lb3sYeCRT3K91/CtSF88cD6Vd76o4ZprRl1TTw1QK1SA0jEn3UbqhLUbqBEzN71BK9MaTiq8klIRWvnG38a4vxEnmoJBzJHxx3HeunvpeDXL6g/Woex0Ya8ZXOel5HrVI/eNXZhtZl9Dx9KpycMaybPdpyurkVwu6Fx7VlVsdRWQ42sw9Diuestbm8H0I2rQ0uTCY7q1UDU1i+JSPUcVhF2kVE7/AEifdGB6VvWdwYZAw/EetcXo1xtbAPeunt5ARXo0pHXB3Rt67pNrr+mmC46EZSRRyp9RXiGv6NdaLftb3adOVYdHHqK9s0u62N5Tn5GOR7VJ4h0W21uxaC6UZ6pIB8yH1FTicMqy5o7mc6d9j58orX8R6Fd6FetDdL8hP7uQD5XFZOK8WUXF2ZzNW0EoooqRBRRRQAUUUUAFFFFACilzTaWgaY6lptLSLQtLTQaUUDTFpRSZpRUmiJFqa1/1y1XBqe2P79PrUvY2pv3kXXqJqsTVA3SoR3zGUUtJTMgNWrZspj0qo3SpLVsS4PfihrQqErSLbUwEGlY9qZniosdN9R3alYb4yO45FMzTu1LqWnzKxXU1KrY6VFMMPnsaVTV7o5k3B2PVvAPiD7dZ/YLlibmEExH++vp9RWT440AQSNqFiCYZDulQD7pJPI9jXFWN1JaXMdxAxSRDkEV7BpOsx61pokODuUrNG3Kg8ZHPY0rHWmpI8kzRW14q0Y6Teb4QTaTHKH+77GsLOaTQnoOY0wmjNJSJuXrCT5SuenNXlf1rGgfZMD26GtENUSidtCpeNi6r5xUitVNXqVZKzcTpUizupwaq4bIp4NS0ylInDc08GqwfFOD0rD5i0r46U8PxVQPinB6ViWWw59T+dP8AMqmH96er8ilYkth804OO9VA/HJpd9Kwi1uwaUN71WVqXd1pWAs7vel3e9Vt1LuNFgLG/nrQJCo4quHo38UWBl9Log8+tSCeOUEPxWZu5/GlDUuUzcEzTaIMvykfQ1XkQqfT6iq6zOvQmplu26H9aLMn3ojOvSm7u9WN8T8kBW9RTXhyvyEPkduvT/CgfP3IGOD603dT5RhjuGOe4qE96Y7jt1GaaT9aTPNFgHbqTPFNzRmmkK4pNJSE0ZoFcKM0hNJ1pgKaTNNzSZoFcUnHvSZ60nekzRYQppuf50lJTEKaaTxQTTSaYmxTTc0Z5pM0xBmkJpDSE00iRCaTNITSVYAaKKKBGRRRRX0Z8MFFFFABRRRQAUUUUgGSRI/3lB96qyWf/ADzb8DV2kpWBNmW0bofmU/XHFGa06ikhRuq49xSaL5ihRnFWHtT/AAN+BqJo2X7wpDuNBzRmkooAdRSUtABRRSUAFLRSUALSUUUAFFFJ3oAXNFFGKACkopaAEopaKAG4pSKM0GgY3FJSmikA2ilpKkYlFFFABRRRQAlFLRSASiiigAooooAOtLSUUALRSUZouAtFGaKLgLS5ptLTQCg0uabRmmmBIDS5qOlzVXAkFLUYang01IBQeacrYIpgpaaYEmaUGoqWquBMDS5yahBp26ncCUEgUu7FRA07P400wJN1OzjpUOaXNO4yXNLmoieOKXP+NO4EoOKt2l9Lan5G+U9VPQ1nhqdnOKakJpPRnWWF+k4xGQH7xuev0NX0ZZAccEdQeCK4ZXw3BrZsNWyFjusnHCyL1H19a1jU7nLUodYnQlM9KYUPakjn+VSxUqfuuvRqsAg+la3OZycXZlYLzTlFT7KTZ7VVxqoMUc09aNtOVcU0xOSJENWI6gQVOvBp3M5MtR/h06flUyoGUggYPUVXj/HH0qzGaLmTk1sY2o+H45iXtcROe38Jrmby2ltZDHcIUb9D+Nejx8/Sm3VlDdwmOZA6nsf6elQ43N6WLcNGeYkUwiul1fw1Nb5ks8yxjkp/EP8AGucbgkHgjgg9qzaZ6VOrGorxZEfak6GnkcU08GoLJILiSFwyMQV5BB5FaUV/FM3+koN5/wCWicN+I6GsekqlNoTimdF5bBTJEwmi/vL2+o6inxyg9xWDb3UsD742ZSO4ODWpHeQXWPOHlS4/1iDg/wC8P8KpNM550eqNOPB6VKFBrOYy24DOQ0RPyyKcqfxqzb3QOAcZ9KZyTg0WfJB7VG9sPSrEcgarKbWFGhg5uJizWnHT8qoy2hHb6V1JhVqgmtM5xzUtFRrtHKKstvIJInZJF5DA4rpNJ8S7CI9Q+U9BIBx+NVriyzms6e1Kk8UtVsb3jUVmejW10kqhlYFSOCKtq/SvL7G+uNNf90d0RPKHp+FdfpWtQ3qDY2H7oeoq1O5x1aLhqjo99NL1VWdW74oaUetVcwbJZH4qncS02abjiqFzNx1pXGk2ytfTda52+k61pXkvB5rDu3zkVEmd1GNkUpj8wJ9eaqzcVPMc5+lQScxg1nc9OlsRg8VmXQxO4960lPNUL4f6QfoKyq7HTB6lUnrRC22VT70jUxuBmuS+paOh0uTEuPWussZsrzXD277ZEbtXS2M2Mc8V2QkdFJ30OljYkY/Kt7Trvzotrn516+4rmIZMqMVdt5mjkVl6iuyMjW5s6tp1rq9i9rexhkboe6n1FeMeKvDF3oVwS4Mlqx+SZRwfY+hr2eOcSKHU/X2omWK6geG4RZYnGGRuhrCvQjWXmZzhzanzx0pK7fxh4KlsC91pgaa06snVo/8AEVxNeNUpypu0jlknF2YlFFFQIKKKKACiiigApaSigY6lptGaCkx1FIKWkAtOFMFOFI0THCpoDiVT71BUkR+cVL2NYPVGtN9yqzVZk5QVWas0elMbRRSbsGqMhpbNIDhgR2pKKDK7NBvmQOO4plFm2+Noz1HSjpxUHbF3SYU5abRQNNoWZdycduarqatKfWq0ilJMHoeRQiKv8xIpxW14a1mTS7wMD+5biQe1YIb1p6nByKbQU6jTPY2MWp2rRSATW8yndxuPTqP8favN9c0uXSb0wyfNG2THJ2Yen1rY8G635ZFjcsBGx+Rifun0rqNTsodTtHt7kLgksHB+4eu7p7/p9Ke51S95XR5dTWNWdSs59NvGtrlcMOVPZh2IqoxqTJsQmtCKTcikd6zasWkmAVP1okiqc+VmgrVKrVVDU9WxWVjrjMtBuKfvNVlanq1S0bKZYV/WnBqgD0uamxXMWd1KGqDdilDc0rDuWA30p2+q26nbvelYVyyJOlO8zK1VDjvT94xSsFyzv5FLvz1qvuFAfrRYm5Z3Z707efWq2+gPz7f5/wAKVguWQ/04oLgL2/z/APqqsHI6GjdTsFyyW9eDSbzzUG40u/FFguT7+KTeag3nHJPSl34JosK5OHI708S471V3+9L5lLlQi+l64G1iHHo3NPD28nUNGfbkVmb6XzPTr0pcorGl9nZv9Wyyf7vWq7oyfeUj696qiU+pz61YS9kHG7I9GGaLWJ1CkJxTxPA4+dGQ+qf4GneUjf6qVSPRuDSC5Cc96TNSSQyJ95GA9cVBTAcWpCeeKbg45/GjNOyC4uaSkz/OkzxQK4uab60hNJmmIcTTd1ITnFJRYQGiimE0xDqaTRTTTSADTaU0lUhCZopKDxVCDNFJknp/OikBlUUUV9GfDBRRRQAUUUUAFFFFABSZopKACkalprd6TGJSfWlpKkYxo0bqoqJrf+6351PQaQXKbRsvam5q7mmsobqBQMqUVYaFT0yKiaJh6EUDuMpKU8dQRR0oAKSlpKAFooooAKKKKACikooAKWkooAKSlooGIaSlPNJSAKQ0UUAJRS0VNhiGkpaSgAooooASilpKTAKKKKACiiigAopKKAFopKM0gFopKWmMKWkooELmlzTaM0XAdS5ptLTuA4NTt2KZRmmmIkzS5qPdTg1VcY7NLmm5oquYVx+acD/9ao80uadxkmf/AK1LkVFmlzTuBJn607Pp6ZqLNKDz+lO4Egb607NRZoBouBLnmlD1FmlzxTuBoWOoy2bfLh424ZG6EV0tldR3MXmWzE4+9EfvL/iK4vNPt55beZZYXKOvQjqKuNSxjUoqaO+hnVgPT1qwrA1z+n6lHfEK22G79OiSf4GtCOdkco4KspwQeoroUrnDOm47mkFBpwTioIpg1WEYEVVzBtocq4qQCkU5qQUXIcmSIOvSp4xioVNTL2ouZtk8Z/z/AJ/GrMZBFVFODUyNTILIAOKxta8O22oZdAIp+zqOv1Fa61IrUPUqE5Qd4s8q1LT7nTpjHcpjPRh0aqJ5r128tobyBop41dD1BFcJrvhqaxZprXMtt6fxLWconq0MZGektGc4RTafTWFQdw0mgEjpmkzSVIy9Z6hLbcA5U9VPIP1FakfkXvNqVhm/55M2FP0J6fSud605HZD8pqlPuZygpG+J5beYxzq0bjqrdq0Le8B71kWerJKiwainnwjgZOHX/db+lWm0uV4WuNLk+0wLyyjh0+oqk+xw1KVtJI3obgNjmrSsGrj7e/ZG2vkMPXiti1vwQOaaZyzotao1niUiqdxaAjpViK4VhwamyG61Rkm4s5u5tMZwKz3jeGTfGxRhzkV1s0Svnjmsu6talo6adW6sxdN1wkrFcna4/i7GtpbsMOoNcbcW/PIp9pfyW7bJCWj6fSkpWCdBSd0dbJccdaz7ib1NVBdhk3KQQagnnB75qrkRpWZHdS5zWTO+WqzcyZB7VQkPFZSZ2U4kUhqMNlXX8aHOaan+s+oxUX1OyGmhGKp6h/rVPqKunrVO/wCqfjU1NjeO5SNMbpTzTT0rjexoXLdt0SnuBW5p02Y1z1Fc9ZN8rL6c1qWEm1iufcVvTeg6crSOstJsrj05q+j1gWcuMVqRydxXXCR0tmva3Hltg/dPWrvmccHj1rDSSrdtNgBSeO1auw1I145s5VvTH1rk/FPgyDUQ9zpgWC5PLR9Ef/A1vk0+OYxnnJTuPTionBVFaQ5RUlZnh95aT2czQ3MbRyKcFWFV69y1fSbHWbfZdRhjj5ZF+8v415l4j8KXmksZFHn22eJEGcfWvLrYWUNVsc06TWqOaopfWkrlMgooooAKKKKAClpKKBi0uabmlFDGmOpc0lFIpMcKen3hTKcDUtGsXqa7cwr9KgbrUwObdD7VC3WskerJ3SY2o2+9T27VHVHPJhRRRTJJIJPLlDdu9XZRhsjoazqvwv5tvj+JeKhnRRl9ljCcUm6hqbQW27kmc0kw8xPccikBxTgfSiwaSViupzTgTTJBsk9jzSgg0zC7vYngl2tXoPhvWPtsSwXDE3CdDxl16ce9ecVcsbl4ZVkjYrIhypHY0HTSqdGekatp8OrWhimIWUf6uTGSv6dP8a85vbWWyuGhuFKuv5H6V3+jaimo2u7gSpw6+nvTde0uPVLXB+W4TmN/T2NNpdDSSuro86zSxttcGluYJbad4p1KyKcEGoieKVjDmaZohqeGqpG+5QalDVm0dUZdSyGqRWxVRWqRWqbGkZloMKUH3quGpwalY1Uyxu5pQ/NQhqXdSsVzk2+neYKgDUuaVh8xOrCn7qrA9adnvxRYLlgNinA1W3GlDkUrCuWd1Lkiq3mGneZk0rCuWA31o3cc1B5mKA3HWiwXJ880u/NV99Lvo5QuT7qN1QbqXdRyhcm3Cl3cVBupd3vRyhcl3D1pdwqHPrTd1HKFyxuHvSb6h3UbqLC5ibd+XFKHAqDdznJ+lG4e9FguW47l4z8jMvfg1Kt6W4lRJB6kYP5is/dzSbv8aXKI0TJbuPuuh9QQRSmNWGYpkb2J2n9azt3FG+lyBcvGJxn5Dx1xUZP5VAsxXoxH0OKk+1Oc5IbOfvKDnNHKwFPX3pKcLhWxujXrzt/z9aTzIT3dR9MgflRYkbSZp42MTtkToScnp1/w/rQYmPTH4np/+o8H/wCvRYCPNJmnFT/dP+NMP61SQgJppNLg9v8APXFNz6dKqwgzRSZ47e/NNLjBIIwBnOR/n1oAceFJNRSHg8cf/qpGLeuOw+bHPb/Paj+LgAc4zn27n8uPamgHKTjkA+5//XRUJIPJJGfY0UAU6KSivoT4YWikopgLRSUlIBaKTNGaAFpDRmk7UAGaQ0UhpDENFFGakYhoNJRQAUUUUhhSGikJoAaajaMdxj6VJ+BpME9RzQMhaMj7pzz0NNII6girGKTFFwK+R6/nS1Jt45x0xTTGM8ZFFxjaKNjDoc/Wm5I6j8qAHUlJuHc4pc+lMQUlLRQMSilopAIaSnGm4oAKSiigBKKKKQBRRRQAGkpaKBiUlLRUgJRRRQAUUUUAJQaWkoASilopDE6UtJRSAdSUUUwFopM0ZoEKKWkpM0wHZpQabRTuA7NANNFLQA7NPDVFS00xElKDUeaUGmmBJRTAadn61VwFzSim5pc07jHA8UtNzRmncB+aM+9MzRmmA/NKD+VMBoz9aAsSgkd+a6DS9VS5VLa/bawGI58cj2b2rm6BVRk0yJ01Janbl5LaTy5hhsZ46EeoPpV2C5yOtctpOrKEFpfktBn5JOrRH1+labmS0lCSkEEZRx0YeoreM7nDOlZ2Z0cUtWY3B9KwLe56c9RV+GcHvzWl7nLOmaqmpVaqUcuRzVhXpmDRaU1KjcVVV6lVqZNi2r4qRXFUw+KkV6Yi3nikaolkp28GgRzfiDwylzvuLDEc/Up0Vv8AA1w88bwzNHMrJIp+ZW7V69uFZGvaNb6pHkgJOPuyKOfxqJR7HfhsY4e7PY8zNNq1f2U9hcmG5Qhh0PZqqkVi9D1lJSV0JRSGm5pDHZ9au6fqE9lMskMjKwPUGqGaTNNOwNJqzO8gu9M8QoE1CNILzoJE+UN+Pb6Gs7UtDvdMLSRZmgXkkD5l+ormY5mRgVNdb4e8TbAsF6S8PQOT8yf4irTUtziqUJQ96H3FC11E7Rk9617a/wA45q3quiWmoqJ7VlikYZWRPuv9a5O6iu9Nm8u5Qp2Dfwt9DT1ic6UKm2jOvS4VqJMOK5q21DsTWnDeBl5NNNGUqLiLdQA56Vj3EGM1umRW7g1SuUBzQ0aU5NaMxFkaI+3pUhuN1FzHjmqbEq1Zt2OlJMlkfNVpGoZ6iZs1nKRrGNhCai3Ybd705j6VGxrO9tTVEsmA3FUr7olWyd0Snv0NVb3/AFY9jVz1ibx3KBprHinNTGriZqPtGxNj1rRhbbIOe9ZKnbIp960ge4+taUnoTezNq2lwRWrBNmuegf5VNaVvLXVB6nSmbSyVMsnHf8KzI5OKnSTit0wNu2n8xcE/MKl3VixzFWDKeRWhDL5i5H40zSMrlpZShyKnE3mLjt0INUC1AYg8Gi5Rh694Ts73fLZ4t5zyRj5Cf6VwWp6XdabLsuoivo3UH6GvXBLmobhI5oyk6JKh/hYZFclXDRlqjGdNS1R45SV3GseE4pN0mmtsbr5Tnj8DXIXljc2chS5iaM+461wToyg9TCUXHcrUUUVkSFFFFABRRRQA6ikBpaChwp1Mpy1JojWgO60HtUZ60tm2bYj3pp61j1PVveCYyTtTKc1NqjF7hRRRTEFSWkuyYZ+63BqJulMzSauTzcrTRpzJhvaoqmgfz4Bn7y9ahYYNSjtdmriUucU1ulIp9aCB0i+YhHccioIz61ODUMy7TuXoetNEVP5kOpQcUxDT6YJmlpV/JZ3CTR4yvUHoRXodjdx3lqk0J4bqM9D6V5XG20+1bWhaq2nXHPzQvw6/1+tJPodNOemp1mvaPHqkORhLhR8j+vsfavPrqCW2maGdSkinBBr0yO4SRA8Lo6NypJ9vQf19Ko61psGqwYO2O6Ayj4/Q+1VYdSHMro8/hbBqcNiobqCWzuDHOhR1OCDShs1DRnCT2ZYVqerVXzinK1Jo1UiyGp4fiqwanBqmxopFoMD6UuarhvSnbqmxSkT5pQagDU7fQWpE2aXdiot1GaQ1Il3+9LuOaizS5oHcl3cU5XxUG6jdQK5Y3j0FG+oA1LuosFycNRuqDdRvoC5YDUu4VW30u+iwXLGfejcOtV/Mpd1FguT5pc4qsXFG8UrBcsZo3VX3/Wl30WET7qMioN1G+mkBPuo3VX3/AFo30Bcn3Ubs+3NQb+KN9FguT7qXd/M1W3Upc9sDmiwXLG7NG/6VW8w+1L5nFKwXLHmdKXfgg8jHp/n2qrv9TRv96dhF0TOOkhB64Jzn8P8AP6UfaHAGdh4xjPH+fp6c9apb+OtBf3NLlAveeG6op9cHrn8M849OPalEsZJyCuepHPf0/AflVDf703f70WEXd0fHQMff9P8APr+TgqsDhxzn5jj3xn0/ziqO/jr14NBkHt7UKIy60efTDDHBJ4x9Pb/9dMZDycf/AK/r1/8A1e9VfNIGF4+lHmv/AHzTAmZGDHK/+PE/0oqL7TJ/faigClmlzTM0Zr37nw4/NGTTQaKAHE0ZptLQAZozSUUALmg02loAXNNNLTWpXACaSiikMKKKKQBSUZpM0DDrQaTPFJQMKTgdAPyozjOMfnnvTf8A9VAx2c0lJn8M80flQAmc9KOuMd8Y/Ghv6Uh60gDPf8aQj+eOKP8A61HagBuxe9MaNe3FPb2puflOaAGbWHQ0bmHYGpDwOfpSe1A7DPMHcEUocHvRtHrSFR9aAsh2c+lGKj246cfSjLDofzFK4WJMUhpm9h1Apd4zzmndBYXFJS7ge4oxQISilpKACiiigApKdSGgYlGKDRSASilNJSAKKKKQBSUtFACUUtJRYYlFFFIAooooAKKKKAFzS0lFMBaKSjNFwFFLmm5padxC5pQabRRcB+aXJpgpc07gPzRmmZpapMRJmjNMzS5p3GPopuaXNO4DhRTc0uadwHZozTc0U7gOzWvpOpqsQs74k2/8D94j6j2rHpD7U1KxM4qSszqJBJaTbGIIPKsOjD1FW7e7/D2rE0m+SSMWV8f3ZP7qQ9Y2P9KsSCW2uGilHzDnPY+9bKehyShrZnSQXPvV6K46YNctDc//AK6vw3Oa1UjnnSOjSbNTrJx1zWHDc1bin9D+dXc55UzWElPV6zlnz1qZZB60GTiXlbjg08PVESfSniTFO5Ni6JKd5mRg1TWT3pRJQFhuq2EGo25jnUezd1rzvVNPm0248uYZU/dfs1ej+YPaquoW8V9btFMoKnp6j6VMopnThq7pOz2PND0ptXdUsJdPuTG+TGT8j+tUzWDVj2YyUldDM0maDTaVykOzShiDkHFMzSZouM6HQ9elsmCMd0JPKHp+Hoa7NZLXU7MeYqywP1DD7p9PY15XmtHS9UmsZtynKnhlPIYelXGfRnJXwyn70dzY1rQZbLdNaEyW2eV6sv8A9asuG6ZMc/rXX2OqRzW4kRi0OcHP3kPofUe9Z+saJHdKbjT8LKeTGDw309DTlHqjlhUafLUKEF9nqasmcOK5wlopCrAqynBB6ip4rojualT6M2dNbo05uQazph1qYT7hUUhyKJNMcVZlQnrUZPFSSe1QuawZuhjGmE0rGoyallolhfKuh7/MKhu+YT7U1H2Sqe3Q1LOvyyL7VW8TWLMs01qdTGrlbNxpq9A2YR+VUKs2bZDKexp0nrYiRowOMbSfer0EmMYNZSnBq1C+DXTsbQd0bEclWFfisyJ6sq9axkWX1epYbkxNkcjPIrPEnvTxJWlwudAsqsoZeQaQvzWPa3Oxtrcqf0rQL880mzRO5OHI6Uu/1NVTJSeZilcqxaJ9KiuI4rmLy7iNZU9GGaZ53r0pd4PQih6isc3qfhWKRi9hJ5f+w/I/A1zN9pl1ZNi4hZR2bGQfxr0gv0wfpTGcMuGAZT1BFc08PGWxm6SZ5bikru7zQbC5yUVoHPdOn5Vz194eu7fJiAnTrlOv5VyToTiZSpyiYtFOZGRsMCCOxFJWPqZgKUUlFA0Opy0ynCky0y/YnKOKc1Q2LYYj1FTP0NZNanpU3emiKiiigkM0xm5pCc0lMzbDNFFFBJPZzeVKM9DwavTJ3HSsqtG0k82LYxO4fyqZHVh5/ZZG3SmVNIuKiNBclYM0v3lINNpc0Cv0ZAPlbaetOyadMu5dy/eHP1qMHIzTMfhdh2TUsT54NQ0dKClJpnS6DqxsyYZsm3bt/dPr9Paup35HyMSrEYx0PGc47+v449a85jfcPet7RdW8tfs1wd0fOw5xtz2+lXFrY7aVRPRm/qVlDqcHlzcSAfI+eVJ6fh0//XXE3dpLY3BhnHTlWHRh2IruA5bBB+9yDjPPr/8AW/GoLuOC9tliuE+QLuVgMMmfQ+mB/wDqpuI50ub3lucVmlBqzqVhNYTBXG5CTscdG/8Ar1TzWbXcxvbRkoNOVqiU0uaVi1IsBqduquGxTg1S0WpE+7il3VDup26lYd9CUNS5qIH0ozSsVzE26lDetQ5pd1Kw1Im3UbqhDUuaLD5ibdS7qhBozRYLk26jdUOaXNFguS7qN1RZozRYdyXdRuqLNGaLBcl3UbqizRmiwXJd1Baoc0Z96LCuTbqN1Q5oz70WC5Nvx0o3VDmjPvRyhzEu6jdUWaM0WC5Juo31HmkzVWC5IXNG6o91JuosK5KWNLuNQ7qXdSsHMSZo3Got1G70osK5Juo3YqLdRu4p8ocxNuNIWqLdRu5osHMTbqQtUO73o3ZosHMS7v8AOaKhzRRYOYZupc1W304PXsHx1ix1pc1CG+tG/wCtO4ibNGai30u+i4EmaM0zdRuouA/NJmm7qXNFwFJopM0mRQMXNFNzRmkFh1JnFJmkJoGLmkpOlGaADNGaSjODz0oAO9Jx2pM8UhP9aBjv8aTPUUgPzdutIOn4d6QC/nRTc8UZ/nxQAtIeRSbv84pM/hQMVjlj9aT1ozmkP86QIXP60lFAoGH59KD+NJxijtwB+VACU2nZGeKSgYhpMUtGaTENKik5HQkU71pMUAG5h6Gjf6g0UYoCwoZfWlpm0elJjHTIouFiSio9zD0NL5nqMUcwrDzTaXcD3op3uAGkpaKAEooopAFFFJSAKWkozQAlFFFIYUlLSUDFozSUmaAHZpDRSUXAdmkpKWgQtLTc0ZoQDqXNNopgOzRTaXNAh2aM0lFO4Ds0tNozTAdmlzTaWncB2aXNMzQDTTAfS5plGadwJKTNN3UuaAFzW5ptyt9bi0nOJ05hkY/e/wBk1g5oVirZUkH1pqViJR5jbVmRirAhgcEelWYpfQ4qus39oWxmAH2qMfvB3cetRI/pWqkY8t9DZhuSOtXIrmsFJcVYjmx0NaxmZSgdClx6GrEc9YEdx61ZjuK05jCVJG6JvepBNWMs/HJqZZ/Q1VzN0zXEwpwlGKyhPUiz+uKZDpml5g7Gl8z3rPE2e9L5wPekTyEmpQRXdu0cq5GPyrhr+1ksrgxy8j+FvWu1Mox1qjqcEd5AUfr2PpUSj1R1Yeo6bszjW7001JcRPbymOQH2PrUZ6Vgz009LoaaTNFIaRSFzRmm7qTdQMvaffSWU4kj57Mp5DD0IrqLW/wB0Insz+76OhPKex9R71xWatWF7JaTCSM+zKejD0NXCbRz1qKmr9Trb63g1ePcu2O7A4P8Ae9jXLXEMlvK0cylXU8g1rC4V1E9tkIeq55U+9T3DRapDsnISdfuSn+R9qqcVLVHNBuno9jn1kp/me9Q3UMltO0cylWHaog9c/M0dFk9UWXbNQuaaZKYzUrlpCMajY80rNUbGkUhrcirSkPEpPXG01TY1LZv87Ie/IpxdnYpFJuCR6cVG3SrFyNszj3qu1c01Zs6Og2n2zbZee/FMpoOGz6GpTs7kyNKpVbmoQcqDT1PrXXe5VJ6l6F8irKSVmRtjvVpHqos2LwanB6qq9PD1pzCLG6rdpck/u2P0JNZwegtgjsadyouxtbjTS9U4LgSLg8MOvvUm+i5ummixvpN+05zUG+ml80uYZaEuevFIXqqXJpPM5waOYCzvpd/p/Oq++k30nIBbm3t7kETxK3v3rGuvD6Nk2smP9l/8a2N1Ju+lZyjGW5LgmcddabdW3+tiOB/EORVPBHWu93fSqdxYWs5O+IKf7y8GuaWH7MydDqmcfSg1s3GhOMmCQOPRuDWXNbTQHEqMv1FYSpyjujNxlHdDrQ4lFWpO/wBaoRNtkBq+/wB38awe52Yd3jYjpG6UtMc84oHIbRRRTMwooooAKdHIY3DCm0UDTs7o0yRJGGXnNQMKhtZvLO1vun9KtOKi1jrjNVI36kVJmhqjbrTJbsSA1DINj5/gNOzThhlKt0oIl7yGUUxflYq1PpkJ3FBIORUyt3FQUqnFI0jKx0mjanwsFwfl6KxPTnv7VsbtyK3B3Duepxz0+o/IdO/EA9CK29K1I8RTHr0PrzwD+NbQlfRnZTqp6M2i0csXlzAPC3Y9h6/hgfSud1PTWt/3kB8yD17rzjBrbebqMFs+vfjv+f8AnJoEzhTk7wRgg+n+f51coX3NJ01I5MGlzWvqOmBt8toMY6xj+lYxyCQRg1zuLjozmknF2Y/NKDUYNLuqQTJM07dUWaXNFilIlDUoaos0uaTRXMS7qXdUQNGaLD5ibNLmoc0u6lYakTZozUW6jdRYfMS5o3VHuo3UWDmJN1Lmot1LuosPmJN1G6o91BanYOYk3Ubqj3Uu6iwcw/dRuqPdRmiwuYk3UmajzS7qLBzD80maZmjdRYOYfmjNR7qXdRYOYfuozUe6jdRYXMSZpN1R7qN1Fg5iTdSbqZupN1FhcxJmjdzUeaM07BzD93X1ozUeaM07CuSZozUeaTNJoOYk3Ck3elMzRmnYXMP3Gio80VIcxWz70ob3qLNGa9S58wTbz9acHqENijPFFxWLG+jePWq+aXdTuFiwHB6GlDccmq4NLn6UXCxYzQGquG9eKdvouFifdRvqvvpd1FwsWAwxQW6VBupQ/wA3t3oDlJc5/P8Awo3cVDu/+vRu4oHYl3UZ96izRu9KAsSZ4/8Ar0ZqIk0A80ASUmelNBpAen0oGOzRn/Gmnn2/DNJ60rgOzSUhOR+NGaLgLnH4UYxwfp0pMikzx+lFwHf5x0pM+9Ju5pAcGkAufWjOKbn5QKCaYxenNGaTNJQAtGRSUlIBxpM/WjNGaACikozSAWikNJmgBTRSUUAFFGaKAEI9qTkdCadmkpCDcR1GfpS7wfUfWkopgP60lMK+maNxHXmi4rD6KaHB9qWi4wo/KiigBKKKKQC0lFBoGBpKKSgAooopAFFFFIAooooAM0ZoopgOzRmm0UXAdmlpuaXNO4h1FNzQDQmA7NLmm5paq4DgaKbQDTuIfSUmaWmgFoopKAFopKKAJ7W4e2mWWM4Kn861LjYyrcQf6qQ8j+6e4rEq7ptwI2aKU/upOD/sn1qovoROPUtI1Sq1V5AYpCrUqvVKViLXLqSYqZJfeqCvT1fFaRmQ4Gok/rUyz+hrKWSpFkrVTM3E1ln+lSCaslZSOhqUTe9VzEuBpianecKzRNzzThNT5ieQ0vPpDKDWd53HJpfNouLlE1OFbhCR94DrXPMCjFW/A+tdA0me9Zl5EGyex/SsprqjppSa0KVNNID821utLWVzqRG1JnFK1R5ouA7NLupmaTNFxl60unt5Ny8g8Mp6EVoeaOHjOU7H0PpWGrVatZ9hKtyjdR/WqUjGpBS1Nl5I76EQ3Bww/wBXJ3X/ABFYV1HJbTtFKAGHoeCPUe1XJPkI5+U8qR3p7sl3F5Upww/1b91PofalL3iIrlMvfikZ+KbKrxSMjjDKcEUwmsjUex5ppNNzTc0mxik0iuUdWHUGkJppNS3qNImvwDIHXO1gCKptVst5lrjvG36GqrVNTubx2GUw9afTDWLEy7bNmIDuKlB5qnath8etWia6YO6FF2dyVWqRXquDT1aqTOkuI9SB6pq1PV6pSAthqXd71V307fV3ETrIY23L2q/HKJIww/GskvToJvKf/ZPUUuYuDsam/mk31CW96TdRc1Jt9NL561DupC9TcZL5pXryv8qcJMjIPHrmq++oyxU7k/EdjQNMub6N9V0mVhx26g9qXfSuMn3ml31X30u8UXCxOHoYhl2sAR6EZFQ7qQNQ3coguNMtZuVBjf1Xp+VVLixljTjDj1Xr+Vam6jdWMqUZCSS2OeIx14qNuWNdDNEko+dQfQ96zrjT+8Tfg1c0qDjqgkmZ1FOkjeM4dSv1pmayMxaSjNMzQJseTSZptFBN2HertvLvG1u3SqVKp2sCKVioTcHdF9qhbrTo5BIvvSNQdTd1dDaKKKDMSQb1yPvD9aYrcVJ06VHKu1tw6HrQiJ6aoUtSE+9J1opiuSRvg8mpwfSqlSxv2pGkJ9zd0y9DERTEbjgBiR+WT0+tae7vjOB1J+nfFcmrY5rV0++HEcpx2DY5reMrrU7KdW+jNYPjkEdc9ufz/nVe9s47xS64WbGSR3/zz2pxPXJGTyc80m8gkknOOuTzVON9zZ2e5gzwvBJslUqwqKuhmWOddkqg+4rHu7N4SSp3R+vpWMoW2OacHHYgBozTM0uazITHA07NR5pQaGh3H5pc1HmlBpWKUiTNGaZuozTHcfmlBpmaM0BcfmjNNzRmgrmH5ozTM0ZoDmH5ozTM0ZoDmH596N1MzRmkHMPz70ZpmaM0BzD80ZpmaM0w5h+aM0zNGaA5h+aCaZmjNAri5ozSUZ+tCFcXNGabmjNAXHk0lNzRmgLjs0ZpuaM0CuOpM03NGaAuOJpM000UwuOzRmm5pM0hXH5+lFMzRQFyrmkpmaN1dlz58fmlzTA1GRTTCw/dS7qZ9KUU7iH5FGaZRmncCTPvRmo6Mmi4WJM0uaiyaMmi4EuaM1Hupc07gPzRmmZozRcB+6jdimZozRcB+6jOabSZ5ouBJk0bjUefejNFwH7jRuNMzS5oAdnNGabmkzQA/NGaZmjNFwHZozTc0ZouA7NFNzRmi4C0uabmjNFwHZpM0maKLgLmikzRmkMWikzRmgBaKTNJQA6kozSZoAWikooAWikooAWikooAXNJRRQAUdKKKQBupQc000UxDqKbmnA0AHakzS0lAwpM0tJSAKKKKACiiikAUUUUAFFFFABRSUtABRRRQAtJmiimAuaWm0U0IfmlptGadwHUuabRTuA7NLmkFFAhaM0lFAC5pKSloC1zRil+0W3/TWIYP+0tNVs1Tt5TDKHHbr7irUwCOCnKMMitE7ohqzJlanhqqhqkVqNRNFkNTw1Vt1O3VSkTYtByKcJOKqh6du4qlITiWxLS+bVXdRu96rnJ5S35lL5n+c1U3Zo3Yo5g5S15lRyNuWod9Ju96OYFGxWuEOcjr2NRq24Zq1IQRg1RfMcme3esrm8H0JGqFutTA5Gajanc0GUUlJmlcB1GTTc0Zp3AuW825fKfp/CfQ05jsbDcEVRzVkv50e7+NevuKT1IcdSaYC6iA/wCWqj5T/eHpWb061Osm3kHkc0lyBIPNXG7+ID+dS9hJWIc0mabmjNRcqwpNNooJpXGPtm/eMh6OCKrtxTs4OR2OadcjEhI6NyPxpPVGsGQGm0402smDFU7WB96vZzyO9Zx5q5btujHtxWlKWtiSUGlzTaWrudEdh4NPDVDmnZqrlE2c0oNQ5waXdzT5gJc0lR7j6mjJp3AuW0+PkJ+lTl81l7sNnmrccu5OKLmsZdCfdSbqh3k+1ISfWmUTbvWk38VBu9TSbvelcZK2C2ehoWXJwwANRbqQkGkO5Z3njpRvOarByOCfxpwfmlcaZYDe9LvzVbdS7qLjuWQ9OD1VD0u+gdy1vp28VU30u/3ouUTuiuMHGPTqKo3FgCMp8p/SrIfNPD1EoRluDSluYUsTxfeX8ajrfZVcEfp2P4VRuLJcZX5T+YrnlSa2MXSa1RnUU+WJ4zhxj39aZzWTRl6hRSUUgHRsVbirO7cOKqU+NsfShoqE+XQnpCcUbhimMcmkbNjtwpdwPB71HRQRcQ/I2D07UtL99cHqOlRqT3oI2Y+iiimUmSq2RTgxqAHFSqcihOxrGVzRtL0qNjn6E1o7gwGO9c9nFWrW7ZPlcnb2NbxkdEK1tJGuOKXOVqusu4cGnqWAPNWbORWurIPlouD6dqzmVkbDDB962N7dxTJkSQfOvPrWcqd9jOUE9UZNKDUs9s0fI+ZfX0qvWLVtzB3W4/NGaZS5pApDwaXNR5pc0D5h+aXNR5pc0ilIfmjNMzS5oC47NGabmjNA7j80ZpmaM0BcfmjNMozTC4/NGaZkUZoC4/NGaZmiiwXH5ozTKM0wuPzRmmUUBcfmkzTc0ZpBcdmjNNzRmgVx2aM03NGaAuLRSZozQK4uaM0maTNMLjs0U3NHekFx2aSkzSZoC46im596KAuUs0UmaK6TxB1JmikoAXNGaSigVh2aXdTc0U7hYduzQGptFFwsP3UbqZRRcB+RRkUyjNO4D8il3VHRmi4EmaKjzS7qLgPzRnNM3GjNFxWH5ozTNxo3UXCw/NGaZuo3UXYWH5ozTd1GaLsLDs0ZpuaM0XCw7NGabmjNFwsOzRmm5ozRcLD80maZmjNFwsSZpM03NGaLhYdRTc0ZouFh9JmmUZouBJRzUdLmi4D6KZmjNFwH0U3NGaYDs0UlGaAFopM0ZoAWikzRmgBaKSloAKKKKYC0maM0UXAXI704Jn7v5UyjOKdwFII4IxSVKsmeHAYfrTvIEgzA24/3TwaLCIKKCCOGBB9DRUjCiiigAopKKACiikPFAC0lFJnikMWlzSZpKLiHUtNzS0wFooooAKKKKaAdmgGm0uadxDs0tMzTs0wFopM0ZpgLRRRSAKswN5kLR915WqtLG5Rwy9QaaYmThqeGpsuA25ejc00GtCbE6ninhqrq1OzzQKxYDUoaq+6nB6AsT7qXdUG6l3UCsT7qN9QbqM0AT7qTdUO6kLUBYlLZqGbk0m7FNZs0DSEjbB2n8Kc1Qv0461IG3KD+dCNEMamZp7Uw0mx2DNGaSipuA4GnxuUcEVFS5p3YiSddrbl+43IpiPtPqOmKkjO9DET7r9agPpQ9gsJIMNx93tTc048jBpnQ1DYC5pDSZoNTcaEJpX5hQntxTDSoco6/jSuUhhptOamVmxsSprVvmI9ahpYztkBoTswsXqM0hORmkzW7Nab0HZpc0zNLmi5Y7NLmmZpc00wHZozTc0ZouFx2afE+1vrUWabmi4Jl0tSbqiR8r707NXzG9+ouaTNJmkzU3HcdmjNNzRmi4XHZpAxH0puaKVxXJN1G6oskfSlzSuNMk3YpQ1R5ozTuVcl3Uoaodxpc0rjUicNTt1V91KGouNSLCtTt2RUAagGi5dyR0BHGMHselUprXJ/dcH0NXN1GQevNQ4KQpRUtzHZSpwRg+hpK1Jog6/MNw7HuKozQMnKncnrWEoOJzyg4kNFGaKixnccretPqGnq3Y0WLjLuPopM0tIoKSUZ+YfjRSg0A9URqaeDTHG08dDQDQTF20Y80K2DxTc0maB3Jye4p2QRzUKtin1SZSZZgnMbDPStKKYSLwRWNnNPjlaJsitU+hrCrbQ2ScUm/mq8M4lXrg+lSE88VpY6FK+xJ1ORVO4tg3KYDfzqcMRRvzScVLcb13Mx1KNhhg03NaTqHGGANVJrYjJTkelYSpNbGMo8uxBmlzTenWisyB1GabRmhBceKKbmjNMq47NGabmjNILjs0ZpKM0Bdi5pabS0BcWikozTHcXNGaSigOYdmkzSUUBzDs0maSjNAXHZpM0maM0BzC5opM0lAcwtLSUZphcWikooFcWkzRSUguLmjNJRQF2LRSUUBcCaKQ0UhXKdFFFdJ5AUUUUAFFFFABRRRQAUUUUAFFFFACmjNJRQAtJRRQAUUUUAFFFFABRRRQAUUZooAKKKKADNFFGaADNFFGaAFzRmkzRmgBc0ZpKKLgLmjNJRRcBaKSigBc0uabRQIdmim0uaBi0ZpCaAaLiHZozTc0ZouA/NJmm5ozTuMdn3ozTc0ZouIdmlzTaKAsOzRmkzSZoAfmjNMzSg0XAfmjNNzRmncQ6im5xS5pgOoBIPFNzS0XCxbS4SRQtym8dm6MKSWzfZ5lu3nR+33h9RVXNSQzPEwaNipHoapNPclprYjzzzS1fL297/rwIZscSKOD9RVS5tpbVgJRlT0deQfxocWtUNMiopM0VJQtBpKSkAUlLmkoAKKKKACikzRQA8GlpmaM0XAdmlptGaLgOpaaKXNMQtFFFMBQaWm0A00wHZpaTNJQIWkozSUgJ423Jt7jpRmooztYVI3DVaYh4OKA1MzS1VxWH7qXNR5ozTuBLmjNR5ozTugJN1LuqLdRn1ouhWJN1G6o80maVxkhakzTM0UXAGojbD4PRuKTNMbmpvYa3J2qOlVtyA/nSUMsaaM0hopXAXNGaSii4hwOORwetOn5xIvRuD9ajp8Z3Aof4unsaOgEeaRqQ9aSobAM0ZpDTTUlJAaWI/vMeoxTTSKcMD71IAe9NNPf77fWmGkyhppKKKkZdhbMI70uaitW4YVJmt07oqApoBpuaM0F3HZozTc0maAuSUZpm6jNAD80lMzRmi4EkbYaps1Uz6VOpyuaEzSD6D80E03NGadyhc0ZpM0maLjuOzRmm5ozSuFx2aTOKTNGaAuOzS5qPOKXP1pXC4/NGabmjNO6HcdS5pmaM0XHck3UuajzTs0DuSbqUNUOacGzQWpE26kYZOV6/zqIGnBqCr6EEsIc/L8relVGDLwQa0mwaikUMMMPoaxlAxnBboo0lSyRGM89PWoqzsYa9RwNLmmU4GlYcWLRmiikUKORg0wcHBp1DcjPcUIT7iUtNBp1OwJhTkbsabSZoGnYnzilqNWzxTs1UWVcerFOVNW4rndwxGemapA0dDkVqnYcZuOxp5oziqkM/Y1PuBHFXc6YzTJN3NGeaZnmkzQPmCSNX6jB9arSwsnT5h6irO6jNRKCYmkyhRVuSNX9j61A8LIPUVi4NGbTQyikzSZqbCuO/KlzTM0uaAuOzRTc0ZoFcdRmkzRQVcXNLTaM0BcdmikzSZoC46jNNzRmgLjqKbS0BcWim5ozQO46im5pc0BcWikooC4uaKSgUCFozSUUDuLmikooC4tFJRQIWikopDKlFJRXQeTYWikooHYWikzRTELRSUGgBaKKTNAC0UmaM0gsLSZozRQOwtJmiigBc0maSlpALRSZop3GGaKKKLgFFFFK4WCjNJRQKwtFJRRcBaKKKACiik70DFozSUZoE0LmjNJmigLDs0maSimFh1JSZopBYdRSUU7hYWikzRmkFhaTNFFMVgzS5pDRQAtFJRmgBaKSjNMBc0UZpKQDs0CkFFMB2aKbRQIdmgGm0UAPpc0zNGadwHZpc02ii4D81ctbxogUcCSI9UbpVHNKKpSaJaNCayWZDNYEsP4oieV+nqKzwecGpYJnhkDxMVYdCKvN5Go/exDddm/hf6+lVZS1Qr8u5mUE06aOSCQpKpVh2NMqNiwooopAFJS0lAxM0ZpKKQhc0ueKbRQA4GlplKDRcB4NGaSincBwNLmmClzTAfRTc0ZpiHUUUUwCiiigAqRTlajpyGmmDHZpc0lFUIXNLmm0ZpiHZopM0UBYXNGaSigBc0lJmigLC5ozSUlK4C0hooNK4wjOGK9jzTzUJODkVLnIoi+hSGmm5pTTalgLmjNNopAOzRuI6dabS0xD5/vBh0YZqLtUh+aIjuvIqHNEirBmkNBpDUABpO4opCen1qbgPk++ajNOkPzGmUmykJRRRUjJYDiQe9TtVRThhVpjWsHoOIlGaKSqLuLRSZooAWjNJmjNFwFozSZpKTFcU1JE3aoqVThqExp6k+aM02ig1uLmikooHcWikooC4uaM0lFACmjNJSGkwuOzS5puaKAuOzRmm0tA7js0uaZmincEx+aM0ylzRcdyTNGaZmjNFxqRJSnkYNMBoBpl3EPHDDK1Xmi2/MvK/yq0cGmEYPtUSjciSuUs0uakmi43J09PSoayZzvR6j6SkFLmpsWmLQDSUUDuI3FLSkZFMzTIvZjxSUA0UFXFFPBz9aYKM4NAXJRxS5pmcigGrTHcf1p6yFev51HmlzVXGnbYuLLml3dapgkdKlSXI5qlI2jU7k+6k3UzNFMtMfupc1HmjNAcwrIrdR+NQtCRnb8w9qlzRmpcExaFXpRmrJAYcio2i/umsnBomxHRQVI65pKhiFzRmkopiuLmlzTaKAuOzRmkpKAuOoptGaQ7jqKaKDQFx1FNzSg0BcWlptGaYXHUU2jNAXHUU2lFAC0UlFIdxaKSigLi0ZpKKAuLn2opuaKAuVqKTNJmtrnnWHUU3NGaVwHUUmaM0wFopM0ZoAWkzSZpM0rjFzSUUUAFLmkopALmjNJRTAXNJRRRcAoooouAUuaSii4C5ozSUUgFzSUUUAFFFFAC0ZpKKAFzRmkop3AXNGaSii4C0UlFMBaKSii4WFozSUUrhYXNFJRRcLC0UlFO4WFzS5ptLmlcLC5paZS5p3Cw6im5ozRcVh1FFFABRRRTCwZoooouKwtIKM0UXCwuaM0lFMQtFJmlpALmjNJRTAXNApKM0AOzT1bBqPNAppiZqR3MdxEIb0FlH3JB95f/rVTuraS2YB8Mjcq46MKhU1dtbkBDFON8DdR3HuK00luTtsUs0lWLy1NuQ6MJIG+447+x9DVas2mtGVcXNFFJSGJRS0lABRRRQAUUUUALmlptLmgBc0tNpc0XAWlBpuaWqEOzRTc0oNADqM0maTNAhaTPNJmigCaimqcilqkxDqKTNJmncB2aM03NLmmAuaM03NLmgBaKbmjNK4DqTNJmkzRcBc0ZpKKQBSxHMeD1BpuaSM4cj15pJ6lIkNMY040xqbAM0ZxTaKm4x2aUUzNLmkIkjPz47Hiom4Yj0OKXPOaSb7+fXmqewDc0lFFQMKb3/GlNIv3hUjS0Fb7xplKTyaSkykFFFFIBRVn+FfpVWrP8I+laQGgpKDSZqhi0UlFFwFozSUUrgFFFFABR0NFFILkoPGaM01Pu0tM0TFzRmkopjFzQDTaM0CuOzS5plFK5Vx+aTNJmihsQuaXNNopXHcdmjNM6UuaAQ7NLTM0uaY7jqM03NLmgBc0tNFLmgdxc0uabmjNIdx4NFNoouO4ZxUEsePmXp3HpUx5pAcGk1clq5VFLmnyR4+YdKjFZtGWq0FoopM0BcfTH60uaCM0A9UIKWm96Wiwkx1JRSZoGKrYNP8ApUdKpoGmSA0oNNozVXGSZo60zNLmmO5Ij46mplaq2aAxFVctTsWs0ZqJXzT81RalcdmjNNzRmkO47NJmkzRmi4cwpNNZFPTilozRZMVyJoyPemcjrVikPPUZrN0+wiCipDGD3xTWQiocWgG5ozSUUgFzRRRQAuaM0maKAuLRSUtAXCiikoC440lIKXNABS0maKB3FopM0UBcWikzRmgApaTNFABRRRSAqUUUVocIUUUUAFFFFABRRRQAUUUUAFFFFABRRRQAUUUUAFFFFABRRRQAUUUUAFFFFABRRRQAUUUUAFFFFABRRRQAUUUUAFFFFABRRRQAUUUUAFFFFABRRRQAUUUUAFFFFABRRRQAZpQaSigBc0ZpKKYC5ozQKQ0AOzRmm0UXCw6im0tFxWHUUnYUtMAozRRTuIM0tN70tFwsLRSUGgBRTlNNNC07kl6zuhGGjlXzIG+8h/mPQ1Fe232dgY23wt9x8df/AK9QL1rS0seeHgl+aNlZsHsQOCK0XvLUnYzKKDSVmULmkoooGFFFFABRRRQAUUUUAFFFFAC0tNFLQAtLTRS07gLRRRTEFJS000gHxmn1CvBqUU0xC0UUU7gFFFFABRSGii4C0UlIOlFwFopKDQApNJmgUGkAmabnDqaU0xu1K40WG61G3epGqJu9UwGg0ZpKKi4xc0tNooAcaV+UU/hTTTj/AKkfWgQykNFIaRXUCaFptO/hqSkNooNFDAKKKKQBVn+EVWqx2FXEaEoooqgYUUUmaBXFopKDQAtJmlptIGxc0ZpM5pDQK49D1p9Rx0+nbQ0WwtFJRTHcWkoNFAXDNGaTNFIExaM0UlJjTFzRmkooHcWlpopaLAhaKSigY6kzSUtAC5ozTaKAuPBopopaLjuOBozTKdQNMdmkPakopDDPUHpUMibTx07GpaaeVIPpUsmSuQ0UgpakyClFJRQMRhRSnpTRTJHUUgpaQ0FFFFAxyn1paZTv4RQh3HUUi0tWIBS5pKKfQaF9xTlkI602koQ72Jw2aXNV8kNUqHNUXGbY/NGaKKC7hRRRSFcKM0UUwCikNLQMTg9RSbAehxS0VNkxXI2UikqTJpwAbqKhwQEFFOcYbim1FugC0ZpKO1AXFzRSUtA7hS0hpTQMKKSigBaKSigBaKSigBaKQ0UBcWikopDP/9k=">    </p:cNvPr>
          <p:cNvPicPr>
            <a:picLocks noChangeAspect="1"/>
          </p:cNvPicPr>
          <p:nvPr/>
        </p:nvPicPr>
        <p:blipFill>
          <a:blip r:embed="rId1"/>
          <a:srcRect l="0" r="0" t="25833" b="32500"/>
          <a:stretch/>
        </p:blipFill>
        <p:spPr>
          <a:xfrm>
            <a:off x="0" y="3006559"/>
            <a:ext cx="9144000" cy="21369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080" y="182880"/>
            <a:ext cx="786384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Integration and adaptability</a:t>
            </a:r>
            <a:endParaRPr lang="en-US" sz="1500" dirty="0"/>
          </a:p>
        </p:txBody>
      </p:sp>
      <p:sp>
        <p:nvSpPr>
          <p:cNvPr id="4" name="Shape 1"/>
          <p:cNvSpPr/>
          <p:nvPr/>
        </p:nvSpPr>
        <p:spPr>
          <a:xfrm>
            <a:off x="444599" y="2051769"/>
            <a:ext cx="2651760" cy="1676148"/>
          </a:xfrm>
          <a:custGeom>
            <a:avLst/>
            <a:gdLst/>
            <a:ahLst/>
            <a:cxnLst/>
            <a:rect l="l" t="t" r="r" b="b"/>
            <a:pathLst>
              <a:path w="2651760" h="1676148">
                <a:moveTo>
                  <a:pt x="73855" y="0"/>
                </a:moveTo>
                <a:lnTo>
                  <a:pt x="2577905" y="0"/>
                </a:lnTo>
                <a:quadBezTo>
                  <a:pt x="2651760" y="0"/>
                  <a:pt x="2651760" y="73855"/>
                </a:quadBezTo>
                <a:lnTo>
                  <a:pt x="2651760" y="1602292"/>
                </a:lnTo>
                <a:quadBezTo>
                  <a:pt x="2651760" y="1676148"/>
                  <a:pt x="2577905" y="1676148"/>
                </a:quadBezTo>
                <a:lnTo>
                  <a:pt x="73855" y="1676148"/>
                </a:lnTo>
                <a:quadBezTo>
                  <a:pt x="0" y="1676148"/>
                  <a:pt x="0" y="1602292"/>
                </a:quadBezTo>
                <a:lnTo>
                  <a:pt x="0" y="73855"/>
                </a:lnTo>
                <a:quadBezTo>
                  <a:pt x="0" y="0"/>
                  <a:pt x="73855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5" name="Shape 2"/>
          <p:cNvSpPr/>
          <p:nvPr/>
        </p:nvSpPr>
        <p:spPr>
          <a:xfrm>
            <a:off x="3217239" y="3140678"/>
            <a:ext cx="2651760" cy="1676148"/>
          </a:xfrm>
          <a:custGeom>
            <a:avLst/>
            <a:gdLst/>
            <a:ahLst/>
            <a:cxnLst/>
            <a:rect l="l" t="t" r="r" b="b"/>
            <a:pathLst>
              <a:path w="2651760" h="1676148">
                <a:moveTo>
                  <a:pt x="73855" y="0"/>
                </a:moveTo>
                <a:lnTo>
                  <a:pt x="2577905" y="0"/>
                </a:lnTo>
                <a:quadBezTo>
                  <a:pt x="2651760" y="0"/>
                  <a:pt x="2651760" y="73855"/>
                </a:quadBezTo>
                <a:lnTo>
                  <a:pt x="2651760" y="1602292"/>
                </a:lnTo>
                <a:quadBezTo>
                  <a:pt x="2651760" y="1676148"/>
                  <a:pt x="2577905" y="1676148"/>
                </a:quadBezTo>
                <a:lnTo>
                  <a:pt x="73855" y="1676148"/>
                </a:lnTo>
                <a:quadBezTo>
                  <a:pt x="0" y="1676148"/>
                  <a:pt x="0" y="1602292"/>
                </a:quadBezTo>
                <a:lnTo>
                  <a:pt x="0" y="73855"/>
                </a:lnTo>
                <a:quadBezTo>
                  <a:pt x="0" y="0"/>
                  <a:pt x="73855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6" name="Shape 3"/>
          <p:cNvSpPr/>
          <p:nvPr/>
        </p:nvSpPr>
        <p:spPr>
          <a:xfrm>
            <a:off x="6178275" y="3140678"/>
            <a:ext cx="2651760" cy="1676148"/>
          </a:xfrm>
          <a:custGeom>
            <a:avLst/>
            <a:gdLst/>
            <a:ahLst/>
            <a:cxnLst/>
            <a:rect l="l" t="t" r="r" b="b"/>
            <a:pathLst>
              <a:path w="2651760" h="1676148">
                <a:moveTo>
                  <a:pt x="73855" y="0"/>
                </a:moveTo>
                <a:lnTo>
                  <a:pt x="2577905" y="0"/>
                </a:lnTo>
                <a:quadBezTo>
                  <a:pt x="2651760" y="0"/>
                  <a:pt x="2651760" y="73855"/>
                </a:quadBezTo>
                <a:lnTo>
                  <a:pt x="2651760" y="1602292"/>
                </a:lnTo>
                <a:quadBezTo>
                  <a:pt x="2651760" y="1676148"/>
                  <a:pt x="2577905" y="1676148"/>
                </a:quadBezTo>
                <a:lnTo>
                  <a:pt x="73855" y="1676148"/>
                </a:lnTo>
                <a:quadBezTo>
                  <a:pt x="0" y="1676148"/>
                  <a:pt x="0" y="1602292"/>
                </a:quadBezTo>
                <a:lnTo>
                  <a:pt x="0" y="73855"/>
                </a:lnTo>
                <a:quadBezTo>
                  <a:pt x="0" y="0"/>
                  <a:pt x="73855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7" name="Shape 4"/>
          <p:cNvSpPr/>
          <p:nvPr/>
        </p:nvSpPr>
        <p:spPr>
          <a:xfrm>
            <a:off x="581759" y="1083450"/>
            <a:ext cx="2377440" cy="2468880"/>
          </a:xfrm>
          <a:custGeom>
            <a:avLst/>
            <a:gdLst/>
            <a:ahLst/>
            <a:cxnLst/>
            <a:rect l="l" t="t" r="r" b="b"/>
            <a:pathLst>
              <a:path w="2377440" h="2468880">
                <a:moveTo>
                  <a:pt x="104756" y="0"/>
                </a:moveTo>
                <a:lnTo>
                  <a:pt x="2272684" y="0"/>
                </a:lnTo>
                <a:quadBezTo>
                  <a:pt x="2377440" y="0"/>
                  <a:pt x="2377440" y="104756"/>
                </a:quadBezTo>
                <a:lnTo>
                  <a:pt x="2377440" y="2364124"/>
                </a:lnTo>
                <a:quadBezTo>
                  <a:pt x="2377440" y="2468880"/>
                  <a:pt x="2272684" y="2468880"/>
                </a:quadBezTo>
                <a:lnTo>
                  <a:pt x="104756" y="2468880"/>
                </a:lnTo>
                <a:quadBezTo>
                  <a:pt x="0" y="2468880"/>
                  <a:pt x="0" y="2364124"/>
                </a:quadBezTo>
                <a:lnTo>
                  <a:pt x="0" y="104756"/>
                </a:lnTo>
                <a:quadBezTo>
                  <a:pt x="0" y="0"/>
                  <a:pt x="104756" y="0"/>
                </a:quadBezTo>
                <a:close/>
              </a:path>
            </a:pathLst>
          </a:custGeom>
          <a:solidFill>
            <a:srgbClr val="F2DBDB"/>
          </a:solidFill>
          <a:ln/>
        </p:spPr>
      </p:sp>
      <p:sp>
        <p:nvSpPr>
          <p:cNvPr id="8" name="Shape 5"/>
          <p:cNvSpPr/>
          <p:nvPr/>
        </p:nvSpPr>
        <p:spPr>
          <a:xfrm>
            <a:off x="3354399" y="2172381"/>
            <a:ext cx="2377440" cy="2468880"/>
          </a:xfrm>
          <a:custGeom>
            <a:avLst/>
            <a:gdLst/>
            <a:ahLst/>
            <a:cxnLst/>
            <a:rect l="l" t="t" r="r" b="b"/>
            <a:pathLst>
              <a:path w="2377440" h="2468880">
                <a:moveTo>
                  <a:pt x="114377" y="0"/>
                </a:moveTo>
                <a:lnTo>
                  <a:pt x="2263063" y="0"/>
                </a:lnTo>
                <a:quadBezTo>
                  <a:pt x="2377440" y="0"/>
                  <a:pt x="2377440" y="114377"/>
                </a:quadBezTo>
                <a:lnTo>
                  <a:pt x="2377440" y="2354503"/>
                </a:lnTo>
                <a:quadBezTo>
                  <a:pt x="2377440" y="2468880"/>
                  <a:pt x="2263063" y="2468880"/>
                </a:quadBezTo>
                <a:lnTo>
                  <a:pt x="114377" y="2468880"/>
                </a:lnTo>
                <a:quadBezTo>
                  <a:pt x="0" y="2468880"/>
                  <a:pt x="0" y="2354503"/>
                </a:quadBezTo>
                <a:lnTo>
                  <a:pt x="0" y="114377"/>
                </a:lnTo>
                <a:quadBezTo>
                  <a:pt x="0" y="0"/>
                  <a:pt x="114377" y="0"/>
                </a:quadBezTo>
                <a:close/>
              </a:path>
            </a:pathLst>
          </a:custGeom>
          <a:solidFill>
            <a:srgbClr val="F2DBDB"/>
          </a:solidFill>
          <a:ln/>
        </p:spPr>
      </p:sp>
      <p:sp>
        <p:nvSpPr>
          <p:cNvPr id="9" name="Shape 6"/>
          <p:cNvSpPr/>
          <p:nvPr/>
        </p:nvSpPr>
        <p:spPr>
          <a:xfrm>
            <a:off x="6315435" y="2172381"/>
            <a:ext cx="2377440" cy="2468880"/>
          </a:xfrm>
          <a:custGeom>
            <a:avLst/>
            <a:gdLst/>
            <a:ahLst/>
            <a:cxnLst/>
            <a:rect l="l" t="t" r="r" b="b"/>
            <a:pathLst>
              <a:path w="2377440" h="2468880">
                <a:moveTo>
                  <a:pt x="85513" y="0"/>
                </a:moveTo>
                <a:lnTo>
                  <a:pt x="2291927" y="0"/>
                </a:lnTo>
                <a:quadBezTo>
                  <a:pt x="2377440" y="0"/>
                  <a:pt x="2377440" y="85513"/>
                </a:quadBezTo>
                <a:lnTo>
                  <a:pt x="2377440" y="2383367"/>
                </a:lnTo>
                <a:quadBezTo>
                  <a:pt x="2377440" y="2468880"/>
                  <a:pt x="2291927" y="2468880"/>
                </a:quadBezTo>
                <a:lnTo>
                  <a:pt x="85513" y="2468880"/>
                </a:lnTo>
                <a:quadBezTo>
                  <a:pt x="0" y="2468880"/>
                  <a:pt x="0" y="2383367"/>
                </a:quadBezTo>
                <a:lnTo>
                  <a:pt x="0" y="85513"/>
                </a:lnTo>
                <a:quadBezTo>
                  <a:pt x="0" y="0"/>
                  <a:pt x="85513" y="0"/>
                </a:quadBezTo>
                <a:close/>
              </a:path>
            </a:pathLst>
          </a:custGeom>
          <a:solidFill>
            <a:srgbClr val="F2DBDB"/>
          </a:solidFill>
          <a:ln/>
        </p:spPr>
      </p:sp>
      <p:sp>
        <p:nvSpPr>
          <p:cNvPr id="10" name="Text 7"/>
          <p:cNvSpPr/>
          <p:nvPr/>
        </p:nvSpPr>
        <p:spPr>
          <a:xfrm>
            <a:off x="572540" y="1126596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Cross-platform compatibility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572540" y="1686009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 recognition technology can be seamlessly integrated across various payment platforms, offering a versatile solution for different systems.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3354399" y="2215505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Adaptive to user behavior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354399" y="2775004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technology adapts to the user's unique facial features and expressions, ensuring reliable and personalized payment experiences.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315509" y="2215881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Scalability and future-proofing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315509" y="2775322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Payment systems incorporating face recognition technology are scalable and future-proof, catering to evolving industry standards and customer needs.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" y="1657807"/>
            <a:ext cx="7315200" cy="1828800"/>
          </a:xfrm>
          <a:custGeom>
            <a:avLst/>
            <a:gdLst/>
            <a:ahLst/>
            <a:cxnLst/>
            <a:rect l="l" t="t" r="r" b="b"/>
            <a:pathLst>
              <a:path w="7315200" h="1828800">
                <a:moveTo>
                  <a:pt x="228600" y="0"/>
                </a:moveTo>
                <a:lnTo>
                  <a:pt x="7086600" y="0"/>
                </a:lnTo>
                <a:quadBezTo>
                  <a:pt x="7315200" y="0"/>
                  <a:pt x="7315200" y="228600"/>
                </a:quadBezTo>
                <a:lnTo>
                  <a:pt x="7315200" y="1600200"/>
                </a:lnTo>
                <a:quadBezTo>
                  <a:pt x="7315200" y="1828800"/>
                  <a:pt x="7086600" y="1828800"/>
                </a:quadBezTo>
                <a:lnTo>
                  <a:pt x="228600" y="1828800"/>
                </a:lnTo>
                <a:quadBezTo>
                  <a:pt x="0" y="1828800"/>
                  <a:pt x="0" y="1600200"/>
                </a:quadBezTo>
                <a:lnTo>
                  <a:pt x="0" y="228600"/>
                </a:lnTo>
                <a:quadBezTo>
                  <a:pt x="0" y="0"/>
                  <a:pt x="228600" y="0"/>
                </a:quadBezTo>
                <a:close/>
              </a:path>
            </a:pathLst>
          </a:custGeom>
          <a:solidFill>
            <a:srgbClr val="E2534D"/>
          </a:solidFill>
          <a:ln w="38100">
            <a:solidFill>
              <a:srgbClr val="FFFFFF"/>
            </a:solidFill>
            <a:prstDash val="solid"/>
          </a:ln>
        </p:spPr>
      </p:sp>
      <p:pic>
        <p:nvPicPr>
          <p:cNvPr id="3" name="Image 0" descr="data:image/png;base64,UklGRpjoAQBXRUJQVlA4WAoAAAAQAAAAfwIAeQQAQUxQSBUGAAABEUdu20gSrPhW/39xL5Vy9ayniP5PgP4hvaLqnt1WE5LdVHOyU9TDcQpStBN71dPQoh5SRgjq3kdyjlNkp8j2nN0i2VNS9chWSao7aysGQvhimBSc4xT4fg1CqqJqrAMQ48ZYcn5SdDFFCn16E3glusVzQIIAtnHbCP9/NLr7SKxIIEhETAAkSJLbNieh9hIgF0FEgsnPdZHfJ/5T/Kf4T/Gf4j/Ff4r/FP8p/lP8p/hP8Z/iP8V/iv8U/yn+U/yn+E/xn+I/xX+K/xT/Kf5T/Kf4T/Gf4j/Ff5p2iP6NQGx7u8ZKAL34rwYZ2V7tKh7ftzFpxvf9TEqxvbFCI5r3N0lD8xhGFppnKQSheaJCCprnKjTAPZ25f80OmLvXbENx6dxmmAvnNsRctmZTzD1zO2OumNvd94I54TG0z+0jPm5ZJBhIfNyiQY4uk7tA5tB3HrpETnqMBoc7H0DpHVrXU1JNlWWbYMj5HBRYKzmgchn6lGT7pb0D/SzFsEehkR/F+M8mCZLvwBAG5e48GGArdZ75WMxQt5VI100E+kb7BcWMTeMXCpgoftwRAvyv4XK/eoPGl2mzZSH3w2UAROobc96dBO2vBZtZFryOf5frGWZkar2pzsxrbuKHJX7EjL9ppd9X9aT44el+uEBRo/bUlD2WEZP94cSyRK77znjHOF32SAHOL9vUl2/lGyaYsyZgAvy/8rbfybP5r8cEnaP/NPyJ0H47S2eZh9WMLbYWAfebxQD5VRIVHaBQe+jyC+LLUJBdXUuiSw/Ul8ugwCG2/KDfnMozjgAZoHPkg1IEMEDn4Q8gftwJlgR43hPRwcNBKH7KBQ12hRSYzSDB6PrLYRDgYHwpcwam48cVnnBUkNB+CibAbj0U9+x3+lBBUHsp4SQcUYGXRR8Ck+jBXiFk4StZICNBJRGpL1IfPhjt/kr6/4fzQFdFHhTY3IDOvOilzToY1zwDvb5k6Cw+HbtIH3GLas6B3u1vBdn4Cs6B7uzkJzqKDUj68X9fUJqGdBP/8oBOYYPJ0IMOu3gdkT/d0n5EHyttuqVa8HNxegh0s1d8o102wk/6kvQGIHDogXa2L9Idz/1JMNDGtoYeGHpauGuGtqS9boXubELc30H5C7p8KBBsICjgN57J6cH0sKAKxYM4dShIc9zvPCyVo8X4NGR9Ix3zu/ln7n0mUYi+b7GVfXX2h9ljqf9C6de7/crjnyV+eMZ/msIpe99rOP5/lvh/4CWAX/gt/tMS/9f9L5BAADqwzwC4/CuAiPHfsQU5BpCICViM/zCFQwBxjiDOZICv42CAkIFVE6DPCBhlAoQRcPIxgoABqiIwGKCYgKEB35Md5r9r0Ix/cvu1pF85fjyDR/vF/jvrGP9jjt8x4++0d/y3lL9l/Iudfi3tF+MvBRAa/1Zdj39y+7Wk39jpA7OvTOljwWH6wPThnRvkBvwvKey9YVl6MIL96RwUqXvaIf9eoRdm0TjusoaCTDEOeB7OgqsNocPqLBAbryNZ5Np9deksUvS1+lSnAbTHe6ATOBqqvJiQ+haVCVZ2soJCcqpFoZWeTAUvcu6lsveJ8PZ/MCnr4J+JycIFEVlAfWY4gi1PVxfA/k72P3/0/2aP/PFx5skYloOb+JwDyFNLjvz+fmAmYxYwrn4wfORqjlra+wgbIMim6aCPPMwFUxH75jPeGWkPeWpzbPAxqXZ3zCHjDC2aQo6/316Wk02nZQmWZaE5Y9INfKXnQ75ooCqZ9bYPsYUuuiH/6/SQ6VisuMdDAmxTi+sL7tL/J+Ne9EA3IcpPFmCgyrK4RH1Noi2zpMxDObKwKLOivC3ZJvrM0Jlvd3iDOwLJz9JOU6XPih7SdSudMz4vZZRQaHUyyW+SRGUBrsoXQHnyyziqj1RPvcAKvQYtHNnl0ABXHIoPQJdFhRTo7SCG0jnhxBjEIvMmj7tuFXhMk7hpJGuAQpKlOVcgsd0CWpedpHrYryqKNdjHYpraQhKZ3WUM5MmH/NQ5OCUlooMMz5WFVD2pNLnnLCKBytQ5vamoJh3J2mpmcJO+KykYfW1iyLjP9qS+elwalj74WQAAVlA4IFziAQCwlQSdASqAAnoEPj0ai0QiIaEhJ9a7SEAHiWdu10Z7f/1eN53R+u/9D/Wf6P/pf3n//93//g/4fLf7N/sf/N6l/53/jP/D/l/2w+FDi/3n/j9Uf6s/zX+O9Y//DyzPP/+t7gv61f7T/Cfi778fNTkc/l3+U/53su/9vu89c383/5P+f/tPcx/PP7Z/vv8X+8vfb9KXEX9AyenaTyR+1H+J6qlndnfNPjL9wv8fpDji8J/hv8y/qf6u/2n/if4jzb/6PuJf6r7gH8T/jH9B/pP68fzH/k/6f5cv7NxgH9D/pv+d/t/7lf4j2q/5X0A/YD1Hv53/fPyq+Lf8+/un8z9hT8Q/on+y/t/wAfxb+Nf0v+l/st/af/v9T/4X/Uf5j/S/8v/OezL9I/u3++/wP+X/43+N+gX83/pX+Y/tX99/5X+N///1S+y3+zvsbfqJ/0f7R/sPZ91v5lCiv57D/xeeFyz5UxiP8fZh7h/3vOFff/7XrU/r//F9hT+l/4b9oPeb6b/ND+5/q7+nP+6+o//aP+t10v72+yx+4nrH/nR8RX9e/7vpif//2AP//7cPRT9aP7j/gv1s/aD5Y/G/3D/Hf4z9m/7t/1PWX8a+h/vv90/y/+m/uX7W/Y59s/5H+l8jPp39N/zP8v+9fuh/HfuR+L/uX+X/3v97/cb5n/33+c/zX/I/03qL+c/xX+x/yH7o/4/95vsI/Gf5r/gv7b+1/+A/bb6wPpv+d/pPyd80beP9Z/u/81+4X78/Qd7H/Sf8b/fv9B/uv73+5/0VfR/7n/G/uh++3zX9j/97/o/9F/2/8f///wB/lf9J/y/95/cP/B//7/i/fP/A/9HjefhP9//2/9d+S/2A/zD+w/7H/Ef5b/t/4z///+D8Xf6j/i/5D/S/+b/R////y/Hf8+/wv/A/x/+h/9H+X//3/v/QX+Qf0b/L/3P/Mf83/Cf///yfeH/5fz3+jH7kf9D8+v+v9nn62/9b8+ze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2k/CgawrVlOIa00ZqSz6OOX/Ne6UgIhs5P2xBzNGP1XX2hD07h+ftxX4oa94ymsK1ZTiGtpPwoGsK1ZTiBYit80bHe3uZz7Qne5aUf6miSEh/eKWTU/7dlEs6nP6F/xLvko6gtjLFdrjnN51okSUoRRr77n+HZiidKoO6Er6TpNYVqynENbSfhQNYVqlkvRMcqR9LfsoIIu298OA32W5NLf/z9yonMOJ/IPP33gov/73ZD//+Hk9LVRiBI6JggKlEI5ep5FR/AZu7uPkBoKrLtbp7G64+kdgqXmk/CgawrVlOIa2k/CcMMLltdZidld7QlPNiV62ErGYmr2+GgGfdmCwnfIf95Pm3pV32sn5fv/yw2HuQa54FA6KCNcnnI7oJF0jGJXuthdhqasQvTEiSJXE2ZzQLREqNOiw9xDvH+WDNy9NmihCvGc3G3hDSawrVlOIa2k/CgaSuWay5QVyBq+Z4rGbfjqVd2qLRo9nc/V+AvgPcD4XRoU5GvjqlpN0+BbZb+r/IUHjSuKTDEJ8Fa2AM80WZF+jgnoWu2ejgEwHgYZgrV8vJv6wjD4o8nBoxVBy6t2BtwKh9GtpPwoGsK1ZTiBYdrlxLYZhHz9zbPeG5P/nhyqWeo/8GBPjJURwfyCftjaqC3dfpmJHKl0d3vnpNXbGu9kf7cyQ7je/64GuSnT3vrLqYSBq77ykRFZ0kgS86U5NYHOddV9heDRkxNti+IF+eqynENbSfhQHDNJ0mmo15TQqOVfk4/HQJXzqipiPGrmcc1C5Irl7vcDYC+srrJDtmZYXk64C+5vGXYO/b7hggnaSSU0OanlMmzPZTlorN6g23+xwkYWcyyzDYw8eQ1GU3W3NyQi5TuoqA8Xh0+XCgawrVlOIa2kxJ9XjqTO147NYQ/wNoFUBANYuViCWxjdbQrPL5SpnQe99YZzV45ucQNW2jifnzMdgxY59XDK+KRu7wpJrQzExaaEhsnoUAUdgRvvnejPmPEyEpqr4QByMhrcCBrCtWU4hraT7/n2kv38kLdJD5UPkihzTFNAU31ANrKR8PyZi7L3xGL3+u5wtOEDye8d9/o+u0Y5ZvluUfnf631dPTCo3F7cYRqAufWz6h+GGvLtAWAHQhOXqC6NzLDuQcCbHfLp1f124Q6Mx7gz6a2+Ae11vvub4UDWFaspwCrFfx1PKwRQx9ndNjsRQKdZxNnGchIFwt10cAnnVqCFTRF9ctXk5ermE04dDSHCIl8Hp36z8wxQP73XBdE6YDx9FRPb60cZ8jVkUoUH7+LuOXS5aVUJVsPRh4stothL8vdm0d26PB3/pifnJ35TmsmvrUX5IxHg5eR3blNc8mlvLBHO3eQ/DW0n4UDSNHq/kQwlQSmNgrPm8vYqrCK9QEvnQgLZNiS4yhIvj0CPpk2cgJPDbhmSvDXOndY1AGeM16a9iXqtin6UyTFKg/zQ+wSj4nBiVwfD30eilFV1FQ6+ujzHb2m7Oh65BYzGj/aPnAPdpMLW2vY3CM22vd7QLlNsY3IwXzkhXbvIfhraT8KBpGpbibhDS1u0m5EuJn3HaperUy1pnatuUvSLvYvx0bBo9I5QceiOxQp/ia6t8pP8Bl5ovPyIQUXR2QsYJI4ND0Ep0ir1rQM55g1xLZKxrjZVNdivqNdQE3HZ7BD/wO3P1u4aO9S8g0W2W8ztGcAQDWFaspxDW0n4F5YMCuITSZ312NRbX2/qwNW8mcO4xtTxRm1Fm3PTfSNEzw9AJgH2+Dt7UFlulLKyO0kss100GoDE5J/5/8aHHqRAZzqjGq3wVv/rbw9fqWvkTAKLdDNdmTCYlByVGDDRVf90M9dUBk/CgawrVlOIa2l7rnQvHR73nhSpzplmbS/4oKgUEnw4xkXGrm0nxqbI+qAv8BQNtCKrr++FzTBPupJpcB2iiZIeQ8C7k3n6XkWoy5d3E/+i4fbF+MeAyoq0zwJXTJee4yZcOIMNYVqynENbSfhQHVZpToPhdnkNBlkjb2E+HpfQK7D0FXle1m7CY8X+fmDx7fAZUOfQ/t1BL8Xrz9jBTzQExca7I3OS7k1zTayX+jkx5txfKn9oN1eTgC6/0/CgawrVlOIa2k+XYKhO+Bh1XGSoOuHHfl5L+vm6eI8NAZv11ohpBhiisvEBDDsR7gmQUtfxcbxylaX6Xyey/p2z4/i3uZus/m/Wxfc3woGsK1ZTiGtoS6IjyMDx0W2TXi5SU/8rBD/0abUoGut+IYNXXSwXvL707KeXRl4kAiPdryVYQCziyMf8n1fwwnWRCgecyohM4fc5FTtUje0B8Xxy93tPVtrDWiXJKL6JdwGGsK1ZTiGtpPwoGr4yb2qn2SZfMGcIB7mIj8vU1eXtm3Sb6rXQ3k8JK//YVf5xrf+ekkw1fD2+W8APa8SzWssWaed7axr8PTy/NzGA4BM66my3UCXh6bSIqmeQKm/zGPP7VYcbRYTSJ6SYRR58H6uk5Cq9VlOIa2k/CgawrMd6xpgwD0TO6k4CIsrFT/9DdOrZuHxxgHyxB/PryO3Fnn2UODFvXW9IP07Yw80e9bizC/b7/RAAunfdP/V0j/XTQz/1M9wUgX+6HaEfrtlE9DkBl8WxaROYU/+ySn+xgOiAHiHOry6re+lVkPw1tJ+FA1hWrIUzOFY6fYVL3W756qeSM160zRoFH+85K/MMp91///Oyhhe06D8ArrMeqGUZvmobTlqTz4ow3P3g4lGa2swhAKDaBi1b3Dmefp4bTDYRvb8EZWD2Te3DlKatX1VYdxPO1URbBc2GuvL7H/Iv2FaspxDWz3qfe/zi38c/IQJRrLzzD6igVGaJgtYrSupQIw68Muh7AucD5n8GEirSY+fYvAR+20MjwP//0OODx9M8LV2EteJ8uydEn4d+y3LkY3lcVt9IRI3GWq4SLKv7DUkZNFBwN2u/DiZVST3/mRf2oWeDx/yrMjzUg+3X2y3xayzt/Xep+FA1hWqiR91vimWEsjLnHLL2C5jZwY0RY+i3hLNevY8lK3xIAOtVbvTyPZB85Sa0dQwZNCQ4AflBWm46jUEOEL+pKBX/DRBZ5NoLgBosDNULALZeFDh8bLONV7o64DnozwpUP5hMZs67EtrGxQGYgmo8s1SITtL8MM1vTPN6dG8ubXO1hE0bBBVJOYKXYWOWQxSRCK8tDhZ74oz4QM19Yhn9CaX1jfCByQY1WUWnpHIUeu08T+SsXG2ikTieFXRldE5Pk2R5lFrEdE5+kL7k38kSJKpLjpUr/b2tdynf8UwrA3zRPHnROIZaqZ4wvDhlnxUMMeZwFCtTRuSpxVPqkajInOCqAkYWuVaycdkCYHuaLf55TagmGLetNbfFAwSu7yCJn6ALv7E9S63/jYMWexdfjlbizT6RhRGURNUgjQD4+IzKcRYOpzbKAVhUSd/eNsXbQOQ/ziSpv7b9U/f7SHcHMQhHcxKpUgW/Q4kikw96i7h3ocE8lLROFIZnP8CU4YXL4qC/nKDsT1Ag+8OcJYyqTGm9KbUec/qmYwXFiKFh1Ae8b0AWO/Rx0LfTHv1+6RQ7swO8cT5OYoikBYaREliA2Dk9sT63VNqNeIxrwOd+dHRLYl3px9t9/7fxpiTXDrd2kSA4WA0SrUEnpixlej4QVQkjOr7x4dBv1agjEuYV/biRtlKRPnPZkw9iiMf1PWrXZwVIZk4zRufm7ehmBR/RqmuIt9BljKmRoB+Z9+EDHqDkRrG0I7cKqdlqTES7LGJkYsVmh8gG/FXgy+NPufI/1tCZ5OcnLZ2QijDNtc62ldi8f4t0PIRWPXqrEg9vW5Hc5SWg3k6zOXdZIx7tEk54Ilsje0D/0iClyY4AjgBDfGwbKVVx+GcVSAbI2UqbRcmuRAQVPC/nV2IE/m3yZUu0ptnKo3DRzltyscqh0mWqS2OMlfTPC3MpfnUbu0BneyoAAAS/DrG9hzJz06TOv8ER3haB2qSBnTKLQi6WwmuOhAQKL1SgVOxFO+U8i/4vIXLpXgf/L6PyUrl61cPil7LM2+beZ2XNvi7qIXDT1O8Sf8h8mev7AVj4OV1f1OGWztZNSeHgMt3wVVojer68D7dkVtDGtrAOL4H1k1+K87AtcrEbb+D2t3Egnrutv7pY8/bcZPj/kMVJFUI4/f/+ignelYUJ1VYeIFugxuP6mOiJaLM33MLCr/haBysweS5KW8AN6vhcBvSQoDgAab+5IEJDcC9zHa30+4N7/TIXS98HTLNU3x819h2b+RUeNpwCH9xq5rugOBwAAbhGBOqjaOeUXyvt6ioj+UsYmcQjgCXD8C9SZC1Yak6GjsXubgNNODHNAawUBUoi3am1rOZOkCWgSbvXrLxhxb4P2ftb91CHtRS5t08RKvWLkGvMFbnAvi46FbVODzMUgRoAQROvt3Q7vp6g3zO1plfZbRZT+Hrt7yb67VpEy8nlCt6sIrCyBsbDHh2beC5LNeiWVc58JZzbGVmYtJm5hiirgYaYnyCE8Qbvvfas4fvkmpjp/2S2vpJpyFFAbbuS7raV69VfJzo6ZZTVvtgnZihvHnEhxpdoNab3ESrCEsf62usLph6IBu6Bt6FglFuA4MluTqplt89prow39PtCIfxq8bK9g3duD+DEG7t6XR+p0n5JuZwfxD+gI8sZCgtSsmg7/gfzFy99F8ipfsA1CGUGo4Ao6GqwMT7xyqG1T1NJvSL1OZ7gAbFgoeDXdv/96fGDRBg1K1Rrf1VATPACUMtfGvsb2nS4m6De4eQgGCSVKJa6DWkkKnVlV3FYRW/h6aL7NrmD4OSOYVshi4JJaoX//80Lfb81yGewxKU+3USRpOJSqVjmDk3ECH7EjyTUzVTSshOC4k7zhQRwQFAoCXEfoIao6uajTSpLvNHQsPsCEwglNIX4pPCF0erY/pv2a8e9+dIRmPx6z2HQlANYR9PbuaF1SZjDBRGlI2obnLVYszJvc7d7OErERPd+JykKrxDs2SGGdsyuBnNuUb1yNTJb/+tji0518eaZdF+lUgQ7+Y7Kn+g4oYMnaL0Vaqri7R1g+ZrFKnW5CHbugPiDHTmWwvc7wZdg0di3/Q+v59Hf0+cZDuAJhgK2OmN9KSXfjxOdoKaxdjwYTUmLFQQGs9KSMr4Lt6UqubzXKg7GYqHLb9w2ByzTB+hBkBvf3/or7JoEZ8RdnC2AbjN/zv+TyaTbTTKpZrJzv3JoJ58qaUszhOXlCgzjDG+7TDPvqDrxdXQ0Tga0mQkv+jr1PiYvQ88Zme7djknSibIAd2t6D7q+pNwiEFoHLk8FvjYncn6cXcz1ocRfbN83wYrVVlEht11+oxGZ5tl2GDI71XZFsD8AugXSPXW9DCWa/3MEL2BN/gkL5BEdn26/gcBXHWl4zaXtg+wzquWh5GbPNxKGHC0BxbBQC0Dav4FjFKdD7W2aj72J6+xsnMNbkpMi2ujkK3v1pjo36qYeNh2EL8bc+w2g8hrQ9G/cjPjw6kXUZ5mswiwUBHSL01+daE69WO2vgJs0HvegirJWr5/RksThEevOyOlR7M079LqL6HYi1wB9Y6cdzDCPALXpzodRd7pRozLvqdJMYaCxzX/b/Us7P/2ZPaX9Nql25QAG6vinyTc2Dj8J4IlGnRgMIs6Ii9MqcBckd7MPIFqvdV5jJLhrJPkrkuUlaUK3GF48aXY5M41P5HhaW2JCbbvopQzp1bQU07XKCaGgPLJ789jDc/iqSXRdSgewh6qMYYDdzTgbFROihGqvmfhsYTBCyWyyfTOo1y6+L4U5s3QmJ3ein6O17f8sov+xKEOvdu7Vuvos0fjfFg11KSlpyzpmB3vSzQY/Oi2GjOM2tkfhT+SESVh8wPFJerwOqNZC2Gr8QPmcyrxGEDIgnqQl88IhPnXNfSe6WZbuEI8U4D7V3+cEIpPW13F7BXYaU/pHTLVFxwPaRcmR6PDVYDcKNvGmDmAlIPfpG2hl0WymsC4WUwHDWz7lIp6csVv6qwEZJIu15PLeXvkCvdXXL7nFF1HD8PJMktZMyI0H374pLQ7uWTZfpEdF+9mHASNUUAY0l6obYEbFbhcs9wvRLjaQz0oOLjksPWV/p34+/nAVL24aiFxl7YojJOpkS6WmAbGhOFCJK6I3m8vC/IEeOmN5kxoBcyKvaScQxTigfmdTMND/ZwoKhVkkirNC1Adqri/WT/iC7aMSwJgaFnUHKnqzTS0308O4+caWPd+jvKbqCWSC6kga5T2iSZldYYvKsM9U6GOlBW7pNlr4TTe/GIJkIZEEDhr8VbkJg+iLYKeu9v6HaYFQRw5ocq0qTDBp5ADvXxZTY/xeHXByk7tFI9ZjWomIeFVdZjFa/GRWlg+6Ua1gx3ZKHFw9+VRyW2gwh6ck3nWH3zvTN5LoGFArYzlL78DVjSrsRBvT3pEit+UsaKE7DUYL44HicEkW75KE/8+3BAQK2Uw0XRYO/P7WajAzPYrqvpRdsLiR+/najO2vTsWBGmqcAPp0pj1hJrYxPFJKdxf/uaf6w0DrjBk+cbF2gmBCsu/b9zC7J5+sf4Kni5J5I4u9SYZ5vFcUt34i/6vc0qixR4WRW2ISJvekuPlNjuRIbKGGB35XbPwPLqwIUKDH/dV1R5rjYSIC5nApwplB8hWo+EHO1MnXhlZPo8dPOkHyOENgL9rX5peKFSu5EWmAvzY9PVG4A2ROr0y9a1W+6Yw0GyOJGeEVU8a5hBfouM3fjs9g5HWw9MEpt2+YPqLE9qoLSqcFGMbUSg0eeJHzW8jIx4uUv16xBUPoGu9yf4vBH6j1Qprj2q1aNgaUXA6i5rIrCaOW6VLGkiGvy3wrrDBorn3qr2eHhE0va1+Z2N0BgxjT6LWpcL1HBWalzgtbiXuEL7qGrWxapW/DOYxACY5RWswsB+8b3ipp1pX8wEVMsdiQAgl5LpiuPo2iCXvlCKUT1j/vscPRImiAfJew5+vvqvHZSz6tBfRYovM882t7n3iUsEkMZzvbWXKoK6v8xFZ5fWpXua/HqPMrQPm9OA8JUOrdFCk6suOYSdp9Pp/28rnqxW7rG4+XLsZ1V9sEZhOYeaYbl6lYkoF+tuTLxse4lNsjbrNcdHaY3cprUt4Rqd6XRGMcVKgizZQQq9Z6CZSIJf2ZXqy/iT+GCbufHom+9v5yoVVaXRGjauWwEVLvr6MdGLAI4cZwpvCYVJPwK/9F8Fv+Va9XT/f2mriZUqVkob/gF1eykQ+ooIi05pQehaHrdawh2DcZe/whvOUSrKtAqWm5ZnzqFThQp0Bn36cP38XlsXglBMcmtQv2rmN0sCXp0tly74LJiaOFDEG3/obX5Uhrt0Ez6Yvv/ikaY6If2/uyLNKR1bTOvWdlhCa5kv8yHqquIzrMjM5xUg8iSMvDkmME7HEPh8g9dzhjW0evuYgKyhQCJeYh+povt0xF+uEk9F0KXCCDGcxvDIwgDX3HlLeWB+O/rHFR8LJAXW77L21qVzVBoJd3IJltwe0fO0VZofzH50jXCTuGWPauiCfoJY2Rq3LJEUNGV3PAkDldaV4yCGbNivgOfjFtD+WM4VcLKGwcXPMdmxRGH0WV2Wi8TrstaBfLO8N0n5KKWBp+EztT7z9+e09YfEAyzkOZBiFuTFc0a026PL4gRqCjW6OX4wemR9AcTGDJmmVGlBjft+vSI7Fs/EQU7+2zrXrZbOyJzuLgTCvQLu/77iq/hcVyuTojdHJutgg7AgBXEi1GFbXrpwAaF0BiHZGP0JBoEWYYTv+zX71n//h+b006/kqUaU0sXk/+YvDD/nVEsc5XaofnFArg0OdBLBACW6cSNN5LtxDlVnFRs4w07WQjjfufuJ8Y+RHJuu0BCBPMytK3hmBxwus8FoPlKxC1h3NPqSb0SY599t4GNxUF1PyjRHL99sjtkb7hooVr4DItYdyvZx+Wz2Sml8mz9Te2FdbJIV5E0aECVN5qQtbJc//8D3//ipE5+rr/MnaZIRuYy/r3+9NfeqDgeoXKEvzSNGqsLfoyHTkGmbiPYEXFypAV2jK6J3YVHH1CVvGUKcNWk6BGhN1U2ifeNzdwGOCtrY06/kaUWkaAy7uAMj4EZdd/asheCHexuuysvSenbGQspAcObgOM8RYSDgzW1xbLRkJDTwmDakc/q/IK9CdMqqcTyhDywUkN2hFLr8juDu/3ct/P2jv30Sk2zcRfrP1MwYuRfnJOStJw0q1jafthJ5DFy1U/97NDoIOj9ogXLwrjPmxQoc0Z1f/7GvBdv/b+y303J4HpwoIi1Tu+56JOd8QdX+ao6kxZdb3AopOH3k7UE447JrmivFtne8XWvHAeGT6PwfOkvJUFi02n73GWlKDkyLR6upzSa3YRHlp/K7ruDwr6ZaQIMs1yUfX8yuZdlmEnk8kmkWT//X/tcSEImxyvkgZ9i8mmtBP3DcijBN/VfZknx9lyau6aW9SnaQy+SoMHvFc/lXhfM8ixtE8OgyOcTsjlAuvnOs1Sx9t2zUDYEFmjpjV3d6mfHaDVznTz778PVTkAW77PeoQK+c5AvMLpVEPIqOOTjcEQpc8Fs9UYQxh74Wz+anBH4notD6s3q98L+PjLhCiikE7OXreG3k9wjeBlBfoBg1xzDLxmxD3e6LgjHbgNoyVUq7qVXlUxw7/7B6S6seskfGVAzaDgggWz+ceNs4hGd9xTG7xAZcNC0NUFh8kPUskIjOiOL7UaBhqvDUBqBFVYtPhug83t4K/gN1F5SEbEPLQ8lljkeSix0spZp7OAWbZocwwdK0dhTxAKmN2ogY1TNTpinFcIWm+e8Fxx60zLOcpoPscEsAWLuauCI0/WvsTxrq7G+KsCo8ZGSczmFqutQRyYQj7OKu41bmHtgBQv7dWBDanTZwyzBh6Q5kfLjV1PetgP2z1qUco9Yrij/dEZDGBJK1Hgm7IQXToDYatV3TcFl9cFZqG2OFjsUoGgOQIjwaU8MqitL/52fw2gdOYnAoTt4qYruAnxszro+g9lmwYhD9Q37Zup7m7hZ9rPCvLQ3u12w+7OdQUflX6f+P/rUZksAFaSnRRwILQ3pgnl/fkXnbQMYa+qSGs9EVQd/yNPfGKnagpBrUHqqPxr8/CFxjl65q+yo+HjQom6uGt5Mxw9I/nHuB/77LQHv7t8X8ZcrVCtkHlmJtB7giZTsPUYKKxfeOCikkXhnjzebMOHT/JcgzdMVx4pmRGoYulMkxW60oba/x3A2W/vIcrkdHe8BxYyOcK2jyBMrJ9HsfY1EoM4jjkEDM5g6lAc6y5Ih71obBscos5z+OAqYTQM9/ueClR4A1RUVU9c18PyYDhLdTdJQdmvQ3s8WYBztXGLUDXdB9/XEApBD7QXUEsRGcp23kVXXvf9HZjlSMJSZMjFTtafT4ZZD62lqDVWOBqFxah8XZkMwdzcy0L1a6ECpzZF0rNecgKq8nIPEX7vtaSqt3jfzOFi65i62NCsBpnUqMavg7rKOTnSLod0mAznCYXPKGcPHVvq9/jKI2E1iRZLBOMPYOcVXK5LtHbf/udi6JPVZT4TBE83bJRgmhDvrCBt5J1JVe+M4wKfprAa0ja0jRJo360rjtE0/t+cq+h8afi8qt2M1ljAjTQwl7nVkVYdHRx0zBMcr5Tu3//MTIUnZhX7JHL5qgAKRcBpbRX/5Pqi4CNoFFgtP+xb8vgj38cPPYNAkjgHPmFwQpyo2box4sAtaNxkmy8C8138Q0sIXiy8+N075y75K+5rs87xcWE6N5uiUZSOwZLI8Hvpu1T6036XSr5OIQh6DnB5ixMDH8Xo35sKnhGNhglXc+96HrZmSU+cdtR66C0frQSEs1giRezH9ABWe5VGf3s980sYcnZUAgthSQdyIWQihsFM6dR5z9Xk9xoUKBxzg+61eEAjykHwvFMFlCJ36dcMAgCHgMoPdz6Nre3VsJs0D94eaJGpnEI8xyR0+NmFGX34BAd9oXTDSRcjMVUcZyiZ5ZrB23HTNAn75bxEfiGW84T4uIVUD7PFP2wPTiUu8qLcyffXEpckarFzmdqHaLi54A6imD8KaYF8m8pRsd4E9zU0z8qzpcSdxl+ZPAQtSRl4mKScOyRbY+EmrnWy1AwqBO7KH/srwiwETJrkIwkErzvgn5PY8fcGJzm+K9A7UG3C62H2nqLIhUrkRFYaIY+1sw81WRkRnBxDALYbcE0YriKxJ+IFzCmv5f/zhU1/Xv7nkCD0RZMpth+DOyaIIo7GdO4WpaItwcAnUtZbTeGU9Jok6kRWRCBadAx21+NUwXYszxb1FXiHkllQADxWb3qKcY6NjKFZduN8qDT4MGRwT8ukO6e3G6Om75nqL40BjNMM8v+00CdJx9YqXJM4KA69jWc0iZCWJ/ijkQ/8bt1uBvUW4gtdjhYxF3x3/z+VdpkC5jdQrfjG0AQzQrdaLUm+DFaGSNnH5nkOZnOlV6BUIU7ypaA3G2hxMomYZQ8HPByDwZ9WWLi9AN07fSBPzez33nyvMJ8HzsD4RdotHEH/frj5fkwEzKlkhfVA43wB085eikiCIu5egjVyOJiHo/gGz855JxP99//p38PzxwGOEGgcC+/V8P9QNpy+FRBE62rRFFrlMrl2ZiCPrIMrByfQf2FbNpeXb8YefUqYrCoBbJMEQb3svsWOuik2udN2tX1jchBQFWieFzHDiLYbxjiDwn/A4MggW5H0E+P/EAIWtdMy1RBOfr/CkSLvSSv9MVFA3kZa8G6+4EXFNGiaXqxZR+d9VEVCWdBPjIKZn5Bo/L319EFTgP8kQkg6ytqlY3RfjwGEv9L4hh3BjDJWkZuBu44CsBCqqTSwF6XXjkX828bjamAakyDG9kyxKabRAyt9ltyH2NbGUqUtjx+lGlnKgnrmoFG5RkRxK3z1sUSb7f827yZ93ieF0ywZYM5wsbxl7t8u4LDXExRllHLTRtf/03P4GzmVEtB/w6G2Zm2ZmseXGrbZ+/VhinSqF/0ZSOs5twOPhxWrYm2Qx6xlRKSaVoGX5Ubroym/4yNOZ4QA6iFkH4RvWrZr+2FB4dFqS3kC0H9e6xbk0QmTgvF+HLwd5olnOlh/8pmx8O/t6RFkMV6bBrsPrdGVQFTCU4L4jAmhyBiLEwWBYeUss/WWS91bOY5zVjAgW+QzR1/GTDHXKQNmELHzLtWdqgZN5HCRN0umjwT/Hu3RCVpl5WC5oTTlaE7LYAD+9f+gAAAAAAAAAAAAAAAAAAAAAAAAAAAAAAAAAAAAAAAAAAAAAAAAAAAAAAAAAAAAAAAAAAAAAAAAAAAAAAAAABNWe0Gj2bVoN5q1PjRJNhNyXgf68QOjj1QodgFGobUTM6UAIPTDe6fVfO0vjjPvbBGO1xcmn3fOmlPhdubwzuw56Ve9RIbCNqOOMfr2sf9edySZY2j4Tzp9NL1iXY1DTFQfrD5zZKb1nbAEsfOJ5azPfOZVDbSMFkIi3dGS0BwaL78fLhypNUi1vQ/06tf6JISpmdVLXA8eSo/QftfuyFxs8NGcxzvT6YuVG7z/NfUroyrJwKfsG0m1JJZm3ZgrDvnasO2hCKFLLda9djNFg6OlaG2/SUG93SDVocmQ8F2JFszOGypp5Xw8EMnxXnWrYjL6apoS76qGVkRAETgW8U5fTFMhMNx8byvvejBu616wEcuTILAbgSFHY086h27YiMxcbK39jMFZNeMkJgGbMFY7H5b4Q96424EwKPk2hYFVyMuTdhzzlFzNyzn91S6MMbxQPPY94T+o10dAXEpONMLC3Ny1N3AM+NESIO7LMas9MNLgLELjtPSJyyRf/y2GKkX6ePw5hcpOACjAgMaiZpQRG7L4POT0VJH/Ls1HWPgskVMoMu5ZcwC+D24JGZH0DuoDI+4cVfLXltXTvgaoDWikWjr/KJQUIINql6Qe3t4xV0ORXOKXvycnoQ48v5NbCNLIuuQWSERshhidSoAAAABb2enOEVyQnveEwynDtx3cFf0/wa4Ybz4MX0nQ8Y60kaklORVHmUMEFUu6iUkBIvQ2iKQglEDcLH18mdd8ru2KN8BFYr/GwgYF4znBXnYQ94OUTu0rCHp1CGsYZ97ma5+CcvXhzXOip8xtPge/HRCSh1zBOPJJUPApPXwZWA6sLG3saUt1fqGwUhdZeByIJSN67nN2+0H51SY6B6dp13oUOAEuoztKHnzlga1SJMKth+ix4i/XmUsX/skDTezMcnLCjhCGvoSkPztYyYyppPz9vAZ1i8aU/gSJXIYzL11q9z/BzCjLDSctMk1MNuPmcJT143cTp85AG0yFHmli2H0WIyOIk5gszx1L+w88QxYdOHLxLtZpwoLLjDkJ6mtcn941NTTWiKTUTGPI/N4O62iJFzeH/XTg4o4VJOBl3K0ZyLGvRhn+BBrX/1LKfsh6oBFlRNatMUqje6daUMHUx3uB1dgBLmRkwj2eevwKOgn1b8C/bd5TaJqmhY1Pcx/wL8XmpEcVGMM6aaYa87jwm7rTYNRpOk+fwnJIu7hJSfVgzqpCaVgAqQsHcNC4Od5b2CrLv9HuTgjtWAZPvmHTv3+T4cIhu5BVhtwxwkNxpwum01s+xhiVvcNEH6PMhO1gqiSL3ouuHzFBwXirRvj0XfvGyyjGtqPe+NPcZI8SNwsWtWH0oa9z3xPwH67hUkjdWyaGsE2EKD5UZP/s0e0uWWePpKU3XWpU/twAaFopU9kWMLCvOJkITa9GN7q5nqvLItzZCxSrlpqnh+Xe2XnrVOTFZu9xoTUk/+oInYsliQd5CSXO5T4bWAvfu4pS10Wvl3eW8t6nSNNsVWHFcScxKKQ3ntzDbxCaCkJFEfb72WH7k8f6x6+gzaWk++Q81OIFC0nkf2ZnEm7CAdkLInY0fZSXS1tk+s+yP7vM91PCZAvPwXYfPdf5JxA7GfQn6NcSZZcT6YzL80sGV/nbogNecT8tPlHOTwajuz/sdWuLi/wcp1vKRHRorUXhrW6YsS6SGgEEZsdmW3JcNEdkuPMAAAAAhv5SOHkM8FMBT7kbOYeiL55pGNJB43xNiehAzxeydf38gDAqfeHPJnVCFUKyVZuSwsy+yHk4veJ6Tj+jd/i1Zh5syRCjsj2KMGab+LhfxEoaZYCqYkTp8ukz7iePkVyVY6vdm+4Ujz4SrkvbFh3jeZSIpWe1VRu5W028dB7pOtwOyWFnkjTZaGx2ZVVt9AdzrGL3Z6YvhOSYXNvz5cxxg3jy26bGdriJl4WkMT5+htq2WHP07d6jW8GV6i/2dd4gFmPz3Sh+Kc1sQkQbQhL/QvTFzyt9oXl0gpMRi6eD5NHqlW7LfLWqwNmy2e4YmY3vzx2FokcN8BHLQEIhD8sI4AlB9sD3KaigUDyesxh+H+Av0SPyEzJT6c61XFeA63Qb3RIrEUcs8IyFQnkC2INSh2ejfsiTYHFO/u4W5NdIgVsKTLd5ZFv7cRaR+TyVxblMcLIGzBmcIM5p5ZCt4zePLHjil3xU+aL9oVoAC/Ymal61nWG0zNdfR+llNZE+oI9jMBaxfpZQpQtvYrR4BhTwkQFsoYgx0DNQPTW32Cga4+imrTnsF/uo52yX+aa4wppNRV15GmRhWRvYdd84xayPqX+oF6aQ01SuaQk90uP4W+FSkB65OurDdjeomH6Iyxz2YarVk+QRdE/5qAGrLmWb8vRTzEmDvQFi+La2JPRAEfefbyZfTjheLAfCkztt3F35U5vs9ZyFOcMym6H0hsaUdAAztYUg9exFLlaN3sJ3SUOx2cyiu0zfUQneLHPw+W83JBKPCaVyupjhLX/OpUjwnFDz1Hy/tn1YRWhzWdYgh6iDTjDg50dTPQZCemJMgga9VCV+h8EDPioiQQPA/4l8oGJifa+KCSeTHegZav4whzu/41oqXK2L9/he1Y2RCRGHOtaQnWqCR3AAZGB1wqPWC4l977jmVrA4MTn4O37v4p8qBEG+FYMM7NLV73eWwOQlwwb9r1mYdjgyCn/cEUFxW49V4WStWM/XCpYKLu/u5hkZTdQrRCXjYvXzTJy178nOjDQoueYYZQTmqmsFRQnViJUra6FN0wQVlf41FaxWeL6hXMwSr9UE7NsrXMt5qpfgV7EiEhO3ZJ+KzIx68XBJu1exkbkydSOJXFhrRmqKMk3eghkQIVCeBrchEZdQ0BU9sJ0+Tvn+xefbn20tXjhbFH5yj1MGKnF2B50r0PNDwhbmsf2ukhgBXSqvhPbAft9OXmtd0qSwZtfi2vXWGtfSBWIwSrWh73v5Ue0I1IGXcgbIAAA0/xNDkE5h6tq1L2/+SiO38lsZ6jZchgwxnVdCfF7OTD4zjaq0+mfrQvypqkMBfa3UCh58dFGOWwF7IzLqQdR6B/UQJMuHrPLSHHMPUNOU7sSNfJFNd3RMiSGQEI3brn/ujn9Iy7wDBf9YYTYGCgATiX0xMEgTiomvUszkljW4QeOvLJvhLfwH0BNKkyXcJaRGgrUBP7a5AYu/Y0EGu+JFB7WjwQfoBk4m5ITes8fOmIgoyGNMkZVcw6NpnaitzVOZtyPZ4VVUa49tK7+ODCXQhKzUR69qf0r5xKWqZ42j+yHZDoKrwUFaUwn9lq9GwT4E67NpBdG4St5FPfp7nS6C7Vcyf4XZ8c7yGzvgOu5K8K7PNk27sJvLjxBKUbPC9apjBDg27X9mkscAnyzXG9tlfFHE4BIRLR1kOPLJdFdjjL86thILDV1OJ2MBO8VglP15oM0X/sESPhYl+w2qB54jvtVO6VHzkCpxgVxi6OJTtEBzUnlS+gsg9dGp6cu6dWzbX9y9D4c8oj/b4VNWeT/Wcj68qVWp0paaR5CodoWjdASAHTawB5kvZOujRqyTKuK0ty4Ea4nwiAwItvSuRaRJ18CvQOsBN25HzkdjEALHmc8BCiDzfJzR97yvjkz7CxfpWE+2mbSJwGjrPtGEgTuDbFcPkL81D44IscFw35EOjgY0P8kwly0nSqxBT2se0FbenIIrvAIxJb31XpemRTOUqM4eHjre0d40s8iTBYC4kgBeWd3dm2x97lvR0lnLnSUbokhIxR6LLX5+2OKYyynZGTqVcjM1gFWeJ+Awh8Yz88JgQnvOvXNFAj7EW24COyWTJydhFW+1Xe/S0LsX3D7TD1BvgQwROydGnmPc3pq3ud+eKeVvFPS+YaORJcfGuyxZ3iqhVQD30Wm3x/b/MCxeuOYu6srrLRscAj+YNwSK6hMXoxM3fxISFHBM/gz7/096vhDyhfmQvPuPpKQI3cX3Bxsxlp0YYshTz4pNoQn5tPE1Vah4ruRuHBVKbgNfa0yWKI0p6pNfPwZUPEn0dri5U7YyLsWGJmD/UU271CyUoSpDZ/65W9BnEU8s17Xk6iXQWUy4r/mE0lSukupqSz2yvSi6D3ck3kwIaf2esVTCpmpiAyynMJgbZz8lw4+gpafvVlTj84O+tk6LPCMq27otBUkSBv1HE57ZdtFVThZN6/g/k470oyoLgFu3uQv2bkCAbrAKRoN+mmHaEN886P1xh7sP2FZgLRpwOWnozNQgKkMimkEsgxBm2/it0MobzLhuWMNgMzQHN1nOu6nBhojhH/EHSdntZ+Ow3UxFOwUc2poOKQ5RmwSxSSCkoiS5sPZgu5fp8TMBueOxceQBpbVRqsyoqYPD15IFm2tbN7vy4+x1ESOYFHxX23yGtTeXP/gME16NspltoQW8eh2uw6get9vfNpnGpoxyscpADeCypv//UtmMJSNSE0wDTvBCAT2E1Qau+xlL+V8lY8E2gTAMIkxjvxQfk7O9B4E1PQNjpZHbRSM/IFpsQ+yRv16YzhaTU3+wZjb+HlFz5J17WTdXHU3200yNmqjUF2TF8mv/GbFD/CZESh1DjNcjR3klTLqtF9NMjqQ8Z5NS3pjViMXBcnDYocCneZQ2EW8NPOa8sp6F8+k3Mrsk7HV9eqI/R+wpOWPND5d+awdY0NGY5RDmy2iknqIbBq0tFYw2IE2O0aZNtKMeETAwpM8xMW5Iy5i3p9Ol31hHLwo5SD1M4vfZv1bEoAaBzPbj+HyIWqsHYhz5bFxeq9aOsHGkK6v+cEksg67WdEvbvZ20ZlRJAAA0f0oSRD5MnBNuFBFnVNGAC8mQLlR+7uEj6W/H54Q3NrYj/hLNmEfj7cHXiHp50H0/pxd2Pro69UeZrIMoQDQ+lH+GVtvOqMZ4QVEjiY7aj2hI43D5sJhietyOHaf9wrm3PaJfQ9Ngc0JcjL6A+ax507/2oUvmqe0WJnO0NzXzfXBx+Je5Yrllt999rUKgMyOyzdXasld5KbKJzOXYih3rblLBkeVjOhG9UNk0IZZTrzp9GCgYVXcIHOv/odmb8Ocyn1dACVI6yzAJ2Cr/6R8IQT6nQmEg4TsKRPlJc3cC4oEsSqRSUCnCYncaX0lq+Utw5ogMxxY2zDavVoF/tGXelWGEtdJi540tURkh0oz5HFlNDbErkA+nitNaUPeO3RihsTedKQQP57aOmdrjh6ovJ0Xo8FKLWdLnobZMKLOjp13I8eO74vm/Ep0nhVzWY8vgjWFTR9Q5vdpk11j9KVse1dwRsoUO7UuiMaduSVEytiV+/r92W0ph/N8Ztp0m6bZJga1V8CgQ0/YrbnSg5eWG74hlCtvCnjZkEPtB3u+TaPbtiWB2cPnPDmKxFYXHsIPWdxEGgVl5fTkSmMf3WDA5FzHWZrHxK0LUVh4RSAhi8c8wJL7nchNx3dW0fMkhCkllZhx2uncqWPUqN4dg30RKDg+s51nsiGUC1sJX1IgnUBNb5mOKVjYqrqLjsBDuOoY8aDwkpuD7nzZbY07FgI4zDbUMpi8zdnU6YH/RWGRcDaxj75p6X2B84iHxPbG/mvLC533zZSHSZtQ+IsraQse4UHtctoBCF2NapZBivqmb01xgszHm1X5a4jFh26fOd0L7KzsEmg7raykSUtOgGUCsThV4//E1VkATqDjEiMdfc9+7Hu9QSC0lVJ1ofxT96j6gh2tcmgOCn8tXMC8l5goajqu+8x4D/C5s5ZZRtdxvmBwSsZ70ky2eSaZ7sgHly3DkFTsSF727y07up2lfQLfDmPmC7iu+XecZnVSK320c+hgIT0ffpvoJUj3nvIvtcUYAdIpCZ+Y/U+dKAAAABcU4J2g6Xh3PSzD4z6JrE4bSjgda7rr7+QSrGFatXvcwAi1etr/rWQjlNr3FIW4dH4ctJtomSrODw4/J8uUgBw/cZJP2fmb8gUnug4Q3XmyduceetB8SiB/u9ifbOoqE1wjz9zr9xHOknZWCLhvZz8+axP9l7DpCE1M/LWWDiqnLn7/wXvf0XygKEVwc69KGyl76LVwZQWJ+KBpJgOdlPGhfEPeUWScwLXNJjBC4nw9hN2AebpwHqEIjU6TJ9PXrbTyZP3J3Bgo5jOtbjx4TEbB5uL7N9yxpOZD9TNEZuFcpaDg9zDJybYA3PioUZSqnAMxNyy8ZgVr3wN+CysH3eXJtOa1SlJFjUQtmsgadZcgref3Xfccp238UXb5RJjWRCnx7V1IbL1NckNfPyKTijvqBhOTp2Bcv/83SezO1Nd9NBz8XQztaR5atTzbYQfv3UjMPR0Ux3PxwEYyd+XZr/rIyuuZg8HqnhR12j7UVaKe4+zaKKhTesJeiCoKDr7svyXZyRiVS9O1u/hLofeg4wRXOtg2xgLjXqrRaXa9h2wiQOsKuY143/bMyuCbhGysvSBsWKgvWlDnqQmE8sB11TtESA/IWphWt7ANmqEt8lLtJlpbMm/n/H20QB1KB+rhevSrM0fXXM00YvCbcCbG34WJIu7iAKRWqTEKWTq8CsIpup990srog3P9jTbtQv2/8S661vx1DCudWKua4llYddqYvH9gG/5n7pUojZlYE9+GLKe7YOj8j2czjbRNq0twqeT66APxy3wXb0pk2ezSoaKAWkOMZbXlMZcEho4F95YV8uOJ0ilNtnxC4EFmGmSzJlQI6yAiGGTs0UVXkPumN21fSoPN+XUtrDyINKqZPkWeoQABb3wIr+HULHoO+DBTw//LfrjViWQc0htovKOdh+of5F1MGbws4w4YvqrbJqc+upiVtSoZrLl40vzlZk0dCUYRqBEG26Eg+op4ST7JEo9QihROrUYroNrFx779WN4d8INOYoA42BGMEAnVjetLh9AWOUZIFdJ2nxS+TdNWnUgtKWMWvjbSDjHe7UGZitsBTnIzciIREiGKjYltYwOdRBo9QFOufUeZngw5wgE4Sdf8bmXUmOK09WMMpZjB5Hs2UJzbZy1aSH8AonyKmeJAEt/icJcZkO8hGikGjv8iZGhWgkUvtJceZVFRrCkvnCqI/VPMe/tsjMUX5EWbjc+4wpgMjX4NTV+X1rdIuT+aQvnx1JI7rPJ0xAmX99pJQvVdUoMaBzsyn59FKD5Cs4ebXPQ4m7u2066WQ+SKe5sH5LuKQDLCnBdhPfxPoGqbwTvH8PgwoJqIOBfG2X8cDZbIVtdFXpIqwYsiZdxEnrHbmiAsdCW8HEFZPkpjRfDDLkuPcPRgC8ZIrvlSI61lk+KKU4P38r4Qi1uSlWOfun+gKOfIUBX56N/kK0AXkXc5VPL1uZhicEFkzuoX3QO9wj4nHK4lxsV6ehlhtKnHgjMktP5/EKM9YAYtUZU/gL7EmZbzL3p9JBiaBtjWFjMQvVHPA9edkXHuJTBD6VfcAxiO35B0x04rAXnLhNTp5Pbmp6S7i39cQTEyUQG3kbPoPukFRQEePGJtVsNMP0LuyNzM5LmERWrBsRlFNuiMwBzatMPE+E/mTL2HRC/Vxd1wYOcaDtQtJb4TdaNu7jzY9Ia+eOU30JdJOKB0Q22Y/5Nd8SfJ63Ies+AxTFUPy2I3BF+5Mky/gT5xqiucfLZ3fM3ZF9CuqzPnXircT9AoiGe3uDJKdAwUaiMroX9VAUeP30xDQZCof5XYlYBGE5u0EQNKHKjkPtkuZJnZyhS99MoPcPh0y2n0pcXoboTci2tW6lXingjHsEmB26ggAh8AV1GojcSV8J/nCJskwjqrJtqPIRwnNS735j1drW8qkflU87W7BiPyyBzgDVSyUJxV+qm2FtAn0fLkUx7aQ1YF+CjfR5ZIY3Hd7m/9eHaeVrOPaISdoaWuCTrvEbNHtOVxUF206YIO1XedlaZdTOPyP5VP0UucHA/pSIJxitJblwXK2O6Gjc9BMT9jH9Ey7lrVNqurO8YFOf8cuRK5tZAkE6l+4c9ZZoU2Ul1bq0OWM3pJ4zCt86OpB3Ge88VibD8LzQQOwlaI07A9qCMjqHBBXjqgO60laIxzavOJhSSpI1LjOl5QPfE1/OLX5JKEDCr7sW2QYGAsTeDI9rS+Qjc6U297giyOaKOiClFb/u6rb4PCaaZQ4QnP/fjUMhsYN4KCwJDRsQrQ5VnCFjgcZtYIl0EXcgf5cmGVBJKOZoB5HIqn0eypk6TyBxBndaosGkfU8L3bAsHw7g3NlRBlEZsYCGnTu0vLX+b0fwXq/57BTMObE3R0yaiTAGnl8s3PsdoXYBkFB0BxgevLAbPzWg5VFKTTRGg9geClv7uzsgrW2bsbr8BuwNW9Nxk7Vp5HCljfEGDdGxVqKqoL8Iz4vJ6DZMzl+EL4j2pr8NSrIdtRT232CnNZyFIDPasi6ckFNjw2bmqanuxmYOECG92M/xO6d3YG/P4P8R7fIUo2fYW7uqZvNMM7NeHjje+lXAi9aTi11r48o3r9U+G9xB+04okUBSc0VaNzAjtDUw6B920svjWuPPqj4gakjqDxF18zwzPNKyjDqwYp3/MqrsZcgAAGjWdte/AOaUXbsvXs4YxEcNfCq/4noezrFPZlZItEnHBZk8cmz8zY/7f+Ml7Yir7gCHt3aDOOgCnrz0gkDi327Dpl1xFI307WG6bVzm+xwMS/6gCcnOiAgSbaW8Qix/MDTR/CUmbK2JerMywpq0HqKL7p7FWP193pZdNvAwY7y0kJGJE/d9qnN0QouH10bl/bVVDXCsFnXg2MOm5JR+ilZd9wFZ0G7YqfhqDZ4KliAAySH2L0uX9wS2yZ/wIxrVoRQJUyHw+Cn5xZFDaq0tmrr4SyZRqUv05qfsbFJqLKyNfHriy4W2Ek1bTs/bxvUwUuQchm/6WabeVvHHr2u0tF8lK1Ak6HZhYOkByryPegL8Z3jpOv6O9NtR8GY9XE3HN9IGDgBXbSvMbX9rTP7ImI88kXRJjYiuKDQLA/pfFWvdRS30pY0ojwQx4GQFiGEW7x5nHYEBROvZ4lmZzcz6GSZT+azbkRa99O4Xhn9g7BGT42f7Wn6kRFvo6c+qxn71UqtI0H7eBxEVZLttY7DckhRf0N/gn7Go8QE34phJbBqnZpnbfYyioPoWLCzlXOgytIUlPT+mYfpYuUMdGCXntFuJdsxpHs/adCCZU97UHz3IR+XJbA4ry9SFkuvPbFhWksDpahpkJJZAH1GGuP4zIsyVN9uCWGdXxzanWo8PaoAdTtI4K6dBAz4NdFDvtnY1P5ooE59b+Qj8PyZKZDkiFh4oF/Sj8Pa83J4QMq2QN7VEVD1nwdwXvSn+rRU1LEM31gliRD8c0T1vcVG1atwC+egDu8sryZzllyRkyHHp34haOky7epmgvbnpU9hFe/g8mDT1BVgMyJM2j6KDm4J5z+afRd4M/zb5EaMj4n3KeCxfIndK0ujovzNMR212tlbB6SNEflF+tK8Wcm4N0E/F6lJRjIfo4vt2ndv+dB3dBq25E/JnPRPMIXZMS7RGou2DSukHi7AAl1PGKXPFABh182TGsEskIYC0AJxT6O8yN9jOwnKGlNPmAEsAU9qd0WzeLbwkoL8XEpo10WCRY7/wL1ZLEUxfzGg4qZzqgozX3RKlTUFfl66fWAZEVHHHFXKPG/AQaazeBKtrGHvDAdUkvazIofCM7gVD5iQq8jhsgaX6XI463VldIsOJVj3Kr1TqTzltYJe+0MwEmeKyt+MaT79WIc2R6X6b6SF1sXal+fIU6DwfZLOB+4dGBPJkflROnXDtL2ljRuA1nmIKjAb+H3YEMjG7G2OqZJ4RfZsAJrYM0LBN70ibWyogRyhwlVQfHYu7/jF/CCHKkQ9+jx5q5Zxry5EpM4LaGlPutzgOb97JifDj/rf86I2hYIWAF8ZQX2dRlPkYUq6NU4Cl7KOysc/LfPTlZuyCL+ZglfS+aB2xThLAy1aijS3GFBmqGYSPvorsWG/+zwOzwV/6H/qI3jQam4oDeDlWYa/B84pN0cVN2+VqMHwErXMKak0ERlNuebj0cSHw6lEZToAs4q6zljQ9WvdhE5fEQ497JcXzLtQFwTWWbuWBEYFjkwp8kmXtp5JbG92CxaZU6J6N+H+m/Pa5rxCUhPD1TH8CUf7aqcdzlrKWnRnVoGCxJHB8gtVSMthsSke/dsJ/ZxnE0LfpISw96YOTWGcdm5xRBcgXTp5W6kaYf3xnoUOosRif/izZLDlAWVGDY7s74LFwM+o7QbPdbvpg0qzD2lig2hqZj5RjOyMHgEjWpFsSfmGCPodFqAXpquldQLsN9uuKmFDWmaXu/U9Xs8ebOSlNORuQgW0wLwctFm/fiUqQbZ0oX3aAlrFWEAjxhWcxYuHgdmRl+U3DAAVvchOxfta/oUWp1yDwxrvG4Dd7RpZHgbs+ZlegrAfn/hO0OJS6B4xVWbUbqWH9/JQiJgdphyCMjMkrU2UgIgF4usBLa6rtoSg3Bw8I9PnC5n4htl//h5Futkwn0/dILUI7avC/b6WqhkzMdo2m4q1080FZlIObGm5T725oNx8TNB7rErnbOBVCjFIakP8FDcbevS/Y0TXLqkwBT5ahcv1YsabOXzYiKVkT4X3TDAndj63KT6us4LtFArAddaB7AJXmcedwU/IZ5w7EE+pp7+URyx/L+3Pg+ZU776mKFVj05LgrfA8OVHY7NSb6J/nkXsB0lD7d5wK9auU4sQwHBZT34Kt7jfArefuIt+azs/mHwsEOEcllkala0HeTMayv1kMXuZCk57EI4o1gcBskl5zwmHRDvJNEKm6PgKAdwMa0pNmy+uPsgwfgZCcnGJLaGapG9CC4btiKNXbI9kFBjyrmgz8jeY7OpaHssARHXsknVaEe9g5bIC2now02ceWONpCKH7W8UHgbmIMv+5CCgBReRvUQrYRaXS4MBcFVNG0/Qwr458A5iBK2Cdqr0KJOnVSev08MLJvdNvJ+9FBQv/EkaK9I/sBo2xjO7Gm3LcUnXQRb/bIvSxE22dj0awmaiFrMVuMygRPv3KuwBI/ZPXZBRudIv3/jBjADefTty8z/RPX0NOxrnIvV0DIFnHBoJlT8g+NGvifUBeW3AVrIRZ4MEIlTocVgkldfeG21ro5GVke030UyZy/XgYBWEWEsGZVWUN+lN3ykparEn7Z7cGE8dXpSVGThBp2DTEbXeywAACmkPe3YpNB1+KforDRHXS5Y03msufd4h7VkmJ3PGNQwzOP8XzM32C1GvCISqnHM52pJnWSU+vS5Yxb7WsLEAorRa7UGUUXkEiH6fDBeIC4Hns5KVPtDt3J01W0V9QwIPspvRtsMVDMpWIvFdDPUVO9XfEoEzK2HzmTFBeqFS6x/kWXLGbcY+Tlie8aUP7LpjTxzVn+WQVkQMgDLPAI7B6LLz7tRSFncU49lu0MM/yPcBWq1uHMRALazuOV4emjaxRy3J6FLb20yl2aUPzkz573aVj550DPwo6N3sqZ7ayFikje0FgRG7MbybaCexlq+MDJbG79k0RBnRvIQWWbhPlfB8F6avUi2ZUibq5KjSWo+8l65edfKvnUcKL9r7LTZe/0FU+8ptC84u49opcPfLkyS4PY2A/WNiArRIKZ2ZStrsyaK19+npRVN6zdxKXu8lrCKtfoadcovwwtLoN0Jliiyj3bSkVcOc3iRiGSzsKClLjurAOMZa06YNg6WDaGZrYxrTPz46HtQdAOrG8XuUxUTe3iXnxhOtDgyLz+cjoxaM0HHnmsyZTOCiwgADKbcuB/vA8C2ixzgsA3sLPT2Cn76PhQ2948KPNQXW8bNQmtPdkxLnYSe0EZBf4KmgLzFmQRbLqDq02bwK1JUJ51CsI148fSIUcCOh/TXTf+fAxi5D6zHBSxss5UW6XA4/tOWIbYRXatYyW+yr4BGN6znkhYWJKVCmcHJlmilbAUz8qOaT42ozAeMMeBUrVRyZeDS/SFoVg4fHc4xij7yMCR9KTVC0OS1lTYulPJsjYWBHbu7bZ5cr91EkvYUoqwyAa+LvANLW9wT29xJbqL7DDSPlxIbU6vJRxlVPIgyvaOtahl3BUo3/uqmmNH0QbGry0Yg3saxGE7lYM8B8y/w+gj0xcijtbEy3g11wH00gwIyx/Ok+BvBzWscwKSaTRfT4cybPevbBA/46avF3JXcShLB9mMINLKI7XkPL9zjv5RAAAjYJxtSMI20mTgLycF/Eoi5B7ICG+6Hzl3dIc9b1OzY73vSRkelph/A1o/rQI0SveLtUC3Yz210bG1dQz4pWE48JvioKmSdEKqueHOLqQp9lLjLk8a4OY+fdjD1IyAKOUGSA7JeeiuyNKmaOkrRog8o8vPTXF9R7xoEfw09oJC+9zOtj1CmPy88UQ9lFq/GhJc5NGRFKULxcTSoEsAgPBV1E3grFncGuZSol2tTxRhCAe0B+nJ5MbFxBod6XQXllPjXPCRjdzqnIeE01jaJRf6DxaW9vPkj14h/D16t+Xxjj1zYHZ16qrQmfJx2dcHS4g+ZUNaSVe6ltGjGN+VuNqgYM8bNDowLFDaenImW0bhWjQ3Z1tkcDtybJcKN4PfGudkC56UnqdJF/uLrMjkGOMnNqrsenJqwXPpkxZwb7cF2CsVmPbW8/T44BXqQL9sZBlMZwlsLwluw4vD6x2yfLEF/8/Uda7WHR6dTlXZpvzE4CSnjh8+0GLW/jODR7Bz7xs4tj+Saydrdq/6CJv7LckRYbyf//oSaK65rftERK62ZvLRywlsMAEab8HoyZMvg0za2+pVS7ojFWJuLlKXvsMUAljmhaTP6zKjGyQgLxcgDvttfRKONosxsCSivyXoL8XoKykFoMsfsvkshPDBLmCnQYl9DgVUUKu7pgKbCqpiyNLiDvsGk7U5dXmeIIWDho6gV+WfogKSSA8aOz+94t2xMIdR/miheunm+uiXTf8JFIQK7LQXHlJ3kpHZSHJkyXtoYHgPg3RlRMagMF2WiFkbBbSdE/64tW09VcwjLkCi/ydKXbXpZUeu//Sc9sAeAHCdWFoe2N9mWr1ki4dGe9TirXqllK6z4bcfaR/9ycm3ms+1k5YMLBQaoQ7gATAbWOHcNgZuyUdo8gZgP8zPlbo6+x7o2TI6kWMuc391RNLSR/qjrCMwTDI+7iJXgs1cbJbWZQC3JuLDYAs1pLFB4o0eaIZRb7smz552ry+RYmEchOgLXaxbNelWgsgEww+g4ZlrOKh5dhS3Oe60zOrZRwjR9GA9xlDextrRrnSfIcV8hASE0+rYCbNcwsOILwVtaylbtk/0Ber8SqKtjIG3hwv5FpurKkvKLJFmBOwmu0/bmz4I6tKW85QlM8QqmbC7OqcLZel6L1QhTbNAW+uLsECsiUpG4shTJLtjDyiWVDVlFZrNwq/3ReWnt1RLod8ANYWMxElvwf1lUKIkd7+DOgOfpHzpWFMBQtS+V6A0eFK/woabaSaYFvUJy7DcMod/8iAb/hM9bH927T8IXC9fxRnVZsqeWeLpjEYeiL78CSDiMoz2/M7upUrEqVN3Sh8hGLcOPfEkYPigaVs5GMjZeV4FYt85bYum9tJftyYA1ui/Og18WunoiTUr5Js5+gouPvFZ50yCaKFjr0E379uT9QhF8991q5bo+RHxcU50qUBM4ZQ8wR8DA0sE7uTu2f2S84sibOPNBo6z8eKVujby5bEbvIutcSvSSp4VQC3KHjURFHOR4AE0RXdKmy2ScH09uv+ujSeu/kQ4ru33cdyw3c50/TLlYeSwdHdQUU0dS3mPqGJ/BHw3ZL5l2d5HofFCwvWd7S8lHCZRulzS/l8o1dEQ2Erag8G4ZcXvEO0Nx4gs3N2I6GSnm5AH7Z3da3sY84mKNRQ+t+I539n5klU9ZKNuCOpgQurPWDXgXxCRkCgoriIQHYzWlZyrxtkTV8nOCEygSOIQQJFTv4DygOTWkoaBgZgdFFRnErEFr/lv22BVI06Gk0aKBWXVBTmaQjVB7DpVAAuYjTeqiQruXDIKR8GWAW8NpIDrRQWRQ08Q4ZtBzbDbB746dOdUyifXnTtb0rJMq1Sr/O6uujsG/gfITVdswxR1Bo+EXABRrnBthpSwFKBRSZzAMW/v+iYl+ZXqxLhrhagk6ET78VYa7X220xYtAID6Udf7D/3tcuDkD3+R3R7Gf02+tCJvCY3k4x/QSOVfmQ37JkZn+FWxFMLaUMhDXgl11+bw+vyvDncW7VvT7XVy6BT8AAABb/h1cQNs7WmCiDk95FgCOK4Q0uJj7rFtqjGoUtjyE2cWwktwmIQeWMNqvq5dpdCWUUaUABRqnbpFtJgCgJ1MEYmbRuGp84FJEGM/r/4WB1M/DCOkXAZsVsPoIWMStZMVvgIayTtq8L7G1i2SXs3tZ63GhVVmRKbT5wHhN2Y3DSGNeXl0B00s3WczACH6nhcp+GS36PZoCLlyIeNIbgC/c9hU4HBzpHmnPb9jeqmfp9jRNm+YMK1vIvjXq4xiKPwHqKwlGY3WBIMKuFRLVmw7B6dV6Wjf2w+nwB8Xztg3iI/p8EHWholRaijsE93kYzbwPziiQxLCjlNpLrHjB/E7TLQR5fZ+nTsHG1qHo5dtIRKwfAFV+Z4+DMtMRtX7OWiwg0IBAnfPAMnpK2q6UGL99UB00KDFe4kdUSz7o50JrDtGtxo2yLX0kUntXlKDLpqVCwlo9xHqxNjZrtHUgY3+DB6/0EltkWr1c3UQgRtZPyk2ctmtVb6sdTVrjwPiN0x/BU+sFdeOmt/AByCnJCxH1VQJfpbRZgXo5NCuujb9B3Vz/bDxHO0JEYX9p6Z8vvZkdz1ivKfgQ7FoBtjx2cu3BaC9OgkKds6eCO2gjxbqIk76jEdI45NrDY+FYUFMm8WlqwfMHNoApN5lu0uVYRQ692ZU+GV3Hj2A1LBlu+M3YJ4R85JCTnX9VrrP0MiJ90L/lvARL9mTkiUrGQL7DZL/lvaWk7Wk4ALxbexePIpgf/mQDXow4vEJ/UGGAprLnZeYKN82gteuUqXNCYfvbcV8BNHZ25XtoBScg4GtEDSEyMwwzdPR2S8PDnglFmCYFHo3ekW4RkQOafm1yDQM9I/b5SwdGKU/TlLbW/i8Gl/pkw6vU4GNURu1pTzAMCad2cKj3amSr7XI/M24R9PaNeqFjL4GU9GmSqTpl0WcI8CEP05Lm8otKPjDe1tzHlJHAqv5MLvkl6amz295qBw9QYMEX1r8iayx0ly/mM7hyXFKDABnlehtW903lqWbKd8tk3XoTHLlerC9IO+SL57i2OjxbzeljQPuVRsBY9pIZGPubnqfPI4jm2fnWJ7waLKyViEQYLgKA4YQeEI1ekelLTqEvBUzod+LBwrprPJmNnYfSUpBrvb+mPkyY9iDLRyGiHop3hzF/DCa8oyJrxAPXYdLXr5ubmvlJOBtMQJslDo0CqNgL6T9dmKiVr/YHpLtfiDU5fGgXiVwgFkff+34l2nw9Rp1yskqI2RHY//NSOhRNtg4V5mpyYE+9gTYUMGOeRilDy39WjMcgLaXSQtmHZ9wRNQIMZSg4BU9ZMxV+bTah+Sz1gd4jtGZGr2fy/jaYTOwAlUboFfcngkli1s3Yp4hiDKyIBswg0I1aJI+bRaqLzNOpLFik5M6HjSgdEArhyk06Qb4+cj0pZv7Bv4yVCY2fJgt5RUbVuV9xh/5yJcvxMsNaoAlbC4xu+3dasV5IjCEA+tolz8KyF0hw/1kkVQZzpCysBZ7uMc2/4DGepS90IchZyWSsGibpyOslf9rKKYhMecxd/wOYF1qNTdz1f4E0PRu4GJyOYJ8ueY3/u+UmP7KnvqeznFO6AwNoxjJXGZbxvCCT6t4kijyvXA2f3nyBYgZnCHp4fMesEd/Mv1JYKqll4m+Zc4m+94WS1LFriBtTV57CPWW/rLBw0t3mhO5E49TL3t0miLZ3FjrbXvA4tB9qLvAecaiLN/lFaVyhahVHOgceVZ8OL0xjD9TUCD0niEPGb5+jmxGdRcqIo0OHLDn5HV3UXpdooc6ogx1WPSNnm0BP7LgbVBkbjHjp8QuoToA4Q0c/cUMbtJ6dRE+bF5YquipIerb2WuBkdCXz+4ypR99pP8TXVccFWI+sabHiWpcGxtBHOwrEZqmMDM7hc8Ukv+vjo9yfQqbJcdJpLWWMr6RGdfYnomRv+5Rmz0tdeFY/GRTbYzGXX8/LBJop/Wc3R3KLKVN058xIHv2uRUBsYiQGMB0gNTf8ZNSSaq4tPkAKRoAtxJdcLhX4TSlz5qdKG+3ZV80hQSz3stvqKLUShvfj+U5nJVlIMvFPqQFlR5zh8/TpAdYFgRbXfklJU2YwZorEm2FVdEETqRX9/7cSzAmAdV7DGw20ZJkD1glWXSGe4PX2PzaoRMHwRSXCzV235Z15JmL7gP5KPLEHSfO46bdXK3LQ1OV6POW9aksdimPLTCqdnmWmzf6U9aI9xec0VB44qkuZaStYnhpNbiE+WoYol7o9U/sgWep2bUTOi7Ups24hRQ7XRqxk7M3ZEBL6BXyK1vxBD/EGv+2mUZia2spmw/226wo21mLgDWUepzPZanYvRm2ude+rx+HXlYgiPylj7RDRmg0GqSUAFpL27mjQIqbP3QwM7eBu1m9yUYZ4LflYj6rGS4++jbYmbBiRWs/QqwxfvG2FUN7H/DLtL9LBQoNOwu4oVrEfOex9EFSFPpCPsBLLtAej6czw14PFV3IHU1PlT5ZVgrP8+kRfLjlPjqceKFiI/wqHh7vulnKy9j0A2vWG5LgSm+OvfCyPFK4tMQurs99AFatdsGkMyI3XdshjBZ64hQO9cSujF5lcYpbJWGjaNpeHTHKwYdBOdg4uiSKCZPc3th5WyaJY/25nfNzr5qYWoshac8ETbNsHCslHdUcsFv2ZzpI4Guw1+a6kKP0d+R8Udf42G5X2suyB4aMgXi7y2ZwCgiqkqrd2oeLRTjEJg5erNPbEZu0xVwH9dJ0DVV1q5U9bQuRfE3+YxX+JoLsk77IE7A0cCDeJxAZXtojiHSjHQAEulO4NbJfOLN51DwzBt3Zk9rq8n2NQ7KbSYLGRJOMMHtezVOhiR994IW9QQdUebRa/BcYBLmTImEH4mhg6c0MfHlXAFzAsTrPw9lG1mfGELgArBrHJmHkAau0gS5rmYjjEw2oULKAhZ3TdmpGAXiLdSZKxBBzaZG3YydHcxODWEG9EA+kYRB97aOaX3LoDaC+O7HGFnxaVY9DVGjwT1I4BMfYg19pqzIF7LQFeF02xmMU7FBkjYtzQ4e/V7xFdbVwUWeUJFhdRwVBTLahIo0pGbU03aAExqanV6Mc+MVQH6cfVbxJuCeT4TWpgsNmz9WO9hWo9UExpN4LxUJCp46d2XBukS//y4zEjkJSuiovr/nC5HueTe7pWdvRfcYcbeCkSHnX13QVJiWmTMSQCWc/OE9mOJsaS4O2MmgIbvqInL3evq9hq4EjaLDyi9ZqubfcvfAtE96bfcHxqBnUscmXH0zhlf5K48DOre/FvviMY+giqPhna23FwJUsNYY7Crkhd+UpCdU5Rzu+/EtnZTLjnRftp9LxeyOWThRMRxaOk7G84N0r0wYbri5lgfNeZkVyWyTjUbcgdmzdKHqGDHqVW1nXxPqN5SzzkOupPcsP0ra2EQjnSg8VqWQYAN8huFeRYASZsxWCQXkNIezHId40Zp1X1+0UGV2tL16+b27JnFryCX8Z0gI/xzfae62daQ8cAXjqvNMK9NORDnvO5fWmu5E3Vw6Ygef4lOn1zPIGHGqIdrskVlHOPCbLHWn8rlD/U9xN0IxIewmXdw+ZziPb3FIpzQm4uTA9BOAEPigwB5dXr9nOO4/9s7oI7Zvel0TOMJTBr8SxjsUKuiB8UeZFq7EnrXDXsXfXFcLI8b9AI7MvhkPRszoUG+YnXtD1f+0jOa8cPlxRxODaW8+JSsWkADpxd/TZLHubWKaPdWHEUR0JYLbsHF132ZCu2Vrmv0XZyrdG09ScpZsWeO+xb0PVRsqyXGc0FSgobBfL9Npt2ZG6YnCdpsOshNfUuQzfwKO1YyRVgRRlAJ3UqxpR6goZm+bL4i3O0CV+dh9IHF5ybhou+N75kthRYtMh1duXyIOSnSBv64IHreW+AGVv2O+95igKvDHCQUU3pLshG0icDXYbTR2sdzdpRrc7XxzYvdDbkyXVYOEa5b+/vMyf5WZxTfd0slsxdwha6SvQ3xWzbyo6b1Uod6jjaCMonvb12q/UmWLXfrY4BgZ/BXWi8h9BXSPPaL+0A12PT7XjBzXgEyeyIXRZlsZgXacRBaj6LBIOXQnoDcoh9ATvKDDI9o6TsmmTXfFeG1XaCHOTE6H7XxBMzksFJ0t3RgmBDKckZndR9sRPtE9HNzNDESg8B1jFU2F6llmscVewBx/ic0pbdgUk1hbW56vJAQAe4Qb1ropZDwzwl3h9dxYoEsKKHtepop2KaHDt7aGkHLirqCoLi8S7lTGlJYJr7DOqveYWFHZspt2cMEg2ZS6eP5ErS0xM9cY5BAwZorPtBuc9wPbya+JjsZP9YUUfSQ3wFLjHTya+GBIDRc9O96V1t8G1TvwINRo3rVlDiUcLP8HFPnaIBl+xlaaTpVsxrKn246XbunVQaZrgXnlwzFQgnB77GtMzHdMhFe/BrRhulg20nRchYgR4id5bYjeW4dnFZeMjsyRUlD5eLcAj/aDKCEC1zAT5gUnZuxRvlQ+XO5oKwlQd9HpKrewSUh87mNg4lk9HOsjTWQ8dKLJGYfxYf8F497PlnTY+3oNLEajp0epf1dOdMFSGIilqg64ioYBuRFbaODLC8Y1SqDgVST0DRQYT+glUaC4H3zHXnltpctgigWBdVhX5GIfX1KL3h7ROUdob9hjlEWMKH/ZR2YDOIdmbJPVuBFc4GXOV2MmqxLTlvuVgmzb/3r9tQd2HXPFlUatiIoiMMAonXDfSimibB42/S2uSU50gfqdJAGJWE2TutRIOCJbjBDd9nchEizKKa1teY5/1lQUFTMPR9ryIZJC1V1iv32Ew3Gp4p7JU501Zx/cLRe/3qJykz88rOK/7Ev5LTCmKnizGFpuMdp1bkW9zZuYnkVtcSr57GuV6lBzLWIN8KJ0UsHbn/3vNPjcN8OmQmIxjiRlaII5rd8+cVNPAPMNN2fNRkz8KEArSsOk/0mvr3y9DrcWjtR96V4oo2y0UXjMcyWNd3WNITBoQjUucY4eTOmzifcv8cChgE2Yj73qszmtuaHWkdbDd5h+hf5W23QSRyadnN39xTkr26/zQTe7bKSg8Woss/abQzWXbc2rGf2f+mTk66CaNljowgIXAU3qvm++fAILEM0ZMzxjYAvQvKBBFtmxbrPBPzvl7uQCWk3QAAX2h/FBCcXwGcIu4QBm/ssgxpAfCO+Yk/xbnz9O/MS4RagBjh2pgyVdMOYjKnzp6ko6glxgr2k7Qe5SuvwyaGSxWwFTyY3/nZ85MtDzCmI1wRf51UIpPdhTl+90PDDaqXZ6fOx6e9BJLa175oL1x3/53bCaknoyzPsoMNVwEhrSX3N+Hk3DqK3g/J4RpsVkdduAYwmWHEEubiuJ8lQYxHuGDG+oCZityfOp7wXI60XrM9xvalXjsgc5GaP00Xy/xD2mG1knFkoZFAWGhSf8ghSJ8TTfmtJ28IoTXjlnTlUD4lxcus8OWAP1aKYxKmdT4RBc9a13Buv0CDN0b3IEYOQgGaPNlkHeJJql02VonYZAzohnY6nUcEEB0jjso3SidTcLJyU6F6u/6gHptPgx8sRZGrLRV1Qe5/B2ELFT+FS2cuB1r4iF2tHsmX5p83Hnmv/LCa032ujWOAR3QxcZdCody8+B2uZUhh9dmlKFoNBby3kSlK5UESqpT8+Ry3RSeh3IGZD01Ow55gQQOvJ+h121RKbO4IcSf7xCV1+o+MVRNK3eVgSJ9ZIpqgc1xmGxQUFTROT20MdTOEdmOoPPlwsR/FGS/S/i6fiOS6u0Q2HHqIze8+QMCdOLGdORECPdnY2FppmOupO90IcCExdk4Jl0mmc+ChVWK2ulQaj+TPh/yT28Uj0I59PwZw3O/mxURDEhCHyMQLPATlTqvdOd08RGT/BenT7k6Yk3LuVqWfi6juB7ZcZJpgf+rBMSjrXyEGNqdqiRhFdgaWn7KT8QAIQK47gJs9aLtgPZxd1mmxiqgPSYDdwLUfFIWLzvGxtoQFn1TifyjOilKMd6fNPY5P2NxSLwY1O1nDz56ZlHz0h9hDVVcEiZwQwEAdsWDkEn6znQDE3IUhrYHaxUrp6eRs2dsMWqvqk4rWLoGDN0zFmhHnz018tVbLPOWdvzpq5aETie6TF7QWg8TtrKoLQn0bCxx69EzMtcie5mi+ETb6mH+MJvBw4hs1se4vMxLtYajq1IyHQFV8VIjhZnHOgG+A8gOofcV9dia89eEFMH8lNmrmCujVPkPkzgAeEtVkXzkCc/sN5OH6dSACiX0SGxQ9ivAwC6R6W+y0Ykrge1pzHdSLgOdI1L61JUIaoxV4zKu9fxH4wXJnOEbkzF4Rd31CWE13So+LLW0eZf+VRlWdH0RdX3fC9wPNFFMvhemmQkiscCxEAh5f8E4D2MvRK32ZuMqMqVL8OX7PEB6n3nRXdAzwbDqpI2EGr3kqplL1IIVyWXIw4+77TwjDVH8ErI7j7A9zCm6G1aKkF14dF0qdD5gJ35cHvK4ocGVI9HOVXaH+W4gqlipcQx6DO72wDk1hc7Z/T/D3U4dN5rIjzSCVtHXJwUyJMaSqnqiRWXAiTzsrfr5XAN+BRlsgVj9SYDfdQQxlzTgRHumVIzUIa3H19MauAkADoev3ss3XpKRV0b0eBojOJTAYXnis80FZkIygdFpbkdxVM4kR0NbRj4Zx/JE0YeyPY0huUBDXG6l5B8MvLwnc03cWsEmm/nNWGWOWhOT20DpCo/W+e9XdF3U6bmCoa42ZiVqiydmAyVrI1+HYawNndWsy2Y9JOiE1EXAc4dhAaEFM8nCohWWHZeWLofBBJ50LGvERaIjmiYha7AdtoweaWYYZw2SWEp/XBf5xpMjkUAprHe3okfOfB+0nlui/D/sdWBW5k6HpJ+F4Q9ve8CFrWGvkuTUh3DmxjmDqvszjsxiwHKRlrPjrWcTG7BGMyO27QGPNHQrHylafDThVbQloBvxZQzhVODhjqEcPMcQdydjcxUmx6ObNW0SI4gOIE9dfRPN+S3++rRH3bYziUqlR9YpeQcBWCB4UQO5QiW9nR4SiMcJlksGUfoH90vT+MrPQ7m8FaylPjUuSnCBfxLc3KkPhR4iWuGFd0O89OK0LKK51Y20dn13RJkbfR5MKuDc9ONc82Bte0EvsM+HuWXBwUnm4Mbqt4zXMH2gyae4xHD/xbddPHVjChC337a22Udksef/V9YvfOfWtdbPsruThfFlebDhyCnVcvIxuvkgAAABjX97sx4aVf7++vGDmSy0MHfo/MlKuMYFvrebRPTw85woEp9AHjV5BP6dL5MuUhLvcSK66Up39uVSD+sgs6Z13zax4DdQaKHa3Uy+upRMfBKAbgbnsqjE7y5Jjm9ZtXH4UjW1oEPv14WCJKGpwiJAU/CZ/DrpMdu1WWKjwNK/C0Nj8+FORIy1Xgq1EA/TAhgPgTyjHJypQ0rgFuYvglrKEADxihB0DAES5ILkdTaDsgvziseb3BdKON0X2WrIquGaRrrhOXZhZBQ8eigDHtudDSZogtN/7QhCUZobh6ZopU2doAItqo8iVNS3oNYFXOzM2N/cCLZHG/U2HZazfB2FyoCZi4UtqV5yLITkM7ZMtw+DQLAHtuXjPDyemROyzxMdrKMTBpwfIX+7Fyg7pMGI0Zz+s0tPrJer+b9nBPdBabpvlmrsWADNcE99iaAfLIQH2My+QiurMY153ca6O0jivKBZTbL+ByWXZNhsfIXi79wNME27vUm7t1Ja6sAS+fKWwYhzBmLFfmMbNhKDw7ZZvDVt5TAoVQGdwagJEvPE4YABLcFPPn+B21GfANFJ22jmxjVvB7MELPW4NKoM6+Iz3pgF4Zh/W/jXD+dmCo9mBRqD8K3IhhtoSWEyVionOzc4T2z3136bAgBHxDvyMnMv9XdncBla/PBaUd7Rapx9pfWF2ZNBchiQFxrg12nYHnJaFnFuQSsMMXGap/W6oBnfHMf3A68G0lTCM7NFa5Uh5FOH/CD80Pr5QQUA2AgAbgdUheo9sq6atRiTRDM2MutSO/70lwTznHDPME+eG1upMtd9uruZ+qx8NYRU3qkilFeIMSziSHazzahEP9sv7ki+GlySEGFkhOwD5N+oNzJHpdP3Tw87Ht0lAXWKwUmIH11rxVVH4/+JahzZ1rpzuQVSVUmDQlridkRNM13aTc6pXEG50bIRaFlW/cjQXiL2Cf80UJFM8TJJdBwnAuGClvCv2fSluKEpEhEaFDrMj3cv8xeGWMGWxSZ6u14vLly6AbLNtNqGNsVUxC8Kkqi2ZOs7Iybq/QEIFkEAQDK4d3HWL16dP8a8ygHWyO42gKDXP/2l3XKI6BRxTmg395irrsMFJjOh6q25/0oh7rBPw/NXBFoZjdcU+k9+0UNnesWTrMtZRtU/8JaY7/OI2u5pP/t4EEM88+s9m5n64KEoWOQP+XT3+VZCqaw0d2wDy2FbbiuzmUA64eeU7n91+jz0KxImtX7LW0KNZzEYjMwHYSjiB9nIVGjGO/mLUfG/I5DNbqs3OJyaiyFQaCWkbnsD8YkUvbOUVQes5oDUaDDAfRAeNz8BsZ2+iUI2/wYNOnX/r8YpQiQmrxkG64947b8spBBkJunJcuQl8e7KnTAaDpKEWSlhOZqtKGCxK2lx+bu7TREXtHp4syBflJYTIclHtlQKQOkwjHSRdgefzLZpInPNFEokvpT/R3D2AgzFdkqBCkIOzY+buwd1rIfTRuS1a5u5oZTMwu+jDIc4ZMKp3wdLXOtGwAl72s6P/QWv7hqDQL7P+gA4Yg6QOtUvs2jOwP2ZtFd+3qTHHCYnBFAOBQ6FQk6Lwcvtjuha6oIWSXpbSASiT+xc9kdBpoEoI86oZvOoYPenL9uuiGLIoYB0M41UT0na4Jrd/OhWrp5iFnBTYXStAGPvaPyVpkvHldPjIaWfRkqOWSnf9I8/CaUZaHq0K+l5XnLHyror6W+uBphfnMbfctIHXYO5ghV09xfiRrV5uBYnoq5uR9v9PBxitswK5vpjnh6jgP/P5TrhpwNjW+PrSmuTqEG6tTcxSKkIv/Z3S+UlEA1+k8nhwTfUDXuvXOJ5FWT/nx846EmencYlJMG7vjLdeTT8fJtrKJxq3fvlt0DkU3/CQ+oGwOBZc6vCvI/r4tDq/r/INwi84K4JAAAEzgD4zUMPoj1OYy9TWoLM1tVkB8LnkFbOd9Tpv7chNKRiXJDfSbJO6Vfh7DokOH3J1pTZg/rMlbHErp6Lv5qzOF2gEseRuKzVexnFjhcYQemQwH3JbtGTYRZKfpk0BBSSKde+5KKWyTw9IfiQDBNxrAjOaYgnc8gkiUfk9Pgteg82/nGPO27DZnR1M64zI4NMU86IGfS5MwEBYGNwktj1/86X+JiMCoBQpZgtE0N6eCI6xRT8AHzHxRru1K4y5LFU1RfQUGeNdA8+GlEmEGDKCDFYwR9HefdYVlgttEJsDjeM+2rId9NZjz1jeY/aKQqMDlU0rPZN3Cj91E0Y8QfvM5UZ8SAas8CJTl+iBta8K8GQOd1txHSWUsNHpG++XN2AG1pMwjAbdYJPrbfsL5zfHd902SgdmTjHbSZVBB2Xk0+m4mhAWqWbTwK7YUhmQloQkG6+iubep2qoSph1XiG0vlqkqTYbmTLdaY9lQQbULnoWC2SZFNV/gW9easefdbjut7FSKvqVSLnYXVg31qzMqacOh6TlxPN+XZMQ1a2/K3zYqGnZ/3bB9wogh1SFzYyqTbdWg1h1hzAKUbLyiFdLZy7RPRO0DzIJdvJxYTLdoMiYMqP3sLdjTBp5aIh4sRJtABYFKxMyRkTQR6J4F13xEsR5qycXDT3MMHQj0HKDaNB7qoAFb5nZS74yvp9A9KLsItvhCMbhWaKJfkff+g5JbCk9QbFixYccx8LqE6UqHw6chG7VrjWqipM2qmE2D2eU7LszyO+oC8LqX9K52EuIJY7q23PYa4tUwycDLX3W3hW3NWehj/XvS7ngIREVflkTxNNZDZF8B77hqNAxB+X0BJOIwlyRF3US3OjZ1xou7P87q+x3mtgouMn4vSKbwIxuqV3mHOkHZoI4FfZzUmKuY7N2o48fCYjEDxGZShViAhFVbZCbmHd/tVuqXRsRfm7ZP/VMc83SAW6pZFFH669QWgNDkeTqKYyPp2ZKs1rAuAsCzKhAFAx6G/zvw6ZUNEw1idCIFAV5bGjo/GzCMdAjSFFmAwg7117p11w9/QNchF/lCOEsP8/59EBTJB0HCNTSbO5t7ihcrZzOYzdBAQgu7ldFoIWWjH8L9HFyM9NdnjQfO/wsYUeQoaM7ven3vSJ5XQOGGFQ8uAlTIyIl4vWinXo9kx0JPgS3CqSP7mtRsXSkLeQOTQKn20Edx6xRBwZrbdVqXuuS2TUsXe6DR+gkple3n4PBgoQXTfnL6IEHPspxA16gOh0aXObtiJWzrmiVE3g8NeywF9xDyNL0YaFshti4kEsrvvr0p/wLtrvJqYuqX01REHpemUR5uqmI/oKn4PH0ocsQEnfOO61RNEtQaOpBSYU7uj6/gY3G6VNN+tonBbP947hebCkHI66WMfNvnz56X9l2/EY8srDl1vmiC8b7hwRLEluJ5mPco9UXWtbWRvN8P7rpyOjhZeYOSZyucBSz/qYuBF8S/ltCHUAgjl2dzOZ4EU8679kc8YbvJtF5QycRBaXABf4Xz84bp0mMl5UQT2ocNGek865JJ1mbJ5Eefbb5zK1ePlFxT3nPl3H/F9PxOLzIVSQGAAAAJngpTLdoVU3P169dFDHLiOWiPNUrjOAhtK9B6QlWLoydAU5N7m2DV2dqJhI+rOoVFfY3MlE0ldfvYmsSzNzdktVU/pMFRNNgIQiCp/hzq06Ba1e3jxgGblf7VAx2RaAaDMQyRiXt3P94cQMlfpHTHWNt+gm9iDVhGnxbKcucrACcZBIS7htmIwXIgFGlwztLFLa+hegdF4Yd64BBLYLfDrMkRoH5NFOEFzuFzQtr/pWVqFxuc0Mjo3ixye7Rqr/vhLngNDX9A9azs5labH3m1jLE1Ct3wcmH2mJfXB5KJLeXKaW6Jv8tnk3VyjDHsBYnHqSMP+f1BmITGWfWY7LneKISndEIL7XdS0QFGbplCNtiCKUxDkv5lUGt1OuIaadj6LDaspmK59uaqPYnVJs5jfQueUkWZlbebWIso4uYvnKCI4RctPziQAHyGDSHoJ5j/2kKOBhXHbjOe6mywLJDPPEqL1EGWs3oBSPTssJIvL7XWfWiCpB1YeI4/OKBsNYsvLr6vyxUHSWK8mdYQdvF59ceGZogyvRjX4NsIfVJ+fIOSGPk3Pb4FOglLEZvQEcb7rFaYQNUTtfuYj3eqySz+mHoejJUHjPTyYdyb6pw3Hzz95pgpLsOytgGf4lAHFWnCS2YQPTf0wbiweFbGenrWIFx5jGI4BgLhE5wQfr4SQzoHJh0yFsg+DeuI3SI56hA7qHPSLtTqJtAydrBGH3AuBcWvME78h6Hz2qUsb5FLJPUb52s0y18Nqkoe4DdGeFz4PVCZ5mTE3kAogb3gYUUh3TvWFoJiTsyU4Hq9BXmsGcXX4SaroYFvyC8pvbXlPscbp3F0vaVkmbc43B+mVNj+dXeN5ZxRsQRxH/Fyx72clowcM+bJTDAIWEYe203M/ggV11NSg2NXSQ1pjMNluRQKdT/rIrg15JxeVrhtsqj4haT/x/h4lvl6rMSpo9rByqy4davB1RbCPHMPvxXMNPFq0XI3MXWKcELN7cs5JGBCd9HNoNSc4DhVjnwN1Rj6aArTfjIad4tNnWFh1on5pCcJipZPmFaccP7NRn4fWYs89tBtQS2dO2srfov7zO2M3hEWctLMeRMgakSOeXXNMp0VyuxFx32h5gGWjOTC4+i+X70vNVsVnywjmH+zr9b6AkuVh/tbjgem5kEK8xRzz13b8qL2+J1K/qveM0N9SjTqrueTQJQvO6aTMSmGnaSMjw3afkqyittVB4Ql84x4n96O95qdUFC2O3HzMxr9yRX5olSMzo5G/9sS8WRykXfb3xGJZD3bfRmqkq+UIoa9bOPhamtgOdxC7TYaglAH7m5Htle9x0ElIHUhPRLdl83XTlZU1QGuarZjfHA0T/RfXf7Vl0JpKFtC/zl0qdZxqZgXh+g9TsjNHLCnZKrr27olqYg1Sb1kacxMYgwAL+9JaEsJZNgG2U4A89iyKGY2ca1hOwtEHL5oMNe26isnGeS/sGNsXGuMTcG4AAAeqriTIDwaxHuDl7SqWQQd7KkhfPOHNxeoAt1QFlMKAjOTqG1fNPV3nIruLLR8+xZzIMu8vwIlAHX42e1Wsa82ns5tm1ZY4BakZeJ0RrDcxOH5X3mhggnKAaqYZu22ytK8ywwsjxZAWL1uaQnanovSHH3kkYvvZgiy7w8+7rAScPR+w0B/JUzbuuljj5FyoT67bgyNqf6VuRPsM4vH9cuQbF4cDJOfkQ02idAXR7cCVFlrsmYmchQmNuRdZSyAOdrZUTnugIdj5NfAnjTjqbqLRHBJbQ1oRWfkheU6/0ACMIDjjaPmg83ks0/rzrjE2eD7CP3/4OguypJwMxzFFt1BJCcGMZbbvcH81WmxcnHKJMKSsbNb/3PJL3j+y+rB4Swu2aiDpuTjeoz59PvASY2UncsBjrDdGoQKRlpHwiqR6o2dpdxpDzGAOPDWMu6sj6OPNs45FJ3ocsLZlMhLko915Uf28mutXysmm7kbASISpYuYq4FqjupsSJ3DwQ00GaTzQsQhdKuHG3YTMwZly+CDtgcrccyMcHR8Zu8Nl1S//bMY1fqzffdk0EEz1LO+VF+8YSFMoc9lmzeY6a9LoaNf0mizPwib8hKChURTXvksICEDOV0DqqYFS88Ctw8nj1gzdDymWm+TJJomx9ax4czrmhQOdhRSStnG6kGQSgImuY/rtRur1/FteIV2nsTTIniJcRkrYtLvuk2fLF7Rgxglgy1T2bQo7biWfYPKhKLFAegg/1iOv5CZH//4ByB+VwohE3SUyQKhdSsYfrMZRQQKQ4KpaWs0T0CVU5ouxLa3G7e9t/M7U2Z9oTYtLy+8vjxtM+1zO/hN1EUK+Nxs9K06xK4G5XfD8TJXm/qJOwddCmK/+t8tzYdg3DM9BKmgdXF9BDNOwSo2zkF8kU52f5zxsAmLCgdO1fZf9DwYEzTOLTaAjQpbnt2YZBRntIQ/pSQbC34x9IM4f+wc2qHNikoW7geklSlkYvdnGnbV3VNa8/83+da9+Vgtso7E51RnOFu0uj7GV7mHeS67HHSm3rC/bH+YlohHWOv8yBMXXRD/YWBtoxiM215T5/KCR5wvND5nF7kCocRJtUlFTG+lTeBhj5rsVlm9FuSI6EZNBe01lliptRtBgsjv7GGug7+u4Hxe5W9k3zqhO1b1LcsFHBabKEA2px6yxzPwNvx6D+YZBXSlLs7YobcI+G/wrYrTp+dsCY4bcBvumR9Y/Yb8NWI62Kd/8qbmbMExOaGIjJy5bY+oA9XFR9p5/C1md8LkMuikQ7jdm0PBzFt2/WeoXjYkS9ObMVbF4rj8VRKf1MqaZnv32fR4e0I9krnqArOHCk0zZp3s8Jryg8hiDGLY8p43j4yzpg1QrS9Dgqi/YrXW3yGSkYRHNfG6vpRyS5vxCkRBQXxtv8cGRHUSTPfzLyXo9UU5JMLJd0uNrIXg1+2eD3nkvyTE+WBJIySuALaqUGg6iH7lnLcKg7aazQMBZ1xsimningvpRAAAAASC/BWTHALUsZ99KDxsVAKYqvdrcE6Ot7ni+mhGSpl01zHaOsQ0srUxPFjsvl9DNujZ6VajzCuBWvb2fn9GqUSzkOiSDh3KaLd/X4WLBUadeLTANECWUNdEeMhU96Pg+AJMAapbs5jsiQ9HwvF5N0aw3hdNXounV2WUjriyHTG+nRk3sT9x2x/nLNpECzsaNWcGLJrN47FIBunlqKKZ2tMysrSPMnHorwfstqy3tHDLqjDEptfxFJphn1ZClF0q3YzD3xDlCiIdziBexiGYuyLsVT8yq37ez+uuhT7hkEDvHovCl/mxRqZWjMqQ18qiFb4ZinSBWdj19nd49UDUXqnGR2slxsWghCxY8G9hWHAleGWf+6zlMNIhzjRLF1zpWxHo4EP7v+W7dR3c+jUd4KQuinFPb9yw5dPlqAXNnowZU8bcw0p4CX4c6VAMaFDtOzOzegDHzzp2UaoBKfC0fGM7fUA8rBg8hJcCNmIK3LaF0tC/eBotezEruX161R04j7si4hrGdPbPfkV2fVI25T9o8QfpP/YEGaa0ZXYjD///33MX9juF75kM0LzMjkgT9nCgE26UPOdLbcHCQ2Efuf2OTT+4cEzfD6KmS265RGWybWP3XNu6QQlKbhid4/SDTtcrdiL69RhNWrZDukbAv2xmt1VZSmsP+74bs2K6sOeoImuct9oLbZqgWnhYJbLp5BUz4BAsNwPPn31w6K33Ato9C8y+4bEQCINvV99VChtZYoywTfAv6md2sQE+DiDk3xuOQk4ZijYZSID/QCS8MysWlvqhsxzUD1adoDNWc4euzolx/tDrEcpAxWroPdzoSdtamHpqLRWhHDKJqsC1N+FyjPnLlTYGN+f0GlMYmErUP2oV/s6Xn2akHfTT2xzYPgYvi9M/YmpnEmfg9bx4Iz4zbAN+pnR6CBBkkTY/hrRb6oPMsErZO+87HNVeVr3lHuh23oP5zqk3HW6xWS+Ffw58asGwWkKUaUQnkSCVyhyR7DBbPt1FcST9qu6eyQN3qwecPOZf4+f23P/gQl86yWKF0IhEn+7AVI/OquUpm3PyjedhmugxLq44rXwbpeUIGgaeFUahZUwfF7lFTkUJCv9npkEYkBacmlCXZhMXq+VKO8Xb6qYNkhERDVnLGr7S8g2dwaoM7RdEWe4Rbirh8lokz0TfPzGYuTz6ZuHfdzpvvdJMYAynzTk8y87BghjqyZ9sSe6WWTWlluMRAevOtwLbHmLa8TD3tHzElQHZRprHHY8UV2k4zGdwAAsk1Y87IXTX7A9klc+6re9kAi9hVuZ5ZM+rraCKFqJoAoKCx7uBaVEzBrQyQD1ptReMqgYjBN02lexwCSbOiJ6/ebCkqhvIKdpv6Q/K65lVdDar2RQ6K4NTbZo7WoyoMx9EKeGdkVDNHu7vgYMuJTZXtYugOmI8dYi7ZPklSSUHYaO9scmQAVeFsFwi5x0lSLXqovWS7in0EYK97yvvxVEELoS2TxzU/JQJF1qmqb5PyV2w9CzyZCiVEedj7EhNXRwauLPShmZkUHyGBPLeciaWHjrvetcoTcsrdPbMNJjxHc9VnPkcEctIsNkp56CxwzYwCXd3EcNLEdNmErtc9pkfGXF6DZuremCygNTLM9VN+JhOABoVi4t1cWBaemLpNEhndcw7usBA31Ltb+IvHlSCnSJ8iDZlawo9fvQMrvYlZYfJgowWj0mYByHfqf+d+Jq1MeLtcYmuaoEUGL7UH3eW8jkmWSi5PTD8nWw3bKSG2J7DSpJ9PD4CTy1EREg5VctZb7AKB+9dLgi7amP5KdxFHcsjyYWNAdjRZ9sDn4kwiG4xVe/vI/JDYRGEfbtTnnuEigTioemyVGePCKUHLy9RQAAAdQTpqglbCA5G60OJ3oVyGy8ZbloJ/lk1fNzyIqq7Q66am0+MD55EmtLyYe+6ZZL3Ol9l/yLLBVt4ZRpJiaGfrrKLxNKdzhAv3QFWNh5L1TDtSit1FbaNjeWxIRC8nF6DthsbMorE8ZHuxfpQ4dBRDHOJFGbTHf+SH58hWOdAy1wM67A4neMVx5+B5gRWCfYzrX1tOXrl5f63xUMtZXMSvgh/VLstw17MMaoIckCdgUPh8VdqTA30IT1Oz41rvom293tK6M987Ez4+H40scbXt4H2s/blut5MKj02tfQnCFcS/fEFWl/f//OjDYc8EO0DqzWRuNn3jg9YSmXRn/dUrZVl1OQ5Gr0Dj0qn+LmrQdTBEAbWDkRX0VlFrzQcEOWk9uEs0/e4cMZ/pmKTGBKa0UOyw4e1QDb83pYEGp3CYqlZnceryZ2PRkqnWZGOjCxv1TNfJ5/H6cSxjlBXM8jt3EYinR+3BVh9zaTrTcrBMGsccETPTzherQP0AWA+xnl6TcjchHLw5R7uWHek/Hm9+SCxbYtDfHI1cb/N0aLIcdgKjZHc9zx/Tk3KBGWCN2blPOSDEihRtI5P58/yNqRew1MCQNTH65WKn1pDLZCpt5nrz/P167e1gVXISUidUsn5NqdPApIhTtynUnn9DhmUXrtAqjPnJjpe4uzh/sCj3oLWM69OOjinUJsBEueGExTR93CD7ANzhImA0saa2iCsJKEyoUjTpJEkIoEvme3xm2saI5V8tCMEpsf+lHA7zBCZT/gG0k1Su0wS6Z/wNnkC7WDC7IQNXAcIsALJxbB3FC1EW+Q5SE+mCzz4eOei0/wEfXY1hAAjF19VJoml/DjAvMxzPs+wDTYeH24DM2vVL9KmjfIoY54AME3YPGIbMI3v8JzayWzEx6JnK4khuGsSZRLa5vPZTeLwd9TdZisZ4v4wRp5gLClLcFYTbt3dwVoX+QsPN2ctA/iflVorx7O+LGnwROtW7PBTxfB2/Hfhh4FcN3QVo4Xf6ju69R821/hVwHfZ/0hJPpCa8xy0xugPq4o1f6duycb5sYVArJ+YeRp2rnwNDCCBAi/jANML7xap8F1qt9CGa85mhJCorPyjL2G5h15p1fiVxVeyKKP6NlTfsORIOKwgVK6DHnFCkj4xekdbgG/KPDtWJNgFIG4506tomLfEhz/w1AL0DMIbsjoKUoReSYZ1htYO21AnVNJCOdSds+dZNuUc1CvjK82w4619hxxDFu+ieugJP6k/dooZsgBWzJLOb5izSuz+eLivTXKdpHwyPvNKAuaOvGoXdYvyDUsundeF+DvyBNqp9YTs7SbUvUqLWu302Q5hFBoG77WOrjv3JE7Wt0nem9+A/bVb5K86SepznrC31NJ/1OC3esbmwrHxG+o74yW9lmmNn0EEgM45618BcfPM3Xfm8l7C8Sa63zG9nfM8CJwez93U4vufxOj8It2s0y4S2AEY8odaaqb3cg3lgYuebxuzc8FvssHEnSpx+ya13gHzOqejwOJZu6z0ysSOi1yoaDBZa5Gl4itIz3NsbmPubMz+qeothkjaUcLKYcickYeVZCzulvO6Swm3U9dFGGFPFYTTIbVyhpW3G9iHs+CgjMx8Xa2FHhgL7hXHcD/JsF5DDFpzNOv+4RhBb57TzxGjsEuWv/yhyjiNJhexGQH3rnwy+iTKDXKaKJwNHMe5BbYIn1pyYd+UZWUnhKxFeeWyvXxAQePoYrAVshKkLWCTn72n2WiHK7QsB4C9n/77PDIN33gcJsZt63S5m4BNOsKReBl7quh9D7OiAIKWbri7cZyWKqmTFZ6cvxojdO1b1N2BMlKgyXYwB6FbbUUhLiccd8owWtj4U3Ex8NX2Hl8ecxqt2Fp5V0lM2qFAIrHMl2FDAw7iaAAAMePKgpIQ+bEngJ5Kjf1WRxEGE1KivdTsZ8KCIe0X1mBcZeZsfbYTTW46FJEl4T/arqTs8ARVz1nfzkV/6C8EkzbxZjdjBjkeVAMO7Ogx7sfQfapZ34OjsK8SbGTwvY/VRuY4RivyEesmLdfrYnUP8iUnCIBw3ejrLK5qRvGTnnu8lh/erc70VByWUqz1RVtJsnpjG2fCQEWhoZ3UA4nXcqkh8LBGMv2NoZrkajSI1hzL2UB+x/zI0QQdbtnp2kOiZP6quncyayqKX/6FkktmE4cA1Ok4Aqf0sK8oPV2Xqb3bFQBwy0hVFBn32VoekU4lhvMrkuDpPQaY8PXiaw2MB82aidTzDEPtPwcF7smoasMeTmRUcsMuAMpccOTalhOB52iagiqoXNIiLP79Hlu2GDg4AcHHMIx0NgGUNWUgls5I17i0SjeKCrjX3MggBZQoUdpc3Ma9UMtP/WbyGWZkVQ54A4OGuRv2pyCuFbNx4TAHGX69XE0pQ9y6kWOJOLqMZQJ40CksBFxTs/zXawgIlKctlOZ/qukWVKuL+XzaAktcqkP41bWbaO1tIm7y/18m62DfYrHBNzmoMNRQjwVPhrSuKqC7ajITK1I6oz6+WjnVB2poIBCb8mJU64CtnbzHSrBGCYkNTlCZC4caKwNsyzJtZG3R7H5WLAvdiLIxfptH5fo1h4/alOVMkb2DwlRIkgY5YuBKZThHCg3dk4ktVJBhIuGGYAgW30WGdSaTPu+oZknIiTxWN6BOv6pFFl9GT73BlS/kq1Yab5b01XcZ26QFbQKDxpu78hE4CW+IN9DEtJoLM5z2oT8eXlSPWCbftFxC7ggvNcyxy+p6gdkEF+TkUQEYETzcmkz3I3NCLrEVTN/PV+TRL7fF79dZAKGXHuPzy6tpeY6PcKKBAtptwYqF6ugh/pyrPtqp/28IbXDvDX93p27je1LZjgdpwqGqHa6CpVWqGEvdDzBsOb5RFFUUicM/M/iDy+HLAfojmjNhkqUkOw1OfEozFTReVHyanFGKs5Z4miOh6gqEKNtaJRiQf1l8spdpNu2NOEsg/pv9MvT8DBebHGjdAPDz030cJt2Ss+Bf4evpHP8dMuEDyJzJKIITSbX4tFIt+mgRhx1L7zrWLZcy1CPVjez2SvRHcDNTEcpCJKKHEvzwCfOPCqlCVlMTAXZ70Awx0ubQqIhvFVJ/ffIRwELPIEvABTKeiyPKSBY7aVUjKo6w5NhOcUtgCJmgx7hNloXUjdnkA/0aJ38kxMkvQRf4gFReuRQlExv/H51O7BLlvwf4XUVnzSvr6JIMy2OQW8ATl5IvAewFs3rMQjeCmkEqb62cxZKiMearN+USApJ0GWTnjAyiaQLcAbke4CW/ErSgBZjU2L6fWV/Wd8y2FYM27ZYUdLrJg6LRWsMjkb3LeO48FXsz6pl1QvPDj7koTTHVUsbBSWlp8RienBLqv4EkcJ8YjYyKUBsKoniw7ypcwagbKtJqcJO6i0E5wlNlfTLpmX4ixxUur+Igy3EGEXXXB8Rxivkqed8jQPfwm6g8SSNyGJ+XKQkW3NDqxiMowr5jhiEX+h2DNctm9848W0l4YtQBQ7ej8q2I1yst9to62WNbYCMlaV+x2shSWBY+BRNXj/rpLnJOTUw42F0DmiEny96m/AFP39l3jHw0HXkah1RfeGYVlQTZqt/PfZnCHi6ETC1OyAgmU1pCAKhV88g4EuNOr0LTU2F9qCYDeGDX0nSMI4QWybbenaTy5czUOh0AM31zeSe03ffirN634gajYTbFtQ08kKDIr2LyMIXy9/Tx2BuaELIFNOQxlk0Qb1jQvqAgsoNsaWaET4KQl+VeyZRfNn8vygmHRlPT+Mhumxh4M+Uiex8NudBGfo3So6YV4MBDsJC6Plu0kjl3RQzQUSpCn6OFXJVLufr764BEF6laOIIYUKi0/JnR6KpTtroLwU/nRPAO9pfMdgqW97Vpl/acQVRV/cSxyL8DhI7on/P3POaV6r8CUAx/LZ5ojo1+NOYPORedtpDa8HeqjjB3Vqi6qTLRc/uXHJIiQcZHpCdGNALYcwIDs889l3jREugHSuc4g7e2Chav0u+1JpDsU/uX550cFO4Jq8KM6FcaIpI7nfFhICj3EIARgR4ASxxYPBTbFle6Jmh6QInd8qV8acp4spX0Nm7DuUowH82Www5fBAt4zYfxNg93f0/BqMBeXFs2SZo6CfRbATp6/nurlYirQY9PfaTS/AovIAADPlDALjZAycUcZ14LMMIbwNdnxA7hIIu2Mif1dsvGI2Qvizn6tnfxFPP1JFY52OL8d642O8mE1wtQqjt6dankoXQfndizbzol4LGRXm7Rt4nRyy1vvtDgP2+E7/El7YqUnEoVV4iikdzmhYZ/8jcA2DQd1+2O4dE7hgOjq5eJKkG2so2xj9ncNxs+vQbEZtK6+fVoU5hwvtusvZV6kCavfybS5+4WoWwYVLcpkhdrK/i6llm8jut0KoyK9K1WsyenTHPWX0+oK5NIzIGs/QO/jxvjnfCdRWr5SNWMaHQ8K5FRj6bJ+tHDjU5Slf3f66tSFP62daCYecFDJBWaimyY3yN4zhq9ljSnIgxYtqy2svsqBe97DmBEcXsfOiUqXjcvw6SrWcv5nDGSZrudaPC0OvhZ5AOSSVSzEIUecH70Eg/AmlCHO7vnueT7Nf/WNQ0UIyc8tKoviWVHFGeldxmABkQ/N/eb+XIuNizlxnG4pafW1WNYVY2+udrctYBd61IajJ1xCjG92gdA8lenhQFQaYowt41R+fvyd4s/HTLaHLmY9hOcxawJtsq8vDw/lEpJqQ+t8vIl8jnh2h3Pyo0R45eJuSApjo6EueeUXSn7F4xCe30bXOG+f2c7Cj12fUsCwNKAVpwfnR+5C7pXW3ptHqIXjGSPCwQljt0HXKaY+VWhJKdn0KguwDZSyonElqYWearZ3TEa1vUZ+zq3NphchvyDfytV/7UykSykgXiaSy2q6vE3ki9ZTECQ8LHjAy4JZb8K8kzRCvZ0/1i963ksrdPYY5lUFDwzKkyWg9Dx4bu4Pc2aPuBXFSE3r3/JD7zW1BfYZlhTnix7VLaF7RsIDSnTgFX5tT/7fdTGEksbEa2/K5tCLRbS9KlbA5N9qxtvyghUJSbhB7XNQIyW7bhvF32r6EGkdT9ZjWO2UsL288xvm0DSRsbc81pf7/gAxlChucFljSUFFbI5KW/I6KkWW7VBVQ/bw1wNR66ebfuPJe5+GO1W0KFUOwmlD0XXcfyjUCzNErMyt+mhtYUk9/6tnrrD8hWDTfeDLT/wJAiFQCfgYred9odhGOKeDsEFbPIeUlO2H+uBQkBk7QMEs3xApvg5YqYDGJnPgkHWVnjjVBcBxBCDMLzn+HMX9PNamzcYyu98hl+SLA3ZVCCbbHua0znKvx+TCOX/6PNqpfIbauMz8ZrwYaV6OavsmsAQdAiUvE33LAvqOKU55pl++XJiMCG/gkDJ4PCMEalhJFKkpACNDh5I+7BHF7yJnNYwqanco2v3roKNFvbhvQ3FzQVuqyzoU7Aen63sJzRU2ePd8uDmIcuitwLubZrxY2SsJa32ITHj1Q1jPw6yC4BDnlp+GQWOYD13mdNUiHJqEqjVsgQynJgw/Dkie2mxQ/HabRi0eK9l6l7gN2K8rAZLgaZg0/oJXBjpwtPhKW3YBhApKAY3ieq6ULrBScWd+56Wxoeq0OIbNBlYk7nT2tCYtk+hPh1OSxOXBQerE80sfpw6+AE6y1G2nWfa+nCNT4NzMYyYhXCi4e5p4VzHsni9WRAeFzgEYpu9UQLmdq6ATqCaVVrjORsUYjIMkc4vDM0A/8fXYHUC+8OcYjSvBcjkt3isfii0F2Unlz+30rKwpLKib+T7GsmQUSSGxxTkdegI3K/90hYpKERL+p9XjfyxnFhN+4bdMpcYcxsHMhSG5D7w2smJsopKLkImBuftR1uQzFPg/OykgI3JdSE7OySjGuYtx/ujdS8+nnagJPilnilEtoP7GaSP9Eu1jEGqth+4HGCPRSmXT7MQ6BP6lU/GPqa8P3Yxms6zNEd2H/8kkYdJqoGDa3mW+jtxCSi7ZfC81Hr0CHc3DkywmuW4pRVpVAALx5wOtkOEyh0Dsl5VG6VNjn/gU9Z8GzMcDIi0iwXqeQCiG6LCF+m45NZy2Kb/srqlVKJdkXo3j43n7e5JNtRndbRi2wcb8dJNwj2BOut51VPcW55i5PGZgACUxrhdrQoxhSAoNp+L6u+X7VqkdRpNbHiUqfqnqYhmGYOs+i7QpbJGVdlU8CLV7MgHH1i3CdD+Stp7fhIwkx5ODXgy+CRpT208n7Y5fc5QOGeQB5LHbiWu2h9qoXX8b7t6+hF/5T6TdgCAoAJ3TPCMJ2vCHSTN+pUM+s7du0a+6vXN0XU8RqvA1CATSjZ/+YfqRYEvafpNVAO1VEUyUpidfsmlGHm+Ge9Il9mJEyMvf0w6n20qinbDmPcsJYMypcW5YajYVyaSAAEN/F94iYiItkUOPOZxUbA1vysccr9qtDIhjrakLWWL/MjwZ4Obw3q0dx2HnV9/ijynmSYOkspIKWfbnzOUZNrz2a72DSCm5WAAv1NlX4rAdwxRx27f/n/h7CKJrguIHuSI7sZQaItEEoM/qdF6RYtNXFWQoJSX4n3gX89tGUYLOIN8x/5hpNsdpruAY2XctM7Yab7bowZgjif0EN9Os2RSL9WsGpPEqC9vAccVYoGEozCNXO1oo9V2Bo+tq2pXq+7OImf/V4iiuzaaaGtNg21xrCBUNouARHH2WZy0Zm2JPob6BkqAI9CaJ2kglod9D9V07/mfUBhTa9qEg7EK0O92JHMExcfRbYnGeV2bprx1OQ3xV4sHEwR7tWJ1ffzNmeCblnLf1JjQxevI8R0PSnrDKFOdgJlI3Szy3W/3Z85LSgfhoS8ZC4d8Cv0Q7OlYDLEcIPM6YN2CKEU5/cVTEuRNTY6D8xAdLT+6v0FyEpD0oEoJenreBID6iBf6L624RUMz/JTjvLtFd6OWDEwtt2tuTkynGWNXupv7H5Ml3lj243moNGBODLHq7fOaeSB0LPmIR/walvJClUHv060uNS0tf1YWqTCy9bU9pl31kBkpl3fBfe5ySDB0Bm/Zwd3UwG/hk8Xos8t7heoZcFsGncd+wyAPiGK2F7NGlR8Uq80PpEsZuv1XhiQpfTnx2jnTpqEpjbH54oZDM6fpvHd4Ol17Tz96hdWQYz/4SKBaUNGTHcuEcf6P7b8Dbl9aN2akU4qS9rjH5w6Uo+swtAJZDlat7Nomj5VTkUJphbj/GfVjt/b49MoK3t5T0K2yEfJ0Ah5yZOs7UpmNYixIRP8z9+la4h60D/7hLdBBocd2fLhFjvTbxfhOZteUsYvEj999kEZ37hQDuznJZCFzSqcMceYhLoRd67DWU5f+1cd/erpNgHA4ryfWjzbdqoX+XP1xGo0CG7/Anw6rVqXe0DZr5m2kdhmhoEQffcdi/SU/ds21UcYxHyIgzbo14hsBzYCKdRGRc868XFuYSuFeN6y4FZdPzXXC4CzqXghHm06m3hIf4CcgFHxMsnoCfPpYxmsl7cRfm1Zte2KBLuh+Bfvx8S/kWQ8lLfuu7JRyT4uHqeCbwe6Qyvz/TfOv1wryeeeyAS6UcEyyfdxVrfO94+l52uySqJ+STsMu7CSoOqpBGJVPI6iLQSO8uDSSe3ZXS7ELHth7Lk23V0xBZmf8EJ/rPTCuBwbS3muaGOlxpsEnodltJ0CyaqgDnnCRe94LsJZ6NsNW8nJbUER90F9FItu2B7HTa5LBVAUO/rRjcwlOAQjlIxRULl2VPTKn+wU4V+b36xmAmzk7qEL02loIssKaxWf3f4bFSuArL00mfmAMsZJvZHPIejcZyupE7SPCQsXYxmE5K+vHKTZtwaynu1VpEHdMck3+/Jq3NQQrJSmoA7B3xPelKbph2jvF+g5JT7zf7sje54bpZ4QvX/QfIpXEd+n8EHN/tBlOEOU0te+1GxQM38MuEnXj+N0XEfhkKLA3Kfl/fqoIH08RTcOrEOSrtrGkCSWArh8jeGnwGR4Sv9EcSajoU0H2AH3R7b6Hez1Hc4v8ev1kPaQZgd8pCKrRWzgbFgpO5OWiy5Mkdq8OJRdIWEGbBFsYomKP47QfeJFNqzLS2NplZnogvxxLbRs50KxHM3t/wvurk9uZTf7IoDhf7gnV4TtdnqviVSJ0eiErtmug/j2yhMQufqPfGRKn0daHNMtCob/VdpgkGNYkhT7YwLyWys5PTqTTqc0ZUmb+AggpGpfUqWPrVjusIzRp7wjpNVS/ncoS/broUT/CuqjZXLTGKBO6pH0MB4JAJ7ST+z1utkTa4S6qb7/IBGIsar+DUctsD9pw5dDpsPQFfG1J9XpzAj/hprwf921RKStLpTJkG/rwkB5ITqjznf29XEzKovpl+/ZHLaEmhzPPxqy9/8aXlqdy0N3oVXnZWp1LGFMAM23Pjj4qKGK8b1uNcmRxMAiYJGqHfZse8bvdykdv/2jQ16T1Fm1PKpntWqzwVWUbctpyfeGUHFXvYoqaUB/R3HRznYXic1zDIlJLJuvu/g35AWtsCCVfwAuRqeIsw3+e3AKtpoNGC7VlwS0YarY8cTeia3Wj0zRQxilARVJFLEvWCy6Uah4B5RpnoF3sWKLS0OLzKAItp62SPlr3pe+IbUq0t93YaYwfgzWAHcWteBdhCKdww7z/CmQ7iyJvMWOaSLPqU7qArJr50xxaEEhNwSHxePQFs1WtkWJQ3O9YhRr6MMt8uh4bN2mwRt7mujFYOltrR3YvjgO0eizVq55gxdDVDkPRstKjVb7iNoniyrBi3il6tByaZntAfqrRXRzoSpfzq6Q0YBGbdbBIjuOLgdV6acNIPzXd91jhUo3cdjPOcR6nnO0iU2etW+5wPyvhOjLTtEPkAPbdn8Nd+2vHg1bFKOVD2KV8c1QMc9N5BdZzSuAKwLKZVr6Ik1u6fzTHch1OAb98v896N2Hq2pc7lRoPzlkBp+lVKiPZGRxNLFqO8nJetpVO9A2ekZBDyE5aOr7Ep9bQqyz/L9qALGhGR0zIMCMo+X8imY4Cb8BQanOt4MdxjpktoWOOvY+jPrHORWtgVv6HGfOLojJF2b7U+OQIjHQmW5eR2PjACxgjCnUDcME6PyadzoqbjEfTAxaPig5kK+IaR6H0WMNITyD+Px3e74qTzeijXQ65isa1HYMWrYS7jdPU99cQ2JR8hkTwqnlJJB+CZ1xjbwgm8PRF7wiscMIkZSZ9iSBUwauz+YHPQLT62vzDExQAUNbNH5oHVQ2KsCNlNCErQfrrFZjgL8awWAnKui4rY3BAKIlCuza1c+aQYl0pFLBwEjFl8PVXImU2jvNomak63I+5S6WGDt8pMxCO/cGxzt/aTr+gpZ3j1niKBbg1VE9qdyk5a0mFXdE4/D6mZxg+yfWogOhCLvVbvWimRIiZLSGhfwUBjBqL+fz+SctkoeKpjOqs3KzRMSPqeGw3p8YVzqBgma9pYz2tfkXT5Cemdzw2CnkHQIPA5rEFTv6bWORiqAZ0jqQjMtVw9LbcMVF6O4hHdi0BKMMK+l6q9ipagrlpPOFuuh5wE6N2RqvhNW6WKXtPdrueBHVKsJcguhfS+wyOnezDpWWOjEKCU3g6uzweRXove12l+ZqpKA1DBFZFQqGwC8tGTb7v9eSxVhgVxinSSiXWx97kGaYxH/yMzc3cvZwhFdoocObC7MLxaeswLYjLr7ngIr7oX6CUQ9pxKDtjLPRy2wvcT+J2epNYcwxptkMMgCUVbh1ps+Q0+39gryHy8CvSHvtl3qWT3T99l+G5859iUgqWgoiU2Okro6yKT+3gzKfbLAtMeApYJhQ79fGZWQEKyYMHGxq0Ytlq4oCJO7C6gZ2smE30fZBWfEf3CXV1GpOhCrtRnJ+RsJm0fSb7wcHg/1jBtmMss0I5F9GjF4DEs+4W14H+gXKKRkEWm/4RsHIlxXY2FBo/hDxYY+fE69POh4gWCeNfbdDFjnyEyq41fWRVf+zdzUw960+oppZYtENSqaiAqHtrpmwhk/N7W6Q/CH87U4v8hSJEoNPGIPjLGPk91vTH/swIAS5NyzYu6v4boz9KG2lVoWrCB5t9V8qrV3X2VPvvXTSvIT13sK4mqqy1x8h9AtuhLcM1MpEeYQNfFYXUmNShAqO/UsWgplxt6OPhwmNVEvS7nPfElaTdBI1slKLsK8JSL6tlACWykTLSr9wr53C+udCCM6Ts/i8H432qnhxlcKU0Ure7jNafo3mC7+JApLlGKKtAUHwZKgcyyYtsGDRzZ/xVXcGKP8qfGmJg//y9fxy6D1oWa9dVFvVa5yoFhexnyMD4mDYmFtv7vwLkVBN1xs9IXE6o/VG2NDkI37dafdvbr5jZtaWzX6ED7CH3tPA3ETsXOj6n/5PvZO8dni2lXpK9wqLNLBXxKh75RvmIxeQVmNby80i80Iz3VHXrGtltARQgqkOy4zG5ls0XGwOf0yNIKb6ptqjGiKEM7xvsQA6zFezgzAOJ5ijoDfnwvWH/pxeaMuNqVodoMlSFhz2Sgk1PAOI61jdR9ID2a13ERanYD2iLiDQ0pffU5z5hsREQE2xH6dCkndDETypt9YhyCpKEovUrKBlafM6s3spF1DPzNYAASTGKgPyCD36DnyxEt1MMd8qpSidpcqpZ0gzaUHXZf21pktGv0cOVUjb2svDDTwxD5eSjkCr2q4K/7ohgxRNPIzyaT7DsrjnfxAeZnWRiYho01H3oPoC2tQP1lptmX4jqar+8VgR4/egDOPmE0JrKfndWGzgob4/7TldS4jhMIi23SYfGmJ3jTt9v5ZelimobODyz3GMjrSGHdn5KigdWgf2sN9hJ8lv6mhqTLEK4Z9G4Ij9mPyfCimWwAXev0GOyC4HMRb2klbs6XBhf/uLHiOQic93zSRiRjb89oRnbmxLDa7rfNueqtQyt9tGYsYFmB+cMvt9DaFaD8LDYO6VfHmu20Igr93vFigaMZX/8mVsdU3njIPZurzWIVlP1aHerQdLdF2icRnSywuaO6nuqmPT1lCdSY5yKQpky9Wo4bjPSwzFhYtGeHuiFnofVRu/6LCIxuNbO274YnALcWFAoY785RJxI7bRvS0ieL6cgc1nwEmrk/UgLhziw3TVoev5/C+oROTVKlcK7Dj6sbU7dzZfsM2+c3JYFKxzRVKRw9AzaDBdHPtwfj2Nr2DNqw9JK+5u1wJqkY2Fh3EfJk6d3QdSkbTmlRcHBojVO4tpDHMWbMgldLXfTpdHin8NOG7CYasooV8D7+h/GEZJWeVhMtqZREDvGjtkLVwWhouzchfInVfx3+JL7qR0wiuxrHOoG6Q+lieQ6EBZr4YJ7lzqGX/JbSk9za8pj4lg+WtYD3TsxJ4iuXcrZZ2Imenh8nsOrbxpq0Bd/hZX//0hHTBZMXWNGZhuUUp5YlwNVKaYFdF21t/Sne6aF2/21l10bswkKtMe0lEvo79dAi/o8RER55g3XNOF9vS+QAr/ETzsmuGBPQR0aWrQnFkhOQSdrG5OKenZqy2aNWEi9pEGr9VhxxC11A4zPcP7ltK/sBWjWCGdcGQSNhj8r5Af7XcadMagbCe208mPn4k9PI5pfnK5WZ0x7NIL+BKpFxBEjV7DA9zO9rehORqkDlu2c+0vTijHo5wHx7KY+tKE2KqbCeGoDPqDr0Xnce4+US6pHOj6bdrvAjLGH9RQJBtktfmV6tWfnwi/SJRZKj6JUmAsimVZ3dy563y95+IVFnxhWoa9Oyrm2uONuYv4On3LnhMLIvkGTvNw3I9VZWFfdNOTiBfnJBSj37ZyDTX5+dptMYrDLj3hqUScYr0vvG+OKNuF2KN7+e1Smd5UN6hQnjZ2Yf72+xbsigZW0oFU5CUnJeCZeFK+wZ5XNfqdd5wt3I1KRRHkDIFR8YlhkkGzqsro/aCUqHplHiuCHJ7WCAdcKGlPzvn57a4lloq/lOjeQirLE+diJcpKHQafoQpak+JRYTsSaKiQaJBG3jWWDbUAcgj4LzoxNLymOB22pJOabEKq9muC32sIFYd8SHVHGAHFPat84qjdKAaUYp0sZ7EyxNpB0F40spl2PUx2H+UbNaQPVG/A2aFP5ubBblPEd9d3ASvdk9/XHc+vezYXFudJTYemrKbwE/Qe8x9fTg5IvawKfH9jsOzWSmu/pwFZOg0izPPQ3TAchiuJgag1zA3yNaVyTBbSI517zMRIBXjIroYOs+r20mLmtlwWi5o+SZJsGRjW4evdnD5EJMUVOLI3DKkI/k0DauTiKxL/KmFMG4HbWSokiNzDOmvxhdpHVQKQ2bJnNz8INv3UFbBVQgRIUztPeFSKe/CIjI3oiz8eIVeO1vSTKdJz2b+DjAS5j8wyW9e7cfna2Wkzr2/kmb+ekCGMT542U52rw/pl0TbN1L3ojNQ3MxscKt+Z2a6Sw6OBx6AObB1CylXfBi/wC5tmpBfQVbyXBTenMYABuvCRmno6PDp6KmeCH+ZZAtqdwDCtmfvsRpsUA/0Br4rW2OVD4byRZ+JnEFde4j7QDnioR8UaWz7iDADHRjcxFj3yT16r6YgGvX06sT+WR2WqmuvLGWMdDMvpm0Js/lpICoAYdSnonk5cVXYZQul1WpOc83CpnduLDOlKJCexdor2u4v9CS+JyX8X3jE54cHtICDgnDlj8dKkcLxyLKVASgD70TV+GvV9TXBDPO7npWnzIS76cOFy0hYvlIB/0QM8DWiCbnyJv0XjUAQH21MCojN5BdyJOk47JxNSSkAEdzF+ePraX2nBQ5iHx1sj+TOlEGnc4audIQ5IGAsILg3GFY7NnVHJ2w3hTY67l+V/FDBlfYMiKZT0IaHwRUKkY1jC7V5d2rI6BDyfiU49/THIQUG1IRKjcyAbkDCvCu1uvXcJ1TMQjnq8A/mWpj87LpYNQrEfVS1lC2ySnuk8Rh2x7shutxjRkg0QgNjKZQpDVDizZJyiSy+YBGepSQ0AJGYRMCZGpS5bGUsp/DTORgBeWq2gYTC6delrNFZmoNTO8Xg9bbldyqY0oldF2haLkhYW7RJxWJIJ0manzTcdmj2OQz+yMsW/x0V9aj047Z7uR2iHAXul2+Z2Z5V1ZhwCbwC9T320HyEV9eMwpKZ/LtoEAhJF/Pfp3VaNeYe3LMxtVE0Vbb+gBiBES5jE/5eiR1fQfUC0FwEGLjSD/9PvkKN0+DQY8eJlSiWLXslxVH0gnkXBQePmuuT0DftbrZQLJoRilYXu/oenCWU07vYMLRBx4Vlo9xNrmEaBPLsHELmYOFcQylnGl6PC6bdVmWfcJhWyD6vbVNaxhP9Mviul9yJKDA7XALap0preKT35ERZ8LD+l2QJPl1ya2DO3Uju66He1xF4gN5Iy9LSYyE0aP/BEeiptu6vKR2qLbh+E6D8tfycFWu137ZPhpCnXzdHcwcuvPrxigzYWovLRwS89B72+GM6JKsZIg+sj5Zsrh0pWgWSecEX8HndbV7WPubTCSc83ojRLUujFuz/IraK0wfR2fDQ5nzy/bpvJtpvkISl0wQx+6PkIOX/h31CuVC0A9gAw4P+Yfd7yfzmImee8fyP5zxjfWqOUqB2EOFloYYdRL+PoDN7sGsSp8ZVPOzDAqxpHYpLFmu1nZgPe1ILBFlXKiwAK9Hq3hau6xFycOeoSeH0X/fYT2rgTF04tUL/ooDzZJ/uOeq/es58yZfI6rf56FKngWWQhVrFDb6ZsK6FCDzbYSMX8gUIkl6hEGwUWCxjKNVv52L89sjqBkF+lcNfn5l5AEZdD31TELci5x9tec7oFuPfYJx5fQ+vuJjL9zShZY3uya08reRCoAFqnn2hC8M4p+1GGmZN7Y/E9PG9cjG287kJv5JEtNAm4Q+z0jOWYR3QUHyW7Bp32R8TZidG04VfpJSZ+G0dgH+pOfy0kHacuqyg3s/wl3/IUXhsd64JqXt8sypCdX7Wnq92jxc6FbYS+RxpK5nk4fbNtiAFGdnY7lkIUFlxrNDa2cAfRrBr2DmZ+2EaKFAbHvQV7/BMoeRzDrjBIHFTjOG2M+ne1CLVI6tG7yeAz17pVpcHmMNgJRJm0wsF3Mh2V5EE9JOdebnEEAn21PTXBzB4ENdiflMao1QM2SVKVKB5dC6YUKIxhtKh6mDwY3S2bzpKKYSJya7R955YPlUSLrWxg86sPuhmTze6naDJP6WQgDzUHRE+0D4o/s3Ts1hWMDV6/UtsoADzUnQHpE+Yzxz9o5w+tWjGT3lRjubkJ7UeKTyed7y80g0kE6Vzd0Xfe4zy8MYiCSBJfCKV56MfJojCj6Rils6wjjEjMtaral7TdVbkLuHwCr4Gcm1RA4uHjEs1Ov+qigEPevMLura6B0cyhq2WAYCh786hCZ3VWBh7Y4IAHXvZOcd32dXtWID04UNhn/+kT448+zm/7sThwc8q5XBQ2Bj6Xv4t9lbptFCNZn5WbzhydaRmrebmSzxmaF4VJEdMkx3QuzaEyq+LHBqMhTKxOCE5EVoqg0JRNmffqzkKGFFvlEYTwL4oL0C4AQGFbfMRgZNaSwo0XZzB/8kGC91ZEFHD+o7qwwdMeznRENaA0OWJytpLFOMjsfAkHGbYngTJsEzBycOpv3e+5vV4ce/7GLGEdUEMx6DINS9t4ecq1wtAQYm0wbETlVr0kVFSd6k0YmteJ4CETZEjim+aVT9GedmqfiQQtgrAktQ2WtVNqMJR2hHhKegvmrkqJBAsMdumR5rE9pEVUXKiqg/pbsw3ijJPDhmGunZnTJRP++L5vuhfmPm+NKutHu1O+B4eGtjuruzqXq1QnNMA/Q6M2Wx/j1fjaRnrkYobRCIjdrjhRyvAFZmZaPthUAhZVxcv9gRqs9wMZa3rJJ4uCQAOA9NNXM9leAJGUE8DoYD64JBUTKCvomEKE0JRpGELAUrqkhke07JZaHvQtNFVJ8vQuCyNpqRDMecmijj2AuxRbwvDgpeAg4zKykThgS9+mFUjrDMxaDyP1AnJISnfeDxJ6P4hrWGMBI+qNIOwggSLJz+3rkpqNWV0LlWWm3L0bK1XkEOlKaSYRJpia1m7ijC1iwHgWX5IFPJGscP3MiU0NzHoFTt0rN6BfwJh0qRRnfC8YAVcbM6kAbdhsBD1IWbWnhmqbxB1On4GSxPkiIdi/QvG8CGqB8ohVN7GRmRgZJKECjJ8vOUnY9wSbxYGxJOtmy0vxMDB1IDMJPzaue3cZp//ugmWh/0d/qwbKN6BVVlsQTeoT5i2WXvc/w+9BUXvcrT6mlPaWwD5PdrsE3Kme3jYPAtxrhblfuVipxrjseH1RwesOcccsDqZoAs94XQe0UqXaDRVp0mV3jsL3Ns1+hz7fQifo/bMlre96xIYzEay3Eg11wsouf9X/vy4EN7tbrZcPU+2imK4yBOhk/abKWNjfwDbJABgquZ0scbBe71Ou6kvy3irTuUOm+SiCwiIsNbnAjlTY/OGeZQkwtgWSn5bybFXdEXLVsXfWmP6ctLGiTX94seBLSWZ3haxG+hQhZPKf1eqRCMFSMZOTjf/kjOYRWTzQYlI1AOTmeVjWfR3vHJVGl6L8t9l0zLs9gJkMaXdKO3vi1yRsYk4R5gvmlYUwP1vUl03yDoyUm4y2ObhDEyNRwwmKHRWjIDlaA7o0IEmvrQFfKg0TySlGOGSMl40VpTsWeKnFvMWQCvskCALQhzsOWzOdmkEtc1spUmrFRpVQuW+jn8mRCBoRasvWL9uQ7T1Mzc7fVKocw+Cle48ONegJXA0naNGr9K3O3i7ZoukIThBiLjb5iVZuEPdlDtOg0TUcR5rXjuVe2Oo2Wq9r9S45BS8IhiRzD+aUGqG5AImLWkw6WM/QAi1Pl/r9sOjbWXampOXNdyvg97Ohvo4bfkVaMmCSmcGP9daWaKBq1Lo9npdOs4mZyG5z944nak4DG6KSWCmpslc2nROeQesmr2qWT1pTT2TFVBZoKKNw4OffqnaZADNi23etKlgH9/8R06n0ZNgKaPh/grRoked1CS+Vf3dThPGYq7esNP9pkjo3yb4/SEJO1LgbYfPpvveK74a5kyObIUJMzRlJTEmcXYV6KaCAx3ahJNS9wzvMeZhcfI4WG5firbEc1A6XQzDJh/VHOO/+ccyB+j1/eGXtNL16tU02glVYraUFyUmzlT01XdaYJAn5uLVdWXcj0UOz6Jm1zc33EHNgdlVU2Eu9E/Ol2MFisY+asEVuFP8VEFEnUV2ng+BoklJGBFsAhIeZXdlD70aSQfuAaiLfFgeKGpoOsoG3RSpX3wDPAHTuAC7cW8REVTFlhaCoTjyOJ7S2wBUTMPXbD4O2iAGszsSopyPLftG+WvE9L20qE6lP0vVTMbrp0Vh0dMo4aJaIu6q0BGYTd4FkV7FTbmgRI51+fmNDRZzs65ORrxHakYAnlwdBGnewc+S+x7QaxaSCYUHfPrrmD+o2KoaLoxA/mWlxMK7wConIvIiu6Mld3TmY/eiW3rFpp8Lxnavb7pwuZ1VluD+BgI5b4+9xwkCSSYoRsWisnDnwH17pUj++3LOXOJaBRa6cu5/7/bMbesPP+KOnMQomWysFTyRGfx493Mqn+mWnZJkRm95s91L4QZpXB9qf9bIEcCjeADxY0pJpp/oA0fgsYxGh7uiwke378Ef15GXgGqmlbwwoB+So6qDsGKlbVofHETlNc0qcqbjPVGE8wG1Jv5VidQ4EapYRHa+ho/+9utA3Nhg3o9MgE98jWGyEUWVT+r0SG/zft+JwRj65XmWiLQ7hZaWWHq7YmiAQF61L+Oy1vnPEOaKHmmlu1dkX4aSY9xSgbUsqzyjaCbcE5DQywWvYvHUyTt9xhQILzltLnkemVsX+wTizY3VOCXUU5XQbSnyHEou6mmoHBY3NS3EkYV0eI3FhLnfv2SHBbilGah3h7VBQCrJjhRpX8b1lr5mkXQEZf/RudQqF5SkbvDCIDsg/kvQiwbSSATPla4IQK8DGO/zYXVZCN/nr0mA8DWKJItrhPcR4ZEEsuJaJ4I2i/xUQPQ2aSBtxT3GtTNLd2N4DiJdfRVklothNmIJvO4vP4WicSfTNe15vITV11rVj+wP7wQI7U5WMe09a6Hyk1mcpvlOFyeixSWEwEqm1CkK3ooGIDur7KeGDCh6rrh8zJteb12zAzZkkFBptDRK/MrPpuLDjzTyANgeGACRi/sESCee/ssRM+6roYGnsCzptadWr2oVSSIll9PD2TUZ334TBOCI/DWeA4A+3yBYlQgkDBD5+9ObtpEVEfhodEooGwjm2Drl1JVkjC6VrZ7lUUunQap/6kv1/i+oOszyA4aV+Q6nR4dXE6JK3lBrrbf4TpYruYapeEhMrMP9+VkHCgQSpcL/ycREAz8B0yzYRAiSjZ8vBovzGAmwbcrY/xNqkYUncsGWyPlOaneaH79jJns09MBOHfZtflCXQsPJSTQm66fl+HndnAkEXATymT84RzWDtl+qEXXHxecWBEPacz3GAppv3Yec/CK3uONzjGMGfpI7bYZBFXymlWwGeV0309GDixuRZxJnqnVGbweFs22zKtFFVzGtq7O4MYQ5a3A44J1My8IVL42ICN1LDW/goeHuqrWGIVJMcfBrH5zNVOMxn191hiwqp9UnnPFwDSVlCsKbyu/bfL7nDwUn8Bs9NsMDxLcBfNAeNntNw+MzIdsUSYVu5qzZCKNNZx8ORSAqNSEffX9QK/BoR6XmvyalpevdMQmM3naSRMT6VpGk2x7tYVWOwAzeyYhYILV+aYdrq4+PfHfkk8mDa4V730PkToCHoTl+X0dGH8EReYdVJ5PHydwjEkGSLHCnDawTW93xpD8YUaM0cfIya5DsXkzqBwe4oPhYefvIE+K8uRlFC3bD0AXTJkYoUygVDrSljL7kC+MY4P1Eh3u2VDn+hATjUaCPJYc9FtzXEw9AHODGadzRYEvzbzrbbKIYg7QyjF6lrCrMvRP09R2fE0dlqpCI2EYPTTXM+o4jsBrhTG/+CPYbkxxAWYwSgp5RZw8Sj882Q92JMeicN1Kze+5rOlSAJvRc7eWl2BpitLTgz8SPnavcQeGDHJt2RveSgCxYiOrfiH8Xp94FxLrffBxKZSDyf32LUZo6DQY8lJ52w1GgoRN8u1V0UiGvTvyc/WYvjH7d/na3rYBNxJC8ylFBEJ2O+hDW5BM4KVYfYpIUuz9woVMA5LPHkcJfpzbaK5CH6/YTa0GdCcKhcCzJ0dw2hAiyZfJuj5hPpbLIJoqzPpjUUYrYa999fWOXLWjOkO96HxeHFtEnZGrD/X9mcePc2xgQ5Z3Q1h1NXxyyWVnoAVJfU/ZL1gmi7R3OLDHEJN7a1R7kBdF4/u7qoWtYJZUVkNEt+07BRL+2AK4ZMci2LTl9EBic9a+Z9jjxNUfJ1DXxqFj4hCUDqqnhMA788gV8xMnJa1t16qAxfc/fxuj22JeTgnqMNfTfKc+izleTNtzktUYKmk17FnN/b7n66ssGKMhqIovo5bg60Rg5nH7jLBHBujSjeofUm73Hb/BYlB/vmuOqz2HnQFqb5eTnu0xIiH/UDxIcHqK2dt2UB1KF+/VtVHV7U8OC0rOM25/+rhzlSU10IcgH+us6ek06pdqvmkQgc6PUCGD6G3MgPxRJGrqPrxa9YOTDrb0Jza60mmWgE9cmGQYAudFHd/rw9Sf4PzbFizXu3lmbPrHmG2O4lRcVdUJQkg5rQJP5wNvmBQSilUkJVyyLIUl+kSBMisewEuCbH1XbtNWIrpj2gYmnvolnB5xFL2mNsx5m1YEs/YDFxnom6hkiLM6p+sJXtR9X8p7pSkKdRbKPXXapZysn+N261Lihd+OiMzL01U/SZq2qLs0aoGQ3mZGUkrv6degkO58/s7ZM99lCc4IYW6Xanbqygk5h8cxlSJ4pfyvBOM7Z5wcP72Xp45xdXiciwVB31d6304HKjtQvy7G+u7N6ZMdfoVzMnKxMrVOLEhIkRndkgS0y13JfQ7YsWyLj7jN1qY876poI6Prcyez6x4/dO3qmQoy1NIzG+Ahxev6Idv04leQn7dTEJK+s73enlVhTYsYCoDYVJO8o2v8/xQc2PDl/N5tQG7+YsHjXQXn5FOWfA6VTzSKzRbSABwizEaPkND02Rv7Yqo9DyZOmjBAu8I3yH0YCcgmfUwgc4NsZIR6rfrijEVkjwj4rpwSVUXLIuAfMYrdrBXH4uvm/B3h0G8W9SgVKcfpoADJOP08Pl5wVn7MGl4gGNKcxhkD2l3cXvm+Dh6X+A0g0+6JRHpuQ8HMGXWE2WamA4c1aoX91RoaL5fO0EQgE5QcCToUAJmoKpWh+W4uoZ7cgj3CtbljG8bByJUq9k2S1wOm6TuADMVfjPePnb4+3yKYTWbn3T0xDM3mGMVt0AVKtDBm+fmODDuePtIeEU+efzwxQN4KA9agEoqpi2v0kWSIqX61jMdlDn80SHsDbiLoBIs4eZx7RCijZDTxJVREh8HloJMi/QddMFcZf0RgboR7B3WzL+aOYIhC6I0KsI2MmvbM7vusv+WMFPeMGoPo03qLZAenc8rI/mOKyd0iTPUJ2SV/UUqSvh42BT4o8D5nzLjswS9RfYOGPPMy3DmZHUirY2QFN9amqslrrjc6D8brJke+n2CL9stM8f6AtsRN7zoNDUsShLOYO33irfYnk6wI2TrgUXJLNosLeXHQ3YegxtewHbwBhmtaFNLYybHzPmnItBM29gFm7N0JiAc51eLhwQDO0p8uzKFMze1E5hwgFQVnoYy3Y4ijDtdLhHIfKPxuKcflotWiY0r6aqGdJo7vvqquCtRabT2Xhr36QL7513ZjQXPIYRovaXwxMGR8q99HI9A0soh93qXItscE6n6YHEO0rhJWZGXm4Pk31oZk4eB0opKult2VAAPHTPRFeQw0qvXdk8XYJX+CbB2ellaYa2KXZj9BpRO1M4vMGNrnNOyNwa5fkqBLyCeS1sACoiAzp7c/NtLYUTCIj2lPkFhs21Cpa8tvLz1KZ+aHcySb/a7pr2UZVSy+vSPO+tXMCxO+oRwuwKSRoDf0lBakOPrjWZ+OWejUldDY+35LTM7IW0p5Eytrpw+zHq9zo+Ioa9GF/Da84EqHKvfGBopajSNbtuM46R6Ofs4ADPijs9f5k9l0aTkFfAEXvPRdG3UgnoA8PFAUJtEUIGugYSkPXg1siZlE9Sg27S3TEYfAIRb00+p3Z71Mqo8mqkquHS/oc0M2QuA2b3wlS8MR6kZSYwde5xCLnE9OU1r6VoV5vp03eyiVZxxtCELC8ELe7GAf7vnCPM3V5IIBSqfFScc/1yN/7pL2QSqKdjdgiqta8U+abTVdpC3Kf/nRgoquRYISDG5LOfS/yxkUAouDdn1dzFM8QcGtqMLaFmT4t/c6Go5V7M+7h9ta5Ro7MNhNyeIPHjzFlwhMzb3Cqa2RoR7sAI8cC1Mm6IIE54XuYZ40k7haFJLZG0WV2edgar/3jXURVdbs3Qxzkt5K3/7/vjx0dm1bz3DxkqmedVE+CEy+VWz3xQ8EYMHW+LCPVz/ZCZgZnH0kVNN6kTVl6NiLMu0YocYxDUuYxxJKFbCX4q2mYruy5KhI4dtx+Dr86at+XVmiX74sozrXZgm245uVjvRousPUKEF/gItq+lV4Co5RDLAhL/r/+5QRN8PwIwmibtbZTmDQ9ttK2Rz34xzYZDnu0DfJUCU4paR6BT6hXGewiNui3YUvfSzJ9vYSxnyKZXKjjP49XG0cjpWFix94lmnl3EyWUIjTvNxAVZGMHnxNNRES8kaJs9OBqUHfdn4lEbsVX1pS2XI2W7PSFHFnHGMgFxk3RoR2EEXnfRUOAN9D6Ze22CYyRX19Qd9ZdbnYm+JW/qxuaulyvym+0/WO57R/37t0iMNjJ1prPdO5ZXXDSzeyYvEHeAr0lkfNoWE4iZqLDZsyARTIfSzTz3yIO6b7RV9zkk1xVPkrYS5koTDUQE2/rnf+WaaSFLF3uFJYuKF7FUX42FfDW1nS+Iloz8MS+JkTqYVZiT2N06bkReP14OIc/93D/EPHBjglypCltK/TPfSx9QTFc1NTVSLgkLv++3Iu/zi8Lm76iAL3vaGAoT/XErEvelxmjTufWyf+rdjezTCTNbOqB2Sq3Ski4fkoA9ALTQY5aqjwFao8MQ/0oMFjamsVHd9Yy6FlOgmyy+ek+99X2CGfLyNsxzkNRBc8M7I11+m+E904fSHKKeZCzXYyihIi3SpJgC8hyCNA+MUGYYevUrx6rgfjHhPeoyimPrTNBVnARwSg4MTNIuJ2reGmLPKVdgC2rid9tStKywgzzzNeFLnBsYqW9w1G748O45GHM4DZ2AtjUt1BTIA9FykX/w6EzD9CnFQyokKYY6nN4sUyssqKcY+qXQC/fkW/krLLJUKsBCxevyf3jnTtQ15r9BJiUp2yv16shCb+5912w2XJKmjC0JzvnjfFD3jfCmSgtSm2whymtGLjcxBvwfG8KhBK8SBjyiOpDUFko24VFsDV9qpT65irTwn/Hx3VBSusnZWCd4kZ89vQrdAQMsp6LTbmRxGVBPEUWkxqRIbfD0jLefg+OAeT6iMm/w/ZmZDoETA1fEb1zj3uigTNt9PZqlfHW8YCpwNlLsXeYRMYr9dPHznwHG9o4qfprgCmevDTYI/8xo1R5NycE0FO5yjpWwnKwcfTCA+8V0ujFS2haVSaYEgC5zocm2iv2muf0DBnmJtSmXFYdEzzK6eOjOPX95ZRrJbx18aBlvGl3xC8tjd946TeSKPFp1v5hBlJdwvAekkW98295M5Od/EZzOqJ3lh8ZJuG+QrH2PHvQiSlpOrDVnjUlqtrAx8MKHi26cPSNm/WTvEu0/fESVdtP5humrXI/2p1Zcqim+VGB7W5nzXeKFu464D748a3Qq0ob7fr2bZdXD+ezvdrBQTxq295bLcvODGeetQxQmBMndD61UnhgNMNzUjJvNqQZJZ1Sacg/1lr8mnhq5docGhU8Ts1kBasVB0/FsMmrEVmK63nHxiuDsO4W4KDmojvJHH9//qr5CGbAhsmN6RXr+Z7+Z+7lqtmxyY7+YHiakhxYuF2gG95TOBM526JOf6tn2+J91yfDihZtjkjkL8KhGD5NNz78l2y+pgLOCVJGWQLl3NyAo1OYw2cxQXs0Ufh3yoq0kGmd1s6hxfHkEgUqQf1h02v4zF91AAOFQT2gIbjxuoM8TD7gmd/A9fi3g8nln2nL2hWAprzh/dat4KIyOA1JZKn4QjlQo3/DFEfdPTSwelVa/5dNADTeqBowyhFiEE1juaa5K+hadUqSRI5T+viGqgO8JvEGYjAJspB17Dx9+ALYfNALY9RTCk7G2+2eo94LYHawo4yU+XsIx32Eg4WP8gSnJdzC4xcA4pYUWEALeEkuJDjPJkcocHCltOTkljSX0XLHcSt4vcsFUYyQNkdPDcb5kV7RG3L0vOuxwiHYCvuVFUbElesZjcxBkonBwhGp5K1HzbFAPxVyPn9DSMBOWRsBB+ryoJr0/HUFfGQgHdVNSeA6DPD+X39T3uHmXvFMsoLgi1ppZjRKXOGVHvudh0cBfP7OCJX7qhDEsm2asQpwVKfTKc19RyBVjKSPyO7IvFI+ZYN2EtEhtYgEA0B9VqtcfPC7nYV0L0F3WS8XDAEZpZFL5Px09X13ktX6VtH9bz0hZIYCXrTi+WxcCzm61hlguMm+51mDDRJZZ+d2gW3YA/OylzhLCGYBbVNi2ALLQyH+MT0czLrmTGAhR83abV5rS+gd772870sSEONsqvLCGS0hPGME49m/1OQ+9a5vHD80rMeEcbhJjIvizsbt1kasjD37DXh+vgxaxy+JW68hThSrUwNqlPuw/n2ISNo0KS8iDh4KEimi/84Q6ZZ8yrgBlhr0BV/gd4D2uet8BtHSPdY8x5EpIz5gUnRA3nZeG1cybrw1csggaWvINpNAOvx/5N8//JzBRfkBG65LVm5uTO8k7mmS1GaCSjs8tneCuDOrUoHIjAL17S3p3y8YMsTrjYUJ8GXM8aFly5iiXgkW52oOa7vUyzNq4hMtjpHSuZrRu2cmVmz6d1IFl7M67EJaDyDlTaqguLSDk56rAWFAUkaxoFNS2pw3XUFTDkSEah8iuTWJfcFIBD7IlLfVzVMIqj4zhykjmIuvZ8Ojzs852xRqxSV0rswNaLB4DFM/h/vVNyUIIyU3N0+21M85Xy1cMvBV/NsiavMT8wuTOlGvEXXUltT1782LmFbcqcEaeLDjGfNCe765YoprRapLEsd2uhl8p2ddNIJcDapt7jLrM4AqbsLwHVCBwITmN+9Ui0EDa2Mnb5vnzCIvZDxJC3JUtD1za7kh9izpnmfqlICqZUdQUlOuKXk7++rSB7951438+M3iCbvQ0cwua9a/GWnC3qV6k1fmpc7Fuykd4OS11r29ZFBgWIWwQD5c1mrfZwadrm6cfR5ARDOAwee1jdLHQyNfYBVvOYq8RGjKXGEJHuZY/KYCOo2XeIygRS/Nv7ek14dHTa6iuNe3KMIn9TMIHJPhtwISpHDimigNz5bB2113IH3RgFvtMqmQN68iq4cjBpmO8he4PJtakBcIspVluSyDfuOppR/lNvwos+wPTiTtqo+kiuQoTXe/IfOMgIF/DORqBlhmTNYUKJdhH1yR9TnCkrBxmAiLsjiaB5VV+cltBl84QclXXuiIvJZ/wbFkCL7CufJD5rJ8ESchbe908zpnlBP7zr2aSnAGgWCNUL35FttIC35douvVR3xakq86lado7+f+J+0vWrp/k5cjygWcDCGRM9CAh5EmjBo1LeZHFYlmFZmyjWf3SVRCfMWfGjcZ1hviYWxLMy+CGlxsKqVWA+7UHBJT8mwbohnLKa9Q3juKgLOyEem3Mh8zsaToqD9isg3AQ3gETp4A9NXFIIaCtY1AFh89TZ/gTN3GvMY7dkyxevieV9T9yzZ6hZax+dvjXDJpB+VKefutBMywMFeLPQc2TYpaSwmYEbOrh481Ju163t8ifpneZLsM/dvbIThSkGLOjmkDH/3sQZJl8kE3VogO6uaqzUkuv6OpXWy859M8tLDSeDm1O0uNGaESekwSn7UPceRBTUhUmHZkxOQBtbmJ3UpcP+fmjKaZdJ2QRCdkalOsQbRr4kmC4Rkq00/AO+TR2DGqW32byPUO5DvNtKeLH2RNl9UoX53JZ6Yn4RhaQ0lF7PFZvtMxvayhsuABUfrJya2Y/5iuWrsLLRrYi2g+qzJF8abj2cNAOrKnE0zuncGbz3MAZo0nCCwaGmV+XF3aWxGXtOUFnWjQjFot6FDRIWx9fQElDgiCO4Ypx45f1ckiFnA8tYDMWQ8jSA3Ydj0Fz9MtHQNdzIUPIh4RavYq3N7GKfehM+1pus8UA/gCMKk9CdopQa87sWMzpcfeUgQaz1dbWYzJIK8OwDnfRpn1Uv/RpQi+lIzK2MXSgwGtcfZZ2ltIQlzC0g5DihIiCGuv57ry7f7ZyeH8dI94YW0r1PceoCusIsn3+bga4tXWQ5uzujxggIHOJO+VQfYiM3Qg9K3zvnlIENGgrshm5odQAj8lnAwitAyrfJMOISHQccRbTkpNidD8Ec/Xvp+fy3XjLoEK1n1FMdEXPxhfdjw92jtaaDTguTQMb5rY4cWkazQlXJOvLBAYk04X8fBCW+EaD/3I2lN0nikEvWK9T0sDC6Eo+RBr2MbbWVgh1NectU3ecfylGeridPxru3LYueuW9BQBPtY+Wqq8eb6pHUb5Aj8SyzSCj7Rh+0CO7IdWtOf+AMlDPPgzYTfLWUcqKsqKJ2arw/D+1YfWBR4X1c5pGVGlI0sVwF3Oyy4RLoK7mRHCBnso6SkIvtnDFgQfIxV3UjHjTIGr9yBwj8fA/IkvXtWwCjtHEY2YjmW6dA6fOgeyCD+jKDRQHkV+Odio6I5oOIEKuZYnlQ18+70DnEgEafPwnuEfTl8rKFc8xxBfwLud9ZyETaxBmiIYaH8g9fWpo5+KmVBTgtbzWo7DLd3jW1qRG9xENJQVtWa52UwNbx4Uxt0fI99p/UqWraE2YpvQHojNJonXGXlLkiUBnK+zcoW5gEFERJHQod7KYy4R6eeXj/1i0/vtzHB8ZZdR7EfkofLebeGnlHxbmq29uwOA1pgVmxiTKH4hHRtytdMYP3o+0rAvhZTV1wNkJ9NyqwX4J8Q26MiqhkvUwKkotsYJxMdtRrVripzFCIPW02zqruEiuh6deZKkPdKzRK0pjkigsIu+FBqV+gKPBFTNTGOo1mtKnZERphEY6Ilo8TGfooYrpLzS11KMrjVYN2JEoawmm91H1bL2Zg6F9ZthIjPWwDUUwntS9faReB38c4/8Et+bA/fpi0kUtxCElXLhv1/fEcbZC1nl7p6thepVytFxT+ImIZJqfrqhdL4ID0WeELChCXRo53O9lUhMlZiAtmX4lBFw12ETwRIwBZnKxTymxC5ndKR90uriIT/uiPP2VzAqi4RaKYqU4gpVdFgBfN37Remxq8UfZJwoQSVuKEh0UZRd4oZsw1kdMYQWr7r9MfuSrwdkBW5KXadD6e06oQ4GEKOGrvbzxmSk5bQnW2Gjhswwa7Fn39Ivhh33DUDiDZgbY3HW6+gT3f4HXhsYegfuaqsnozFjK7rt7bOk8pvIR2XSuGE7vpxWNk+beQ1t3MNvfEodVS/YqwAg1J8Ew9rGlpLHv14fawD2SzrTXA864EHHU7o1pPMQvnSxTkixMEiWrRbVzXNzLgKLbA8JHjY+/NijDz55+e4ulMu0KHsS1S3EPHz/2/ZFhJe83uQgWnUVlajEmsM+1W3a2aA5Auvfy8FEp0Hkx0XaKEWfuzdERSNGqUqRkDpZmFJOivwLFGrsavCSYchBln0G6mKQOUXV4OEX8ZHmc1+xYjdD7epNhy8vPAotu8KDJ3UTv01LiRU4wbG/uR6rMZBaFED5xHurz4YnfFI7VgiXH2ftTAqMo9j76di7U2dPs10rTvSIkXi0t81hSaJgPQCqwEHem6/b6lGergxEn4NEqEDEkHUrYoLsjHq7c17Gjp2Iwi+Tyxpl5Y/zr4QpEDVkLwMJwmeUhrILO3GyWNzvLpOKiHycTxLlT+3PwH2ltOv6fsEuAudttCnrOneSd8mBEKKER3HFRrAiH3j2kCOcGMgBT8ztS48ihFNfgX9jZSieX0skGS2QRKHeUdxNa1gG4Js6B8oqnR4hmaghM9OCbfGj0TVFboYyoIwBBI9E+GTT7LQL4I+5Np5A2bMv86NbfyzsGV9bBSwTksXebw8rF2bmQ+aqx+/oPLk1wbsh/j/Ddbq24jcA9fzz9F697xIHjZxRFe9xUktspaMhcIr8DfV/q6pDUsW1RaBA0sEiEkh9uBdmE+M+E4CHfGocz8Tv+/aRtaksVwW6HPHwSHm84KnE7R63zvov5/vizi99Rwtw2eEtUDOGjWBHYAJ4q4SGFavinijeQyPFg36Nz6xB83N8JGQ9omL1h8NpalxUew9mO3JF9nLOybGbBPxMCsShoBQW8uPC0SpbWw3cy2PgXqseWbXussNWRByZqlrRN5uNvPuFB7O49mi5t9Qfllw2W7sQUmBMllgjWl6QK6nM9pbrRLZtnE08swBYTP3Ils4j1MYHjRbedrQQIzeULQsYqrKfIjto0Or7I9iokyFML8xuoCMV+2Th4L9nch0IKdDRDceBwZUWi77KuCTiOTz+Cl6W6pfhbaw8AKOOLdk+OZZK5e6kRGJqaZryrss2tU6GusrL4hNoyTmm3mIVIXAMK3AtihX5z3vFyea0VfDrfRf1zhuSFtpdh1D1Jq7u00Kgd7h/oRoHjEdD30pCUmsymOwKI7fxy6k6bKczBsgW7VBuMJ6LoS0QOla6Qd10c4i2kM0lvOyDZs8Nyl2crcmOOgwsG+lVd/5E7FE/zSK7LCDlw+zA4jA19UPol73Woh/S9hnZOt8JLkWPUEO4nWsV3Alh4ZPaRZw58H7eYVRWr3On3kobNDih7dgtTfzwcL+SpuVLMngWbyXKOf1f14CPdsFhvLEtGSg7c+TcplQDD7FeuWVao153VAbUpnU4wkgzwhJ1QBI745JiPZboflu5S2SMW8VRuELn1jiVbRHZpTfm7GUeQo7s4/Sk6Z84jVKWHpy7NlKTg8YUVRPOVVSRVDdy2iB8Juninn4pL6b3heCnO+61EfuVgo//vqp4vxUSat+Ei1mCfUs1nrJouSZ49jy78ZLTfjUgHVmz/vkNB3DEgXY6QRy72XbRpjjgQuGYViVMFBpdBoIzG7z4w93e2bRy/53yFXzkA0XcRHFnY+nftYqms3cAhbTPvHtkzQbYWX00H0d/FczbYmydeyy8hcP2KVevrWYrt/K9wGRUIcADPBUBfeLZvZmYtcY9RphK9vKZDl2rWw3TY+/r/Kddtciv5HIK7pgkLq6nWmiVmExctTA+w4biWrEpDteL9g6rDeHorwD3hqPeU3pwbGDH1lrIxlH+zgP4+h7roXROkLSzzvoj3MjNNpfBLdvsUcWqdz/yMW5kHYegpw/Q/R6y0cD2r5inCUeeRYdzmEqVGePdP18VUQJFJS/RTKeQRXPgWV+75KW29hLyo4OCvGHOegQkBOZrR19DSVOIZyKwi6dtrrSqrr4AyCr/BFwWL8RjH4v7rW1PMVZXPTyc2zCbJ3nIoni0R7VSSmyHeM3yDJrwVcfqdjsT4VASJDr9UreaLaXr5HoUyPjL5aH8CIh65h6i8r+s0gae53MAT1BehfHFenlkVcF0/fWoKfHpVheeB10CMwzEZyRzb39PCwwQiQIcJGMm8eYssGoPA21XiFHIIFsnfe2yJZJnM0YppQAHNVW9oyc6b1KUlf4sanXDDZN42PgkQsbFAdIz73KCI9asy2G/anIopE9yBiexgCau65xQHiZfZ9P3A63aCpPnU05vvGFKlBCXcBFOvkkZSleRwdTDn/YwwFDS8JTMDD23gdv3e5ZynlyCnDAPvtMfAHnnYf5wMVejBS/fXxceG24cyBJUhYHnKxh9XEwKvAAbb3IBcaOuVuTp0tbXiQTasDlljkiqxaPCBoTyy4FkfPsWWXcM/7AqYfQNtD8XwIM2s2zJ5p+fol2YQqaqZIWNPxPMZmdNYUByOuxuZ8oCJ7xj+tZ4bGzM8Xoew+v46NiQg7q6u1EC7vXMq2yIXJTZKXHNM3lio1Mg4S6OBKDB+Zq58oVroBzJFHJyCZJwMInf2EkkX/NuxRCenrL7/T695mnr7t9n5D7gXC1l28YcgeHpaP85ptxbQGPa1kdpjo8oBZgF6bFpFOuyXABmyPLoVu7Rn3NCMtd9otML59nH1uDRocTBXeC35GEmRL1oaOxtT8R/90K/ZW2lez0P8PrMI6asMUP6fbjpB/B1r+StEq/6ln9jyvHlMt/aE02vCnu4RQ4I268c2LP+WNSWLTKBjUaOlUAkSidMDn/dj2w/44M7u+AU5gqJCCv25YBDFqvjTzFe2LDXhQkPz02gOQaN0TrOTvrpksZaibh6acO1eGXKC6wZqWQ9LlKgdDN6LmcUPWnZdsjmvaEwrkD6Xus1rw0sBAKliOTZaDzTsGMflSp+Hev0MaIL9KNJMzR9aSzAFgYg3LyEKun4QWY2VFq4e0O5urFBjBj1LztT8Xe512eChznzv31qyCnOHxB2S/ROmJQlOemGmptxFS7H0vyONRDcW+V5l8SNwJ6+ZfBN/DIg/e9sFvlcJIM4vD9ErdXpLdGEwld222ehCyN86QjnVP1H0GEYMEnvYfgPLo9JiRgx84p0pATSSxwAlRRksHJdTW5Jp2aDVR2zzwQ2LQ95UBkGlje1qf7+UdZUjdTBM6Vy77EcZMNZn31Z6q3Nu6r3F9pxWPj40fiCImxD4k7IkzHzs8h/Hv0EzmF+EDi5CXrqV1KhzBt6j0SND9Lgf5dOiIPS4M1gDEYikmujBeieR0Gn3gz40vpwssJrtdmppOYeCKOyeeBNVzTn001HIXc+zJh1yuyjx5UAfDLTdQC+cwUD5FffAZC8oEH11GhlM5qWzMo5w7VTXoFgdtv7ccPCEEJ2dc6HGQ5KL8U/FVs6PQwfY4Xs9OMFUjv0+FQht8khCtxenk1WGn9p2tgWfRIisxdiIlSJNI612/+Ky+CDKlCHayaqGrWznM+qiLYMafUOcb71fhZlUlCm5LfqJsJp3o2nCgdrfzKYJCC66ML4ar4hXEaCHay4v9ewbXVyV09m0cozehmB/3Bnk4cfImXlWj1ZDSVRu5brxpgmFwtCjT7RXqRaSD/jFTYnmOogkaHf6yA5y0MwA2YKzOGaveoUlovsTH6RF5j+Eo60ecnqt3YUhldhLYu/CpjkZ2Q1xgdK2JpssjhYc2fRLO5PppnINnXUX5/u6MKUrPLylBG0+RoPZeMR0rKaQVOVqycQTD+yLH+xwJkTIko5TN1fFynE7YfS3yYCsttBtE26HNtjlrtjih1jwRL1PZE5l8TkAaQO+EUmYy5ID7UNtaoEJ20CdGCCDj3NdNK5DD1t6IJ75gdwjFdCMT7VgzM6B5eipBudNlnS0P9gWFf7vmVhr140/kAt4nH3AfLdWrAIwFXNkVY9+S1PnjzvQr7wHYBXRvfiz3/aL5e8VXEpscdR3BN9LikdrRM5jyTCg24+EMvnX4o95B92hQRcm+WMUV2g0Hpsxr02JBe+9VJiFeUSnwoNOTyOEENpMEBskHcUMdSrpylypVNMprF90yCJR2ap8LaHSYAcgzvn30a3mt0XSamOVGPMu+OLWXQJCuPCFgawPH6N8I53gy1c31e/x75OTlv1NgNXuO7EKLO0QEKBI3n3Y8ut5eK4c+6KibKkg4j6jrdgP4SOkBQmXoWgozucHxExls4uRyOsv2YwpdU0NzImY+bwlBxm4Osf+MSI3iL2NBiAveDegiPu5ZPOPNoeOx4PmNzUrsInCutnmwKS+BXOSTFap5p1La0pttGZszd3/4nBx3sCFICH2bUsGvY19vy8LR3pVRWxCt3AtrRBZevt1qXQDGwLnGcKN1cn636zYZulMR+AGYFvnAjHra6mmbPsO6jn4aFp/kIayTeUDttLWpq7IOmGsJ6ZZwOIJcV26hsPJysocZf7dxmbEahTLcmeaUT9SafU8asW6Sbz2la26DE2SyoYh9eCR/oxNXoYaGfSXx57zLWen+5nTVi1MQoYXpJlwsXop0nCYUGZLExO4YjRZB7ePZMITFUbWTg62MtmMCA/jhqmag8UT4wQcx9lo9DCSkIN+vEXwXGi2QA4Ha9boGLcooV+hUYHAK1RHwUQ1L7W9zW63F54KaX+JJxkC0gNFzVk7YzG1HrjLJK/AwpLpZDUlIS+DEw5I3nD6oE8blpCUKBB9Xrx5KG3poITpyf5cYDy87Vk9PNUiOY1bT7NfqwlaqqbGZNDkucAXXbPOpy14ln3tDIjsaw/A4oiauTGxKJE7mYMFG8PhySmQ2YCS4zXwkI6Swwz37pX/jjujSooM4au8/ge3XlfRH/wvP3ZBT0SIt7uzNd8vqn0D9mCqUyQvhVJeYn62CKRCxdKmK1srh/+6hVgkobSUyt9lPHISH79VQQpPGfs7t+2XPc1hHdRgLU2pXupsyMfy461ZSuS7zgfi+mWVzlTrI6kSvGz0CXyqg4uZG6TTeHq3m8h8EQeHOrUb1iNQi/w1zCEoBwzQSJk2hpgyfy1T6XpE7prfx5sALZ1rj5NVqVNQxQi8K/AwJXIDQF0Fp7uhOERBGkDv0sXiAbm4eEPwEc0B8CSn4ncMTUDbi1NcrrFLmtM3mHWl6c9ehZhP0bhUGjkgvnVY0WSQpKnZfp7g3HAym0rz6yTQp6whTGbgXZr8pA5r0s1aPJ6gy9zPaiYChU+H5eG7nszUbm0kcI254K5v+uET8oQwLwPTE5LCrcU5/fOi1k58aQjPTQCfybXo88j1LJIHxLcG8+ksG827kkO1PQYGf//yxRduu6USVCWcl24WO/V9nIYviZnI4IYPttR/g9dZNi2PksrW7uRWijKSJm8Nsua9e84ulhJfKsceSnVCxOIQNUiUUEATzKKaBzwQNVhZS0fMh+dfZlN0SecHRPE75Uquk4ws8XbYcUljNDL1IHvrgrGODLcu3KitfhKNZAlV31KrlsB6tnKcCg8q0M0K49kX96gJZTaKMGzylYKq+T0wCBxNL38tgHSwRo+hNmTCA9b1BR+UESyOeHMX1Q02O96TNTXScsTlc+WUcFE16ZrNgNKsQkcj5rxcAcoz4OZt+GcS0N6FrUOJEztVaZvKsuFoGptGjXC6zf3XCzA29dP9RzmPLibzOU8N7ah1xuIF0iXwmLunBgmZGoDiIXr8imNq8UsPFT/3yeqWe7Rpv4++ffk2P4MCi5e5l9ORE5v9IKFQSKv+mvcC4M1GXlMLSvy5pPslUIDdZd88KE9wWe++dIGdNmxkVQZKSqFQ7vmxW7k3Bu+hG94toaEF7SzoMD6nnb6n7Q4wtDBObt1t3FwF3GAsrnfNBvfq+EWrK3EkGvHvl8hgamB+BhC9lVn6ms2pq9BBkIOl7nHLvauBpqQKdQk69MWJl2VPceBJjVdD/Lj+dhm4yXORXspMmFwQg6HloOQUOXl5lGZyjPTmH+UDWH+zZciZUVQUCV1W4Pr0uipWzDw8bem6XPGwsjB/NLONVkzWuLAtqJn9XYD6xZSipUqPizIlgck6ENm/FuVmH5QtdQB20FKcbc6Dx4fJPl2gpmxYlXp0YagEinS4rcAhF7hsuLR2UyliLt5EZTlXndi48JLqSnrckuIv2IncsQbAX9R1bNmTTAaG1256UqNSUqYQuEUYctH2kLVWR/JsS/vUPiER7be5xgTIbHQrrZfVPCcy53AyS9Ws1mAxgqKrz4AG/670c5z2DSh+59RSUB04ICyvHrKpzTtgCPPr5QdSgsq9uWOqx9P2SAf95oRvaGh273Y7gTcM9neYH/I5EBeLAx69iLTfaVDsHYrcHZAVFGxXWwEFqRusBkf8cSM9gu0hMuMpmvTilRYoCAanK0Lk8f/8Q2xW+uLWYZZX0xPj2deGPMBgyDermQD7O0ka4z+Y9LKmkB2pqcOXeuaHRKvmBw3lqkz+H29/bfBqyIPftLvDSPIfUnBHnCKyTVDfCvE0vScOiwCrWJaBWqqL5XYR71NJo6WzL8gNqWMGUuzdNAuDQVdU/22nTnrAZG9Kx1w2OdiTWzMHGITUSpDxjQWmOhh/TZY3El5PKR0y7i9/3UlL6p46053GkykNAhgKi8hkPAZjwAyw6U/X2POkMnMSUJH43ej/ncBDhA3nlZc+qkGiNRlK8beSVAqCDmjTfzXlvYGED+hlq9zJnZ1a3qAkIaI6oy61lOfo3PizI4XfrjFJRPTZHhNLz6XlOd9sCPbMAk5x6HmmD++bP9H4b4X/XJMwkZ/0EhWX/ECnEwIyR1bgQihos49eM45XtOUlWe8H7hRq0/4FnlVKSD260AgHLJIF2oUmk8OAjCJsrw9pM4ht7Y8LuyfUlesWptbB3keq8HKHFWO/YjiPLjcbYAQuEAZ5LbhnuEExzYImp9ey5B4iV+1mdtvrqM40yOYCuGLKlJvU+Os6bg9Ny4A98UfhJkZ0KpHOBWibgg+R2aJ06uGYPWds5Bu8Hwu1Q/xpZgzR7bvPIA7FNBNzr+ni/TyRJ6nKOZMTD1pHlzKMqvJJhQeVEcXj0BdrKXoAhlm0VVM5nepMusVQYFYcz+hiPL+J3u7/kUA9xygsDhk49mGDIKRzsP8FeGiQhFG5cA++/oTRaVBE0I2WupxcTmd/I515Gexidkpimj9NSvu2lAels8uE2AhjkMfEaPHoSVxNAusCTM1MnVidIKHjvbjvAxsAwxJHhOk+sdrWZfnqsqvPx6/QmhlA1ZhIGMsQ/4tRhecYCZFWEv6adF+9s1Q+n4yVl/Xwsfu0CDyms6W/cqwgaCHiRrSEH9QoFaQQvT1zX4AALXnSWgMcoq7U+244amvX72o7RpdxdF+64khPAH4q6d6ABJQOU22JE29JaZ/bxKyC4jmhxBOfbq+WW8VCX+W8Oj+8v5cb3tHK9rIRZM/TELM4OWN/kLeYHlaYM9A0s9zmMQI4RYfvV6E/sfr9II0/rXchp0Jl3/sfNeO7uz1MKy5AYjAxLKy0n0UT5Y5pYPXnsyfVMBJl2Nxx0DnJAhiF9ITuQ9JcE5oBAcVDe5Lmk+c9pIWmrXXELZfBgsCd6PpIy4MSOL71enPUUkdpKkClXa8Mvu/3sby4/vdHQs3M/5RibQ7yda+xEAxdQnnBLFeD5rCmQRL3n5XoUyrL8AIK6Gh2zK621aD0oKgWbMlDTVjqnZrZQxm+zcQvL0bEj0hpixC71Tke19WSVBcnjFo1Bs4Dh3Jnmyg7mtf6Pz5YBy4+Z7BltV+63Oj9V2ERs7QV1HWxKWiIS819iiYkZ8CRX1GxPjrBQ3DAFFc9D1fN1ZORux9zRbF9E4F5kPFfJCOjM49qoUMcp4havEG4wZGp0dUznMdnaNsFtJvwfOzKG5XB6qZuOF5mawlQ/AnOQdO6cpy0wXub+N8HCAhtsie4B/vgrMeS3j9H6qTlA15pcBb+FlLyqWJo3rb1y22wicxC41t8s7aQTKLdTCV0j6v1+AJ119wGbo7oimMUVjBurzx/Dvjicag/mpa3T/zz1O1608yKTuE/Ozf5cUkuv7nU883q6rVBA4kBxSJV0p3PtYZ1VxBi1Jg185shbd0BdS+K3fOKets75mvv1tvdsoVyKaOFUaEwXjNUXUz71+LxaAREfQvLplcXTxrcjkC0bdT2Ua6kMgTozTudhflXiZhnGaWwTcyFZQsz4Rlf1yF+YGldQTpHD5LbeYExppsYSSiT+GAiJW6j3G29/VSo6DuEfvCSZCyWlhLtmNFj6BrE436d8xFeX6xNj8A1vJ84bYrIkRtC8EZpKWYs3jS5zFhPXhVOJHmXD6r6nJZ/1LxvV4FQxbKaj2vzy+3kmXYybNcrWAgsPBc4TriJblm5oaEpOSygLb0tGvFtCVvYw7j+P9IcmWuWHj0BIgn/7Ls8r00gE+wrH9d0iLGOjmxZdqZv7F8oDjcUom4tuyx+WUQVc+dXJdUR8mtXU0MKhbaa9DNP/JokTDfROlqUG9AxJ2CSAIHQ4WH7lczX6lAO7b4HzwtNshxMY5YIdj3zQELmTMcR9zPnACg3L3PisvriGrpaSM4qS1JTwbhSPkFaXLZQt0y7LTV5NqWZqtFxOnMFKHLQdqwnEs954Wy3GY2PinSJzOud6AO6e+WnCbeTeABkCNwvLbB3YdOWZwD4UcCxL8mWz9Tp89OdxJRIeDSOd8V0g1z5UgowEggBYpLgn+gM98yLq+cuJmi+0blBMz7oq5UpBaqCEFGGtaqk5WuBMOcXHu42eOt9mE6Krls++yiQXVp9Qu4U5bs9QNgM6loBW9U8bE5ZC4N0hjcPy+Is/2cxjjkgHCfXjMAN1zI6Mm3H83e302xS2Mzr6TpbTt89OedfwlPm2arh89zJx8SwDwAcPwF4GIGRMATYjjwWyfHBgq/u6ga11NPyq/97PvX0XnFwJ2lbsgsEuUM/naPEX2kzeaiaeKizCGK1sOuW4y+iC3YLDB1hjI+8Ao6c+RE6I+baSeW687nIb4NzhmUexwDmuOszZdHqhp9rvLaX9xe3NbJCIpM/FjTkHKBgP8A66Y4bcqJB+7aP/vcWkDx5KrJw/PTa8HH/L4XmwH2Ge3ETewYmNqV2t468SvpB3MpiewQPI7NMLEDECMYUC3nCFLwtbRnsn4TrcG0hu4WVHxh8UhJsOyWqPaFoRFsOqi3hZoH6NHm9wdwz+JDLhfQo4pMfSkeFooPfrIkCRos7p4forfS96GRJmmaMQucTvvbZKiEH2zOYDSgfdb+kgyFP+Bhx1cV2FTJc31WKoIvHZX8t2ywZSTQGUfdQWkDjRilcxfxtKpFBDCGmkNxQ8sqzi7RFfThBWawoYq/218cATHJ2nwrz8HzhoOZV1IVMe/jb5H7B7LI0JXsLan6KTl28VjAfnkO32XSAdUqSmjf3SkZAK9RtFyf7VLLj4MtyA3TA+8x7qqJ+ZVFJsObfZh8dbcxP9eoLSEw05fprODjUXrAFw8CzP0ppCD9WBcanT8V+OzK5ZjIlchK3CuDhcYpnJ71Tl6lDldbyhOTW6hF7jVF7Dt1ppPFfQhXin77B0Cm1vSW9qjCTUA6mHc49d3RS7cLvfXW/W1nO0QshI0tH9wp6L8jz6eaYz5D1XQlPB61nff7rWd+vCbq8a7aKWcIjztzTaJbkrrQd2kI+KtKhq62eKkS4YustE6fbHHsmjzYyJvbJ3eRUZyPQllYUQ1hLPxPduFPkEFVLSg6QazWfKVOlmrbnFWjll9+Bn+sogYdas6XI/lZNWbYJRLG1i46/0LG3OEMMLLStp2f+K0v7Tk3RtRp67PYUqMi0heQnnOqrejBaQUaeQ8QFC6Bi9D7mkfAq4Giei5I3v0GVt/8hBFzixCA0jiv5Fmt7fXvo0ufZAZpV81lPcvMVTX4OGeL1G3l6eUxXoqNErYHtmWY8SNiagUvd87ZiIYRW8oBfN2slmUVkPr+xIjBLWEF1pBH8mpv3dgpTRoPBPryPhK/nWYSTAeNKEnO7tkFgfj45JJbG2h62TC+Y1CCiWHgF8XdpL22xs1E8aapskRRgj965c/BdplfxBALSQOMKC38B+Qo0yAz4rWe9SEQYx6HtRmio6sW4smgVUvvzLC72FOvz+GuXNH3Yfhsb+Pmjj45R39lXYhNH2ThOnK7qpDk84P1Ww93NITxc/cgEPoRLm/SG55awe8iv0Tv3XfM2YBCLpSP2K5Ny9Nn1cBaf/GzzKDzAYEVOAQMjDRsUkp/lTAHgv3lvNDvkbfoYS9TVDAWRuGt0FYFujoJ4rLo1N/taoycX+BQFmT3K307qdwC80KLJ936RDrlQMCk572o3bxgmLrIi8Nb2tieoCeUz/54Z8Y3C06w+NzvSoyIn/MxYniM31vA1lbPf2g6MshiuURrmmt9j/dBTSBhed0w+MUewAey6Gt/CMB6K14McPdtR2tRX5/YdiwCrHZV1M7Q8WTem6M3QgCmUJdPp3f/nfaNywWEE74zkTD3zdbjOP0p3R+fc2YMNmpyiE+0eF5SMJVlsSDe8cd/2x2q4Y/w3m5fgmNTY321736PK9mgk853mY6kACJB5bJneZPX/bZofJFJWoe+CjN3zelwwJ4LQHSkPJfyPpYoLk45a6YgItmCS4hdxv2rDfdZvSuxlav0bJPrKgXBvC1Mt6M/fxHC0W9aY4nJc6MPWyzHEJSSJk1RXY/Lb+jjI/866otDcZwnfEhe2chwl01SlQRVlKLplyEgM9I6MFE6/S53FGGPnJFDlwghY0G6qvMQrttgRJlpdxt3xNauf5+5pxqNGnUHNpzOktlDa9iMOvTf1UFYf2nskgSMRvuj/oTEfaxo9Qy9VztZJmoyDQ9otosS78K9kUei6Jd24bgIkwETDRbV28OuOk90nNffqPkudo5onWRsCuzzRi5SbyySMKraPV5QsL4BTJrxTD3mPXZWSx8OsHhaADYSFVMdPVWXWXYsAG/c4XknV8/x8V441SVo4kYBBbEP4thRM6WG1gO1PP7NLqSep8szfT0fNJwMoW2I+vhd6xJJRjby2GHnvQy9b3hqzBg5Y9C6aBTB+/fvAHE0mgkl85QmA2Qx6y6EaDKpDdlxp1eJK0mv9p6ZlZm8HGwlD6OkdQnEtQY5yXH2URk9ztAMaglOymKDwJskVsbhEl4cYMCwNc/ssfGvgeWpKgnOZ7v1Znvspu0YVgGtmlNMstDugtiJFPLo8kPntB/Ma2meWB8CuMyLrl6h0MCHreGJV/WkMf+omklySpgDElzySJe61K6CQe0FKT5nM84A64A6THFhAijn+ihv8emGCeDPe00W2y8E7k9KczrSkm8SQYsD0pRUV5yOv6HNBxbu3UGRBly8k6+UUHgDBx+iOQwWPK7Xy2ksm/469l47EBT7CTjkm4WeMNAoFN782tU2ctAEbrB+C3vdvfiuY5/sIrHlTAHvk85lf3pvSklIKX8ib77w0egN31K5o3ccL1vRwvD2HpG8nekbHzFmt+AsGnRdzTS1uwJf4jR8/EG/wiHnU3cZ0jaZGDapzbyiEILDwQMzlHmddnmveyFZ1lLfSj6jYdyBfQBJNVr99v5oleAHEmxg+fIY1qRmKoFtrbn/6Kze7wgkeCrJU+6RVfostUl57G3VY1uGjeARih0bm9LXQYJXqI3ZlCBs2xGrfVdVCtAWT+i3iItLN8EU1SAG2AnW2NyrR9jQLNwcfnX00x5+XVB+S2YCjigV8AfBGAAppfj7i7AdvtCEEArR3CCyGfjPT8Dr5ha2MiTh0G2n/ZWMF4Xsc+pLFhknji+VRJMAV1kKD0+Fxbpu1aHVRvSpEASVtiZEK/UXZVq273uXgYNd1XGRLeV26VjlCcZ9xixh9O7e8XoG1MCSudP49Jvn93AYkUXf4NRb+9z2RD8lsp1+CsRLunxRmXjCET8ep7cTpxKkh2GUsfU0dJ46EoMF1KZGxCbLC644XYgeUVNGUH5ZUjTol3ziMAaTA/xHf8ML4XBkt7z8IH2jyBoCNjALCtxjG4PJqTQ98t0lUDU8GG2eSa82uH+uJuAceurwYhFawxtQcd9S+ojqWVDYpCTLB6CQFQDVOMcZfbdqim3eBtU0oO14suEBGSu36QhWF0yd6tkTNZDF32wWsroS3gtfvxSwV6s0j2flD01I07yECoa/MGjGolA0UkxPOPE54QtoRk9VMGKTVnQzrUf2611qgBy3tB+8n/REQyfAdMt8W2DZ6O7IZoCf8Q/02+k5yd5eLjbM5BUAZOyYvlnkZRb/eNXNvIvF1S1FYVNPTB5PkRl0UOvn77e4N0pokn68Vim9qWaixcuQLiakhpHA2LhT1Bdyo/rGWl4rLBg9PF15jle3svivgR5Mz8+p2qVom4G8PQoFHbfUyuaAWGcJld3hMiiaz8HLSng3aRO3+iDZXfON06mqw6InjwUqrTYLdPjmMshhDSxVEyDZuHw3czqNTjlEdPbbwQpb1DtiofsyteiWefN2f1w2nRrukMP/kYJ3JVatlyiDAGJEV1Di5N0sBjVeDLGpP7ineT+bHrqHSdDgUnRFa87mDiViff31jkNDC0ph5reoVxxGodtGrNC4Y9eiWVZugoWEsU5CaMfC4r3e9TIIhGhqtF5Se1qrjPxy/oJ1WbuO0kRXHRtlU2QIDRsWeK01eVm53WK9zNBa3WkOMp2O6jLZUQOOqr/RLdtgHl4f4MF0cDLrVEQZQQbxwssk8IXCCovZAL0eyOL5xccaSkbq6rUnhLhxot1RF7Ga9JI+Vq8TEuS1zb7MQSCXD8XPtix2jkeEy46jp9nCT4yXkQ0TwTNAkzjTVuSGL/cr12G4WI/aLlW2De+QZJ5Dh3LwSu1UXf3es9eA/p6ruoSbwmgUBk8sCfRqI888AKEXid6uHYcllsj7lqat8ghqGDTPwnza8qbMhGGW6In5DUPho+SAa6iWVHJsAwQ2U5ZLFhrOWDiW7hvALqM7D/kHrDAB5HVZoAj7MpAFzxeduIWiaDKa6DAcCKG34hBZje7RIUkxJnKOKcOwL7Yw9Snx92AwitNWkIdg4BMX0mN4n2JPeuNdc6UdkKMZHq0UajjhiRZ3PfTj4gd6Z8m775c2TUqbgBp7ogzRcbJwKD5QsI+KLuJ1H74FjtvsZzxxgpavJwTX8GJMOfa0rvb45c/7f82L49orgMdsMKuKDRnJLiLKcj91tPidk6Tn2t0L+jD/x46xfYUmadpMEXdMzAzuiOUR2nElT7chqRekaf6k3etsUJTQQ8r05DMsSQB8em4Qpx7niWZBsRuiOOVNSsQ/s4mrdB3rmS0fyxBNQreULxq8pUfwFBnDeYycbJLdlpQRMai99gf3vNDGz8Zu92wJFjZw+xBrGmVX4Y0fDv1RMT3hGc1K+ndkLC1Vh1u81ghx4Fdwz0DwPrjJTE013c5iOvmZ9S/wLg0luoGuZps41Gyx9ED8oRO5UJFmtRFv01DlZM9AP4hZ/zSDptP3QMj3v2QPiyq/5vk17Fh/WLLBuWlLyUjddkhNHk/Sj2R+DGWTZYnoOhjrCGbuq2tbAIU+iIYnX52xeFUZsRP95opHjogSg0XyiGbDbMXPfCSWFzemgohlXCwjoaMIK06K+io4iZVUnaO7XD0RuSIGuwi7W7DkhhqdfiIr5WYKjVKNtCNgCE98UapDC31lHEFX1Rx5EUAo6IIdWxqNZGOwsHWE7EQBTPwwT6wj6qEBMcgjpltvIkfM8rUBfKatw/NFCmvtnCA1mde4IDgrZ58F0fl5fsmm0HRKmjhogdt2LS28VDImTExE0SzQRgKv6GcZzabH/AiIIBiiflP+ireEBwoe0koiDxN2DHq+X0TKvA7mFph9VZoOh8BrnAi1TPQxFmz4miv1dtpce9mFMBPpVsLzD3w2rpvDAk+PvS2HwIrlicmyoufRL3GtHuvmbAexDsa+N75n39XTzK5v6qzM/gp4COLP8KeMxqktNRECO1dwNSWCKLSNCGUN7YiYOKEftqSuxuucfFcAUYsW0wah0GLIjH0luuiSYyhuQiypshtfR07AxGpkx52BKzS5xYmkoHwXcv2k4xE42WjFC0WxPEhILcUp90CeF3SmsGMhJyiBBw13KL1kxJOZ1/um4bSjB31KHOt76lwIpYN/Y9I5DdEE04KdONePC59wAJXRrZ5NsB5ZPmnEBVhsnTHv14H+75tltXXmRhX0x2jArs7xchpyyyr2TeDbBptQhD6Z16upKMwoHD0sElHfZDO52j3WmCp3acdB1y3ToQ3jGzCSGcHCwkGaDRLR5JQjEzxf24bTqYABvv24djm87qRHntJs9t6t6VND7RsFaJzt6MwHW9Z1iDUzUXsfMkA8bDLobxD7to9JahAmoshYUYlpz98bPFV6ZAioiXzTZZAp60xjLOiCkpTfHv6ahIjpTv4inZUvCfkoy29yJwwIX4pl0jL2fyb0Rm7kQYgPip9nA/pJtsReQD10dQPetOU6+PGBm1it5b8Thd6/psOwsE+CBx4EHtocy6YsVt0v3FPe8w4jEvdF00xY/+2lRYYDlzaZRrOQg1/r+VWO2uHP+RYId1Ip6dWnMdQ33OSN+ghbCcYU/SoRxR0cs1fVaYkfpB6luIlhivw01ya1GlMXLFljil9eWk/PNjyU0PMdahuZmLcuyzhy1FS0rhWuPNXxvuXC9CcesCBQKkstxxMcpsNe15HpKNU+BnrTzJ4jmrfbYPORFYOSUQjE2sO6MYAvnZlFUd0ALfftUWnf02xMNm7jnLrOwRQCHO5z4QVlPkU1WKQbrrLVd2WNPpg9WddWY096Bbd3hahq7EyptD7VJgGzqEs1T8w3wDwxiX8QxU4H5WdBrtJXzlVEJ+8YnKCw+uHNOTMmNPQaN3e7t/Jy8QYmqaK+AQEOjcfhoM7O8jsSoyKRvtpPtIbguoVc2qS5trCm2BSw2bm0JipxLTE4K1l2Xl/gmszywAYjYeo4mF3FkcGMHT+JzKj05/paVn5FBvwLFmWIWLLcLa3JjGxI9Mp6J//gLi08jm41YgJBXfPrD78CYd/4h07fkD+PwrrPwLuSyWQ5VmuLpv19ZB+ve19piiWTqJLPIKVCoV2/1wY+T8mIg9x4DQlEkaNjPN2LSPYx/Fb1HDck42l8ECI/k3PSPhVUt/w7Y1O0NL07atqVfZkwpkYhZclGaTRnqv0m7D3MjZIY7wOSQncs0lwuwdaUAg06SWAp1NHRLgCEut0epdysDYEk8KB1LUCJGUnCVGRDX0QZNPr6S5KYMMjLceAekutUXOqckw5Ex2+6PqHMQkNS5hOvWE+8Q2nloT8WVAmkIHxA1Ph6/sEX/xFdyy5wmVG4KofMjMGGxRX2mEOaEc20mT7B5CeHNsGePW3LuGaWLiz2DYxzlTdjRpQjZ+zcLu9Vssx4Ir8bqB90vknHtbYKax69bHBInd2LjfZ3HEuIJjQMPDuviIglILz228UsZfJMCqOit85TkodeOnYZf26q//sfr7r+qOa8p10ABMK+p666jeBImYD5QQjOJmiMUwIRDK4kFEiavNxvCcxn4YZ6Z/s2sy4T0GNw7wZGr+hblq/9hLFQyAjrIFyKH1VD+wtYZcT94kgig4xhXmqy5e6n0KReKpqHYhM4EnSjwrei6IVQtJGcXvdk2imDoin2XpyjjVu4g7d8ev5gTZwNKoXMIkCCPprrIDKEz3NFEyeEFoQPuko9mMNk381fnjBz0q4bHNpjdfLY27Nr75GL+TVSrTcsi6Wo0rRVi4vdWqbmg1l8XCeb3yPg6xAAUfMmEBNPMFrE+ql4jDHqGbqj2XiamL3zVaQdzvySpl+S6J0gJQaf0fJiOO/dZMCxgN6wW9eGwNyATEWxUBrriHnyHBr7NFPyMpIdc/cM8BxbtwLuIfs2xRBZgzR8kWsnnOZGqOGK7nVrU4JTr5V7LWu1p7LOUV36we2YUTrOUD9pjuXrXh2V4OGB3Qgqby4uVZg3O4sh2mNjNXy1xdfcbI/BOKmPI14UHGTXsiQ6Of+IvATYyOHObMFJqEFHUVqqK3MaQ4y0icp25KlKlFFzMeDUtyE+XDWlD8Kct8HBFVNG382e2sVoed6EwhnT5xd0zxLH8TUHJ8m296ZA7a0kz13EsbWCqXYmNRah8tb7BjiYUKf9kjdqUVs4fHM2SLQmfJC9ldEsAT1KjTA294NMPUR5aR7PXWRHJdZWbHSWisu57C7M/3c1g3OXDu9aL7UMWLeG/KxX5Z2SW35DhMa/QkAeupdpxbmOCMCTBj2RaZCk++rYlLlL2PJq9zN/dVwNm2DsSRTWL7d1/K6WgMNpKgNuZHJIhiwzkylgr8AsYbxoARt64/1kI0Qo00pNxkVnUIyc9P830F5Kie5Tl1HxJMLWdOQCwMn4QTDMi/P/fQcwMwWZUGbvej4MAQjHX2bgPYuqeX1hiO1oOuYGHrDLeYW2tMm+VWJnnLAQuJB8ElHkUHNx8RQl4VGf82MEv275BY+52xvlx6q7O1CSss4oyorLQ8SbS56dRnN2AO8WWEA/7RF7/9gU5rp+LELqY1+UXZvhBrgent4SiJR4jqSe3BNyGo4+SI1zAJ4cUJ9P2NQuSQKQTimmfYes5LlTYpbz2gASoBmJdiTr6mnfX9hQk67OBwb0yS+QAwVRv8j9HDCC29uUBC5HwLXOS6KZGSemwi7ZilU0CnE9nDPyh5ckvg+LxIEoYEz3IE0CYOusskpLVuxps9G3yPidSpOoddNn8ayM667ybLtU+9bab4Jtcx/JQ/3wQZElXYjBgFSPHJPLFDtyI1nQtSQu1Dp0cbHyAk7DQdED87XZNxSKvE6FZo3HVhXiCKDxkbIZzDM6o3uJEBQuBx3sXGbojLGL77UBugQ7sC0MjaDQ5IWSLHjNp65+k4o62OcXYG6tEQh1R6BEz26u6JGYjZtNRiHquiLTNmuRM2uZ8N5Iu7VkUGaJ4LuBL9dxznboBbEsMk3qWPoazPhP7sAbS1Zf1+M2hDwAWVEw6du0/cI14RLtFWrYkXD5Nd68jN5hJ0Rnyk4wS1zl7anA6BbJvZm63emoEWkyQT//nYN9H9mmcVkcISmCpqSrz/8bcZ3/Pu5s2/wk/lDLQ8EV6+TzAcuOQEX3u5xxLHg96VAMn7LEUzG7WNBIS5AW/asLbwP1XECspis68KoAl4gPopHBPHEnrYreMf0MyYQsNsXsLH5WDxxtGtVO2daOdnpQumFHXmk8OGNwGDt02Ps5xCaUw1Vxbaq6mOAiH2sy59Sz/m2D9wrGtbpefuEfe3N/BONjV/K1rvbri/SXQlXuA0x0S7XcAaqmoeZNIl0znwPB6EYd/z4HRVzktlASylNfbhpsARgTePzNQrBzy/8ToRod0cLSqxL8KyUK6IQAnoDVGCNaqZmjZpndqcuONOjowDb3epmtxmIO2KE5997xzTcIZ7k2Xzgz7HYeDWgdZtYtLzP+DPYOjn8i8ivAg6D2HKPT+CW6qBbFCgC3iNRCfGxN+sSkKkO1dFJPpzIobrCnsIsF7vOmXanRZ2AGGPZRHsO5b6z6zkxz4Q3apCzo23EVqplqxJpEkEzZQBb5MYfZdnNSd3glwt1X4H1Ok/K0DNgBlf0JLhWg0sKBmzJPcgTtCbl62DVE7lo8+ZBIzXbDitRiIWuuFiswop23k3PfSgjqX75VX7iE00p0OxDRnBzIMi3QcmyIV4B6IoBeAMiA/hHdQGdQXJz9W+AMV8/sKO2HeZxilqp9wR4jCmQJVuI+IYiK05IRwdyIOagMmArC5bffCCd0Nm1wnkJsS9dJ6gAhfpBZOv3iZupgrIkjARXhuxiSlR/khz1wwFdjeR9NZ75w1zC4IgVdfaYZbqwtQECJYkhGRTAbjWCCKwwyTF6SqCzepvl0x6KfOS0nu2QZntviNVcPhbs5JE5yi7fKBaN1JyLf7m2QHZI7A0wMzSXs+zcWFdW/2aYwrBYNkmc2HyRo6Soth/oYKFnrSJWkMiloa201b1koRhU7DOscKRtCkDqJZTUwTCTJJu/USceuz5XkYv7JDkf1aIxw9j2naUXWsDg88jhM2RFVJ3lsxWAjqU3JZ1PG4hTgL/3q8Mn8jggSPHdi1xneIHkcgdkK7ZMndJJZNMteFC2HdfbLjUTELjnjbrdJtbWH/tQRmTVi6wUwoQhSmel3ivLtOnZ3LW9N+MI5eRqVDs93HIOcsNvTclTTGUoX1MWy80po8HyXoUZTKsDm6CChPVj33COyDUgrAntRjk2mg3OKlXxqGiqTChNWa4ttFiYVWlQbsiIRW0DHVVlbc31nrX3buRvb25g1iUFXQcFkHUU+PWswCsQPkV7uL1+JuXWw1oCLHy5UWTJwHJJJK3BTBJttHGo9CVrsq8yzS5iJiYC2FFCsfBBuOYElXhrPPwVxOEBaUCBS2xDv/8HM9wFgfYvHlvthUPpcrWv7On4q0UTGfM9imWKhjC2KgwvoHyAfHpGnvF35AEAj94Ey3JIhjdA3Wk9fIsQ0+T1dcaC78yatr0h2SKMOXH9oqmg9k0VWciK+POzYfdzk6nJ1kC11PoVhz1LzDYQM/mRZvcA6f5S/GJgaAKa49h8yVB8VRfrFmUbIGCGkl/fA3PqtRfP5sSqzGKKl2kB42WxQ0Bz09vImthPZpIUfNWM1/GJPevzYgk7PeSt4xNxm/Y3st71Carwux8MiWzhayVH6pcZus+is3h29WNjzLUBOFrl9lGlYNphhlGdygwbsyIv20nrDx13SURn1Y0o2U3cd8HtBFYM4dMFW84WmyOxn8MLESUdjdqH/mjowAPeXzlvk/GFcEQCAdsAD88JnH7gQtdSXNgZUSwjBHoqWl9c6GzNcHy3IV0KLRsf0/XUL5aY5VNHjJqWXM8IG5+VU0Q1/kkcHPaDH5/FG1LE+AkWwvsf8Rm1bL0TwXxRxpJ4LVaMTJMC4QQ/rfeuDB4nJdsg0Qq3Uu7QZ1gkyL6ZDep3BxDpc0DjdKW3EwAS334NYv9RjME/qnlar3SGwCFMzkBx43JH4pGOrNNGEGlkcfKUaq9oR7LPudle5NM/S6xy2FSaVy2tUAwWgMgBj14rUEgALhtm3fzboa62N6rbjekApwRode/sqhc4j3UipstgBXUNbJ+G9pmEQ2bP1l6FTKp6pf/CUqZfCtHYHIC7sP+cgg4AQ4GCxEqiyCAhCLsZOZJkkbcMQ34cRikXElkyNsafeQ60Jl+7uRfP7g1tpLx3rO2ujUa3LaaKNJQ1n2aIRCUxdxccRTi9lFYWyUInvudKFL40YPp4mpijRWoKnh2DBXkAkxXBJS6AdHB+FnT33o3aCVWTFNuF5qifvA5cS7rwJy65H1fnmcZsFgK9UZwfMGZAIkPNH2VU/cVIIt3p97mkurFVQ1rvHEYEwne58tgmrWIPkVnd0YLo9YTibONT8bu5GxBzsbxUAs5CDQQHH1lPWKd9MY8xhFBHKUJu5aCU6tYSywLD0v47kWU09sLG+sOm5vRxevxaH9nC3aX3cvzTIS6HXckEAEtUwcuD0x5xbice48VwjxoYXY2+zWnMphL45aFZFd1yZDdzNIQmQl7DXnBOqfCef8QzFuLHVlFNhW4OjpJJbyBYzQFIDIZ7NucGKhZPcTeMuShAUV1wbaYJqU6GMPdKdhXSWaQ958w37xo66fK7D9Cyz6wtz+RXwTaaiG+C8FXSuhKv1JyqBrtxMp8jRJOLszT8HtmfaO5p0V5VO3ra3BElo++TURmoL8U7L/Pe7xzCpFwNvtODei3MSifr4cALjVYBhVfNkR4f1OTLQseOT75LCpJjtQjSsendfw0hfDUyn+aDttoc7izXuYbf/EHYKh7N69unuaCTqv0m1aQVmtITyKPDtsU5MsFOaGqm/ptZVlMRy1gp841BhKXOXLprwqVgWhHbXjh2xUp7eNFYn62RgrJiRcV4SH9vye+uKoCKnmDJZ2YO7VpbgJP8mq7KAo3wKDRYF3ucLAUJ1HJnJaTMEBSTNq18Mm/Uz5yOxDN0dfeN97myBR6UemvHDpJLiudKhmMNEjcU1FJtMR00e5Icl/GCfrMoIJ1X4QeBr53PDFSqB5JdpZk2VqizmhW63SIWfWKAz9RGhyM6cF5KfGSr1c5tHP44DyFpF7EwtQw4PE7JY+I4rYOZ8RJkjbLuP5hDGTHBS/6jXFQp8zOso8EDhTIcpkdVwNdvCBH3EaXMvtXN/zjN8w3jyeEMAjOOJjI8OFuP5oe3SeOQ+NY7nHEHv5o0hD7fO79D/ssI9xXnRfPIfb3AE62pLH+pPIMgQkADiN/DWvKMBv52o0dyYcGJHBUzzEgM5xUpHB+JkoodzWO9TI8+1v1RkCpQ26gdZtG98MIn7zBIOISC+aMvbyekApCnDGG5YFy5f+RWu3rkadL1KXOEaHjffPt/lLfi/zlHX7zUZGshedUz082Nm1avm3eTg2EhzhnR5f36I9nkEe1eVmtPhOkoxzcSQeOw+cwZTW+Kbmoty+JdKVCYqPhpGPOUrvz/x+qEa7GAH1xBMT9z4Kzq4Gws88+CLsT9U5XfIQmKq+/7gp3KxCCd4vN7cjWdK2ounH/xuF4gfkCwNzvEgd6BU/ZWnEYqvxlWY5xpBTB/JBUr6Sul8KRKnBlpHjVwbePZxv4uyJblovgfrJlvhg74oJFDiXCgobTVAfv+DTkP+JRjk7VH24iKidr8tcOR2fHWDDZ5kHgvXlKdSuU8rLwN2BnjkRskayopIZuY2k2AkCTLWzci2bDkGpfl50x4TU2EmuxRd98Mi5hC+1COIpXUhX7nitbxGekrtuDFx9SLlyx87oZsks4mdUP+TU7wl6Xkn1cshjHlOfazQBKMW8vysk2qjSId4mdfFDqSbrBdnQbO1Apmr8NxRzn+hiTb6btntmQ2qtgosE1kbB9/R0pS6C59UeW4dvrtFw5TAhtShYHeu6PTr7DAkQG+DIwCux4MBDzZnBxiHTvycwwaX8x9XNrL0jY4NM/XkLQxJYKkctfTATpM5/zaEFE0zGewjX71ieZuejDSGpo01c97tTOjtcA47t8hSBO17NJcXw3owmzNWWOfSL3VHIKCsZdo/9jeHVvjw2dPopyp4wywiAheSyVjUCm4GQVAM7y2BZ1CFkcLZh4x5nz4+3XrfVRidwGvqsF0K5idzbFhUfXy8Gw3AwWpUBg4oyXrdQK/6YCwVKHA3U5LtmYekQhgDcdZeVo6fdHjfcfalHpZn84nvnCWRIcqTdByZfEZVL5/GQ3cmxAyfKkTgPxIPN+EBbREGRq+PGjTPG/VQf+em6ErVbvgPJ+AFTb6B0Nz2ouv76Yx876BXMM6HaQbJxrHurPyr22ktOSIfS2o3B89IjGJzyea9RNs371PrcoRa2/5Ai3Q8fmmVJC1lCm2nTlvOFwG69BxdFVidaRmOWInDM0nmzZa34ymgzK5sAdvCFpG9wGv1jujpB3sSB4ecAC6+TTYdSzkAVxocpNvSUfWk4NkTWMgIgsXZklLQChP9VHBCrZmmu+qxwJAjHSJTtLQrw6gR3twOdL56wW3/8DXWd4CH1KJwzNcSa83KGaw7lW9AVKWAU9p0Qz8npQZ1hgGhryh+UVlKvhIf9AUBM5wRWUPjUZeKndkXNkLbhKtdsS0ofNrwUkkByJUGGXNiB1Y2duRLO8fn8vDBTcfCWsPZ56YspNKo3TT9R5pm6xw8ei1kS3vgI5Xy9/5sC6DJ1Y/LfUsZZ6G/FbvhAuO16zU6kJkcP2W6IG+ScL1eQnY2kKaJpzuNKnO3QkNGL/euLwsVw13v8GfSjAj67kNieLTBhX7/ToX3J+TYBQSGPy78CTIqK+03wNtRLaDgIE/acYLySTJYUa1l5SyjIo406ej09Rhuou0JW5yt9OdqQbR44IAql6nf6noQGvoLbOSZS/vKgC/8JNiSe6/umjc6Zmbjt9lH5UmpLh0B2Ra4Z95p+OUQ8zORCSJR0NR7PWAIxZEs334ywknLUubvOwAUZPWPYi7Uiypv2XdBnv43s87KENa90YAJJYrl6ANJegCv2hpNy3uLkufq2wFRlxdkUjZUsQgn+Vi4T7rzA/abTIfm126VomcKs2YlwHuXkX+faibz6Q7Zu3L8Kvv3/pQWX/ouY9u5UjMGdNakVtRF+g6sFmP67a7UwkPyvKe3CALQZ4ymauwdEmaYoG3h5FqSyglL2tWPvK/TvqWTZ1fWWjMTsMY8E5KdBo1dQw6/RlmOHO1ZLPxkxBvKGMxbJwdXMkN7ZZE2i/6/BUwnBRqlXE+WjsuO1q1xQJNcxxVDdOxHBL2/kePmnz9jv6Mp1OTF6PP70ZwvvEQhpaBPk1pddQQDj1IahFmDw05bSceK9Ll8KzkdoNOwGGwwFbLh0KxhmGvXclBw+OQV1EJI2mqtqtgasw9g2t7k3dg1Gc1YPU+Rt4Dc39FfAEZuAW53nDBR1jwdBybfjl51edZvXwCHQlAubRT20X7j+EkMZ1NMeq3cOsh/GNdIhMy7sZw6HriAWTevWr0y6jYdAQ7kMAd/9M/BsTaVVC1Vl7lkXPU6oU6wDeHsFvLz1K41v7SnpbtRBhn4A4owu774gFjzW6G0LW0QJncPajEjuESemywcvnEsoKTTk2nuJp9FdHhKmZg6OCD6NFhpw4qemFZIhQwQ/KTGu1OwPBOA3KFEcxqycunrBx8PKgCYn9Lmq2jf0D5TOX2AC/lRWp8X5QMUXi489AQquAD1u60GkjZJm3mfQSTVxTKzmZP7EctmV+4tS59PGxGFZ9BvsUI9/N3dXtCovFB3ssP68KE6k/60mZZhN8qFHp53WCOhmk//qvQBJzZ0+daIxVm01936820NqyL8KT2ePAH8ReU8rfflRL0exMYWUAG2KFqq17unfsAABrT3umDinEp78LkYLeIYQ2wIyr90B5cS1WmqzVEJLjQHHLgUlGz9YM7SWnxAxx2Lf+JHzQvwI8WPW+8z9OkXd/v9Fg4n6sT6PFslqlpgXKumUNapJJAuqQokDwMUKaK7EzhbgA6aPhBGBOi1g5CNvaiKJ23HcXY9u7MNLRPof9keSOC+z/BDe5fA69rJvPsmZ5/vPKsE8U0a4+ALHR36uIuCJkAcL0Ccx2SK5gaFlAz7UJz739QGsB1oanDH/YyyzFPJaMu9G+G8kLxb4tcbKAYmrVJgEzwJNzM2NGjjZYV29axkUd0eQJ83CsLSwYBksYLKP4ahoV7LQmx+mpM/NBO0sY+8V60zJPYy7boNfI/u80ZAFcCEPRV7EMyFnLoL3dDOJeO6qCAUE8WUb9J1l20OkL0++hCDQNZJEZInSjZvJD2MT2dJpTCQUsZtXLf1++VAEQdVdGyINgltgTk5NVFbIUZIRv7BUsHb4XU5xsNW8ug+VTDchjak1TRvti18DhzOvnBpTWVjkgfEb5gs28ukpYVHzl2OXrFdijO9yYycYkPzP33Jshl3kaqFXAIRX1xXm7O2AQn8AMnLevj6uUjrjxmgIFG+0ROoX5Uqc8mHk3dho8FFGb2mrCz/2snqDMPk7AUskhtY8KxVrrhEW/MgGpSy/ET3DKm4hMdtaL00mAF/MuKo+9nML3vCgOlKkVKzGSQawHPDkYLJ+ki53jdwEwme2KFHKm80HU39RpscFu+pLL1M802Z65HPKqBBj0dBtw3+gdVBFAh/e58B0873obG0loSi/qEH0fGmuF7ICrW+bisERb+INdTCXcFbky6rcXI5NbkMH9kB5uBie8MPsXwq9IDY8Zz0G4Ojkyi9RaQSs+57RHu8BJqQSjMIrku0rZa9SSGCbiIYwgUg8DuAP1gfAXXdSmydaZ00+U5hWE3gREDRG1u/LJxDo+kw+NdWAqtGSdGuEC/F2In0891Ig7QDAdRrwrob8xbFiggwOmazr9I3WS70kBjEzs85DaeU+o6sFJuepz4nKPcgf/U17mh3lQEWAts8JedWQQe3SLKoxqWmCxNSBSKaS+gphok7lsYtev476ywFMF0PNWaff09R1NL4rWmfMsFlA0gRkOf9w4isNVlWBvn7x1xqs9dZ5Wck5cBQ1OtPM01lhjw1Z3L/2iR2O7mpEpvJsTeT7aJAlEv9f2WoLjtkMNQGvr0TxwZCBOMgi9O3V2evgt8rlAYr78/oi+s4l/EWVcQmk+eVtgFwK28+kYX8kCORGrzSPEhP6BolRz/82eTUq17D5rq4Ich0H8/2hiWXM7/MLwjWkMXd0qGMIBDYzDOeYNiUlb8o+n/Vhm+LwxYmvTmS958iBjnHqTKtcfiT9iNeNeQgN8Z7bnSqkenLmWcd56O4VP8Nj3ajPLrttskhPjwc4pJXMJFXZZVTeVR70+ZdMgfkLpUdPx/RlsZ48jPNKPXA4IayVq5v+8lAIP5pHP+y0M+R/mZRDgQs9G043N3MCd40gfaT7llN/0jWHmlLiZwovtyzE1bfpt4zWwV/E0SNrZ2masNowhGpgkYcLgRYsbw4WDD8dwE+qvXumlfpwIWo1QqRgcigoIJFBmoCzZn+EIz7c3LVhRt2ZeLSe58Vz3gQBAdLXXrUGhrQ9UnLSvAZCvzU66ZAfe2Ea8e5JUa9A/IlNqY/xMFMrQ4i6dp9FHaVK3zns5NJp2ScCXIrMxhTKm9tFxjlYVRxDM1YP/0HAbrmydRDfzEw2d5ljbHDTBeL99bRZWLmtJG1Enokj3n2yCtjV1Nj/sLg7dkeSfQppGDjLPJGdaUX4EbheISm7FnixL6iMYemGopWi37DQ53jFwSx8Fympd3dkKFNURE8+ihW68tbP47ggmfZpyl9vvBi5AZJ8MTn/M46ya8cps77ui/BsTgqe1vxKnrPPrBy/sZJeH9trMecB2FSvjny7honLK/pAbTXuneLkh8gZnx1HR07uZKnGZzj6fsgpZXC3GEMpHk8rZJIjdKyCPvWb7+iv2ny5nFlOgQ6OhKJ4b/zyvRjEXNpPmXnhDys9AQlAtV9I412WW4aYk+6Bhid8LijKwlxzWvZ7qZ/C1at2cKas766Z8SxSYpoStW93eIFhgSBnUxt/eXgWSO54b32LjYwIuU300T/hq9L2XCkW8vLJJ3nNjpQVh7lOInj0cks//T4hISMD78//DEZ42fFGkAYpnpXiQHKSSGJMvY1ezwJqZaOfExSe18wIA8o9UcJAWGJqIczrKFkNRvYMoOHbzue2lEyZ3Jaq+iNRJm4qfaNQ5dO6UgjZKXm1CNqIOJJymtabaDJC+WFYmfnKRCLOn3Eebo+Hr9QKsWyYtzEbnFEjkSGRxILTjER2pFMgMl5PtwUpnpe3SP3j+cMusveql0LNhLqa3O+nDfETYBfa/p3fscp7pPA67XPP43gnhWEVrVTUHV+fD9y1GUkdJYNtj7HQnKJCM8N3XWWsYNbNZZ47fmNrl15RZzBzpp+W3/wddSc0XDtgLXMLd+9jptHo/Xj49M43uuAN4/bU+hl+S57vUDzA81psC9VzNv7fCqB2OXmBZ3M1NhoYGu1RpYMNKx5L13HaJCcdr7JoA2nPkRJjehp1E2R34mUMmJSxorK7Ls+Fxw8SND3XHr7l4NhQZrpPxQUgH2AdGXJMEKdMHpUauBDuGL1PAnCKe/dOI/c8ThJLRviDUVfnDstS/6MIqV82zMSHHQdCstVz9MHfAPd2v8osKPF51lWcrOCqB5uea5u8gObGqqbJreCUZQ+CwLx1UL4arR4/UyibORikzVV6cflJCUyOMHdz2Sl23Rk9bKdqQVMSGdKCf5d+A2x12q+FxdRIYyzP0KX2I0G+Qdx52z9EnOCCI0YxRo0nbjPxU4olF6Sstfc0oYJOhmk6gB4/ZhQjF+QL9QSnFAHHQUj52lDa9Z5gB/PhFFfTLgtc1tFKUppIhHW42ejnd+J9m7yVsIxuLdrvm+c5xOjlUmO2uSo2FE6Kztk/hyDFVclYxMGnydkx7J2hz0fAAR1f0c0BFKHg0BlgvZcIF7F2M9E7VStMZwHS5Cu8c9bKDnTvqyqagh6LmiVc35TSKwfgPiBMUTEw5UKWJDEW6gz2nz1LiDVBb32jYz0RWIKrg7Mpk7rdQt7lz3ZXrrfCVUBUxTMNEdjlOFtBxyVYAFaxWFayZZc0CX2W4n/N6Lg2vn5fW6viAHqzFXms52ewM5PRdJIG7rTPWKacZ43xG6yAacX4nsQ+hrMcQcekYf87K5UMfazLUFUR8JFF28kyeh4LVDMwYZirg7Jl6O9Mv+ZdWAGLfpkB6TngfDNLywJPRf7sS6oeQjvazcmnpBHN/PIbpN41ELPXzkktsqX6p5sFjWa2WYto3R1gGt6as8/FjHc5BGwkgd3UA+NE+0GnbpB736iM63FXOgvrNf016fXuc29vUWaqHV6ocl0CdOXBhYdTZCY+JTq4PMtyoAW8PpUcNWqed8aj7Pb/Fz91kzZIeU4FrlqMR/lwiOfON3Kyo6IPGpe8ULYWhTE6V4T2Tqtw2NbYNhXsZCBMCiYSOBlEmttehcjT0aOWPaG49tL7o/rDgfyo8yAxJagjNaeeYQ150jECuuKc2ydNqEKWuNbY+okq/RBnn30VLculKWkxl2xluq6TZ/RDgGW2wMa87ttA8RKXAEQ3M4UuZcjFdSogI0fEWMUdooY/AAdYHq5BOMMbR17Ue+iRYU6nr2rFamQkZm1nkUrP+7Sc83HZkr1SLgdJUjtBeW855YeIyzujs+VkbSdSfYLXlsmI1lL4QVtiNXlvpWvYJI6LBOBX9M13QPGL0JZn3EAjDXNAza7lYnQfrNv54Zw4JBnhd78d+9w1n+uol5kZsicEjMFTKf7l3MGPf8yzYuuYf9JWZ/RbTPr8E7NpemEfR6ODptjnpay5oLBgEVUS63Z7gFRE7Rim+pEgIVOwFChFA3cFTfbQVbSP1UAvEwN0kRs/BhQvUJh5AQgtS75XWxxV/cNUC3IbMQA9lNq7ZAgTYA7R6IOnnogVJuDg0ZV81N+SRdVtHaKQagryIwDdJFe2pk6abV4fJzwGC2MVTFqDtTaO5/Ufqo8vguFMDLEi3DtDenAhC6YRQlW5W4DT7D5lau03P0V1WgdKRQbThDgrOq+ERSi05Bi7vicKMk09466q0DHW/QAAhtBk4yLsS0IPrX0Uo+0rckLENJzpz2hJguhVKoX02qMd0h5wnkg+2HEOtFW+b0NiOnq0V8H0WKRhtRWjKr6K/T460AT30HSFnd+7H1t528bSLTlcZ7oWrfkE0NVyZakItcgBXxgL+B7pnqpIuC1dTF98QwzW7gEM3uyLj707AkKGdUMt8b7FOXoCSJVZLZt/QLL6GPZlKlXOWUaeNt7VkvedUcwehaVujIz7IAszVWIxzjDFiYEX8WAu/x0mll+lzOOwaW11d1BCgdNkc2W970uXx/BgruPkL1viXEWY2gqnl70THb4WtuNvCysovaViJY0i2Gv2zBiPqyAPA6Ku1qzXgl1pqNYalDPsnquOqpzO0xx6HWlyxpSBiEXC6Q8xtUt7retkhtAbTd6GRt6nqEwWxl/7T/uY+MZyn335DdByKOlO2D+GEYTHoBhLH1bRxk5Re7OvoYzBh755edggtVG6+XPbP6C5u0uy+EOH1DRa41ZDRrNLuj1OVurjnjg+6TVho8R2KK/fufR4FhneesKfUDV5z5QpgdyRtf+Bz3IrvrWUrR82TiXqQu6c9EkjRrh/9o/hzE3CrnWBWVjgd4vtR7R0jUHy/EYuVc+m/8sMiFIMqvMjhluABtazb6oSs4GVtw7atRi2Ap7+1X38xmBgwm/9xoyKwwwNdNVunykucgy5pXtaKD1Q3DK0EuXM/Em70xXDkQAW3UgNLV/a8wlt/CpyYCQfAZil03ReYBQRjjmAb8G74TBs2VMwGkUql5qsWQRM/TxYBjiUejuQbyWnLynfint8lXh2k2y448oN85uxO8q4VPpts9Nz0LPIP0IT9M/HhcR4dH0i2XZ6FNkIhnjtYpNRkA1e1asbwnlcVQTZ6zzU3tJg53BN4YQKNFAJfwLZInqyT2KzjAGZE+Z5+ZhptCSoyYxGZ4gYFC48hp+x1z+1+jzQkAsefDQv37RsvXTQrgI43S5J0eYzkDPfq7t1pqlW1Dl4krSQchzn5esTry2/Vs+AxLLyu+lVUQXNoIhfW7N7gLSM/4+u4opoMsZWXdlIgj6IJmzXz0DDh7pTozxk6L3rKC2eCt+GF8KwVi5NXDrkiPdADKZ2PZSeetEWeljOOLRqO4tNn5Dhi8JP5PfQykgG9AGVi7ouxrLEIGw/i4QhpsaaXctB1qyZAeW4Zbomfp8ILH0u7iDGgX7sO8VO5pbapngKw9NLsKKkirmnfMyddQCf7nTcAq1dYKb0m3IwUBg6d/W0rm5wY3rsS7N/PFmO2sYd79svuzll70tg3wIWEbrMNeFkUPTY+hWfHbHRJrq/wQSLBfM+yNTKQp/ByI6OQG1gh5CY4vaGJL3px02/hCtzipJ0nuJA0UxfbaHXT/ZcuiBBphHciTKuzo5jowrQ3kVxd0s2Jps50XUQ6cwCDR18NMYP+k20GrniHIBy8O8n1bIEuw5B5yAdRE74ISJNy5kg94aHcAdS7bUfovIqe8/ifjDaddgKNpvbrvd4IjnNOQDgFDGrnGfwLnWuKVHfe1Oo6nM5NK1fU3HVMcTrsUOjuPxqZPbkf2CJAe5RJYAKYMPk1EEsNbgz9RObjn2TschflqjWo2O9IB0awNvWE+6/vWNUbif/8MSBdkITllCk3SoMG+qIip0eNEyoEza8+YO1TRhhDJ8iU+6cn41QeKHvyM7Y1iaNH2pvCdS7BWvFqgJGb7W9eIofCTBRVgpunPGJPy8C7aUH0+S6HnfBhRoWW+luQOJtcVFe6GYnuKM6xTNx/LiD1CfJxCYXJiM2lwMlSiD8T6ljYuZLPsO9VlZyV7SuZYHmHT3qxffMt/1U4KlYDyjBO3Lab4hu3N1l06JrRwfhBVM7SujXgdZO78fqXwn1bfMVSXw8FOb36RKDLBHturokQaKkRF8S6zK6EbObb2M+gLfpI5yy8mhVTBZH30ymUWvCj/z37MJ/6DgQhKGN5fYmaHKvutebSzyrM9BM2mk4TuJ0J+Vpfqf3HRVAJhUyI3r1s1+q/AjrBKb4nja9uNr+v8t9VlxtGhT52H/M4/AzioRGWtyT9Q3dMqyZaPhzhKEy3p3iXnKpVmFR2cjmIT1ZQb1DqkOVsBQ31wR2kb61HJ2LIv/B4U8mnyH0PJKDlq+5RwtoyMNxz6cz/fbC6t4QiQol92jzsflZnVMRSv/QZxsWAiC9j9grxt6LuNNWhP+TuIl9dRhX8slN9skebdfJMCf0RhdNjltrYj3MFHpalyMb4ik/9p1cQdYVfNL7XTqYG+uhVL1E3P43lwZ+nnSUK6ULTPCsIJN06uxQetXWuSiGXd8oJvpL4D8++fRtvbEpnMsIhWaZq6BV9qzCXIEgpPQDKtPq8S/Ddx599Ft5PQ5egW5zPmQI5gua6GYez1AB8m3JJtSOzla1+nzPHkitl5td05VWQQngK83I0rwz7JriwSeWPs5yZ9rGl+kiDDixna0P6ayP7wjB+g0+V8zz120SiSvy4RBHAFfgHtKbYPLwAYx+2mLJ1Zga0GfKxB2J198Q0JqdGor68QEXJ2Dmg3IgL30DXpbn2JHrGGr/lRUgq4KLST34rU04JOWTr4khDfwLxHryIMu1gDgNRUsxxkSt6YD7Ws7AWiRM2bnhBwS5f2L1FLqUksbiGTInItVuItAdCxRggycp/xseMoiiiSUF0oTpHMGwOfK5iuksHzSvox8TXhOcKf5lhjsXbi24b6EyVbnfriD/ypSqsQgbQ4u/m64weJZuPvdobHFtdgkjHdEpsfuRXCmzFuIlKlSnjeykrjESGIZsxCVKD61r3Tp3me6fXsBcR6iSHPoJRE826EZywhvL4ugyvFdPi+HfQ+mJwRUCsfZe594i4nEmbU8Fipt5imbpCaYneK4XY9gTUaOhkE8v+AJEAr55GNxJ3748TVXDU47Ey+8v9Prc+JXtYkd802EHRQ03uvm3bn65gSs6n+o35nqkva27Ia4Dvqx04SSxS4ps9CPTr+JmozMR0GSLzy+ViVnPgex7/lKJLNPN2wOD29vWn0blhzmBBiKMxbHAbXtmaXwnkAqn3azKwVcb/EEkw7tVOL0THTqQvDFVFwLdm5JqZIIczYBLHzYrvyN1Lua90aekYTOgivnWcB9tneZ+HweYMxLP5TcoLkDMSxpLOWkOouWSgdKEwvmwWatBLNrH/r/SOnarkWb9PLHINGKbSzZwXK4EZyRRntShHDXDAaXIE8mAhZWkU+KTJ8BgWqiwU0TQP+zHQdLL5IU0gmg5EMA9SG6BdznUjTKA7H329xBfFX/CkpmqYNm3uiP9zlXefvj6vGjNaVS6bJtU8cf3KZZ8DwCfDIV9FdCAZTttO/MjZ45lb32u0sPIgVrYrgYaV6Z0fHHkxw4HarjMKV28HqTB0g3Ic1mf2laWveb2Axt+CtX2UvKkC/2xa3AlJi+x82/HVfQnz46nXT30hhO2mndBLyprAg/fnla5U6g+c6pv9K8eRTpfHaK466OqgFcZ6QwSaIwieUoROXJ+gURblv1lwNf+/Bcdu8hTq/CQkdrh4QyflFy2vzMNeUCB/zU702vQVVFMg+XQVQrMEFmwrHbS4p9XQY7BPxK1cZI79hyt+UH10AavCvJsU/xXfqgH2/gm1rUYOtWtYPGJOPmKihROl2zLaI86u9zznL4mINRVzMBLfcQs008+y87k6eNxVwc+gY7MB4iHnLbbF5pmOO+2hGkFgayJM66yH9DL5iVZbZbL+7PbeZ6qzfzRdsbRG4PjCyj7ot+kALB+yuRNCMwgcOA6SyHZtdvt2v7ojuj7rQVdtsnSNtz5zlfQg+mS1MVEztVyORJgeLvq5ftts8SqFD3d1Zf8KDAGWE9Ci3UQd4AxgAuHmEFA7TCcyqI4cvxF2kz15bFUW0qwPw49h57rRMaG2Mar+5nw1qOMsIG5Ve9AyoFQhPdDAmJIGwlRR8y3IKkK95C3aGF7mrGzMe25ydsXn5lDRyFWhoQkYVZHYzQwFjCVKyhwPMrBjZ8X7/sWgSQkL2s7XVMgJkTXEkHKdNf7APckngQOprxpKn8JrVvbOWewMLK5XWGLtkk1zGw9MQ2toarWUUxIZZZcIVVx4+yVjJBHbjQp8y3lzHpKKespVAn9A1T0/4WTSRr9S8yQG+2OD6mCTbhVYgP7Lj8P7RbVEheo5rHcNsNQKfXIqmONjvV+JMoKIwx5nGsTstsKPhgUT+Ir19UjGZGjIqLZodEwQbpEcphV39qg/FK3i3rPaAZv+ZPtTn1b3E8Bpl0fBDs0DV+EPiRXKILdmRCshd6M8K6VCb2KvtrqoYwB2QN+bCcMcRbLJu0WFUlFyAwzi64YVBbkQgl0tKGGtAtWCGQ7jrQCVmENwU/Z2VslKiwLjr6DtnewJraFcVrc8/7nKRFxoqiIT02Nzv4A+x0Fe27yBt/HKfvb44sKXbQZq3ue2zZEzBk6t7C8aoV05k3sojzKfBvRJ8m7UoX/UU3BqG/+eDueDGGphdCRrQwL0x+YE1j3FIg5KIbEW9/9G/fpayp9bAxu9Zg6CsgvQFVy6+VxvCOaRe7zLEgedr66VYxeWyxJamWGVLQjI9AVRZUGtfdZiPBcm5fiL55X/h+TsQMmO7d9vlZd1MQAb+mPf+TfvZe9z8xxJXtLrdjI5AnAE71lmIVIRK3rb8k1iB8U6U9skPNz1oej4JJBjJ15YfnqxBOtNhoar14M5Asy6QYipOxfG+4GhhGvrJ3HcGtKokG5MOkySN6KDeVHSlVD1h2HIlVJBEYJ0QM8DOO/XEbMFks13dUfWKSTotFbx75PT0D5tS2/uWZX5Jil7forNpC9Ld1/eH0IYZ6mZ17KQ1Uf5radFVTJCzpy2OFtX8FwIsmsxZWD2y8N4j4KrPUPQLnsMTQcb6dZ1yOzJ4ChOSvqz/1uq3/pLN4B8twq7y+SzGlS/xM50e0kzrHA3F3slYpIlRdC9QEb76CzjXRbtIXC+VX+9glcDSOFo2tla7OLwxU9CzBzimmB6oXRZ2wdd403yrh1w+GlM39op5tt1cHHKk0xmZAfUHZaX0AFLpqcCVY0l/uOh+tdaOhkcGq93HeWUdyafZ9J5P2jigg3URne9nUvDbhdFSQrrAJ41mc9pBGfJ+LjA5a3KDAyBrFmdUFkpgbMOmeufqTu5QpZmhtvENfvcQPoPk4RuQ0GwBePZOqEukKwpc6sVEjR7Ha/sfKBuozfrlx8gZ44i4PgV0qQ9u4QUzEA82HPY3AwokQ9TML9qOtGAcwT8tCfp1UaNE6zoHa0q7cDI4+H24c658lP9wQ66/EWhFX8bfm820bWdyZ6CikWBjJXbVOmtQqBn6iFHovyhfm6Z0ckv93VwhmQAA6KeUXxHnr9GtmRxGla4nxft37XB9KCvTZubIhLSP1ZFYecIdWfCdVM8YS6b27VgyblO3pd4Bnr2Rt7bhv0uUIZkTBhuxGbPx76oW1NMyyGVcozNytkakW2nbTykEPbNgLgJPP0d7616lIzOjh9pxMnWoQFkMCbRqHMWA9ROuMpPGT2Oiyc4Ihn9inwZ9bYqyiue7I4e7LjMPtoNFU93OLpSxzhkfKOVOKcvWnHhKhvqrSnYJ36rAUwvDYkBxCjlmMvaq0+0Lyp7s+qex8Q8EdY7Hf0Q+pvwUUhhAxvZ2B0YX+tAhOX3orcEyEDAAFhu2XqukbmkjEGqSpevdsgRBSRyJtvXHvzXz56Z6ryFOjIyKoosm0ALUsHp9Evr+k21KOj4CbA5vTVy+0xbmKwPQuaL77yA8HlPPWivAojv26+fbAFjD4qRNBbIKq4Hmpd4cbF+H9HfhZjLTeVnCWVECV8rJY/edkJXKKDIJYaV4g3qIJJqcTDgSbHVKLQzZV5EBaA5YjxWcvnwbdngndcHKo+nzEY1d+yZacJleDYFpzuKIbpW9L/lvBdd7Yv675BSZ25+t1aWemma0Rge01bgDI5vH12d676xjb2Zej/SjYP+FJ7z/giWYJM4EbK4Fu6wPYm7k0QwrXaqYta2/nLMhI58ghw9MgXheplpPlH0lVYHFgMr6dgrfTsLk+VnRuHE+RPSkrx3D0ZlUEriwCE2G2ef3B1FGRwACh0Ii5APH+e3M7dH14/0dUiKdE/oM+xxteiD1jVRgspX9/Gd0XPQUX6np8PVjIK1mUQDG1AqRz6B+cKQ3j5LjeqRHX8PocTCSwvdoF5IWEbTnnpVS8AVL9A3jDJi1w5DdOtltvYKBO3lDBb52pwvaXERQFe/cZr84oXfoxsQhJktBzt06PjBKHK5qHfhzhNxcalcsSdSNrBZLA65QpQzrM+4fFkG7BobxAD23JUeeXpOFvZHoKYRP45FmQ2REiAmp/mlphivZod7kfI+jj54mQi/zFgv2e0I4fhTG49gsB9mDHI6WtDyvBWutUZrao/CNoaiOiGDKUQccmL4zQg2GASYXwuWD9da1JP/ghtuno0UU7vPK8xGAV/xlyVYbchvXn2WhJgzyjE624nlUP6dbVHJqyaTknprqZsaX8hAMhAP1mQ5i8ZAbalB8S0XacBwfVppgI+e1r/5n0MY7PcdE+XkQ1dSSocp1fvNlxeDDVJqVGwLKSJzCYh+7a+TrWuL3tkCFuvIOAODY5AeUsFgaJsE71tmr3A2xSHHmG0y+P41tfMXImYAGWqqaxq4xKivoDxYbZr6I2lYUcXP8R+hCzk2CLzu6f92N84WCQc5xfhZ43E32iwT1LAf3mKjSZ+uFoJmAD2MwBhgP6drz59a2F6d69puhS7gxlaqAxLslDLkgeU/OJtO/GCIzMqcQRJlcnNMnmO0qRll4t8KA1xj/OhxgkviCsjIbgRJQHE25Yx9UgD+FHhMDJ26VE1crPXwZia9dK6QU6F1IBqUB3qQG0/QM8YNmWmdB2vNLtCHpwuWW8m9ZNBqRh193AJsFJlboz7kYZGk4a9zyf/dcAaVQXU9BXq0AaJ7K+8tQoKHT59XOBW3qz3mtIsOoMbhb3XvjGylK9zP3wLzbGgmq2GFGL54DIEBoKNns5FJieXiMPszYqO77VQOvP6F+Be6CkdWqF9QNpTWfbqBe8/2ev6fo97Szlx92ZgeXtBsyO4OEMc7fOaivk+/JPo57XsExPttVv8WZPUYFQ36t9xTZ+Eu0/G+2BpAFLtMMWcqBIJE5YF+YhkC/Cc3BhcpZA+LmOD5pRfvc8ikgr31WavjXMARqaslfEkmYfj8SGVpbCD6bJ1ceIEUmTs0I0eNKjZ+rUyd8sDvXSil6E6VLrzSr+8Wxt/JnMMeLFqHfR32a7R7VAZaD0ATjnb78F9rY1NuHFWrtgHYi08pORhTKNMb8lIAyno8jYgV1K1I3KG2lzvlofAfiywXOWMbSQZO6LVNaG48LZvMcaZ07P4E+qmmk5fFxoi1jxgB0yEkIsR130rSvwUufAfjPAZTgEd4HM/oQdZTKzdNUZ7c7VGhmz1/jqP5ujN2jreabumCnIF9m4qt1400pLgMuVX1Sj6nWl+3nzTHJCQtYzVvaGhoLsIK+ph7csfPApIJ33vhzMOvMidNRZH8q3CihMLmqTSnYX758dzSJnMCZj84K/B9+GMx9vmjH49KXlgD38zIwfUkOO/t/0UPMsys8lK7i5iGgra3g2NQPmH0MscxtmvU4C7NCRyUZv0vNRipUNGHj7i2zoJTB07x5pFUENtyUAfhFk9pExStJNanB8A19k+powmXAQAJKeV4hB+bSAufkkRRMK8wVJu6neAK/TKZldVhxWh+fj9GbOoftfZwq/yaafA5YH1WKlKCHvnhqd7g4kxsiCP/qIv9cqC254lqnuSGXjWt9aw0NjRLvR7sZjZiku51QytspalwmR16gHHKj+N5TZ9MlWCMDqHqtBvHEFZ7ErNW2stgyrPtZHtsc5yQ4AEfYbBhXj60HFo1zo2WPB68KXe7aDqww2ux/ZzmeB/w+WTm0o0JqYHmEP+XR5e769EoDQlwulo7DaPbCaJHp71dy8pArKSB87uUU2ExO1Nji5OFAJbQC9RHSoA2Z7lhdIy1oEbNMQWz3EP6iOxCrsCoNLEjCcwUK+A/BQ+6vGUi94j0AjX9pTNrFPvqRDAbgJ641yZSdTVfRGMjxcMQK3XyUbhp3SGPp1idx4XYiGt2kX9ktC5j5RdxpByn7J/GYg8E8dPhx6VNXKcwrGLh4p4yJakd+wk3OljhdhZ2VDL2GJx/OL/hjrhsDvNNgwkxevSiDRoQXx53URfmSpbi+rArxm1qwoKKwfXEzAM8Wb31nW9mQWAzBNV2eJyvj5wtiOYx+CKTgTXlc0XsURZm2fEw0qsfp/2jWB98kAo0+hvxOJzoJNKZKet9nmVzulmRa64qAeqWcX9KMN7CLwXgB3K8yYutfgwW6xbkrTf95H4N3FOztE02xWy+2P+Ghq6BRIPgNy80BGT4IPS+Sp68dKp/R0N88xO/IQbyD4wNTsARJPOLZLDXOw02FhSNHnsapIgp4NJF+IOUcMJLsxqJDlpvtfSTbERkLVO7Hm1wgfznldFpAIqu1qw4HT7EmaEPxtIv4JuT5i/uQECkXyaBfWtR8qjrOyTzc/ZFei8GK8GZN7XrHuQ178oLleuOJGZR+Dk8Klm4+SK1R2udIO3HLw7VXMSbPrOvlIXLgxAyNY3tokHANmdPnqCUrGhjaLQFb8WYPewFe5i349F+mGBHxYovjY6JGKYaCzlWcqgFrMZMwa/xYYJThVaPeZdl9FA8VAi0+KvlpjGnlN3oqgqHVKUg6DP0kZzOurlcfekB+OqE41f/ALvjlspDw4flrtttH4nf2AfffzxB7n1s/gJJcDx+0fiAIintODBL2o8smfPHKT250xGgFr1L6/yVTFq1PO1BmSVkgSFX64mZgREMMIKOo8Ehnt3tQT4ZVfAn/wQ+nYza+dP+IhmfpJ1ynC+sYl6XC0pgxx+/GvjW5oCbT8Cs+TJLIhgevTsXMAARZVM1daKqZ37YnK1SgkVPQD3Uao68nap0djt1eG48/Cp7KfsAAH79EHdp8whmaRZzx/F8Cc0su0+UEG+4Q2Jlo8FjJPEwDQkpYRcPL0HLoZ+fnOQaxQJ7+7m2P6SL0zpY3ys4F36J69myQphMKEbG+6yvajRBNBdFUAMSfKkhdKaDJeU7RyFgM2BEALZhg4n/H6jNFXY4nnInqwH/00aT25LEXxbxd5siiIX8Iw7vc0nN9U2JBkHoUWQP9vC6Oj8+W6LVy0GXmIMasW4UcCp8FvLcyXRIklSNkicpivD7ZcPky7R3ZeTYcaTqMlQdendIjmeCblaA1YQxj6vaWYdt3kRKGKdcNRGjDcYriQlIzT4ai06IOU1AH0WPgOJc+WTAuYBsbpX05zmt2+Q7XQzOYrZ+spCtnA2w4P5jd8LI1aLSZdEq6atWohBid+m0jC6/dOt/rwrdCHkEPf1jUmzuano73edkxB6k4Bl201zcT5MICBbFNnRdxHkX/MWH0uwsQ8cAM3AonAehRcPqIpkeTSr2D9XwNp6VwBLPVYkp0X4BY7+sG8uFra6paFPfNivItvSl2YGPvaw5/i+XVJNrDsq3m9PfnROmK0c44T8mDGkLTKFLO+ZpRgty/rJ5nA+2xNVQMPMJPQBEKkEuHzt1gsg9Ir2SYycd6rxMyuCZycp/Xwhh8xklSv7ipT239iJTik6uQpRRDLr55uyA5uuC+3BQHFqsAlN63HgVz5d5DlNUzKWc3CD1y1Bn0vti6RGsDcDcINhjSjcWfEyO3EXUhu2sGZauRbIzF1msYRv/thnauNOXqbAbfEhn8GpKUsEh7ZGnkVp1UIn6eZy+WTVUFEiyawYOHThO2cCUGZA//CjZFBGjgOLkm7+9GupOBpGiekrk4iydZU4K+H0ryVBAfU/7lBQqWv94AWwp86YfGgGqlmiE9sPd9DVWTDRt5sEtjdMQOiml3dJQR7iWdDGbVZLe4hZ7txk3Pc19Nng3lkVSM64LhJlYkHR0TkwDxyH8stC5Ru04EU2pCPXkyLXEnOBrjQBioX0xl7Su3QJuerdttMfucQqkgecx4ot0Ij6bUrppW5fU7ROW0cZ6xS9cOEtTbPeTxtuEcd29kPxvpnfS4xDONisM36wrr2F7t61FPjMybzuawuNZnPT3Q1uhjqw6ewqmlIhOpla8h6+yUGw8Ti/GD48ywNQDGs2Q2scATG2O/4OqyMli1kUp4d0lG2NVHVakH2KAPfss8W+kGyZUCTocHjE224dRCavb7ZpLM+KsPDh8TIHvvEH0WBkyNlsZLwyu88ewRlGvnBAUpg12OoikThHfMk+cXvp+9U7f+mqN4llbfGxPlE4S4IzhMFD1GNuZUore0M1rrnqlgHuMITxFLhBlcCQOt++Aa6/wgAnvnMWOTSVBRdp1dFP9F00Gx+Y3pYesGG6fPTVVt4OuPQ39XEOSOvjdWGDlO3E078mebuqxeWIrIg2e4iANv/LdN4cc2SU1K3I1GpJJdaOj7iLRS5iPNGMQFpM0CbFpwLTjsQhENRfCtFpwclFJT86BFmhgKTMUxW/VZcdueCDcPDZEFF/Me/ErXM52f1J3v0MRLMHwnx4PmzehkX5+EQaNKo8qOKgjTvVj/5u25k4nEDstcPw38OUEe9G9qj62WsUQCEyupK1a8i2fO/uAs7M3n+LkLMm/cxFOuyfre3tOR/iHNJb+VLw3meUm8A3zCGgPA9AXaIr+8+U796h0zDENS55Bq7K+WG0+0VnSraOHnOjrRXEDdI5R4BLLnsjh5ZHB990rPe9dAkstJSNwsjutK0hvkYn13YjNWOl0eZ/pSjDRRWcRMp7HVEkgZvmILH6vEg00KXWWpEKJar5EVnQr73cBs8DmnALrjpnQuk8cNS02+9vMB0JkaluHbZX8NfgqfNvIPDDMM8JE22U8oPNOrWageE2lJPyFpbW8T/cVLxQ15Sp6w0YORkLeNP7keu4Arn6jPnrC6W/C2a7+PDgFptbdllmk8WMl4ThkVL8ixIGVD73jyJcqO4Of3FHwJ1zK7n/fQrYOJvHJp9oPJRD+ooZNx3J4OfN2uGTEtctvosV1mNglURPhBVxGbWhRCTUopFkPl4pYfxgzbOdRkbG6Znnb3r0lJiBzAGjlje2DSWyAlsP9DKn5geP5erzQsrnUSaR55haCdRRdpvp91LR9vaDRJFnQTI2+WUsUmNI+VKBSeiGRqFiMgqLngmfNdqW4MB9QTmdgDZJY80CzjB/Zp7RQXPac3WMbH3NyWEP5kNStT55xa5dVAgwWL47aNHeQe9vKRKRjVd6FkF5eJUv5pDY1+H339cHSiCP6ZVEhmWh5MblyA3isfOC1U4vgxLRyiS5OogFB4kklFyX+3hkWVbNf2DXOiV5zOGOnOPVw+tuX1gamAj6qrPp6CqYR1Ld9064YQoQyzRZXw0UD77XFQtIiQ2OyKbVuJjeYjuNIjYx1x/PepT5oyTUiI4NEQ7FNKBGcqIEUY/rC9npFB5VmX3iXmupfOjYvoagFVew/v+QB/Cc4FnuGwHUqUiouX8MYOsd4rMwkTHdXNb3p6OGX6aTwFm+87FBlyjt8gqvXT3bRkp5rnCy6mYO0Wcy7QN9nfGBvQiIGK073mTvuph5F+KmtvN4EUmYLYsrs+0GYKg6R9GEuPjdiHoKKiaryJOcBMtsG4f1bqXt6k1naG1a5F3OMNFSsWmDFEgyTDck6tuL1ov2Us0ivKO+40Yu6bNHLHbGYJlllmikEfJBS/egL6Dyw1zmq4YhUrMZO1jD3s9E0AwTRLxfmlWq20zTl5PYCAbr95L9sSu10HCvcjfzhinhdSalN3WuH50YZvOCzhD1dpbLflhztJpMAvXebOrCFK/dOD/luTDTzhO76272+A8vujd5dmvcCVIi3tTjtaiHbSkEF0QRhICxqYCMQKcWBGrhNye9qSd+ZbDjRARsJzGxdCh8wf0nVWMXmSeMEM/Jcb7fLHKWwqPMblA9efWxVbrULVBaEXFYZo3+AdMO6iXeOV6uNhlVMU1XX+rd7+XaKYywQICWIygLnpmtL3vFPM8wSw67oY7g9Pjm+c6Rf5whKqa2VbX4sAkIUbwV6wBVar9dvzZbGfHQxvM28RU/YFyBU69S759w90e1YwAUg0/2S8WyHasio6ovzyQc2OMfpx1NK2CJh1J+xK3SMF/QziNPdlXeueiuuEp3MvH+4aTfkq2KOi7RyPixzL2PGpGf2u1ILdmXrdEEguRM9917avnDfLlqkWi4Go921La6PL/Neg/FK5d0OGxebyLfDccXj62JNJvUbv7byuKxjsBJTOk2n5EKsN2NsM2BvsggxnW3rnGFoKaSYYMxZzjLq8U7nRL+/hJ0Vk3KXVGpEhERnHYh2AtvsoSUSwKD0YyoK43cOI1TxEHvak71sRpjscAkoCvjoM/WC/gzdqTc4NphO7XWt8TmGg79C1dh2Kv29Xd/3nQk1IVr5jdS5GqnHU5yWRmEJwPMERzOapxCg6gAGjC6Vo5bfrNh/Tr0zrMcYLdmYs7Jd9orx1yOWNl16a2jf8RnaNg0CUv/HW7bSK/X7dwNcIG1WfzYB1OVCO8q4K8uAzGOwKzRj31pWJUzfvUz5AqCQ1zZLEvKbc2GvQNEW3uZ6izayNVmlNSh8CcBHVx4swP/STDSbQTwnSPaTbObuAANJBdbIAamaTYiScc+OeEjE2PhRp4iqb2ohqoF0z0M/O/J3zMuUy4ayeOugc4nJQncgCJsklTpNk9DbzO8tEkQnE7ZYpQVbcgYohZp8yYRoeWu80esENXMzYYlQAB9GnwRV2yVyHytHYbh7hB5zyF8xrOWAtz7ucde16jYz+GIRaO5Kz5OMoDX89VXIpbJjm/FJwlHDmoqeCaQxQ2YOSTZcsXMPS75762UKwByEWSUlouY0YaEtcvRL89ZS3KHi1aEFwEsyIEbd6i57dVvj2mCfiY2jocmVAK3mgRq50UKvKci+7nBrtDHBsvcWTVUJeuDmXevhalX9xwLBWkXPep0BjsMlsQ9LDeV++PKKnWDW1jhLpu1cBTna7PPNvNtBRKDgc960g37PlkXJY+YHLf891/fr4oDRmsstGhpZdsehthesGHQG+QXZLm0ifeH1cNNbyWAurQfFXxL75fTLiXVHd8K8N/7iAtKUv+DHxjwZtyNu0TzCzLoU6fma6cZ2kb6N0qIZEqB6hCwDSRUvwM4RIFsua/6YQ/ia5wb9LfXpX/S3oNdOUkgLkZjXD5DcCK2NoRvSPbgu7FYJsrdLwJ4BTW8Gb+++lVPMOKPLpwGyOlTmWzqbVmG8eAcQBtmxOd/Y9M9reN88CtBaDNOAZ0v5hNO852jy6z1+g8q5XDLkmi61nbgpS0S94xIFYU652Hn/a/aLMo4Ge9CyHeLnwq9YwGwsame1FP6OpBfPUexWTGnKrNzM3pFYt2K9dq8+1Ia0mMS2BFSPmw6ushv3+alrGwn+RFDuG4f7GxWpz6ZfL8m/DueAfhE5W2Ca/fmPS5/DaGc+Ex/U1Fb9f/Kt8fIAJEU6ixyW3kY8rNBQGj2q2pCjelh+j0nanxb7oIaYsIIVyjKZzWhsb7EpmsFlTwMp+PaFvyRJdkCigtp6zCjD21TKpuhdpskyL8JWT1cSshuR0uOb3YdBjSL9FutaoZLNSACPT4YUHlQFiGF1Ef07sW27eQIbWGLYPSNx5yWlfzwtEVsF5uoqNWwDNQwpdOJdkpuS9/IEYCYqaQe81huDYgD+8cP4d4aCCNAt9JKT1aVtbVbxIEfMq2qfq8HSI009X+ZeV4a6agfa8sI2aKo6NAI0zHAN7yGmMadaNT7BQQq+OcDGR2NBjGw3NPXW2Bf2UngAtyyHmwPtvqmXZM2+tr/IHdZfCep+PggjopnkK1+M9FWxg40EXUISV7qUIxEVfHa9J8roZVh9pQx48VYNOEMIolfQEcPSqTXcdhE31t5V2MaIhxjNWPbl04cfSCvVCyZAY25IjZg98FiEN5K5aUp3u2rHJpRNqhM9CNGFdiHBBww4QoCBQ0q9JmCFtR770+f+zMXcwcQP2dGsUYQkoLVq5Z9ZFlBhCuGsEGQFHc5Cgo667La7fNqU6pSbo0uo/05INQ2zgTam4IziQsqvUEaDAPgfLyzk+tL0A8wJj5ueQV5fwCNRiZ5eGfHfzRJJ4QMo6ONXm/GgRU5emqtRbSZFDss8RFPzuuOyfzv/qr5+brcYBnTwpbUuBHval0pfht2h1q/dGI6K613My3+K4kVdckfjCANSA4HcYbZstIzafEYUVLLIwMlCiCyA3fnsJIp1Wu7/nfuB/ZII6TuI7X3AGrhYjxLg58dZj6kRDmsP08QU9+Sfyfx/wqQ4L/hleTOTAz8aqeFOdDHLWgOQlK5Y4ZWgwR+VgGwKG+YBnGUUmQevKpWaV5UemyeH//prZdyA4ObfQU+4eJ134Pq48xKFYvh8BbWzvhKINRs4vw7EvCMa1+zSVosCvz5HODejUAgHUsg0/ViqCcBL6dhQQn2ADcE39RgYHEuM3Prc+wmGCa9oiA9qwl0JBVnDlEXtn0/YrPw5jQNh+r10L7PQ7KeZjhYPWTxMbXhLBvbOI+c32P0L+1zVZ7osD0Ex/vyd9U+7qLwHkcSRASFaMQaCxtMEiLca26VDrDY/yA5vUXd9h4owTiR7kJYJ7Ej3ZZzHSA8LLSOJhiDxUuYdBP9M/HuQO12pd+MvhGLzq1QQbiWlb8z+30NjGQGmBbu1DzIjWaqnz3vFEyGDxALLLb6r1HaKX1b1eEfa+gk5y4dgy8k+w0TedcgCxPboUDh7K565N3gAytALxlqRG4s2MExDg5eVPTY6ZNm1cygZnU+K4CtePtHR8BaThkVyKDEeG50Kkpw1ETzUsaxNXjBGOBI1+vuHUpcGQUfvgRQRqHXQBIiChCCACK0PtjWBgO3JUMzpaZ4hMse7jnPs3pwU9W6KYwTko64gB5OW3arHe4iy53siSh/2wecle17LPR/S3O6+ZrYlyfpCL67MGW8scO3dv8QShgUgkzWolqBWGnUXGZOcC8zMT3r3k8cVX9iDRSSCNqkmgQfR9yymZIBQkNq5CkZaNORYBUt9ThQeldMdKdziJDik4Tw6bjJ4aCDpRF2R2lo0fUHDxAAUkSfg3QgyWE34+wcKo2puzaNaZi7742YK6VqqY1TFNPCMI8O/r6mPufgFHDaQLCZCXKz0KilxVpU5QfWyg2BYKHFaFLYSygqXpTdIUIf0vTtGUSGsQrevRxbaeY2kKU07Mz1rdE8QHJCaKFGnysmTo/GOJTQoMVZ6QrWZgn9BV+EqvYbs6RsU84uaGwzjlq/hXc7C3tY02ZptEBRJWbU0aHnAHDmwsQWShWFoWAUIBXgLoB9+IFMhncE82z2ekSMiVNepIvsdpWatUACVCb4W0pv2e8B3bmW3KPUhPtW2sF3hJYVlOjaotu42OkGhN/QHSIu+1Og++Oh+WKIKB+tobx1yvwvS3yeJoPCWNXHKd5xLYBmXnpS4NrHLRT7scqWDgmXtPyVjsQrjeAJWDGUyyqcdNqcrYUpUqMqY+noUcaoB47Wu2fcYyO/K35BMWRixr+rhWgbUYb+29DZetV5WeAsPBuUn1/9UquFgkqMB8gwOnwEuy/3EO3tY21jbz4YORGKr80prpbkW8dontCw4WziNPPK8D9us9un0J4VbErcBabxKS7yELB+Ugtqngh2DLPyf25xDhm1qXglLV6RUMRQ8K+Q2Jg6t9P6Ck8fJ8crOy7dVks6a5E0ZZRD/4jUop94oJ89WItdlWKlxS1o9nYd0nqYJQyGNR7hZ7s1mlhYcZALAzkHqOI0/3h99bb3WFhpX1ljIpt5CAnxXYj6RRx34hqq5kUyVd9OCH/xAIUVvt7wOkTxTN74ZbAsRPFfSRuFG9y9+/tSIXXi8X8Wp4ZG65WX0WlsjMouUJCo18zPkmefWwz2ZfF6tcTukTyf0fxThHMZQA1SSGuvtuDBI4QXi4ssl4Xl3eecc6C3itdiLuMo1Y44nI+CwwAat1HrJX4aXAed4JiB0Pg+e77AfnwBJvyxzeHgMA/yVj9UnyfzHCsu+O0mNv8F9yseAOogzsbBD6jVcjWBvMOcsMNAfmeRtaufAr2rmriL40uLrQY0/rQgxV5YBLpPOs2j99UyAeyvdoloynHpIxXKU9R+He3av9R44TY3HhqsyDDg7ICrlmMkSOF5XUu9CUDF18hAVuG0MTUkx+Y8lLdaLmlFzAEvG0fktZsf2vKMgd/tqk461YdL+V14X6iTq5vIULnoGd9ThK4/CR9AUYvIBgNJhqtDIjmhTiDhwNiaDlcAkXMVG2WUBuJoEzcfKwyyUXAE25Rsgwn4ICeHuxwjV0noUN/OHDxIxTXHmwaA/qlaqX7/fvJDfJdpxS8EPE2iOqfK5DTGBiLwME3/qGh/IB5JAGj7CnZBJPH6yXGb51CJJ++j9rPxL568CZW3gxr6CVp60LjNHA+r4EtM178prWnTmsBGQntySBAlxloVz2DZC/6G0X3Moy1Yn3jeoKmQ2QVEcV3s9Bvzs1EI+yb5+yM5BNOrV3jLwDHDfqJURjPENA6/IOa7be9lQ0bqGiDSZZz+F81+rFoB8AVfLhRDD/3YMZJXwVgDaRpQ89g3TvWVliH8stA7wzw1SWIlBPKVl4g78fAHyfbM280Vem4eU08qp2Fggtk0jUCba1zaMik0fIdYl80FlMOuJv7EoML31ESJCGyr2+2XvOF0pWYikBjpOQN/6U7Obmr+w7PZuNQI70yO5khgmPxLqOu+DYqAfXjWog+UVOyvTMstVpgYECyn4LldmRNW6x49wP3RLKIBLxW4XJft6jFTtTa1aUjDH9ZOjcrFiHqm9b/1k27VgBJo299UCUc7asrU4dZ2C3ljWFYtKii7vtA3eISzABEMelXjCBwfZgAGAgxEC8U/40tStRaBikhL5bf3SU9LBA6+uoQxMJ7iah+MInMyYfzH0iUK0f0OLYDoKJLq+4zhmvFjA2lWBd05A8hCz6EZu682V2B6FoYu4YiJokBpcRq2Iyw5OvgmTHO1VLTF+LdfCpnI9DdWX6hLFtmMq3/XZiWgH+/yDKC5K6aAs+B/cfXzGzDKwHU5RlbCVi0UDvY70Is7tAsucePDD6RgQXcm557IGSXcxrGZ/d6ErRHQS7ky5kJGHIy5xbwZhBd00W59MMT8V//mrjHyRnwWZS+mFV2vpujmwsCaqLpgCcCCpGbvvCtAutMWibomrRkDoehCzQFHfHv8C/TfGuNBuDB6LPZMX3vm5DEoX4c4CTHiWoiIE/sghzv6h/xTcojJ+ANvguIVeKBArgjh6AZ5SOICbDeb7p5SF7zkjCWfTTIv4gG4rKsY2nkAgUaeBBT+njROt5V5mc92b38Ui7jIUnxY/9LBJ2GlyCSFA6MNCVX5wZtOivgf40qaWNN1an0Kp/jqY+9i0IQYnuuJlDE40lQAqtbQDnL/MTlX8At3wcaWbce1IMBHLBDP3wL6L+lc6I0iQRe5PFHB+o3e7Xm9rVAAR7I5f/MyOmsmjHlN+Y2jfK2yqY+w3LcYtGdPeOWwf0PMpnNEF0XQM5koL36jb/yKlcJJMx9a3xi1lnE/R3A55wSC7XlXM2TqMpXehT+Dl+B5R6gin4htjYb8sNkVBd/Q5a7xp0Sca/4Ag0o1k90XSaFL/xBgFM8TEDk8T4bsu00wgwBzT2RzvP2kQvLj0ZRnJZgbf43bfL0b7vdjliKEjT4BhysiMpIPBI1yFDPMFmetjbKxYduxoumaD5qGyowZ3ZFJXLyxztVEUMui9h+nNVNeGJNI4X7Z29aS8BMxW91hjWSRQ2rLOPZIdCPDmW7E064R9cQfSh+R+940hYtwWd+A3vUM65g3rG8B4VxlELdVd1RNjsi7M1LWOlW+hWWY7kn1NnVLdIejjo08OQXcmmfb/JA9djy8QDEhZl/PdO8kwrncTsir4WGEmuB/lRNGa3OET5QHgBeLo1ZtyymYMrQKOSbphstAouQuRoHLvPcQwJJqd1P1IR+4QnH2m4oBpONSxPbh02l2VrVa9c+dpmCigPCNbMqCHjLQkXM633wjnjPxF4hghBb9oA3fr8dksc37HypUyaVL3oOvk/CRFCRkC6RU/rwtoMUuKJGebh8NlSisuM1euzNS6qXiqQ+JoTFPGUjNHpzcH9tGm7vwhMZPmb/w6et44dYyFSaiO1i7BKh1xmxKtrorv69Gglm88Il3wtvaY7NYthiCLB/rSP7Eg1Y+F8cv8qYRCz+voMMedMp1xec2LfzQ2BinrZFCVBtOn7e1MUhCJ8YEP0Z7TubnZNTeFubT9wNcWcGR0iAqHctzHHYq10cVKJYg7yXDmg+0mY0AKg9l/yYb/VYzH/T81Qk5ctRXpgd9LDsZrwnXksRY++S0mF9/sQAti0LxBR/DElJJtNv+B08XnF6Lgh6Ad7Dl+E4gmSrB++RiwvD0UeS5P7OPOr2rLCZgXoOXKTrgh+eIYJa9t3r0NJ7DBR8cPxN4Hp9Nh42jQ4n8v3u5JtZnuVEwK+TeMH4MV1lGOOK78JFg4esvavpn+2IgXNKON/wnCG+PadlvZlX4V/iSds1Ec40SxvHApaqyaImy7XottcS9lHUS8jmAh2j8EqocbK7IpqlZfujSW4pfujU5FF4ICN/9MnpKqxzuTdkpLyNoJ8/Hjnc+YAwikGQh1yoloMRqpAbxiQrKNEwbhESd3CN940fA9A6f5oYK9rBC1ybgODo7VcX+Q1uQM/Ypgxp11I+BOwi+9dRIq55ifBFLxYObuqZp3yBFM7U28gkJw6noPL6t3DopGttWJbJ+a/5Kiy/6ppuXbPaMvuSaBD76kNM+X1nBPEWXc3bc9jyfotv3jhDvtVLGXMpUgM0ttmm9jUpzfTobLEWZ0767/N9l3PREnKmQN6q5Ns0womK8BXAL4kvfJySfzsTSpvN1DgwCpWyr7+hMlAsTRb/ZC9e7Q+AVExZY0rZ5EHumDZ291U5PNblAGBpB/vI3WcaW5IhJ+V7HjGH6zbGHQbxOZaTKFhaNieRxJND0GiP1W8oVnbt/WOXS1dc74vXXnXuU/QZ7NZhJkcUzESTGo2M2dMjvz3u3MaEeYgeN4F2s6bzxwQ92jLwQvgy/MfuIpMjbbbhOxLZC7Ghr3/hXY0FTVt/2+5VE9Yce4J/kOCu1xX/zQM7QeoadBzKVMK8tjYKkECxxcGE6Ls6+3NOYW+oDWBmLuZwDawkESfW2CxCnAGFX/KnAEbcNyVdSsTkpfHQ4JwKqFMbwVIEvCaLe6dqClpCTLdLsh7TmQTUSr67eOJN5ipE+JNdLHptxcVJR7AMorVTP58MKZb1GneEa31KHEfcQm8KUgSbsv6XjQQKZjk5nr6funmZ9/4xHq/cwBEkfi08x16KmBV7KFLLe1HktyP+x24rlGCsqXDGtobuCCg5l6TuGZ0RAtfy44u4Tu9R2xDA3VgwfnoER8G/FBRwmaA70+1/XWKUZGouw5YWKS5RfXzBVi/9qPh+JTlTsZsB7JCY6+ygQtrGMWxqB6jfxpZxb3RY671WX9m041nFm4+QiWqRkEFFlUw1oHY2SAw6O5uKY0AaAm8dDvDL28EzkrACxJcfbKZQRtoWxqG3S1NvTEWgPVcpdK7RCUZDdYaQf77Si1h7ki2nG7QCvSHPC6qM2HkynM1MmNrbO7cWBxuWp/BqTHRwWrNQqfHs2FLreKsC3cwYkiqQcYCbzNmH1oV02H8CMSwjnKzQ/GDCR0po2pedrNUDv2b3kBSCLF2Y5/+a1Kk/O2TEGkygcqx9sflPRkaoqiGg7Hh4WLokowmHHi99gWdCo+kB2rf4LOfA9GCzu3oF0UBsCBO9eu06oizOVBOrm3RwPIepAmXfeZ9K8I7rU9eyxJllWGXIcG/jvYNdUzajjy9mmAGywRPcBxuum63vcn+gEzI0BrLb19CtAzkncC37hQnO5mBIE+Q7wNCfDn9c5vwfHoOQPLnYBlYT2zeUWtNYBV652+HOHpv/lIEqKEEzWOWMizgM7j9YVR+IkA4LGSAo6lWjfSkONYYAjejmba4OBa1w9JPHeUk6tMmwSd9928FDp2VuAaEKAXsoqLSyqTWXt+ivoVtaEz9hjWhfOjpNZshtCl50KgAxn16MRjhIfPQYG0hfFiDvt0YDj3g6I8vlMXUsnj6WA2Ig7NKUGEPiqsDZ8EWBt3teYTfBwGtGyizSVjIAeyiwpAoAO7cS6jm9Cgbe19lQjV4jq/sLy1XN0SraT1XW237+eToBa6FwN8LmX5ti6rykvrnzw8kBPhTNhIyoen2Y7tVkDSClBp+fcUJ+5qRb/ucAjkJHGeFZ9TL8LipYDhLBBGdOgA5n6Ux6t51p3a37VTRCfJ9gOppCdEJDmlhILAmRL+oFmzbND7i6fTrbLST+dIteAMO3YyiPX/Em4wEr2qtX/ZpDWA2IqYELVXV3LkVQBopM+oKDWkh9UaYruMqauGarWRm9GA8oFTG2Jq2ROvjvHNihxqO0RF2iQwE7CgPkKU/7pF6PXJvqyBe4HEtma6qZ6Wac2Gn3l7TOqBxlebIL8IcpI55afREzogY9kZUVX7F0suGAQLFNaLeRqzTZwE9OnAWvXCBoDV+7BCzCO58yuANJS+RUXldGyarYYFeQBUXHpS27ss7swLvcN8tWDG/T115BMOdisp2PvGWI3k743Mr9mrlUO3U5BI29w6xEMzpaOCe1978jxMH+JFDdMGdCd8iSqLrwAwI6H/zLRlnwcfQCKnV0Ys6SrH/T2YPZRbpq7TAFRKC9w4rv45N+d17Z1ZaJyMpP3qlPGtgz5j5L6o6CSC5CuIYDNAxZlrlcMk+6CF354UijZnpzNTlQmijGATyaZJW3s+25iHsatq+2bMh/Zhr1BtBwpvff1VQqKYprkIkicuIPy2woBy5362pf33jZ0ZwjRD0BZ8pmGh8mnc9Dm1fqCD46HK8cwXKDHAdfHsJ6Ahj9Ehj67i2cKzHN6UK/QLuesTuMCxErBXMlmBPqFo07pG1PCpXyO77YeK23Ief2cdNBRA/PkmR40ksjrJs4fXeVym67xPujJIjUpeNEiX6nKUEMLJgdZZIuNKrrik3fmtjzmqmkHHG9y32+fus/LmITd/EKf/2i4gxiuU/JMdeDnzYglXW6256KDyESea60hHybARmGG/RgVbNongS4wcXL2Ha1IMcJjXDRLpWpw62lWGrpFsZrEuayFxxwPqBQU7fH9LuruTQ9HdY9AnB9PHodgauCq51Nvcy5sGUGcN6Hs1j/HvJd0RdKl0V970PScXwbSPWabxj5takI42Lw5p8onHLw/CcLWmjyFAnkvX0rWSVUikLEQEImN5HBqRGtkOJcxiVofBOjsMjIxaUFYaY5P2s46hvVcbkvIDoIf7NZrtp/1M5m1GhSJoc5RfmeYnupzGVj5FPPA6XQ5ozoZFQkemCbqpe5QYAdm8CNwxBL6hOimfH+0WWposzWv/cpsS0JanH7GAsqLqA+BzwWOJ3MDnSv19JD4+7FJWg6va3Fa2dLx7SCUl57YLwvGLjimJCklEsxri4CnX4dWCb3QO4szqnpJa3kZxYO/t5XPcEpdB/cQKiKQderOdjOGN3QdF6Yn5xD4XyrHkRb78PAgOjGZAK/LJFaTHumxcs6XSNatEkbfQBniDP/aOJCqjDQzqjh9gqXzXPeZVKLEG1QwKFJvku9q+S0zhc4a1KCWx0bZ7No5jihWyn8D4rHqfQjt5d6L6dbZeBJzsRhkJcu8ArVVZ0xE5gvWssGTju6CeY5WL/g/rlnHTIntXXcag8awrgARBWJ7kGF9qBD1BYPfCsr9S6yBIB+NVp+cxxdIeuc82h0F5X0rGz8BXQCFZNxVYsySI2FIy+1HfZskH1vZdexZFlUyVWhFl7OMFhkiehZOLeFvN40Ujr4JsOD3DpYzacirSc6fjiR1feOx+qT+Sa+VdjK5RnW8NrYTq1hK29WFpJkYcj4coPv2z7/jJOzPpoTu4Wt8KGUJnI+ADOYOo/eDnDFMiePHOfN+PyNXdHYL31QjpXGphNUMjEd9xB6dMgjIe8jlr3w3eZSr1o04gTx8+9lpuECFhIUy4juINlAPTOwBMnqeAkS1lrCNvtqrB24xU+rwog8fpw2oJYE6ItFV66ijWc31QgQs9NFvDECzsQP96snu8j9W5lGjFs+pGJzK9mki/NwMgwQ4w0BPplJAITYxUehwZDT+0PfCuk9km/2lpo0MCxs0xHg2RWEhFP6jT+EPlnmVlYmeXD3/kpTh9Fwr8TOW4Myaj8vZPYso36maR+vyQjJ+08i8STQxjbPWj9sqRz5IehlG7Fzdu0qyUFcOobu/PXk0ij0kg93AZ0pKjKdc8e5PFhATUJQv9xWP6gQ1uQvUj/BtejwgC2nuZSn/UFfFByA9o2uzO9HPVFFoIKiaZbS2rpXJYdrusJY7k8bct9EnWckT0AB8qd1Nkl2TSW2fjihn03ncjfMplsx0e3HTxzudZmHI50yUubiU/7AKW+Ofa/tUjX7g5FSQNO5rLqD3XjajyMq8bYA01pZCRfXMRTHIPRc5NV6z+rPXErSrgZY6uaKlBu3i0CJvQOqPnisJrNVjJAix7urSepwEilgV1KPn5zW57YOSFQ3j/VuvpXM2krH7GaE1WiBc6v/UIdwmG+9QP8hLZUTI8vN6GdlBOnUjbLksgsxkge1qHsi7WM0TXngWsC15sKeSDbpxR7UoHvhF9GMByM4JpgtB+wZSH/MfsXAtOZQ41bkeP/D3xMpb6BMnVo2CmXKwbCgGv2uY3OxX9bsdYoR/7d5UxrdlMQObAc/enTjRhCHrmxKzQJr9X5GSEcCQo8w0Pkfiu++Ax8m9KJnTu4Yfa/j/ID3zI0NkGbczJSWgjGXFwQH76zzEkjne6/TmSOCHf/6AQ6qC3u2n9zw//OTE72EeGEghAu1MwWM0NKAd8wo8K8jw0JI+ummjDaKYxwyUDxAnQJq0RGjioruS5blheFKj8yMzay6aAsLeGvMs7cabpYxh64pCNvTGWIlCjtKDzNhtRyfJpDSTqVkC+Cc1TOz+oGvixKcy8jq/KznGI9zdurwTb8y/ianYQROAve+EiEufBGAg8bBfwvzAmbcYpThzrLBLgMOaeWItCKJZFbi0k5FqBVWRxzkv0xHW3mHPrOYzFMEuB190GB3AmKS2JfOLwh4AAYh2M8YUcIaAcaYNPoMuPC/ywTWJxVXUBxXcaswnKP0lzuMfqIz8mSIuvtvpPmdeMZQDjvqUUut2fn23QTJ903TM8StEYHSll/PQPpHhG0f07QI+6K+6qhNrb/4D7P4GR5Rx31/RAF/KXKCrRViFtfmUgIEEgOzaJvcv35H+cRGVVzPcp8SyJi6WvTGl0mOz8HR24X9oj6+5REII16ROJE9EOWRx156E0XyWUSSHgqPllVLI4r8F8C/ROgIynXLii7p2BLResJTnFNTIncdwvS4g4KWwECpM6MgIUHysfjt9xssJ4Rbi9tXJXBaJrhIPJ4Je3qYbdfVzucA8sURrjEwbg2zeit99VFjBC8ZNTEt/3H0/Lq/IB38oHrtn15su8Kzxzm1q9KmwiQQf7UsE2RAfGOHd3az0HP5zD9bSXXz2BGOdjlOJrpzWVUSLqFlr9lhLZ+n5dt/c9UIpREsdbzUFqpptQAXi6ezr76H/GUykpM5NC74EIwiDh6sDeRs4cQLgBOJinCANP9vOwg9VRXCa686C8LTjlKpwq1yOObLhmZN/Jnx0WyMGePoZzhHFxNWXOY08UWGpzIQUzYFu8NvsPuaVD67MhVLspzO7khHeAx40DK68Xtlx2KNThiTMpMF9FFHRrTyk9vK4ehhajK1LIjAYmWIlrGtSRS3dTklKttWUN0Y/xJj5sC+lLmrHtWtalUUC9D0Hn9+nZqCMUTebxLq9Kbn+PXX6Df3/8NbBr6N+GIKY0167rkq6EFH+AqBmpBIn40BY5D3YbxpQidczk0V6gi4DI7HM6ryI2/dv4DUuOV/j3sdEH+23u3+irc40mV9uvnfdGbYlPGHjIk9C1758vOI/VIYKPngZmw9pglUlBCZMIrttuTkzxSpNjuTZCQghqG5hOnAfKbe2G4DZm+xmPEiqMESw7T842ngXycGBjq88XD5MAAZBLOW/M5aVt8D9IAZXNszVTxzCo2V7FLCkp4zXN6JzR/KYlIHY1zeUULdht0/KJDIvXJIQN7LucyCYuCRwT2tO/rex2xBAWnpOiBN3x4HFbMJs772WRRpGVFzeAxV72bPDx5CsZLgMh+vwHfGQvF+0Tev07RBuh6w+YkzCPxhM/IPY30dJ/5cQpCuEOGX5BkoFmDj6A7bq76KeeqhRdcfGNnvrRFMo+3+WfWZ6jFJ3FfBrmDGKLNPlokrNU+JO7OhVkAhaFz3I2rlmp2RKE5YKEkEegdH+tcpJSpx8TfnNinUKJnnJ+eJd2nPDo71n8v2qK8Bx8tU6HeEBS1CN4UTet0o3hf7BXFiN8S5AEI+4CWvYi+U6LVt8ZLNjm/2XobP+6kgxUYDBIEu7IVXNhHg3vptx5Sk9BcBaWSNCKSmV0ABunhjkTHDlJJTd0l1pTcuUDO/FYPqu5/o1OcPk0vhq8ZrR4OL+VzYorms8ACAnRl5aNJg4e4ajS4WmkAJjpMww1J10+4JCvYX0dxiomoe6BUnj5nJaQbIBA/MYKo0J7i0hASgQAMRmaDPFDJetqAXPgQdjX9OAU5yrCtsWjFDbgN5NWmvv8TLD2He1Rh05RB8iCxc+7/wyUQ2nKW79nJcReAsT8M729BATq9b6SkiCe5BvaXbYhGax4CDfeDco1rOHp6OH0WH/+tSU9LeJRJi+JLZHehA95jxOXavhEnOTH0wBMX3HuCSjRZAPvaTQvMJQzlRSfDM3vjpITcXUWY0KxJtIaagsmyRKpQqESgbE5XA0HSIC2b7+b2eAAoDx1ZcO//kHvgRjp14xN23Mp0YvH8OLBHfJi1SgCjmUA+HJyo/jfwnpIBR4Ufq1KS5wS0RZD8E7K9EUxqJtu90KopN4wpTSjBVOtE7fSX8L72aD7Xms84XJ34FcxLUe4RheafasvkHmE3ShplP2nKUo7SmcNje3Nfc+xJ0yoYfhriF3aGuJFdDmRtaFjIUZR9lhUojuLDIl+HiSbuXWFvSf6s6m+svxMcCJ9Vnc7Ru4w6RUqN/bj5Ei2RBhpeMQLst79RCIwUCqIu6od9L4LrYAV0epagqs2nNtSoolOMii53zWm6g+BO6CUaPEq3Re9BtfnpPStqiXsxQoa//VJtAee3qZtfGIjtKnTWpKEQqxFn/9hs54RD2TFJOmU8lN5bbhwchwWXw4fouezR1+lTsOFu0C2iIpzEeu44Y1scS0NdwTvB98kQuckBlp2afVM/sph7s1EH0SU1eX4fTX0VYFRuacR36Dlxb8jTtwE3juT+CKaaz4GYy0celOYwP/kpJB9+kPAYYe3OaMc6wW2RtjcUjHd229kEemII9Xlwwwtv4BRGwJNK3iePC5tAZgnt9VGtlF71HLnHgpqCYXHWiPJge3n0uwrADrJEpXK+mTLarn6CByFnwXYnOObX71lGbBCUdZd3nd0d5w9iBbT2VihRCKxvUD04E3FScNWUmmpkWK0fQ8RbYyTpR3bSBbt+glDEbhs2hNL4l9ncw99AfUUAlPbEXAPtqb43DxjtMMXG5L22IneQYVfwOCrSKiByEayaAQEVIqhSdlnibui5AVSL4FXgSMsm83OTNpybxOQaddve8Ie45vXEkItfUWjiKuCmK3th+3ZSQoAH/5xK9LJZzsgHXaQUDznmoJneK4wSxcMU2nh/Cr3FF2HGROafyWnNex8a2VjmtDfkD4+XnUdk8qqdAPoIAzXcIC7r7QfM7BI8Mbyd5TPCh1H+Vd3pFP7Pq5L+M9dsuhHXjny0wwAAvGTCI7JRjpt3Trr937OXdZG02IKVjE8W4HumwdG82GbtuXbGmGVc9Wh0YNja9vWEzHiJvcR+jn+hLN5ZN8hSaSDAY4i1YWrXyX+UJaiEkmhUkS7L3Weeb2lr/jcVPYdDL9/SvgUhLk7yDJGzB428PdKauTPNvpKS8a2vT2cr1IL2JfiI8rBp1136oQzXSVNAlKfL+tbKo2pJSTNW9Lhj8UoAc5CjJp6xaMPAkLYVZ3KOhpgVKHlYeQSQPWIwJ38C9qrpsR4lN0mXHPZclSyUKpEFOo7YJ290iYB20HGXmjDzfYMnBSxbjuVdHlyl66mqvGXvVqOglsdjehTGvql1Ye1x5N6J+BHLuByPSgCBljs1Aap6IhBLNmg6QiIW5YopxgLbPuGHeyiUaLmZ4SxdNnGeYMhv88NWgRu9ZNdbgt9StCLI+MHH3qcHwn8vuMJ5rHUZn0gj8nPLTpTA3iQw2frcMAgfDYiKs7ZmRJWRX3IJLjVfiXfHBmXqsBy5hHds7VlKMzVAtWV2IQ70O8xYafizekHOaSINDwon8cLPjJixIZxktvtTKvG7dUAyL2fVZiGHXUgVgj5GRvpSOgm5ykpJ1Ef9oGn79UWietuWBJoh7WseYrfV9DoA+bFx9rL43Yuvk05guZrdK7W8ZLq1QtnHhlFK3faRFUwIVDo2TfWYqJFA+QrW3GcU3eWx3X2SA3FcHip2gnwyssPCeRGf3TcqGgdT5CbvO66WqAoiE43JGSy+ohmCq+n1d94ehChJlDGugiO2kbc6acs3LVuYXHZDNoPbS6Gqwf6pv3S10aExfRGoAEnohg35M6oqwFx7rjf7nw6ehn6cUOTrridDeE2fCvlP//9HkfcH6eaTC9XC/4k11sF5AehIIcZAX5ytcM2pzAcxTZX2obGaZzCAOtSTdRBp2ZfBtju0onxjh9wicvpuzU6/ol7fN+p4n6+uJJ3pJJILOeO5Y4FvOzlq9khJClXu8X32a7COJeiOZ2rh+1JN+oe1aj5j3QWFW4OKtz3vZngq57pYF/s3Hi6stVwKfBt5eM7zw64biYzMmqL7aTU+v1r8Hos+6LeSg/6RQu7YJ4nwoofeDw2nVvVAeFWa2EUJZXVPbVXBH5bB2dUKIsXdM3vxKcm/mINk8WGmmMk8va3Tb8FvXdLNy8DoOvOvgdlyvxK66ixCYVNYyasrW/P1TCOc++EEHcrk1nb0D65AOj86NNgPHvkoNmZhMxAnzDM838jZ2LqiWF6mWGaMoANWmUviuF8uCdXTnSzRihMgTx4/i3ik/4bEhrICiTcoCvujgE3gmbm0/M1YgWbgGz2CS56DNIo4IK8Vdp4P8C+Aequ6EDEQQyqmhSoMeBSgVtV+pxhu12FXqTPzxC85KXOFnn5t9gNaNX3OXLpfgZgpnmYBwp5tYqgOFRMkTF9kg59eD3zSVR6OmJzuh3MMZgGJffDwDfLwz6+bZ8l/fwMxy8KgH1s6DqbTHGyH0U6UCROAUC2f86/FiOgffCjZVuajfVwHim3tiUGrTAVlg5HoCES2DuQLb0ynDRyVNwnok8q5Kdo8/altJZvO79J/jPDoXVUkN0ZF6e+KC9D7ITPEzGMI+nmf0aLVGly7wsQLK/cKfqDf2Uwnr644evQ3dyoG2E6mXJjeP4hK5XCON8Ux9vrJ2I3SaQlvf/62L9rG7T19mazX2nwAprrRFwXO4TJOMp68uaP2avFMNnYvIb9QIrnbZU1Lei9Qttj9DACffgSAoCOjfyClJ/m4cSSYv7mfkZjassf8YG9cJoYrhg/4AfIj20M9mTCBN53hFuCeNiXb/TP1thHsexj+UCChX4nh1Sw/uQwv2fjEa7o0+lPpB3yS9QDm+MTWZ4tE6oQfTlQuJp7i2DVNT1CTTscDUibqLpviu9tyWTTmqBs5AfKgzMW+jEr4mrxw0362/pg3Abj5+pfstpjGX64q9LWLqrx3+qgJFHwrerId+QjjqdDI7fxjY41Aptm4afQSfn4gEyiPn7NyvSjFhH52O8ATdzuSu0AB6/0NjZq6JcwEKbrjZz7hwx+SOp6XjktTBQjEz5Ddd1YtCR/FRuxpoV7xC1O9Y3sDE61kdKHc6SStkZeXB/1bHTxQrtAm//lTQeHO5Zpk6Dt/x/h7RGLDnwgONQPYbTsWOxWgMU4EWTzrJgQIYirNU8YWlin8rtT/HCRZBI+uK51Hm9kC2J7ROJSN8V8DwWzr5IpZ2nU3nlkimVSPpl74/gADUgDFlVzkYv664xBvk6eM3QhlDRfxQjcKK8TT6Y3sR8LtiNaj9zt/2nFwJaSzELPsAtU6lDYjut9Ysp5G3ZE6RK+Qng+Qn2PmCyAOVRGM1/7WcmLNzu9WNekNRBEc+xP4dILzVcPEEByWUFtVWaC+CxmPgAUQnaACwJ5kRzybGqD4ZgLT+N4N7kQCvAoY87sobDPLYroiTYDLuTMu+1+p/R6PtZarw2JFymRNb8clgRSsYg8XjhvKvnpJ/X7Qjq9HeFb0ykNmRAdjjPDDYDV79ca7l+2/E33n7bA58nUko5uBgnJ4MpclnBNcL97gl2yB2WD4kI/eY2nnNR7J/obGJvOn4JKV/qoxk7XOcKBp0j4HbO/cjr1PA0ZhV/+t66NE4Tcbpaydt9XEbJuYyRIIKtXdreaRvi3uxnK+luYa27SfHhRIFkLsA73jr76NjhJNXo0yu2IaebgjK/z4jC6AWA3weq6xqfFeWQu23WzGhl+tGOYB5mez8LisAdijY5VLZbkpJTJAiaq0PV1xL+9aUci7ZwOgOxg4727iIzTlLwHeojtxfzK8imtRGqINEpko4iVdz0ei92X6wOePjB0pJu+Nke70XUi3hI+qzSR3SsDlRtloVNwWVHVDhAGhBdhghSR2kFIxbUkt+Wvv16GrZbS/oXKh8aYROsHmqkeu17goVcCPwaLfY7xRwYAn/mPBm78yfohAO38FtfA+z/5fhcip/yvnYC3m9gjuRrBlhhrWwsonkMcoW/8bn03xqKCoVVGHV377sh944FrwtO9W2qRlooT7+LBP/bNfItsCia3XuZljC/+3+yY71lYDZ4Lxb/+w1OYUyMloeqZ1cAOCOjfxLO8n0ZtnmSmxHMettQAIVhDziUD9pIowMXX5QTpJAYSYOKmBGWkE/P+t/44Kzhdn3+zE4iTjSbFPFeAtZtBe8j2nSKEWhYVKqI31biMvLF7SbV6PwDbOFKz2GA1Eohweau3ji8CoL/MnLnzdKehSMB197luosRU8HJSXG2nHjUUvJPb0seM4hpGfFwq7qSEPez9SFvMllIb274+B29ncE0ypI2XHZPEp+GSQ6iTwhwaGYFXPswZaBM4f3rUkFOIifv9wf8P5+0Tuv995b96Q42qu0VQhW9W/deowItWNf1dmkzn8FpHDR4F07hSv4apbajyhaIBKDDKcp2bf511JtX2J9yJN4cX+M6Rb5ek7pE9F6oYccIIGr5RTD6iINPQuhCiIr1ujLXrhlEsTxV47xXxIc6PavqF/r264yD1Mc4vccX+N1K8rrPvLz7xC5bqY254XocLdbwdwThdqH4C9bZnNNWmqFW/Uug3pS1gC79BPktgrYWz7m/03W/cDODmbunHS4uZMRubQwOhjkfZB+EF6+pTkP8+wlrDt76fliznqGzxnnJh1+d5k4kzTI216MasSL8Ut9tWbzQpeQM5XtgJL4xh74bEFAq6UAtr36j1xhk7M9PPULpZDvShty5WrY8T7a4vOPRW/e3dAPIC0Ta7UjQX0hJEXWbeGZVt5BxLhN/Bln/LsOrCrwyl9RUFZTFMG2I7Q0nu8jTBLgwAXey9UZx+rtQxwNUQd2XvQkQdZejKkRI0qgv0TGFo7b16UFiqtiKb4L9MmXfQ24EeutbQduocovvjharhy3Hu6kjJEr5jKQL2ZBf/JQ188OdiDVzsBdSF6MIzundTf4XWzZNemzJvBtgKnj2TMB9HmobcjlWRF9LRe+MqLIsYgni6wJpnul33AyHtb5y8V5kpW5KCtZQF0J+zycNuzqKNOEzZIX/q9qTXBy+u5YhOHtW/3MLBmnO34Z+OQyJ6nQJ15e7obtwVxA6kTpx9AI0ZuVja20QvXN1PbvdI3LdHWA9/GrJzgywg8wZniMcB8E/9m4ONBqtMtzT3+c67Ff/h0Z9bOV6+gNSv8bX2lDZShKNQ4ed9pqJ/avTjt0E6jPJ2Yrmm0sshQbwgNIaeckTcb1Zt3kDjO+DX/rsChsiGKC0JglEVYO1y3Af46YC/sLTtO91fbj5OUeroBl12Fb71OeJke43s1WXJ/PUkJM/ZoF3RXD+6nyigSGkb9plrOAhFAq76tE+D1M1A1JaxWblYjdjLutQv11YSirvyE8vxAaq8rFatp+PrRVpqx2TLFXNblkmG61/BKZRSc4SbKZ0U4fKlJ9vgbMEfLFEnzELp9yJRV3yF3wWUdhhohE+pZ81Wwo5ilPxsVrxnOlkNoOO8O8PBmqRa4GuNpuv4c+0fz4PlSKLFMKIUgdBilvMF9pwhjZM1SG1WOrI+Q1Jnk4p3eiPpRcGkH9fnjFL13VtGYyJRw1PtO95njwjQtcBQfedZ9+u5/7URm7naEMusnaYLZbiIRHPPNezRkXOUvCkc2l/1mVCpl66TJniRcTyRRcjaGHiA6djJ2WbrI8RPzdK5c1e/IoNhs0DqqvAm2Kxh/GMD7ELNo6JXqMqQPw/KQR60PVpP/+tz2yEjk4hRczGfY/frILRulHZ+xylNjP8oOvb63uxnhgmGUDPHrwme8AikkcBDzOyklg5IVpWbvuyeAmkC8aR0nUdAjxQsbPJxfZenPIkDAez92pwZ/ry7Jm8AolhJARvvQnSx8ZzopjvAZ1OOXBCleR8vqRuRwTPv5q5pbAohw4zNcnVYMZ53w1wRPZnlfgDDSsCEcvr9M5BhB1/o62/gApjnJMnpjccw34D5NRnJfeV1+h1Jw83G7oS8cVC8QnGhVxziRa6nDZvGC6quGRz5l36r248iXgfdT56q2yKds1fk4nHaeGmbC1GSq+Bhb097X3rpGLmDLhj7EfKpLMmp+oYAmMaGnwQPgKuoNO5YrlNq7NqWqyBPa13kB00Eh+Jkmc2QbKs8s2vWABr6imPzVhy3CMBWTR9qt+S20UB60O4pg/tfOJKdwgqFKivJmmyP7cLddHJrGrkWmcEuUO9fs3GDSE3zZkhayfFGeF6JSgvxtZcwuUtXcv7YmMKFKV2ui9gX9bPJ94gwzKjpc9x3KHPpJg63p6WWeSmZ7nGvGnRKqY2/vGbAp+b8JwbROIl/jVNRYzkW5tpCmwM8SC/N00YF7F2vtUbgCyqE4+B5ueAIqRnj+yiqyh9ybuAeWxLPNBJKzi5AYYY1OPqLDiZFLsPSfKhlyqsPwJSfNlvObaNsy0hCp5WV0oSQk5oHw2D3rmYZZWIGaWzfdLaMyBEARnjPRh/xhfLD1ec4s+eMlQqMM5R5ICRBMGydkvMBiNl5aFvvRp1KfSK9GeC8BYAUUA1MyeZM3sXN6tgtwZM73vWGw30AFLy6/fr8MuQM30bYB2enYL03vfX/zHu7AIlQsNSim+e+0vpU5ugHrVqDsWa/62aYUheKaJoipMTwRxIDvMa8mUtoJoG401zu4pQVNVdF6dbfEIzH3lPrrTgoJWQHxU1O1Twm38T+hGyAYkRqTMkfs0dObC2SbJRn+5fDVRylepmVr2MZ1rhg3sJ7GXmesN7FzXL3Xd+Pyu5VLyqbhroH4dP1g38QmEFSRrmr+wv1mVhyF5rY7nyEr7SK5rbQNjnmIhUFi5LUM2NPQCRUrmrTgpXaXW4Yf372ZDav9GC0K9PRYn26Edk1IeAdcxniIWyDx+hfvxrTRK6z/7MMhtyAQFOwtJiWI/JQinXsXAIkJ26uj3xzBlCyYab1vx7USxYR1oNq/A6hXNlePuC1OV4U4cL+Mqwctt9WvyhpnFm5E6EaaO/IrOyEbU/TQLe0sOUozV+WV8ziTJ2Wv54izLHsSJvl23anYR7Pl/W+CpEosTALIlSpRvIYFMS4o0jLV4Eq02NdynSaJXZfui4O044XVE1r6xsPZ/kWOdbqWDplFsFPV9eXEZ4A9h5NrvDHyfc2UeERW815Ges3LO9U0SCD9AwBB2nTAWz8sA2QGKP2xKimvOI4syjbZz7kNjZFSkSXJnRHK5dERt6zW0XZPCsJzb5X2nEmr3ul7pECAIzZL7/JsTdJ1i5HT37XLMUwsll02qRqL91T9BF395NukbIP+Dry8ZR/XhJNd/TZIdBJOJYIfB7FH4j8dyYduxMQO69R773tevGrgpA+WCvxc34oP8yNBcvuHgRIqA2arAOabycz/YZumpheo0N1ETGr0SfEw0GFaCdxcLfAheqwxkcqwHQwDnSOxZDXTGIlDFDBfVTGiCwHgBQ9VKJEZuTqmyZOFy0AOX7ogpKj547hL6RXgT/0Oo90syKnaMkYbVZvezgwxjsa755Xv9KQooAizJzEsTuOxo1ntwLtd5PprxBHftLusSBeTUjLVBtIsQ0OJBLsro/8nY3b2GSRshHprmqIaMM94uVU8Dxrf8lzmEUlOuI/a1ewGUIm6SpOrJWHJX4TzfxWz+Ue9qaGEoT3WGfGgOf872s0Dqt2AeIUx03zLEZzP2eTnE7gQkqQMLSBEIbPpVlK7VrYgZuKeWpSq6CecWMj3jiRp6+4dy2JWkyJaXvJqDQsS16K3MDvcK2xQjvE33vEmS00ZuxFM0qyDoqyQhRTUNhGw94xGXyRx/0fCsZBfpS9106+3OG1/MmL3zVS5lb1wSdE/zL89Fv6SOj2tbLMnSvg723/ewv4M7MNM2Yx1+aWsJ8/Yl65ADNHFVH2t1PuVWeXIixogoai7x9iDuHZAgLuHqkDQlNrfGgXGaP7NAVX5hn5g/EDXDCedwuIlBMB0zdJ6Lwe2pTxt8V+GJUQtFS9si+cWCJRRHvhQnITfHd3L1YbLlPZjwgb1GPY5wtpLa6+bChnJ48r969nr+JzY3xIdzn61e/DosixXt7f6prt5aCJ4jreMm/e0mCaWjbF/QkmK08w40rgKSrqOTuNH7/HkiR2UD7RkvlstPoU2WsugWrg11uiDlMn03JhoKtxphX2WUEfkdZn7tr0teCdGyKrd+0CP90kRNE4WfYQ9Rm4d6hDsFGcnWu6nm6TgQKPCQLmU/hcTHJzquaRgdOFyohl8Nhff/PM0Hy0D+Mu7+LSO/dJO6x2GaQkFuarYj40j8y1cXEYFlgHon2s+qOI2Ajovg1AzHouX4iaIrdf9fvlGWItVI6lD5xgqqBiQw7d9ZIKJmf2wUeXoBmPxEf0vyBVbSfpERuzH8rX5ANZUsae7pS6+hkIPhrPaqvfcIBd9Ij6pMyKEIW7mQM+4xuGjQAzde8TjXAUXgwv8XMnuM6M3yRGsDiimg6TEMzVqrPEe65eu023ByUvrcmVqwL3jVjQkn/gBFxWRg7AS5sY8PLS5DAJIlEPky+4CVRZCdai/A/32rm8P6gI0rsZo2xyNoQaC7G1RCL88ffIPBJAizEzodnQ42lHGu3/McAThi36BoSGkebW1WAASBhkO4WUnoEfmPH6ktER8Ofu4sZLnW35+aFnTKVfHiEh/yKtjGZtCDVhbdamteZgTlEk1AvFQ+tCCOM2HR0yUZgc+qipTKW31S3VfeEkSuYUCM4hTsHHdEtC9zXlYdzPM0Lef/vA2pN9/MPNCqaLHQh3c5NFQkgHTaWNGNnpD5tBm88SOue6cFxWVESHPQq9NjT4g/oNfObyAQ1K9v5/YXOA+ZCpPeh96sclDZhXWkbrXGcNA1Bx3prFEqyLnHct8NfiZqKjrTEEd/JLOXFwi4Dce7bdBTYXxhODw0nqz7dkb3Axgut5PLvBP+KMGDCloUHj3VhMFVngbWJHlCzso6SJ/XNob60jcyrqoE7UrCsxMGYXIfXOysfLh0+b2zzvQvs9GOMpe/Cz3CbbiStbq4Zrydap/8DaNC8b2QuZSmkVEKX3F+Yjk3LcRO2ouO9qUVY4YrDxfpKalsv5ScoM/VqnfMStqdcmlXjygZVkb3jWeGQf/uewl0IvP61oxjQoYHaSFypYXE052zZmxARPyqHJaa3+PTMDpWDBkAwUJAMycprPgD5OZ4ZXmGT7JuuG5BpVAWWbHjq0zSL9KZ0TX3s6Uta0wRnpyfnVQn+MbJ2nmouNpaVExGggo3qf6UDLmh1eKptSZhY5OefUXXjTJ7tqNLdJwT+KFFU9G6PaXsPpSawkVeIPrU/Hf2gpTUUp0exoxF+CO1Q+onyqLG1fQ1mTTLOYfDpORC8oPUC1/SzKxnO1EYpSNBhgeOYUgmUBqOSG06cCW3nd5cMqbaYwsByypNR3XzukdBog2tfaWIB0jdGDDoe4d3EqElTuu/DfygJK/pZIsaybtnjqyBqx1Lt00lJ6fvg3BqOGTiCTaucdktO225JilkkQcitk71KecSyp8NMs1YwL6rVfTEO3TuPi4nSSM9vK4ksB70Bzz+yPHa8vw+KsrE3LsKW7J0g9JfKzZeqsdmt8sRss+wrWsz6l5keQVgVLXbjCfryCYCel911GYTtwF27LwE7qRBpvSTDGNlfQgPAEBzC0YT9FM1ZLYW1NEb/YUyxEA9UcYwn+h5zAe6/cDm9znaULyLwvBlXCHctVvxSTqDEB4beX39lHAOOB4xmIT9dseP58A03q5knU8WdahQh+OCXftmqZrXdrcQaogm/Hj0W9REdNkWRFCCkpGLpRk6Uc/hwGGyy1IDVxpIdjpYOAX0aZDoe4WWTj2Oy3BTTAaVdsTniF36BeyHL3NC7zhEPc4sBvb2n6rrg0kg1o3rJRrCiKSSEdIYk6yvY+L7+we0XTqIFixSkdyRwyziaf42S9mTEw9zipIPXH1HyhGledAK1G2Nt9LWlHdE0i0J++tMijHbAJYYQYoDaaKYBO8qNT2g2/2rOLfPza2gvEuKy6vn4GW/rnXMIzdnPAZHBpFTQXUFlL7KiVz1/0/gh7qgxRPMdB+b/OzJyPqQEOSXoyiJmK1rsHMHOMV5aYwNdNn84Q1C6Xp0xHv3VeE5OSCZNdC2/YevtlaB320O9j+OiJedKBdSBuUoNwnTmM6SoKFZsGbO7r9aLO5LpwcfGFV+ImqaT3yn2VDpLLB1Sb2f5WVUb0yR09/L5Lq9/Hm0+zogIzQE43MibeiKrYwjkRN6qufmv1zhFg279nxPdqbUl3+WkP4588T+9sO+ULbs9KDBPcrJeoWI3+ZFplHkUQb5OuL4QIBXb4BpUTkot9uoHUDHjeGY1XiEvQspnTzwlWUS5cvUCWbWjA/Zh1fRWia3pDiJkks24am2LX6Ktqpk8rwC84Ug7i7PBeaugu8JY6pYXeSYPiTKo2ly8Si9Dq3Pdcpj24CM/7vUbxhUPcFQl75uONDcRdTAn2wZAkKHX4dIX0DviuSd2VbOGofgGdQB2euvgCrbbCzhxJKbjF1GzZTXAvQLjrpcMTBD5q10Jg6eMvc2c49Whb3IpHyetOM2LHEBWLJmTGeP9vsOPdLvLzUL6jeutpIOdKSkZda+W903RU3Fn/JJO63OUAKpAH+RZrHCTPxXU9PhJ1vFzU3FiN+AJMFrwgfrd8Ol3uhacpu8nH8LzP/KOusz4TAJe4DzGzCdNs3iMsfy9hGJN0KOY4R1UJyLVHd6ne7udF8UTjK3afDevuPlDlwdt1WcOFt7QvQa+Z1NJ4PZC1m6TBTNFS69XpYQGrmiUwhSwzExXQH5FqnFisvXmpUHh6IcgUQOtCzuMkmqzck1RHQdn2Yv4qMd04RodTznNB32ePwVxp7TCJLxA/geZcPtJrWORv5qLno/4+WqBsJE73/yqwjkAvK4WAFzxlw6jQeU401eV17Ndy7N5YKLF5ezsaTuc1Yb/Tt8utMFdbcjo0D8ZHMgJh06KfA4kU8LHwo9qNURZ+/sdIOIPOTb9LflmiN7UiYMv3tksfTpkALRPJCArPqoDu2UuZ43sgntFdsM+2KiWqE/4024EArjPlAEyEqXw9FnQ2VGPaCnRaRWqOAP3TvODLoXWZ30/p6CvUdudz7x2UAP3fpDKbPid6QdxMuMX7kA5qyp3IdUvpqFiSV5eDu07u92Nej2WlBJKLAjD52TfpkgRT0LgYPrpOqES/73AAuhwaf0fBNpUUz9d4noIYAAAE4gB7P7vicCdwPF/4WCxJQNNILgF5ZcvzgaJxyo4Mmngurv8Jqn5DVw8ZsA97zkmtYRg5eCYWrI6jmWwhQJqxHKn6eIhe95ELJIyTpt9bkCK3Unfgfj24DVx90T4SjNHnkDDhoK/3qoyk8myADcgaQVWQHKLcd+870ZFgKOMW1LAmIDfO96SZt7VB6cKQI9Lu2N6KatXwsF8ZvyLZr+py05r8tCUilTfhMp+xsr2XPkRVv2f1RjG375pVD+e/2hpfjAdB3LEyp/59k36S3pXn+7Fmst6yyZJy3rdrZMlMcWnwM+JJ6SYCQyt/3EYKdvWaw6x59Hw0hvtbapPrOBHE66IhbtQi5nKlIkAwSmR20UwLhdGXhSN8iZt7qO0czWwt9sp3Ea8YH6hpprEjRn1wbHoPtV6Up5znhinsUAUKE0aIRUEWJ+lfil+1b3p+rpKOfK/vynzrdMhBK37jAGKqtY7WnwVYDtor8wbchIMw67zjAHXCWLRy0bk4MMH5fNrdjgVvSPim4U3R7qaixxQAZKNmB6ZPuqiTtyqZPVa53TLJNbm2voBD8VoZc0ayhCU7ueENieA/ZMp/4gEKsvBcknQV98Y/FKFtPUFidRBoXrvldVgBn236ixxYdCH62GmGmFdfd5yaodch4ZmzOAQ+4NrZQg6vgBWWSnyacqB8sQg1B1dR10TiPR9KQibtxGwVrNdELm7qLegOoy3c+EEBlg2GaoRsPqRPlgjd8WZTZYZupGWOme8dhhFXrLZOe6f77wy6TxB39nYM90PRzVnSQvSi9msJFM4VxuGeasfVdXIOEPybfcgIxmNjPQLcrdxMBtzqES5C5HXvrkZ4g0M+X1TMl+/3eY4smRSNZDniM0Gk9VUw0CndkXFQVtKt1E30EG6La8VjTBVM515+PaHFHE9U0aVtQgwTSKMHf9UP3fQwiHb2/2CVQ6qf75UxaqRpn7+AnowUIwJyIEYjBidvWmpHGw79quFIzvgdUSUmVgNviclDpPt4hX7gO5r82KDrb0etufFndiWkyXzqvCLuNE6EhRCTjXAxpzkVDAuG92hzAAuQsE4lrgRyRO1lXmV3P882vFS/pxX/KNfdyrqTbAdvp6pOdYi4Ni4kCiIu2vYrDvvNHN1tYbi0AWytAyCmd3Iof5D4D6SQy83gHH/eiqnzd+4J57GQ5wiG9qL/Cc1ZTNDjlIrluMgMY0b/GQzdYXNZLbKQe714Xa1QnYUkKZWd9AN92c8E8A0pJzCd9eSITwM7Gb5sJ5Ttp/2TxrxZWWEEZz/x5LnYsEfUm4cSdr7fAv5Y0eS/jE/kbldbUzBA5RAmrYXH4zGl8T26LF7QjYjUKDVvkvH/AZHdReF51gYywG1u1UCqNUjRIJxcqNyuOd7N9B9vqIrh5Yf0jyP2hKushL76YNx5abarYxZZbNiGcMDcqTRhuCm8JLdhMQg2MjADlfwAIympPrJQkytlD7CEv4HeMX43Dd2ezyk/MJ1VdWhXwrTvWJf2PxjcAL5OU0hgnlKkW80SCLS3I+l/HQ6DwOhcEGxUgURV2q0bPworMSxDa1QV3Y9HZEKTMPztN+emTfx/VPg7gUst1uCpefQBZL6PhUK1Qi3TPqBVdFxrWp7VjZiaCGoSgjAO3llELbAm0JBPz768eZt70gX493i/jUtqrL7z869vQIHcBW57eudQy6Aq8I+ahAEXPYZ8VUHH9Ucg93yoQZX4+MNdvWd6+WiO3RqjnHLHDc2QIZZBhqttUFqbHodqy80KNPymCvQTjNtVUmcIA+d7MYGaLVtS4qtid8P1jeD6n9ByHqPFVTjsn4Micwch02WNbA7gX/qNORBePhU40e3iwuK0pQRrMYPxUySokgjOkhPlFba10xuiHB3loW0L6s8potru9FZfpbK9kNrY+6y4Z26gZt1kdEDkB+vDsHdtxDkN0mCeUjDbb/nxsXrzLmojN/IFQzgdi7kGC2rUQ76VFlqvNjEHhn6pb2g+fQ13DOyMisHoNvWB6Al6o7eNd1WLiP2pLdSJ3hEkl1Q5bzKXENCkkDJKOUcRU+KPKMZZjMUYDYbBF2t1Nfq5qPZOhqCxyWEuM5sh0kq2JfXd0Cf9WWQze2anxAga2SwZtnz7n51FGeG0dJjSWJGh2dLPC0KlWyT0yqgr3gwRUPJCmndbNFEo0syx0Da5m37QdDabQxmqWSdWCEqAKxEhLSkLC4UaaM/JczN9JD1Srrf6uzf+5BhGutc5HJ2+HIMn+YwLvu6uHBTa+3RgfqvaH8GEZfEEZJY6+Twg3yHxMFKz3OlxLuqOaBwN7W8dB7lWZNWwFuwsDUo3rqgvryv2iol6ILkGbie2Dm6gWH9K/24GvcBvtDjvEUkiU9MsssbOJ2GtZDfgh9UEQeqR2jHyU5KNAmdjI+C7IywnEtqGLbY59o4wRVDPjI+eVITbX69+8Aw7Tbu4QPCSAIaneZol9HlJlW3O6PW65papJoy9pk3bP4izEjjE6MYRQ5jk0kwTGt2Zxy5XqScyorqUyUcIDuQMC/k87CLRRjp/g/ygr/EmG8sMJnuoSaJ+ddIGMa6M4tcStUnfKpW3hnmfouj6TlAN0QaWPA2fu7wtNnVUCjPeEM01UKunetKAwviEZfay9lIst6qsxM29z5WNQshnUAqIx6iYY3Hu8nDCZvvZezWnCF6X2ZEmhk7RISgKnHI1jwxFFRcwyfM+lKtCQHC9JMfXOhPTTGUqwlLYZLdqAmG2OuZEYuakOz+sztswSXOifJruCVrYis4Km5/ma4FenvtjQa7ZfnknZQor0hcKsvD5wz8maV2pfjByc4kJCA6wa4Re7aun6VQPslANOKUy6Vu0t8HfHncIYix1qdYjNkamBEenKYc7BaRKwcgBPfTi0JFCBUs6OrMwku86dKdb12NSE5pOsSkj7fMzrnpxwFiQs+8zD+TiBdu2WGSJ83nNIsvDjicomQcc2O7Cn2Oc73dt0gPtw7i2v+nA0ALmuQWjCZvyf3NKODIcp8pH3h9pkaqEQR/YOpVInUHMspFVPPK0A5eK1BRvb5p4IJBrveI6XtwBbqDP2DfuZTwuX7Lv0Bb3P2w6rTbBtffSke52xYqRBpMt0xmPCipHAYCPh/K/efjjjXFAzHyQrRLp46DrawZXTiQDfgoK3GapDbPkPO/n1K3fB02nn/Bh8ewYDdXbbq4+6GKpudI4dGUtoAoqBX5qwC0LnogKFV7zZs5WRsfc9ARrBoJP1rNqWR4s+DiQ391IVlSNQ3anwfeiEgJri9568eoyOeEY+PlfMsX6D0mQIPtugx344ZelUtt/d/yMTJZi1cqkj4I4Eq+f1ZkYnoGHMRea4ttiQUkpWyGj90zbTi9kT2hQdEJpczto5MNucyuzeB4KEKKSpo/9rNR+QhWH/vA/wOWcr5C257hkaH/C+6qqFmMhHQZ94tbQpnBd95KNs05ODJjAj2+Uxlh9Oxk4ON9gQiDm8QmymDUHRF9q0Hq8V6iWtR1hR29ett9AF2UadWWSfn92gDEEGUbEU5htgfwtAVxCMusk8uq1QrnaqyyI/Tm900Ao5OUfpbHaUQW6zaMmWgIepxnEfhaIIqg9RGb2Aqt0FkeCNq9j+z4yBf9NnYs6NfdrocJoJAzwtwADMDs/o2YQAOg7R1gCyZ/B4ZhTv7fjAmiZMPSN9j0/zf1xCNnfdpcLUcJ/nJlJ4b/tyJjqbud8kqaeacXqvZQOjgdzeyWxwHHFruXf9mrONejZ8YL+WMdMnADsk9wUIrjMjV4hPJhBBbr89QIfZGGiq8p8zg+4HyeWJUi3DN/19vhNehjYdpBIcVFTB8GrcWRnriLe4gjFiHl5Qc7Y9KndgiDC4EIv/2lhPEXrBoSzRs4hlQ4fRDCjvBMlZTe6ONXLOwqt3s/FWkoNrrnsCduWVRR+0+33d9qeAb6HhuluR13NoDajqqPed+CN+0N3DDuCRRlZhJClZDu4gS+iUTCM1pj3y7MuBwiyxnesk6xTByavfvYWNP3vONEACRaYfWsrdmVQp4+VX4ucOwKv4ts0NkLj1B8QA960NIb/vtldj71PbrZg3T5YwdzJhp04m/0J7C+WctpfEIOHNKnjiJwsLy70xApwZku3ArX55HDvDwdHkkDIBrQgOh9ZcyThuYIChivBtpmoRo5njRJrX0HAjDdp4mM6ZHhLW+GekxtU2CY/Js1Ly0lIIs7mK5j+hR/Ej8uXsa9zNIyXuT5uD+ufox20NpWJ5ogNdzl0s7jfwN8wCsrreJ1Yni202JxXbGxKWl6jxAUGi4OeDmSqvt0PVyAWhlht2tpvGCaBxkUOtPfRuReXr7XfoedNrD2+V1w5wJQ+3806sRR6bxVhOB59JLMEhMP3aDFrZm6GmegKRyLsPpuSwDHBhQ7sY3NojsLeAgW/Jd3Zq5s6UzKX82ZzWDw1d6TU5c9vzt/7Li2zEUtMjSgXL6L9nax2pVWNUX7vWFWeS+ebTy7ynNhPbBDVLvP28eN9JiX4v+AuNDVNLxhVlAJc5b7j1s8uXlBmW7DoJGB6ruhBKywnPGrU1yV28uueSR/FcryZzKfH+p7numaC3XQendH1MpUTU7etVbRWLwRs4c/7S9o+A7iD/3F/rIzZQ1HIXI37joPQWSM0eVT8RlpGVg2iLz9E/qx8nhvzgO9VLngUxu0HcjEqhCPKNl6uc+CMnh/BnPAAZi+8HaTUQSYYI0U2yIAPlwc1XRRxOfeWQBjfNiT+VR1NmVRYKf6hiCSWF7u5yBOORAWqDXJHOhJup/5Kv9oKn3Q7KSTpRSm/0V8E6bxD4S/46S1ka0f9LZWCxAP1ftwTFnV5FWsv/3lePmv/pxbhuUQ2xPRJFk9gMJ9GylFMzLF4vVsvhvnTqnCeoctKHJ6k5ZR4hqIjFrz0h77eP56AgymYk9zv5qMdjHYtXDJlMS2Mk/fdOLxV2z0D0UsADVamkJoyFJf5g8/uv1Yk0QjC2b/cWbNJv5gvXw1MhldkaYg3N+XMA+Qro7VdVRVA4fFsu6WmTnjOyisCvDEZoGVMvhugDP6pZS+7wJQRbOH3L9sec/79NyrYktK6fN3IKiflvq8slZQO7TUDsInwxc06WPiN6RFOJWdMqxLUhxfjxD8iAggxh6dca0xBvf1bHSWQkPPS215EgCgVQ507FDGoLnRBkD4UdyVq6Fw/JKGpnqFib5r4GEa04LUvWuOXxZPaAw1mmJzaRlP41H80IOXmTd950a5btYfafymIyPWFQC7/qHldv/+vW8GhAwffI/tKJrFeR0DBuMa89HMKG5SDdEbmH1/yKq3U7+Pzx+/cS6ppa7KKW7FchpB81lj3YHoIgdZxt3sI8IfWN+bIyAh3/T5VyIV08I31OpwUiP3CzpLYipbBmWwPFdea13t62949g6bVc+SNW/SHXU3dAV9NTq/8cccYixv7GQjfaL+UDBEKsaInu0UejY5Z5OtYXD+OlWIrOw1q7m0sawa4Z9frrMqt9QwdmmS2TbCAACqAJLt7Y5ie44AHU8XWo6fpZYx2v+hES2K0E8ID3o4JSDNelLZTbiYuP4XgQpr/Uawne6WgxQbON6drF+0Q48r9mW08GzvF5vt9HOgczwVy0GLztRy3ZSFWkFwNEEqoVnUnZUyMOXFCVk7hNhI1iRywxaokZWcrF2/gmN1MGbbTppxmmJXINjZ0++GtL24pC/4tNPC62YS48Acfc3LlFif2p/nuMyagpuUWAqwwbHiQlLp/MaBdylb/t9HnaTRuKwWh2n2VJUE6h/M0MIYkhYgmyKAsCKmco3kboCrCnxtS3Rve20fXOR8lnaIDllMLZgIkoGTCiCdRvOG/VpOnxjWieyuxX6VI7mSCWvIs+Hj+FoThIRwzzCEsKA+aA+UGTOwn6lPz0B80OJ17EYQz+C3p0JNXVNNyYc0lhGOaZfV15I3dRdJbA2NECGjAVXsAhJvODPTWecT0oi7lZ4xOKO06AFOpJcwsmvaXXgA8raa/Jc9ZJAOUmUKlmCoa/Xz7sF7UE3/TbRYkYY8gASMit6dvOFFJryeDPRveWBxHgB6PD+1rAcB/M78D/DhyvtaBffZgSE1nyru6wNByn3jG7hyAoaU/0fHfTBmm2aJy9sx+PB0EgUuUCVVejHUA58h3UClU9If1i40ieQyvUN9sj7L1RssNqMmIjKTBeT5OsMcOBETCqDk6hpHDziouTuASv5rM2iwbxUAhkOKAB6lFE7608HQdKk5kYyy6pS6A7eGSjPN7gLBmpz1oyYNLY9/kWo/s5dZ5tfOIxcxYeRdLGgGCMoBuHSDfdfH1Q2kUz6e+t0pdNDdfAaql5Th5XP6psVRR2TUJCmfiKJZBE1A2ESFzsIbIAzU+b2KPyRmC3JB5QTtsWuKgTb2141lKu52tmfnw8Ou4uypHtkhvBrXGZtqXZMEnzI95ez443JKg1GVStV5POD3GzlSf6aHhaTIMw/50bvTunODTpI5iZyKUaM/Ix1FPZN+qxwuZH+Ixd2yF7Mk5Q84wTxPzO8girRCOkUmmpyohShLzZrzMy6oyuyIAW9wzQD72TLZt5kwpuBz7x+/l4lJdG82AbbuSJldG6Jvkm4Etw7di45Mf4qdCBjLf10Pt8jImYzVWjTdg9mvVq6VUxmr+nqoRDFNtEqSg6oxsp4w8wZOt1LhLGdEnYWVVM7wJeh8B9FdKScND/SKXo7Rk1S3UScJCb6LJfrWaI8SpuON+WgADsAoTRZBmVyWIYM45XoMmIe73+RIZTt07ERl/g5AOH+MO8QUdcfOXDkTQnyvRYhSdLxVMs8KbQPVH3OuW7HnpI9MoyLfZHl0yfkQeoAYQMw7xPTPmaJnt/2Dgh7aS1NsOAWgKHp3eFdsGDgCf+lDOnibO2mmP2eRIsOiEyXnLYY66+4RY/sOabOKs0a1n2Rj0lE66m/hm7W02m8UF5guP6lWyPT6dRmkiAjBF+wu1pOabjA+poWsM/wNMFpNpZlDrBa+dsqjVKSLjrz+d4wT+1gkhNLQbu1qevAhAUddWZLd56RDHPMw5MKchZs3P0aPsI68AKYqLL9DaV0D8YAlMkGbHbogi/NBv07LLHSq24tFzPzvrdtu3xRRY1isSZnr1zYZVG0xdiKuA3NQGckxl8EFSAT1kJpql2NUIIMRWcx2MNOY49qRHWf7ZARWM9kYRWpma1eB52wPRiUb06c3TyPjstey+Z8iTAXI/KccwEavoxUPp2Qp7Ow+c/iOeTY2ROOSxSJ9sz4tGRO/9EoYx4cUaxqK28f2NJIEq7ZWLBR7hEiQKRO+cr8sFVmGS3MFvdwXn38PRMwvPpXPFQMUMDQjl3hkZ2QGgsseqEnleaMdfZPcM3MegHWf3ZPxrHzq2tcOEzTQ0QdxgXgcCpi1ArCJKjfBzdy1XB3X2or+++jbpRhkBTptY6z8ZaJhY9gF8+2EBuk1/3BXg+s1Esc+S/6zxxW7TMzTEACAJ5lXvR/R9440fiPrx+sc55ECzYdGh7tiYi18rnv8vlEf7w650CQTRhM0QjJFpHI0hKzJicAj9afAJnjs6b5LsR8pHHbCwxmQ9D2yWkbXgXgpaieodvw/UCKAhYEulg9aK3+pDWUQu/lUP7+dd66dOtfp9nTj0u3ik0YNCbWkzW8Syawr7zj0oMCzqeDxM2xzl2cCV2MlTFFL0FhS/NB6Tf1lrSUn9cWU7u+Cog8OZjhLTkkrYpUasyPLx5wjdiXf91tU2xMi2Ko3NefkI707JStpp8ehb4qKidrs4cQFIe+2KLvu/LkUQhMOjNghyfg3RPtD69Gq0tipNZTch6RvBZ/4PumkQzCjdnqFa58lNFn4NZwBhcfgS8U5SczD5Q3W0T4QG5HNathZtmQziFuZscwwuTyrkpsSGXT4rBUVDIhVPI8P8KXOgiwCdhXBNN5sHLmJYGUI0YzW8MJTfs1W/gFBI9LVpCryb/NlFnGmHsctWNyXwYgRHXo+2Zwntet27dJODqmnkMq4qt46rB7NKZ3rb0XX7afu4ee+bAk3pSWKH7aZu33AYjH+VNOSIPVYBc1pUsKj3hEwRxv2jen95Z1GyApC5j9XbyFl/+CUCbMxIhfbA4mztJ2l04x4P7a82W5MwNQPSOyEme6CCYENp6UxOFYU1LiXAuqcV07CLjiGeJRCanEWI7pxyHbubbvZZnCYDg+1eWShNUFuCX5VLZ1GgtcaqspKk+boNsu94rWxtDXGGMJLH8B7JJymWGW+YJEU4afrUcJFr7NMYGDelxpNCkZ/SjXYx+p/GLLBlecdSuJFuI39JunFOofvvCEh3E5sI1vdYb6k564i9Bd4AfMfJaW+HjAqyjV94jidcUI83dVr0SUPephg1jibrEIzUl6wP5AjUjXR1wTR3Afkp3NLuba4B2ca6awagPerArObzryIL9OTRfmPRwguQCx5OA7B6swx23jYQ3eKyYZc1SKk3kYrwffb7TS5UwaSSE4XZ2I72F/TPlithiMztI91xIqVZMQxyFrPqZjVfUPJEQC9GVkYmvIBz1dTM8FOIXaNhLbrdaVZrUPMyVF5C8PByqfI/mXzm1fVYm2mat3zP2xAudGhJOYQ7ujn6UeeW4tyfXrSbHCsvKr/v0SpoVqcHXOlfBlqkNS8sFDrZBE+/HV7WXn88yx5eDvsWckTB2yhlEhyWzM8hK0z9kBodikVhqgR8p6I11fSrIormmq7rG9IT+xddcugVlss3JzMvlyH/xf3Uukczr5AcVYZWKG28jfoTJ9ogy0b/zE5a75wqwbnwkaa0mUH/t2jek3znWkAogMPFpTsHcOEv3DoIRChDfAQWfkRVOZjemnQ5dxrunAukpcu9sQV8uPtdc03qp5pFxOt2Vv+B2r/IMHYWXl3d4fOG7y1Or85AFQLby6tVEuiFpjtO2EzYQPik05IO61OW1Etle11dY2TO0RYhpdwvWXbDgaeqWBR6mmwi7ZzdorGlHtwEEVAl0396Hxqg5GxlZB8wKZi8hajkTGK/G/9+u+0c16dp8/HpMWoANHZxP7LiQYfQRlqXU18uR8LkwvWDhnNykyvBKW2XLPH3AUWUJD/Ys5iFyLfIKpTWvGH+RRe1Qy6WH89vpiMi3tMrCEZrVGkKsBy1TVEIi1oe461a6OKAEF5BRLMhq8fHu/YL3/DHCFvNDLrJktg80IPJzGHIKIBjvnWz0+nRNfykQCiowakEXMqRJOEu05SfmoaVS253usaw+t8FF2qAY/Cyytmno1Ayo5iNc4SPHUcabSvfwSxpIH/cvS+R5mPE2QIiVWnrdYfbKDRhLGRWsz/LEPwZ/dlaRmMx4Kq6K29tNjzj7QiRiYFIsJiJ8/vtZq69+a/M/BLM/ue+ayPRQn/RJyvhP/80dzGI4Q9D1HmaRU0yuPyh4rO5KghEwTDGY8jGX+jjTlSaITQUx6+WlUHcPmFydryL8p/DEwn39Q9W4ZF4BOymMPORMuMLrjiaoWOoiAcgbAeUMbR9eTh0IUpdTx1nDjIEJ1yxih0ZPJf673ySKCf+BcZo/+FPX0x9g+1Y7nShHHBttK4EmAAAfQS972O2XJEvnwH94L+Fm0e4SFEnETq3WgfJCgI2xA07qrtqMIlkiWFA9LpJFvZZEJe4YME0ubz27mVmeyoUtWaHmwph+fLdlJ2ZiGzb5s62FpOBJvOv1ifoYkrU/HKJBar4HHilZzh5KkQXr8zWP92HkhA8S8TeNWHTni3LTxx5Gh3D2dh78dQCoPuCtBPEL2DLqD9U2LSP2mZwAT4t7WuqI8hEf6MfZp5mPB896DMw7Qi67cPz25TNlEnJYSkg53ELr6xXxcKtEn5gteKmS1tJ+YILbmrEIjoE+JMFV/LUB+R94OKdwsnnIK+RCFqiSBZmhtlb2nz6EMQpJJgGo85LGtnEYY1gjaTUT+CVXXoz4fnzQr3dUuJwQBCCvB57mJhOAAhVuI2a0Y1BDnycw5BPuLvIsijP5ziUHajBMP9RLszcXkrckbZAiCza0G4EJzQ8+bWKcdH/JqsnJUi5E8KLT7kRbahKw02LvjMvPcvBx05/WB2pe+w1WQf4I0I1Ksqth3P1PjytguWhE4HTFhdDDqVd1jVOk7BYt9FMB5DcKPnF0D81Sek2kCA0tDDKsbsUq1RQd0wYzacOQTs7OarsluVYwNY4dlNcUkizVEPffCxqETEVh44i3rc3VztzTH0iImr2gXwFDUXBMUKnzbS2D1UwarLocBSTjAR35bwQfO/ASLD6huQDPywdRYOoKbG+uqD5hIRAV1RVmmv2SpZ90rjhC8URfGT7lwl5uPVUslcUu5f8y0zk5xd2M8DJAH1KYma9DM9WaKGZCiyjuO8C8QOgDPIz6mlcWOn4RM8RJrdsjEtdBVpMk+NVkmvSnCp1ovzkUgXSy9nAnZOSzdtw05chqIQ63dpohb3Ys+ds9ipkFemcDj4J+9git+eFOb2hR+vZqVikPDWIygXb+SJGh7ua1X14I2Gd8l8aEMaVe5QmQLcxxxcBoQHQf7AAE0Y3LuOkHV5IlAlX0OA7VhTvj/AgdQGlG8nkQFn+OHgwhyDMI89GAkwupgDOxa+CVvWcZWI+9mTrml/zq95mp4US5rEf5GE975LEJxUHLR/gEsAIV38Hj2zUurYJYBbrFXoJ9xBYP4EPS0LBcTjFZtwXyRMXOM4APnQoVsMH1X1Vlt/iat5ZZ5KYyfLGJ/Zxp8ufVa5goHWY2dmoqI43tsPfl1HUKQf13wYSRQ7zTFJNfGOM71tetXC8ayZCn2K8TfGdY52M99e/p/p9IBbIRzctiLr4LOFihWD/qicY9O5diHdjc4YGBHti/xxzSkeHNPx5K9QM2JwtBcXSP1qQB1FLadTnP/FKDCR+n7FFBkLcscLDl28Fp/laYzmfM4O/4GX9uPmOxACgBZ6sAJQn7K5sE2ea7OSzE/NoazGd1nEM8i/EitSu98RQMzFjDVH+Z4mGqnmWTCJDGHetRKTHiKqKVTRx3FCFXw1Y7hhFfWgP2Jx+c/xEZ3xsr+occBL/dN39z7sx1in/ikoGKHwEUF4xbH/iaG3CZGJBo3B6slYYr1BadSWgbBg7FxWgo9Koq4ur+jTTrbSydl28ZYtwiXEwzWqCPMe/f7VJacNDMZfmOTM5ZgPvhbqdiq3HkYSnRLKdEICVh/Ask8Q06uuIVdUgHVRlW1/Ey7eGuDQSmK8v36xThp8gEw1RmCk9xvESSbIC5zigRJRzmJSkMYKkUeDGBUPAZvVyhIa+ddp5n6vs9Rt+0UjKAWA08cOOfF/dgMuIV6sjbwQe+mtRvh3CgW9c6dNnZVLtZzT9BF+5zbOl2a2+A0CszlWEUNjZKcpwP191qw/Vs66N/fR3UvFOx9sKLR6/dzRxTGPZIDw6Ac3ZT6trLhN+Vs8BeSq95ztlWLUhq6ZvvYhIcHiUEpcgUXwdnw/EdyhrXWRxHcQj1wf3QUM3VgTq9HgN/+uDh6Jt4rG7IEQwSsYxpDqslKaEZ27oq2dmettzBYX5oxDt9rGdrf7iw2ERr3E30+1i2uOFUOu6zd/2k8MdtFJ8+fHKARBPlue2eRXd7lSHBhztw+THt2WPOiZT7+FFLpvrCzDlcu3GPPhc7Junyj8wOrck/81VCoWiojmlcLBJSf34cR4KKHSlHnP4cyvQ536dTJqt+iYodewml92/jZ6gQGsDta1IvEAMxafwFDGFKOj3g8odbgqrq4oEJk8yQUZ2UQHQ9aWqjORzciWoa/Ve7vj0sSeNdtRfhNU5lgdmWUyesl3sUJZRCXs273jwFYvZuLkdPBkuLm9fHARn4sMRszk97siJ5P+KEVBadDTi9aIMboEwUgp72LKe2a4SpOfFb9Qhy2soT6CwuV2ejPXBrgwaFDZIw4RvYw+5ZN/0HxwEZjLu3bbDx6G87G+Zd/17cnHuBsv3J9o+CiwSt+IDq7Ta7LnEroXARzF1Z++ULI6C+X+4NMCat/NT+uySFFJHKnQg6oiQ/KRbPAS5/tZiNKAjOz+w6G6GhLQ6PvaIhaQIBM2eVt2wzi9MQK5JbANX5cJ66dnq2mMQ5WddDnmnEGjANwaLQOay1bi1KCDmDzgPZUkrRz5SNcPsLVXf0402YfGts/oDQY5u3YAdLGhJDcXySDG9Z4PmAcAQbDqDCFeoAjhKBvXpANzeQak51hlHJ7VVgv4sH8AncOWp/imnZqmJN5wrKEcKrTQcx6KT5AhFIhvpxM3WwhvcXXg6UkR0BXmL77m5Wuzi8pdROd0mBeu7SZRlsoB7KLVOPLeBWBlwHhLpqNUdUUrtKKJq8Ulv7/epdMIcZJBQEgN+sABDsCX+tHiqpZKNuw0BK/aRxPYTkOMYpNAEh4+FUCqsNB79grMRzxquL4H4UysDu3ZqeZERgnfd1aW6z8wYW/L9H0kHaGV8LTnJNNGpO7Oxpt3LK0TxRQtwHHqk36CAaXbNu8UB2RaL04LwOp5cUr78Vaaai4r9elod30YNwgacSXS/OxWuyTYjqhh2MVFhGysAwf4x9odFQRV/n3+VZpH9WyJx7NDcknt2EgpULfur2xE5ej2ifa7w3RuuFRVze15oDuafD+IlEtK2IJtzlbuOTchRcmXfXEH+jsYwWoEltFFzEyMtAbyY60fA/v/xCLCxCJJ/lCXuV0WHCSXWVUFuczc6Nmlc9oyntvKJJ4AmnDJXN9Em/1gkUcYQ22BxAPYketsgpnhrvO8Zp7aTd9eCGfadbBQT5zfxUhLj2Z3mJuZg4sa5OpJ+tM1zGm4ENs+eap7jVyUXo5B5FI3GcKfy8Kp8feqpqMNe94p4KxJF6+QTnbyhzYXkPs24dVKagnaTCJZlRRZlyBi1XecJyf2vsik2ExyENs3FwPnx09A8YqjeQa5C9G3cl6toa+AKolu+TBT5bVcs/XHFcZC4cs0zyAo9caEfjWugPQhQOzpiEvQjKD2sj5UeHUbKDuW97ZtNd8gAH0zVZVAZqq0sv8GJywzGKY0ih9t+RUXpBg2h227BxWNIGKCWPAY1BgXgDVtXaAIC6FzrxRSED7DrTe/wyUuPn7iOFMiMWFisJSIxYkauMdsvb2TWLboQjH2KXJvjJPlHyBzcnNjPhSF9Z0/mP4mrgEdWMetP79XlQ+jgzsoCogwY40bpGdj/LscvoDwmWAjqJ1ekKUzhzKUDYbHz3A4MhVNbmEIgOekpkKmN19asltK+gJTc9mY6mLZVnjrQg+rAK3gDOYl6Y8p/DPw+hbIPKQ3KIG2vTcaDI7dwuHe+BUKr3ewObcRVQXAcSUcFtkw32Pth/eh2FpdHREt8kN0VH/yFvHVFsZ6me93OjwFdK7Z7L2tm7gxvj6H/49rprZR4Jv++UVaMSoJdVW3domvZWV4Euw4U1Wqck6TRCFJbW9neNiYXxrdVbwW5vahjHzMXRA0eMukG5yUSPpv7yWBUF7UBzPN5GTGmaDcPLAEkfNsXojqksaESht7qkxkmiQdUCqgVnwK8E6mg23y0B96avUxRky4qBumOImGmSrRfOlEQzl/4gG0mO2JcLG1RI4EGyGgKRDXYaTF9HEJuxiAfOB+MZN0XxdWPOBzqjRVc60AFNvSwm6xeoipo1n5AbxlezfJo6FT4XC5W2nv2/ifdJwsujuVqX/VYXIQopj9Wfzvyv3dog9pxlWsCMe9z22q+I3EiLtmtIHPZpW+vs5hZTut8N6AAGtmbrqwqM0iigpU/LrRAR4cRHtK+J+1g/kJTClSoRcblGLXSuvG5O4Pkf8NFpzkgY5o6ZN0YCMtgj/2rd1bUxUYTNHdpH6Zbmgp6krcPYOnwlqI4APPZHbyIqhkAG4mx05/MsSucvTj0DL3ezUOES347W68RfadXfhGWNFgefVwFxNwO9ZxiOXp+i5CBJp5EcIGCmxz7F8rUf2iULZQFc925bhMeukZgBc8L0CFWNBU2Q7+aexCqMGb0Vlcmfk81AM7kluULeNvwAd0Z/InmAQICm/fVRNhj2OtK04JarBKtIposlPXSqw+W3WGQqLMGV4ErVhO/u8U76aCnDzmOpVNy+PL1+81oBY2wBRaGrA8/GJ8VeyVQSf61vngintgxInU8RuKb7eCzxkS5IZfxNSpF2659RZQ83PSfqBomCdM4teHiAaomf1FmZufjda3i7mj0uGNwY+RLcOSbN/llj2Pq96ZvLOGhf13YACLGFfDaA1ZYMNfuMfPa/1DqT9467sYheDY//DG8Gd2mXKbM1zVDSQJ6WdIhKY9wBCUYLJZpwwT8+Hj8mCTP9yZT9GJVYvMFNqHfDsMZJwaHNXXuH2wUbaOKOVJxrhwAg73WPV3P5nfGA2pPtwfoZVIVL9QJt2qVi2PNRi4/sKVHZYO6VQfwN7gRQxXjtwo16cfrD4N/CiIf5OUlPFg2Q5HuKBdV9ehmNrYF0YlanTGbW5Nfh/NXsINi2CtIHaZvk58cxXnI6gyau+hXQmiuFsVCwV4E1Pxzi+yU8tkSA0tLEczcrFYkElOxxhgABSYH5OO/t+22gr6wCrLNu6a7b9ryJ6owBE0wqulS/BGGQyfwb2kREvSm5DD+vBHKyufQYxvuWuiZYbd1YA8gcaV4+VJYj+vDma6yFJ9G45gSox4lKJxgLRL28hgFl1L2wVwCIAu/4Tf/tgyWLwuJIVw2beYolbiikgQopdk+C0NvZQCvD0aW5usV/NLe5RG+Aa6TwQSDJX9he+AeKcn8tIW1yLE4G18DaB7BAzl2o+OajD0KM/Zb0xD2edQj02sSoiyioqDpuHs58paTi2Wwpe1r4IePXZTGFK07Yrh9+gakVbzc0MQTSxxdyMg224b4BkPTiEx+LSQKI80H9ataPZsSaDo1YNYvBGYv5vaNl/52iTNUyBAFODbcH2NJAIf49FeR/8MQZ7qIClCZANmkCVlvZ92WcB3dwj5NHarlvuCe8Uu4unTetr8WBxLOO0oiP/BZ6YOqqpMc/YXrB8lOgA91sXoakhq0zxqGJK4zd0fqRzWJdJlMZSIR9c+QWjTJp/ZTsSUWASJeod+5oeEtm2YdJhIWhCMuFpAPqN7A+lgBAdBea6kCj0WN247iJtrtNzDiGLyGR1AlB6I+nCygKGftmYoGof1Ta3s66lhveCuAACs/Qn8rglQdpFzgTxjJdF8I6y4sC+pWTd259BzW2DY3RVKQfh9ZOa6/w/Xq6q5ShCAEExAPn09OxLuTxcfxZ+YktEEj09nTIE/JKQ59PP4+Uh7QgB6MpoVG9N4epfgLW1V2KOddQBSn3VrM9B3w136dm6f406KHvN7QB0FAPDdv4/cQYwMHbjZo7XdPeIEz2HPvPvmuTfBidFIitLQ7xMG09TP6v/GGqFLqw9GRdz3OZP/56KJdndQOUY+OLAAru9VnMJigK7i8ZkHpgN15QbgyXnRW1WLvatgvL4PHlp8lAsLo0a5ovXD1l9HImw9dPxykOGN/YNqP159geH+lZ5INDsU75Yh8cCEAyKjNCATtoeoErt/ij82tGgf6GIn3O0wMcHX+M6lfkyeIjZDClNOKs5EjF6Bszg/r1ahc0w+jlw1CZCZVy0mR0Ynw55ZD2BqLMG0KBaO7tv8p8xAc4e5psy348I3BgaIdl++V4S+1ildrbP20iUl9NpGP8t0l+XXpuvDV+UBx+XlqXxBcTvo9EDchAXDpVTs91y1bfbT2IPaDlDTj3xs/jnOep4EofIYPBRmMCsss3iK0C/ziDcP5bQiIKrlITxUr1OWx5yqMz5ciO7FQIiKnAaOXwACMEYSgEZAxhRcANgB0wJ6oRsWb4p9a4cAtHR8G1xKPSwXINOfZgpPIArfUXXWyBugUEQxZ4o/PdKaId4kGlxQlOIkm5ZuHsjAfoS7q6RtUXeOr1dz5d3Fhtpwnxce1+5Vy3DxxiYXjnjgU8JZJgl0gvJW0a8dCXI9RQIkSJypWw+kHfz7cXbavZ14yx0WVrrxj0GqvXfrHbsAtOh7mkEo8TRtkwuMXBo+zUh7HqfGh+rShqN6RoUYmecVu8tAT4gnQlOg9eZLPwMy5rdex5nlFUPq7HJQiHu9SZiiS6ZfVC20tIXP/sCDsHUjidU6xB2L59VvV3y08r4DF6SeXNu+9nMpwYbNCemcSsAuqHqMgrECRzo5lA5reAxI+pResrY0lNu9qIXMyjys/+rD4rBu6Oh8pp6iPg9LoDLeigQkflAy8i9NH1CuOzflVZks3/Zp21QZcNQnyPa1XbGAA1+YG0LwjzURtaNPLGrst+ZAqrkbrnyAzmBQWX1J+ebXd9A+GQQaS1e/m88u69PVQWcXeSDVCb3XLNDCyqct4sbcFjg2r2HOgS2fBYDWw1j/zMmRooRfbP+1P+YPg4R68YDtxcfXWvnvXuo0ZqF8q14umWIrXFLy9Hr5WGPMPKfP3CqkgmRbhFv2hKPXaBZlzrGooRrjo+DVccgrQXtbODDQvS//IbXMrKkFvqGbfGcZxLsd1sd4miiMoOfbJBJVzzNqlDn4+PtchRoIZ9i66YNC9nsy0L3ES/XvLLgf/CUGfmZxBELKeR9QPaGlKkuLliH5pZjZMjPYkLB7YNiWKqwWOZiA3w2XylOb45EKxu9pEkW1EQP5wmznCKceW5JmAvVt1G20HRyv4Y7IXw7Delshnaoo9uo/fDjkKONworlbQ++OIftDq3ohIg7mQJeofkaqTYRZ+hDM7sUSOem7AJyJmRJhzu94Cnodgy8zyKXUcfYH8jiw7ImC0Sl7LQa7bb/hu+ptJN1R/WSnw1QAuQj2Ji5D1jdapTyQm0kl8+FNBeeYPU5B9VCoTzA66tr3gyACiPXQYb6hq6DV6rjtKPuB6xqUuYlxAp4JnQ5AidV6ptVNqaCBkPAaslZl8Ogqi7t5Z1YfDaas7i2Y8KRR9ajE35UhwYloa5gjsw57LEdltIniTWpOgardpUDZt2G9jMaxY9XJVUFOtKifv9rr/T3ToZSuWkz79vPz3x9kD75Xx70Y28QiZ+vJ+neFQTIOc8LCsMo+EBydJYvlBkLhQq7ysmOS46VdOIw7gw0N+dSsTGOfRYweym3ufpT9omJPXI9no30cMU4thWYMFLqBWyVe6du+gCVVE5XIXuHP4SrMIKPezp6dVuEhjcAeGnMOKiEEgJbLTsyGgz6cQ64jDDwAo1A8pcGDRg/V4/TyWPLaa1Rw8wYliTzBpVT7BlS1gHmbeViZ0mOnjIeswhsk14Y1h5mUpWzEFfJla02KTNgVbFo/zEmJ/Yif6b12TBvc7i+9nHBi49WjhCFhUBSwj2qdOAFGIbZW7ZMQylrmx3KUGDwnIQYyrGbV88M7mcrOB9+TFtcqOqANbUBPBc6BloH9E9GmImjyacs/tcG12wOs9KB3lsAetWQJr260OmVyCitdZ194sWk7+P3zSzhqpdW7V2UvYAF2XAN8C4glAMW5TGnLrbANE5sw2djLQdtZkxdC+AmpWcwPU7Jh/+ECoCjR4n0QIvkWSHvA4UBz4UEgVS/85AIm80NH/59T1AZlEmhM9z2aRt8qX6URXKr3YOhK0OIQZiqKrYpNb+vDzh6sK+KdI/CLkijqL8xf0N2j81umrfDEpjNdiml92jrSYPpJ3mhhjm3p88Cux8U3uqiZaK8eZLE7T6x3n429mEKPCiikFuxwAXN7F1u97zBzoDiYEczLOC02psObZkShRMkFwUWDz324uDNX75GnKa45v6a/9i8vG/HZx1Z11ZPKyQUMN1QmNydSqpVer41lZYx2keGtt7Wsa0O+Wc5UoylosR34UzKKt+nQyzGn09FK+JqxpqGZjP6O2cfAa1ksMVrlvhOdG6s2ucwRn/BaPH6ZgriYdmXiiNdUfEtvvxkr3AA3oZ7V34+AQ3cNSHSast8cggBp0fd/yRjQZokVrDrvt9xVt3X/yBOIJiSOl0cHNueF8J2Ni35F1ny5SJcDGq93xuTTtPcYaz4bNpWaoZmvZlO508QvJ95L48Puw6+1qNU5Wg/6LQXV/JHFwUc/L1pK4Q+rZ603psPbkiCHiO1u2HnO0pDIlNhmJ1a09+nHqLNl760jnBAOxPEDGA4hW68qiRd9DyMi1pcDBa24BgruW1r0S96+dk9RuGwzhdBoHAVA3b4G6p92J8qqdPXDyOPUV8YiIZE4iT2Z67lkKSXexoiVnM0IZw5wRmtW+05EpKZ1r/WvHd9mpcBvNFlESNAHRk2FTWcl6Au4F8fWJb1fkKcDlKIn2kdwLwEEasyz4w1egOEGl82JYARHmbT3dcgFPqqXtMfxrWwkIsJaRE1AordTCZBok4HXb+Dy02bdD+tCPg0MnKDgL/pcAQggDg672BnibyXApydHkxnHi4g2e1vIAQgEb2Yy7GLx8vmecWS/VOqMP4SEdmB1Q1Q5aPKBCBRXM1iakisFSDL9s57Fft95p1kpDAGqqzKzYgXlJykcqqWXf691X6yKpVJYSlip8bnlHMoLTuNEdj2WUvGpe7JrrV/I17Xal7QrF+SaMcfM/G1moAeJ/s5aV/YylDy5RZu6d1ymcOBgvtGdbNOa1dObiPoFOUTDKeK5UJj6OJ160vlpe1ER+nGuSDlbpdxQwWAk7JCMZDbCPQjQT8ifFRpC6gZiN2YiBncZmsRQFE7cio+7LIC5wYw8y46iPm38WR3MS7NN2G0Rncua2q+8mKmNVRxyEHym3KbVmTxdaJ8hGe0KNviWK5ixT+eLsgX51FKvKw90oNcnlrx3UVHYISD0XA8xsqC4uZno+CrrE699DpibsmjhBhCVJroMPbIemsDiZDClW1Yw7wjfXYXYSAiQiqtPbdd3YcLTiFMxO8dIOqMLIxfqtYLzbp8USSlWNslt8YZ9MW/V2D9qyuBY4XvgCcMIpfW2oGmsJ11eGlSKyPqJYIqcjOaRsiHCxfsdtTwm1zoLPH8EtrdCiDtjAUwci8g9V5QahCrMU93Eh8qfIqDkaTZwavVID5LEeaAG2pbyzVfMkrYh5uFOUY7rMYsCkHNAP8+vcsT28w05WrNMUf+/Eut5LPXbydf6ZMnJS0WPTnKyW2QSXak+P3gku79yx9glbIlM2q7FiyCoRmCItfele8P8JpyNvTgXKclQ5aqHL8nabJOAN3X9vsSvkJHruvtAhiGVprfPPy0K8qTCDhkX0WmLpjIdJf6F94ULWcxZRPqqZUiftoNe6aO+ia7W5TmTEYS+xFqKQDNdPE+/qL2XkP2b0hagHVuTZmF5eoGg6cE25xLig1isZkuOPyXIKaVXHLa6K87azjxbZ3rB813MH+XkMWz7lvx24f+k14u08PHyEnTcPOv7aNczfD2L/z4h3+NjKQQ3nH40N+tAYBS96+kxbH/6GeLBRp+nFU4mrjrBIp3TiZKRkS4HkQSQEpSxnjxLMF0at1OZKWAI8BRO+oWaOlmYvKGSMS+BQ0j6qLowBQK4hke2avS7WEf+58YPkiy40DkmQ2xGJbSt1YnunY34kruJg5pHyEu8hUAXmWnT/yojs/OEa5jepG4HJdz8f5Yizu95PRAPxRK1M8e7M77+yuCk1GEoI7BN6OJunM/psZa1LP72SjJBVO325H4+/vBo+G3lXBy5j+IhtueESePcfhoujZjzP1ol29IgQqpjTmzeMNtBixQIdxvRmFLaucMpC9suAd2WPZCWSnSQiqbNkALeeHlUNkkNUoj/MoF+mkTOnMAmkMMIp/WPNVhzM3bAJlsY8/zxtcWyW4TFLBw8gzzHI9xFmd1EvYG8C0nD/MrxhSmxa38WXUycafp0ewejtGjP+gnE5i+TujJmPTaFbMZW5MV9ybzNQfnk3VptbBCYLYjTuSn3etT6neyc+PtOLuVnaeeXw58tiYHveSd+Qij0L9FrQogdlwGopbNQwXHofcSt1BbWkgQwtMTf37zeNach9YSBIa2hOH3EixSmDswKbUdd1q0XOvXQjk6fv/gc9Gt0H6spkLaALA3JIBtuAt8tkc7bB7oIbk0CiqlgZ2ulbEbxQ0ZE9H5LCjffTG+zb5TQP7R3EIKexdMw32D++DPYt6zfIupiGtbpEGRa8g6jxPMU+loHj05BLfrfpApTgRAqOo/eMe2VfU8reTamTb8H3cWdQtrsSPnau22gn/B+r7KnMRkTong5cvoRNtdEAFdYh0LvQNZAaeIuNI6676NsEY2wU/s/CaoaTTLtQ5VNZTP0DXJUQkZjlqmw/lb+Hj5zup62NiCmchwj+iSDSeUpJw8Rq0gGId3WgLaSdu1YQXZt5KzKYZl5x1TjjAo3QPA5++K9SZQamdTkJ/jdrLJMNvbZLcAmdiAbrUm42N3cQVgbQThqzQ8ml1VsCbFMzmikyuY+oMa2d1QK2CEeFsRO1eNJw+DOvt/BMywtusworLJlNoQNB1aZY8eJBFqClSivLmWhJfUnpWrOCiAqKXv1naEAh5kuoECjZyJOtX0knM1yrpae+qGR9seSSb4aDGr82m7+/YlgFL0JrgXbqlwYXfikW4pWriN/ke5L6SQzYGMmnxXL8pxqowtdQyRICLp6WcmFeSQxWxTsdEeFs8vthljegt66hVrO8Ej6zGrxnCGov2+RuhzLGnAtP7UYehsvyeKd7HhJE7hF7ZeFHmbxkalrXZ2BYEcOJDt0HjBnH0ZtDLKG6zRzjh26fnOfBDzTGQs45eY9asA2QxU+xY1pCsnMxaNuTTuj4vZbs6DL1mo7uZs5o+MysoRXWaUhQ6s3BdWs5jF7gT94m10Rwq6Vv9zyVnqw7dS3em4UoIAmJUVCQNpk0fAbbkB9EN0x2olAwJdXfKR1zmIuO7ftqp1zPdOdzF1U4Mq4g0blDaKHR1gP9OE3FD/39pAD/Y8nvzCSzR/50FffebP935SyPcQQP3lDP2ZRFX9Y0mlpeQeAeQE/As3avmtfHRFwonOlDwkRm36EZLZtBPOszeIpPL0oH6DX1DGVwrnxwtCYoEGvUfv5nL+yApH4g600khLdpskZhk2oA3VRo/X5frENnbLv1e09tl5bovKBEP1ABX1V/jHEdZ1X4bAhFAhIqlpBOJ4DyFnFxWnYuaECGnAYOKmAQNGPXvzVImCNTctVfbcu/Ag2aek6N8oR2r+yPW3onmnVUOdLCaJAFd+UvQrkwqYty5wdfdyDgoCcdnHgyhDM0kKVvzodDWULAN/U28UAbrP+9kDcVskEzWMXHwLMQRB/Fu9XQfFZNJyknqHXf2QQQ9HZ2MLcgaU+gEKdBD9hA/FNk2EjMFvKAr/Bal7+Dy9GIhp5G2zrtpSDwd038iZRWoVbtLU5mA3vpyfa3uk7MeQmPP/eE5m2l+MRGnPKu0HFj+YQX12dbdc/37FdGa21oXAmMLr9viO4oUnft96GDNX3D75i6i3xadYB+LFOOp8sEYREp5iDCjaa3Zg/8rnATgAFuqrLwKuaFQM3VMuF3hnujHE1WZ1oj9bByIKmpp5UiGQboLjWVir5bvBZh/odmJqVbI4/TFLsEWaGNJebj1XfHeQumm0LI8PrRifytC14dC9hEjTURVIayL4tGZpq49MyjfweE+JDEx4sA2AXE2z1VuEtELR33gEa3fvBmwqoLINjqgAnQ58mQuPEXwfj5zpID3G+MQqIRTlVQVei131kq6EUWTaDiUIOhg3mM9pu+9tyacQBEE60mLIolrZEpPlZ3xyn6CClySicb54CSyNXprWZC2En6tdUZQtSgXT4Q5BnFglYzamLTj2u0zeNrwnh8HdwxT3XDQxfs8rxFQLgB/G10JnzX4bC7CD9q3Bj4CDuk+dyXcl1Lw6tLcIpxJhQmHOtKpF5ITogaLdDxggfkb0GWkTuyE3kZE6MdDrYgBhZsYWDgbL+8RFyxXA8GIqEM9xgGIi2RYjrHC1RISFy9or/WFCLclIXT48nVyPRg27llOGHpmdbA5zKoKPstjDQ0BtZMBA/Q504/Ktu7/asc6DzlF9C2+JrjwGwzS7fs1RAu8Jp3oREBFqEe4+t09kxb3TqMlEwB+Sp3HBVZzGWi6rLFCro3paXB9ezM3S6P47CzA/h//RwSNkHDKw2n/eWH7WdjtUz/+NLCErvjQYUq9OYi9EFawDE7fko3CyQLsZ9dw7hTkVku/betbe6CWFMmelc/BJlAEJ0mnxzZgnuBNl58FPP+7DjOYVct9eGN3Y2dXTcDxr+g4bsb3n1S3byn8zBopm6f++cy+oQnXNgdssEwdgKLAudYWsJZ5qMGDp5Zb37LziaMkGBNYGJ6U8m/qiNUXh7aAcCqIoOOLdqWqkAyIBZ0Y0xI93YfH6eZPMdGzjAViWpRzkVb+AW2/yfpI71Vm5jDpZUO6Gunn9MWoQ1c/SIIJdDkSL/SKfZuLbjXj2p8TWbpKGKibo/reyVl7QlB0R8RTTK/blwXu49lHpNK1p0kBSdujUxWeFeT3/yb4xQkmA1f3RpmKzNYWAYuMNVtx1LR32nKp1nrWLYxyjsJRQZ2NlyjNZQAIg+e7X5QmuT84+E2vhlCoKd84SbQFlkDyGGjdK/8DLXnMFifWEXORrwGziCEwmXFEihTvtgnANfbYUZvvSOcQEEr4Xe4eW/VqtKxrSHJ/63zU8A5MgcRm5OXsHC2kdCD8uCE3y3Izt3H+GgIdQidFsZ5NCTBf9m4O50bswL4f5l/hfGm25fkarwFs2N2bzgw008ziMynO4jZMx8N5kni5rvjbngEoDQQg2J34Zn55x2bJvRhI8jhshYFdg6ZH/df7TMkhvqYdBPZyDpzoxTRUABDlpFlbjguxumemUrvKgj1hTCSn0RKc5r0ZslEmupSqLp0+TBFXfvumHedRMQB+OsV1LHGZL7gSS3WwtbaEhBVgJgjp8mhtwrDHi0e/B6E32RKmMdfi3j/hpHVyaTKDv77Bru0bNYn2b5+JPGrpWgUxCcjYei5cpE6P383amZIAQlkYoP/SAUWfp/sXvBnyUchASpeJr4xuprOY6pEsGu0CLxs/A4ZV+B+8WlY95jNPuN168X64ABUjfzOthS2cRpTMhRxG28YRg2KVnRsvR0X1/Fhd5wuGxD4FrjjOYQ/lBQFkJ6lKpKnaeZ1HeqmBexbgNzqbET9LAv3GnhITItYnS7747ZeW+oy7qh6igZPwGb67r8WmoSf4UDo9V7Q5XeBuKJrDYxrgDTCnbW5uu4BzF7IUknNRjG61iAc+PEzjjVXCdNYtnaoBAoXEZ0vi+/5+GvhGucpkmeUiJ1XUJsR7cWqxzWYfNpQlETOD0lX0Gs5ZChJGbq6NYSMavDwmBIBbpQW6FF41rCVq1xNidk9mgs80JfZFJ715Tv6cEbGP7kTQtGrIzpQBbaoG8AG19BXwbVHc4JHeY2GqzoJr8on/yxvMFLjnoosSqh6qsGCKeVL0ruQ/PNTn+t4LEx2k2XoH9BHcFyOzsztz1NTQMRIZovu9AbAKHTmyf0vWzR2onSVwelVyM4st3r6NI8AR2CcNNccRhKc5YP2UY5YvrYSOcV6z0q4Uo+smSdM1cX4rhh01PBlpKqANDqL2+fp8ck+lwz/5QYTNITvMvmpRYdKdWjn2NtGexHlkvQXrJmvqK+AX2HQwJdvKwmPgSGasud+/k63bmg5E3I5FZRP628SMmKAhrZe77fT+acSXHovxIb6v1+R6ULAg+QYi7j63z62JKcQ3SfP5nkTuVTiu/WRqBHdkP2FRD8Em7NfPkC+oroK4kwGQqiSSQUzNJbYXIH0RZYRH6S8OvrU470WDNRyXAIc4O5GYKxAIkPhtXGoSyVLFJU0Ezt+/aY/qGizJ3Sqb0EZmY6GhXPMp7HyziD6NQ7LVMoBUqvxGS3omPByyW7B237Fst/3TDv6IKU8v2oKbTLhpn4JzOIV8JM9asFclTjUVuPZO0iuvqV0+QLbyAHok9+hx6C9UqVXYBL+w/tM2RO+cvQ40mccB+THELv29NW32yHKdeZnk1kzgFtZxCKXitKKE8jasqfKCHHnNe4+O3XvbysSUWAhgJfDhnxAlmwUJuJB2+4RZCtauP8C8X07jDtfs9QdakJb6vaaJfEzUqdai5zMjhh8DS5QE7O/zytxaprhVtgZyI5gWZ6t8dAYSkXbcS+ESvVxWsBWf74HOVHO/Zoylw3q8U5D6oMOrAGUnBqSEHWcqbjONQmRWyXSxiVZENjThB+9gqkBFKSDAmKpWDmXmi9++dw08t6DACxkZ8bTZmIfW70A71l6sHomO/0KpTTcHrsI3oIJ9dcIXmbWcrIDxOKOSPoImPAjW7AnYO8RSwPCy5bCPJU4yLn0FFqRMJo4oiIWHRdzuTZ1TZtNvOaNLETmeQo7ts6FTm9FQjLZfmxTj+E8KK7gSxdpwB89565eVC4tHJ8GBVG4EBsw+Bjh8fQ5G7mfrrccVTFLU3F6b4hjpvi0vB46KgOTdaJ1QORgqRG10ddWFph6fkPGFRARojCjkEpkdYAoPwLLRRAdp8JN2tpK23reZUZGytb2tLOk7GTEdKxin/d4nBN9x6FIaIfQ7sps3NlbjunKLEeMoGp9jWGV3NawllIQe9oD0P/lr8Uf1zZdOhOxJAxu7yzAhueicBF0ithmXx/d1KAshWcSRGsOJ3/5/wKRCVHHSf3qVwnjfEoQXXDwjGyFgqXTNRgf5NSydIA9KEuaqETPX8d//3YP3ZHH46qghZ0T9yLzRtFXEcfKNKJzfmhbWXKyZG5CzIQKkPEMRSVJsXyev7WCce/0o6wu33peK9JE8ixqyoN+xfbS7nFeqTBq8sSyYn38D6ygZKHyQL+92zCx81C65QXwc9YGjys/sOrpN3oxt6IzGK+fOBU5NkVve/Tf2gVUAxN82OHEWoPLzTG8av/TzXFf6FOybxyQhl5eqpo2mkdYH+JrYM7vSt8Q9nJgj42NH1NVfxV7QcW9fd+rwvGWMRg3y3dJlQYGj6A7wD/kR/Wl1YxLhFi/uNGyZbH0Y0F55lqkL8v6+0H//lQIpDMdPh5nbiU73kz/bgDfq3uZWDqqgS2VuXmR15i9ODM6QxcwY7qqz+ez0+mDfyvtAmba9S2fVlTN7ufb3o+7pFMb0VoV6gl9IRT+Iqs4ixtMuKyXCnzWeC98fauAAo7PLMiffiLNaeBNnm2rJgAmgJWxPhhL8g6myxb/46gY1N96V81XKqcxg1iXfV/beC0SMbKB/InUiWzzTZmKRuEHwoNi73UMZpGJVuMmVgnkNb+7Uyb0ttjOksfg/ei3mLUXuVOigCMLlhZrS66ql58O8dGqbJDv0D9yX06QQ5nYPL/t2OfpFCbM+Usryuv7VzclhATrXoJTAG9dPuJxnarfxY1zX8BBEdyGAY54t11J40sPSIYTrFt24FVhQ8qzvIKY+yUxyUE8UbpIwnK8alKYxE1pdH0gfoUSOftIVhkDcPgE7FGwCsIBGbMrzHHsAle60kU/v6kRnzzfcmYmXf/qfwaZTAt0mxerIdase6boR/LQ+D8IJlmZV0mGrWbpIVoQ00PX8ZIm7tcD2cMUwIG5vRlxl5hTsb6r8KH7HJnLIBhd3/6BjBYCTIH+mq6FaR23thyMXTictnlMm4Q21EM6Fn9QJU6AmN4PT+ExntuK1f0HXlJWEvdC15X/HHUEFCEtHnIbT17Q/q429vk/+X881Lnwq+zualkqF/WgYaJQ/ma1V/KWoDw+0tvw5eJZLaoCObXIc08vLxUIlPJYqvO6f179diNOIN79i4BqPUEDEokpyXsOPHvGfz8JaL6dkENRoNU1eKuKg1HflqfU1Vf6YkU53nNKrFMLaxv/m5lLN85mSPOflmCRwvUnAqhzd1r8ddXbVy6gyj//E9cdWaHIWgQCx69x37zt5EC5EVJgB/Kz0yXyf58GZpTxFqOVWVJcEKflNkjOlHmhziZ1ND1nwKXT2T0QxKA/nI5p7U4nYNKTsZ6xmLbOp3ToFF6YFkKy3h9lkQEVUyTvF2gAEuWk/46HfQv5UByIOEFsyJhZWi1dZQw6RAImW3owsm/rDF29jdx/S/HBhp/owvM7xeuBj+u5dE/erDRJHbqDSZdpGn6gmwPs5YG7KCIEudSTvbnrZr1GqZa6rEV/mAcoy1oW7vcgmfrPZXf0shVFHXfwblMJY8eSspUDzUqJRxyKwtuouhyE3f44ifq9QKrMGyuLSi9DsGG3GOWlcb6J/Bo9NbO4JR0Q5xXUJN0CKCKThSGugX31+lygZ3pGgXysxxyBspivb4mlv9p98lvUUFUPbYCayJEEYy0n70NMVOSZe2wKd7RJq3ryCcHeD0ttP4qQCuF2n4Zhtea0q7qYp1Mnk8iJZ3Kf6z1iucux9hYEMauyZqwnG4673Zj8Qyl1DRn1Is8dg6H2leedOEsrXeeiFtP75tREUjuzU9Lzwly4+CCBUcY5f2rWRDzTxUw1SIyCwWV8AM/6d8MZ9G+DYoeCh9b0N58YABvbD6/90g+492VmimpIZeqJ+xIqPb6epRp5/w4uhJIY1EhTMOWfUvOoMLLLsnVtLMosIqBqJfT+5w+6tUsgmh9bu9wXhoqOXrksuWr1hUz1sCDOdO08oIuqMOQTA9Xv3lfosLqrIXDk9D9JgCQGwXvb7jTEGp9rdm9EA+5AsQxpma2KLYXqKTBkpjGUTONdJOCtIQBMjeYhP7SC5fcIxLwww6fYcPbFFSdkE+SOyJ91yr7GTvcnZtNtM9NJ/lPCDtf74pAZ2pBxvgrjUlCU3VcZR6JycBVRLBgbCgOFFuAuCPvpi+Xm/rHxF4HY3Zzt2PV5T3YF2NdlA/FjNp+ijgIaMaGTJyfkFhmvcJsY52XJmBjfka73MzlADdm6ECjSrB1hriCrdqgFL9YoTVAd1VXk25x11o0W6kBz4DSVj66VJ8BmHxBhtc0GpkINhULg0XVgyT2dH4hzs6S/HKg+WTNKkHjkYW4hkqFigLo3ddLXtKQzV4xybOTe4m1wgbp1bHpUC9WSeJdaRwj3MXOmvi5x0JEP34xasi4PtPpeHOYEWR4z8/Ss7VPskoqp0ZGqG38WLvNvFuKPIhVo6BysVEFtfT0fJIOZDG3VJcjFfj4DJOP90MrEVAoW1kMYY+T/Yn2o+2Dfh97vPIxqrPldXXSydKeUaZzrqpjrhAMTrgpG/jUJ4BDO72NHzQX88taW66Yfx4a2KtS5lUJxYAY4Q8hX2Ir1fh3cFbnwky2DuRfAvFs8JNasePs+hPfNucW+yiTBJ/jm/Cx6U7vCry/HDxAuwHrJg6OTqM7ABGDdKKTzQa3S4Z5DHhJmf+Du1X8ClUQFrvhRmex0XI738OfUKHB8Gs0QS1hBWJF2EAl3aKf9uls+/2qrYXnfO97AA31HN0q2nfEK/2SxN36j73wdqxZna4VDG49kmoLc6SY+mjp/kEawCDO7X7DaZ69+BnjPpT9KowEofnGV6IEBmY+TA8fIUX8geFivwhOSgGaNWUCndCPOx5Gz37fNa9lDAykEvp5X+zCZEApwxZwK29I4EKIJvXnpfFnRx77aBtCJdv7bHHyxU0bj57P5HVPvadF6LU5eDABM6HV9tjbFZS7Hc0NQZjk2lotI6MFqOo1PHXRN2I9vr9nyFhZ1UYZyRcIECYnlyC+Va4INnE5dDX3bW8uxkRXb4leUVbdfGnhyjhGh6Npy6LbT0/Ip5xfD24b86URQB9l8KjvuJ+H8wjfkeDYNvnOC/8qKpeQ9W6zluWEKJp5eXOHjZ0Abc2wD0FQbiIUXggPXxNGA3/g7FQKJBc8AFoaM5Ov/GEUpj/2r2NmxZkzLVxh/ic1UdT+JL0LHo/70bIvCNULKmoAFnPsKLi/LRLZgCe1cYntmHNxTJwrJmFqnDrQxwWj82p4q9P9oEknX6CQoXsz1ayx9flUCvOcqNeaKOZRhYVSifh1/HJXRRu9yaPcdRQ+X3t1zNnyRZ5X9ZeBRGYBdUCSly0iPQeAOHdPRc1Sr10StYA6IIrzftgVwwCaBrC5y1jGpUVXdpThzZoQNoX4mrgNFo3UzqArua/rbEjKpFj7gb7YN26txSNgOUagnCawLK7ud2bkVbbv4jmKcI/aWES3ObuNXLa2fWTG/sSZ6hiU04GdKvByYs5cwFcR3+lIUIN9iKRoCDq7ha/EvBZk/ZQ30KDi95E/CfEzhw/0ThIXg4pm1YQssJhdE3FRC4hWuV/XMjz6CXAYb3DQIAsqT/Wpibq4KAqax8GsOoQeyzxCC9gEcKNCE0UQUJXnHcDLj1y2zrHDDq66eQ8pcNk1tJbZ1UvtvLkMlOosiblU8W0HwJm5I1AdDF0pB4WgkCG+ybeUEiCCGecf4hZSlXjmibxkd9EoawWitCOlV1VsaHjGZOTt3HCot+pIWuz+iKDXUkSPbzV4wY7Tn00PdrIKnQ/gGsqxsVNZM6l9i/eA429fgA2YhaAeR5eHHEqQKo/NLVw7PD1/0NHzV68htb1Z1etWCpsf8YXzNmUZYF7xrVJvuw9/mt4MFxmm3LG4tqzwTH2dLCxku1UYKkoym/n158swHc8wPQE+h3fSlOBGthlrz9mtto2jyT9UecnmN+LBnSATVktUG45iC0sv99HszNdM/pJKNp9nwE+43utlYsEEHS3adbBg1PukEgI7fChDavtbbKSmHapskybjTHcar/IUDvJPQkbvWfUmMI+kVDSXOx4qgSzaKLR2DuReU9e4fmtNBJohwh9qnCABKIHUTkPfMJkEXc8JXO/hk64gofdR95C9OxMfVg1Zvc2+jtCTAdRMsXZU5o4S+ZtZm0NnECsU5Glw3G24jeZDdalfq4a0E+Is7rwqa39cqWFfDU4m26UzVVxaQODPMO0UMoniEBuYXmX28LhGB8uoRklYmE5Fp2yoyclMMCL77dSM0gMkZqxlYj9F9ImHoJHmUgy/RP29syx1G11wTG5JZCsbLwwmYOUGk/7NFO+Vu62yJqdlW+r6JKoBv+kaw9MAFj8Qx7n3ZzNWB6DLA/DvzQ4z21eZRPX0yXpnSlweaiwJvf2AFl4BLLR15uwoeHyRdSdRSWFaFtZVO97v3Hmc5UDzW0xgVoayng+9e+GZoc+ddqdCSpj1qMoqzu7I1COu7LnEKL11tPvgt9eKUzjALF+hFWAibZcoNklRcANcQV6Iw4exfUcEfMwqfCULJlZfgWi2apLfQZyY3G/zoOnurbPLz6Y3W4izgv94R40Uy2c2Pjwd6ckp6VmvYYkP4CG3iIgH5rlGum34tev4O0c/dqzhgU4fleVQZQe8a6Gqh2pIeq5k6kCVSZlixKlarE5Mc7bQaBWqg8fMQdTQ6gbrL28Xe1bUKZDYsIqj6zqS/jtFE6VYx0jLdg4KP3DWj3dxsTztEnwNaVzRTinZwtx3bHKPZ1yD+jk3Ob1jgT6Y1rz0owoZbUyVe7m9GGxIqqo9OMDrZ8UHJSeQvamIIhUn3wwbq4wK33TIbhLXGirmyTFChv5D9bucvuYD/vpqJtkSXOjMUrrnpVFSDVGiGy+mgbz21oBGTwMtAwiZcV0+wLpPO2kRt1/7uaSH5LsM5wJOy16e+DPougI4LFBNWBHFwEnOe1KCW2fAwqyktKXcb0rbQSZoisRKgp5GrCvdixRUcIv4xDC2SkyZ8mFlszdYHF1AWh8NAUB1BqoyU6wkDcw6q/6XOdTJfmhKI0hZxqlvqfz3p+34g1R3RiSXDHjQUD93zY2qm+l6/w5m+70uiWchUZyMIWELXWSd2haN1ueRkD2N4kNbvv1XruESD9II0j1GcYmi642FbAYTOSn6Fj/9pVfTYIt9EDf4XLckzXKachsxqlgkqHPrWJtshh6ISbL5jB4F03LO5QY8G8HNoWkIse6Wjd+U79nR1cpzX/lQ5PvUj0SvUgs/Fh37F6hP5f2c/y/7hF+33QIiqgOsB+b3thHtd5yareEas4Pqpvh70GOof4Mpb5H/7/UyDUX9w5VFvGIMd/KDQz/yUbLNLwb/MlmCrTpmeBve4gXyPNT1/qUOCDOd74V6/1W3RBS/R74WO3wEVAqg/NyUmweoa+YI0d3v6rRpU2tw1MjXKyPd8qHmXUPPKCVPxGIeoY5aQohKfCiNSc7Z69nC/aKCMvUruITioJnF9Ii42LhVQ2gqxgkspbLSPebOy0DGMzJVghtkxfU3mlZwVZmNISXj3nXTNWXui4PRvgDX0mLI33s2XM5ad2R3N28fQ0f6Ss1jLNlD/S6/PeERkeH/7D3eEpm0DWs6+Bv4IJyLeHb9MksMwk1h9NkqVPqGreAQbXTA6ft6OzEV2/hn5kOmJcweU1PrSlNHr9Go7f9Be0XuE1GdDilj5QzfakhtQjU9V3ZPNr7xEnAxAVQjbqVXYx+rfhOIp9SlXQ+00xj+Skxxl825bWjQrUXXD2yrtRlzFQuYW4Q1Qu00W0vjM4CMu3GKWS9RpNOkHzgUjJ/6AXdnSXdUScOxgpyr2jnH5ZGH5rZideYlPZ3EwjnBVhdVIYnqM4KAyzS+A8lI2DIWvjjW8bv3BqsL77TTmD2kcXnePQ2Fr5NXUAUm1oFIrmOCcTEeo8ioIn6lVjjCoGFTbIMsbTUgmVQS1zkaYnHZEz8Xj9HoggbJb3Fj2jDNHnc/2cteguADPrSK0QWvfITWGVsCEJ7sgLlEG5NE853S4lLIkTH46tpWISZu6pbq1kgbk6pW0rq7QGMiMoq+8RKJI2xj4DTO9MdRogT77axtY0jW89p3p4Ek/9dwiX50RaTEvlMwMqbsq7TCfGSYFLNKu8eA3IwL5Xan53frDN5UtFId5rqa0pYTVuOT27NtMYQYg83pH2Z70BGWhPA8WnlTi+YqIQuUv/5RexAjU02I0Z4eyNJHnOKO0KwDLVUhzhAGqDq9hwYtToLB3uEkI5H7LdvARqGEHi2VJia+nqMW5/vLPU10prmdDdqnD54rpKAhSgYbfEgco+WBMbOfPCSKQg5JzMeomAGNzFbdSAuPsz6d7GVhwAsxTAifECKdy/FrRP74XggflFxsHWlEJh4JgVDO95goCDkQ/hmUSUPgg0rHFfL51WvHuPFNX6/qH8nqxDfB2WCFcZ/Sr32H/uB3l9jLvc5zfXWCQJ4+4VmtWZuR6WC8cdXvfCSQWSr1ljk0UxlNEjzvHgjOB99/uLL3HnVJU+I5yPEMyawe6FpJU1ZX9KY8JZyy+ZYAkEa3rA1CKq3rrmItdBfZDEKugiVs97JSAQ5B5BIRcbP0eIor5lfyzt4RqgviGGwmbvYHCbjXq8E40z1fK/s/dnkpSuh2h25msl9XACoblyuuLxVaKe0H3Q4ekUHBQPi/SsiQCLzgEvslhE/iqgdUHBuTWjX/DrXIoGXU1nvaMxp11IPUeatIokQn43AIa72BWlW8Ojp+8vAgOtBEDb4rN+ey7IFAfxGmg7JW8/IQcBmILIa8Akf/3CYaEgyhvRoZHEgYx5udO9gf9icBbvHQXvXJD1wMy582aJoOuy3b8zqnUxxIckGg3Lz+qwOh6t/lsjyQtw1mkUeMcCZsIxrNVSTNjW9tR4mNuXxJM77jQtGyE6b7DWh/2EV9ZqgsT+Ajw37ucOzvcPsTiyXAvCdT7DytSpbq0EnZMp1Y/JMW+uCBLT4CZpMWZWzASVBjwXkJH7X4N3otIZWZsCvzPOvMxfcPGlb+DZRYFXpkmXETQgDCHARLNmVO/fxiDVtylT4vIcusF2vXlZNiZ4Kc/XhX1IcK12/tt81qaQX4mQPTnyHxpYNRMMdQsbhfuBgz8ep0tSrzWVNOck7AyfDZrH4/W+lmohFZrRk2Dc1AgHiT2OEFLWnqhjkrkEWRTpsAGsx+ZRVHtDXbwb8ed6uH75Juu7+f+bBwg8kyvHgjguJk7U2LMI9Xb1cxUMQa3lq2EjnC2nSohFt8/R0i+XbRKxE2z3uz/kreVSCrSLOmU9nexNOeGjJEe5KwO1dWCHEJnezYULhX660Kf4duZewf6S9UOZL6YxdBGXxb/G069Q2jCPh6K5Qai/4RKMIVLVCeXoxMrmIpD4dNhu777Z58NHjVPWiEzDSRcrWHUOO39RMMyMGyK1e3VJjhYw49/quZiBqnRsE/JC9nEHA7Es1pB12zsUGy3jPESpAqDmLGFy41kHlAXPPGKh8UiEmo4ILVSDj8tOX7KCkw8aiYKgrp42aQp9HtN1kiLbHkJTBQqPUYVJisac/n7WcZHBLcNC/P0ZacUnlRcs71g1WNPwAnzkfXviBTQawWKno+JgkNojgYYy37LEwm31VeB4K2nqdmUhNbgYnIyoSj+bA4DyiIy7EEX3YiBG3XMnm4NxaejeCRNu0PkByJTb12UOHqoYwDG0VTndG0geSluGTDOBV77Uyv0qnrjwmIxdXYFJQZRGvIueT0k7SeEdtKIRpeA/TGBRbfXkvxyKIXTTUZqxaTBq4J5iRL6H0H6glJZJIn45TFzqiXUBM4PJHn6zpwGqAsGH80NNwzhL40TU4utd79S2He3dWxXuEDoRRdnnDWur6ifTURVemqzJgGTRX5VDx8gAKjYEip0HchmyZweVRHEWhtFE0PAS9AL9YE0i72My9HP5pdS1bytbIcvALkVfKhB/L+AUx/bUfZTo2XSEJA8fNRJk/H4bMB2w26P1IeuDyAjKBj4N/0dpM47DKzqqs4qMPkKqGOzl8j+ZnwZBJC0jKAZtk4J9Sf7/A+QHlMrjL4lWG34OCfNCPiifka8vhVHUjCUcb1ZVB3qVSd0Tm+O/dVxBffCXAUlDLSdlWrZgX40Z9thk1NgYRdY7YP0PeP0TNHkG6MGln4afStMeFCWUpLzEvn8fgryF0QMvnOTr4TWhtAKf5fQbCSR4l2fpl69Pa+XgxMLENzBG+xjnuttlx28zo9cMD9wiWO3zigPwru9LUGk3vBjNl5J5ZJ+4efsFIgqk4ahy6qi9VwlvSs+RblPuGpEMWB0y3wbYpu2iWxwpokhYdKc20QfQf1Dkfb3hVhOLb21L97bEKa5ckfbjxf+Bd7DehsvPk5EMgGvHsQRiV96N8A4J3AuURfW24vtyE/EVQ/E6+xZ2GOW2yeWHMzSt/82JTCsfHOlwMr2pURLUqAvuv7FC7bUxs8z2HqKkeO4sbUThL7Pvq+a6+ppNKOx1+9y2yQh4F5IFhCI3OG0GPRGCuuaI20GTw3jEYYdx04ZRM/zE2NXloqoaq7GjpZ1LU7jKAo0Ue5dasBw1QNwOOOXx0i0BXtQDTyxgoK6vsjTgDnKwENplHM4xWDTwDSti3+V8QW4DJ+WewYyHaJksw1KsKhEZcr/62PiC/zw1n5gPRu7I00o1wQMyF60tmRab2rx5viDo6xc0xwQU0lDXqpzYL7By4lASOFy38vxh7BIfP2amZ4CgjZVEH+yGHGPoPjdJotRGfD7Fk49OXKTn0dWYDLhKCpA5RlWozbvyFgy+fr0z+xZcoh1I3P9oxGKYKCrI/WCBAgq5/2fh/DK5i5OpgVmkb3lUtKnjfuTrMUhDNVK+KWsO7kMS1mL0CNBAAA">    </p:cNvPr>
          <p:cNvPicPr>
            <a:picLocks noChangeAspect="1"/>
          </p:cNvPicPr>
          <p:nvPr/>
        </p:nvPicPr>
        <p:blipFill>
          <a:blip r:embed="rId1"/>
          <a:srcRect l="0" r="0" t="12281" b="0"/>
          <a:stretch/>
        </p:blipFill>
        <p:spPr>
          <a:xfrm>
            <a:off x="6271539" y="663864"/>
            <a:ext cx="2872461" cy="44796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80160" y="1863547"/>
            <a:ext cx="4717059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 Benefits of using face recognition for secure payments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png;base64,UklGRto0AgBXRUJQVlA4WAoAAAAQAAAAfwIAeQQAQUxQSHkHAAABEUhuG0mSYIVv+f8XV1ZUhnubuUX0fwL0r+q52s1Xwx6pjuwJoKEgzvFAH0Rvjk/FBL1KgQFSSvd4pJ7UqaW2reOrepJ96pWXJHeqjm2d4xtgRndVU+KCAt8T3w4vQI5DWCtktkcKOMcDdosJNepiD7CrC3BOjzjnTQVo4xiaU4pbMaToFH7EMRyiBnNOwU7ZvhHdKQEUJElSJEnp/3+0LR4MFHh4RERMgCzIttu2eQRzXwGgYoAAHkCqxP45D/tt6z+t/7T+0/pP6z+t/7T+0/pP6z+t/7T+0/pP6z+t/7T+0/pP6z+t/7T+0/pP6z+t/7T+0/pP6z+t/5TaBPkj3W8So5X1j7lzYq78PogxVdyPVljJ9lkB4jrbX/nmoEYcmF4M2NyLA/ua4sCBjhhwmC0OdPKIAV2MYkAHtxhwekWMMLtnPAbffm5ZDgdsBcCkTsD1MFmzxBZH9m2ym1/JsAMbZapqTTcPktE1ErqX10AqqM2MQJTcOIk3/QCltEv+6aRlXcAv+lQIwOln8wHSD1BY5pRwOhYWpITcfRsV3F6YkN65wXhhgP8KRQM29N9DEgajRTd5Ur9HswHe+r8d6/9XXnQsINtK+GFeJOqHo2uhoQGL8597QaqsTRz+QNqTGO+JJf/gGP5AUgIKq0I3qkwKqzY3KnOiB8mLOPlXjWWWeIdWEhcI++1HOXkd4wKXD/lY/+VlQo4MGeknI8l1hyRGLrPEnF9i5Dr9xT6Q5XJkrPgvJRyZZPshKglDI3UlYfjJ8F8Ftl9pKTbsR0crHKkhD7F4xAZWUesh7sPDf9i2crGffEwRcvfN+WhbOSf5y9yM7D7vUVaW+JPjD8V+mFy7+O9QK/5r6EVedN25M6V9QvAx8jUSiYt6dRKBywftVpLkazxPYqcIVitE+BJPlkTDzcmFz4eLBZegwWPNJ45PZhBgK8TxXhm5wZoh3jtdRsRwXUscMqP/T8Si9Yq46hAj7Wfl7OK+460DOUmNGOarwXBf+tjjUFv5iv1iyPtJ5b5/3EdI+a8LxoRRAzDAgMUAEXhGfAQyEZhlAs7GwoERABiw7wXzcS7UyCPnnMfgsbghnjXnOwWekDf2AWtMp8DTmpJ6pLv5Ag7zBRwPjJ4m5zzCY1sU9yA1viM8vDXBz66gy58ap9F/Kede2+G+Baze4576z1gMpsED6pjCeydw441cQ+B+baZjYL5B9isqGuaLb0INfm+3w+XFmxc5Ypw7EB6cFNALY8QHyMb+S6SZfp4qjPa/m5nhDJIxYgCaG3BrIIHcyMrs5wkFwq+1tR8P9wHm/8v74Q+FGHDORWzvCJckCnLEX5DD9UEk/lZez2ErL/ANuSxK1YK18PilPpB93c144uA9zZe2pV9vc/LbjyP+cF2VJf3waL8oWSpHlsXL8vpvGVgskn8nfI6SMdcPCzbWP5rIUTIl2q/cfmMvH3LflNF+c50i5emvzcb68XfPv310GzH+eb23j5YbK4TXEc6tMe3X6bj+y3O0jPabemSU92OL6b9IdfnN+C+mNOBP0imxF+Rts/No5mJHyL/FuUi7dl7sB9LoTg/ElYL/kjU2utI4nffidGm3S6MbTyR07URaxJebKFXImI4m4L6Dm/+mNyT9plwcOLptqRfTlUX5I1a7Kq+klJtqzPHP630Lb/auzfkNRBylkCKSJQC9V74rL+JDcN/CB/fJKZiJ/1IjMFrKW0hpPhA7lhrEnacnPQDlE+Q/VmbjsT50OvoPkBYZfCSDy5SRF9MXFx07Szz6qJi+SqDMqQNXi4ECFkSpEzjMB5Is5zXI08bQ6Bu/YFX8tav38rQgz0AyxnwzTwmiDCRnfI9383QgxUDib0LcRqXsuw5eMDC943ikHx4HKgGdXNwksbwtSJ4ZbNzcYxfrKf/YDnEIIF4XPMjrEQ144PO/7vWLR4GJ4ouAHPL9mU/8xrr0A3izEBp6JbYfAK6HHHK0J27LKP7TBeD7HYii22q8BuzH3yrVUvHNP13GjK+038kW+G/hYfjpjqPlYfyNdGUJXva6AkMREEb/3528AVCcQA0Yvwzrj+cbDdjQAcXWD0ghsfW/+lP8RUT+jPiNnz7/FjvuorK039TrvzwbyxLnV79Cr/lklwZk/JdrRbLyuGcY8EBCBA4H7VdU8JwNT+XHDO81wwAqfcEh/v6RPwrOfbzvbgj+8dW5t9ziDfS2pC7OlpRvgS9BlXmnuuPrADy03uneMQLieA7hRpCKk+1RDqS9XeYX/6UoZBTG62gg6mQY8Mh1bUHeu4yI9y74rFi8z/JdRRUC8Re7TMpGxPt/r0wlAdSlQWVV59arggULSfSZERfHVcT5Qg8XFpXg8z2GRhuCHG8J4ZTaEUcvA4oi6mNnR0IE+JwZ4uN4Kn11zZf9RDh1MULtWJIBcDjVXDdVAHPUN4xZNRExRhmQfpOAMFZzgXKwwxd7rkXER2D6efVROUtvQgLxiveqH7kiQCLCZIW7QZ+V4vWZP7zxVgP/veDMhhflknxrNtB9Rzi4moj9rhMCB1Yf7xlQDH09LzThBwBWUDggOi0CALDhBJ0BKoACegQ+PRqLQ6IhoRTbpWggA8Sm76Trz/DR3d/3/+Y/cj/Merv9FVn7Q9Cn9f/xXo3c1/C5Xf9T/s+f941/uP8r6KH9d+Cf/X5ykjX6E/2nsw7s39V4ZHZa9KXDv9AydzfhwR27JHZV5h/EP41/cvyF/bv/AeTNyC38s/tn5K/ln0LOvHsAfrt/zvMd5j/rl6Jf999Z3+R9AL8p/xHoSf3j12/1X/J/x/nQ/Vf85/2P73/k/2S+gX8s/rn+q/x/+Z/7f+i8HL0APOvq3vb/D6TeSfR377/NfvH/mPdU5J7RPhP3n/Mf9//GfKl+t/+f+u62et//X/t/Tl6H/8X+U/1v7sfOb/d/tT/svhh/W/9h/7/z/+gr+l/3/9mv9t8S/+z+33u9/dL8w/gh+3P7l+8H/xv2//3vw7/uf/A/cX/n/IV/Wf9F/8f+J7cH/7/6Xwtf6b/q//3/sfBh+2P/o9pX/0fu3/6Plm/tf/S/dz/1+93//v+J7gH/89sP+Af/Tib/7v+IX7IfJzxk/E/5L9nP8B/2fV/8a+efv/9x/yP+r/un/4/2316/dH9r/oP26/Nv27el/0X+6/yH+4/7H7//Jn8g+5H4j+3/5j/c/3z90Pln/c/5z91f8T6e/nv8L/vP8v/pP+h/i/kI/Hf51/g/7h/l/9t/ev3D+wv6v/n/67/g+Hdw/+n/5H+X/eX4C/aH6r/jP7v/jv9p/ev3X9wb++/zv7w/2z4o/Uf8d/rv87+6H+N//n4A/yr+j/4z+6/4z/bf37///8D71/5f/q8iz8L/wf+//p/zY+wP+Y/1j/S/3//Sf9r/Jf///3/i//Wf87/M/6b/4f6P////D5B/nv+L/4n+N/1H/p/zX/+/+P6C/yX+kf5/+6f5j/t/4v///+/71f/F+f/0k/cf/5+6P+w//l/aX///9s58DnX2QoGpdkKBqXZCgal2QoGpdkKBqXZCgal2QoGpdkKBqXZCgal2QoGpdkKBqXZCgal2QoGpdkKBqXZCgal2QoGpdkKBqXZCgal2QoGpdkKBqXZCgal2QoGpdkKBqXZCgal2QoGpdkKBqXZCgal2QoGpdkKBqXZCgal2QoGpdkKBqXZCgal2QoGpdkKBqXZCgal2QoGpdkKBqXZCgal2QoGpdkKBqXZCgal2QoGpdkKBqXZCgal2QoGpdkKBqXZCgal2QoGpdkKBqXZCgal2QoGpdkKBqXZCgal2QoGpdkKBqXZCgal2QoGpdkKBqXZCWFtWK7fqOCSwhXpNaem5nJaLSzKLZtEwM2bRMDNm0TAzZtEwM2bMVcsyUTc3/3bRsH/SujIrRdEXYphhAzUbYMFnYuLYszFeItSTmuFGpndcrvDBihQBmzaJgZs2iYGbNomBmzaJb9eBA/xn9x8Eow0IVoBC+edBxV/G7lPKAurVjDomPhHpdAfDtPRqIpW49xq6W40kHq6QCHA3rxDl/3FPXxF9No4XZCgal2QoGpdkKBqXXnenKuCTJrs7HdyhrAti9aqRoK8ggPmfg3ga49GvsJtj/jTCwgvsK746U7/FkwoKinndgqzC1rkmWi+wH2VEA/fL6UKccdJs7Nkd+KVHtscLshQNS7IUDL4x+qy0URBassJxo3IhZQvTjMx3LZf74SSaM4J2wrd3VyLktCBthknqCRxRTQfm7vruLGkg4NcAjvWf9hSxhnIgNekbajwKm0E1yzuN1C1NTFv8ogal2QoGpdkKBqXZCQSzuAv8z5brQUn+8OjILHASrs6B4Czbxvili21hBaxDiKSNyrN8m5hGdLbtp2IGzXzYdLPySOkGdkvv2/8J6Y4N9pQmcS/i0QSxP2tvSxrRwh/w7Gt6+ciE6+yFA1LshQNS7IUDUYV/lY+yBy2JM9Cn7hm/cFvmiFaMg0olnxPVefdBJnM9g9SQtqtmtZWRuTTkcKU8l3bJbE4Y72qbK3gChl03Rqd+JkqZWI6CGC+zmqed4V5mX9PU11U6oWWeFtfzWfWMGVs2iYGbNomBmzaJgZrqhNsDQYHfxpb8S69gjzECSPzjwHXjb7UkEbEtDOuVXLtMb8YilCjj3D1xv6hATHxmHgmF4rwQYMYpmOFWvt3OKe1wAK3lBQSwTzbd0BBbXGQRnpfd2/JQWMfebAh4bSCgx3MSNAzhdkKBqXZCgal2QoGX/bbkaMHxTlqIAFzQ6NYdjarjD0JVKJ6lTNkMAeCpmn8SCzV9uFHw19kERG8cPg2IB/59e4lbdHPPcHlOWTe763fDgwJBC8jHFtJ2JSIrhgWlSA+xz2B8c12duhcmVqnXkiWDHVS7IUDUuyFA1LshQNR3nlxfg8Syw/pTZvpN9aeKZWEHI+e39Sra1/kzMuKHQw8D+GWFYyruIEMPxdQ3UlIFeFDO2Zq8jNh5KhMIkGi9ukpnO+SOB8F1QnsEZeAUTx1kDl6XN95X/QpWGJob9Zh697obRMDNm0TAzZtEwM2bRARoCJavpk9C/WymzX4tnSJT0QjfY4B/sUmspGWoME13VTkRFZ2TyrmYcHufOYTqZI64Ozzl3GvlDpS0yt1M6dS5iWDRmy6tCUpePPAK5szRgZe9JLMIyu5Bg8ogal2QoGpdkKBqXY+p8R+DQMlqB8gOKu4GQ9CMoh7lUR/RaDjH+9ex/x+DfPlQFlQ1OHkq2sQmHTVjsV9c3lNXJYvGAj1dP9Z0TFpdpyudOZRP/0thZhjmn7ujtjhdkKBqXZCgal2QoGXRqGx/0f8D5Wd816ghz0cGCek2jmZA0wBx/PaLLGdZ5wbvvILyIs8fb1QmjhNlDPODcyhKu1VwXzCYDrCVd1KL7M2Gc9VJs2iYGbNomBmzaJgZszWQkWOfmSizfKBxx1LKQyN7wZS+wKvgXoAKel63Zd7kGf7NAZmoK/TW7jjk3h2lOyX4cHhV78of2pZ03PGU5NoFCSj6z6WpRu5K8veB1ClSpu/FKj22OF2QoGpdkKBl6Wu+EHtqttvs4Q3lh0rElmkrXbJeHo0yDlQwpvqNw9HUzSP1QW6wrmLF3qzzg+B5lTpuXYL7L2GNMpTLFF5fQKzWOl8XrDlsUdaKghv+yHUchwTYHOvshQNS7IUDUuyFAzGi08wdr9isOQZkYQ1pJUQ48J5DZuI+bcS+LqlNU1tFQXhS/aKghu12Sovibc6HGiRhALg7f1qWkOidiy14ksiamWVlrte/cP+6GzMug6kVHtscLshQNS7IUDUux9n6QnywDWu3zVCSYiokDG8mo5MlB5syUONP1I0TYQX/KFZS2URncGvfvmMaBMLOAqS05VNEHw0LP/+XQuFzWw6KMWAypWKDwf8kCZe7plSYPfQd+KVHtscLshQNS6871IbAMwyQxpIn0jpctBMasrduwyv6wrfyImDPkxDypDebw52PYBQ1BhYbMaHgGPFwWdy2IeNXBUKjWRhJFkX2h3CWRA7xmAYjkNNFPFBqXZCgal2QoGpdkKBmNEpB+lv3ii3UCl12iybr+1UWx26NqUokPQLUK/C8g+gYcyhJ/1b+FdGexw8dVUkGlIR6XxPffR9G+IQMaA0tlAFeAmg0XgjGeQdsA6T23s4vGpgksQAobOso7vdjXJQSVT82Yu9CDyiBqXZCgal2QoGpdfFzzwKPgdhl2fil9kGq96o4mx9UbyZzjKCQEZwKZ019SSdnylQTBJeKyBQwG7/ZpTElRwa2l5EjBviHj/lodeK48tkG71vNkKr6Bi+jzdWxhG9m3LzyEyR3cxb3S2vFKj22OF2QoGpdkKAIeGQ30Omh7R4qPe4hVGQVbVWmPiqJauSz4DncZn4jTeD/A5cnlOV+BCdvE8KOucEjCT7OaKZOu4wnlvc6HNqhD9EqR9Q6FIAaSUrR7XrBrDgWurWpQ2XbbRwuyFA1LshQNS7IUDMaMc9uWWo7auz9jtuF8zzX/5GiM4bHd8gLED3+pIVR80oyx1lif+OAxlaV5rENuBD2JevlYrlqplg1zFBC6zWOcXJ7OLuAuG+6bn0/B7JSvwZqhsv3anFEebCcp4M727l1uhGWvUKd/D6hvpS4R7bHC7IUDUuyE/+HB80w4tdnWwdgOQFqOdTLPhv7yY/yWNwKovxRqKF/gA3nXGGX6FmDIFPhu81OgqsMIYJY2ljwkP4MMGny1g7bt4XKwCZt2lquZNYFyZnjtEB7aIJn0UmzG2UaqZNQibMcAQ7/aROTiTnn/9w3x/hWNRHC7IUDUuyEslv5cLPzz92fzOX/krjTsa6zTXzYcmo4635x3xgrLgeXcBw6LrSEHhkqtCcohHr5+RamTsjDcuomQfkEuz5B92HoI+Y9IvuKAgahPzHxuYJqaN3sJZNCyAJFhnIgH4izx/tUbxB81wUNlLTZiykbv3QaFXZnwKTrkcy4jT/eLS/3RvoaOgHts5CdhEl/UsA0kxVcVXUX3lR7bHBWTeCEkVTVfx2r7/My5cp+O/KDjQ/kTC+nCY2FfORtGD4L3vkx5d+B7vf4w9ZkeHZ3udbGeJCVvzcOYLyfyJ4bT+qtHyU3vXaVrMpgID/tCpqdWH9g3p/C+b5c5rSAEAJqlIMCsJEB0Ub4S2sLxXd3C9PK2oDPuKUpb37gOHgJAS9v2tt6+lV2oyu9HJe4yZjsWuDLPZuR667Ha4gkRUcpBoxufhmxRKWpdBNf0DUux7Wybyl5PzFGKmA1HhqUzsUd/dgeTta7Wx8/x+F0h90ws2I3XvPUi/rhPark/9adLAZ+0iktpjFudciOw1mol/WXmaL9jNoIaJgGb7rddMfbhPWSydXQO/3AHU/Q+BmOCQfKrxI8Bit+19qCXv8g5Uhg1yCv1ijagS7m/l/QaNeIjbcQbFaZ5Tgm4uehCKwW3Vmmdq8Ju2bKm5c/ncIJamf8XmaOF2PxQhge636CrK2lS5gL4nWekRNj9t4gR4cLC8kr3j/4qAkrNuni9C6HH6PrWf2yfsF61T8TMh4JLGmoI4+heozBC95QYdkt7PXtM4BV9qObSriAxH29wQ4ke9DLD8DeWKpCFjN1lDlSIr41GNnfNvi3hwYLKET/RZgsDORQU1A7Kg/jdPPE3QoubBlNvPD84ps/HY90XQijgRJyuqQLX2YP0zLMfUgtKJl8otT5xdIQMteWi8tOrnrRQ5WCjbNBWu1BXNVeI+qDGaj9jz5aHtRMkpc/GYx9j6PL/4qJFj0BZgnF3KnMW2nWZ+GovTkF4+qJXZflezQj3DYA3iA5Em7tjt6tUwFgg6LVpAhAI2et/vrKEz3oSZBptropwr9S/FtQD41MaWrY9X8D42MFViVms9ydAYcb/HjVNBN6HB5s0fx0SVQf9tXn7+25fFBmNJwuva//lZ953EZfZroPGG6DX+8C6b/Z0Lx+gFPNY2xnDaCjKgWGRm4FkC+EUQCUeVi1k6G+DjEvCXj1kAcugMVZ5v2CRY1xcHUKincsxGgCtTaAwzB9JpTInBuSiz29h+Jr7sELVCBLPmSsZ/TXwilU6KxRDFYJRYisBqhMohGcFyRIaygx8fBEhGPwh39b2n/jS5qogNDBznP7JUAGyPD8eWrrwbAKVtkWbzryW8/QB/j/+tGWCybifD7jotzLWP0yo3YBv7WYX/xKMBKc8Xo5rdKFciwL3zFadYj6Q5hJG92JxdvNRN83oIOTtbCv5Jb5pTZFz6ZQ3St5V5O1Ax3wKQ+anihEzAA99mFHiSgiDmlBDh2V+XbrdL7UU0qNl+5D4Ap47oqwLA/qWta/I8g7sCowtOuhcH+P5DTF7PVtwoWmuwzuY2KV87UeLV9wGY/FqkOk9GzIjJIhdwMKFwzKy6bUHmjsFjkrd6O62axLBArtL/BmLoIoyCzIjxtjf57gb5wq9WjgpFcmBSZyv+7Iwca/CI2trSoxc7E6APxRgkDVLPQOW6Rg5vwzi6h4tNCVAMmJ5FEdqrMgc3UNl6IbqYZztV7XNd6jG8ppuxT1St3PMgt8PCEm/JR33PV5Q5xUz9l46X7/wORdatWm7SSf2S5bYtARNNvVfUvybCH/WdndTv/2Hr0FB4KiZC+NaRNIgvjNuu0X/D0E5YeAJrce9puKv+eHFfee60NfjeiR/JX951JW6CT51K9ErgQz3audh0GBk29oUWy88QluVBESjsK0sC7OnKIRGaQsctGAIiLYHyVtFTR2QvH6zv58YEqVjtA/btKJbDnv/8GxRGfxp9sIOQxdkcC7UuaaV1ONyhHSJ0L1x+AVg53KnwLViSqHVUpUNL27iw7fMLw5g2Uk1h9EtJxH4Oad8x30ixKA6K1luL9I/iNMXgVeyB+623DeCP93yE+51E+57tAj+CbpZHkYbTT7DgPayVfJ/QPfB5p9BOl1jaBc2XH2CIg3m6XheKqEPPgXcicLGDuZGM3wrtK0/Pau4Njk6BI/+irSBMtudwxqVsL7LvjaT1NsPUe4H1bBQlV8zZsDHHa6khSwjeT9bRdRX1WHSdCpCFU+zRkZYOcFrAlpiD3rfl56A8L9C3+MWhKBD+md0D9/JX7qfw/quFzROlU29zUBHIC/3M/b/33B8AFBx3D0L0y4wWUgvuGTOgn6hCjLHi4CzMC+Hxa9e95qtdgTKc7sK6qFngq3Fx1KzeAtxuTls/tkAGceag2/Q8t/DOivv/vf7yiUVM1H+I3mOZVfqwaVdUJFwr9Y0JhX0cWqD8/GVZmRGO6LvbREBA4j5tjsE/tDGftT81WvXcgaE/48AwWGOmK/T6lc/8To9Tvgp7oEJ9otHC7INf+iCmyHEd+6NBoc9TFV/cPmy/pSqJmhoPn8mfxI8hFuPg6XVnDvCoL+IvOGiVaJN2kPPaDom06B6WnCRIubKaEJzAxXWtDPaxRLtkbBSK908QfRDNpMpoRm9pHwaHEqQxc0/8murcAKI4fdDaqaJTl4c4HaPOBhA+kU7jDlNgHMmoaELX1Xdc3S8d+FExbpf5PQsMVrCoXEvq2dXX+L3dd05aA33RE1veunDc9hRyTGND/k1l9PVmXEoIN3kJXgDH8+sydh/cH3bq1W/aIWauskNvsWik3edGCFkFRWp5S2cpDLfLp8OE9vYFyf4aujAz3lurUciN30mDncT/+I79gWexlEGez2W54E3WCkhTb+2qCoE3wUEgSV2uKVWRp8BigYFYmkpungBMcq+rq82xrD1dNXlmxtDNv+t6vKeYVF7UD/WhcRQL5oTfx60Oprgv0NhcCPDEuDrOq9OlxwuhhtVXEE3vXEMjlsVYG0vurlCTMdq9cy/PSkA2bxYYVxErtWd44p9qn0xXVzbtSW/jLhEagbHgnKbYHTKsyaA67sJEVoHxG0QClO0B6hPntdwv+UXCoGFf990U9V1qNGo5y5xhnRqlzFEosOFflOK3OSeF4xQpmn2M/7KjosIApaLpRYwj5TAeLaorkB5aUHrnfzzAvX6CI1C6ICne/Jfm4I5Dbqq/cLVZhlnc7PvZzIONmrC8tA0/3y++gFMjV41OOW3weFYn6a4s1xkwGVp+Efqbl85OpBCGOcY3m0jHp7sgTI28Ln3WNc4eCW1CVPTAYBMua9q+zBGlJHbpJw6Z46DjFI0lQRx6cXqyOdVkgDnANJzv5scZnB5g9AdJgHYVjItIv4IMu3o/Li0nTGATGLChzAmQIgGsNfOxLdp6iB79zN+q1TxtFqcPIrLzgLn1EdScpg8buAwM9VZnQYlrySms+0Z4ka9Sesv9jvL48jJj7D2rQNaTneCwyKH2W7o36TFcn0XLUD6Keiwfw+B2P0rs66RLSBQL6QR0g/gvaKnkG3ezXO/luhLJ9fz5hC2V0KjpmtPKnrIhasutRHdkSGEd9vtMtEIR1uJgk9COQOiAfAojbROrdzDnLfbYug4ZXUv0yH7ae2c1E3fbjmgz+jJMzkTtOkQbZu4ScOUzAx+oNKAjjX71SaVg+u6UTbSxgGw0Pg7heSjkZ/ETGjYIlQKeIX1oU1kHs7TQNkUT74BM4zgQNFPiEZUxTX3odfuFhFC9HDvYmIy3wCg+4VOzeBqI4eud1CmDZAPDLaGj6wWcKQVCMhXHbuNFsAjLEoW6PfZu/NgQqALBsx8QUkgxj4qs4wC6pEuIXdqN9WhFLS2j0Df/NX/+scj/bB7xjxCpE0hIMtyKya+9mWa6U3zv7Oezy921rX15KM5w3497uYlpuqSqs9J3B6tgBmk/j2H8C57BvD4GC/XYXeK3fQV8nLpvax0sYIAiFIbFz3TGuQCEfNfEiXivwPUr8tTKvhO6KJug7EidmIck5NtwrnLbjcK65MpNTkx002KH6I28JIkOyn9vOTn7rRsxPwv+kg0FmknTH5DbLvm47py9uDgBZfDNq1aGE7syXWPx+9T7i5wnKQ8X4FJtpd9xQgZy5QXGdJ052f8ezuR2+y9akXtW70BzU2/bKNOKXVg4R3qDRlgVUPm/iDKeMbMxwF646jfLqMxg5pnDH3J7kL3sC9rX2G0o3pwKYfR/x6P8WPDo7HVlC8HycvFf+6LTTuWsD5EVoW9NjJNLhu892yF/7L75t3StGXFqdDk5Njiz9zMOEQhmnhnEp4jAtpshFDDjRvuqwjUFafnInTILdNBr1JlBVczH3wMB7+zHqhC1sxzzxXIj+ulCqZQUTsTibvLbdMFELE47c7AB0OXd8SaURlEYAGZSOOZ4hqwYfKymKBKvZh1PlRIX92IgsiXr7p8Nf8qGdFA23AvZGPbTSHGukzpWvyTDEroGED3IfgQip1sW0nayVoKN8cYUEHfZsna3w8jRfwiXu8HqUmXzhgnmPvuXiPEupqbzj7fL7foIxww+PNDtcsTGGD6nkyFHRvJTh5Fzxg008GZgFLNpUxry/JTlRza661HQ4Eya8UaA5G87AN4rqNQ/ITYmw/eiqRFCS/jhfFmePLCoW3lLHGgJX2nuAsfTseZz4lwoCqdcZQoZf1YgN3FrW7har7jv10f/i6+CGBRYxZbmPJukACVfCFdy8dmuC+RnRseBvNh+l9rEiKeCgslgj7IrsNQC+wt1nQweKfxgvUn+ff1UdpHxkGpr/KI8lnMZQMrsnG0G16V9V938+HR65t/gWiEj++DuQ1EwzLRGM3oOsiplb2tgcPiRA07wvfInw3TQ9W9iapG+A0JSk785SyvwwQQ5gNtajlJYZ9f7cfNO7Lvh0u0/zU9T4kn69ES8IRyIugkaYBy5WVB7LI3Cet/1Ybs0le9Plh3tCO/6ESMWvir0l9dr4p9NKJiidBi0vfzxAt+njNWrLS+cAf5EPBp6Imz45ujfkIIcS+DzbqHT5stUOGAoBcWrMwO+wQHVYmUOYC3VvNrhv/Im1aer1giGpnlVqEVKGmgGc9jT238dw0ZxTO+5X0oKPQKygSbX59yQxJoP1vxSvfKwcbifI6nEd+l/byL/VGo4VT5kRFyankYoTaTCCpGJh/Wvj/nFnSX4/Aym+9OHf/7R9bDvX/9MS/+JRH+pHNhZWThIIVMoGD/xm6oV+ID7YNe1HxVTUJsMDm22uyMOLIHA0o6XyOoEPDx3KSU9tfLMvN0FoQMl8I+UfIRhqPnql6wp57NgvoAoIldAg8ybUX6HNpsjVRXJKFKcWWFKvmIhgNcG6sDdQbnoWX4sa+lB65h+KhQFZqIFJLr7iWjUszI3zrfXCWlO+KGENHiBJo34sroSYAqyhKfgFnMEdQ+/bETiucxKTmBY/s6LeYK3XCXW/MIzXvVsfG2F6EyQod1yGgSIHHzQ4p8CkLkL6kAFVGqIKLIAUDHdgknTn4M5Lfu5kVwWax3ukTaPM0vhsbs7EgfaysXnUch7pxD2Z/ijdr1z2TwfBWmAJVuxz28e30+61igWZ/pgNx4Uxdi77fEj/mpUQJA4dLjsoeOQrLSVzbsTuKQv4mbTUcw9v+P0zyrZlt9Rl1jzGCJ5tNYV9PSL0MUb41VzFchHc02uNSij6hzdFU++otZOK/6lXhlf8c0+6QldwdS50nbMe1OxzsqFIXb4mIryzhMthnA90XR046/sAl7AGF+GiHRRPiWJhzNN/Cwv3oxxoKnjM8IGHX6HkMsFyS5wNQykI42Uag4S+BzDrl9T5bZgbKQGl01waQfS8L/4XyrNNolJwux909G0r0cDm21E1KlsA9dt8fOF3+4QW1l1Ww521P7QAbyrOPoSCDaXSw6MsFoxjT1X5wP6KDbxt5cka8u1VGf7GC9Gh9IXGkiDn+nKZYf07dZ8Onf/5mzWYgHMAYZIvMqYMz/AoZAzVNu+6B2SBMgQS7qI+/Fxv8XiLxqruCR8/5i/N9yUYpj14cjfzhr+vcNCt0cID/CdQofyI1X2hHu2PoHzcbGMkkNZ0Iax68DiCXOOR0EAsWwn5R7bHA8SrJ5K6/zX919ojpphIpHSEar93JbI1dJNsLQvlicxtYAzHs4leTq+BZ4DAiSIUts67ICVHZ/19Yx+M5FRJR2QFRKaLMcEaglPhJMG2hPE7mdbQxMsKQh6+6tbAknKcJQ6bGCSUPr4m5wBrDLZJDCDTKVSPxjPpKX0Zqa4q+rVPPsVMKIFnFXLsgKk6LEkO3sEsj95ocrJwHObmfcTjL+GMJBDm2Ml0zp+jpjJbfQd+EDOnL3GL1s7f6+51a0x/o5R+4cyhAvEKc/styMl9CoJzeebIiVJ0oORRDz+P7Cmtyk9OSXu5sQSJ3QzIm8nJzvGaCInBWNHbEV82vxOgOscv2ZxX+2/aa4IZkiNvHm5yyT7AkTVT7tbD9s/0jfWsssJ/Abdv2I8seTNMwqZHMj8YO7Ev/8gEo/W+JaSEbkZIo8sJlDgcJqH57vaBd6apIa9lEp62E5a9Z8BqXY9cIBoyCSAwMmHNvFcJT2tkwqu2nNGKZ9EBq2UQnO8pFisF0sk1O8RY6UXrRqkFFLiHjBI3cWuwciT55x/netAJW8tdKzDJjpe5n8v7qVJ7j/dGCdkAi1SQHX7JnOiGMm/ArXPz0SGL12MfNBwQJzLkCb/2O9oq14b8PwUYwXEkuMy60z8g54oTLQWDAu+PL0Daxmcf4/PGPm9UBnokC7pTnpkhjMl7LXFxZHko6K8UqLArE38OWzEFLZqsp1eO+iL1vkZs4Sq6IKl5qawTzOrugYlBk028P9nUtz2CRoPEpREGZSL2QoxAhzRGiMRYJ/5cE/tajOyenTJ7lHUUDDlBvhpj9ePui49yb9UPGmVhqb3AtmbfGE1sLtu2SrLD38zFdirRKd18rsWBWaHriGEQSlb2oDlNMWFCsEUq/13S5+VCbU67KAjNO+2IDvjGIhJc6VRemYpUecf4Io20r5YQM3YBPmRWGMUQvK+THsYnkI/Gs1V8Ka+NG/fx92EtDxCGOZoN4iQiWdOkusWR8fjvzhOhReTioR+3wKsFNYW78Ub2ncwqwJ3JCXfiljXRpVgvcerUeqfOwyBUwsxqpFZhaYIYqOpkc+05xEuun+R9hkwxi6EtOaau6dSoxPRDEMjTnLYgTrKpCzWzIKM879RYxRfZ0AL2LvJy4hd47xZSMcryfds251go8PGQ0Y8ep/2UF/Avg/9bcdaUubHb8gGW9G2XtSN+E7uFcxI8JsROmsQ9tPASk88z8hD3alf3Yf3zin8SgKFMeFGPeEHvWDQAEHQQHiakROtZBhtGTT7fR1BRAemtbIYI78du7CQR0euGpFOOqHa6uKH/wUJUuCDdw6rY4MK9X821RTLSaKcMblLFZz9iwM+jndiHOBPzkGo+z9MMTezK45HYzIWP7MSEL8iJL9h15kL2YdCwW699+y7bPjZuXsLYqYXTXLfaaSDUZGvyA8qQrkv90DW7LOJrLUhyzzJeIDkhova4MqsRBqaNZnvKgdwU0CYE/c8Wuqk/RKeM5O1ssWxHqGwkz1zWdUPm1/ILQD3xlJsfdMrFKwMh139Merpw05MC3zQQTLBCxKOJIXx6Fw2teb/nrljMZtxawxHpSpWAnP0RrAgMFsr1GtmElV+tiBoGGCeiKGcAR2teED2BK0qljenPHK5FCjVOkW4yJJj4uOlpSB4Rz3SHXdInQgOv86uGNjFUDgE+AduyiZxyQruNbCsXBUxgjik3mlmfHYPVV/CCHXkmHDzrqAowuO0t1Bl3nHXmMUoZdoZpvfCGpDlcYtsS+5diIIto06AdLgjxoIwTEHIgmKZoTssdEdkl3UkYfvCbEK9JTHKBQPtT/YnB/aEZcQCUU/zW0m/ojCcNv8oOzK9JHyh+DIU8Ppg/9ijgUr4KEvfodhC8oskDNed+TfIob7SFU+Yp1DnNN1SQgeYKOhJqtQ5njjhYIM5BS2spU18/FgHd5Q2yDbdSm6/tH3m8YUoMNqU25Dlz3F3oHu1VFOAMCKbDpAA+WDX+7boHfjK/jq9aoVwNdNyDanjF+u3Rebalvz813csE5PO/d3FqnSW3/ykB++4rXA7smv6rPuJd74Oir86QMTOMSlEWUxXry+CpJ1uP7eFyY95vZ8X3W+KjdwQHaxiBnb3qIvKo1jvL8j9oQAdZF3Di5MO34symxSxqG+GI/XEDFZMC9VJg23DdhynJKa3lRtsTOGUMLiCp1aofqtHHMOApCc0Qll+qUk70MlffKgFYqc4+g/DkIUih60aKSSKIy9E5E53eQOCWNocB6pTBwB6sMHUQgfIfqdzUFmvWaZqtTToh1GFehvmMwW+cf6c9eNqsNfzNzHQI2Q/udH4I8v+JCLAXnIQvwcX5PDZ2RfH492N4U3J6SRI9tcdjsvyPemo/9j+BWQZh1aWt/J/WP+apl/0rn/epim9tT0ldzSQOfbe6HrXbzDba+sDg76hl91UXrt//gFH9OgrC/yMLMEjNxXnwQhVhkhwbm7PI9fdoHtvjBk2JboUSkwxbQOoqTB003/ICMFYCxZVPKGFZJ3OXOlm7YSziChinm61/rClMwCkyO///+bFKCFwoQyuBssg6M06Lvd8Nd7VTess+t/6Gi8bf0v5IGKxzdSKWfAO6bjXtgwhGw1sqorR7QopVrOuyAYT/RmAZpG6RsvP2vF8A2a4GrNXOdgC/ZqwVQYc4QQ/Vpyjgn4xIsKC6vU+a38OUkjEt87DeMCIyxTGmQ0D/w1Xgk2ZhqVpXqwxep94WXjnPCYLyaqQNqzy08W5vra8GMfoJcnK2dPESaNV2aVC1kscnKQqCLNeRkDljxExSSAdWy2ahJFPKnYyVR9aO0JQ7U9BpG7RbzoN79vLcy+9dOHImlA4F69hgzNmDNMOqCzl91qGlLX5zo5/5nbJeuwVflLS/RwqHl2V2jXCMcRTkL0HtXSsq9R36KZdfLmek2sQVLj619zR1KrQ+IODPp3HR07iTexjIPwc/2+KQd1dtWM/SkWYXgn1pU6r920wAA/vX/oAAAAAAAAAAAAAAAAAAAAAAAAAAAAAAAAAIQuAyR6qWq5Baa9k1eDRvoi0PjJ2nY7TTPmRSJbWmxHbPG3TsUidyuRcLIygz8DOByerLmpuIdso+v7sBMKH4mE7BgKfMZyr/pVC5hZz6IAFdOatGtMATxpDzgzq+0Ka6DtUu/3O4E6/2L9QcUBQzIrKIbzm+ySZ0xtMurilTgOFNQ7gnUdC26d9kXxl3nBVJ58sPKsuJaly1OsEOpTh+IN78aJYl6WRAdhgXjlTEYSOw56fvJDSTf6xSYkxw3hqHEv4c8Bp/nSVGi1ID4kddMLTjTyLu2kNqLfQoYoDTfAc/wpFuMDSnqVoKUD1FsYUPkPNkCfW8nRglBEg70HFgP9daLWqjl2dnJn4BrlHIWiIiqrVa+AyMEesLd3D/OZ3o2gEg3scALaLAABS7qfuvitNAK+z3BfZvDBZB2bWfgBUBfDjUqeHydKLdT3NGXk7NGt0eeV+HQcF88ipbzLs5Ntg93NT/zw9+gQcO1A7TBHXdQ0hOYbwIRrju4iT+ECojxBDzECpRGx4gx0vRGIAI1Of/QVbcTo6kZ49XObR9pwmaodReElGQcDr9je58kVh3cluP06uOVBD7Hvveo/XG8gwO/dsPQXtrrmLpdrhFpH1wZI3hSeDDLdAGdVN7KNd0AJAK8AHm3NTCU/XuP6KF0YRUwXotCuq83a8a8u8OhBsMgtWePnBfazAz/zbWenWvGOdFR8KqreewC98VnVx9cFjLu4m2TMVrbwCvJZkGealnzkWKRTsp9zfQ9N1F9D4DQq7G2gBD2VOpa/2ok+UDfcBDV/yhjlalF3KYezgImPNHb9tTb/K8Ev5XcAa+xfR9bUo7UQW1HE0zBZGcODcUYwfieseBgSBtTC95UF0BSLAd3eFkscKEZPzRHb90OS2LpgoK9L1Odcv35ydQEPOrFrTd2/RYqHN/bPlFh3L7NdmUsITgGOcVOSSLf94GAXbvaf8hPZTtJo0ygHHAWtDQZwhV1RGW+J45ZpEj9auOmjBA2RyLv1kxOETN5mVfbOaTGB6wqQXBt70XgQxisjJYuh8OVSVB9dEHsdwZsGASyxf38Gujw+r+cSG1ckoP6Y7I9FyNJB84b26AR0sUqldc9+rdlcuqpm/DceQhOj79xcaw7LrJJXwaoF/07lf9ZK6KW8S9SdH5uY8AKE2lY5oUSnG4d7/0FIkscRD8hAJ32V4cjZ29WZ5RwUO2+nLSZ6V52wu1Y4oZh7FZ3eSVSsAlb9U3Pg9TV5rJD/0zXhS/JvdfqsNP8xupgxxkc4FeKR+ud3dp/99TAiB/mwQk63DPSAUz9r0zkU8J1AGja+0cMFgRfWC+PWuEDFFTig84j9/vXIPu79QZWY4y2+dpeTSZwy+d3WDhwpO16FvJHFhFZa+PfaSjhXI93OQjIbUQqluZ+hyZrDxwBUYYFFaDlCNbxg7lpXDxZabBmwx74QxbfoAAuw/pfitQYU0hCaPzuMiydjqf7TupjT8gbXFCQ88PR2zAHMJWb4bSJGt48QrxYXlzgolJpIrVuOzW8uQgieectR8K31dqEYwlpuYJY3QLki1ZJ7k61oCtWm4rlZaftFbUn/iFMstvr5nepy6kFJrpb4ON8VNPi70CD7O++orZmSQ32onyQOzGNTEodxsgsVfjrciLvDKeUKykh4ajvnZeN6/4HXjKBDEF27565w7lNj0GWxuwS9BSvybQd7Ir7gzEkBwZqvOGu/GYgPv5Dk0Urq9uEl/axYxiB6MSa13vFt93prq3oMHvo0iRvAYnwAVEvlaWg/tKOhMb3YDwOQut0Iz/MRuTnt5DDO7UgMNKYYJAwCxXw+hTf7seqVfF1+PIYWPpvAM2ukv7W3ICNBXrYFX+npS1+Ebt5HMf2dz+Fy0MtHNrp1eYtXENgKXOY71v/DuQvxjuTPjhwUPoxR8GQazo/GzMSUQXTKvcUK5gCAE9Qq1RAvQCw2MnbEBvrVF6JVPLd1wpukRHENTA7W6alFME+im4dnh7UWaR8IUwJrfdpytbjGm/vQGu5bC29WBodS3cPalLUaetX9io2UNdXsRmxNV+o+TSUwlzR+5u0AsMTaztkn6+pCVsvqRhuKgjkaP6Gz24MHhWcO+AdWaa1FAouUOt9bZO8hBq+JMEHkPxjQz1xfGnZUeOePIscbs4mXSzK66tyEKLsbw2lr4Se8Yk0FJIHRkl8AHEwEQKLQOYQ5prQyBB5hiRyITE6J4RhhrjuN70KDoBX1O6dnpgSRayXj3ztfhH4dj8cxx7Tbv0S3/tOl2+KNQFcXFryiokgCEU1Bmr7K39017nSNhjt5Zw5l55qgTOu4FObZZqDyRTzS2v8l/bDvFOiEOO+ihewUMGEqN/T57ZH6nXJglYRTT+w86vOfcNgireKBXsmODIN/Jaxz+HFAWVdJ3bEmzBaikKI5mYu6A93ziQf7KsJFET+FyB9Bj4M60alKyTLqz+hCsyuddHcTGTKCeW2jzz6OBghbUOpfBlSx24moEjgdSJ6AVYjTFLd46goBpSS/xiM2eeTona05KbSGKUu8Fq3ECJPOZnz/MGJUYIeyXe08As1eE0iENcunSyOHdbzik8AmHWJQaD0sORiLqvFB+DT9GpyQB+kaAC8cq3+dkAw41pmjy2gozU/ponLA0IzZLs4ECNRRcCrtjKRFD95NyIdATQ5Yg+1G0s8cbOlC5DnMhzmpnG5Qy3+XXTPpHJovXmVytlcLXVbm62lM2BH4Ayko+ISNasgaCP6Qb3FdWbM0Zxyrsk02F/rVV6d6yDguLuqkrAKqZosnXjKxlezAagAFhrWPE2/Dg3hcQJee8pgK9CTq4qAK6XpO/+Jt8tZPTcYcOGYBgsvL9kWHnbT9WgM/cRztSlW/pC5FyN8kg8XyuiSqdgjPC3giFyP56GI1zcrunQzEoCm7mpr3qJFOA01YD2ZhgUISURmZUpatAuzY+fdDNi/2nwh3oFRt1gkVka/JLxEDdXuoX7wMZFrKrx8Ucbb5yN4YigStwUCfjM0jAjcstjAwvL/tk8GhfTp6JYun4NuNfVFAg13IrSJPD6tE+yAAoJdnuQ1nZtciXBK/HU5NqbtgrhbFIV2jnznqh0VJC9rpr3HGT8Y4ivtjaPSV1n59DaQ30iKqRGeo8rHwPRCAxqk0cxEdEs7PDDljK5VNLtu2L5CkMkec+up/0ssU9vwvqObvN9WizPHilxc+rubYP3noiHACCFiH+Cn6Pj5u4xmPMsKrAf//9Oz8mNBvNjAYL+cU9BXmMuSgDuz3je8+9kCOdiCSxp2JZYqGsAveyPXX1ZsrGfpQKLlfSBLv4RKDlM7/Zl3gLm0kxFdh29He9/LhKgH6KTJfpNLXlUrkdPJw+v3mAduUvAshM+QXPIfzIPy5VeMpP/yN7gc6HfeQq9RJnDoMr6WYw9a7ay6BBs/erwkI9uBTtr1BXF5VXtWp2NAYWDuHpZgEe9/Q7Rnd8Mvd5tMiJJLyMmW7qFGsTxJbBd0uu3b/9x8lty5IRTttBujwcW4D1c24Y0EuMEU9hqk+TQQusj0o+2/ibISjjQFQI3XpUgT+K35G2rfHadHt9GnnIXSpc89vFFOEOG12/ENomMTtTfA/OsfjLGrICWrawT+h0mNHL8DQ/+G26LqBmE2Ltc2GY0jhQgtd0stYG7cqm5ZIm83SAHZzjyT8wslwfP3gDgc9ORcJId6bVqLYWRALr7yAF1B367zPOCBNFzD/W0WWiZeVYDODydUADBrn6Ku+K/5mreYzU+ZGBqJqXpAGncVE6l2Uzj+nIvuKkwobhsGkN1AzfTQ+aefOcjG2fHgta/zAZkW3tmTJdqnwUnrd1ZMUCj4sGQN+p8Ttc2dYKoK5nchugg/L143xtixmqpPT20FWwOgrEgxB4ZIXmOfJyTebpYqmJ4WDMKdmXdrmwqBUtdpmVkpKv7SiMs+3MsYNZiw4biKZa/RMXfwvTI/zU4Q2/1TQDcWZgY7/VlJegzayys97TLA4kOb1VsBs1Y5wpt1QXV48CFdgbaYBNzvNhb2n6K4e/1JdT4hKnm5iSig42nU8qpVbjyDpHOWa1bNfCHshwfDzH7JrxoK1MJ5xd+JsmIiZPorn3Bt46/vx3GH2OR8fkSZK3AZQrG2zWtYau2zmmz1zYEveOEWODMKxG1hdyLLlNkSl3+8u22h8/j2N/hZNLy74+45oOkGSViwSjH6q6c+I8m3eSuuaiLKs0XPkP2WiQ7jQDN0bJvYPlvwRWhtDxyMTYcUKPhh6pHyXc9t/suA5PSra0KAWrwef59KQMrGvKzWQBc5Wob5hlKFI+wzFOGOl/2pTpYH1PCmkRajhdPigiDeNAUjk5AsMACaFfeuKtlGaG5V+B5AjWGbktBygmZrAE2AuUGJs5uJp98MI2Hf1TiGXN0tPHoAf7HvvlpiFVwDqeoKQ3rzxi7kYSBnnpfKnZbKbUDWFaWKjCxr9/u5nQ4xZFEwP2o94E4t5p0A9+WJN6ckI0L3Eud1jbV+Ql/+dFBpVUHkBOGZOmJ/tw1mqYGeFwC64noeYMR55LoxiF5rzVt8fVsehcXukdFLfwaBlOXSVULhXX/v5EIRuBBAgvYLQZkx+a1MLK9ljV9xJPZnE6iD28O04bd11VmsnCiJ+97XIgbuo8Z/60P74yRYcMo+3DPDvD9x0y44cMgG41EURuY8bS4Hp81K2vZJ+1wVFHc31/cySx2UB+OvCxdJxoKTDaFjqF64CI8VVLdcaiZLFZZXKWP2V9Eb6ZWg16QyPKsy7ljW/E//NpvkcRgyZr7ziMMqPn+Hmr+cnr0W6YYhaK7wPavUKUY7CTXqR6PEWE46lXzLooC2Xz/wCLKZHJZ+xkHz3d55VmCOuITUQHx4urmIvxI+CgSvakVZJVmtaNI43zDi+zDFhznQaALFGGbpErGKIx1LkJg42WAziwnA1MQFQFMXT7k0jsaTU2Te0iIxXiopxnph9XfowM/87wdSkb6ScEdYIc8KldQN4jlj3pLFnIV2S2Vrn6IyO/cKqy6XOUYdTrEVTG3RKP98ESeg5p8WzrAegS0SNDyVnEz95i1SSPZPnGQxbzMEIrXLLlTASi6leFZvd/VOjCrBanU9yImZ33Y28tOnZ+oE4MSLQUW5bshUylYVoZTGbEpPLC+gfQGNFEnP9taJBBJY6uZytvdE7ilnDiojnyDURgR1M/ry8ArbfssSViFtB3SIxfuVNIxscyqWUlOGSGM8yIZQtPabE3lrMFZop6xUtTTXYyLvTSzbmwQIei0+tcBBLf4Ug3VYqfE0buB+va5n5+tLNXUAqSpx+GeT9A4wSpT0iH5oM9TVdX8tjjRWWZ0aTWn3eb3TF0z/2rjUFFwIt2uI1BpC1jOMrc7fxWKVAQVoLvb7bo93QIXdYXkB7s4x0LlimoT0KF3Gw/MGJ60Y1mJW8YWtLA6CAVMKU4jOiaDnj4aZI0bND9Td7qBrS0lmA1bjv1lhADhHP9shJIursiSagsrLYu0eCKRYllAIA1zQ7wCIcw20149fqxG/Rb6AneaJ4i9iPNBntnZNZBCtY/eV8e7rL9DcUl8A2M3FzXwRlMqXMdpjxW9mLkqwwau2RMGFDmUtxLIB58dOxk3mJfArAr5hzBA5S3kegOTYS003MnsppfF0Gru/RnYEw55l4jjNFKIBECNWHsJF6jQ6AVCu7EQUsRjuC3tDYrk6zRZSPUuxYxr0D4ov9lWc+4se9iRB6R4PeJFBmP/PRiVJXzFr/RNZdthyXgtkMlbn/e5Mhv9M5Rem9nGa4UgsIq+1/3e72PhxnqSm98NCBplWmcRq4TgeGdIZdfo3mtdGxbGA8QAcMSi2l23pRCj4hfPQmPGJ4QANHAEOZgLtF9QmeI0YGDMB8vBmxQQ7HM2LrQSatu1/VQKX1iAVfx4QPXNdJYhwNEPZ9jPpjCwjQLANdktbZIV7S7qoRTy8OnTJTs9di1yXWBoc0NLwW/qXHjokUqZgC+uFFgQuWAWj87xu3o0Bu8N2JFFcKrrmFxBFsLvV61RmWVLMQ5lpvdGvB7umImRhmhHv8k6OkKyWXAL3Zil+oSrV1Hkvk93p6Q/EvCskC1aK0YDDZmW8DfTQXofZ1nChp2lxE7ulE8NejDYqA3Qgo/lHnS/bWP9WRxKIa9xa2FfhFxla48ys2pOjeyMMVWJyatmo3feyC9M/YUBGdLhu0+bmY+yXpNSqC/7Cbadkzp38eJQiXlHqKNwR8lvPZR49tFFpZz+eAIMi7MX/Jxklx1e+yegDiartTce1KI8hLDTG/Pmjxa2PDm2e9uxU6Z2YqRWm94JUwCapMz3S2PI80E6ybG6ysarflHWhUcmAwAZcLGJIKupQxy4yTuevDMsXIJ/yHwiSdWBwh209mic9vOVdXLPfzUmzxWgd6Ci5awyWQ0KFKikzGpXr2ehGv7FAXIKXkr+HmZte7RHSlabz2AMrnGCCHVSBoMnzH2wJ6NR5hUfOn2U2IVcO1vhaHth4U7gkCRaV5mwjapcYgd/axuNzgaAgZXv5zNGg4q6MKbJ4dRkbpixPwPOBxHzlrXugEdEoHVMalKnpIuis83ghFO+irxAIlZg4eptnv/4xs2sRDKH4ckKvNyB+FxosTN99l2+s0nTpGc8jjETPyp/hjeC15bKA+yyqFfAMH/c7oACexDUH2szbGcs3oobyJxYSiRfa+kDcxV/uBlnsMGepFquUozBqLKQ7izXEEpKQu2J9tG9DKzLU/qU2Uyr1RdoigU3gNGQ4cGEWsnrg8HEmfN/fdNG2o650WCb0coh1sMFPhYRd+EMPYN+WfP6sZ3vA4J51F9izLQ/+ozkowuyNiJrqgruAisc0eMJu9vAJS7YwOsNx0MnMTNNmuZLJD5Uxo3x7XpWmafC4suAmq7K3QabAUd+ftxeBWzlelF3rskuH17/s4uAuXQ0btMXXrZ9lkjnm/R2zRH5Cn8EMSRRRr0iF03q4sZ+xh8Xdm+5d93gFqD1VlMGlM1IjbHMgj4l+8p0d5PvLAqklJeo+usZNYl0kgg3qHQex8nFBX4Q9uEITr8bgwLR5i/rxEd5NXYkGNU24sXlQasd2pP4OX+3uKPoP/AYKO9//uAqOx2H6iYZUZAxVZDsXy8cqKvWr94eUejQ7MpefU+nwcM8V1EvU2TbOe9tyYLKBNRFF34tlyowHMt1qqfU5j6d3v4aT51ujuXqNrBXLEjMxPe68ZlRtM7+h8DfhyJdjNhn05B4vtVZzzkp4hyw/rUH0nM+Cv9zfIt1lQXziVLJuItDj8cS0xySjAa35E1SSRIo+r65NSZDeIx8gBWGAw7aAepgDJlaSfPog2ss8xFIo/hsLwSfhFQEEf5wxE1WyZABz/dxpUomriyFdHWwI5woZz1uN4oVHeMKrEEt0DzYA1Ac2tLvQxdW298a/NSkffmbcX+WkMyvQmtvmTvS+3L5uxvUwq6By+d//nJddago2GDUbQ3GUjlJWfsWba/pao+40BAF+wEHhhQanJ69xMk2+hWiPjgRVaA7GgiHc/0vgyofGRLEHiCRBCvF/aW4iXpHci1wpJmS3VaNSVs+Kvr6N10BYmiZiKrUCSUjLScXM6fJXnyk+jFCG6UxmsWkJQc8aKb6ElEXrwsWfrmU0kX+ebyYjdYScQWe1r2NzHQ+yX1277gxE4wIrywiWAk5GhA8H9dAuiQsyv+3URP1F9cQ0JeW7OI2otbT+1/uIXxzxyaM+cAM+kwbBjTo2XeVWvgfwcB7+dJfq/HFiBATqFqpn27Ds4m7U4CLk9ErAVgiZuXGoDNFYCOWUYDh9TfZuM6VjGG1V+5R6g/rjTswSDDtfS8Laxo/aHvBVyJQvqwR58x+7tqOa6Njfs/KALbhBmKw683X+HXbsiLlyvR9hO7XNnqVlu5vUguMF4vUh/LorsVhLbcWSp/V3tRCtylKUTPIiwKgjRRtyov9mrZNcjanncXqiXGs5ax5WhHf2EqRcYjQS5cusfLKtmPCOWufSO2rckQcwhZHOxAawUXZvcyyM3BI+NPDJHQ6+Pmqi5cYchuw2z/ergGMomA/C8SrlsnE4pEWf1innX09AJqEC/E7+v9MG9+/C0IqmGyEEtnJPL8PIdj8esut1A9ov7t9K3bN7Tlk/A1izrsQPYHgaR/hiXvpu3zceKq6tt004g+bXtjv2OzhORwTfXLOPH/VPWqxmd28Y6nsqJm8m46QIUQppZIgb8B8JzTiyO9Zt66AQwU+t2YTltksa91vXn7tOhqg+dRdqfVG3S48JhniR6Nyfsybbt7mYdiygOCTCNhC8dPC6KC/rINmfF68Xkluz873kZPI4VEe8Bc03CCi7sxW61/a+v+//HbMI06b/Mc4DtCxbT1orxdAHT6O1NZC+mU2RkfPqLi/qrVCuiJbtwziK/1GXR1MU6ZiItkZHl2zZ1Y/Vngmq45q90rR5Gg/x9hFaNeLPcWP3bfOCu3uhQ31nQdBACKsxu9t5PyAfrUCd3ln3eb6JI9kbXKrrsD1BzXu4e0NanIexHqxLlHCCTuHFllGNctXY/o51oMS9cGfsQxJcd1fcMO8RFcrAo5W7WSqWXROySGzOYZA2d8XN2xYkCi/s7j63Ezb0buEasGLN0P+jEpOt69maBC85zsnJ+ZchK3WSzPpp7/G1EEv+WvgAP0LqhytFtZd6V+hlq2o8fiDWYX+VmZc3O7pvVE5lC8Lu0ywjUb6sq9F/hR1O3UFeFZLIwbaWsUsgXdjcUtF0pgLAyFAjvrmmYZN7siugo+Q7PWIcFdlEioViEfyHVcojtfrXPXHidJi4lxp2ziLlBynGeRwH8ONO0dzoJeJFwtWp0wX1egWy4sOiFuTIBbq/juwtPDeya3tArd6EzLYEGTHDKVMtslBSEGSHvastxzHWyUnGU23NzUyHSJZ7oYrxnwa0lkkXqplVgqrUsKNQlh6Hm5pfAhdvsGuf5wjM+2LonxCAaTqr7nZSoLoQmFJqG00gR6IgkQycKXJyOjusqAWgeG9fuJPg1cCUXuk6Ish8YxO+YW+SCiVAbPawX8xndyopj5IasY2p+xSiwBGCO3sbX9tMVqRBA+jtOnkptIlWB09CiYkXJH9vbVMAB8PsnZT01XbkQKWLFI4MLnoMkWOK7eZTyUmuFu9DhXR1b2lfLoabHto9o5Xl6nQ7MN77/a7qXUXWq68LYa1L8A4TWvHDJtzDOaMKYLVvU1MJBVzyITnIe1aNe0SIb5813XAZO9G2iW7ZbAY6I9RhQ3KKs/jfb7ql892vHGR54Kk9wv3EREpk/CPhRJC6QUFM44uECF8tbJOafvxOxx27XDlHfPK2lVyB+7EhMMhH+dR4XV6ACr4RP0tuwkPRUO8yoVZKj+oExozzNLQb7abbU+RL0NyOgV6NqKC6sbHCwDxpACM4ybKuzdZ+UZ9nzNrVIMV/4DeeezT8hxcDf93C1Ob4NZCEefX1TOSfzSiy6raAKKLi88h+dVMVZhuT3ymhE0ycLssJnd2aRN3tsMhT4UQSzNNVlK9gM+uUNMv5AYOkW2cXCNpKWOSJdq3N38IdIrVvTyY+RD48CSJCigEvIf504SkJYgGewxnieVPKQNnHu/xLYlNNFRZCmJ/IBq4Jr/b+8aUDQXycGt1haNiyXXyzuVKqVlBaVdeF80p5Xdr3+pXMyN/fdXjYAPtn0Vd4KAfeFZtVFxb8GI/cOk9kZPct18Zz7SrFSTqKgV5hDOPyIw/oouaw8MU8Hh5w6uUW2z7OjF9/jNPGrhbXuT1e/8v8ozPi4ZnXtflzGHuk+/y0W4C51JUNXEvrfMLTkKTd/2rkV5+c1phMQHM8zXnS5fprFc7tNDaW5+sB35tSBWWyq1zBc6iXIdDyRHp8BKHCszt0ejvd5CNizZtkP3/kr6JJ2tvEvFprCYqdA4YnoaL0iND2GEfvyoY2dIbXswfWWbWnAv6BrCtuHsHS63AtYyz3HmoS7MoTJEcRo3LKKaJ54hr9Jq5kDN0PWesNReUW0VTqr3Ayu8jTGQ1pfbc4UVaY0+3t/y5g0LsZhcelclrcS5SXy1Jol8pPaqfqkwBiGNiAJBDd+B/TUtI44hPZEpgqAeH3h2avdR+U6B2OFiy3QQMsf17FgLqSykdW5Jt4wjNEh3rnKSmyjikJetGYwXnukVmVy0FpF2ju3EyI+Ur7Vwe2QwiL3L0WGZaYFOYL8MhIfekP12iLwvLJHkBH/9nXnBBXBGLn1v+/IYrdG3I5HXPrpUF4/+QX5oGGjfHHk7QPs7kdyYQrrfPjuWz+UAby9ZdsXo6/p1vdTAjNQKN1QksXLaL1x+OHl6w9j1I4s4Bmpf/cSScr7c4N9VNeL7tQJr52m55FG0MhnNydPvbNJaAJRMRCStjqiGElK6sMvy6LadNVrtIxpz6y4ND0JLBuTXevp7UkKxFd7eFfbAAKQYzNm1dUiyRJbPZT03TeuVbCcV2f5x9G5c5GDJRGgTyRPgtpIqODQwdbyhEbZ2Hzg203AEftApiFbifBa1jweWyEnMaxa1cizl68HyWdGHG53ClUH+tqiwIwtVLSeaCYGZyUl1iUzMhY6PW/idNHagN0WyopLADpvGij/W6UStewAaLACoM+XMVbaxS0o6u/KoeRuPtYJPfb8SWsWe5y98YdHETBhAL0E4NL0Y3e0yD4SFgbz9OQSQO5P+ewFiWeyCInaheUQuntrpkLg1ymIIQOaPw7T/SDqfHC8xg7965YUG3EzbOmbNmtLLzL10ULVlWljy4GVnsA8flG6lhBo1JM+y5d1jpp3hxV3VEOYbQpRBWObtABVh/WF9TmGO/VC/bjT4QNAK/tWZSTGnqeNki54ndEiK/D0QzvXDgzgZ+7deWtfR3eZjovpFb0keHAFY/N3Zu48kFd0lUNCFXTy5NxSSBcNs/OxPdyY8Pr0tUqXi3cnxkfCTyaV+FZNkeqxZ94n+ybstoJdmqaK5b4dLLkzkUdcgN2tvWoQhzJ8d0ZrAtoWtvQ/I/TlBwA8M8NbR3cAqudnQr7LHMPXyNYqw1gAJ1jbtxaNzohZZ+vvOLuN8oNFoBlBrQHrJZ6zoGvPV5zvrjOLPhgahZc3CE9PUDAw5BecvXmw/paUZmtEUraPQBRy8pxbtUggRI97wOMoi/XzoT5BhWUN+EXxuMqFmVrxox5suKiCqXrdGebBswOXmFSzBVLmSOcfbSbKgLogjzE4aEDrvwdS092p/Gjg9967EaAf7s3d6P207+cJGwHnClzVWgNwp6vBCqMgM5YG2bT0+44+rHs+C24zSgzhVDIU6QWQeT2CNDRVD57271pTghBQbJE93W3V8/bdIz8Ozm39YBy7acpGbHD+be5WUu/BufVOHkGswhd50poNC03rY31EoEH3ArJ+b7wATxgXVffgAcxbEw1qiaplK7f7wMZXjox3KhujI/cObZbaBLZG1rosRt7sVg6YyF4K7rHWP3bvmZmTrOfzY2oHVC6gwtj2zb1HLH5pWODyOr6ZxiZPQ1MzfE1SWxaY6wM4nZCGCFwetNWUn55bCJ98KDTeRazd2DRDGNzXCpFHQpGA2SK0pW2qbKSRXzrFH547DIyEuiz94wjiWGnfBb5554Oxq9qpOiI6lIq1+7nkZGa4N+1v56yY5s8LgpzMKhSCZdZzV3FT62WSi9QHyKY6YYIud6zG4xeI57f7gVi0QXb1e0YitMyPU1qpPhR9uitY4ThRXgkB4ytB3bwaBFn8ArsCKs2Mca9yf6R9mRzj7sLqPF5iHJITAXrQGaVbSNhuhrzvKmFQK1VnieijM04cHyv10xIQlJ3m1X/PHPj5wx2QbASkO2iVdmVEfDAsWrMaRN/yVPZx3SiiSc15OVLcHvc+8usgSktIOJwd+y/vAwseWd2npYJCCTkAvC40MfDBPYiN6mXRt5OzHXwCNuzB/axXjKM60la8LBlZcPTAoTzesdC9UzhnvPfz1nOom9H3KZ0YAtFNWYyz9pyoS98ldan49yCx5oPU6KUnTa2wk4p8KlvTrfNzWZcbhrIEU3XYyVRXqTuD2ljSWnh0v+GJfNHy9WOC5QBSehhtiGZ7AicQd7Y42bDk6Js36vG9WndJI8bBonjCY6S1+gz8+jHRbrkH08bkbYLREWMWC14zNjC1pkUs3AVfwdjwzvd8KP1PCuWgdvvlG9WuHJYgJct7p1k1KocJ6sKstGSZZXdL/EdVONru+ENMSEMNGAF+HkzIO4mzzJ3751vkcexj3rrL/60H0kyBQZFqs5Rig0Qv+FeL7VsoTy0ekAPovaMnT00aZjOwvigYvCCBwRQ7ed+KoSLpu28M07c+mVlDqhZtskencV4SN9tlx72Iw6wnsp4hO4BlnycE6k6L1s16mhLbPS3i77kjhGgvZVECo7VFTCEdbu8fss1nhtoUmYIzSqZEaYMAY9+1oKhRph8vptbyW0WOqg47JaFaxgVDjQSDsA30tnR0zJZ7mW0ySU3Kmp8ct8m/ZAvJVuIPddGUs24u6x0ClSO6nJ17P/w+cq4rmf2RI/9xRy3/Nv9JGfE501SOjWHZOO+Ec330/efab7SqMac4OWi8HnDaM2+u12Qn/bSMutzlwGBhbQDeKqTZxYCsZx+e0x+UytQTd+7ReCs+MG5rNHDjdC4s0Ej0zp1pLDTHK7G40PQ5VHirnPK716v8nueo5DsDUVKjsDghQ9B+mVMvUdl5U37GB3oQtb77ItbVFHuglU5AOHG8yqL0VJf61GdBt/63yjHv+O3MveFgOXYun1+3Iu36ArmTSNDueNw3Xoi2aqrYM84fjuSo+XZG0VdQ/qVqYn78SMpagBdPH/41UxJ/lRvDlziG8373znF9jtoYpuWqji+04fQcGM2daB2Vco9dXsznrVe6llCMoYzpoTJkSjK0UKxviOzxyyeRr63e71elK42aSyjdmTitIkkp61k0EWKST4E8dRCxxP2Seu2tS2cX+EnuaHZK7kQRuPKMTI2ZTYAGVzuvgRT1Q4JD0jquFme8BfJ7V5YRK3WRtbu7SvFBw1fm/f6001W7t0qtUC0Y/neIVwagVLlUX5XalagxaYXObbjEve0/00659DDrslgMjKKsPKUJdky/pOjoUbDchGKUfv1xExVROefpUoiUua8+XhFz89SiveFo0NFG/aBMOjzHTCX/0H/n1Rx99/EewLKosoXvF+8qJYEQPQr5SJfMrLCQ3d+PmI7SupMxtYcX2tN67Gn6U+JTopW+maJ7UIbvcn+ewAAXyHI2t26D+QdsiYdL/tlUdlrUPJhXjYcThrw8Ep3axkchPtnwVzI1VllRZwx4pn1VNw7XTHNyvmccLnakK6u4quPIXaGs/VXYv1gJk2hJ2gVWA/AhM0RvWHMJjyhn7KHeYA5Qv+fuwSAKit+M4GmZOQdvCFSfvBtAqb19ecbOIUF6PgnIPdOdrm9qOknqZeILkDKsYGkj5kGSWBMV/cqWzKYctapV64PIsn6/5hUJrMQNr+mXEVc98/ju6spK50+1U4otkcuS6NS4ghisypyWOMtdM8DTyO9tG2/fUr2R3VwtUq8ZpmWNqBGI3QiR8aMSnNrubQRchwVjsuPn8R9AT2+mtYNjIS/yd2fYEt837H4J3p+2YWIrWTVugOiMKPIj8nbo88l9CaQzSxTjR4rgrY4fqMw66ZsHphv+E0BhMPqcN1sVbVdCVFW/r2dA5yrE6OPO2A89BBsAnQuxPEZoMKMVcUVN4ANuitJTWOoBvo19UTRLv65M9vcDOt5bvy6+2v6EfvEkeVULZc4jDkozwo7Vf2s2aDtv8404KEq2VJ07MTD0Ln3TXj8D18hJfUesdFxP5OeHkPoF6l+BA54/2+3kzmu5Kvk1TUgn0XllewiOv9U4eYsVdxGZJF6u3h0PlKgiVk3ZsrBE5PQpd5/X8c8a9w8OiwZIBXV7XzaI588pVeT+NV9Xt2SuxhFcPY7d5mo7aPfKetnun1vEGV8OJSvzQvkZBNiwVF91BAljvQ7yJvkt714UilsJgpnRF+MSKUOuWolv/BQzV2sfvRQ6JK1x6V7fcVqElQ3Y3ELOppYixvNG58GiKMVsfyfjFxBBy9IHw9+1TR2yYg53dlit60zWaNXibX9B1o7oHxYEPkrlOLz2Tx/vkW3KuzGt3quIDmN2nS8Fimcry60/j5ORdRJVWGz7wfaT8fNdCo09Qerf8aG1PuMtSn/FujCIFmXcFoREvChs+csohjMjLD/F8m+1K9yNEnYF4angt/NCPbrcNWdz6f8RUaoIk+WVdx53WKeT/lJicMLJ4RSXGOmW5BVNxGiE5y344TqwfPIO3QwFdS7d3sz7O96V62Wu/0JdRMwHARHb0c67iLXguCuplJsdnt2gCK872A62Mc5uWII4rWVlqKP+SU2WsYEewqotXWY2ky7EjrzSUk/E1iiPVU+n4jYFjTvg69JRzxYYxb0a3AQCw9/lp90w0+bebgBs64gwPSEa8XpggeDzBi3gmbTHqWQqig2au9QlNDcLgkY3GpLZBVtGXrm9X8Zu6+bs1jWEROUgibW7g+pRFjLAaAAGH7wiT7P6c76UnQwb77Nl2zpxsVw1C1a+sIIEGZdGkHgntshOzFdZ9nLAf4UDPDECe8HngUCp5mBuTh3jpHJ7BS1yz1xo1nmJzsg+73YNuXmjXCL50fhPz3AZZeYQR/8pGMEBrBNd51RkblDJvC1UeRUuE9pQbT4mUtz/iseibXUJXd3iNghmJ3cuGCcEND/yyYrrG32P6hxtZDwLA6XihTJyp4KylTb+RpJza/wgT+9iRrhNsZfb3frCG9sfV2NHTejcj5JUN843ElUZCJxJ8EjtDFallrap/LOjd46xrMlhzWJRwklEUvV5lrmzTobzhxXNtOkKIbRM+RRE6zK+rwI1HhwLWVmPNJjuFZewQ6RbcCsEBD9sgfWPIHbsSZ9Cwwa5AUt/ARWAT8hkj6BHILSN0A1Pngy7cOw/FhwgGtnECFJAV5HOuBDWjU+rCXDa6dTFTphpQdVFjx4R47BiUdJvPTTuli3dfTnkZKU73RUtMq8SXb64CugEYuXH91cPg3SbOW3B+tZg0dgBLzmReut5EWNnUEYiiFRFgz3V5Ohx5HnZn1iOTbdfoyrpRcvFejYm/kmIeyehsSII+NhYEcGE0bwmsqyBq0GTsbQhMjRd2PTq7fYb5iX4MIOhUdpQp6kqRZQiZXyzFiaJ5UnitySm8NXzQOFFvdszo4om6qM8d7S+8Uj3BZCOdIpVmsfs+zFP8mscrQpqeJngqFXjcs1FUyY5XMFfeOzV2oUVKMzkhUUgt7RpVqEmjZ+ENtmIf702w0hBQcT3dSFV8+acLlLhVlu7ErSvZ+UU6D7YoKp3Wu9m27RiSA7Vcy3DOXxN0Oytidq3zpMcs/pcDFhVlbOy0MiYyQ5hAvGlj2AAA/fcVMEsO8aWERhZN43idO6ms/RJq+i7vWN2s+7+DZZuFq3zG77JLaC2ETZaN/0YU17HIBhcYUKjNjeiNPyhcw7P54MgEbkNFYuTcB3IshQgoHmQI6pRjqDhAcEVi6rGTBEqj4N9BIwk9RZcArGIYO6bRSURkvw/i6vKSb71morYj7kj+IGbIy/n9RrUPDJ+8CSb2s4G60EYiP0IrS2RVDwGtxqq13DvzQ6OdDCRiLURNUVGbSuruwX9RqE9UC9KKoDJVcCFGolgUHVrEh8NdwZPdpUPVNSaT4Rc4CTGpYC16Sanpc8gljUfGDZR/v84bzBBsJcy4+/lkEXzk8vEYh4yNGuO7udIXo0GnoFWjmzUZTs0VjCyQYoQmibTLPs4oO1GPU5FTah9hkut4stQN0LEag5w5RQFmLf+IrZUXVuecteyvkBXr8fYh4KlcTJVBZwNVzUbwdJ2Oj4G61e2SYyxso+VnARP82MfkR1hWzkLJNrG7GEOApl133xQLoNDMZ5tWlyYuxkzVFEGUELoRL4i8U4huOA282UZ/cn6Jj0bV8i0aY+pWq5Pz/DXDv6AEcd7aL/ppj0d8e1ky5hm7yL4UhRENRx9oCfz4PnxCN8Kt45A5He2/VFBrcamadLgp+GmC+axG1JG8XmTQnoNLxUFgpqhTdBtpRNwNQAQmdyuqZPy3U/k2xuZTalQyCQev7c232xSs7ND6Z4SPqMvOqLv9GVXFWlA1bLS3x+55UCLYGzWr7sAtttggnQXOOxvKAS4W0yYPEMGcimyTiJTUuwt0gNK+e/Rn5FaHPzwENjiUgrAKpXoAj13A6CdkVfZB7qlz7F+dkOSeL5BIen+rNL33LrRL/9bVHWzCHkdKMsB6gWPmcUQh4RoYHGwgYc/VHLisauOPWpsK7jYiWvJXobDCWy+anjXph2FG9sInRGrSmdDf/UjgtenfbJFXQjECj1WN43qMecrcR2i1qAs9uPXvIzGIvJm26m4G95+z1M2WqkFKOm4OlLlPSE+QUN1NHuFyYOP7KFpNgQBEr9nAQco3wuYoRTgePN3AG2v9KtCJGaAsZYsz45tidJ47ADgQAE2/zSJomWh/+RpikLV43Dq++MbBUbLkhKE/WnI1zhSuyCC9rGdex9DmICBt1kqoC+XAXtYy7fvjWgpOVfDQ9IxEwJYArvzorKTgS1cAY2Z6eV/JPKaygmUo9em4lTyKDUs4lJzBgjgYXTInD/qxb8LVIZ0JmQzwtQut5FQGLGET0f0vz736Iylgfl7R+d5k+N0pR5wlkPuok7NJFXvLYJBRoUq7ofFyLzWWMkXhwrE7hPxaS+Trv0hZkizyx8iwgbQNntJuhsGTEJGnQ0NhtjJMt7e1AtKq3jjRrBKu8L0oJYetxsFewo8rdN5N2N3KeIBCP0dV4qYwf4AdTx5wZ4+GT2jqp9WRyUZZC3wkId5Bnp5LgghwWaT/tfUUWWY7O+6hEG9uimIATjbHwvCvU4oEegqc2lnP6lmGmNLtVrVX7RVUBykcas8jKTIKQpVJKRlZoESIX8TXJDafmB1OY4DIIukWeZniAO6rGKu59Sa4hfVdFXe7vuO9+15ZvxGAic6rH8gT+rsqIz0WZ3femk0wYya5tfQx6gQKhgtQbG/0xizy3BrsFStNtC7BXXs6EmHYQDcHfRoCda8+5ELrjqLcC2CA++LbjS1iS3zr6+Kb4EjhGPlip9lFZLWl45Amxq+14K3kpEiu49QASAEGLEbfxOfOSRHBo/ddKuoow0RQ9sqlCLifFdDwYS4bkaL4eMY5pmuHBDbczG0tMvoDmuYDESejdCHbM9J7C30hANV6rJTM/TjkolFXbYky0AUj8/RHMS+dcmclBXn/ACpdjQfWMQx9c3rJ6V00yxByFSRJu9rUNZFLMpxFQNqq/PhDWAaK8n4k+6hZosTEKy1Wp47dg4iB6C71SO2EOnwXFYDkrM/Aye6PfeDxfNg7gCsuKAm4gkCsJD1pBWnePsokWG+Io3CotzcbjOK6354aNLK1G+N0XkxEQuvCcAq+ooGi1xQhiT4k2r8A7zlMRdHwj1AKSS6tN4IfcVZXn2AGGkKYLuZWzlq3f1q4IW6KUI9x9pnXv7THox+5t5AYxL1FzVQSlgRPc3rYaK7itvYFBKFs54PtfIFxaYIhOAHGPDoKeK4e4HTLRN85H1lsBByZ62qcMFtGV7M7uhFSRAiAUJzScad1wixhD6K8bMF2sPGsabirQd9QYgG3WPEZFQ9S6FQtbipuc2cZJxPudSXSCOvZQPG49ksgJ3seyUIP8lNDwmKhZo3FWNY91K1iZM/hZBix8JUA9KpZZMhse9RwSy88R2wuF1P66hpW6jB+RJZZANYDhQzuVHUDijCVFQ86zvbOPwtjYICS5CEPcBZVLRjD1HlaN7CC642JpXROGe9ElB+o1cWXuNO8iWpzdFH3olmWgH0q9RhJZQGKxMM35z1re/Y9JNUhnNIdkcLdiwg2rlMicUqoeEPkZi3m3z9985qT1C0aqta4coVMY5m4jiTYRaVuYRWhHurHy3AJhVn9omZFBsS6wMOUVgHZvRA7swlzT9Vcsb6JxbtDdeqsf+VF9loLDzQzSINEHct9VdptbF0PG5mBfaYS1hxV030m26ERqhaRaVyn937/6IOqna8iQhnqDxL/XA5UnINdJWAwfZEK0Q810m8YkI70mHYrTQDuWV8jZtsdC0Zthe1+fEw+qn5jCyEZqSrO3+l6Gey2zxLh0wKpHWrnaplpsS11BEA8iztnd660/xbmVIHvyFxfc20Y9aE6uIgQ7yNsZ0CG1rA8J4KfVyc2yNXERrWkOsc7Y6wYvsDOgdO2D9LQjflkUOAu2BKZWPLFqldq0uZ3zkOdjmNngHaWF1OW+CP7iGxCr8P5aARmAK5XloQzXUyUW6YCs3omMSjyjZgo5o6Hio2fpZjgFYE2rANirbJ1FUhF0cpnTIKHTccMaWBD6GBTn8lJd1YplHFgSYFvHP24wn2I6Mo+g30YXJUmIzmE6jHbJLuvGVOAR/fv0ra5LbKyrNNjiBWZ+I8qu0rt4ehOgPRGPtG4LS7HMAAVtHGpsJa93yMjlY4eC0fIW/MkHMoVzUcoX7ZfF/RFnsti0A+j2L88U/Vwe4EKmVk1HQORnELb+rquyNu4ThFUQlwZO/gwNKjZqg/m+d+m0mrZYymNLmFH/62CA22tyQi+FB44l8qEzNCRyZRqpD6KiXAKZ3eRaTSis576PIr3NxGAf1DpMWoU23oE/enl/xpdRanfYhhyElbuGUrxmAoZPb/EhrVMgp7hLAiNWP//kCfztIf24iNakVc3sDx0aC43hH/Z2dhIfCFqkmCCGkcBO5r37uKyVi79qX3sli93c9WOhxtm6++72soNMeVbVRyzl6gsf931YPDqN96upTWa8tQbMc7Qs/zfF/SC8XcTEVsFymzZY/z9hu0Bh3j4V9zJFmHRDVi9+ZdcSLBrwUhb2bi2MQ574/jQqiZo+/qVK88wNDpEw96Y+L1Eg95i0TlPndDRhDxAcrywyOgvdnQWQuxKN1HuNhFNNTaUt72ATxCfMNODvxTKsMwyNaNqnO7kU129cRMh4nJ81JPzO6RaaCnWIA9p0Tj7GhbBFAXoN01MC8wTbMSnUsYXygSFW7G/8kuB7EfiEL6C1qhn/HYaGhFlAmp/eTm+UFTNMvmng6HKrOO3J92/6c/9q9oCUeGuFqeLAK5nQ4CsDcp8oq126WNu5kydJfXprAAhfcM8AD71pQgvasXB8GYa4UQwdepiFLBxuoQCSu6xIyncvgfWrrVk5qb2mvDCp7eamZLu2Wx5CuKgrwIyv2G3pUtw42NBDvcVMnuECjXpDDJIvxfDXfX8jW50nvD7858WP8NCjkBvYwyW5UI6Ju5DJvSNUNgBKjqaZqJ+RNVKtcTX5jM9i2iFHY1XJViMIuJT8xdzw/23UMbMeQaqDHMFSF6J2C7BiFqzYveqb6QTyZQTaS36fQNmcEbFKQR6wAK/Vy4cKg1TkOvjvTNMpCzAqkuAScuYWaPoSc62gdkYrn3jEArTC/SwmheALmtfp9LGuYm4RxAzy02rQTtR8Z1WaiEugvlmS9vgNDFkwPp2FH+F/yEKM9tzOkwtI/JfZCpkOrqt+w6SIiybBa2A3NL2zfgwJrpUZ+H91w3onh2tywlfj7UAw+zMyotVylSl42nz2X90ujv9qtPc65Kd8RpR5NinWFzY9kIv/xUq/KrrsET5sFR1OhGj1WrRlGUm1K3w4MUCNJSbh/68VUWiXq22lssYEqyiCPdlDYLd6HGEkmCxu97KpAswBWJZ27ObeoBMibScQI6AKALHyf2mNVhzfpZOzDsy5leg+i02x2VrGnIBZkYxnh0GCm8uI4OfyVBc4FR3SNkggBz7CygKi3/Caodqv5YI0zBCKwNT2zwtD4d+JkfRZyXb+UHtygz2NzNcctzZVthxwTwLKcOLWHLUQnFxwjkblD+64tAXoCat51LpnFu+ABDW7rvLaRwDaJDJfxDFBnHBfyzWuVg/6tXQRVOsAFY0Rqnf4sQYj3PBMNR3PMq7WORpXrl00Zw1QL1nPGegN4HRn2r/WjMQe4aJFjDuzoXGBm1+4UKCAj1vObTE+mTg9mQg9xazx9sU/4yzjOCgFEXgiYd5aqb4RtUTJh+XHfUZs/T6GDW8E5lAV4h06soqMizZMqyRzHbLd+UHzNAfK1qiqlArzTRNNNL7VcR+863Jg2z7CioyKzXsTY2EzWbiosW23j0AF6nygkOfwF34HjhLI27Fzk27xgCj49LOw6uoZQ7YzICMZj6SUMG/wzsbwY4eM+j2jquzBQ39mISSnDZFDValHB/RzPRXI6Vc1nYwbsgONhz3GDFGGwirFv/0qYCYb0UlvgODWYYl1NZ7wc/t8ILnQjjJd+95y3/Ds5DJiJzQAOfwqsZxpjqHfd07lZwPNUlkfgFwPaZOGdChWQ5euQVmzy1JqfnZSbnGMpu0iW9+/vM4NfsnqjtUSuVU/5BsWAomljMQ06gXfGnUID6qu6+CAMm2nvcldABnEoCYGtbPQSoqJyS1l78Z3L3gJrhgCwe+uxh4AAr9J2MPgvaZwKYPIg2QKN995Xcl7k+HNZ2KfD9i58Z4PXMpHcIqJuKLwOMdTFxPapb1rOwEIwkeia3G87KPBBWr5Ez9R+kxM6PBvQjuqYYG+O7CisgKxNohPvWyLTA31LDVwIPaL39rUJhllZKmemozJjIGNNbhgCbSsUqOhpeGaROPI22SYUwcoljFiQVB2CSLNJgzWQSrftVx22zN+/wNCrcaaBr2SDyziXjGe2aPjczJxdAzw2J/BQzWAyQ1/OFqDM1K2LEkO6kRhuccLaI5htrv5WvJ4/j007QIP1EPimvM769bSmkiv+Nh4FOqDsl2gIU+ppGnpAiRObBQCE7dpU1//vyF0xoBcYWSNRzkkSfAaRm2bOB2d3ksX+bUB0DZvXjtFT3i73xFzM0pA1YgAHilgjC55PSbJiZyzLBIkI9g9RPJGnDnBffRaN0zaS5K+itf7uqAMaLWMpHi/VfhRoS+AW8GSqzUDi3ePOnCuwiDmXB2eYV/x+sOdcyb5vKG+rOIuv1tu8KF7EBLYzpX5xsjifjPT6g6d/y0Q2kAWcLEApEQtyxTQtD1jMCXiMip+CRcFvu+ClmPH6B7pF/7k+RGoaH2xnMDnRLIB31Iot7tchakdinjjdv6ymrbsXLmDpOH4NUXJn3+C3s1purbdCnxXEBRSIrg3Rb+jkpCiAWO1wTndI0bRIXojpybICxg8/yF76mn60HEg4SlADDqa3t6IPCyhhWz1TbzjaWYXp1l3rLpeBxOduSN2AvO1bdJ4vzjqlc/qudCq4a84xx+gW9StJ9ySoTUPRSg5GrnjoyUxa7vQhi04ZXTrM9t9yiXpEdgo8JpsBjdGHJtHfGs5d7isokjhlQsdwkyDvMxZqXD6s93e5sweNVOFfJ3QYV+IhIHfMh2Dm1V1AXecStqaYMjMoHVmjmWJz9SLUIkQlJjLDj39WdSUTFnQKjP7V7GamoLl8TFAb8Ni2h8zxYDSFKDLCobMCoDgtwA+QBaJKakFl36ensT6X4yULzjQequzdIVHGtX2a0KHqjJJEazfnSww4MijAzDN+QLXYO8aGUaSYMvCcc0N3aZmhWgWn43LDa/pXC/Og95JDGpZGMtXvAUBYb4MenfjQXdkOCEFfTefxO1Qm6dFJxv09oeVb/uWcBUuqKqAME7I+AlZgdCTjuvSnsn5LCUzBwAAAAArRWMxl6fMcrxWXn7tvhquCSvjGpjWP0UvR3aoXeZDVR6OkrrDWWNOkqv+iUshLwlepZrB5VdXFx3wsSii+UgjDy+Cbmt33PnLBVgc2RdUp9X7CH4ifEvX2SnviODfZfzfApnB2JmONYIJRpzdIS4gu0+3RtX/i+I9DY2ENoZutnQWwW1XB3loAi4i3H9rIxEtiWp0pCwldBGIbxDDoV6chyXIzjjzT0r+5+xrFp9C+WLejKnHVJiZMrURGOrpxEoqlonxb5/nY1VQ+5Ycg/etoahT1Bzaa2uGdTTEdDwwirXlRryVzb7AAnEznJk2zTkepJeSBS3Hz56Z8nmaYm17hLPAd04YK4wzZceXD1NdGeBbiIEilrqHVaYUZ4+GNqjjITUiuaOw2kDIRKCohgDKiEdJ51wE46deP4ahyYaNLL9zVPLX/eh5mTzpFyUWXWm0SdYrEK6xGqeViaCk3TlReTFRsLP/e2kioQ4rUYsa+WTqajfx/J+Pys0zZFMsnnCnKaQnBTKrNl9uqe7rQpMNa2pnowKr/yBltM+egl5S+nnKuTnh7+EZb8TZo86onMUhgfeYPIZ2+jGkhWo5jBrhMvEr90vPCPGDpj7jBqGDeBO+l8GwSZ7enpypE0e1wNV3PfpRO0/Yt7bpPZbTKqV8yjqgSpMoUS4VgNn0QuXduDQqpF7J88x1JOA/Z6eiaQ70FR5pg5fp8uvYdESYr1jO5qa1mb2x/waPWkVhsBKCsSGeP9HZRbkRGfm9UOeIA5+yLLEl4QIxShSXGTcDJxPiJQvjyerz2Av0xibjlPgb7EgaBJz/fq7W+nyFfZtr5kZTahXd2tO++7YV6XpMxMwWa7WpBKOLWD6uqGtu4LkdNE4KvGZp4zW6cdTbetwR5FizWQPui6HsLFlqV3J5wCAvty+GqFBGnn6NHdeXCBq3QuJeWAdM7eyxTjYZEPpx4JQiWmvF2xfgRSbzxuiKjA7AOBITKJmfpbjTsGFA//OCOFT/7kKfxQBxPu8Ol0RMxhsCMOUW/XbjLrVyinwglbH+1WU/tIMzKeqKyEw6i54d+TE2l2fcO6P8xAQsq8mP+ebOCCWW3PCZ3WAsAdruE4HmD0EdQoj+6ACWIOYvtI0IVjeVX/jfXsPswNmg+aKbWJdp81HUF6s6vUsko6Iyp4JFWQWZF/Kn8vYS/NwZHm/ueK6RPPp7B/Qi4eyzvEAbsnN0gek22Zx2yHuDZwfFS8DM0Q5GV3S33bd4PrIx7sdGLKLb3RBdbUH8hBljexKo+SRA1HUbmaLX1D1NLIOh9sWajvav7ypwexdZ8YMqQvkkBCRj9Tl1GE4AAAq0xEVN+oLYO74IZFz6JYzg/2rNPgJe/KBvL6zbkKk/jxBmOEuL59ENvWrM3Aj7sn3904et9wNU+EDkRsnlZvObAkXuMzctaFxcKLIGKPhs1kIoGaRt9IwHadTCL90x9+vlq4SZ9ba1MuOvM02wljaXDPgqTluoGIR7ow/bcWQ4Lgki58DOX8+SIx/zl7EhuCsaCw0C+sn2mp04b8TZlw0qU/bQrEKHrKgDAW5YpiVuq14hNPPD2GI8LEcejzdQagxnLZufSIy7a5DSnWsd1pkEG8uW0zSnbGUKdFlQMFCuW/lrKN029q9qmiOvZMlpCSfdbL1DUIkOTqBNDv9JaHugCg2EofhgSvP8ai8X5Nmf1gT3Lm7YN7AwdxNmOd+vjHOGYNI+qY9n6L77H5cloKsv+1AbI74WPPV8xnamUiBuV4bLmvZYmtrr4VWsvq4KD4gptnoV8chOAMBMgpq0RrR0ksDKZmc2LdNpgssZmWPpMMKweMJlVDUKIwxqdf2dTPY5CT46Vyj1ov1p8b55j27cABD+GUtdI+1anrIwN4UIzUUaUm3apgQ172o8/4DnYr0ORHJRNt6tmogC9/qWK1ym9EGtmcgBhumdz3T5ZLn8z4OvuT4q3NLSYujsVdRfjOB/sh+z2yCYf6Vbpi++BEsBRGPf2QHFnQooH7nIZAkJOVkXKVD62nabXrgb/f4QscZkqWdjpvx9Q9VrAhX5GDAK183py1CJwqDMbKr3rzc59DLrhnJN8gSW/2LiVoZv/qvDc2wk8rfL4LIjQIqzOK3Ex4MBPODNWrTz1AiL/Yyrkoxu8ADFi7B2+NrS5NJkLEZY0ndEf738JbLQ+7i8AYATNNK/jXOEZinBWUZQau5TS+Gb+zb5gQCvsEmAAJsxAqx7eRNjMIF8i+8B9dDc8kwWpS1mhx80115P6xbc3UC/FUysbDyRBdL3M+Yj0+6VtllkxoUO1ZFCb2qFTmnh44IzVQ/SxUdDinoen6Se03fQb803P5n8GLOVrGXxMt0yts7+HarGVfQG+N1g9kKKzfi5H7T1nWrmh5kIhwL5EIC5W2TKeQSeFZdPfRB3V1PSeaZU6NZgk71II+Ab7785KVkL6OTDc4rSDQCIX86CJo1rvdqrRI4IoVpHAwHZn9IypkIMK5eH879vwq52VFr4a3s/MTQVdwIyT+Pq+J0cHEQT9Qb98mag3D0XIVGIGAhn8j08OyWV8oYybjAnUkRSA8ch6IOIWNCHYJ7qpaBE8z4LSbY+nN1iz6S8CMdhDOj1ty/432T6DDA1QUDZnjEOI+YLul+/5LznHb+bL8Y2MvH3yWYgx76baGXToUV4c/AdVxnTrVavRRl5VobaM89oHjOfYqX+9nqi006R9eTPrTgAC0hUNWSH37y9ZESddhTzlOkmTU0iE6Pz3eL7qRxaBU+uxdJN2pv1wv0jFl8UGKOb8pZDi6/QnIQMWFopYZD0i2Bwo2coyah3ef9yFFWp5938tiiU0yG5HjOr1VwBYlpmbJ7s3HXq0INPH2tOEvVudU/Os12ni8r0PB5zWHczeRMGP8rm8Gmx73GdKgld4ik5/TJu24KGXN8zFS3Ai3/bQ6nLu2GKxPlOwCafHuNNvYAANmyg9v5bjazUgpSWLNDt5CUhf0yR5dGWnwMFlxHv2aAVLeVb/qbOVZ1bty1LVqQ7ffjNQ44hdzgbufQ503q25hpqnIQWLOSLtL7HYi8eS2CVrZRqFtWlJqh/c/DcIFGwJR1hhxNcxlDC0m41BgwuajVLM8pQGtWjWOK3pgOlhyMC9xJvAU7YTZ79zj/ubNKdoS7fKjcWU6qyY7n42pZjBBSW/V3UFXpy4/WGhMBVRnO75Yoo+7y2Td8iZ/CQkOHmUE+6UdR89P2Ufxp650TXRmKgz8XMOb5xec8A7OeUnUvzkVlpobG2DvsZbxqj/Nh7nEvZSbrmxlwCnUjY52/lN2xVzv4SeZRS+ktGr5Q810fJ1aW5tV4RIBtcccmfbMH7ZCCv/3RRvLpyiiNFJlmuS98WtODqdawOM7z9ZNAel5XiO6KzhtbukJP/n2AqZoVPH7Wt/4qLJjiJ4TukHApH2AZE83yTyGwJuFyLVfeB9mVjX5MH0GCRPvX6fot05+9sTjj7nVsaYdiHfM0FBiFOu6EwEmEPplNNf+EiLWGYe1LVgTsBtwmSX3M8Oi/UFyInzQrXRwcWLZ8vSqekxaqVnclZ/2rY/xET8x3PKbTPmQ2Wo82X2BJ/hQKbM9kPLTp31TmOo1QXNwkrmVt6wj4LsmPwZ62eVQlYOQWbJgfh9ieElb0uwB7KGTSkx9x9ibuT2lrN3LFc8/WgvwfJePfsJbijEZbuda/t/Lq4rhNe7eifXc40Bmm2efsMTC2t3zP4Ce0vHv4bBoqm0GzlvSweWV6h8pqns7yia2QxALb+gVFgKvQvIE5bcDAKHWxr6WlKF7CYAbXnEMzp6vOuque9nswyMoSd91ORa54ZELNN4h8puR2L2zCkNFtPoCpLYnrE3J/0LZeQQiKD59ZxSj9lgpPZqeY4EV3ehpwB0LTL2NbI6/waszTuCohWFijkdz93ZuCa1Aq8Mf6Ng8IUFadgZUnSWlU3Q/MZGXjJ8aCQrlJQ0CLyL/Sl1mMDiPC6leKBsPfwfAkq6Temki3UDJ+TuRIZ/rQIyAeBg3XkfoN9h2QPlRUr325NDXbnbUOeeYcgSxjfyFhMWc+k8eivj8sCkH/LNY/zqdurbfUJ2GTxycPR0D9WSCr0+oFOE8d2Ij9/7vwGclEHfcVu/lSFZzKmi17QfxvpOtBwOVarF8OedPyZDP/O5HRamhvRQTaHBCzn0iXt6NtAg2WqKrVsezjPd+glIcx9i7OeF7Tskh//bAJsIr+vc/XZVkpxIM3KXyt2Ww3tg/PoUf3+fOXpizXV5uNVXgeMFV14oRyqf31pt8SQ/36P1RlwF4MN4ravrTAgjDwevh1v9+Hfju9IDLPEO2BoQX3lUIIB0C2nzkJYTL7kiuIP3Howt+3YI8q7T7iOK8Rju2iRfTA2C+e6ihZLUuL7gLxSq8htWYVgDwJFXvNZcEHXYYXcgSGgU+y3O05bjqRjlwbQM/E6RReBW5v3iIDmrp0lZBoYEkAkv8qfBqAM4vyj11Yws5UUf+BMNUkIH7fPUl97OQflUqX1cTn+mQfcng1bk+RJP8TY5DqW3mZNp2Xp7Ev2xIGpEDsF+eWQ+4tSLboH0RlPqDpPgr9V15pSfYeEPG6Tq70SjR9pUSR4Ieuyry9q4nX/IeJDzGAQfdTNd5vrsQrpqM0896bHv03wqNrJ6hPnlW1aK5Cs1Ta1mzy4xFY5p3/l8movPceYARFvcLiIPmxbFdXeF4jIABnDSgXWDHhNSA5lZhtsLX0uhK/JoL4rrtMdrUCtB5y0Fk+ejkCadkqS7sxexvyx7Fi/jWVpB4d3Va8OfKwaCXEF5dVwvvXixpZWDbrbTEMiOKTGVwHNS3hoqWN24IrRNDEtCE7LPz1n/C/mmH16ShqDlFP7zMM0RErFAH/1XW1Q6E3XaOGSHY7HokPICOPidyIxnzmIWgICdRIAAAAHjM57iFnMUQMX9vQs3ae4Xa6JMK7bhIMvZds4gOuAK9lgD5h0UyOA5u1zR5ida1a27DrGL6H8NzuQiAm31ittdcFeBIB/pavfh7KcEUNaq+Xrgck4LMqnet6YpNr8cZgksX+Wc2wX2fCbFpgREgAht4fjs10NMAO2NGXTMfoMq/t/TA+utOGbNLIht2Gng70XRWbHiqKA93k3Z5Yo3/cg5LFugWRyXZThPZqGQ3xNxP2T2/PwLurcxK2/91Mcdha4mzMGNRvMys0PQngurn5pnr+gbbHcn6lV46l9Yg/R/ABUXjUIEEtu6JF8dCaf9c8Gmw3xzOG8C9Vl33WTZUAXDmS6a1phrGehpBakJVlTu+sndisxxD6jdLqU9z08BNJCXnNj/zlg6kc6HJi2taOEqFVGJsBTTMcV2IIhFBx19kwozwXIpQqxYekJilMb8EmMCyIW8Qfqcl2jbW9liOhB18fBC585158FV8Wv1voyOyBxiFdIXPBqhffwa5p0wKz7QkReLWYfY19tYnE1btv+67x/wbr/+tLyVbzu/Xl8FAb3MxrRgqjbY1t0Kl+bsKJhH0rEUhZ0qLlz0jQCUBDdofC7BLicyVBdOPR6owTdRTlK7piRdOiChE+6wWYE12reRW97Ka0Zfo6mV8G5KKZl6GjzY980zTGQuf6mbgMf7NtwtlnVKilnysp1GHK8XpI+5wYNbUo+7PceqEPCs4xA4oaeyvSqF8xV6Lhhb5bO+7oascAz86d1B4gcyaRH66gb94jvEjeHXpcXjd9MRDUG3bpAh3NWDPjpCyLUmppj6nOdP/s1JESPyDM6nP5THI6UvYq3MK3t/OKc+ZMKMw2WCrbhh0neF5b3DjaKydoVJl3nkb1lhn4+bENXbTC7XAHAMIL5vLeqIzlKBm8pZRH/+L4IJI1pp2kV+b//A2TA36HQye5m0qlKvAkjS41sCu+FDQjHQC5Z64I9yBBEGYqAlCTNtbJ/Yg7YlQCQeebqWokT2RlK7gcyBkfgsnw84uJI4qaS+v8oofnVRrkAnHY7P8Fz7g0A6sV+ba54LME4kpUILGZeWvM+I3cRmZkI4E+E1QJKyHt3yRxwHQ+ACwaizrlrFOUJWMkibzhUgKQSRfV90okYHOyUSbwO7dnD+dbZlIBCzcUhU5In5cL8PlST8EPpWBHRZgKv+UfQ/dTq8YGQ2STDYrHVWRw98WAqSVxYgwM4RnqQcf9D1AHOu+IrALALRNUDaqjv88xUaw+HhUc3L3XUon5PaeWBr3ZFk1Q7NVDyOUtHC5SIoWUHeBgeAx7d5y6AzhqUSHR+ECW7SQxkUP6ZS3vozLnBIEGL1iNZFQNAGuWLLPMEiWYVIDyd2FyY6vYNEOxghBnnzvPy9Dk5zdVkJOcDrT5zKuh5B18IuHLs4lS3cuDZAqTsLftRbhzP+YH9MrTnCJzAWqLqqyOKGm0Q7NJxFhsFDxmRDz174w6nPlBb+bkqhypN8cwutB2aMdAcjnBUIHxW6PeOh8jAw3dFBA3A3n6970QS29Mvwyvua2NYffxdjyCUG1yr+hkWo2oacphoSiexWr8hXsaj1xgyY7ZOmK4Ppr+7E5ztdN7jOs/Mh3fqe7dvAgKpH61PECRcoeijgI6EAzApqvQNVto5m6Xxmv9hgcrsHFkUd+HrLNvqA8oE9ErspbFcWDOxVNojO5UsDQEbDjbKBBmaNAAALJ0DKqDld0KGc1FR34rvmjUs8veAqQROVvFrvSQmOvsa9vnq3sn3GvdFbZ7TBEqw3fY0T6RbrDr4Tq8GUeYIIMtGR7TQ8V4Cpr2B5aNgD9vl4newBTNIibVVlkgDWJaF5OoWYQ+zA5vbZdXWUUSXqj1UwMRKzyhhd4IumbBGwTC1ij4TIlwQaSZX0T9oJfKtLSxaEkTpxJs7JkelLLgmlAFFE3kQmrU3DI5T8d90JbeLbJ6+HMxFasUcpzp+l7jvPCm9Fv5mjM5We6jH7CVsII3c/nbPKJdJNrCtxqchi9PeTQi+vnkDWQWC3QJp3VtcY/jV0akcZ0S1A4cevP9E160p1AE1tPb1PRmcFS4HcgyVEz4wTD7LBCvi27u1UK+VZMRAnPdyLEnlM1zW29wdBy2TiCuiDtOMnF5tPy/XlJzXdKKAIMII4CMCJCcLUYtGfNSzcpotBpB8LjMQT0zkbNPFZbWvZlTyeJXKZYfTtuYarxI0+ZgQKozXSLpygOlVukXjq1qGkwnTTZ8n7UkNVLG5ld6xLiglcoXgr6yn2vwcDwMXqXOzabCBju9QdByEhuPWv6iJYi9TDuVFzE01uKbeurDvBF7wWWCJ6ln7DniY1MXHBLER0Hk1wF6p6F/jXXFdextRnAiFhblOYrbdxZycCC11fEAcwk7Di4SMwzV6012y5CrG8cwFGcxgYJ2hQSNzF4dacAnAy+khQBu+1eLCJVO6yWH9mls681X5EERLQFMdTHinU7CpeznY1+fKM5XcLT+pyLsBPpFNexVYbXGWnMjGLfIUGnJN+zpl0hItTepRKGzEzrNJ3dUe4vzigW/9Dd9GMVs8Z7NgyiCRUAY5//SFG2NZIAcWQ7w7XC8DL9AXs5jWD5BasV0Hik+fhSuBoLf0pEq+seywZblt0HO0nxt/S1n7XYAYjYFSBb44SZQMWhcrbjQxLzj3kvs4oUlerECFC1IdUCNQmBzi5SEZXcN00GOPPj44O/ar5xsN4d9kaec+pvn3yApo3zFT+iKu//JPqJxVruPkd3qXgXFM/n8bSE/yJELAmMAE1cPtlDReKLh/B93/3U3NHhYlX1K6Qhuww3bOoGZv2RB6pDsCeMcydqyTkzRPM3tyvmQf7EbE8lvEuhZkAJAfMiSddliHOuDF3Prun3TloPpg+JPSlYy59gPLKok3sVHU+J9lBBMtKHvNLvVjMz8Im/WxgRoN97Zxrbsi46TwzoGeDngzaxfLZExYAwBOkEy52GU+N/13j4kaddiDb6t4iVoVEh4DL56y867bYeeTP0YyE1x2dRjrhCKEBCl22+e5CvKsDUwcDr2n8O9uE4XCTgv9/scMRZFhxH1gsM5RVd0pOvqiXBrqEHBI0V7hegjPU+1rrg9UGP4RiUcNnzqTf7V0q1C3qKkgn8yaY5siLZKXx0yJWMHWM5YksdScbqoROok9KPo8EfjoxYniqtZDpxdyLNmskYFIboZqSfGddrLkTFJXNIqCkjbTvHadQNyUuHIGg6ArXOSPFAzJNjBBHoi/zahrw4WRSxl5DxcAq/lkQ7cR0K2juJ3/3pKCjC0JBR4VABSAKsy/AI3Hr47Dh88Y7MYtJV2nBvHaCPUAR5wTkPaAWtCsa1sY2ye/hIAAAAOpckC3C6XNdCEOLmXETzTCiWToH3MsBbNIkB/wtosxElfTAOr/O1NT6e0p3Tm0ozmDp7F5Za9+Z4YF3UBTTn6ZZt0pPXXZKZJBsirAgvSHURzILumllLfxIH1fKA18Td+3N2jSvTs15NjK28U5sCr1Tar5roMmcz/GQ93pxCohr28H2/53AFTlJM51Bo6QQCmUVng8ZS78dgWLniqAbo32t/wQvhSp4s1g5tDrhE/UUaHzMdsPPUW0ioYun8+yN0UWo2sqHZz0QJEgr1R8WHMrTLU7rCDtjQ3JvKlEagS7sJH0FTLxucUeHkk5uSGvIJB9lvEOeh0Y0iyW1wND2CEjb+zLO1MZ4db0sjI+C0rOpvf/IHqWZeODc1hNVTMUnRjlx5y20DX7X/mNw51GtW5WeNNjBt7nu/FCrVzDSj6FJoO1WTul1MDwxXBkGaOycLwIcA7rvVA7h7Dnyv5GwBNkIyXJqvOmm1xaeRl+g75grq7V3e88hwj2LUsBLLThzdL3Io0HjTvR7LlGSq9z/bR84niZLkAvHDgjXQdnXqg58pRx7j/DzFX14jQRRidImrMvH9wIFdyZaSx06kxueyS2sAoDAzek8Z8VohxjThqmAp5VTOZH2+8VydPBQySIF5+W4xi28HU/F5kLa157IzGPqy/AOXNGBM5Ij4TqCvzeJ4rgLj0a/wfCFUlzP9FNCtV7RqW4gCoHKjwh9YNPEytMrqJSjkq6RKXWcBRqdIghA9AQi3A+Oc5VV3qYcl1b7JJZl/83rsXAJQp+C+UDOd4BVAZPfbL08/7X29ZGfYbtqzm7wSGIWAGUqSs3nn16bQl9otn6HyeVll5iDTdNUBHqW1hpyi1TibQi3ziZUGHe8xGsmMYmnhkoBoB86hr1rpkBjw63kIzf/bndpOjV5afGrJkFb2y9M879zmaAZNjjWHZanZaSg9F6HozMiRPJDE2o4muo7IJfvaf1eP28gMue3LJpBbIKSAaWa2Gcy+Ntgn3ApgmqiLMAwwz26bksb7Y9j1hPiZeAQuDuEoJH+tuO0/oN1+m8PjeirGwGHORoBWzMG/4zY/eUgl6zlIakqWHogt6F8bSOwya6eM3aqFmdX1Cr6NjTjFxCY8jX0l9D9z2hHaWyAWIZIsxkbT8uiooTtdJnNyfY+4fvvQs9GC9G523rVK1lb8wy6rrAEFoxEFX5aGnhMdd7dejO4Wm49dUXRdgidaoGHT4tQx/JxWFxLPwZTFXafB2EEaS4spHSukLM9dR6eenZSiwpd3mG6BBjHBgequl+zJrEvD6BiKR0r29sNQPlyFGUYi+upclCGej7+8pTh3HjqCReid8vDjmEym/SG2+QyBVvOCdlBdM1ONAlEc4lAAOaKOHUD1JH7kSeDWJz5tGZFFNqHPNVkypRYxNNipEdJPwyT9jw2fa6D4jMYx6FgB1Cv52CHyTyKaXnr6G15egI90Qucb4SA2g0wD8meJI+unoEYEnLslWoc+kV50JBHKvLidNbDZDL7sahyf5bwHlcEwYpCXGrgBFOWcrVd/he1+DpEK1I/5505CFnaEiUeCbB+e2UOkKfh+0B5JcOhxLj8t1XOjjfkpldIDOl6Lg0Me1QGQPonn2Oh3DwJA9FIpXxsK6LBz7bRBlIj+Z3NvBd1VLA+3O6X9y0uLqoMlsD1fpxTWm2G4Flk5rkoLR9fvc68o664tO7FDA1SsHhv+18qe4/ltexWlxE1UjXnoCKmi6uk4RsPAGnIvtJLqakFBZINz9mhkXFsVqxeIG3o/Qdy4dV4vWTWWMnj78d0MKzPHoPT/sm43dyEWWoX1P8FpfORg62MiafphAAAv8ylaL+GzCQyEg51wjh1L/6+iZ3whHTy6M2Kk729BYJROToKJ3YDRFKe1aSrxojHaEKg23+PvOQjIXY7ENweW9+e3tZmytdgL6u2wMIEbpcs46wikA/kkJPdja8XcGQIboEd9PuCTEgdFmw+sIloyI63wMSaETsa7S9famRwkWAV95cRDVa1LmZd1NAjxqrffAdELpOjnNZmitbknCBSoLa+YlcINHtQZ53HUHLcpRY5vHiFmyehyCQYrktqPPTi0d972WwVI5LTrnBh5YZM7TZ3ZV/4tK+vJzhyPUcGIS5CFdkplsbvbt/eVaSb6iFJQHUiNLpvWVkx6NY3D3T8ZRtkl2wRBodsuIfFKg8brRHPMkP2flOUHvXaMjMQNOqgyrYr8dHaGcjRq/NtXxqQL4VtnJCOIo7uIkLyjdmHJNoxyi8UZbVicucFErQRoJaTyDDX2Xinb80AVKPefsj0sCBQL6zErU7F1qLL+UuP32TLlpPBKDJjG2zFZBJAs2Yj+gbk0KqJY61fefIZ+vPfb4YSSjUIac8pI6cxgXipRf+QV6I3xwU3ihFLQi/pkA4FQ7W6mM/MhmdIB9MCUR+UOdisXcGyug6q+DIt1DrMS+RFJVRngxNB9zImTyjfIF7+h499SRQW40kOP+SMu8AqZVjFcop7Cc4//4cWPZDXGknctkEV08wDwEjocZtsA3VSflSfhF5mZHffxXCxjZy8a7e91xMpYl3pYKdh3KJyXX3jbrEiRrjn4TlO5de/MZ0dw59AK9+6KJ2y7D4MltBe34mMB+SYlNIS9LZ4vTxZQAWWy5IKVQAg9NETdDKnV0IB/FLtscLKj4wbFnxmXyN39wCrXKOhAMzdXV0EMBWA0Y6DlBbob1LxiaSd7ZsXQT59KP2HPVM1WZ/3KfHbpBwCDEHGsIeoNuI/t0tgYkJbAb4DeznRK3IL82/jhV+LfK5gjU/hVl78tmC+lgeqrE7iutju8PI7YFmJoSV0YYjQ/gFq4VCn8SmTgvlJHncVkFNS6nFhtr6TCymlgANeOUOIbfQdbfUc7fVROIfTesuld0FQfnXm3HesThzSG0N6GTkzbpUl/STYqzwLqm70CDs3sJXFjCk5zry0yF3aKgNezrzKGjM/nggDkPRNsnJ8oFXyvKmSfzbOe4AFCNjNg9Rb5KHwyEr0k/uMtHFhGJc0uyRqP6idVRlcfY0l+Z1JkKKZl1vm93dh0EHKJU5eUV7gp9AeVo/3vfM/M0vmOA3C2RJy3WIE2c0LCK7fFHi612EyfWmTczcjZvyrXtae/eViOHne8yOv+IibQdh9ACsyHhaeWsq76U2e0iWZl8/+mik0NM12xtBvAHG3CrLFo8ZefkYDx/Y4kFP8ZGw9L0RBK8+XGK7Zf7vpaclbYVCwMpBjbvcolzkrABv7MB0kViuNR+pYjzBGRXk8x/0yPQ8JkoI8d6Dzmd7SmUkwztFWeraZjOARpnA7Df1tThdVQBEDCmJJLp6iJnoLUgdOKndkC3z5zuqt377jv/Fwu1rOzdFMjbOVh/SxUlxlWQU8RUV9BpQDvHB+Ovbu+/CP+Runnof9D6jdZl/76z5DJpLOPalGToo/L1N6Q9J1JpNtHepn+s3oN6ciYcVZN1Mi6R2SMBXDfPWJ6NNySYqyKjXd1MbcCF3OYMA5O3DsYgyn8gKNWoVNrZyga2mfaVHiLXe6bR5uRoz0WYk5NdxCPy5diHexhYIL03zp3uF4ysi4BlgJQVwdDdMmToLC2XCAI4naAJSM+lpNZ5FstrFnZOKTBE86MOsOjcIxPPqYyBn1cnxb+WQFo1sVYfmYMtorCPoecbAACY/VmqVv4dV6Nq0Aa7hNIQ32FJl89sUXbPPrf7T0vIcvAtH1ucj/PhI7uRmL8p84RZZjzpMYLd1X17JgkJ2wr/aPYocOEWi2Eq3lW/9cErxjIKD9N7iVu9YByX1+TViu5JC2FJPp92ctt89QRMpiqhLxVgAzOQ5Ph3yWoJMsSh8dyj3fDCnTRIrzwq3pBc31AeGhv1Tbzy7kayxOojS1419VOqeb7q6+si42uvhhr6fkd8+YnyyuawNFkT5UxnlldNcXYUPJuoWqEgmQJbE1HR8G7ic01ELhgyDxTZihlbAa8N0qhGcVks08sWE6drq9mffxgscIhfacwfadeN2a1xW4IBYqoTNmCc3R+5c2IXTFlvdSv/vcZPVkcBe6t6ed3EkkD4duTBneEJYLcCN3eN46fJbw+fkMyRM2s6tw8I1hocRaizJL5hzn0WcOfXuapkPtasuoUJ2BANCBeERL3MIbwGFS3TEH0WHUALKNIeWn1G7O7aAyXXMV5m1FhjS/9QmAAR1uw/4ibNn6S/b0O6EOekX/fWXujZWOzPSL3WLpJ/BZ3kgGhP2L9UgRV5uj6kc62goq6pxVMytQGEI6JGLwNbNnvM+FFeg8MU5YrhoaruhYXaaGCwQzN033PY9dRxSEbJDN+mIBxkhURkXhUnS+Zx+wFiJUIg8rwaWIsjpkEOIF7NFFvRqsoJsx6TYE9KZIy42cHkSzXvDKJMO9IiLf8nCbBL2ggvqt3zyCVo8reQxLuA/sCdsWKIAeePADfUpsd8xpTyTI4993vdpZKxW+6l3Ziwfg78qo81tP6mO52y3bu37MPzsU6wUmdPF0Gb6BkG+7201ezcGAwyt/C14lxfrKQKm1Z2wlC/z5wjGnlyTngw86IcKCoarkVn1QiWjvtLySDqs2Wi1oS5xyBZZdT8LNeVCoiJReHXtw+YGbPWeU5lOPitLikzcBF+W9RkQqPEdhCSp7hddP2mxW0z6+RUm9pVE5whiwFfgnuzg/aubAWgprXJcBCi2++l87ZcWB6hRaYWWnPSUDWgUW2Bwi0kxCSILo/Ei1/8nH67KHB3fBbo4zBHPRzF+6mDc+r21hvxg66DK6r22dQtB05LwOfYttg7tlCtNDiZ+A9jaGuFVXdhMoMIUgtemUQ/BHNSuaE7SSpTYtYRvZeIXLOkJvlrn4S9+v0L80+2n0QkIo9MqlDXQ5FC8DMGA0o46ZC0XXhgvzs8u/00cBpl5R5esRTo0aneUkGuoc+n3VIzsHVM3iDVeTCjMyePoeesiFKi8rxu7/K+FzHAVhl9869sc93OP/rgAZGiY/X2CNDum0iT+qXK58St9t1zbd57TkeR43EefcPfidhUfQiORTeSgz5giHyui453JHM9Jz2E9F02tN8SsxiouDDq4vYNmP9oZ7LEXGGSTATJvKccpW7umPIXKyuH/5S+4iSBrzOXX4Bpkfl1ZrO+iOSeNTWNbcdFrfGLVO/nZapCG74L21UfeRENh3C77sMiss2yrcsx1MYRhP2BbjeoK+vfppbyffLF2cJEsZY6WGWZTn2iErkL3mYOjxRpDkG28iQJqJQDfgAM19Ev8cL8ihg8bNcbdZhZon3gEFZt5+yTVD6xUIlh3r4yP14ypXwA55TOpJWtzgeaeqF32jNsuJiuIFduMovvxQ9ldTxg9T/ortbo9mxhTNU+tvJMMQ+3ON6TzztZRvOKbtBIdSquHWTDs4yo+JuyOebrYAHWqobSLSixPEfj8PnUvsKY1y0BmCw7fjAABlTiqh4DoSUqzGzT9eYiJjhTF9bIu7lNk8iF17m/NMta8vx4dkN9+7OBbqaNrkkVig1/10k3q9hBNPIBkixTmEwtWyZettoPbFRunDxbFRaqQ8yLjJywqL477I7Cc8aE2oXhIdOWWOQvOIpU9ziIRYDWwJT1gt2K0sAM7moM0G9MLcCUUMMxWDuIIgBza8uYmZV/T2aaNdBf5X/VxBATFBckSEDz86Ne6P4GQ4nswbQh+02WSUgDt+pq0Nc53iIYjpm8XdLI++LV0CANBJsD3YWJzcR5MVh+VdVkPeb1YYHzseOIJNqd6FZffHd8+npm3ZKPR8R6OadUV6hIFMmgLCCMD3iYC8GU3Wz7UB8aO+5/QFQMEwXWt2LYrW5l9S8kIv7HAj4dO6n5trzSUr3EXKo5QBvoP0kypeW2RNaFwlX2IAxxgUJQgE4I5n7hTfNeJM+xbNWihktkLYi5oxOuEgNrlbAG1gTuprhSSYN6felt+d3QuPwn1MjnN5BdAfWJf0pZC3YBQQWXX7nVFza4z3dR2RRtzlkIoiFqeF4GNxnfE8JKnyFKXkaxzuH1kGGYbKsVbJOfFmFg/DzZYnREWxwoMeMljv8VzbOmYVc4/pyzpy5qpyVm+JFyMNld12yCgumzEpSKbTx6CaKUJfRietx4QJil2eVCOgLKPSggnhsscy7yM/Dp7KSTyGs8zSLGHROJfZbRHpl3sukEnBJUuXlNyrBJ9cVH1nCfx2uBV6KKPj10RzjgMHA7ZtP0h3En0P32tHLnfryAfVFDjIfGVGJfSGkbfv2IW/CShsqXynG/iBQ7nJLAmSQ8XDSEDy5pdY3cfuwA+afbSjE6esEMblngggVvE2Wb0S52yp8oSSA9L7/CfCkmgSe/DIGmIBYkoJ5rVlFd+fnCATcbU+rnurBJlQBRd8unfsSp34lhKzgj6CpJmdV8GN+iTRgar9bEoxkptNBRujMZLLPaUMQsGrWENIbAiDLZCXV4/dSDvFNuj8bCf5GK/5xhFxC700VmCNW/tdZgHGX6Oqvjqa6ksfwH7vKpZ99x/PjciNqub2zOy+An4G+we4K9lqN13L4mLWE+hpjRdcXWR0uBscS/wymi5ZgYhMRH4q7uWcJ2aaQo7tQg9hi1aYimfuBWdDD2KrrhcW1lcUwHfu71Cv6YRdDmRlyfZ6wDvV12sEn488L1u4MxcsMraPMP5BpXJ0ub+OiExNxVYT6erflVgPYtxN42aCafhNymYYNvz4cgvVyuNzPsJr4mhmiWBzv4TYlxRnbo//3/taktEITlaCCgydQhXLtfWgTY5tMLz9PkgfJU3mV5sv7G9on/L0xWMw69WffmgzbiR53W5/eA2JGU2wxhpzerUBG/8MtGOGqodJAUaxAjN0IMm31MnbBY2sHctNbx3OUnZGhVYLdIbZ7wExpYxM6gQByvG2nu5NncBY9Bo+JqdgncPOLxnwWPMrB0qAOCeVN2vqAcaURUsDK5moYBQ5rb0gAcBY8RrKzlHwSVIv9Flg393Wc6cYZtgTLqjW3/CO1YDGO2I8q732K0hCenIYt8PK5eACvcrwxcaPaRFBwziodIpYxnWY2/31wrqA89oYAKdoPGKBcKOhdvp2tZJy7cTUpO58frDEgRlrnUFFzeN0IYz0uDzjdWnzxF42Oq8Xkb20PWSqQorKmaFNv9Ay7EHPSYveO4fIGR90kgaFdsy3L52eCWICRz0g4kdGwVRH65A3iZVK1wM1kCvRnwBgMKgweOw8jzWX2DgCR1OU+8jJozNL1sWZkGv5cVR9TSTD16S/n4jAvZaRdnwrbXlVct/HIknmijK1idyJtKVDC9UfNl0RRWLcZAacLkDtdpv2ozhZB7Gl6rY7m/NDv1AQRFRM68mkBmEmgMOt45VXCINdYdBM1sJrAHD95ppDBa+j3aWE68qXdVmeljRFrZkk2cduNndyO88dxUSzFwDjxqOR12Gr28P/dBUcYOI3DG3EUe+B1feQ0ej5QyR7gWZ3LnQ2FitVKXEkJdsS8hQpOrSPZOgR8WNQnTiq4mTXF82PIANl6yZpuImabCdrxa8Weh1AXoJ8ZWCAOVpRd7int/VcTf2tJnkS/auDroJPmYelGGuTRrdQWetO7MIUoEZnO2SFJWv+78luztu4YIE3gW86tanYTMcV7nTeoQfvogY4aN5EIb/LDGAnT+7cCLKmhNQ0x8TrsEq46BnJmpUBwXS3V1uzsAtunbq1owelmU4j9LSI9NnE7cpaBnzBxbDrq6sa3W1urZCjJKU2vZ528kH2TQhZNCVIlEsJJ4ozoGcR8BIiF7GV+8kniV0Ai2P0LNjQ33uvFCgeuCvzH7P+tMtJAIC0JRPyrHYdS07uZz+Fg8E3lThSO6eBuOw+3ecONSxGzq6JLtHc0Tl+sQdmRpxF5BxKFkF2RvCR/w5MuWmpIFLoZT57wpxHnB/BuShWECJsayEeyUkU+mo1xoRelbA4sN/jDq5jYDdjTdeSmowA1pffoIB5Njs0NQWyqjH183oeDi42QPcOiEfY3cm79cKS3QWx0RK8FRD4lWpKmHkr7ZahEX2GYYZolbiRSW0U7/24nWJ9nWZn4XHHNUDAIl/PQk/BLr5Bs16L0xJC6N2MvefALU6FLQOYz2lpB9LR6wSDZaVF39MtPxxR4TertNptc4WlqWLpCiNkdNMpXHYfsWdNM7Z7OfjiWd1Tl/FxEej/U1gB0/ix9i1K7WqN/XoPu9m46g7P5R0OAxjbPTbj2Y9KJiqwmjtqY8ibUbTrP3Y5i6YvAM5iX0ceJs6CLHW12o8Jqdgyo3refkbnjV22IJHX3V2BKwTai7nU4EMWzTPTlW/NnZCbv674F+jmE2/wS2X4Ultl6V7CnD3vYkaWdty6cFNrnDl5mpsqGxfXeja4bY+C+i+QauyWBWwvooN+oJseQFKTTndT63pgc5aFrcIWpgPgodGHFZmkEgKOKK762xlTWSL8AvlOYOmZ6amhOylcTg3W3M6/i/pokRZZzVlf6ITVlTcnTrHMoXwuW6YK3i4VZAxtP+zbzzPVSMF2K6bA4ApI6v6Q9msBUMFEwhyYpydalvOJI+lnL3EUtkBFzcGI97MDCdo/yrw3q6wUIeVlgWtBikJYlCuS7jWn1ixHsLInEskaC/LvVNfilFqyCVm5awnFMx7sHUSz6uJUzOMAJfMx5s3ksWen9MuJMGxO7N7h5cwdYsOYZoP2dHSURGUHhEXxh4hwNfbME3Vpkv/pySwAyUbCJR5WC117E0LW/OOxqBq3o21D0uqyH2X1aT7Xvm5+WVcyYGUoYq1xXbzyikxOp9SvlgLzONK3ac66jxh637R3mg/34ZcufefhTvra4tnerSeIYQy9Ne8hqt0oRZUy2pQE3SPH0Hn07u6SZ1Nd+jDwl8eGbbiUzQinm4Rc1ZVF0RNxXCbdMs/b5n5eAIh1sw0ipCRusSFdrX8cAWkcT5+b3TRO/Bbfrts9J/V8M7OSCjV9aJHKQvlldrKkHKgAeoFOoHsQ3bh8WoCJB969FfNUV1yOEeMxx0IVoE4jrGwhzS+34qKp+TPlzxzPKnBQkcYl08Mgm8+oLVwt7yobkxBKxbdFaS418FFOZcLNOs/DKlPFze3UqOmyYK8SiIEZfa0yNYtY6Dn0CH8nBlm24v5CxDGlpsAsO3vLL+J5EokjESZRMVK9BhFpJrZQdCd+4rWqZpFi5Q6BQ7CU8bjObPyzRPoiAAYvggDe9vGkg+bw1wnpM0txthRYDgz+pvyjj/cD5hcz7RaMNrCZdRLwg2Rt1K/mpupo4yXQoRGKlgw474FC1vmdoVzObw360BPqbKheVCZe0TUlWXZuAKPg5I/APlkDT7K731aoXTD8241Sqc8H1nSTkrrCiTMIW2GOR1VQQ5zmSBgwe1J5hzUzgPJnD6UqiT68TjkD7AryqgXzXpa+3X5w9AAAIL8Jy2+GP6OdqeSmJHHuI2VetmGmYDgBMtlO93IQkJsWMXh5mE9EEfa8HdIuac3LhjLHCC2IAaWCaW4xYHOOYzqIh4Y345eb3+T9j1qbq78tY80Gh52di9IUQA/bl94dNXVX7M9hYrFqBO80tYkSuVj1Ujr19t/arRnrbE+P0hUiq45Eo1Q0JZV6VU/OiWbl3L9O1ynFV+qzESTXlo/nSthy7BBNF+3oRxwWG3//n71HdgzeKvnZwdSpeEouOv8SO8y2hHIrvRQP/wZ6c1vnfzmdddU6WYAMjn+QgPDBVrPmCC/IIREdKpeR8mOxliYOaldZ7Y9PrzcW5AfXuGX1ReTg1qwQYVRNHNVH1pwxpulZQmW7w3Pji0DsmPjYCvGwR2WQAk4ekMyDN+oip3eyS6lsSMTsrGUBsyF3GQT1pUE5acjA6IV/RFxi+JRABNosXVEyOCTz7JM4SeXsGv2CzUnj+JoM0j3W7vj9gL59k1qSzCWoskrH9cXP63Kd7BV+dty0VZCpVL/RS5l5ar1CSQS+fgia5gGDK0ZkWtypvn/1yeMBCbVxDaIXYMFx/MTBjcsP8mCUQSIMeH2tiK1S29LRHEjE1huDj2sa0njqpxkNtqItZeU//drOji9/7YF4GE5X88pwYrENXjbLjXEgDuTZ46rQ8t4/KCd0IbpWvAG4eMmP1JKkKrV0OIBk0waxRgsW8s9VBkPzEOOCu5mxqkGUewK84mBQmh7XzQCR/OPfKv1qev7aaRQUYIK0ak7LP8jPVTtYeER1Iu+N3GMQjIkSiCTY1Bf2nRmZUBD3DYBsYSItjl+AfpEewRip1iCj2AOcDyYoTZMHk3m5jKZweiDXZws+MeSw1zCP9MWv0tJeL83VblmOFJJXdoAYA2065V4tlMCWd9sZ3xSoOigyxwBoSSVD6vdd7KBJQ9r1OVTzoTc1FmG5S1oCxNQh83W5C4dQfkD764SnN3DbHa4KfLkcpJMur6SOPW2uAFIGYNXl+p+J9jsPjkaRoLEtmLYzdyufT/ojMMlbmtQHz8yKuSXmb7tRZSxXZjzZTVM0+CSJtT66Jl4r27nWuOqbFco6sHPytmZBnFrfzVwmFeHe432tM6KUugaeJ2U4H0UHNrNW7O4NTDY5GIruds9B4GiSmgbqkffGFGUUYJhLpnAfD4KlOEH4NLBWBll/gr4ccBPi1fE3myS6Pq/yqTGtLXUxKRNGPrlkc1tZtiUaY8bkurBjfHQfssAxkCMh4f8p1ScNyT9YRlqno5Sf2qa8qQam3Cbl81gqxw2t+H3MjnV6tLdZqoTzD+ciE9tJPCRDgBBP0ueELudSa7s/11/5DLcBxfGgj2UbZ93RPkZaJiRMt2L3smcKzDtI6gCkr1G1Mh92GacFA5ZcnM1285sgA/npWw3DvxjdT651VGhsHuOCQrbKozIvYYY08gmS4gwq1/OKi5HYRdkjiBin4LAg9k+h3hSPDji12Bwacq3Ro525Yb40g3OEtwyiJ+/kwZUB9nvcMfuAY8l6NjIS6Fy4J2ZNU6O2c6iWYHltErj5+h4nQLor5raz3r1K2m7DgLAuFmSWFZWYW1e7xMqC2H76xIxzaxl3gldUwbG7Izh6fq3sUV2rDtEpOjccwZ4EMaWgFxx4Anvg67E3pTjvureTLIz7idjh3LpDIDwfBh7rok3Ke8pJK7sdA2fWS3EKhuK3VMoj0guXyrergBX/RwvPNA1xIdrq2SiFPZ6QxfGedgAGZazxlY/gJ0yHU4qQEiPlgXnaylIA5PLNwvULhtbLxQ8ZRVjS4tcQeyEiaee5o9Vz8AQqmPTrz5HOa/Dq2nA5E8edCNeq+4MmgdNY1XA3tw5hDPgJ/raEG1+rU6xc+izdudAIOFVsExgwdTTl3jV4Xp1j8LlFCw5foGK8nmzRxE34O7gAo7HTqXdaphcAk+UEHWC/biWBjjJ+kf4NY3zsoiaKpJMnAMwd0cPUFI8mcQTaD2DI/32KUkIUBPQ52D4bMYU02huiGIJjTcRYwgtWsBOedhvFzIlLNF5m2Vn+wO8K1OcHBp2Tt5gxhIboacp9CRBJNoBLkBNJiGYnZ8X0P4qzq+Ic93DejR5Z8N2xgJbjjg8a0Y1QZ9TDUiz3klGqiXxSHPMCZDpJYxQYEWKSrh6LOoEQ0KQ0vh6afEacpPVjllmcy11syNIgFwPF52MzPXp7Cbh3fP+uHX/2dPZ8qFnxUSbk136Q5DHAlCBKifL0xAsE2bSjkPUoqOzZAnamQqTfWLTAR+UN3UUH0eDEQOfAJnRNxus9uUjMZ++Au94+msE5Ww3vwKcIJ4TU+xspvFRIN5fUiGeFTaGKE3rnEWVhPc+XBlZhEBDBUb/xCa4ktkseMT4VLzheLcvIkKRwkZBSajH3vfjQF3iGDuMPDj4PFqgcOaeKchE37SQLYDXxqRPnv1cqxsCLH/Qpv1g+d5f5Jk9rwnlsAjlgEUtkIyp8SqBOJpgy8RW5hpgFanlz8c+uZzJYYabn0P2LAsRfaLpJt1jwh+hlYABqx8C0+M4Hw9Stb9oqd2lNKpDDltEeKX/jpU9mIY7btaOuKLZK2DJjIODdNCYemp4sxAyLhz0WRMebO1DAg6Vr8+ZQqvCUhnlEsd/2GEhz86GShGX4sZKAmAvV1dbRrh+LpBLPs5oTWjYRs/V40UWyF9kfZdM3hSdAdEuVUHiSiX/5REnfa0XCtnMVGx7T+SSazESpx7uOClC3bXZWQzfrkq54Sa4SOkOmx4Jz2jbiWL1s1SpwqGRZg0z4ZMEh30q0qw8IOaR+KjyF3ZgK0xAT+/1wnErUfbvdef3QpNDpj2DCDnWir+akA7frKyXLTNbImWf9eyWWO07JsEMouPQMUtogthcFOIy7VLplV5uTUGFF9n5bJJWa9JS7tnYG/OoFGus2vnYlp10nYX+5W04sjxg5cjojh+myVgnUCSQiihwxMwx7WrggCL67MT3biAi6v3E5W1cMiiVkZ4Dbjp+aA4nWs5g5BeI7YgCKwGPUT/AXILVQ3PjAEvpHDfbZi10VSmBHGo4PpKqxP2dY866Zz/X1c9XOPQRlDytVhiUhuHZn6gc3lX3hfgejN9iQwoLd/lo6ovAHxY+Xqy5sP2O2qavc14WX/g6FbwxwyVegMfgU7XbA5ucq7g3JPc1eKYldEYcV54EjgDrquIw1hifZ5Ss8Gmn0qcCOSEt7P7/uGpO2ffpe8bIt6bpCrvusD2gc8cJAHZrsHu9YZZXxCa+QC5mESbaFhT6WPZJyz/aNqeue1jtZrhJ9RwUWUp2lQEiWSJgLIByhsHJhxFfIVKjk/jvWiiXY1/InlT6usO8Ch9/86YNNB1121xg/N/l1YPNs4oS+27Lu14J79IHfvgxCfP+7uI1nBIgpqW6FP24Oh6XvbiYUkyWetkOsBhgoOboDiPR+kG0jNnqAoGlM6syf81HegTpyK3hxxGBED8Ln1Jv2meSxdniRFI4eaKFYt2IRwjXvh7qQewJohHNTmgO3BOylgA7D8rZFuolldXcSxw6J568SjOoK5lovD2QtzN1+NlvhJu8KMIQE+aN4JpJcrBJJ6rdUTs0Z9bdjMbujMCii+oLlzVs5jRK6kUV7XZPgGOTJRXyOfJJTAChj+JBPctf2Nink7kU6GPOKFbydmvGVfdmk1xY9hfNxIjVSPqqBVZWWZrStuVMUZ3jGVpbMVxst2Davapu2d5M6sZ3D74F++T1dNoO4Vt2b+5mmV0GC090tYaCgFUhFwftIx/jZvm5xEG8AVYTWHQW6ghsVbAt3+aiPokNPIiDlsTsqWcwPjqx48iO4dBMGYBAvUJls60KmCTlO3/Tam83DSpcMP8j+Gl4CiXFj8NZRMSScr37N5SXHvKT4AlzvQ1n+uD/67FVE+I4jLs1fXTrPKqdaBfETWXAecRYYyMyoesLqAfLrFxmf/ddKW170vzKY32JLFM/gO0huNNuCChOhdP3g1fyubNGaNb57J/JzLYMXjTstokEdcHr6XZWWJ5/YetjSbg6daeUx8tCtULI4y7Yvqj+dRQ0dG8VBYgwPMALtj/d/wwayeXkMPl5Cfmuu7U5CPJjiFuImy0TuRFDSZu/Qu+05wg/dxngKqMo6Z00Ihjsx+L2L+AfOeHRXzmizTSFOpL5r8lavYXpl3fyb5VsEz12669BuNSur8yn4hOcFUAuTcXGC/dFD0yZp8ndebC8NInPqWSz5xeLTfk0ZQ259JXGgPe0brRsEffdfYylo8Y/aj+r73lHPpsR+yIWGwXtbdsE4LVhuDy40x/Tm1VdrITj/6l9Qj9Diz/tvBZzP/7+d7fYK/npdhF0sujV49gzly3HlUaMcHygf7bMb9bLazAp4Aufy7ncty3kDyXh0gBvoal1m/sNYW9bKyyQaIVxPjxjkzkooixL5EN/kfoXy9m+jdzOabdV8AuuDQh3lFNeHuAbJeFUcIXnlc7UXkPTvxSJRh2mS2UP5IpjybB7hso7g0NEofBG6rmk4kOD7suP41JWDsYDzVaPcNTd4M6KoxAESWXzc333febhHgC4hXAl6DXCPBVhvdznjgEIwE6VgICEoX+YQdzO9cf5tRMWMiPWWXnezJv5h+HlfEELhGb+jUQJA+8E1KkNznfb0zsxg2zonAe/QOKiVFOq1Tvcd3FsYrasmHpioTLmixU4RsrF3RtUHkZ45Y00AjDHV+kDno0Qj+meNvdKo20ka6dtTOAiJ6ST2+yQmf3ynaBil3gE4cW1iwu/VKUgrOc0uPjiOPSIS1UlJCeCRYty8yqEWkYhyo5uYcXcJLTQRvKEScdahVDWZBmq4TYABYFkIYDTDwJgHaGo0c0ixSX/81qi5WtMf8vi2lsRYLJwoAEV4vucdkQLcYk35KBGmJAIXpXwMYAODZw+AwCSGO+0a4RORnOSKn67hFZ0g5mw7pYceIuiKDwJnWtbZB6J0GBgjLe6lrurkDs7wwub+BhtrJ3/E6CZ8sOLBcsNX5gPlckiFx7glTgdkUGu42DMPXRCrYFFs3dS2/eTbhO24HlM495fMc8BGUAoce8nOSvbLMqQ1GhUXT3VyG7GRkSCHkZ8Ykqie15YG2MqIogxcCFx5gob7EdZckakiZg2e4z2YUjF3eGvIbemQgZdKH1bjixdWLfw5x8Qu/T8KJTj/WUv9MVflBJt55OPQnxB45AbXd2Uqev4JGi69Rk+tTtP8KLgMTTH9Kg5bppLEtb+ZQYE7TVxbovTgtLCCnMv3W/CE7KFJHtJedgo4nKpK4SzMVyhqTPMbn1kjIw9CyhGK6tUgEOGNUxcK7ezRyHi0OMy5mdQVOX2oZkL7OMbdnbzxB2PwRs9fP4J7DYZjdsjpINopxhvsYtQyKDNGliQ/QQFu7B7goqD0IXZBJ8SetoJUtI0e5wLjNwaDZAwWG57hWjv3LF+cM6eUMfZhOYDcVJz/KAVnhVxgnYX3uuPq+gF/GmfkuVlfRnP/u/i4S0PebZlXMzJnh8GGKcS1Sc8ai4xapaq6M6S4OthkGjObMFkoNQAOzHdD72tpRlo9s/sLBm04oOwJgIW/1Yf7PkHZmay5E1Cr6ptFmltOfU2ky9JpxB5QrZ2TC7LZOlOFJY6ms4hEffWgjpYWWT0o7dtRrZvcZ0NcvSFRIESqcw9S68JALe0G4g6sYEr09a59MvaDgceVzQvn8iT7ZLE35ITjwbgwp4WEkX1v8FRRHQHLfaWBM1FCaZ6uuwA5aVFo2VyaDjvkiIzepHanhjhA8ANGHuNqFqzEkuPYIQF+nph1wRoEgy6zLMfozwpDap5zChwK1VXJ+Cwx3UzxHIyww5060Y/oSkUBBBSL3SFeUXzwXRdNH7m+Hv5pO+tvjMO5eXe9dTTAX6eoOutpCNGZS9cGcitONPh45vuUq6fcu7xTlW+2O+VEquDiw4r7FjUD3ZY0bLDipqtGO2Cv3vPS8tcocnXtM2FyQf5nhl+LCot4zpNxYKSGrJVpXFj88BstjVK4bF5JM2zLAcrtOCCDH6uh5rzWDXlWEc+eAtTXh0BXuSUKvaQgmnADqAM7uIq21scOtJ8lmndlFBO5LxcS1fJaFSG5lPNX8KsFQAwvaG63cYhYMwoIu+I9raeRnqS5dvpDY1TSKPo2XVuMpFHmVMkcO1J7Gtsr99lONszPJFgMOf0qVTDBdE+GoY/RD7/wafSs4j6ULNhGDw91LEGsTYdq2QYwYLHDa7gVBCR3cvwle7FiuuVIpXW4AK8N1lXWu4ZwLXMI0QsNuHkdJcf1iHECTCgdma3S/ZOJ/W/lYnSw0oJf1/S8MJSLuntlAECCh+72LPSN/4AoBP6S3ShONU3/xfSYD67ShiU6609/gKEi4rEvb5OiZHghGKiyRAzGJOpIF027hxiX5CuQGFWY99Vw9xnV5YdLQ1GkyU01ew3S99t71rlJI3OP0/6LdKY9RgTgr3RkyuqpICwL8TKZl/oKODGA7dA7yUMAh7zBNJlChgEkybrcwgkOeDfkDhu6Wnx0nv950FOjNwNBgKJDmShVzHArdx57guajDqMM2rxXB+qtplif4hMjp66elFgumYdcHCsZ8XE3e+2YgC1sPhEVgPwY5S/bo9Rgv6pt6li4Wes6y3Rh270KMDvrzNxfZXTAmiC7d753mqiaRSTtOLOpLy3l8e0OqNqmOcvlV8RUPwaaSoUO2pkay1+n8XzURRZxVDkou1+mkw1rUXttf16bdB4QXHEPT5+eHrRo5h+ciV+Q998RSKbM5CtUvDp7Wf0DhjYNGSirqq7DQYrMfp60VM/n99kQEBSpXWLiUjlDE1+bUE6zVvtH2EPG3shYh6oJ10esJZyaoWLx3h7yyyrAME73tMg0l9DiZiR5UOdCIWBc/0iJrFjjp466bbw1h1gH8J+IihaaJcqRA/uZkc22nfMAPIe+t1K1g/cnukYcoN6Aa57g9Ws0iXD2qierjQKJS5DvHM3ZsscHHgpqpusa+Qj0fnVxqtLyXox8lnQylbavtJDkEGBW+GEwFoYlX9T4pqN7Jc3SXkvRPJ74nAL9EStRCjBoKhyRZIACt5jKYiJHwaUKJaTX/yIURZtlBbOexFms0d99+Di5hE2UkHfaJkuF5QjegsTQA3EQ/cJFr/xrDKwbsudEOy4tUdjb7xdEFFidFip8+s4IReVvYVDuUMkuyQicA6ugngvCCJCxwm6ifA8RThaQCfiM70D4/fqB3EKNQHcBSnS/WWLhUTh/Y5BCP9t7TWXJUlCN7Ja8hsTmpnPstwwXj/7UkZf67xVqCxHO6nL79Txag8kwyUtau8gyz0YYua9zfb+nlRPp7F+tbkfj2TyI5BU/osj8d5PBAGdl9oaT1qcnYzvOZuid4YJ4x/3j802AxR8dMdV8wlbPFPH+wlzDJ6ThAG7bMbMNLsz3uq0MWuiMqYnd7PdQKsSeOGC0IqFPLR/nF0FNRpSV0m888+Vf0XFBZaD4xKuNq0WepZWw47kJzVywMwb9WdwJ/mBRwm85PZYqnxOlPzRfVllm56DJlI6YGShWoIFlW2z4eEQkWXLGSymZHTcuqHo3oWXhNOZuAWwlNCpFilObyqcA/Gt3UKCbjIyBogR7LkR3wlswrmbo7kaE95Sp7sR/wbFBqualxZZK3sHcpQhvZZIAzek6cWFf4I1oiiPRUBJ5XJUPbwEi12OV3k9ZJ4jELASgelXkvl4U5Vc3sxhcDsYVxMXiuVBMddXAqcU7e62Wn+R1OqDUaC74UMmr94FgjVP+Z/396FUMfW0OBnZOc/kvHcjbfauNh7zSW1faa/g7JGWe+q5/7rUaYKQN9kYncb8YNo4i/sEDPeBQbC4eYy9GBphRQe5ADza987Rbybg28Y2ddRiAWjajiyHGzHsXE5XXWoZG8/geg5vITUNZ4SKuqoYHupS5iXMRizreF2a5U2EtnK6DchJgBP09dculh4ujWPKy8iO+mAp46mFBOhDg7Ro2GSVzSu2ORHoJ4Eow5/EkNDXUT8JxXVqAON08HiljOjd22wklpAM9TeNiZtGsViN/Kx+3tj9SFso4E+iOcSADS9iXFBXZVKPk7iygD7MLghyEdbDXUb+Z6YEL55Gjn7vSzAzrgagEIdS8/+S0dEF5VvsprT5wqJaxgugvj4wKH7xgVyfL8We8WQOtJtNLcrOD+nbAoGCJ87Yt0IBJz58nIBaLOjLneuB2mJV3bNj2c+1OnG5ubSfiGCHW9o/NWb3eh+U2VptJyjRjMx8DXTWCn4DvSeKSLHMoLBixD4+P4fy4C7t7ve/pVHDEVTrogSu/tmSvl1VU8hCs1aK8yWLFKHDxo2pTdYd19KEtQD1xo9OXzHRoRRj1ik63sXmI3OR+ybXuD1awGMEfRGm2m6KUORWkoYqqvCy98W0VcN7pyjBHg/dZt86WC2t5+gVLBsYtFDVki/GjnlzMxgbi+aszjJOg43loUiUxSaNPPQiQfC5RKd3slAPcVUohz9Gv3OwvTAjTOHTEi0EA95vcug4xB9X/NSq3dad7Pki52f6o+LB4Fut/QSMXTyYejfnViw13u1SC9z8uCTx5kYxJ/8V0CM68ST3ZFo3HZ3C47PAmZvszLtUWJInFQ9U+1OTrlhEi1OCLg9CFkjeHH5r2QAc6TpOBPuj25NSwClIbeDRWn911YpBsOATSnVOeSBpolZwmV687eGmvBU1E0rU1LkFvq0yRRo1Bfun05usQ2aLQSbiECGufKII3rK0HlfdcZUJNFABDMULLWEqUAeadz1rMCf0O+vRKAj4njZrRUq/5oKpAVFrHsp3Eo8OaQEqA5dbq5wgMJzK09aU4QZ/RiYH6ZfO41tgfBz6M9EFAyUlMlz4+UQtUHbDsu8DCB3SCKzbRRghPee5ggABspMntqw3cyev/elHEdeos1J8mjsP5UNugY8JltO95d56yaa+czYHZ+agXND1IzQKvUIcOLbN2wA6ZUP7NKMuRCYzlKCnjmFhpOVQhsUFjK2yQfYA7DV0bfvzBsnkT6q3PFZgjz0JPcjU8hZG427FDQfIvwe1BN/EEE2AJTaE600tpmMaWISI8SibqjNVEJ5A0i3XQPsxrniLyHcM+aHkncPCfOV7a0JM/IcYpTCc5/mD+vpIGyIOaU08BoSyTlMUFaKOEq2pSdpuQtkjyiUUBU9gk0UtXgUIn+/eaagjaOSM/SQ0K32GT4w6CflQknCSO+55c6io8ZO2InuG0s0adKVFAnXWnHTaaJslKYGCvZhF1mk64uMx794EEJ/fNEM9Or57VNeWUwaxjyf0kfKGGesfs92d5VA/zDicN5K0oIUBA1NFsgS6mMPXjWt2l5vAA++SckpX8sWVoW9ssPAky/4omwuXZCQ/o0TXIWkFRXhoSxPObLK0ETiTLFio+Y1MzQxlmmanQSWROuoOBEoGcwpc0qyyubzv7HFTIsIKzXUG2pR+5PxIbC7VLJct0ByRJ4zO41x6f1G/t1bZOaFRVFOvyyfVkH1YpFPoLC1dR8wbZ0+W+NrrNte3hujEdfKTTQT879iV8RcyQ44rQNihPcKpTBiO1qWmZQCIASmEl5CyeB12LoBx0jTw5Yr+PeQUhgE1mQS66Q1CltvKoQh7M8VMvfQ9dilKEtLJEmrjd8qhHHnqEb+u5wOL05cyP4uWXVAx8MBZ/ryAxcQophnAmYBhX+GiRlYt1+a5TS4PRXFpQhxbMryf0hdtB2Zf2ntxLGpQAhcVtl+1h7oECIlBxyL8SNGCCU56zfYeXXwCj6rvIqJG/Bgn1yqA+HH1Lw9VSPhqlLmq8z6+kVMG/jRuheSd2XKy8aRXy3E5uVL/qYrShcHfuHm2T3K0l8jkdnPxy1ghAamx03Qyuou3b0iCzdZcaIhAXgXEv7ECiIq8de/Z78NEbjQRjnNvbUE7jhg1/WpS03K7aUp4S1FYwHILexu4El5MvrpMsQmTYyvbE0vz5ALJzcNdDpIftFlKf6pdTXOn3NVWlp/xq8bP0HEeTx2GFHCZY3/KYQ+Q8clIHW2rsYnxMhcDlB63ULIh6dBSsC++g1gn5EEwlyHvZKhNRJNDXWvqLghMci71m5QuzCtRZJf4EIJxFC7YTj8OpngEj0MFJGjlc7sTLeieg4hIhZDqqs87FUOufrr1EmudfRQXm9uC7zIK61mg+u+q9W49EryOf/jeW4ZRBeNej0J4slLMWvmvSYlkSmPvqqNaVmmGhYBYzJsDQClF9hfbireYFsxTbSLjWMJqnGxn88jEITDYx7eEsW1IGdsRMXwDLljxty2z5OdHINwxGC2Y6JbI3AataglNh6KgkpPZDv1xbTOGTb5B3N5k6SRBx6Jsdvz03yrHQSrD5LUi9vNPWt2OxnCI0Yga713Z2YOBPwrv5j38ma/RZQW/Lkg8MQhoiIBEVnXrvSnklVaP06BH4eqn0R2LjuTGeJto3A6wKxeK/Ay7la/mG5Jj8M+B52/h9WNKjGvViSacPUuFHFVdfDJzTXBFJbQTTvlpcqT22twpUpgYgb3mivE3oi56KoEzZCzpYrva/SSBqxPE5daAD9MQtWxBs8Q7xxqJizuWl4QHJOEa7znS5A2nJVOU2tsq2uItfW+H/MNVlsNslRDpLG3QDu2M1+lyg+LwZ6SGzJcHfUGo3yL4UaZ+bXo/YsImb9HuxPy62siVuqGcEbgvK1d3YN2sjYuRYbMFTQxIwI9x7NrKw+Go6YiWt2QXFzIC/Ixk3der5OzpGorsQ9thEgckr4fhthA4XCj0Mjn857R4UWJTxRyKO0Y4A5QcKhzouof6DwN8keOwGTGu7tsz6YEsyOdFPtVzI5pXicJg4HRdTLfcxn9MdGBVrbYtGN2R/xJ9Zt3KyH5MVDA8slEg5ST066HnFibEjoeZKHe9kYfILedU0bqhNdKKoPX/+oSdBiO8aWq9mSMQH5o4RmDKADXubKSiDFhx94fxbPiv59bIxNAjVQt6CKts2L/rBMtxQHfmbxU3O8S/mlJo3ScXG7O9F6GW4MXkIYP+Wv/h366HJO2/prGxhEpZ53FtjhgRAZJl8hcih5umovBC2NSw+7528IeFzkC8fmcBs26ZwOibOICtroMcXgqkxKsvAE8C9AYTmpsLVOxLdl4aJ0uok8dgR1rVm6IDhpg9yjsB17UxeDPOOJLxKHZx7azXGznQoGbiA2zuTynLhlUAi0o+AF25U+BwjhBexnwXCposT3Oc0kH6yAV0OoqhImTl4IKjN607TLRKp0o7b3CUYf1LdOpiCUVwLagzvpoHR2oaeQBMvwhEohhBn9hvDDTZRxu6ouBYuXncv+CnX0YPAIIF3UO6ybAmKaBGT8eK4GaP6A5QhxHxpti9SEVvlt9u7zkWnP03IDK6GdKmfUxz7w5WxLCifuBSh4HwV9yHXzk4I/sqFcjn+ucePAx6LWA3HcR4OgGMWMUClAIHinqL6JYcZmQY+ECSFr3TyeEAjyQogS6hB/xckxq50e+K6sZK0Hp42RdXLT1Oq+0YBQlpswyD2i7BBnOhBL5TK06D4WkZGqEUZnYGJcmY/RX1ul5oPf2DJuwOLXhHwQH8El1qzKNTrGSI1G9Euwi20FJ58Wisq1qlhae853TgZBJFmJrxlNAzvTCQrpqKWJkrkuD33rVUskE3Cn2ULhHvaC5WqJPSiEbQHQ6o2mVqgxpX7ObAsN7j+2LIQ/9KzOIjtfDODKjP0RpQne4uou0m/ZZIn2q3GTXvuFsUwhrhJQtN49VZ9SsZawoMMITvwkocViYl8V7M+D+n9GOuYXDh9/IdMGQN+FOmke8QLhH4ORhtQ+skjto763+yFMi4iUwHEtmVnkGr75C2pamVttoc9P7qP07apofSXClCZzO9MM7aHC/oyhW9dEBPbZkXqqzxRv+yj7qHkJAU7Z6snHM8fhuafwH0EnIaFMhV9ekGVl7fQQuRiG4dCQBhF7LlTRjzKPzszwbtjOG0f+o4Cm4jcPv6YwUh/jUW65Gpdeq3B036yXuDNt8jDtGcmmNKlscMPRdQkuoz5YSEOAeKS+VgFfPdmPP1QnZblsZIfqJJwV/gFx/5M8rGpeHUiE5IeghB21lHVT1Wj07e4xea6oPCykA8eo6ggyxY7TEvjyKi04+wjTvNjg8ii/qQJj5uiNp3Cs0NZJHnt5mKNDLdm2sldqetilsH1m1FTICaKMN8De0cnG9KwkUjMLv8lyJ/zW+MMP9VV3/O+0lRXSQo+No9fqEuPcW7diVGu9AkstVIMHQH5CkjqjrmsWKE5Oae6hg6340UfgJ8OOh9WsXlk+z4NNEAx/bM/iTwnfiiEjwpgS1n/IBawo4ZiEdvUesjUhIsN4uWNPVzKB3A3vzWeu0DLTv9HwycxlofpPQ0VTOFqIl6wzyuXKsRZepq9+BQxFJnSgbKPSQo3d51J26/bPiiMsSg/AJx6U85K/dG2cLot9Tm6I2rEsc5QEDvLHoZgtKxTX3g7dL56HwNRVg+rpqwJdNjrC/AXPNEJ2RNwGTzl0IjhpiQi9DNNmSjEABHZgVdL1kJlQHF0cey6ILqXjXrxsVWE+ipIwrOzTZrCRXMKI1AKVIk9qYBbXUPxp2XiRJYP/P8vPdWqqD6Bdkkv0wacQsKhBJ5LQ+aIRMAXmMYcL9nW2b+uwnz3lyjZwV37hJ5GYZAcRE0Vai8IkVv2zqDvk8ZrRn5Oeg3poi8K/VTI8XunxNNi+TQc/pQ/wmJOdB7xbILiR0xaWhuA6ozX7syOViGrxAgbr5qoM4kd5RpK0MaGSC4tof2Er2oNCgPEIZO+vyk9p/crP6sN67dD7WYAMf5sEGcZN79M+HeHB+yej+HHoRVMHl1/BV4eQ9JOrAwwq8CPn6QlALeqs5ikgd+21HndXCkQaK9Efvi6SCa8/PyKuDwFzDsdVjEbdTZvCX6efCGXXSFnkgXM7swZoKmH4v32HivlJiW/NT68RSFfTjvEb+2Ko0oB96RI8cNxriVtCMpoW7YTAZSw/m4aiZMQdIAVUBWbaZqOiRhYoZdBfkqXk5eP0QdU3BbQsFGDcd/kW72+OjyuM4wLWRLTWYnnYyYPNZNb76FqGHfQ3Rxi5S1eN/QIo8S/8S0U3Ip2xufGjp8SkFkVqVQa6h7n5a4enGAnUgrVwd2zseX687UVeo4mktZpNnUu5KMfNTGcKy65Dz+houaAJFUTJTFU4SxmDtMLy9Y5FQobnXqVa0/c+1SHxas4afWC/dxDzIwAp+Spg1z/EmFoze6Jxoc0zRIzw1Bf7WDDlA8v7FbWHf9WB58sQiDfJ10Qrp60mDYkb9is5p9cWyR8wSOerVIRhRUwK5oKlEePJvWdsFfHr3zkHMHGrM9Ujc/qFoaMD0/DbU8hfz3zpWuz+36xjk5vk+F2tRBmEt64YtFt/t4LO2m0rw3/cY775Il0i9djmy7sl0AeeDiqgwC76a2uU0LJMd/geyG3m5S2sQNa0Ugt1GI9eqTXMJnCyCuJfFy+N9OhWDCrf5+8Dx6srCIA8eox9qRN1eIvH9o12gwfhx6vCIO5yXGOwfp8bZHl3FS+n6lQaMqeT5XFGCy+WVSTQgfE9cs9ZNjZLP+oLokr6xfjHvMBun+5rLwaymDGpEl1Z0clPqczymgNXsgLxYfowwrlaQSbuFc4OUN4XUGZ04pMRVfMlTQfNNlWkVNkkVt6s460MxbQMVU7kLNmlwJub4BSVsdLWDaL9cu3ljFEVi+GHuTQernnu3O04wZdaaYdykf4iZvIGwgkPA4be1Ptuh88/1IUAiO0BB0UBwRaA6Yj0Sf2T4ku/wlgBLE4Kb8zTvOQwqEdhTdSe1xh9XCTg7aTeoG6LBrG0o/3VRLuG0JDhP+sxwQ0rbb8InD5e2o5K1ZtmyHQbl+3NJuXXGCg54pT3dTk7uW9X8xUlfIXbSS21PZQHQnMzSDKiSuY/taGff54DL59gHCkLAPhmyii7zaI4dBtUmzsBCLLPbPnqDJIDRQnvY14fqmMWf0F6ZBqqVboWPycJcvH+wF5qVLaOfUnWg1BHbznGNQnfx4WHxIBL41Re5Z7xyZhUg2DtTbFRPMq4QcFQ4KrwoPH7PBAPoxNZncDACXMaAORxPew/jbOlsORQwCZFJzPu3Tj89xfw2y+KnjKaVDaY57V3G0gYmyw+9d0wIS5olBNhnoyGvjIct0ofecuyuP7eBN5tymgyZVxP71zJaqQrHaLhtyigSgxzw9JGH4gZXfNRX9sJW/gWGJAzbVu7w/FS94zQ6k/um/z3nOdJXhFoUIigg04bjYrYDSAIbir8c2iktyim4iF8nTmVyk+JSGqAPRSGUNCupy3ZWA03t3b5u5+ESY0CqQgb07+DNQ1zPMZUW6DYe+uKUUqt3REeKuLHIj4K5xcTyUbGInYv+nOgs29bEdEpjrzOT4YhDFl59g5C6jkyLgJxfxZEYWbABW0EAs4QuIWl+THo49PEhcYD1nWjk7HUpsG0p7fBy9EmJt7m5uW+YHoAdOFtdmUyl/PuFsZeH0TRXHfr5b9qtv4jSeLcZCYAZe2Og7CxwwxkhdXiO33Q/k5tFpKknvKLoZD9/g42bzzQ+Q0/3Uz9bBNYrJwA4Pjm91QR5KhGgr4lgnEnFVZC+5OO7Ag/WTXp1n2pbqL0w6bIzQWW18u+TlT3Npd44Ke12cXtLreBgGluHD7zSajw1pcFzLoEvxXtpxPd1oNKCked3no9h/Jsx3at2sI1X91hm9ZzyMi3W4EprcZITVtNry7kHVriynxmJthPt0wYWdmZ4sZlH21iSEZM/sTo43ent8q4i2jH311Wbow+6vy3DrvcRvCZCCdVkyBcYME/S7Rgfu+oXNygly6jyw708Af7NGKzs//PFmPF7krxQ70W1EsD5Yc8/qqsymjN+tUJfgyRxX+uHuGD8nSmrpyF0FEXZQi7RRzNQfDvWL3bhItejS+CllqUHVrElTER9onJei1lDUqEh6LvPDvWwdcEb+8T+o4JIo3g/Pk+N9WPQlPjyIY5Z/bh7apGJUsyIC7WvJYf8d4k9toB1fYRls1qFU/FE4BzvzJ68sdReIVKo+jeLAyCs0ZAq6yYbyR/m1VlqXlS54/ml9VElDwgeY5Hv0u8ngJM5AJvQIrmmLLCVAk9MdSB/y4UXi9rbgh0DSmPueZwXPSp18mLfTUCJ+DawJ3YaakKdNKFXN6EWNnZyQKnc5n69tj6QkSXXl2yDS2pHEiqbEXhLuJ5qO52Ivktq+/yKddJXtsuwaYQFrqfuA71XqVxBfsXyIQXk0mGrgE8fWsdJ+P2lwHcilTuYbKSzPFWTB/d5Hs8hDazvFgMk3j/kAol/WBkxNn2xK6S3KPqJ+TOUkBA5LPDGL5btxWFRI5jsI/PX+JXu7uKgpmgPAxmA/mmaZdMvn4iGUz7kG/6lSlTFyQ0ZQg+FDd8EZd/ZOB+TlgtRHvSJY1J9/sSjrRKgJez4e/Ctt/1jTX+zY3SyYWuBYIz8YYPRtJmGHEuMIdUed7LUs6aXxWP4k5Wqx72GJeXm/+xb09TuwqWNNjtwwVC2JqzARXEXenY2186nCVTIbh2JcssAh0mFQ/DsN69D/xHkZg1tBuTauqNULhUqrBXTrbeXEyge7o/jMQj+rRcTq68zvWizCfZ+IsGAOviubQ6ajdGE935Ro4iEWVFpbpkOy8EO8Uruz/APcmh7Tqc33Akvnhs3clGVSNNJqa5WydBtfBATB1u+vUnzsz8mH0nTIDyEroohsvbdzYqF89JMzkF6Wwn0yKoK8nBFWnmte+OgvZq5j2+2bHsfJ8znIP74Vkk/JWPxLAHhKdDrQlBFQxHLTnBU74Hl3O5Z7tiCNAdrEdw5eEFCo67BGx1sHrnv0m0a2XpmpjQaER1Q14wqgFiTz1j+xJC7efxvy03gxchqAVId8ndYFn6RTIQRNPjmRKglJpZPRMsFMyaK0mVU+uA2OmOb8dnhn3iBEmlhohcGdplyGzQNgmE0TUBlxfNxcJI0c5oKbhyq4zCM4Fw8xn6f/OkoEx/o41hGyC1vX16Wo43pFN5AsFOFybnknoNF3ASNKzSOkfKDGhN98V3hxY8LWgEQtYRr/hP5nt0cIQqlS+KDcWW5ZDv8f1tACPXEKG/OUtKBEzkGXRfgBfnJRqH/g8IddD35Xy5/UgDZD4WsRgHwj5qoDIoGI+dVPkanzMpARuWIyXjWQG0Kts6gABt8AWeJpeeDiJj8s77xsV7oL6RpQBuOq+ouj1DUJS/HGyxvuea08bvnd4PjOxe3ihNhPf5xa6lqjKb5fjL4Q5nDC675nAJbKWEJpphkGdNcCLxBoCZGaWJdV9oPL3tyr98jiCac1zbkLiZ5XipaqifnO11zdBpDfEa5GwcWueiBUp6IjOQqWVvZWE0tCJVDJG7Bgsgqdyfrpt5C7X+3qHTbJLmK4CHLl4ejEWq2HCB0mBA6Qxi5eVsoYdHFs3rMWpx1y3g9p5qR0LRvENv9ZYPEzCWQBinErcOt1pf1sfWK3vVKxwZKEjIBS0L2YLCf4UdgUXUh+wNjwLhgOsCrmCG3K3pSG65FsXmD8QRzwxDp0CwUts17aubj61tVYdcEZQxEMtWY0wNyPaZq7vb5FuWGOqq1TxwU77QSRH7RTK9IBakCm6DDryFAM9koeQVZLO4ux1vx07QGH6GntWg1REjSQ0kJYUX91KB5eHx2+89n7Ms6dhMyb4C3t9SftH0hV7JJNfs1P+/vPsxjiGyHfmnSKU4+O41FvvcHrpyhJ7iXbVx5SrNoSfq0Qv/+qiViK+xvfGlfRqNMIQCWz8mAq9pGIagcqduIMJdBkxIoTtD0U0eRoSLAUo3kx37uXCWi3SqFfS/vgbbUdS46XlHtO29IEW+YMmW9nAHs1j8B6K1O9i6YrTaoGr1ZGkjp/NZEIwMW+H/Py2u4cxFnDaQbD2nXj7NAAV3SQa7Zs/OefzZ0Zq4nlz3uHRcNkDdpyEARETjwjHiKnc1u8oiN3BWITh287Yxfxlhs4m1PJcMDv2H+pJOPhVcLxeKJyZCF+XmwuBtQ7Z3Vu3eexI6xdkwYXnVM+w+N2PG47pnE4mNjl1CEhF7c9JekL9FP/eZSVurR2S0EqCcUnvCgNWaVB2EC+iaQVDrG85ddZaOtdmgIsJc4eQm4FjDo5sPjNxSGy1HWDS2bGEx+xiRIHGJrTk2c22Asi0vMiW53tDfaeAYzLTleqqsSGoCGwZ2r54kGKOMHOA1Z+dPFMPtqIBl4jYr/XgByLlyNYYfijoC1D6o0rBI0mJilnVYhlaHjdvreDv1O4ywFvPRxax6+P4ovwhlO4uDxVNE4S8lwRb0KvrB3fEQEcAbIuhccf8vsgiUi9/Fq0ana2VI4i1YTWOiwLztcYK8/Yc3amrbpgpqCxGuC1HcqthfaDpdjZT+tGNHH97q9rK9Wk5evCvvhpsRUjcKnfo4uWqCkdW8a0dQwAoM2dY7tRt34R2FSge4GY+RK6S/Pjh5LxdcfmGC+F4SKLndueB7bKsBttnA7sXA36rGN8jwFnF/4qSJActRhmoujpy1mCFgsgDv1BxAflfZdH7Uqc7o1ioQlfB4RwlwX3R/FUT0XFq/tepV9zE5BTTRTSmF/TSCM2gisf8CfXcNV9ojftYeSU1yEq1a0PZwpIrgsAzajlzQxdEwxdH30GryvMc0CWXjouZIDkUC1u4CnWQy1ohd+X0WO+N5Gzy7I9K9faVxKbldfCntC9MBbyEGKPYBP5zkI6hdJickciIu5Qb/g8On/WQ87O2m55DqgKcl85RJvk4At2ylf3y0lCVllb/GWoNOCiolne6WC+wLsz26vNg/jP/vcj1dfEYOmp3VX9btuT5b9nKi1ZsZO8uNv6Hf1EvajvI1TFZCnmVp1S7WbLqJE6gWXApOb/vOLT7MjznmbPJGL8Nt1h2+mM6Z+THeuAbrnPfA0KMqs9JmxVMDbZPLTMqjnMIqoc9STwHwXNZc3rhqyCzrgqM7i/dh2T9Y2R3nojKGizyX/RM8DmMYzqZD2A/r49sO6ifrTMkFRtyFvroDPhBrXGo+LJSv/i6YzBQBUzswRnXzua5/howPrZObzKLLtDhcfTkBnQWf5f1QVRP4vLjO7piPwrh5jbMsk8gc+kLsXVfNlw0zLh+/9DkrD1tFf5aupP86EEPpK+kH6D6Vi9JiZEE0CSgT3LGMDARES02uz+OIVRhg327p7Vi72G8xlvHG2VLLzcC4OYtFViZuPCzcTfOqAop8OZlOvLHrbra6uLOXyYC0lvx3aAKrucIm8bCrD/JjJAgV34nvzQqPyFNInSB1kydPUO/f39bfmW3dMmkGDiS3SetLfBmMHvreFsb+t6jVjcAXz234Rxt9NrJ2yQG64hYdz2YDx5tZSljQ4VMVwB4ymEOyAK7wAgm1KCOJPzotFuRtrkVijhswRHKffrjeFERsRmaPl5yU+/uJoMISuxRYP7aMemCYMwyUgmCW/sydplmorM7PKVQh7i5Jnh/HGseMWpGVVJ1/IcB6WQvMQvS/ijLvbEpMIX1KFm/mAp24UIJHPEPAWXkz8x4A7eh6fyb4OOI4YvNVa6c23GHfi9/LJUR79AmyWM410/ZTD8TUMQz+LculJqYAQd+qIvml7Y04VVpr1ltGLsWJopkQT/ukAcEK3jmoOKUeETxQ+rNbHtFNW26bTV6P/46CAsTNwQvWmCokJ8ElJHwDI6J8P+9gBu3cnv07CEm/VkAUcTfngxLMovWByl/vDzkUkffezcfWz7GSuzXWJf7EXh16Xp8SYY9RuQCntOkbu0zR3+ZFjWzJjYgr9L9LuCNVALSeAZgDSr6iDQiB3e+X26UtPHhcIqWTwH7nuCxmW8tpzrgfchkJ3KNDp9nAyMUxVkTqUtSeUpTATdSnyrSoBiLn/zp26gXbQZoEeXIAvJxdPKrDJKHgI+eiskxeG4t2XltJi//vPMK+Q/QjnUmBXGU7NF0Onni4kDEbpFWKaOcexmXOBx0sBu1usKAmCW4rrXu9ulW+4L4oR3Dqtwv0APNk+dn2tCWw7WWMY0iIjjfe4jgwZD4GCAQEPXNd2xjxxgfeX/rzBS9w0TTE+Cm0Fhh2YGxzXNqGnl1p+OPL0GaPEv72jJiXQ6+6Vm+hXDHJoV9ujE7ype4LLUOSV/j9//mdNVnyUflJUyBscz1NRXpIF6Whz+vd92Iok1F5lAKNGBy0CGau4fj1Bir346Y3bc+it4lVcD+4HndHyVSB7jBIHC+lmof1ByCVLMTg2epClg1bPTzRpHQ814BCErii18MokxcChDqFpqlwTMsuX8YglHHULLAUu+lhc73bdiJBArMJTtSF/cAFZzeqDgNd+Ar9G44E1q6H4h+DAfQxc7AHiGwNTTAlwC4yCgVw/J+pypi37/OlL+2C4ecYgY5F5MnqBqLe118SDfvLK+ambOav9MToGgTVf3lmCz+eAfk2q5zJsw7UNPTDucdru61jz0+LZ9TaEOxrqnkRAhX2mgQOjA3zmG8316299eZOwN2e2HCl4bByvHeF7XFw+LpGrRTOXLm5dUecB+Q/WBk38r/8dtvsfPD6JTkYhONrg/zc7mK+Mi8IFJPlFIZn0h2n47ewfEoyrBFpBjHPNfnq1T5m2MVdhniNlX+VjbwtiHC5JcG62dYs0ZwqG6Un+g+QSoF/1a1P+PlHwqQk921uSAkzn8PbrbD4fBnsu3kYHvTdN1QVuQeOo0HK0UCok2G9yxRuFuyW1bbccEba/44eTC3iq/P1BLtHsztnQsqGBabzlQpcs4ft20s2rTYphpcG8lFsbIuaooKW7k98tJb+zmOB/HeOP9TJIqxtbzj709fQvXVyqTj6wDY4hZmAQsFsnwh70WZiPYM7vtCNNBS2xjDE+7dGj4uUmyj5APnZbHNhILhuPclsKa8sS/g1TYJ+gaSSlwep98OVPfISxYxzsV/vKWJxI9LU4jw6PXtBanZ+8c5y8ufOxvZS3KV8JpRn34KpRmdIT7bGryj28yjTTeiD0AGb6u47impVlh277cTM460LfZnU1a8HKj8LeADMLAJA9jhsZEJcK0n9sBySsHxX9gJr+e6DMwnM1FgmToO1A7UNid6CNWmBA888py9tKFkG1ANKzRgmA0kpVbGu4zsPwTnbsXpbWXyRImViVwDkJww6I3BfV3Yo9lqnTLRQltZF4j86J/AOrvdN1cZdC9GQZUa8CjyvcfMxuWVqxF12hBRSY//dsnNUHjzm/KXjzXPomTsjERRMdZvjF3MTFLkAZN5oqyht0taRyuTa5v4JAGi+vwHIKbR1WuHwdsa93KbYHl08ij+PT0YSBHcgSVtIBn0/4GkPEiHXaqGaaqhTNhfvqPBlqw/Muub6kk31oIDAarODsahVWl8Bi/pRz6dbDi5AbuKB9oP3ILBrUEo24+NEIrvCTD7jLFeiGz1X5KHhTKpNCqbL7BcWHqC63zCE7Jc5yoWqXxH3+HsrdBllXcYCr57Ujq+P3MtF9AkaOEfX4SkdZlaIy4Cs41ZuBZI3hTxufnqJvLf6zD0CQAKDKavfIgbuv0JvpJnfctBBbZQPsCelBmEqGEIIPnjEysdpb76aD2Xh7vULhrUIDAYniRRWoc87/p4+HYwh1iwXRv0odSTs+VLtYx0lBbB3axzzb2N3eM0WItEfaSNS4O39bKczp11r0rL5dQcuI14V2/NEJzFzD1oPktQGLsEaei6G8KR4csQdB6rynWeTMPq3DO6Q1aFo+N83alVEQga65Llk1r5xA6FXsTBh/yzZGLZRgtGb+LRfd68JpZfQE3web4jyxUsP60SSVDJTpAqQilW2Cc4L/nQa3cm5MSh6EFV+DcUCpAuReNTQaPFf5xutiZpOChlEY7q37hBpAdIhFALOd/TE8RCo7RMbkVpOedlBnSMEmgZ9pgU3PEWKDTRV8kd+cui6W4ChoIxxDJRTSsVMP0aZsG9uhckwmVbyRZfps9D9XiL7vg0LSZVqUkrVlegKgVxZX/Qv+KUBLeqm7wT9WaBIJIhw5hn7f/V2h7eopsyz60APGgRvj0IvsGLBmwy291tCTNhswEFEzUXYQYzsfE6gVmT67rcp9rOniM665+HuamGI1AmG+MareaunOkYgF9gpwpjL8dzbRrIiJtdsH7D5QW/UPO96U1G4AdCW7zvkdTwmAWOJ8bN+bbyoES9RzQdukY/3xNnwMTYkQXGuw8jU/U3fjXUt9OQMspCVXBsnsQsQldByh5UtkQlF5PVWEn7uvNaEbdgcAB8KPVNR7aNRP4X/JswVYCIuhyces819p+d5x/+af2sRYcFps/Vcwh9BILZlnQp3KPahgf8kLsT+ZAM7s4+XQ79+m4nhAr6UNM0jN/10OHCV4JLiGWhRc8Wy1f9t7VO4xFz5dXPkKHgvhOFBQZE+/x5pd7cSaRQw92o8u9/QhHvNdaAadWsny8TVBpGlUsKB9FKUNvuxdO4AVQDrfT9N/zrInlEtFz6Vb0Ku+N2axmKqAoWwv/KWA/AqtDGigPux076MJwiqXDQfE03nm07EBYCqFv7Llx/xEvDFvk3al/SqUcHYm9PLLLsWAHV0Ub3bNSADWVTSo+Rl8Xq//HEC5VuWU6C+x4Vf4hq3sUcBLEKcMR5u0SHKaYcpHpkbY+Qp0C2833GU5YDcWRJFyBk2cEMal5WGDhBU9BLrxoWUi8NSBtNDTXekgj0Z78DDYNBuwu4yt0mQEtnJuSgSzGPJDVZeNMe1CVPdictsJh91cMebTWllxWmbYlw+w0Nyt+OvOW0sH/5qa93v+NMxm/OWQUu0xYiJPQv6H4z/i+KGLvt/WZQ/+7TWLOUUEi6YCNl9Rma/94osPVTmAIHG2xvVCpA63bSmC2uQnaPNduFhFa6HOo2IT9eI0vNHnnQ/8EioIsTnuBJrC0T9J8mzuizApfk+aaFhsc1v9B7keMhTmTC7XnTvAGN1dpVnhTXDk24SzXSFs493G53mn137uOvF2aJtxbhjziuFxuHFQ4Sb5dJv5j6RjxYTGnmXvJrg/CIRZDr4fQeW94p4mLdmidrtqgt1OYhkjEIxS8i5FjBVDfJbFf5rejPTXugUvfBAH6/b72atp5E2g6f611Z4j45yvM0W3llforYyAYlerO5FfEu365RsheidkSnDbpwU4GOVeB0m7UPSVx5QXNv97FxmZnlmTq7zTOAhIMos5CIHSckngEVIvVo9tUhHLeKOFqlC9a/rSd72mOaqx90r5CwSaCwJpdfRu16V7RJpjAtPGt9CGqV7AmzQkWEpOq7PqB5LSjhNr/qbaFqGWUBKzChZpJWkbOH91OFO2HYg7ZmRsQyMap/LQMheVLA1Oc62FZhcEucdRjoJVfxL95euYHy7INdwRpTNB/+N7bWmZtXbNLvcHoLu26r495LAcqV+sWiNHDAv/xjsE2LkPJ1HHjJX+OSd0F3JP2SzKmXRWZCqEDnNNMJ8HwL/XmAweXHceO7CgZbwetxFglUiz8q6dr0Q99l1LjrNUbxB70lOtlZsNQSe0dQ+Y8ENBZw1j09MXrTpOaD94RhhH+LnRnk7r3gfEEAa/KArfU6UrSCitoOnTkUMuJ8SN1wuai+i9fpz/cfkJkaqZKx8NbhbpYxJM5Lh1CuiCTLCUPMWM8hgiAkIJINcU2uf4SHY6Qx+Ieva97+nYswGaUiinkFp6e4EpxGIpwbNltSagsKa4zktd+gxZfAkx9AOkkPTqFR/XmykfPKQaB8NVV3nIcazZlnX4mxdQGPe5AvUYyfAkN7NDsU8aNG6Cm0D9Cpn1OBmjiJobaA0eieOd8v+ZPTkn8wLH7ovfLFkRDTSvEhVtv0c7FQGSEr9ywZ45Uudu+CnCA1rJVYkvaWafq5PNyfL5nww/UkXeMNc1nHYWY+OFcgamz1ZNTQ9/Hhyh7F+UIc6NADQHvm6eJBbuqIEXiGgVWmsZebPOwK/zQJJGzb/PZIHcKniP64DG+e4KwJll+kO0/O8Sa3OibQYw3BYA47rR0/PvhZmGj4w7+RVmUrfAYEaoyc9UTkzXcf7QrTCsvzO0V5lrpN5PfsKF74xsNyNPC7o1i+wZOBRHoB/sXvJphTXrHycodtSn3ny0Jws6f4um1GBLwceReElYsrhaDduKcaIy/l2N/Dk9fFdENvGLZRvoUZQeuvpL5BZESM2qbp20cJj5ccMQpSfHgGIa3Np9oPUFjA76pDVEl0Z4j5CV7/uLgrw4F8FDHI+emAkWH18YLvqP7YZcTXqfmsP0jcXIzJyCxN4KCclQTYFPUFSccRDOP9gCfMBE7a3D4wvjP8klfDeK/6Iv4CgUqBTVupXfI1QNjlVU6gkipTLuOSz6YABfmM28rLVnzNGuk5BTyb0+7U4rPeOlpLB0Sr7TWRJbcvuSTsggqcVzUZsXfdGB1Er6Bdo9GS+f5COSVshtzbWSDgk+uBX/ZVsOSOeAPm9UXmVC59+VyBqfCQDZJvij+rFTkWOTa9j9W4N6Wc6omWydTIZ79AIDER9lQUbVsKerNuEbKX+SsqsFoM7mapeX5GjzXZmo89flrbTe8xQkkCeZWcixOes5mvacq46jsRJkLdVw2OCRFtF4WQeuT9suefbtUD10taRz8sNVHcpc2FetLepXwqQ0J8z+D3z2O2y1mc/3PnSTqBFIIMopMRcrrqkuT6PDels3xAxUhmkObVpBFvjKvNYbA6B1qbfcyHOipZFcVtsLdKUH5Y/UIc2WQSkZ7gFlSUDg7g4vFHP95K/9Z73I9rCrmlyLBHuJW3A2aYf8c/XB35h5LTBrmNbayzBvNZ6fgkLjkPMyiGLZMM7S0Rt4LPD4Rg0HSggTk96jM2N3c93YAqGfhLhkVIE4WrFHD4JPxh/CfrCRY2AR/X9SW1xIIqlMPqL4PLB4plFP6AiMEWPfUDCRkQ22xbxq39M/n9r4UQh2jnrG2g/eF8A4okzHxRl+1x4SxnjQjbEdE3v+cRsCc1E0AlsjPeKkJnslm02o44FAE+2N5pweX82uy+vTkDv43T4LHBoGjOPYLael++3EIJnqvBfj3Ee5fR7EX+nEzZ/LcSw0Jv1sUuYoz5UrDa6CXFfr3JfohbSs+eWgpUlqvrqZ1ffB+FUpTHAibkBhOLCYOu2VEN4i5NUSllH+Fxi7th8OubuhdU74FVQoUo5Nr7qK2KAzn7H0ZSNu2omYxt2CcuJ9rsY523gyB9g7gaigm46BbfXLTSfoKRBtHtQgFIcKR8miyAgbIyAAR12pE+0Jhn+8vWi6ObvL3ElFrYssb4zESzW4J4+RKWgkKZ012NlkzuNu6MeCCRUM9QkBkkoYUCoqSgTHmjGY6uOoaAJHu78YygVuZx4Fo1F5vFfwf5JYspGlyOVUBC5YA40r9WwnVRCke4GeABUEtWifii/wyGk/fTdaeMhMADaYh6rDez5NP089k2emPwZ4mli2SaVHVDgKVi2Il3qbdBDHksJtS3BQXTk2G18yVWT6zMnlXAktbVUiSVL03L2CaK+G6jyc24XfwCROCdW+ih3cf/QhFBNjlhKnFejsCCCaDVZam8JgkcatWUXMoja0XiZL+YEOvxi/gXCq1vEOVtTzHwy/+dvJDba0GoEfrn7Lzbmym/tvbQzWa5uUg+btv0oz5Mlj73iwhpd97PaCdXHfz74CSxiNoMvJbaY/AqpaEKlvs3ff0aWvIi5M4glYf7ME9i285MOXjQpnOI7y/bbJ4J4+ke0qBNYhpW7y3WwtGaWLsSdSE9d/Zx1tByVt7C3vIDSu9i0i4KYFyEdrOl7kn3LLbBJVB72JaaOW/jlLN/64/4Sx1rKDRu3iG1RM52TfbHDTJ7YhfbXuOv0sLduHSLURTIQ5rHvuwkZtwfR2b8ghiOzYEPnXebjdFwhoi79XfzYkVUCtK3CXUaRjD1RwYPIoqpMW4jJzrTrfzSy7s4FKwMzwSZDe4TjX6cw9c774lG8zFV+wZdkK0WGhitaKqVySY1XLlJ1f9G6s3Ucjzy/r4sHk44RjuES3kDcM16VhaCnJ3S/x2MjgVZGH+FFkhGC6703As9m2n9/QxjtSqO9fIecC/qSNHihIsQGWejbI+xmk0Dp4yTeBvaF8oNTxeyJz8Q9xW/FcCINfGQtJNFfe+z1pChpEzTPX1f5vVrPR41UPmuPIFSFSpi3L6KvYU6aYMC3zSx6Te+gS0kcwCUI5h2gF42J7vWzDIvYOtSGDJNflY5OPoBrDibq++uqVUCCZ6f4CYuQWszdCaq+Yey55ebh/edrME4XfW+HOsn/wZoLCRd5r1hgltkxLtF++IjK4FWLh7fLHECyrWFgfEbTswWl6XLT2a1I1CMqpcf7YNiBR/EeRjE3rBgK27YQyFEuTmPbXW9ac4ZyrLwDwL8+pU4+dKCFNnVkp5t8yKMVAbFjGroQzUkC60DM17fFMpPyoMZgFxdEHpKCPripWr0dcMBPP/tIMG6KQo6euGNPwB4qNiUP7rvmPVrB4RK2Vl16mHODBl6yu5CgN1WJu3CPhsJfWti71LFFx+qy7cRNb1BcoEHbCYR9ICkz+J+c6RZdvd4fZ/+6k6uAiQn742V6hQt7yAgH8upd7jGanbC5zB4aIfUsLnPd2/ZOmVb7P/dzfy0wokO/fD0ZMd9drlSca47B/BiJ7nVN4+Mepq8rqADR1jbxOe7oeMpguAR2MWNAyeSCm9/6hwalESBfm2yGhw25524AIgSYeudOzCrtZaLAEHBZHOQTJYNFi+NPwH6tSz6Zb7CjC2mDACn8WtUMoHZCStps2KkmWrk5LSw+JvcFAl2uctf01yQNXz2v1Vfe0ISudcLHYrgChDH1sCsB6+KlNN5bD7kN/hoC4Xy+RAdYyTO0SBgcwO26B48/h/EBPB5T46t0ZLvFm/l/KL2L2EFOao8cHzw2j1e//DYIT5g5bSjDn2zAvZX8i9/h4h2WOJyQYxQlQTdzxZhvgJS0iPqBDwmQAUgypWLgmcwXxYv+nl8+dexIarrlV/95+ASk8RhnM6FAoFRGP+VCTRo58Hxjg3vTwL/MkTrLPk1HgXvQuYIfx/RXgq49qhHMrY+5OacjqIN/QOj6DhmpQkdarddRahU82R8Aon8xSIajK6BcOwC1JDkRTDk7hjrVQjVPJZNYiKbmoMjuy1Q9bVDjIYyqDy4pMzNi+ExjJrNskY5bjbKly+/Cga0L0X9JQKGU38nCbUGWEYdL3qGbyVbvJ4dWS0d3MG2avqmRpI7DdYKxHKhTMIvsevYDzY/SheJ0dtUmbfz+HMmQOQFYnmdq0uH4Lej7rZNlTIhiGSnzX6e/VVv4ZtG4zr6PegxVTI6pfBKUQ4tN2jNKC0/MLWzEmdnkHI6akMOmy2/+ZSDnDvR4MXZ9p+3kbSSjKFdwu9n5FlN5cmex4+pXbOMb8YNkFU2tGLCcIpTaII3gmrdZuN2gnLKbftvvzbhQdzArsnEbbUhb1btMp+TzYAp4iNZkU+qfdNj/TP4SpflS0qKOllCo6UJhdWSDpqugyI1NlopiGsIQZssuQ2/TqmYnnLw2cZ394AwbjqDGQe+cc8uS9PBkpmTQxM9a5+KIf9Fzuxhb0j6idebS848tLCxigmCC+B1tF78e0E4JdadfaPLn2vCg49/TfU2jstfhkZ0ME7BXHDGQa8kcF5Pp8UPDm049kK2YMUdmDwEDzFxCL67hzPNhlnJPif+YM2FeFso49Hh0GEtfgLQIeqAt8BY03oPe6+7xPMOmiREEyAkJqiF8rFlRPCoBGk3wGzbRJn6wpfOQot6gLvDS1KoiSuMzJ0V7F/P8W0elnI/T8/oROaQxkMptvLxQDFlLCktKfqAPSBaq4tIrg0ZtgEey30EDpIl8fWcB1XOdxLwpSIYtDF46OLKFbr5LFLtv9b2aIzhmCLHmSEJm3aacCr4eWD3dkxDFGUDzdgp3aX2dvyqLLubGcE67T3ZnpTWa4EyFfOk38gV6cI6D61aH9RTJ9nAaqpqvMOEC8Rdh3rpNbIKgp6CoKG6ruAsam35XZTHPUvet0jlGdmmOMC3cTzpKXnb98nbFDQcgJCBAUkUIqumRPCVFT+qtw4LamiVBCe1aFgc6tGwVosH0AnCdSPWs5A0u3aRSleBTfDMicKE3FrD0NvTsbM8m43/IBiovZynPbM6wtjW8Q2dTjkHQF6GsEsr5gc0my+Xx6aev3ns8ASrkgK3DGPu7cqQnEmgvVkkOcSnbsi5NwgbSf+QG4XZI57avm16fsZQzzfGbw9yCKc1kdw7TXgcO8jczEeWQIauv06+0dfZJByZMT/06MSIz1+1ax218N+kRiQ84+IoynkaoXwzlZ/0dtb8YIScsTMILg//bsZfaGNLb1edTMUc+Coi9TJA8QuvuZrWiifcMZJU+jpSwDstQTL1Z8R83WLc/ciUDeM/9R1rAuaBoWNSOJO9SKaCTtIyUDfBuPHk0o/uY6SU2pIWiCVTGCmVcb1XS59xE66LB4O5r3kGTUazwR/cgOHhSPU+AOD1x6a4eSdjGUDk6t80O8TXw1MqoTq8id9AU6yWkldLq++NlyIgX6OlnKdnH2F+MVk2gBJDG/7bXgam38nBOQHo9tVsX+p/a1u2Ctk3ZApxTTO03tlWBt6uEggovu3V+DpaYOaobQVNi7dsXfK4gmA8qzELFFdYTvqgjYPk62+a8jGOjNlcsCo9O4gRwMY5dvtzEAg50mmaj/NHhRLY+oAKz2rbzIPTeBh0KEAwczgXG0i5FhPxrq3eGuyB/IJKGpvv8a8INzmBI1/zYb3eVtjEQBCOUVvkKdu5fX3Brmfj+y3533f5X95H5xD32nvJ9OHT8cvn3yMsBAdYYmAyASr00U2145tqNu/wFTW3nPCHxmux6oVq/TCdj2YoDHLdjgnyiFdXY13brljRH/cz+0k7OaNM6RZbbBfNWkRhQYY6cN6r+3d3ZiV4wwGbI6/pLnsBS56OU/2S6PEE7u+zvq7l8tC5gw23KhP0nq1/PDTu5EbbBxoLB/VtPEIEmvF5+8PgmT4kthmHH6D14UoUPL8E2yrrYVjjrJhFUrvVPdFxa4TUS0hSv3XSrYuIWrG4SuTt4kkQ8c5/ZlTNmxaTzZgLgHo++4rsHDO4qEAqyA4di8iaKGGRRsvxWe5MArqrIXZKkCviM6lAk03LiXfsUfsgHq8ZY8aTmQ77phcn1no1bJIZvMiJdFZM4nW0kwQvEWNdRnWZWYmL9UYR+gAUEevRzZSdr4ifcgE1LGXY1jiiUImXYAvnlZWaG2GHP7bPqJcdisZ4Rmm+VAs+bjJmn4r//6PpJ+bweoe1uwB+TJRl/7aeeHUCbuA+LtzboCyuj4Bwc6S2w/cRV1UyF4gCH/gaDNTSI2ArPY50IWraK/6zBxfh23WhPF3x/XuKhhG59z/KEwK6lvuI0OQwbahZ2QEqPjPqcXBP9Aij1J1OdOMXS40qKMpqyUYtwpNWmOtTOsYDg2o7TlM7rp4xyI8fYlpmxIpTAW9/atpmi3c9Ddr7RekOeBwb8JnHqf5jL3Uwcqcdg2CU7iN2iv8JJStfXJ/Q6jlvMQhoSfFMBBhFMZ7hgHBDmUZowepECjuFLH3FhkHPGyBW8POXy35uhgkP00iFzvt/emj1nfWbf6Tce4+CeSZjDJkv+sm+fQVGaNARnig00xFikvDRa1ZBzgAgL8L8uwAiy2tGQPJ2wfI/GR/M4fa2YSyNPPPQNuOdxkFE6cvAd+LLjB9zoWlxLBA13sDtlFP5kUYJUsDl3EB2tuxiqyYCcxaFjVAVf2Gx2X2l/0QGu9hJTG//ycerCZzfwV0DF/+wx0FNPZ7BhEWL/mlFa7qWJbx4dnO/EfBiOVZxX+DumyRZ7ZN1omkGNWOqxclQ/hCPIdnIWMTu3x8p3fq/S+U/P065fM6B/dt/EK+92ue+fI/oPmzBGKAfl3cWn1FLOAKoU2Rhd99mYt34SyoaMGP727nNwWcvLsG5N1H1L8fFEmQo/wM9cCDZb8aGtVu8N8SlDUWYfbEeJtWKbKOc2rcyZ9Zkcc/vZYi8KoPyNF8xCcuWA0q9iae5Nk937gGbUlwW1Q7ozeFWk+dQbqHcKTpQT3l60pFBoe+fNe8sre8QoT216zwTx2+RjuoOMxS0T7ycKVKikmbqJ2aEe6hyc8aePNv7WOwhzMn2zE/lmh4ukiMWlociHUKDa8fBA5pSPfAYB0qu6Z5uC1BWkVrBw7vNxrXDF4anj6kho9l/gdacgmgKIeQHd9hi76JA29aEJ8G9t41ZfTb3RXFu5FQq75J/OnEsGAWVmj6Y7S2INiaK4XS4DAmFw4u9I1PPt2JpGZjuL20NLGRsqioQWj/3Gaz7kUMr6Hm+faWH8P77izpTodUwkucye0cD+HUNoIoP+NmAdjLD4AGBK1NaiJlhVkt9SbGe+bMMNGRTJbxccvxmN2xXUuyyPi6qnCfjICmS1BBcmXB6t98Qv8Fcu/XxOGqZhrwt7zSv7B4x57RUC3Wl0oi364Zr119/uZxJCooX6i/Vo88FiTwzJ7cy8IYibD/n5d37NSy1OzG7HUYgmgvDrYCQ5B5H2/SpMqw7l5/Gi8c8IflLNXM6MmgGciYTsWHQu9cGGu6sqPEODBGjK4Mmkxn5efd1ogqJqKQ7syxN5B0KLvG8OH5simAoGmYIlQ1O6ycF2sJoiRxAr7Nqp8aZeEXij7KErWNLtLQS2KCorxTazPMRrBv2YddbZQf5Zn/n3Inkz9ykZjzZzSx8ZTFjwS6TXsqh6tpkcOEnw0n/wICe97AQtnXg6THLWupKYbhOIYhOWSRvAgun5JL1DaHDK/Q4iDVD98yJYOvMe58jTKZgQgz9/WzfsebBAKvcrrhCMvtCw5m/iw9gy/f9Knj9nRkbGgvvIG7E+0zxktvnPNab+nLR8rZk2C+zCO0VaNm0A7jLysuNaI7dNfuuZBqwpanvUla4rhWov4wIC3CB1n64BjKEB1CDZ/PUG2RbBKCpIpNMvmwQqR1LbjB4Ux+pQL/M9wOFfu92Y2VgRwnagbFJ7MQd/KjYt32r+ioiLHg+sJWYqRmtIjahhx5gxizyAKcGqUpDotz82WdBXrXu6lfZbWiBUonV6EfxbIUT9xHit/+D0K41nD5DBtmBussz3nLjQpchTlwmTAMuy6Gurd6fCi/8IJmJuFeyMtefBUq/hMnWEdBtj1jaNQCPoK7B3/PHm889iMaUwP8caQHsOFqlkNyOVVvl8xMwmgPcU1cFFuH9tt+blbtUZtnxmbypGIjvMvgkHBlldTk8W8Kzr7KC1f1ohA98vGoXGvcZGblVLmrIdhVAn7V4g+2c6nmiQN4JRdYubWNc8wC3VHK5Uk4GhbZjMXMI+Dqr3QrEN9sFt6eV2ol57ryYElmqU3RXjYRSKQNkRkHRU7n7RzgCGHW+3Dipb+Xo0/wNQc8YVE7LQbxOK0RtEHloUyazDrnUxM9LypxGTbYB8WHZ2ZdrGjNsMhlkAwmKZTSgVVwMDYH5lTHKwRUrgXixE+Wanrfh+HjQZONX77ET3LNxmlfWiJre2kbadS1o/rUVUJSbeuLNaGDek27l6YhNKMpre437saJy2CqhLMpB4QyT0q3sORLKEn4fhB1Md92qA7ti2GCDiw8peAeEHpmhGb58qNCYUNb9rA/7XM2MNhseqT7+n85w/+PgpCL0eLP366T0B3iYACABpoDArOCQWpwTnSL1EVw1JPHX6NhdtOoWmKGU+mPXGQlow7/dQqzRkmFa6B3JdAbTwzgL6PihN0BINh7g5qrTsfeyc94NVGh5zhjH1A+FYRAyc5USrZShWTDEflSrmDabs65tVdBZQkkZonC1E35qgHnnVu5fAWfflH90rVIP3MWjAQQtk/lrbAztjokFR8649lu1oatUrsZBE7gpV7ujBAQEviiEemBbaBnvUPumwRfo18FfMUaCvcN8AJBNadnMy+heYBaUB95osqJz7YYWvE8udslEqJY2AJ+MfB/fBQXUP8GxVpyoRSu+hiDDRgOIZs53PRW1eMvocWKSB19QZ9uAeD4S61JSX2GOyrnx3C8CT8xXhlwx7Nqd9YET9Kh1vIOdkCTjdHzeB01lPYVofBiv/kicfVH4oABb/aKJl1GVkN72pjTsbmkSrljODGO47Wc0HQxEGYaue1Rby9qdJe86K0d2BAQCg8q1AWUdLrMVn+juG/BLbrYgLGktyhCQVoTe1421c1WNUc4gWjwvuOxPvLezx6iFhr37Z4e8WUcb+pzFyBeGna2RSKjilVKhrrwtdURWW+dXFQ1M0mg7AZRfI252NsZcqCoCoHR04feAXIsFIrS2e4zFJ+yItuQpxjxCQDqDbidqdxGQLZfbIGU2fm/Nc35XuknoSJlz51gVQO/kGL7tL5vbuu++wSYs2FLqAvHzedbycz601bIkh+acSmQm8MVPzAnV1/t/PiV7cjPKaI7b+sFwummsrf+0WkMF1oii4yg7qIb4ocka9ICPu3AIrDBnmSRdJ004Xgvb1ExHv/2uoAVUEHUP6G8KKRkZoGJVczgMrnHwAD303Ta4PtpIzdMFuvLlQ5uIqp51AmJcqyAp07hIE32CasJ094ayHQxtIR39VoYDCczxTd9RnyeJO3eqahmZdUg7s/MbSTeCkJXPpMwP/DYRj/RXqexpHbEY2Db87LeOKf8sWviEmK8xFTdnP1U+wAx49t/IPC3LZP0P1jlvG0tE25ZnTs2X2y5ZyJzWI+uaeivluWpTZCd4xvvsNLVsq5bG0kmRtlq6twPEwBeSla/FOnsz69r/Ze9RlcfeG0wYKBqoMVDUHSly7xdHKjffkqx6PtBN15UffbGSghpx+sVr+pm7gl5V0mN2pfcqMOTZaHTizt6ZPc6IKrGtYTzbs1tv9uSwsNGBpYtUB8aOX9vjCSeoizNwdLvBio22KpbV1E7fjxwsY8irG9IcRKYSfYur830UGNCNossYKCsUXeSsJenBEBxVRPlRVh3SJRWTy9yYiWpx+ADM4dxkw/UAUvlF0Vh7hLks0F5vn1H62q8MKkQ7/OlwB96nWno+Si/ZhGcr+H6rrFispeLNuF6R/brRxrfLxMpHiJUQU7O/WDk7sTC9LhkWDCLsdbVnvDRi6y6ZsRuMiqfznFhsvA2LFIaWVr4L3FTIOleoXTv61yjdE+deT0YX5YrctOos26DTLPC32YII9fwaVfl5fj9oGErjfKKY/nt61E1WINK42LlmN5pIgoQZFso7B0cPrUUU8Bj+nF/3RjXgCWoqchtAPwZV4UZMhJdYyLKbVpyLR940ldx1pM2zT3pQyCJ9EN++gg3/pl9vOQw+FnxkfaZKuX1yW221wAOH1gKfQ7PoB9cfDss3Ipvov2Z/Cf7RMzA3uu0ThgTcZkYUa+ed/xdO69JRut3ivLdYGq4Xe21Dq92FFAkk3CWGHnqllDvcS/aiaRUDTq11fS7z1rrJn2KmYgg4WVgL7pu3XKjR7eRy9OGZSEw4FNpNzJUIFDVhTYeeXOncqJiT3h3wrvo4Hpp4ZR5Zfams4Y8OTCwS7yQQmPmpLSULlMop4ySpadx0Yxo/EMQ4QF9B6hgQzfZniJt7xR0stBsg3i5lhYJr4odVomhPHtbobQZJPSqmm1lGn77UKEyF88tkitfxWku+KyasqMlmHpySiY7JrUlrVvQsExTQws4UApnZaUPeu9L+Ho8lYkeMfGmG4rZDrgKy26unMeRCZJETKc8ipKQhT3n8ZPZ0DJ5HduImURERir7XxTsNO01I2Mr52VKJma+KlRnWH2E1j6hfRi9pLOuT+svrr6eH/87YbzYnAHcYm2sWAJkC49nvq5zoFaEFXtouW90VOq9n3NRmZi1Bm3FuIwgnV/mBo3ShfYFxBME5qkLkvzQBknqe67R1zfwwgTUpGMLOkUeCzwBrjwQUuLmpbViOVNfNsUzmY4CuqGVPsOvrelaLjGcipoaNKr/KEC0GObg7ujP5Bh+E1FPtMEC/wL3/hCv8fDVQ1vq3ozNWGIb4saagWDhDsb0V+22cm8wQaIBzfCrmPnSSQ+LwVPcgl9RztcYe3Aiu42qBi2vJTM7tzmFX+O5PQwQXTW4otFuaHSzEdSpZ9ptixk2FQ5tZbfN1vRZHyNEUJ/340rqcKqzQJ5LlbIw+vkcRpq/9SHdsVAEe4vDKtpS2t4KNLORTTMKnetzI+rBq5D7g/DltrCRiEqrYFw2leodLw7hKs8EHEbBadKzQcLfUn0Go9oZJUC6BTLZExQYP2DM3wdMQ4TZCfgG9Yyl7DwEX1u9lZ1SXbnL53ovmWXAdb175REo9U0UgkQQkIjKHZCndtuRIfCpa13o132Qbk2sDWbPQmG0sHyeCRPfvcj2FD7zqxJ77Y52nQrRS/0mtAODygyye7opxn+tDMVoBUKeCvAmVLDLnKj/IbFEqg8BPbXgnwgbTOXfSn1EtscPtif9fPblCl06mV+mbYm04IuSOzuJJlaR8P6iCEFuM59NN1038ZCrxE8HWlGzutHnlXd7xRc0Um5IMgKxA545ngeAqWS7M23huEEKS7ef6VogK2zCDkzYmCvRU3L7fNDGlrVhz5p1D08uH+m2LAw5olVU2kKmWiDwdDYHvTfBd/yJjV6UQuKVYZs2PzYg46HxDnbMwDvKRDBGArJiVVNIeI7ox9YdN1WKRYx9aFzFyCojS6VvkjrtKeYK+WHHPe9c56X7VFVRdm10Xkw/ZKH1TVltKd/1NHWLZHzWgkDd1cbS9P1lsUYsgd0xCwJU3vkdL/otD0x39x+rMgdhvFRb6uaG+GksRKDKZzxEPEyMuFWnhFoaAPIzMDXNw+o4qx3/lRgKUVy9DmsuSAi2rIkzPCf8gERJcb0PLcmRpcniX18IaI/JNd0W0b1KoEFS6tLd/BGrAUwxxejHTdcgpTYZc39dcNQbTtUBCGLUxx9YeQ307LOIciBadu3RLAa3dv775io+We/MGhbRF2YjJ/L1D8Pobr/0EEwcwkWqo9gp+hOlREvmckbNFCaH4aPqv5j7zc1UZMC/9Ty8CtwqZ16ZW1amw3USdKqf2PlkwVVhXFa2Jbv13E0yJ/ftQ/LohBb+z7oQhr6MB3O0Txv/5xDuR1rlrMfjtDjALf80dj4rIYPLTmp5wxUp7+sJo4zCeVMKpVyG7Vfl5/UBFVtyGSCDdxvTEBfZ9oFaGh5rtKImTRETBQdm8HDGU0zeXHGX/0IrcWC8LL8HTdPJAbycxZx9kXCJlNAnno6WwzgBOKf9ej+DiTExH4sO/D+7D4sHZWLBvSu8psrYo1a4BH4F1K7zmEozRYYRakwg4QgMDyfZCtwM7r7Ukj+OoHpAqKMaqeuDT/KEzWmF8w8YDSk/WGuBV3VLMLucr5lxp6CS6c12PC+NyG+GUY0I47zsKwVtY+KqnG6EuUmj1SBPUuphiExkUTTdRnyZbzDW2COokKonc4WGf1PKGjQFeY/rGz/tc8afjOHEK8AhxYSyRVqpEw5bqMRCcgb1zMsnuYkLMQU938PJyKXzzbvsBBb+08ugIqy614TjFv3XfY+Fm/zNewXz0a6UO9vFP7d7qi+JDdDTfN2VqEjvYDgk6tepq6J0O2yHEKmIrX0ns1y5nN7gR/LyyjeDDgojsVmMY1TpzQPW3IIMDJR/itrk9xT3IAefghzRb/sbBrs4mJFInI2BYo+aSc/trTfNlP+7oIsINDCC1BHrU5AwWNdP7xI55b8DQ/uwjUJf+nE7TfZuyeW2r3ST4mEF1kPFRHVtbXw5vKN1b7KLtyNJjHJQLvk/XSSXnfvo4L9ajnnRyWepZkLiJAG1lzmQn8XkyLUB67KoURqvy982XQUw3KeYiZSyM/g6wrbVZ+zgl7rNavYvlWIB9m7ZZktMf+hbv1Gg9D617kXhZLMVwx3VhOJwSBjOtpwgzDTmnpUXm/Felftq3KD/09SFyIx2tlpFYETwnZ37CHUZYJpee+//baHRrmF/r51+kFLQxhUhCvVrP5RVBkvNFB1LKKltROKzz5SDy4z5xH5InfNbD1B7VvRREJoAnIvr5LNdOdFzaufWDfQdEK1y9jBLscDTKG79xySDkRzmX1pWXPmcYxQKPV2kTN3MZseLIhL1uPcsAe8DYhBx7LnJNwSgdptFrJGqxrMT4SX7TzOYHBJXbohsQZ4zlHIOC172RPvJ1iGRhssWFjZV3VRreVmZNRmhfXerSB8VH0ZmDOIGrjtLu2Rd5YDKoDJMeytjY5YKehXDGo4n7G5dPBlmyRkKf/tHxNnpCR2bWE+Oav7HNDOIcc4Gn9sN8RIQUF7OAyH10ZtKvxzMSlCiw6kPl5QCF43KcLOobxoZMmb5mD++ys4HIigoOr6i+s32hW/zc3Vkql4Tvm9n4YCkXZ8423Q/qMwD6l04x0NyQ6QpMhkAI8OTjE2ypI47HDgD+fOdqSDwA4xwHLg3xbeoFd6NqRgHenwvBnnRH/5F0CBUlm+jYXFXmz8H4toQTrr4fIqtqAA/aKFeVefC3kYUvR41gwNZZttvuioK3LjWOXsX46d3Zl7gWwXFpsKIrRkC3CpoQp2eXirYPT2hdywqw05VdH/le01PT8Dp7iFaDZh+QjZXv17ZES8C7HZPltNQngSg1hAEe1g57QriBvSG6E97NJwnInoi1JTKHJOxcJqJfmZtZa1be5trl/p9epc46eMl4ahcOGFLL+XDeFBlQiFV3ruvtAKqVM72/4oTfFrCEvAW42B/8q+TOGASHtBX81+JGvh1SGlOQ/zdSeIBrkGFtsdUhpq+ebz3s3GXHyBTOkEtVJ1mDrqdjOk73YONJHiviNICzKHYJ/eJmUVNT6WbUatpcGkc1S6C6eT4eegnRteBHGuglQqeCGNu3REbm2P1zBNdVxwt4HLYRinkwjW7DwBSF+p3STUSYt4M0IXoLW/D1HqQQ9O8JTlkbmBw5RzPIS+bfy2+Qyn8I4gdlqSBL9oAWG94bYGyitYBTphQoLEaLu1sO3bXTOVnLBC2qqprFDyMo6k+fzTbEKM5wsXCBvTXy8DOqkTsmpWglKYyB8CVn+HM+K9bANwlTlt0liYZG/EsMIuCcVzSTm9dtYoQTNfMt3288GTouHJg9sp1PfAZKneio1itgWmRj0J+nIIFuVtxkOswONozUYEXe0QJQlRcqf+iXFuOvSDJtHBjynka0PXgZBPvPN5nPje1vGVKszKUZqdyyrlAOW40VSDH70v450pXYYG3FC6DEBRHOyg5UzVezriYHZC7ov7N4mMZnYhskZMmVg5T7m/5puA7nZbsuIUJzCzgxFN3jP7Po2OPs16sX2SVo+2B94sjp//eVILGhA4mb9B/X6eut8AINF1y59LQ5E2m+D3wMbxHFmQNOLM27qHJFsPhVfSltM2Pu/NzXgIRdtnlEWYaEFpNbxVZDSJpWa8lhLEcclRqdllabp64TRwdYe1r72RuQHVkcaMTgH1aKhAfO0qzxJEA+tmRtWqKgqLlzO0vMrTvftWPPLhSH3hhYZtW2whgNRicGe+d8luirYssNmBwS2jRvbeBSx2Ggd+/3LMrsyRvbFVn0GCGDCkkmpjTLlWadQPv7dWZOm8mr8v5syXO9V2NuE0Hegboa24jBQ0oDPwQrlDfzsRzAwDaoeYGE95W3tp0RIsiMCEaP4K02Sl3lCfU7sgRxTYzj3h7ULtwSra31GXwnstA9zrDUGYevt0DjTvJB+gmgv5oDfGE2XUGlbbPT8uqGoVI9JqeyObpuMSjm3LS4AwSv+kpYzmeTqEqBrqCGoWF2JbEWZiPLV4Jq6wf0KzTD61vjqplVcguRv3sqmFPlCcZf7uyf/LKiD50M3rm7KXOynNCxR90PCbwqu0KtjzY/jVUqhlDCOgco9n3p0eNXiLgcWOowEwdfauBBJxopfpNqAGuNXW3C3FIl5d27OUKAbEYwfNtkBfANU7A0Z0xgD+NLVE8l6fb3529BHSaprGmqIbUZF8ajv3XLQ2irj+G2LSHzMiIp+pnVXoNckF05mrDpJdNjJi7BNpARyl+UsnIJhjwqc9KmkOMBnzHKGwIloZ6A718nRqDSDDuhzc3iD3SzttZcoGFh7jBwk6b7W7XBQigo51Cl6slukz3Ch0BwjI5emFbaYjUspXLKchi74Mwx0i9fLMVotYppqt67j2VK24jRsNgAs0Fx20teElEhx8wSp6v8Q/vfVlE+dcSi/sAxJr8dhPZambvnv4fYJsCj54q9aXHu4waQA3uvMPEXPSGAoZ3UBS6if9rZzuZAh4vP5N6gTYzeh86n2fwexn2pcBPZN2Yw78DnEx3J/BTOMCRpepjXx7YDBzsX60M90+emhBGEjUy9t5aYNLg8ZMoTwg6x+VfbMdtec4AFiSkT7QAq1Bu4B64mWhl295hUmKDq2VXtax+EyGAA+YXXXEGFXawQe4M4EfuwDqLrsyWvjBJeWz4MWDPNJlrXdXRnARKVWLsHiXJDNhDO2hFfHUaP5dUPSlYVOdICvtki6RR9Yac1Cv3Q5A5uMuhqxuHhcugpV+y1XNzIuO2tH/ie9Oy0Xwf1Nc0kOg2zSLWqCfJFteFemJw3p5zLjbCqc2osVE4McnDhVAV0pL0fUI7YWCdO1qfSEjPlfg9wWQ+xABikewoX+KV8fFsFieGueEUQKopwubLfp5cyqWFI0N58+Tev2ilnC3HCLo/FRGUDjMXor+1kU2ya68IrGrtSWJK6z4cd9yAO2+R4cTi0871eWoUoMbX/kiICEGSL68oXBo0D2Qcmk6JGIWTBM20Y9A6D7aZgL2Z0poSFCQMYaRpGmXzepKlY5kaQqk2oT4pflshbDyExEl0RgvdOHIifMe2a11YwUJ+Sl5eMj5mPmKuw8syx72wAHsJuDs27IuJsPUlDwqwoXtUY3otLTe810O/Oqha+FFY7YbrT3895ZtjKF9BY4gildHBzmm2T3irzaMDiTn6zGctcyHFfZXOxe7LANUlkKZ/K+qNg0HW9/V8Le8iavRQ4UNuiDBk2nl38wqZyGmlfs+Swqdyzfp6KIqK99i6U75ja9JMY/j4xEeqWY2OtlkkKDGSY6kZtfR1iSAnDF29gce+apu2wtQqpC8wS7vn4uqNtqsJVb3rxUnVyHDPNDmA7W0EUlPypDIzeMY7GsqpTa3AOMgKjW+wR5LVQxKAvU/tLgFLpfFkdRQo0I+a+2N3uUvK0rlfAlUvvPKEJx5Yzxe8Th54e9otgydO5+GQeo4XYQhNLq3rauN0wmHOZw96sGZK0FY3aqC0I0JEYWpJ433PjJ/ImWzVW83m90sMjVrlSeFKf4R/u+FEaaQCJZU/ShwVoE/9kTbi0/ul0/CZmRbWEwoa59J2WJ4FwcJ5dZ7G1SPDc7JdzI29CIZTg3icBKiBGUmxzSNP/tDt8Mj1gy0tOrQiDNavTwG7vzE1Ih5lpofUY0fRPcAZvUDYqXd5EJuCZUXvtjkBScfLQyKkF9ZUYT1JmhUQLOPQQ2mTyCLhKdN45z8pdwY5aYx1dRewYY2gPXL2E5KpAAlSAGLoPR3Xw662r5WVUdeYsxAJ8t/QtGTo0c4r13d5YqutfumG7y2WAFHBP5KlrZ0EeGbQb9fnC22ADTrVCyl9zpR69J9xUurftLP5qJEKTRq6CVcIHm7cr2Wqj3DHe6IMHV3PAMyoSrfCgjuKnsipVOtbZDoFFeoLih4Kitezi/eSr8nep+fFqgdwjuvGN0EcMeoNkvB7lF/COZzKjvohs62FAamMiXa8YKq28kh3JPKSty9oSxb++xZi3MzNcDrEUxSCfExCPYGp1b3jE4sA0hCf7Y5v/dMaCZZ0oCqpnyBbSOkRgN19T4/CqeAnpFJ+M+O++0EUNxvIX2ecqNQRUHQI4AJBa+3XWt1LthKws2OfaokdnvXUjHYzN1NaM6Pb579FNXlVXFTlIpfxKru2V8xOB3l2E40unkAMgEd9faHha5Xl6jLs3VWOqwBImSpYBecTTisfKCCkcsx8q/r4HEHdug6CZCB5PRvrSuIiJ29mBbpaFAMksFo4GU+Wu3693c2tk6hKWxKSt9YacvFpk+blvbh6Gx9miF4LA8e2k37peyds40+L/1tYPRHyrw6lu4QuS459mXftl5bPe1tbn4tzVNKtphBUS4O5YUQ3bchPqEIBGxL0wiPIiIcmDKS/oAuIq5+1kaOBB1EsUzMhn6nDEskscSPBH2p5iBPkukZ6VO3Sl23bwBqK6rUt3cnOd80RoheWvyaxq4Q1eHtSE7UIskKzZLb0wAK0trNXqH6rKTFIOBALFN8n71+pieFasVf7TpB3ejAfGahgp9VCUWml1If2TAUeHn8PzrJm4UXeZZlsdk2yd94kVk74ChsXQjyBntldBEYyScrgFgd8qFUpR3P+S5oWqzqzj/e4kCmu/go+/Q9egwduo2zxmzzMUt1uVIlnRHOEhNhrcs/RpGbvR9elhPr7rJuGarveNH2+OtJNx5AIWEX1Yt3N1g6TvuAD0GXZnLtAxI1KR+rBaXXH0A3zrYffhLHzI3tMCtEp5KPfJYIshZObw34qhXoOPvKbX7g92r0oHCyaVMe88Iu7r7q/MW1iF0sHiRckHUq6pmOcZy5QYs/LYh42ptap0IbL6EhGBihxxwGiTz6N3YOYCjdolT5I+EqpNsYrFJJu5u5r7OgJDK3E9JgaMskYE9wXxGsGCmFbuG+R90xEoU76rcoE7t1JPp+siZzcCIViVIHS59Zt+MKMiw7B7OmA5MdoyEO8S8Hh390EdV67WDONqMO5IWesYGIUQ+J8LqDfR/UT4GytGyIyIsMXKU55InoKjg/Zn1W8GXjMhCqQstTHwJRFY1MUZ3udSRpIyW5tDNpk2zboDs92TpQQAUYp+Mjh4Go69W4cpDZ6XetBhna3tfHd9NTkIXn2rZpEI8lsK6Zv5xoAUQdhpC0pRjb15MOVtyqgKNdZAY8fld3qilgzFQJ5CugNn3eQUkeEqKKk1aRnbbNabQ6bBU72j7M1gb7HQHBAI3AtA+FKuEWX4tRQQ89qwKLQ/4IvAJ504u5HsGM2fMe0JD/S6GDJQECSpHtDRpCdhg8VN5V9ihSu0qAGAIczyrVJtn8caNXgox1a03bDr0yievvHsdsGuOnWWEWO3o3oxhmnu5Tr4F6v89y3nKai4g59CXDoMjuVWOD7oveU4lFgo+oJeM8T5jRMqsSPj4H9XdTCqOolgm2ocT8kYcuGUjwSNIsAmZeFtr8u3XW+PVsIomdjQ6LtBja1pSbA5ws8pyHX15gqQXPn/kaVd3zmcOHE1YbIRW03pow428htIMzY3tB28XU6w3Ow4Uf8fdPCO5jJaSI7YPlSwGMWpjYRCMVHYT9Q6GsB2yYXjjQLZFgNUA36FVT7Pj3F86avdNqbu+BzxxfXb7vVMjByetUWbpVsyuSbQlSimOyZkklysJjbwysG1c/CiZMJsDbw1kyYwAXJ86heO0qv1eKf3gMp6sJyEz5cYQ3droTkPqkPnPPJ0AZb45TW/Q5nikftkFFtnKF6blVOJXwUSWUDBnBxGvi6Ysb2wlpdUcQbzYsOUceRjrYGK49HnRsyoQwVol2V5otc+5AUeuOLGpfSJ5XFgNdSg8AqOMWUcKFcjufrS0fgxknu9+PEs9ZT/+crX2v+XJSkar9feswtwyLVCT2oO4DDAVik8GI0sAWB1HOGdNBTIh922uZOuZA/3BwwUAhZEAQk53BWG8fAY5NUrSX8u2bKnqnoZoy0LKxSboYumj+wwY73jziUzc7daOHELvrq87d6+Acf4wFHfd/tmEIrjbgfujjJwUWfEDruJOfnCoDxwbyZbFnP8zyTyK0+u4sIaYHE2a1t6+K7HZAEvIjXpENa45GQwm9Fh714Zdzeuh0pTP41cXzELk8dOMR4P0uw6HerRRlGNP1Epg7uycOiAXSgIdw4lVpxC7SKhfCv1IR1MLIIRcIj6Y6Kqj2gtvkUinJ5hilaA53meU62DWYtCLVRHhhgIOvhrkyrM61ZpTwZSOaAYE7+y1FM7oHyAfoODmZjd2dA/ckptlUtJMxLuCdOYtO7WoZvDKFBe8kwKKa47XAqKPl++22H+63PQlWytQJi+fzhQoZGFl8fl0ifr7k9BZnnPUEzQ3U8/4P+D8vUS48pWQyhLfP19dWuI8YmOqPLHbM+nL+fdvDQEnVeDfXQ59xUb1xfxSnf8QWVjVEElZMj4S5kVWinIcQMce1cni6aYPsJ1zM6K2onyApGmLpXvxO6W12F2IucbD0D5EG39i8wOQUMJt5TbKRjKx1ynhpn8fpYWV2qvhpGqk7QBdvKugpuilUib7e3d1reRIjeNDCQ3S/UWptWHSmAlc43Zg8jygTZDeT6KyCSA+93G1rGuEgBdeQ+hXBpH0gvRalmCQwfa5mFNjTrEt2QNXQCZ1zRtjDIv3Lh9v0kBkf8PSOZvj8Xevd9galxrhfL1LkvO8ZhbagcfUQ8qn1CWpod02ryeMQgN5Lu7h24LW3VstKyeox/oLCa/cO8UleJp41K+3EIjudNbF452LW7gMkidQ6J4kP4xRSBp2G/t2IVQkk1wpdrR2kiylVMkuHUFOJoyiyTzjirwWmX7ALoEC/NQQXwVaFtI8FnjcKWRZuznNaup++zoINZWUOCsv3G8WGGyT3z+texqOSS9MoHajvslLBf1UOuydu9ld9iY+JPxnzKlmAPvDYQRnVUqPJJMC9DT5TRtrE/NIvq6bDs2mnYLGNS5cI/yunb8yK5DZQRiOuhM/7mgClTZoqplRd6Wxn0grtawLYBgbIwnuZWW8qnltFi4TVDUfzY7sFdlyghOsN/UQICt2XmLOjiXHw3gcXb8U6DNSiv4/ScM0xFVifrU4G0d06qltrSgzrnmbnuj5RYpon8T1Qed33Mm1QePMenJHw8ISwHbUlLU2OS8MKk2UWfcX0zKXJ9ZTyl0N7ZhYECQF5eSrEvksRPP7oFVUBnNS8pujmqtTB4VNXR9PPQGDQuhLhODuzWRt6Dckr+/1A6ggKCcN1T4K5i/eFbx9PSrgQ8+/XjEMjRM0cKRGCFw1/F5T6llwawSrz05OFzcVdvrVIyMRHxLjzMKISfU/piIZfAeuA2XaKtnSXhvDKRrFEbNmvN+Cts3rL2OBUrQEWQNXLQCT0wvguCtpCTTCAlWqkPEaBcCe8VLznNyXHzXVQNEyk1E6eprLy9w3dMU+d3ZSBwhWPqdwMP4jcS8WdY+Ahld+npcPYfc1k+bL9J/kNmbh0t2acUWXq1l+rUN1H0Cq1RKhYRQza87tKhtpqNpa24ntgHWKL8zfGTI0AiQ653WbMnAA8hchr3w5sGxkAVoIiirnmojbHdv0CjFOLwjtEMMnYcTNdwepRXf5vij42qaA6mPUzT+YwxuGmBVUQ8z3XXb8VK8bx0ONsf9CTDGM9yo6ueS5XV55tHrBs3grI924V0M4O8NeqzbfoMrbXFEAkb0mmV3TgP9YNETBbxOk6qjsFH92TEWREkBH1M4jaUwPBv20coHN7wFFn+KmgypQSsACrUZ8TcOBNqxth9U4lfnARzTeSImvK4cW6dkbV2zcZ+QBobJizbsmrnfOveHgkNbAiAlbwv4yk8b5C9TC4gUR2xn7L5LffQnUJ2Yr7GaZ7W+Nk1tAcH5XfBdJhFnrOgLDYwiurMK4w+rYDVK5aOrjl7r0fKyrvd2CcQu7NV9Yq+yn6JfJmzxzeO5jkc5pU4iiD3OHuAZyguMAGsQ4eNtXNWtJMKkXBfJAh8Yakt8TrKHAbysAGuGBXt9ITdbOOUUfTqQZVHZ/oAgEBeG8jNfbDQYLEy3khtmXoL3y2KoFGNFofbrl5AasBylkvSNULRQwxJlAbNJQMzQ4inGvT2iUVL+Dv4MymG+CJZP8UEDCGjMDW9Ttk/ode/r3RF1aK7HhstjKi/VFlWf4ZJsIxjP7luu38pr/KfgBeBJ8HaSlw/MqHuOOdcb1ZssZ72n2K1XGlrr/qRfA5FFP3flj82HqMWRElUh0sXYHqKAZyxF6kODW2dKJiGHFaJpZubKgQ5u/IDf1zdcrl7Hi8TWRLAQIhAY5KE/u02SibKKfsOlXaBJNQ2/qnbMX2zK/vokm/Ko8NBG82ap3F+O5mA1JnaWymZSjcLFcGvDDLxy7wOeFRVnuB2eSlQPCXdWXPZWrJqpFmn2wBboy4qxf57/y7H2w7DQ3UKA6RkTSrOzn3mvvD1RAW2464gbtvWi0EZXPSClyp/Bp/IPHrbOpf8V/c14nqfhD3EcxYTixoiWa3rSRIelFyqlkjjt8j7d7idQTd+/K1gvbjYv96paJC4mVLl4rNwkgV2YexbaSyrFI22oGI0bqhVcuSmC+pl3EV7hNITUqK4PVOX1S2rq4ym5C2sWniZELHGVCpCHfivbgS3a0X8bgEOrucAGQnNkPLw3skzf1lcUm9bhpMy5UlyfMYcQB+8p2Zzvd+js5CH4ZCZg11iIncISgirTJD7Yw6FVDFfOSIH34zbj2rNlMYunUnrsisL4PuQNamt1cw96wnB5Cj+MiDp8HcmtTs4Apf3j5mPSDXzYrDUFObf9hVLWUL0P4zpEf+cvVJ+xC5TnScXmncE5NvI2KDaGBgvuYqgDEqPLOQ7HYaoeTzlxgIRX0NLYTn585FtYCTVM2cW/ZP6uHaycr5FqHPc616B9xB7PqL0P77xA4IhocJmCUtFmviz4HnetdeFWIBNptAMKKoeHGRSKF+zO14DfYAGKX+mx0jFHtlFXcLJQiId6X48WTuzxVhNpvbVZ0YC07463QGWLY19I1ldH1Q/HbT1VYP+qsmQXgW/Qlzp1X0XIbfyw20CnZKcCcXthjYPDCo0/SOW3iYpL0shfanOv8kvLxRuFixwpnW/JUoTnAp9YER5uqznTOjZP6rLYciGLPsucbKRONlx2LWHUh9iesqlAKspANWhcufE4fyN5eSJp7a9ZyHLOAv/qS9lQFHS0aYGU2vrIHFNC1oTfkYe4SEoAc5uxYwb9yxRAR/HUKgfL3j+tqCQ/FWk1Ntt878H+z3aP3QntzJiF5ifhK8XxUvenF7rhGDm50ercT+gedg2Fo5mLxuhYBWBHmj3G8cjairOIR39OXFYiItswwXZTPRmX2WbbYmPY/WsLixt6e1dgmyiOFiZiyGWguadPk2WlgTac7xpvJnTMeSXS5JixREqnIsZ66HWJ6Ppg3G+CDQX3HQLcWL9psg1s50fdbYwzhdi9HAKJK8fmHLjkr6F9JCjirocggyX+xh1o2ScJOAfDEg5O8f6vFvVpqpWMgvXGGVbgIHFV0UYQEiCO42koLFn/VuQr9F/q+pB07U3k0QK7K04jREcNyvZFl/ToDxaotiqaoM5689qHzhnERr3QcEVmN9JQdpsj1vTK8Ixj2YMRWT3H4/kr4+jq+WTDgfxJMhoyT1OciI79zXOCBVv6HsAOJdNaNR7+7Cmvjl8fr5qxinN0QpxIikjVOjf+Vxau0HzREsULOhBbKUde/cKr/tMjFZRMHsrWeaLxFIl9C6IZgUdvtZhlDAFcZnT3/4dWbARUGhqmhIueqfDVbZCIapeq14AnZh4oAsL8zSTjgASHJTl0E5ZN0f4s8fgoUvJFcPddWm1MZzb7aWEf5WXrLbjMEyEU8hWpRIdnsyKkdtJhjiSLsoxK0oOc+hlp5crKb91jg+c0vWHAmBlWNV2U52wG2PFvAFz1jtPyOG4JInbksW683inaIMFE+3BVbB1iJ3tSPon9BD3zUTQ+sDHuWCmH1q+dMRCvy7Ijt2O0qusGLd1gzftRdpr2P1bKZ3oKx6QJrZL2NYzPRz8Y0J6A/DkmD6pTf+yzySsQJcIjTsNPaE5Fbfqpyw1s9FK7jijICjlaoqonaagI7oHoIvaZJ9mJxhU6J5HG0L+qjTGhXKbbHApL6poRdPG3UOB62eBdKoyTEN60Ffmsw/qcH3NZqUQZikHh/H/zUTsMoLk0eohyaZf63KeHxBKSInL9Do7Vj9I4XaXWfQXl3tRR/kvRSMu2FQchCryNdhHwfI/9RaYdEWHde1nr6o8C4Te/+JQjbdAVTCw1aPqeylD4gCtyPD4vthuIKTQsB+x8agXp3ox4wDoAbCCRTqK0wo21VFcxZqf9n/l2ySjt6jyZoQZYn07cByAHBmSGF32lTwaIT6lzDobuMnbngTIQ4kmbDY6er9+1TlStQRrVCcgpLXhVHC9vGLggSyCLSLT3y5Qe2CTqQzi2hMt60l0x+/l6lBXWtrTjOnLy65mFd8bVNVch8PETNJbbeJAel3oY/biRWjCWgX9EPAVhEtvXyZ27OC/z1BzQqLTFCGeZivdD3zEkhlAVe4fukEw1Z+wiRZn4F0jibQz/GuymR3CAKyxWKHKDplFcQFGoTScNDX1M7YTFqEpS8G/DzuZv6VrIexIP0l5K7cUA1y/nkf4X6pt3aSsE8pxghcrxOaELd66YZa2KYJA4LOAtBWIq68rkmMiDSmxtkVD2L/pBj2MCpq3azUlWMXxzW/A7XcLGVPue/v5oxM2KwsAfh9tFxeuaS3HwlY+cA3vRqS839psJ740V0nCYkU/LOo/+ttAP8CP93Lz7kZE/4EWb7DszfCdpSCS+HcGE4GyOFjExEkwen1+8tAU1JauZKcUuA5uuQZGxS4OfXFbkJWzsjiat2C6xcAEF3WMAWNvPcG+l8beGm1nAhsbojFGbjLdOTamykTAQL5JKUUqj5S4wWJD/rUeiM2fejdc79dXBc5aNl+kG0zgRayJrCAFvbrsh2ZyBJQAeXfBya2csctxop7eTxCZPGt2SwYMMoEERRLtrzfZC6LT0clFmY/zktVG+V2M1DKQnCBj0J48E7tlkAWvJEwGihVWlR94VVbwnvYo7oJkgb7QTrkG4fge0pFRk8gD1NfRPiRwJZikgM42v0wplPuOXGHldMC2/PY//1fG1CUPhhVeBgKMsZCRHJNIWOZK7NymD17nC2YIs5lN1lkrbN1EmUUq3GxV1scU6xesdh3ES0SGrp4E0gfj+jQ/eFVbtn38MZ09ikziMNXdqQtGA3tf0uHEk5COEfzlWzGd9pJK2W1QcH0Ckp9EmnbneHu0dmXYpnRAZu+Zq90QjFPRWzhD3+O4YY3PcjJYYQL7QC2R0UAioz9RZZ7bMgy1CJU+FPP3PRAHZGwPxIBh1Nm43ahKRYXuVzMUCQDC/lygeteAPoc+IETv5A8khs3jUTkGQPMLa+gR82EdzBF3becdIz6oHHvPeXhl2Wl0/K4bXMZ6Y3Oqp2R6UkXKyeqta9bR8UN4aupFQ1hA7ZVvRgOETB2yIfskvYnTCy2yiVtwiP8+IZv2ffluvVrtkMnCJHs2BzWX8lJ/3QWMQSp6MM7qqW2J8JH78vOGEGxG8exDnUK41u9RHzrguKluiBiHHK+bYlgRP6I4UqH4TtODffqPJZqWdbarXWvkAbkwkONi7MntQgf5gQl65Vrn5pZEzZ1aZl0eyG2iEFzSSibqposgXoN+QuW78Uiyg0HR43MVDccO9H9oYUq2t1BNjjbQiBjNJIPYpuybvDlNM/OpF7YNGJMcJ26b5zEnod9aHXsx7LutoSrobpUDMp19J5n2UMbc4SF7MRb6sSk1+YeSd46NVYQpSS9OonO4fHcSfoaY1hqQEZog1qhDFz1GQtEm+XxYXgrtGs7MQTjUeXdi0DCIbT2cAKK+7SpCEbXmCEDVQ7gEmZIdUFjE9PSJ0v0G9AMHzLxPNWzdA8KbvumH1BfW7m68T04oMOyNP/Fdkf9wuKsU3VNXDWDt68VrqKnbkghnXcAgcrUv9EqOxDxaXaDhVNY6DiUEtR08lxmPSOH5GeSuzXKdFbBZd8+nH/Z3LqonoYz0+FCR2J2FpbWhp9m5TimpcW9Phg+tg39NUfSIeza2lhuegfJumCZo9cEYsnA+X7TKbdvsf51hb56e/csmNwufFnGzxEuLZXjOiZitJwcE0JRfNTIubybEJuumLUaTlI+Ptf65i4z3xV8651dEF1YUgvWuGGGMMtTIcx3PhBgFAHpj9Q3i72IReLj5p8PeqZbv0vnrHtEbv/Ngr2EZ8CmF8xr1CSKVCLy7bBnpHPqgQHFxDOPruTwfNNyLAkjZjL0HECYprYDkA5gVeFMzOI4qrLz//EDVp/ijy7sb03amHr2hgJvDDPhPcuXwncWgc1xtsT3aEpE85YMurmpfHeUKhYekjM4BtGSx6StNIg61jAUQKaw2FHHu12S/ZTaTYuEBIzcG+aY88QSgTYNOCzmIxBQV4lYDUCDmKyKgykI4We8NGLW72kViiVdPd2UbG/2RRbq/F4OYYooTWhIu2YHrYapmdOEivzZym3HmAL5/IgvaSYlIOVbFWrjMVVo8iAp+QNAXpiIqxsWn07GuwsZPZKydxG4cjX/6PZn2N2Te4VMVokRkY87oKKRMD7T+GX0NajCA6Xg1ddkLLReQWE1iTyxZrwyzkeZhemOFP7wT1lmo9LYNLbvBL0OfvKRchEhZKpOs1sgVMb2Ghj53XaAepdyBhKQMUwJRfjCxJSdl5qtwpdPlJhtLePTKSnx7eq7Dx+CIfop0SpjLC2JsgvedCpuF9//MUleFquyQBc+wbHjKUeEiYmmFzOjkvwuDB77WEmpDTBFYDMs9mmnMjsrdQWyxvcvhs9RrAJ/C1tsUMplM07S1VrvjHE1e/xC9XkhjpY88mgyB4iLBywPJZCTtfiC96rTsOgfLmApoPKrHb5+Xh4va7ZcdKz0RKJZLqESXkkLu7n8vNWkXSTjoxRa8dMzOwq1iRn15zG5Y7xgLN9JeZoryUekSD5uDoJGMghg2/BatM1udY/TGmrLEMFVpgEsYcV7xuWRcKkJFafcVTBsTNFTYlX377fqQ5IKG/xmJ22s/To2CFH314VZ+fmuxd4ihl3+xGEw8oEi9NW34/QDWRlKhS+OdMeOoeCCVddU/NiUMAjeZOuWtM+rKrpsf9OH0tQHJgyBy+/ch/3h74QIu8IhSQzmCmjhMUkm0CWON363szoRpCGogRZr25NmYHtszV/PyqvuN9+kF1e1yEIlT7Gg/TGW5mDL+t3abrmBVOAH6uc92y+Q58AJSVPzf2iXXm6RhDq+fU/wqyXIJBgUGQ294nMDpLGqOwh/uPukLPGS+gbfAEmRyN4etXJOguf01r6o1mhYmeDhLQTRVcg3AVy0qx57D7gqJ3+rybshDPbgE/In+AAHkswx7BsHP6OdMl+5KMQRXLm7EJaIzlF9BuR35/A+Woj+ZxxwesgF7iCywNULQvBelKcMeVqv7nJG2wVXDj3ORqtZF5A48ErN0ydH8UWj7GXkyojVIaYnqszoU0GAismEwjl040Dgbx1994jRdB6aaK63G9zSRhL4N6wnEb8QXOtb1132yguAQrPIaCmN2F/jelmPi5qSBOA83JCtZ/dYn/rYBT4suQ9+nb/Vmk1ORvcDBmSeDFESFJhmxX8giGTcIP1ZEbDJL4ImdN2GIhUWenGs74aJtJ6+vysyd3uREc48+53vNhLHjvUq+QUVJOAAlN4y8q4CVtVUNVmv+3cwVKa9nT8bZHzlF5T29MYH3AvEbXLzDeNjb2mxeKW/2IE/rV2M+DaULl3Npu1Qj6sGPj9MuLvwTyNZglmUgewDBUHfPetLsFgk+KBs8ZhPl5U2o+uKKvfauHvDaA/jKeF96BaFnVZyuM6MeQigCl9Edx3qVEFySUcjP51mXi0WZvR8G2AxcFc6TaSqdcIfjNIGXLPPCAH6qhh9IeTQqEpi2xFln9m8zhIhgxSV/sqXb8stNYWg5d8rAMxC3t+PF0jgmlHsKxg3KLIj6KpXcXUS+kOhQ92dZFsuC7XW+KeQFwOYEBXkUrfESkfAtHY3V7m428cdgltwSE5W1ix8JJUJISgScNIIyZwUqggCKBY1ivqDzGwHM4jHGj/zUcbA8J9KquiB1Gl2ox8b//57q2KBGKp4oCklvg06HqWzLfC+UacGabpFnCF2s6t0I7HBrpSEMQsO29Lt2nmaQHPKOSa93mZGG+xv/oax/SDoqo654PuT7s84TehPGynXiYLCRknxDfPB41bnuwCRMmOmvnKMQ/FQN/FpKq0VjvEwmpFFngzbeL4PWoRed1XyriX7h58QrBVf1FGJlAJSz0h8PKmH0HDjPjW9UEWWGFwwin+17iDnoKjNWB1HFOlKptf151paJsWdA+c1C77IW4//zb7IFXCXNkJrn8wZ3TVKJhtqR8KAjpgfdj2Qny//99okep1OwMQKmQibNXDrcenLl+KFlcupMU/7DRLdjVXNaKh26hMHuGUjmg3D78WDw4sEog2bi71+Qzvr2H9JwwYa/5Fv4HgJwFot3+xoI1XKRbm2nFfkQjk/M6zyVqbRNVWxdoTwVYF8hEBzOmMcd+nh+B2CEM2IjNgbc8xRVvEnYx+zU9QSvwi0lNZSYUiOJ497IC7w2s46zMabvf9+bz7zTiWMxPCxE3bSjVvs7MjuPxWotTG0w4uelf1IEMyVSj9/CcLDSKKBSgCtxES/T/ORPrPE9WAzSptRpJJRLzM/zKW4EJHbUU/RgjPeE8mF/b91A8hvvFEMmI09NFLslBaCh/BS5yLWnTOgql0gSF2UrZn/kER7/Z1ZLz5Goy0+qwGDHqnH2mYzTAj8Z/90TFyDP9z62MfmXAKw9lAFoZXN12FOjmXiXqjNLXwRL30YM/1/6+S2gLvpDHZvD8Yazix8A2lPOwTmu5ElfsvJ3GwDuZun2IlpawcgrEE6LLzjVuorN9Ft9gE2zpoLVFfZf8RcwAFlZMYeolSFdFMBDV22NKEKqaPzWhnid2Hl/ieGs9upDapZ3Wc+HPG/so4XtX37Yg2YkPlasd+U5PzXjUmKsq4yiHeneTL9GDBArjfcU9VIxtdghR6mwREIMdtyGqRSY5QEk/TzxK64KzTlMNig2SAP6ws0UP16OR1JIr/S+ku7xz+Tf2EL7EgKz8FlW7LEqW2/E5eRvIKWliR0s16hxTBZ1Z1eFDG4II2RbqGf7orjsyRQgP04Grnd6VMDAe2StZ8JTf7GzBdaJoL3/glF+FKVcVm2K4ZWeLGNCEUdg1WFv/2SejQ7yXxEjWyYeaX9+U1oMDZGcCJL0lDBSmnafpUFdpVAn5zKicvpW/z3W7pGiyQvFr3SH2AMsNW9svTbMSRPdb4reEZfM0mVb0//M8y9gYoYv2emAKo/OGs+NYTePupzZQ2nwtUiz2sXvKT0XO1/Kgvy4BGG5VzOxZ0WTDJ2DEz8DqGkq+zwl1Ky4hgNiHgIANBkYJjoPZidIUngMC2JM8O43lHC5BWQznbBM1Rsg30cbjT0W21qoXvvX5DHNS4bVifb2gSShuzg1Z26SlLDz7IkPm7dFUz73w8PDFTOpwAvdCYqdE25tGQoF7hcue/fx7KQ8BL1bqTJWkxdHsbzbpfSBhfgyQwjxNdC5M8tSOJzl5rvRPB5j+41OLjHKex5dKiqADPyaIMt71Zg2trmYR9eSSi1FA9GH0yzl0Q0UKZlt8Hw6zfouAUpGy95S3U7n4TEkznKlfBPAOuX+PYRer7x2HvQ7LoTeanLT5wuCY4Nrg+w3IH45/BpIj8Amullz1oJwNhExQEkqmpCWFgW9LvveA44pTq+VXa6cE4LTNms6KaCfd60bznJ5fvWLjfLM6sVK26Bfa8DWMbvqPlmDisDnKR4C9IKrALOfLJmA5r68vozVmsvhOEYsoqw8/ch/E0gw0Zl0Rd3fg1WZFx+2UKZLhKDK4qh+vXs/Jcv/u98S4xDEW1JHirlPKqiMevUdzMOZtjI5dshy8Ov4+OqsXY3nefzWfZlb62IvCGUFCePpgrUAd5tg4xnLaSE49zmOhvADeiTc67XVB6ChPNBGZQdKDEABZo9o442Ila+jRWVD0FCbc5Lx+DXuv0vqVK9BiEauMQvQ/ASiQnkUdkoCZQkKnngMDfH7wCs7amObNNjqGU/v7pd2djSvj13O81+FH8l/PeobAW1mCJGXmEWxDG9kOmBMTjkHY2HWv6fIlz/TjEVywi/Ff62dN214LFP8C4u09YQeZER4rfcYrJ04EzdyB4sw1FwUcb9QIi8fUQVxCzZtGIY+hXKYYeix0n+p/XbsSdVc12m+8hvfINz4K9InGzciNkUQCE3+bK5DFT2UURUefh/51aXh2kzWDzb9EcDJtj6PTWT8ixuivE9sY17Y579Wk5HZzg/9cAk43AOL3FwrLnNYIz9kXgLaGoFCW7b4wKIF2Pf/eIivIGtRZheasPHtwvrj9uv9CKDHTKjMl2PwARw+TAL8cakvxEsf0sSY2WSa0TECR9lhFit7JZcZhhQGxt+/1nl9yIE9e6Kuh9tkFz9dNBSZuXIDFO0s88sPJuBSxNjoQ4w3V97JvnW/jOsxMBkkbEcWxKN8Dg8pRQDA93WNmgA33ir2kdv0/P7r7GU9CqtPt2fy7Dndg+fRnzGQzdyc062gb6Z1xSHDkjUEPEZ/CDqJhMc76GWQyFYf+NFHDlg8ryG0qlAzAeXaqe+hIjUCCGUDCqKbGfx/3EAuPyLg2pLsSX6uqewgH6fkdxJTH8khkYR1qrG4NXcz0yD8fjrJJeYR+qma6eIGqhSJ0dfetHCYcwDVJQEnRORWqrihHZZmj6rlx2gPkVuXqZtNWSNGd7R7vXeA8wD2r7YGuRZqZWygEBjnzQ4ucKR1Q5gk22dJRSvSHP4aK2CuUeaUpsKTY3vCBfIjCKX+pwZMyGOyvXY+imN/7CmxK+8CV7Qk3U+2Ju3S2/gAgOdOh6rytO+1Zzm6kFPv0txqiPCzd6yghhWM16XTe/OZGqMxXSxBB21WogjrV7p7CymnpdHXdZEvwS7UmotZc0g7+4Fe81+eqDYZZi32O3Hf+1vF8RO0+3JuViEn50hpO/Z+IuVpH2tqjG4HfhT7eRQ/bWWbZL/Kpr5qCSVQ5R7VThFbjTJrqiwd0PDzuvwqjm0rAhgLgpRG8Bm4dl/biThu4sgNu39hO16Glz6TH8A5NevQqggZo87chaRAE+ykFdBL6PKBuSwyDla+9Q07ZvTQCUYh0X+JoT28y2m8zS2Sjqbn4qPkVwXe+/aEK0ZKGiUwlfN6b6EOzLJyeqla3yrlxRStGdviL8l6SNzmRFwVefmON6xpcRYggiVqHpas1DKADumCQBUWNuHQoJasmV/OgxlOTXxxC4KzIGB8UgCMyZXtN+8YAd9PdSVslnA03HK4B+sTRsacaprz2pSptlBKEo80SIXsFHyAh3wCBIAYwb2w7hGlGSWNFYE4aN77At1KYa6Q8QMEYNCCIZlYAZykZSBoXRRTt8X2P3dmn+KjCsYz++Hs0vfuO6XKk9iE1wzeF+pAnkGlHU5LMQpwE7eYL9Dys3UxIJ3pXHRaEz4TZohbCNb7LP6orrnku9qm8uZN0tKtqcblbbzD+8b/SDsY17L5xupfxTDTpLH5VfWRDrXbC6XUoOfsZCrJ1OeOSQJV8mWchL3wZpGoSvpoFP+5mwL7ALAawIlKzBy5R1qJx7+PMYWeIas8p/+Q9X59ZG/ZwWx0mi7fgFfyFQuSGVjvLZrhon43Ci9xVo6e/YkRzAZUk+6rc696CYBYEmNlyI5Uea5Z1mQRPEayWznrudb/Kw+WkRj1ur8dy0uBVIqRNbybr/31rwpQXigpzH06Xf2RfQJAkZ4Bd7uyHm3JEyximItBsK9EaiLIk21pquHfNnDT49V5jbbiPdZVJ6qCom0rypKCKNE3MNh74q3XICH17WLkiYHs095Ll8k3ca9aTZHNynGBbzE/+udekC6Xlac3xDxPpn1jyOWSiPiYl/2t3JlTp2kLAIWETg8FUBrq+Nf6wUiAuekVz6kNiqXfRheZGB/Lh8foVcMYjBPNDTEEG0fAk2BACLwseWo6k/zpexxyMBj8F7vXS+DKRNt+Xsub/ssH8jeDps1FA/dIfYr4RY9rP0UsmQN+4ueczqflp/9bPFYti+C5EAA5TEmPn35cRWhR+QlmxMH9VJ0mG2s0WhIejUff5FfDokPwNhjVEQKGstTO2OblI9lyPJfQ7ydqxXeZ4H3Jb0EdCH9drOdMTzbgE33xgU/GXbaTKzwkF1HgMWA8jduNUzBhR6nvM5ZgAbSLO00r9IDLa0a84t2MHnmZy0OK6VU03Ua8E0Y6LK4aaUw9wMMKkaHBD7+55PfvK5xExwbxFj75e9iL1NE1NlqSzLtCfklp4KoVJNZcT9jWzUoDVd5hv0e5g5Du8L4T79tCxO1mq7AmuduUrYy0qYNS2PZ/VY5OcJuGRbg5p9/z/VRZrndXEAeXRbl0fNVlnLwGLImZFR7sQLdc8KzzOcthr58QbXA5wkOx4wDkIPl0vSIaygzBzxPxj/jVS8knIhIFCS/K+5m1JBy9KWRqp5h1nDxBlw6GzP+NtH1ZWigNQ2YI7h/YyNfbjaoY0lCZVqDraCah4vpk2nWsff6/xlAMMiEiWe9MdwrozxdylZAxKCftsvWtICm2NUJFLbjY8cWE8dyaonPyW/eHXCtB7QeLJJb53E2wHpInjyKUj2mM0F7jIXUZfWKo8IBx5f2mJNqS3/PikbTTks4XDyS+WCTwFp6RP7NqJZxKfKQimkNsF1sRiDk7Iyir5M8U2J4pij5noXz87orE9ockDqYBUY/lPbNGxR/2gHecbgY4ezf2azF3t8rIFKR1/xv9HT8nIGHXXR3prqKkG/DVfDoIVGdydACTKGDN2D15HU+b1tH+gT7dzsR5UXCZ3RKq6qd0ItOIKdpNFgpD7FRDlR4q+7dj7TUqDJfOPJPiSVJ6mjkHGcPPXkuJtnYVy9H3uvL+8XZNE28EwZHD/YJmUrpYCX3gNcKOHz0Otgwc0QtPJDoDHD06+xN8JH/I0vWh0lBSB8UiYLN9Dg4/KSVmb1qMTlARnOLQeLKJrxgRDL0tLDaR15TW/XPyP966bBXBupRoQGE3MDwH6NxiAm4EdsY5Z8s2SVmZNv7wsalfl5Dm+5JS9+D2o5QUC2TTfREbnOoTeTOkhjCh5bDjhrKz3qFNHecBKNddIByboHU5mOKdSmX5W8p8khNFf+JRMzf9tdVkRcuckCWhv86xKRAxeh7tFc0iedzl5veXail0/+7ymDMDiDmQtql06Z+jXrKxWtsQ6HOACm+7l5Zj+zdDMi94oM1hrqEhmYjlYciwYzYNT93+pRaWfZVlnpuc2YNtrR1I8xneGR3IGL5Whvpf2V9VgySkuyAOPT7MDmzvLKdCFkc7Gwk9n8ohSjyjhsVTXg2PBK+C/yge3hf2N+WfNmGsNNLNbB8aYiGZVvTLfOLGj7fsTLgUU6VyiXrEJsTkSdn1MzYgJeua1clQk/FvRfrYTsgLs8WBJV2BCqZXyn+i/if0siyl/6EL6BV3kPKjp0+bT37eSUcw0e2cKuad70rLBz1bpT2Hz0XJ54ZTp/gTlsIaQn9Xh3fY1WDBu7XJYIYvQHIH6jw67nejYXplb/EuFTJgn2vnnsceYNJ8DIeck9wVZSgCOswzvYo3r4PChe6K8YrMe2Rm+LSTDNy9MY8o8LXAm8uAtahR1DZOQdKa4XUVIbEEGukjMVA2K4kaYe4UyL5iqtOt3J7sllannF8ASc9cvbkWF+9jnNI2ytMzJprbGTy63d64UvNDw0QwaRhyEABBwks+vnByNIcJv7T2kyW0RgQDO2xkxJlTcK02o7yF6WoUN1KL2Ug1+FgNlOlgMQryZQEbtoeu9vmi68IBEngjFX7pJzHObbcshWKAKDwBBr9npoMq9bPDjEQa160+k/e4YXX4tWfLlkpyq6O0xXmCiyRau3iIszQ0MJlvmBCJZIuRlyZ2UHRz+x8wIOFLUBhhA3kvr37M6Pk8Av35HZT7Jhzu61zI16jhZhoPDBEzuRWsm2kmTjOuT8nKZi2VKQXk0Wpxb9OKlOkG/tmA9G1zvGDhgr3kXcflEAkVYo/kiPbd1J4ZqKhLtP75WDO/3nixwX7iG4ofsryxJGRhgyj+LSmEdE7kurDjMA7O0gt42oGj1bksoA5JxDny/4Rf+zM5HvfhAR3tk6y7GCCOK3Q2sxG6x1hZK6BN+1s6gfl5CZyx84RRbjwM9KPldHhynm9ZSpFjFk2CpToTNviUwnHKit21zZON5eEagods7DVEIhCJEb6Njql4xVH9lKA4rulBfsiVl+PtVxduqTkmko1vPans2dfKo/ScjSpa/S9gw6XvViogxLEbx+Ordhtw1RaVdEUPNHEQUsbaU244zufqnJpsq/pxr2gxEnDnSipitZgczpyJtk2vEcBjUrGOTILhN5yOtmzDFm8QKHcPzev07TGNXWRYuVDNSKpt+1IRi7L90fg+a4HghmtjVdTApDtvXz3l76USeKcdzoT8VmPr2Y1HWlObExn3KKTbR/QBmjq0JiN9UlPxlYrIFHXaqklX4mhAumScxHdzdVnjvxkWsk1MUXXia0mpGtehjEhNJbPDonsQRWttGKPflUIAuXGYnhWt5IeXAVFfH50t4DtQIbD/hxNGU8tri4QPU8G0RlLYsYQGKgd85uexj/G4fg1TyfG4pBW0NbuMnab4sIdKzlhsSbcWewhYMPlaedHMOTC5/HYfak1S8SEPubxGYLimR8i4LY2ZdgaquRZbQ/Je0YFRkLnaBteL32DQLNQk72N629duxnRAm0w8qTlyBE+hi0nGkeg/FkVHZaQ4j8E+thQD5ymr1fb7oGjN3AXY9g+wce4RBFM1q4gdmU9yJSjZ17fr2gioz6C9zSAyIX+/8hQAFTRyZtFL898sRGh2a1WneKqWabYgigV1JxBOPDryi6jkwXI/lNY66XGc9VfcID5u1ZwX0/aiBl3XiDnmDjF49solC8nsE78QavDp66u8EkMTpmJE+vlK0yA+bkBsCuIM/6UBuoYOL1/jI2XeG2PEz2ZAsYZ1E+xPk9hSRWMre0WTKMLSEgW1AEey5lzAz99rtyvubKYyr55juWu+kMXq0urk4B2rRbnYqYuno4Immq0tdblyY01KzCh2Xw/Est5HUDjSwZIvP56c+/16+0t3zl0ALcGm/0LBoOyZv4mamHyJiWcwsYxIuGRUauDHMTELEves1JZbz1v9T7+mVtlOu5doqafvOoJl2DGIQMxA+54PaogLfJuBBKI2PtMlUJOHRAI01YASpLsb+vXb7uzmjWhjgSqEvZJJt8x/VWWgczargTJ9mT3IytjzuFfcjfnPwdeRYJ1rS1/pxWssAe7dbvcVrRPN6Y4wqLTVHTubYLTWf/eUDnooIJLQgPHIe0qsEr4JaBe/+KzAKAfojph8MoUjwPYoEdvVceUyg2lRaaOBy2WuBLqRJDBMMItyk5Hd05yYLkMZ6NmvxoBk47CLJWTlgUztR3/NGiPq/FgHnMzebNL0uF8TisSXySKSAr9/WJ9gB8T4tLFf6fgBuq5iHeNI9VMMuAPe03ZNfY+ujDktov/2qqmof0+nUuzASY9mcCwtGmgrQMmWaVVao+FkpktD0tU+oAP2uzzzGAWIGVx1VS+ltSRUGiJdxclI3EZbBnlGmSUCA7e5B4YC+IxmHIvVpLQxTF0+USdR1BhDSVCiw1kdsNYjrwN4eKrNbVrJe8ePhcT2HMEeiFV/PVC7qxND6b1o8ugyeOOXx2xQgjzqM9/FCXm97upwFjAesR7zJwA8Hgul5F6QNxa3jHRCYYp3ZnahdbpKXTyfFclmacad0DWqthABasOSBZiuw281yi/aR5wlUB0rmcgnZ7GiMN0VMMgfbca8Pu2QPl0EacPgBtGjE8wFctxGbVdUpJYbo8b6JwH5EgUQMSzXmQUoRI6LxHqWGYkq5hDF9RFao5zt8mczYBowq7VD1i5m9fa55yIz0Y+ygL+uv3UC3GK4l6/U4drAbtjDEjNGKlwRLOu0TfA1bZaTxi3OsMyens+1BLKkIJe+sICCeZSoerTVUYn0bp+WJ9Oepqn2cU0h54mAqAFpilBasZOHdiY3rdzDnOmv+nqCDC/nO6g5wVcbBXstpUSHSSKvtTSm4AzZJQQ/oG1k/mlljGM+6Nv2x2AFnc61030wH6NXuRvSHPu6A8Uhb//O22VaCJ/lTWbu1aiAk5nf/GC5BWrRSRqZadTxk8lPtn1ibfOifreJNgPxP1i95mPcT+akr78WlyA8iHwnWPjejGT9pFebNq/gDfORfNMiY77Z+buGtI8nF7tFo0rvKcrL8DcKOF9g1F/2At/qB49bPCHZFnA+G4KCkpoecxrzUfGo5rMsV/kwIpqJtDb+x1DEvcQTW5SZ/a67Fp7aErn7ChFDvrDujj+yPIISNgkTcSb2tdt/ZvwqsN+d041az5qesihvkpbfVstY79YJo3XLoyOeumAEt1/NqluuujarMBMBsBF8FPqjJgQ65PQGgdm7V+J9wbbF4sQfwZZW/5Pc81/crCIEEueK72t8Wj3b8x40ddLJdrFcU6WlGH5LdpVCbmuhjOtmi0tEAAjSuD5Wp39jYznnyBmENk5TBLE0ETNfU0Dl9QtdGaSH/rSW1cnE79MPhWf1r4m+iHiP6ahsVqkDtHWRu1BgsqTP0dAsfNceXfTeGs1OqX4XYa3QFixPg+rOAH37PEcedjvbKfuZge9TO0chQh4zWyMtIdsnxDUpX6muiPzckXL6iUKStqU2TcIegGfJDOPDTg499b2do8/ld1xanZuwINb1szFm8H0/0tcC1/aIQr73U76WS435gB6CJquB84PsIUGnZlWhvb7lezvHL4PncT/6Gif65jXfY6b2VjPRJ6xYp3h9ym0F514VQ6i+PpS/a1jKN1zJ37/PSE32h0ntYYrWzD+Jv5eYbMUMcGrFO6dMmp0Ch6kXUMzJcBWS6MyET8+oxC0D4RcMarXyuTbd18UVzVT1WSP0zky5/lmZ/ecxbb9KNupdl6VRBmggoL4JoVYSNNBaAifpqW4WCthkUiMqfQpD4xnK8jMxEY9u3K243ID5p8VSQigbf37d+cTESOoLwhIPudmktJRN7s7Wm4ReH2wwkoaUPXgOnuL2BrO6MVZPDD/ulBZjhwNzYcjl7p2RZAARrpbWHQMqCndB5FiRLt6ip3jGlLIbsrig87xczcTrRqGFiWDJ7RdWqku1E57q0IVwqA3yst92oB7MUjf/7Sm6+hst9JPe6fcLX1TbyWnemDWGVF1rrMOZCQoG+PoNY3qBurP8Wg3ZlqlRKj4ttaTqWT8BBj9ScTf7q4H4ZtNxo0NaEo3frMcoYxCq3h7CfXrW4xjMmxBAclpPwgdq9uFoa/p0BEfP6YXeHNn3jJvwQvDDIHygB87eOZH05ItmiGx3F+baRhoBrO8jCkp8tpQYedJu4JJHO6tiM+hG1dqfzJ2jjM56rcmflLbh0qABUlrSYzVRG9JhK1kVLXEx/abAre9+fhwGEKuO2OPa0EsY/z+F38DTgnqIUbCTW4HTMV7fUFTqWRuOQMY8Hd8F53lgg81nhHA2BxFr6PLM1yf+LzJ2yHEOBvb5WCLt687rmF1D7WVr6y7XLT2I0ASjgA+JiKQ940KtGzTAdjvdfWOwqF7NO1mulPXaQtb9phoYtDs8tn2CR573YCJCzsWglGRQsLW/LxQggliX96yzsPPTlxBOlUuoeRVqf28Jsl3FaRx5giBHqa+y+8k0dwudbF9oB7TFugr6B61oOSmj79ya/6dxBY+hXNKgtASDcaHdDkuY2cXZ3iU9ljUgUAFf2cyuZJEvAN8+uK6nX/mneBJQ5vA9rkP98fBm4nzi2f6SzfZ40rGU8Zh3lfbOQyOfDcEvWjXKr/DTVfmYGcnVQtSNym72Tly9iujfz+5GKAVE9Wt0wzKawap4YFE665FrN3/lFoO5+6epfFXZHpG37z9k57Nul7Lj3euPohdYvOnRg59nLYzwJpGoiOFhwu/aQ/TraTVlsYVcwtQUIkg+GeX867Zynz7j3hwX566KnWzJF9WlawcRMCtTDE6Z9mFAqWTS4mw2h1NwU3RIrW6StzrodJO+RCNZFotcmXxipCBo+Ls4qXMqJXxzAQaiibEm6ierNKIPhTgVS3u8AUaROlpGA9AUWqYv495X2q/tEzNGDZTNetgSxV7PjXCGXd0ra6DRUuFJzfQxjL+2lubgA6HuauVYgjbJiSk6eXrT+gLduD35V6xAhjAtfktcjrMhXwZoGhvYner7yFtLxQHQsUVbYZfjF1yZ4o2Z1b0pNF+j4wgozMdbMOu/tYS4wTOaXzX6fJk8fwxebN2mkQPspTHhRG1Vj9E2ekWwPpQk4OFI01mFzxd5pGgwzT2jwnMqHxF/cz/dYWpmzutilsTla7hmjWQCLMSjbj+1v0iec8/SQh/v0ENpDMTghK39vlacPNk0R13f35s+Lo8xjUS6w/4gLeeesNEnQ7UXBbfSRL6HgthR787OIQ+/oddwFWUuvpL8v+ULCNBp1Z4T2Zk9wKusQScfMTi+sEajOvYFlFTqCMkgql8c+RUOqPzqXdNvE5POdssllsGSPdX3CyWE6VwaWW91razvtbeqZk1wk/N3Do4FRzoaFdVzA7wbg+YRvytrkm23s7piC5fgO+Q2765aplMtqUvy8OHYHWoHBgtQcLitB2+aJkp7veYPrEvoBWlBUzKtyMhE8UFrbl5Oca9XXtoSZxSX9kAYnZednnukm46TkXMHxpDTTgrP5SfVseHUq0slhouJnD1ZZdbsOF8P/VM8iAhV7FWcd1tSf8bmvt9SNcTYNwNSFC1oa20KSOMVIqY5/cNFQUpltVDuguRj3O0AveszNH4DQpuZimQg4XqQ0iBFfGuptVoOi63RQID9ahkET1jEXYjV+2BYz3wusLFO6xNdMcyl+6uSCBFN1NiHLj8aTWV1GreWX7OdKjGIgbc4DzkTlo90X4ilHMrUa93yOe+qGB4CiEOOCfcEGGwVGPU5xbzewzOS8bpnnFDo6dMs38E5SBm14jtoCkafYckHyjH+IfmH4SDdLjRHdP4aH5WT6RCHkxxZ6hmipiUx/M0Yjl5zCK0FpaqXO1ef8IjB7/Z1hfBkLegFknjChJCvV7ea/xjy/xW3cX3kxXendj5UAOrkgnDIsk0rRoBrRG46Zs9IEzjk7ac53Lv3GvL1npq7YDH21gkfgomgI7AzkyJ16EIbkjLSMVwrTddixFrvaoydZyGsNlfn6yFd+ADZOQpmdiTQMYAx9NMDoR4ZoQMNZbcCLi8uOhCzQoOmbE01ckkMMiIUXrVBISVTD1ZXRBSgZMX9n0KsePDHG5XTU3hFleLaZ4uSGYzptkbV3asvnCNXSTTpT8m+GqN/5eYOKNRKjExRT/fBjF4jv7sFSUxSw28c3iGsgLSyWquUW1Gx0xNSMLIZawi/xffrxN1ZxORr1jXyjbarGii4QHH0OeVxipwOqQeJDsRhAib7uo2mlY3gHny6O7CfzlUW5a+m/aeRBRc4p48dmFGvTRFWTBVWsAtBDEPxX2H7vArt4S8m0LqM5H4u4D2qchs3Ke6iohu7ZpccEQZdwh1cQg8AAAHIKKZ4Gmd7aV1sgQIjK6+Fjre1josU9iHq6hdSrVtH4Og+8QTiWJpzF+cX4YqoDY0HC/RUw5ouXQnE06cvqXkWV3kcKR/zlxbGYReEiTl1urEJ0I/+cVonsTNkC989R6ngHpr2wBslmXDARn61YfhbBBtw4ptYLNPu8cRYtqhyiNYUG/lzQ4FuqsCzLVriebL/aEz76CEZaGKn8A7+HRGDYHOVMEJQBm7wtC5oF/4iNJeX3fTVuwiSHhlR2KjFwJ3VmOEzaQiQXPb0rIRiqWeIBOwXFgeuWAayeKwvRVlkLTCcoiGN0h1oSXc1mcJhBQT5imjyYoZqZhHwO+Sc3/Lz0hrBNJEx0Jnq2YOBfIYcSZuv24WtuNYO3845qHm7DHpdDPWh+FXLzkdxErcuWvHVd3saN4Xqmsi6FkfZWsFDbCW0nF20Iiso9IZDJ0A5sMZTVbbIl59oJndU5KWBHTKWz9XFPzyz623f4drBLlv6et94xC9Kc6lWRlK0VQ5d6RmRkhyx7aDPaIt8EMsNvSjKtdQjO0Ol0IjcsAQN/DglYHU7bTwPEzSRb+ilL3aZS3fXQSArghRSOtyBh6f8PDx9U99gKCO0jI//HT0MTNsks0Ktbj2h+qdOQk8IiNV3lyE72VDCNbamekea1iF43x6Q7bh3IQYqIt591PSxvfgdEW/es4wNFxeb8YOfwdUQ00yPw6k5hgsm8GKHHmxFIbPK2u1GQzgGpLk0YZ1X4ANYSNAEm0YHtoe2nKsznTyK429Mn1wuloS7h8UnDqPKmaxhXd5yKxDDTdAMY3u/jDXJ8aR6WfurnQJlDBBUYjFLgD7KQvXe5dLzjrnfTK/macoDX6FpNPTW/u7UVgbi6NiYOcaglrOHVCCt+xeyaQXwMy8Kv/6DZ/PtAHizKlJ7Q1XvMtj/+KwbfZnb2JDXVOr3Ma1ysqJiZ63MnTySscw1sz7Q4pgEhvzeupcrbST+CbM5MkwBEqc8uHULDJD5FoZcgNsVVH9PLFN1LEG4hEqeWxri8JEHvLqsI07bENnCdioRpQs2dzdzPbDVvJCEFS9bcurLiFoHPs+AEr3XyciLD9HuO1AINtzlurVwdvaEBIRDsDNFKTGXYNVJdWIggM81LIjqtAtCXdaLiribqLJoCtMnFWPwseGX3NI2q6lZrA51dIljQLMSb0+DeALnCrr9znMjBXhMpyViHPMqYTQXSgTO9cKXVXz86EM/xzH7RWosIKcGZ4CU8kuXQi7+Ms9qz+R6Vim443tK49/mBw242h8lGS/ThX1bP1xD8CgE73/9Fp67lieGeWp1odD3frubryEZQxatwSvGt0yD5uoJ3H3NK2nWDxNCpcjkRP56q8TBIYD7Gj9MStFjoqsUiY6z6gY1Lqt6h3k1WwpiFbl61RXdnxdAhBjuzQi+AA87Qv7wzdmQhkENBW5gY+dHU11p8s8dNb3FgkpzqY6RWVrXth3o6y/HxPiJeW6Wv1+yFIPRZSFngQ3bRH+3z5JXjj2Q+rDOK4RHst5x9elAbQBeAgEiopWfKiAdlYPieXKnY/IZMY30dCUPjYyraoGFhYrKKLrHtU23FmjKNLu5BAZKS8Y0SXvAn0A2Y9UOm8vewi1DCg06WgeLLRFn1nqg0IQRydHKdYouoWSQ+JTgHoUvS8vnilZ09/AbXfTjMfcr5hUnmoZrrro/EJqv86jgzySjtv1NTrhr1dnNILaFqk1xiR7QnZXbBkb2umediajhobqlgHyaGkzBZWY2Ea88BbkNEGenlCrVYjOPtY9MDiZ1rYnwmCRGi9GciclwQ9e2KFVhrwoJDceEwiKImWXQRTIFhMfZn41o7BBdLfjxXwS/4tEFl0kTyHTh5LBdSipXWu8RjxO6sVQoVpM9wxcpAM+C9UJJZ2GIGyrmiOv9uH69k/apfi2AKXPgHH8UvucyRREiv6XllKrFS95JBQpQz57JGtnjBH093WBBXZzokArjM5DK6XHSXkJV6cJudaHxy4KrOhbk/sLvuzj1WdAVLoWDipwuaK3Me5eUYfZDiqgBGlOIIGEijBQYVljR2fyc2TBiLJkCm1i6JMu4KRF1jBWWlpWy82p+9Bi34E7tnXVjVK3sTS8um5p1ePwqeHTvpbOditWsKsYj8dnC0AjkaTfsqMJ0mdHRCdNCpuAPqH+ZKhgGA8bArqk3v4uc7vTVjU88uASCyVLWkmLX4MKF2A/axmimkWEu89l/Ygi4mi5PGe3eydXnLrAlzx1tEgXE5ct6ltROYZbgWX5RZcjNRaVycA71nnXruZuoY6r7erGbwqVCHtZfPQDO/BT0IDnubMNMZEIP/U8NYvN1qI8Ndx0tD0CUBlFF9YWQtT1669K0irVhun9b5xoET2Vnw/lZlQrqZG8fttoYOgelfn3K0/bNOA1N2JHXJGZmxNnyQOKFN0lO1LTiU+mQ6MRA0mk6iGISrxd701iFCMAdT1vrINh7SlJ8fXPkkpBQL6CFbGvAz++zdJzAgIYs692flgsOq4+p7oYXQMGQjmb024sxROTPD6tPNX5UvTm+T+1S3dxe0liftXz48I713u+ZN5QbKSUSdP6/JjHajcJ5LtojfXqPE6l5MroztCZanMgW/DhGcEVGFDEmoanxVWR/GO3yFwIG8w4U7NQU7UtxN0VoqRC8eoSzpVMnlwgbW3ZvpalMn+BfqDnaF/BmnTgQJjpqz5v9sPPw6FzonYfSzeek9QePMZ9MWO0j16vo7XdwcI6m0u/9XrXitwnn5VrHhWrzVnSrwqWJOtTmPauSdyxNDFts3XwjyTNyP6IbkwxDzgyNUgowZr8qJgF8Qr9mPycqm08k6PYKqNRh+PwbcROapi+7cJyLTuht8plrmmb7/9j+hbiFxc66xMPDDV1NejdHATamB7c6H4Fbgosz3Fvws9EziP+b4avYhXMyonbLsJ6P6ujWms8FxpTz8RRsie0GxLC9Vj451535apDWpmC/icx3zzWCbo9cnoL9DdPjfu5cl8FMRBOS1BcL0i5/rPCoeuVn7ope0aukrDO0j8QMTo/Uqplx+ZrbxZYYQPz9AwC2FNZ6sZrs1i3YDjS81CvmqbYRDXeNCEU+PgGNPbTGZlDXKve6EExh8eF7sBOZlus2e+/bXmOtSB6R67v1b4AySKZh+XxVsdwJnE31DcRxnG7jxb6Jc8yIHqagnvwUg7MYZ5TWQjndnTDqx9ggnf0OH/PheM8Cl4GXkT5tmGCrDBLb2I1yEOCnDTFMDA28436+inMhTjRQvc32VNtcy3QoTrpkoudNaStWtqsm2zFQJ5NF2MP62Oqv3jVtdDIwR2eQYKi5qKfHQzdrt6TBnRzEC+dQ2168+6J41d1iETEG+NXH3Eoaax+xzPmNNLjMVQwa4ReTKyyErho5WwoQ/h+TycKltWLzhi2bFJNK+nvj6VPqVX5wauJ9AjK4mX5NZSsTptSGIZZ97vGiZ7DkW/0li9T2pCtuWucDEzUgGldEXRkq5lYt/LnwTIP/jm3gwNfuj7sB+BWy+zLBsaUazAHR5hBpaBZCPIRCaxTIVxv0R58lRCjqn9KD/4VID5tU/FmEgYWgRS4g3iMiZfVQJGuDMWy44MLrUD0xNENtbCcQ8MctcQYChAmEgV86wBJVFKnYtK3TS0xn6aD39bB1ZkKD3sj7P6wh3FTOwV1GoZkIo0us2JOEudV8RUHRhji1+ajgff4mEKc1TpHwrwBvCdos4pKw2n3a1uyZHlEbGKXE+RUEPO0zNuESj+2mZqI6aK6v89DJljdT5dJ9iYlJ4KWFyVdmVHrBRZDaae/mGI81QYx7/Q5wlBEPgRrM7GE593Wu44Rj753RNtWW/F6is7hDVA3MtCyVKLy5K8PZl0vXUh2MTdPB0ugOclRtF9Sdm5akgzqam1jmzgTu+4qEm/PDb4ZlVmDU0XXwayHKlaC5QP33A0qURmTrA7hwKaTaNzObdy6TfVHbWw1NUGaYF/mgh/WkOroNCkZ1u/Tdf/uo/k6WOD9Vo+EWI0qY7m+TUIvKnFfNkq5dbOmA2tdHCPVmMN1QrVfYEGKwRcF4vEYIHDyvynxXVL4RSJ9n8eAzWbg2YEjjfbQNB5qe6+G7VRUeUYam8N7IhSTewZSKYMAEIa4zUhXttG465IV1Ks27zpne0dt+uSFW4WGKdyNiuBwgAXCT8OlqIaf9dExyj8WPT+gWNwSbOAlOOo1X9cE+phIeLnJWxhiTeoAjhhWPVX2VGPmh2F0Wu56y8usCpcaOW0wvkb39i0anaYvU6e0DDiZeAVZkOdHVoSFvmrcf5xgbgUd1IAafQiPWGrJRP/tB0ql0hA41fOkUKJidCOzTO4PGzBe+pQmGjasjnP2a7mPOJ9XXZeajXEomisPHU2/sggvyNMFH5AVuikP0LWWYnldY0GJrxgc65aWaWFBQWct+ZgMR2nFKw/E6uweDjQHDM8NdkN5C73JIYMckKsZD9ka/be8k2BRCbgFk4qrkPezP1G8klKg2flPwrrMRHEOsp0imgnhC6IlFliWH/mYRJIE7brdn3C6MsE5J0ApVngAC1yQM53rPQI4uLPsan0Ts/l6ycm7VmjYkvpO1dufjDkmQ0o/wGGe3Wf22KyfEFtSkKXpzKQg+Qs8i4/GifsSSOgXcDTMU8JQbtTYjKxgVKt5+yBSynzkTqnLTWMZlZtG5gTlf1kLhb/p5bQwwZF8JzSZfbff2mn6kK4WjL/yShsSaGSbs6Sp05C7NDRnSMVVwP3tE7GaSZQ6imbnQa7yHp21SApq9sGxJdwHWF4QX1Czx4K3Bn3E3qLa8PM+Lxf2vDqTaDOs//3iWRf8zuGPkIoOlRCvenc4ICGTfVjGP/J0roObsUgeLSFzizgxEvIlegKCE5V6fs+Lh1GZm0fIkVLAfY3pBbKqAs7tWlraLFBOmW/PYoYxUrBGid71kugYxHwyGvac9q3MxlPehghjWwP3l6Hav0dIS39DlbiLas5orYOUv0yDJ3iuh6RRQpRZOcwaLQEaX1QOZqoV0jnnSIghQGK2u/r3o7Pl1/uAJMOPoBu9lAGJnV4NGubamngxBlFIJOrp5YV5uiBknZZe5ChSYYrYKyu1MmE17huSat9fJqLFt6Al/8qNA1yW1XFE2Li0pRyGic7drAV1QE58w4bpTdXYrbtL6W8KqkaZub2dceHIlhOltLDC0LChGGW+5/zNDuLjeTqMK4KcNbDv+QnWHu7NCq/4NMq5keuydTNTpr3Z22TqaE5d3cObGr78nr0MUOdPUEEoiSedJaQawqncB7wK8lDAPlFQrDVlGErVAqVPf4jLP6C239ySYRkq9vKIHQYGBLm+auO/njNBFf17eUxuriWlVhzpH4k8mqwaTVLmAuOeQUYXdhLaxJHcGx91YsfI8wlvUTrvzzrQvIMpVKbXDjAEwqSSmJjDixxpvyLRPpFutosK+Jhgodt0Ga+v5P26dCHnWZMacGo/ksaadMhW7HxQg8m3zzACbNlpaJx97EqV6xCISZuzDuPzH/AHqzAd9DnfXcl0HYzfVHm+7/F4Ghul8IO7fj+3rFOPAALFDB3nGiogtcRNlqxvJIwmq1uPeDsbLnO5S3dF3sJOcodCWrWnjflrZytUvBS1uoE/JjwriLSqios+7sDukORZL1CdUktUy7I4pGKeV0qZB8xlWMyxIYmLmZXDEDnZXOgdXiyPwS3I3YfIIvOYGtcRTitoILlxLN7WCV3/A54ssvUMoeSVBvhjY5uyxhxwjCCnORxfDt1AB3/Epx9aLXykGnjgzBr68XPsJMP/mbw4krU/6tqfDEOaP+ucZqa0JdpUBzSVe09DpfBYfUCyyKl8rs4ojEJMqxnV0Vx8Nq2EM/3eqRnar6wbzzXOhHCwOC3SvjgLkICTe/1zFS8oCyRGIib31acVj8/vxNNGLMi4lEBsyWhLjA3Jap8FseFACQ2OtcDHzY0F8huSeK/IO+/5ykCxsYkbbyvv7Af0dJQX+V4wuZk4GS5oVqUiJUo3UftpA04Xo0vdZkZkxDcw1GCmCv2KVSt8tZ2spdzQ5dBUljxfEEYLEKUoerGqvfIlcS0V5sCLISHehwgBe0RnQCknJsjcfLe4qX+JgSey5EfxWDcpROA7W4CIsO7/FO29SLtC7gPI7Y8ZnoJylR6bB5Nv2vY4kqnmFdHBhjPh5PWzwETxn+v6Gf+fq+BB7Pui+VTmCMXnvMSuoTx9vgFp7029RJ6ORdSnnIF/RBGiWq/D37SgcyyiN3lXZ+ZaazCxnCv4zGFTo74eNB3K5TLb//sNcbA4cigErDz4yOHC8ZtYzMPdkQnsEbEua7hn0rRj29H2cedaw4Npp8LofMj74oP/xfQK/6OVySP8dS16u1rYzjCzlkSK+rl3fTAOTMPI0HCUtXhSi7KNp76pHXKvISo5vXEJixSIcLJPRjIj/ixFIRklrG4M6vJm6sRqY6giWN0D4KO1G4aGwFxvxhHD4rLpuPi7NJeRBK1EWQCFpv2xgRT92dqLYdSj4eWt0MKmXPR3gCEQgTg5/H+NkUZPb9G774nKFBduOuleLC18ZnX9QNVTgD5DWWR4gkKXtFVXksH7HmIh8kUM/ZfK0qx7fsKsS046629lVgtjI5BcoqSY1ZFOqaJAcwirExDkKn+IYMm+Fguwgu7SNlFsamAY0u23nD/gw9/hEqOGVtnPZL0BPxkNS4cHw/F2XwCTm2wLb7H4yyu6FpHrsGhhFE5uimgBjVM6VoRe4F+1TIbpsLU0LoLdaVvNn18J0Znz67S0OCOwlYK8QbnqdvsTMrW2eJgVkJiP88MI6t4zijc/vuqKPKnbOfR6UfNTCmiryGvBmCgq/bfmDF27/IfziHXeuNLQdmatCS9ViNRnjQsLjd7lSdaLxZ2jbxbSfD0yzXVRBq8LFaIKPmGsN2ZL/odGSfI7Gw4TOXt/uXfzURs/ZvAo5grugGO/K1uXfQfTem9Q509j6UBYTgLTGkxCxNiMLtafrwetPkfUWmv0+cFRzHCESyW4jnKiuWZ02WvFpXqcl3G/Z1tc4VFZSrj6yVEo6bBg3F3Vz6y/tfvpUebrc1BAV4yvrCevhOS7qG9LM0jGD+dxGbepU9DmrXC41PdztHC657rrXGRxr7LZL2U96Zmn5lvgjAnIfV+NXaWRnDl/W4FapgO2gD77w7TcUF1FHaIEBc2R+Zfcn/Y1v4unNWJ8NthcB7ABsFPj1FUsifuFUNYVP+L52Ci2pUN+o2UE7ci8U46+FOIkXOO7HW9b7POohgFyK+y7lRpzrGzSwWQmZokxO5h6rHlMr4QSdScNJhc40Y2qcx83EO+G91jhOgKQ/i9sRf4zcBzmM6a+QZGdrVUGFMCG5O2Lgd8NHP99fbm9M3JXVMwMPCWjYXihGRySKFzjE+lLJ43JMDZ4qpv4D8p7CqHfUOz7Ehy1DUP2wkojdIeTlHjLXmY7P1yMql8Wcfi6AQfKHz4hl3gI6R4LYC8A4LIWPLL1I+Cv+24gZHl83U/Vcm+SDt+DoDgmRltVEs3910rHA0dWsOFaJXEW2v3ImU1yhiF3wLe6LWnQMcKMYex1vOKC3LhOCP7pebX/QxTRNYZi+Pzi8mo7e3hBwLqSE3KENNZhbA4nirZFonTL8fAh7267KJIjajyJLkx2WNzaa+IEBU7Muy8A+eJ2zSjNi6TFsh8B0NQVDVxIXgYXCnRUmcUOXIdo+7/DBBP0m8Ke7NPG7FU8Gu8jcmriYtDSheOTCaWCkQX3BfvE30Pkc0MYPvb3g82MpXU30A9X4yUzwcsckCnPuu4xTo5Gk19Po4Z+X5eX18MdqW8QOH30X8KbmyBXPQlsp7i6yB1dv4/Ly33K2lN9JneWko0Z55o0KGM+xE/p0FUMWOemdw4Z7lms9AcROd7YPXbgO0lMYeHPxBVutkBQZREq7cH2q1w3+F8Xp+c6iDBWUuVnm5/MizO3abloJDDa9ojLaMiYG4l3L8TIYVZYNKD/p89k6jOXePafzgpamz1qmdbMEGZ2gjK90eCw7dguwjVKkbbDsQuP/crp1QiRZTPXwmJb9ntAf6L52UUw4VkIwq+4D4uiQT9iMvmLF85nAO941tn7tbh6Wj8l5XyOcM476Mwfw+PZzXlCK80N3zVbr9mXJYUlBUm0SLlmhEhORaBa+LcmzJzW8LzJmJ2eClS/8coZiQDQOH0wcwM7HkiNquLV3nlwiTOAxsqkf8i31NV6hfM/p71QBmG8r4pNdk/MIlFkI061UJqz4VV7MUM8YDy2S0e0XTAsB5o1Z+moQGeFcVKQO9fz93rOSiixIne8Sdp974EFgUNabp4/nPoOGjZFaqD5fFi+VbC02JVisXk8BCj2P2h9vEC0VlZE/cfaKR2NwDRPjjM8BMM1X2mtHtDzOA32jZLhVo0fn02CaT6+Eybrab7HXOw+OBmo7nmQg/8d/RjPq6z7ZufiPED5kV5DdB9/w8oii4J2eCgn9oMkF+54r2BC+SOTmkHjloL6QO0PcWDoa/jLp0hQPN92ztvjTgNsyFpm0Dvlpavdz9yzdXenvjrDRR4YHoE+EnpS3xi0ZjMaZxVG/bKQntSwXXS7AgYggzuY3MG9NTrjsnWwyhjS/EMM6QHx2TFLXk/DRL4iDecw7rBf/IzcUiwfR3PgSnTnXEF+ldHIM07gMsxGmqs6GISDk+2k8WLjL/XLQ63f2UUpcw56LP3755Gfwy0ZiEUmlP3MbajYyXeeG2Aywa0cmvzi8AJQfmf/aeKDGr22U3nQYG1m1ilS/GAGrB1LJdab70yyw7nj/kSpBofTxsnTfjXs4xxOz6mkbMk4KUNevRLB4S7alkdCMJmdSoSKARzRK12RjQBIXdEcT8LPXR5PnxO7MXlau89CGnUJxwOlHSNQjNnOdNTxrocONUwiKOyBk0jtEjUQtBFybAHMae/tYw7nyo1vyfrC9OmgKWl5rM0Hd9ScE27N/APNu1bJ5ry+gjYsIyxqOCTko3l59NnzWmdsiPVP+ho/I1wLcqhNO2mtLgX7lSkVPrwUi1Kl+sFZLAM/YfhJa12PgbsIJ4T5CE2NgcDLGOlf8PuHjaE1/WjIbcFO2DbK+t/QeI/P9eFvxzb8AtUW9yVB/fQjz9iJCQve8RsFZENgLaF1ul5V8taGleBA4UpPLfBsKXo3oHAKchLKUg1x1Igz48llUKQP0iGcGN+iAXmPJV4Hr92a1YtKCvmFfVRXCG2YnLnv5SxhBhpI8DSITu5XEh/XLJ1UR2FDseWNHqsMrPZmGzZtyYkTOdJc8Lz22aY/3je0V14uIQwmKjRXCmyc7NDt8RTMG1JLIQZu1pbkGQqHk4Ze1Az18Pq+2EjG5igiIBJ0QsMVCekQRcTZkwPukx5EAWx+ZtQ78Zbu1XANfZRKzEE7dbR7corGR41e/K/gI48+II6vaM5i42Sr0CXJzJKdkllFE6jNcWW54KV1m5aFuAP8lT56aLLFydX2yWpuZPiZLiqbRznDQ+FGsfCLxPZF9nYdA+LFYthYs6z1thDuIlFiQj22Yhns4q4LXH1mI2BjyhEd6ELJzUPQu26Vk62JCxIEVdW2C3lRcqmlosiX7EoQe5d1ahj56aNo0brC/w91MAkZIzq3iRT8AEpTSqnqJU9MnQraNMUJor4xSxzwKsYezJ4p7rofxVkv6vaf/LHtsgvPfzfgnDPhp3Vz7yvJ5CDCnMUIPpKCq5szGmuaLQahV2+kkRW5/SGsn1lck9od7f63qfYea4dyLl6ahsfaQ2KMCQX0atriUDIUZmTiFb51zYUqJ7v6FP3C3//p4P3EOqMG+Dnl2v5PwpZeKsPDJ+7m/XrWckscaahH5YXHING6tu5XzlyP0UOuO8IItcEpEYP7brWIZHNWGIRmtfO75s7cn/Cpx5t5HXE8IFXogQhjQdzGWoeinYGZymo2WbV3yh/SIBdbqYPzarzxnBzbEfTsJy0e6kOvSXVdeF2oixMZrGDK1uly2CQR3QZ8PCqeTu0FHu3vTi1GTA8L2PvNX+3bC9v8vrQuBqwSMAFZp6JB+NWoUKstKYKR0i7hSkyBulcwMFKp6o1NYDOxVsTEtDOBjdZLeXdDR2ZERzDRxYXMzFyFjHijANLlm8kpgUfZYOi5CIP5WXwZ5W4jW05Z9mPj45mgXQnV4QoE/SQjUGGzJG3e5tWn1FOlh4in+crhDkNAhBRCsjz9CVxxmJ3M2f5zsOZRRPWtywbAOSf6QCr2RIE7ID/BZLA6dxy0BMJEVtR5dewQWM64bIC4+fV6XopNvOwu3jfmcA6Gblt16RopZ4++Mr5QzB2qiWvYf2FgELn4hOUyxs8fWBBgMQzTm4LPnK6KuvPMj8OduLGY3PNWpn8IK2JE+L7jZJagl8JjGWqNBmuvTHCu26kLwudvfOWlJDP6N1M4im2/p+r5E1OhxAgZ3NMKOJ8S5AVPW+cZqPVlBvSoVCRmHh44ZspoMvGdoPnirL4xtHsOryEvKKlnSq9pUTP5Tu8Kb3n7Op2gKTz4ATeEAPgHCcQJDRhFDs1nrGO6QAbtoc5oJLcR/QeLsgZhcMxJmk2KiiNeS27DGFjppDjVOXaGRBOder4D5SlUpunrCkeluCUoMBny8hQLwVGym32KzJjCQCuEiatT0p7AZZuJLmupiKys98DL1oq5LFQLANcfnZs/hV8dDAZz1atmnEiSphH6TYkM6OY9wXFxV3jS5su841DXjQIVngm+vqnXSmeACLYnrjjmTvxcv229ybAN2mIGtNtDwaUOiXC4BmvOehzNli4Gc0DZ0AGYcGA4fE8XajBTp4EZsQsNbvmFSbtX2moX4E3KFJ67bTKU/gmHI8QMvSTpp6Hc3OqpnU5TG8ut1hgSrP+uCbwBjw8/3kB2IRpBTcfwE+Mavn7vqS3bvniBQIdBlUGASEGSFFyu0SDpkvvnUyUSFUuPWSt1DWWLHziKq5fEEQfQrfaW9lMUTWrEZr5xq6Q2raTDSGaQ3jGhpPmVWm55CPLRZ3eHCw0SzrwKla9piuk8OM17FOqS2GzzH1Wu+MoIX7Fw+RmvH5kuQjuNbjSDqo9chnREqlFZ4tkYyimOgux/kwha6/zIK7yfQtQRLdDP9b1QbUaackkMpgSjd467YnYngL+jkTv8EDbf0lATSS8ae/DyPGPHyrySunh4XT9L2mJeDSdKhKAXdyPwQ6nsobiv4SDx3xJ0jHpSO+fzxjtz5GWUWB+OyXv0NmP5jULH+hOHts3uoXxBAwV9/KoD+gulEW8cLZvFOQ+1hdrNJrVUb7daGLJOQljwSxHaBPLC2iGRb2tPWa6jJ7oDEmMfQi26h4Lu/aRFrd8sV/Bz5vnGct2Um+CZuHfkCp0Ilpx6pqwbVgsDQY2DZlDFQC/f24Jus4bv5GYWBFQpFyuMsgqMuoHkvgZy4Rs3zyh404BpEXkn2JFvwbR2y6BRqrRpBcURG1dagDou1N9WDm5LNoJjOeWYrxdod61XGLaOe/ozEuHPWSydNJlnXSxz8DuVQqrS7QX9rqy8dTClcxSK6IIZK6NpGkiDkAEGZ8ReEHrXSqueq9625EZuagb/zOxqoWqbmrYyiuTXTjbtgkEaccs334yQ7FL8FAklF1OJqYe/tVy3i32wFD9VVUpkTUHeKFpk4HLDsdUYn+iN7+ZTejC92UzAEXCbw/p7q7o40zHB3EVRHH92bT2NUsRRR0+NPfKL5HCkngA3NZ4XkSdp477tqQPIgYQGyorXn7MXbAzQQ4O8N9gn68gjFBxC/sH+X2dTg5Y/plwRo0/hy1wQ6Wejt4/aybXBzXexyWnaeVvPUO5nNTVYdS5fv7ViOD7+Tmf6kpltUnO5WMs2EzlIrrBjfcWMooOuVdFOMH3cNt3MjfwkdHaOc5JEvUjHbwoLPG8Wkf1CfGrtDlNZ9+gcpTCDpa7+9p02P7+mYnQiWJrUGst4c+QMR5vkXaeRM7JRfRqvMBLCGoOXJTWkaWwxPYJSgrHv7uZB7Yj8KxmGKza/areK53D6XQFMcN1H8vQI0BEof02r8ecarDESTpORMQLR1OpJOfvSA0kg4g9Cwixa7A8lrs2lbkSbV+UGppd5KIL7m3+zG0+BgGuK2oxbGdipaoTZb1Z979lojl15vFCj0IUP/XSXpeH3obM6NPUXbwMfaPgr/Pa2VzkSxY9swTg+Uj+w/y2wCJ8RtvCt5sAk/7EGpHjQ9jqM12pDMeuPUTIvfbDG0+oskIEXl08kc0kWqBR3XtKHPIpTzgx8cvtiJsHIWahenLuw+ILu+9Yu/QyMjUI6hp0ob72+HFmFf8DZzzsqFc3Dtzl5+N77coqEZlRrrVV2GhelvaQMP4MA/1Q5scZAuSPb7sa+i7de10cy2VLGi30wX70EWaMITOSHXJ9/Bz8O+C1vPxJODk2Pj7wS3HEvzXZhtBNv0PzDS95/PB2Ma30pL7Q19kWfTKozrkviIdIfKhyJx/iY3BVtaw/bZEI1fc4W/HLfdNbz77snu+4kGg+zuKYAY/zK1nAKuColZp+VvmsMt4BgwnSjTi4z113UaomI4ygv4KozJ8tLScgkDmyuBV69smmoqWJ5nGdDkvwEpusUsFZGLa2ujgTNFZUs3ifvMZ3qc0IjrgyFYz35Ed5uOyMwU97gE742dOt89DPbewv6CaSJMM0ZWcabeIEL8cfmsVWH5GiE7mYLe4OkdEK/8JjBkuVDRNdymSDPPnS9/iWSPKwye2BkFUGYCv8h6g5tTfzIAAOBs//2jUuOJmron7MqDG8+oioQn2I1IenebM6BzQe1AJc8ZhNCHFrqKdMfANc8WrT3IAkL8zyIqH3JK2Ln6yW1P2LPqkeXaudtnsmqfkNeHNbUclB13q8kTYzLQrdfMziuk44ydxuZemKVUDr0d9QqpRrs7qtJa5XGiWioeYu6nu6mei0N6N35qKzCMMXYTCct2BTUaDJg9I98SeAF0T1Sz0Xd915lnjLL/MT9iSbc3/3duNuOENt/jU0hFw4maT6YEcKyvMNtarZp3WR2Hy/TkEGEMLCxFWqE2j0pcT9sr569kXzPVoDQg0pBlACSNhotgCN8wXL3aIPrtyuuHlGxrxsJbcPaDnJt5XfVMr/nX1xi2iSxJyX3Stgje1OM8vBo21nsFx5Mpya1+w1jj1QiGDIidV4VHIMki2FfeqIssyYfn+P6WVksQPuLb7X1Cd3FUPPqcjuLmr5a5QVKDmzGk+Tt9UQruRyYN4DPloyWvoFbOwgszay0GjDOp6+yFo1wupHgzfKxuTmgfYp7tPnIYsvaPKKNAF1GktsqaZDbbra0XB6U6sANeIOxkGuMcJgR9EOQkjo9/EjexJdjNU4hwT2BtKEmbTQi734UCgIrw1Ou4paAAMmucvpRTFZzATzIMTsD8nCR9aHOvAKVC5NRHQGW+WIU0L9QWyaAoRjotH62yO1chCJaSrstYNhpSm5DrPwaDgfLAWSFhgSmu42eFpFPiKLoae942J6wmFokFs7yXXJ8QT+KuG+BrVgNBrF5NwHdb6pwtIce4RX5nTNifxYBnagfpDJxgLx7FrG2v3oNfSvp9o1XJanPGzBB92x1ffcTGIiy6UR3aXPkUXCSAqczD4G+FaxkNQzMAn9JVOQPcSDzlmf2K8SY3ymoK92bl4+Pf2uUVovwqXjqd9D9OmngZqcU08em0widbu4ULc3PHgWd5rLF6U0uabhBOgoFpjpjujdYQnEPWt1dQN4lMj2A99h157avSyMyqC8QCPWdq3QYsH83HxV/oACpzuGmksUVUU/htIv77nKaGyjDxr2zvSONeA/dCXSSuMZFGJ18i+Jk8yj8ZYWrpjQdBzoHVXoDosTwIQqr1GzF1Yyeirm/mA6HUfMhrnDWufUnEbUJr6G24EpUbdHzlE6Y+dWPr+FcwDAqvUCJfibcf6J2CW7FQb6HvtxL7+JuY4D5ntxv1FHMNQ+vA4EkohF0dyYLylrSrMhDVaOgTTnWtEX0KGmM8hc2woaMHrn1pDWRs0M2gHT3Q+BdLVR7cDpABNo1V7gRX/r7dK8OOXyfqIZxpT1nXrtTDCa9ElY2QE1yJDGpfz4lwbZUdVNDMSUAqxOU7NWIjlIQMMurjw0WwW3i8pB13ad4js3/bX8Ea+QOhY/6HWLTZocq0N4Ml+0ri+2K4iFRzCw6BN/TAWqV/cN/+knRh3CDFDaNTvcEpOHmHgpgvq88J5+FeWuXYDi0TJvVyhw3dX98alnbvxQu3yZXZfzo2jcaoGhtVVkKmRrofXgl8nx7LZH9llXAiJGirSbnpzLTSrJFmvkQAkgECpsZImq5t4lJ1wgB8uNBgdrMBw8aNDDfc4rbwLg4PfTuFGfBbqUfHImXglcMnWrFk/PfwZ5XntBFkqLJD8osfG3Mj2PsqUGkC+U/ouQqipQsBGk8eS08DyxKn7CwEeVN2ZsEUoHkslmIo2A4Pg1eXgG+xKWoiAGVLHckQL0RRGBHmv8z+8B/K614LoDTnMGn/mDr9jUxFKQGcDRtHF9AEq+o7MaR3O6emzPxuA5g5V1sns0KbQqYKjv4ippP6TuOPfwJfnATkPy1d6SUTu9PRjMUvL25qzJhDL0t83yKequOeoIkzSIChB0ywH9BBAXImwVyqNC6qf7WiWb+XtZ8iGz62AIlAOHH3Cb1fjl2r7x6AVSUL/0A6QGd/dzi+xlwbu1PfCcvW10VwvjIYF+e6gIZNV4RFy3PMLcsGfzvlGtnQpWLlhepI8Oe1iN3QBRFIKphKkvJBJweo4AD0ETGlM3mZ2zXNt9B8uYBMA+5WGib45w1OxYJl4w5mWPcLsOeJprqQozFyGKnJwhgyIR2u6e9ZJZP+mWa36bQOeFYZflUbF2sEo2zVhuIsjusiipp7g9kMrQAzpT84EbN0y2b2Cf5xIoHWVLy6PLPStp1pqNBsBzRy3HXh1nMG8/G2tMQ33Z9abxke129Hkoy+mTYeV3gABD9bYtka4J2Zg7GPekqsFA7P4bZILOawY7DfGwfIpQ/80VDvj0iD2FP2CFFrcm4+ypK6CyfAHkfXLv4wvkUL+YEB/jz9QSrqJOTQA7k09NptXmXnaL3Wn0Nx5oyWpTaVjrEKQO9uG/TRc+Ir5znPGZYozWXryo8aVnObrBX85cHW9m+Rjis84OmdS6kqqM2uavvXJxiSOEb7n0uwKabm4nJCokaihnRx+mRBBgGEF2uMfwts+SRAqZvq7lW6vSl7vTbq8tSCv+6ZWdRFjo/dhRB5Bj6E1BSNZ7DrLZJR/aqOn64RO2yQ6ZQ45h3Q0tlqaBScYyi+g8VNQjL8MZ85zI2dzA6Xqn7gFIWS1x4mV2mUxhRLVXk1WixQD0bYpELGKeSsbYrFD2WQ5w0KkwwtHXk05vE/jRb59irxK2jvncZpWgnTBwdFyxasXL2qSLKp/kjobuacBa9etiJGwIR5G9bUTa4UK/JJEipFPTbsHDdi/8nFfPCDKHl9daxE+nQ5nuZlbbhpktPlxY4h2MeuqlyuuR0w8De/nqXl93W+vcGFOOxUSa4fhryaAamY/qHtvQLF6IpT8P55ULGc+HPV2byFSi/6yGBW6iO4HkxkRs0CjkJ6IOxZ2UsWe8c8Wy7jKVBDHhkwNgOdZxp+aHWnyWyyhptbL1oY6WuhofFIZSvVYbBltHuD1edsNbyzSYvlfOsXTtl8FAnfuvTBsVXBAWdvLQKKoCN4OxYTfrI5nIWVMEYxYDUXLy+hzZ5DMBUZJjEBxD3UQcIEgsEaBuYSDbFgiMrWlw4kW+K56dSQ6O5SF2OgQlZt+HDwJJv2KXv/XOMf84CcEiF2EJoD8nVp4CUdenR6UczwWkf4nWwwrxmvnu/3aCbJDQogHqX1JjebHZJTHVpt0JlkZ8LEG/iMD6qMOPTnF8Az80/z3iskpa4q/aTbc8FUJY9FjAwfOgRIbs53s/5dTyiYSdlNZsGqBhmaoG5/xiWfyL91vt+p310wzY7uCa7EZG5FcC/aOQ1BAIusxsAFKkV9wYajK/J0645+jX82wTlodBp2ZWZ/bAdncQTPSwXYHpJxkVJTveibDlwApA43oW/T0iScTJK2S6gKgNKmk/bO2qsJAE90dbg2U9SFhw/Mfwz9wGmjz/Z/tLOxHJGAH5h2S+Zg+5lAGXedQH+NiqQgMWsD4XekOh3wNPHx1tyHPpXuLEnCxINkwvs60Jks6VD36bBt3MI1s9ObSYkQj7HJ49lEj5Wqx+R7L9Ofyu0DuEL6hyTiUDcLvreFrZHEdpdjby5BKrbcKh1XIxQ9rcCPCfJ3VXSdzDuW9XAUjEri3Tq69NDyPdngg+W1bH4pxGlnq2PrrcDmbOHyT5e/czUzY3V8BWnr3StVAeFXnZpF6IwKl6K0oh9DZDiLujlrNn0R8i8M7bdReUEA9RfvlzZFEu/6vI2FH83Eanwij5deJxrBreuq7l0eGTwcPEMV3y6o1Mplc1wkZx4CaHFwtVBymoE+AzZOAz9hM039y15GGqK0s/tganzHUcHCQf0T3hPQBW+7wRE64Qy9Wvv4YHhLh5BQrsGTwGn10Kqd34QiH//1BtvrnMIb+S0/pNbeNi+QITrUtVh02tEW2UcZ/VEqk73bLKJ+fu4uYblM2AELbYxP2lV4oNpE/80nc6qaNOtQ1+xFB7YrwMRelJbAEi81u6CtiijbkPedEEln6qaW0oDqpYuagv8pDYSmOvru3n8+eUp6/mRzJ8cVm8zGvWS/5+IahgU12EenAjk1SEfwm92fofl4Zqb3nVi5GWy1RkLRPSAQeyfhp+CJYXtD5tQOBO0wR9GNry3v/ClUfIc8klbqQsj/YjeV/xQBn9kza7AmZSUdqWff7NJTCpxveW15FYdHCm5kgknUH11sx8nAG9yFNJCgcMASgMx43O6hsjeQbhMBrPDHf3CbwrJbwojoFOggDpopT1/p8mkHEdmywYz14EwU6RM5yLcjQEJ03bWU3CReEp6esnvSbWCKfNISMivuTQsNljCzoo5oYrDe2wWZUEBkowzt4lAeXMvob1IRTKdYIqTxjIqyYecLPynVadfl9hN74T5NgSatwvaYa3Km30aEAzDGbR/gRwDUiiiPKIj5SElvfLhZ+xTfE55OxXrDMOh9gpHPUCbAyDFFBd0D2bve7Cagq8906fXGvbo38j3msZXdlj3yi0shKrGum6P9WucL2YxZ+JJdibqP+E8mlNuJm470czSd9D2dd4/M9bsA6OcQREq/vfR8gFdE2XboaeJWsLihKYXmWb/RqFlNoJa5yjY9QiAbw3JaqKosXxeWXMFPc5DcOmr42gujZO3r/1HxBHBxqA2BG4YBQBLOkJNW47J4xxBmd2rP+5Xvkd/nG6pN+oJuFXrSas0XIluxAFPH1KCKDeghYHTiNNuZvunNLzB8/AR/oQs3O/NlPG0C55TSrq/H0+QLYkG1aQcdFY9S7oPs9PttPza/OE7n1LEoX4B8O3e4kpNXsnPA8M7rNAuNvaQfQE4Oxo9WG+ll8Xr8xLcXnge7W9fn3T//xdIfEl+CMMgaUadd/oEkLfRop03kYg91ODq8V0lFAJ1yvd9FfGuY1PsYvS6S4ZX/18pjTZYKFw/js9WogTUYuQqAOxxnapWsyJ8iaWForPnXy/qdDeYWBdS8IO6ArEtv94bUeGv5g2+m1RK1bwvyGBpXSnBa72/VV5gXBI7PxlGi+aJnYNAM08D1fsKZ0iS4hGAxffiWoPMKWC82dksOS6vwZlukOg5jD82OQ1qDpZUvzltO5FqrUd1vd7dfPJ1e7Gm21GRRq7ir3FmeMkRkoXsLyLr86qWyHt6Rgp6ct3VFs1KnU2tZzICi7LxD524UnSPqkE3ZRqTBbwolSpPediWFi/IIXqkCX93L9XGpS/6H8+fEnVAhk+GPOQwAjZ+3QCluD6kWryxNN2rUpz2/vv2aPkP3AVBGUe5kbYYALrkcV6EEEUxsDfC1sYInsCCydMEWFIsDfzRCj9YV3ZAmvsI/4FohBHnbISIqJs3l+5X60MCD2fsFQInG79PwrUlXMiz1mLswvyIBkFwhQ5rxEuNIOMEGnJLurpgPQUmiSzracVsc7Nkj9YYA/yXmiCCuvHWOdVjLqT0rgY5Fm5Wxis/pEAiseZQ7b/rjSrWz0MOPrCyMEwHWyTJXmqmP2ud/z/AEfL8S3i57dxKxezqT76ez8b5NlyZOwDQ0LQdXnKm49FB+bha5ibJm8Az3tDxSZpccVMah+wjHF6Tlp6CUngQ+NRX1JqC5VcgUNUNS3E1ma7GrUKaejlXSJ0BGJeiXA6GoobXXnpcX63PkIwFngSXyAzH3PY3k/qCDlxPemAF8TtFE7i9WU0WQOJdZafpg80u9LUv7yjYeQ2M1l+2Sj/VZA3klNbDM3RnMommDsKa4WONzGQOLuykehpEFlDsUT14cTsUm9VcbQcU1ovC3xbXvbTmnvJOm1HSqYR7V36Irz7a523AWk4HwX1YmDB5C2XmEYufMfW9hrtTfG6SxW5W49peMT1zQVoCO7DAxFRFL+onfNSyYw4FGnRmfdj0y9fsHTCkquav+cMvYJbECDa4Wb0pZfABpQsnpnlc4vEDW1NbqXbLvS0omrK7zcOjiSaTvr2cgdX5KzGja1WwA2MHB4wnptUvL/KzIxkQLNLsqGSnhM8lRxr3tjxR2b8j1Z5y1uSKhtaWNPlOVZn9tRecki3RBp1KnRSxSPJbsCnqPhQjUZcpFXWa+Z6zA0YPUeWrDv/THMxlPqUiGNZHMJX8Xlnd9E66kaecztnukIOBkgoP+cz73KiFFUbOxHw24yf8H0EG2L4NvxxJjz/rTXdsjZ66wnaI7LLEu5ZLzrwyYidp6GFIcFzIg1thzc2WoQuI05Fd5dkXR4hSyJI9ctaKkdPQHLz7TuicvsoWwRbBXE6Zg/nG2ZmmOx/IuN5MmqB5qTjXMqnmSJRap+QoJOkIMg396S912XX9sPd6voHl8I1ZIsb0a4PGZuFwRhbI/wuK87/aluzcGQuWjSvKdq/6V5Q5gQKKsFRBr5x0/KVeML59POWtkNv8tUrZcG6Buew9RnB0FVRARC/rkQfWcoqTKawusSqCQQrpQb6rBuKgYrS60/dVlv6oPcvu1CdEXh4AXYGY0wOgE0FTODkP3HXV3STKzc9/2/42PqMaON2cq0AgGZ2dZXVfaky6JfFztv7KuTxOn8ykKpKsWrTBo5ufacp5pyyRxc1AYtP/Szz63jeiEtg1yXjEW40DbA6XxhFvkKwwi5fjZ88q5uaUZmDayzpSw8gowXzqOA1AvINx5sZePWI1w9cvRL+atBCvwRl3cZol8fmfO45zkiQ2wuUCBLCqIBvpladco/7NuhpGAXjxBQi+/VTvew3Jkmb1xZ0zUUqx/EoD9xAQ850jwTDagHrEzr6FBlXf2jrq3kOba23D8XXsShlnUJ2H42WSXWuPjeEZChBjrbsjPdYeCAD0f0T1Kl28O9/EyUXpPpcPyAQ6OOhnF6vUFPH0wAfqJIZ7HhHOQx3qLAZHg/h5sd8nTwNwYxqjEVkiVqaIwoMiZvIFVi76AvtaJKNOfqpj2spEKp+xPXBzPPac7m6lMzHt0umJSjpLgu4X0luOogWYe7AQ5vboLkzSIRrwkoFRO9tZgeg7GoBMUQzMfki+L7CD8g4z0fE//fPQuUYkeNzhUbS0/0w4lIwXW/Pssxy5mjLYrCq+v+1kjwjd7M/O4tvcdVju9BGXfCp0JR7LLKCHzYJAVTOOPTAWBaxqgi4qoFGUACrPvR1WPz7DUyZHmt/R87yaP+FjERxitKc4k0gchoLFxS900++dfs4gxDBxFDv6gpQFT/KNaz+ML6ZBX5Vpy9pHyJXrClnEt3w/8GgOeLKdeE/vGCEvOSuj3XBP4/ZYD3zYEMHSdwnAsl3hpHDH7E2TKSP2DEQfeH1bgYU6JbSGh1gV3btSMYyVPtKQm6Vg3U+KXlSrWZSaOhpdul6WLuTpkrwTawPCnbMtu7KsnEUCSrUvl5niENNYPGPAVSq8TT++kqGgv4u4xDanlYqET0/Ht+0iNY627LIVNd9cX6THLouvspsKero5uZHIKR1wgUnLANm8btyMAlcTorsLGGhcW7S88u3AslkqmI6CdEu8i76eOezwcFqugRY4LqAIc09QJyj3JzVyfu7Wt7lagWpfuQRhblqfDDIgpyRZfnX4fPoF+9NmOu85Xw8nQy3mFQJ2eHd9zRBvcFV5u8LiN6BiTZux+mQFmmB2kb7V2OfSzhaaQ1fNz3y0RJ4LBd3c7xBXhXWzl3rhkQ5wMk59JZ6ube6JoZcj+OeH4RCPxf8r+4+MDiaToCfCmKNEdu1A/h7yC/HIsv9Mxom4PT39fiGiz8iacge6Gtc4gmbNnqhXI1yjY82rYAC6YYaqUygKd+w7TKF4nhigSuwcDVTNrMN0VWrnXjydWV6OzzIKDOl7bfTv8X8zGSDqUdVwTA6jAWlGdJlJU0EZ3DERnWXmN/TJthHES8+QifXpTh0pdJhpbHG+I31CSMoo+XTd5j1NkptM+vxN7btU61XjB1TEUv0DGDLCm/N1vIUxROKlOtAQ8rnjSf9ZPgvlYY9U1glLuiV7dDVV2+vK88Y56RbwlkL5qCqHXJbqlDrKa/YCA4LKrLZEsZK6CHTk/xxmMAZQxWZLRa7Da1XQ3OvD8NQAUcq81IJBce171slF0H8IUSTk4vaE+ax3VDFCZIFiu6Vzquk1lEgs795lFIMJk/7FKgQPzHOGGNfLhYIHS6d0BToyCMAFaO5FDxR6X1OdMStJKn98PMFyg3GwhRV0tsNouIZnVYw2oWv1i1a41jGQBAMF2YAO2qiJfK6Hyp+Nc8SS+jEgLxZ9MsupqBzn82B2jNqijgDx0sCETRsrg3XrWPwZs4yKaWxeBxzCPHvK/VYIwU25EXdH/valwqi1+Y3cSbTND68dHLqi/AlNHrnJne1QL3VbmhYo80sc2PLLgJ3HI8kBx43ZEGiSodoAV0nGaSO12Jc+1oWEHtvL29tu3jjWD2vGVRmC+9G4kjAEL9+M3znJIjB+RLOHKyrOPRRHQlL1e1UtfcTDDuGwOsNhQZB4P6d0XDwtjWR2DMnIE0KB5olx8qaAuobsGXR3b7b5tP2YO0civGF6rtFjAlNIxXBrv0wfkeMQRrZFldL52tJNwwjvdjuk85YIf9cbKFgDtAfXp3nGl2Jg39rki6GfM3vtm/9aMhggEzIxQfbhmW5EwXjI7rUOWJ2VmRkKOZE/R5U6gHO60U8DxT97uexWs0BkLtYPEGD8qbtKPX7nwtz+2ENU8Rt8O1RktHJUn81GRIcdOdEisAvArif9Wwm1HtJSZMN64ZJVDaH6+CZ7COTHz4nTFI5ADllbVAOn/3lYvDlsJujhfmLSUCWuDZKmAV63c9hL5lyrHdfjmQcLVCPO5sBeTr9tp+H/y1w5Szgh/f/IYhh5kE1c9Ugad3qq/U4E5aYj7cEWs8+L5TEF+yUBICkROqv2DhaA6VO20psZklfpIwbJTt82a5e5aJk8eElFbsStj/gGrvXzlxuPvw58lwTWINB/T/ueH9P9oKi+wajFq63HraDEkQ0K35KUiygWtnJu9hxmYwG8u0azaGbOfRqrvIyuvfqTsd1ylwzbqlr6tvcJvpfnTMRDKkKy8S6WI4wOepTEPl6RgwthHDgE/m2oQqicxXkVECGAMD9uk4z+IhJ1VThXZ0wQRCOGBZjsKqe+ho8ed3Tqlk54qhk1x7GFIDgPKM2ES8xVQNvpYiEts/nIHMrGDLZMQet8gPcX+s2Ix19RwEuzfCiG6Rj6wN3gZLvugrVPZAeN8r5V6OVFfO6wDXQe+Nh0Vt4muEzxEep/AnKR5rcaylWArdVrg9Yhgoum2NiNhYNswAAP7VIAMhwBBvpUaGC4sVpG7J/HjY/yIKKleUj5ocHNT5iLh64R73/Hmu1V4WVbm9rw85Th4X0TFgAqLYHit/peS/++u4DT3oAfIK/lIjhrtf/WmPRCRaPsmJLjfOWKNbbda4Zyy4thO+BSK4vs0GxqCb2LXbf8JhfDGUtqeYuZ+yXaCMawC1jH3k3dEQ0J0E3aF/haad8wAyrrgXKqLaVv9HnjgN4PNlckcmU9PDAfs8eQ3lGB+tbhj3H8e5tqzSFZoU6+5hxGPwJtSAWFUKYP2rKdmLaBH9i9YW1lrlilv34vHS2RWm1a/absz2cITOcXY0+ecAuwGepeMoTn6fzPJG+ycX56RIqNgeDtZEhDxA5bJCaayJ3h1bG23M955XEJMW8W9SaiACAPTNvOyRoi5b8zt6KeQ8adc/YyEhxtFUFQnkenNumscmVxesgoF3uiHSDr/og8pPkCtwTWeXmq92FxFzlMZPzqW5ZUuy7HMxutOXPf4WDsOSHcJ5upjSTFeD8JbYG2XPUAFMD24oQLUiGMLciPke4vXCTIBskNUPqmy0al+7TOT7/otCqRcb4S4t5ATigHRJ9gkoctYPbMG0DFOZa3N/cdOu9j2ZYMhonNNUplF1fM3M9GYaq/GSJJ+IQ8c2FjpBBKoIPimmbwUmn0etSMryFJqAqNgBgl3Y+Tt9MrCNgfrJRQjrY5m4pF2+hpGWNpxth9XXtNkqu6f13CrzXAtVM2v1wojeYjpQn44upKlx0fH1gVpWSWKOcn9gJxoa31mfPV1bkZmAXRp5Qj8iTFcnbiiDv1Ysi1spnGmFvk4HOnEWhKHaScroqdAQTHxkZ2iKP9gNqtGuDaIofLXTm2xVWWuOhi5CMU0Ox9I+Itw+ygzo2khtSntRvyWrVgk1rU7vghoiin3yJ3wlgWIAc1T81KhhHDvlPyGmJZ5gM1NksMZ1187+1Bn5qd3UvBrcIg7Bf7rjP5mj9rDG4hE259Szu6S8FKkZzN7j9sXB5EhV3jb15cMwxVwDifdwfyKk6FcM1jp/nNIhG5K9HcgfqhtkILK6YocwOLYRR7tE1T0E9IDd6p+jtXXSG/jnm1OBZMZds3ZLiJXj0ym5YzoySJCWtIBPybpEwVX96YTnGpt6qzuHuUaLRjA8SeogIaToOuvu11SJ3i8Lhrsm4sKeGkrpNoSK/gNA205fNQDm1CuXSopVEacYaua3DYxjZnwXM0NalHL+5T2jKAuB3Q6+q3rIG9PiZHPLc15H0eX6AfxZmkCB98b2yime4mMKupI5ZcNNg+yuNnghqMS4Z+XflXxZ4wyel4ljvPUuOA3He3LGiSaZHJm0euBi2G7glLRfye8VbfXtTgpNbFugMfRaBfkowDmS7MM5KV4AOtHBDGOktd2oJPbLyRQGsVVk4wP1VCROPcg1rX3vT+Nl8Ea/NohgUAhLQJtjEuAVIjXzynz32cP+ZaLxrsbdGaAsAUP4yRHQ6H4SCeG5LSHBX13inIHJjdjfZfFnh0QxsGlx6vKqgceteDtJiYqTbeP+oCp0k/aXHMPMyv2Ngihh4Isw/eThvoHXGDc1Cf7hPzx6MEhFR2LSn1lqFVEvp9VexWjW+W5DMYlZARLwBwKdO/D8kwZIpUHPv5XJIOe7PuyKq+RhMkMWH1pPMfjN5r1GNimTX2xitvNzisaXLeMSn0phKcAC+GA/mU3OlVBOU0iLreA5KJBdfidYNRpTKGxcB8ZknT7Z9KSvyeVoAnO3xVNlLrRdudrs09DjXK7fwX4L7nh4TBiQYRdwOzOmp+cw6J83+FVKiPlq2FnoM1urxyh+RoTwz5sqS2aUTO9p3SrFi1/2Eskmg8IwizVPC79Klf2I94gZWNnWbSH177n8YJAJsRC5ysSaSw162FTrUTcuYpW+CdkJzCHtZHd77RwQYmRzf1zuNKDSya7KsyZNg8V2BEYOxYlkj+aLyhZiazteQ9a14SLUkhXRPEF3dgAzVoJMsjRrB6L9XVlTgO9ojDIv0Dl5iyIY016F8mdfKQ/weEvigfYGLnnYDflq65Ed9xe5c+/snq5Nk3xNG0z1PwZow30DSq9+h307L2pv95n32O2+bIu6s3nPT6OYwkIWfm+90nP4YAjebKNiJWmHlpHJ/js5SNdqhitDfKqhXJkqmpkGuacQNMOPLtTBiU1vOx3KundwXlKihDX2Q408GIqLnHM3trsPFjJU/XZDoJSUY2n11HNDcx9Ip/CI1GI/5SpElrZoaMxJbwLli/7OlLcagcsd5+8kCFyxRVAd7sN4tdi4z/1jLx9C0+xSXAewAvoCbjnEjAENZEs4KH/eC4AhKpa9cpc85tMiFisbh5dmgmNUP0Hm2jLs4oecqOjMneVXPrOXQFReoD5tU7jhdC0wC50xsyb4/N2lJLPyhzLCnzQ3NP2Xmzsm3eUm9Oa4o0uxQvrmXr8OcuoOZ8wUWNrgUzeaQAW7TgDxk0+u0lOOzKm5j8khljtpu2jEkhGvBO1Kvbp8J7F+wrrIkfoZ8H0NTuiFAXvczlttIYhPQu1xa4VmoR6qeQjEnAKGiCxCSTnxiUET6RTusxqDp/nB+32fgWgys3wY/MEBJhQeecZJmpClWqqecEp5VIqu3HPRY9LYX27l79AIdoak1v+eqKM7VikVylq8IYfKHhupiIIkHiG+kbxlkikiCKFyP71YmynBew3GyOSt6HdJtZqM4OLLTRjeiFDYq3n8ff+lkttFzDbUmZSRFOZfH3Q14rRW6jarPpCORBRvAcWxbPcXa/bZhFSn4WorVz5bl1euERgs/Ej9iMFT2uL/ayGZoulWlxbd/smDGB/EuLoPF9OAVNnuivlOTqX3ItHBuQm6mitV3Kicx9WiWeL9D2JA3dSpZqoqc9p0KoftmACFaSXyLa126t5Ffg9V86gOixXiNTHRKiQJfU9r9z0sAq2OimAJoJpLWUoK53aFq3Lqwgr3SZOA/R9z76HfXeAvM73H8ISLrQ7xhgzbR53kESf/xdMZfCa8Gst7c5Ld93TvoskcFLixZdy2BbU0nbuNcaoiQxRWK2eBlOGhFKrY9pBrAX7rWvwXKKccfR3QCdKUObqPc5vMuT3+qhjMeAtnZiEEpsCfrVkn7xYupWBkm0ioC/UGhMgfqkOxOIl4MxzWb2LOg3vmx3kmAvW7U1DI7AKwcjfVKgGdwKNMG7p6Z/UlDwPrzsvwGn+BRgsXnZLZD9WADXBFbkEsewS0sei4sk9y8w//+3Uj1aeV3Eu33CItg/IBBdgtDLY7pBXX57eOvRupjtEB8GS0xcU9nf4v0AOQfmenuloQxyxw1gheRHHjqlhYBWzNoV/U68f99DQJco8ZkiKqpau1GWpLwP6WlELZMX+ep9tledq8iNM1+fBw0ouBTMH2L6re6I5InsXG1DgVESZtmI/Xojt6QgNBzOTQIFyj331ivnxL6cmAIxO2QAkyUPMXVIn4mphM3fc/2/sQu8TcgPfsCREfWVGJxw4vN56uqhQb3atYL2k/rc8WxffZp3Rxn61KZHUH3+ZTXyw2KuAS+lzwsgHjiU6JdDvm9+fIKP+ThGyKKLaZ4iSO6uOSPBTTrpenVMYyocsYDi3iqgy6zSSSvXr89n0xUhEkH2t+3LEXh1NZoZfOK5thcy+XBpsCmKJaNPZHuucwwmMsI+zhhXqlZC/QRXDPKShf5Q7QRIZlNHvGpGO9nN3NOU2DdwuGKHh9U1RhyIcMUIdGFH8G89pdWfkMj29uoQ+w7ijb5HEZYm6oDuucd3m5gX/9kemyUc8nYsu/7+hzldlsiv1JnkLeHnyQ+Jzyy8uT5wWNH45rkxNP/mxOkuIWO5vr21EnN5RPV0KzB6P29BfO05V50IxPGYG+KPnnRnB/lOY3ekgv+feGTi7qBj7Bctcn2inzuq2fzxOOFgoXP4z92ToIEDKi8W/g/xv38Ck3uSDuBepm29pRggS90AAAAIbBIAwsvI5Cu0oHX90Ca0NuErh2/iMRtv2Hi2E3vFfbl9/23VHoKMNOYmev8u1o3bw6Axmly7TsKl/TQXXwY80cmmP8wIhv9F7jL1+7GyUYgymLrCx6QCaYOlxRPycwca6NV1bPTvjMBk/b/jZ/Pg53XZW/UdoVBjd/PRorN6O6eBHTzvaoryZcVAZzzbd80d9bhGSFSwxqwigliR9n7k581oNmX3PJyEKxIGj6tVyGo2NREoyn/+28sGSrMbSx7I1/yAelLEc+H7ROkAOBH8BqPn4z703+/w5bc+G4Qrtrhq7fs740VGe/BqooE1pue0U4LufKFA6VkNPzlovHJj1j4l3I/rIBixThv9tKVQAcOBUCGrFBIeg0G9daeUf/O0tbNovgegC+BNyYdKGLFJ+rmY7OAa8lcMw9V1gNatZKIwfhO0h5pnOVM78yAf2dhZUW8wjxgoMIcTdM/Qs9agVXVaq1KmyRlul7wTbuOWTIhcX7piWrN8vKq8hSwz87sTJHlxYwF+7AW9+pLnP/Y2pAo/sY6etEBv/+ZslXJVdcxpak3qDF4EVw14PC8/QeYcgzdDkq5h/kQj5Y2KyJagouT7itP2W31pRsWHKxkDuZsJv4imgtoM15NfvBuGSUbL2EhrwMYsdeZEwXVLreKKva7bulbiqS+Qo3fUNCCUCDoenwvzG0EmCuv2oa7o7Y7TSMmV8p+y9QIbaPaS6ZnqTrAW1DG5q81uqMebXkJXYqbIofXrr2SOIALcvoXYxPuxiH533EWPB3O2AsggxPRH9jDmuqh3P+JpC+72ua000u9Pykuc5zTS2UTJ3VagQBksi4Wy1x8UYZdQxOZ/6YzroRUI83p4LGfSOqV8iZiHgno/Uv1iatTeKY/ywNVII+kCJdPjmdnEpuBBIpCYpao+NibFiYBi5QmvihRmwDg3fX2ZK6MkJVIB4OGZohz3sP7h3WeYllvF2mYBd+3PKyGlHUXP3xDpj4NIza/WKyCsLZIC4myIwToKbGPOaYrXOohAe/PCDGocP6UKmf8on2I/kRDr/baGqnLUh1DZey96/eppvjBu73V592TdL9Tlj+YGlymSfU/TI8Acfg4gbh/1c0FVssi7n4BV5JomF/5SjnMuOXn6FFeUgiBYa6aEA6w85N3WB9S/FQHhWi6CFePFLIyhZh6EOOFU/7TecrUB7O6hJiTGtcb1Dfm1M0RiNi74tBr3gobh7+dNHpTfU/TgVsIdwDcVFmvstg2VQSwBHgQVjTzqloKPp2i3RI1IsD+VlvDUCUhjIq/+9OKJxWd9Xvt/W+uiwbBsVBgBxpC7li8g0SOX1eSNoTkR4N/K4+BafFj/FHPNgW4UhETDWMIipPwrAMu41NxbojRSQr9SZBjEijXL3B+Fu6IEr3BUYOF0v14uxP8y+88l3hZJC8PlLFMQLUhuDHIe/OEB9T0NyZZVdz1cefC/s3TzCylkF2iL+9GHoZW80a6+ztFadVDy5X+9oBdLLwh5B5l6olAMAVOcjMujFUmE+6NG/Cqmg7JUW0i3dD5y+k654Hn7TQNgMBETKf26pN6ts4/stLyCejvUEpU/SVjZY8BRhaOpF4jEA1g3R841GFXXB7B1yMPsVUp/fMwwrhSBN9uHfxiN/2xaQLC2X0FOCf6P6m+byY+vmZ2My3wdN6KOeXGoXfXKe/LYaq4HOy843BpK+FdRELuN1dFM6nCcMPi0UyR4AD1+SeEavdGwA9ogtH/+zUnGDcF0XxgO5VVcI3HtLZ3KdQdQvD5GnY0iHDCvj6QCxyZGgVN/ZtyzKPOaUNOOsM27am62lQktkFDrYS+xBTO1ocBlQApX/dfiXC5NUVQE9SgGHCIzYomAxM0//QYssbohMr6OPn8eHNxbrHOuA/B0/MIGbbttFM3jtgy2GfSURoMXxw1ynYihW99d5fe9Ln4Tl+e8vu3zUiL0BGziRgofYeJaCfVaxALGTV3Emy8fIhqI9y2CLsBshATfL9OHWuU6oecZKq3/ceZRB2p82arreLB6ro12Ku9Cdp1xAnMOg96HGzUL1tKVkMTSfcv+Vh0rKKhM1fEsMPkh80pD/ioXZFWINr2yGCaqNpOaMWjesG4Apc0eXwZorxq77bkXq4ol90oSaPqNcJ0q2uiPEN/9JXQH+TzCjkVyZfagAJmpFgzero08y/FvqFSwgTyn/DLpGaBDEA2BenOep5O4gVqejtJFlqopxuPG2dXuFrKYi7kijWNJruHfZ9SoHA5WLn+8kduRR3fi3XcnlE+EQs6e7qtAhuh8zNOL0cZA3PjEUcLt17X7oJR/VBHGgshwEiIaeHlmFZbeerrmuD8aKXAcOaOFqr7ZIAowh32xJfq4INK8JfcFgVmF+cA+g2QiU2AtQaRe09qxR0vjXAXcEqXOG1x8lShSQ/mglvfaXCAjI88XYx64LAvjR+/7eNKjY0CTqNtLaJVb+VTLcLQW/ijP7xwp8c8zH7ZQUy0Vrsg949cTcsU5QXd6n/6SzyX+RaBtOr3CpmOh3Ff2n5wn1eG5Onskb4lwXERF07biYCVePwcPx5FPj+nCgev+SiMNc596ChtSU1wUuRY11M+ojr6MSRJcVGmrDWv06l0DQtamAkiUDa8FSOwsjq79sS8h2/LJhXWKkAcxdGE1fwOP7CUdR8aDx0ZrGTlk2ONWbZbVe+/tZa9mnTk9P+b2v6LSuydt9Fykavd1xaX0c9x07RVAUd4957DJtmM+OaMZEIQaSMlJ+HyNGjZgTdw4K8fohdYM8jPaqa3PMmZkLPMwtc39VhGBfBd/cSgnrpy78zky/J2dZkZIruA9/Sx137J5lrq4kdMltaxB79uZbw8gZVkISOGTDkWAT+j4zpbNnV/+JweF/0rOxxrUP+se0Ga0IqZLbkgL3nXFFoq6Ld/zbwhRuWD2Yuj71EsgEHmFiEyyYESFi+iOIsMiMKc6EvlDqTqaxMtxhAf6wz/ur2MPIkk7qqTg+3QGj9/FgeYn6E40b6ioadRaggBLrFJk49GFlFr/8S76ZOx8AcNIqnqhdwGHUd/lYeO8HDI1RknpUKkfzmBqCmLmFtmeELNeOvvC6j6l2wdzcRVse3B3nnjW5vp3mL1HiEoYxWbrJxG3zaF9NnleSOPHJ8Ct9Z8C4dNqSf4FXkGtZrPJdkm6H+e1KMN0zXLKY40C0ZrZy6FdXZQW01AM3aSL50QfB8Nb16hERwkemcG/OypIkrT2ImLdRLGxpT6VClaZjWQVhbeTaBqdsON2CFQXRTTCpvCyQH3BngQGAWS/g8fZ8g2EZaV02oINMJIjaOCV7x+s5XzXkeXHAoULHswfw4Nr9XK5pSFWzTRGjQ54Rr+IXisei3sItFvxD/32r94uHReOkkrCNVysE6jMHZfZdNKd9XcxB+5zlIjv0CYWmoT31EABp2Ci1bDFXAr/oIBO8SPl4XjftiSUt7znLD72vJQO3Uu/72CL2eANTQ59/jboNlIeIM4hUJ7YjWhPZkMaZboiy42qbGvp2//Yx+oHpSBS6NzDZtdJd96eo48zfrBV973xq86u0VIGTSOUtltctXjRZ1+9DpAOZyutASkl/8HYYQKPglv1AbPTmsOJD3y6MrtqjkP4b8ssj/F7kHMOoMgDwWkTS5DPjeDyrDEAoADTEMShx27vSaxtaSHudVB+XLPVhIztiTGGRkc7Ob23i5ln7Vnyi5hR1bPlf51adyG+Wl+/Qp0sR7mfBp3SrpTo6ERlvpwjgr8OLs4WGBYhmegABfsb+LXHatDo1v9GrizjjzYAp6pncH6zG3A3wSf/Y9yrkRbtmeYUuSpO34aV7+jIhzpTSL2fMb0BnRBKMOCGlbm/cblJ5tHwdaqzWh6xt14tS+RPWufcbgCDP1RljaQ8joDRaKaa2v3l+/RxviYfKiKBU4eO8iXImZEQCBSb+reSWmNd4UhK0aW/risFFnB8EbS3LOOAv++3hmwoPpYcG8JDgbsJlG1/FO1ChjkIaODjaTvSXM7i5ACd30av7DUWpWxIp0bdjtCdlbXa5B/ttow2KojGTK53n4RVJb8LnA0VjKo+UHqlitBzQv8OtVM1CoGcisyfaffMroqgALVhk7fv0Gq//q3F3kNoesrSH3QOEuYtKv1r/KdZWpMAts5oFlLjIsUzl6JFdLgBuU+xkBEnlyzspfbb6UihUAAyavCWkGrEIycKEPexb+MNqTYlu1B1lxPp0mY4QMEkc0yeBHUdZ05BuxgZrP3xaBqqlxqfssS9fqzRwSu5uVNQJL7A7CIXP78tdKIljOUlkM1sE1R5Nn11cjvidSysTEGCBlnOaHmYgFna2OIrTI7Fu0/5mIbVkjP6stg/AwxpNVWWqT8cCPeB800FpU3K3TlLpm5dZ1lM827OxS73wGJaWcnTbAHb+hmO+oLwiIcWrz5gASVizV3oogDLGpwUGn6w/PlTNq5DYzOkiksMy0/cqLAPhUjoemhmN3DD4FhDEfpH2hLBM6DmYEn4QYERXlACS6iiXGbOrXnYe/mVZ92bGMOtkBfiW/Pp1IxACgS2AMP7T5bU/jao8YTR9UMLEtGhHzk/bWkI/fcFyZUOpCr1sjGCsK0b0znfUth4ciWtUlU7jafgAbAjl/EfwAKYJCV0WmZq+zMx7BvRskpm9fu0Ta7CvutF2iH48tVhxYp1ople29zF1J/7XpsSCuIUPlLJ/v+evZmvPoqf3zdRXL2NItUsFlJHNojd6dwCSgKs5y/1ktuhK+9AST1BrRgF2KUNCM/x1eSwBlPUBkTieWHVJkYj5WqBN4+8DdBYCmhPDYalgz4b38uZ65lWalWtIPCE5mkSiv4IR1OiBUdRVfyUvn3OYu/VEAO6nXAX7P9SHiFNB6IAuQlDMKZLgxN+Tg2md9aM0btXESg8AtyoBwhHceYnZmIr9NEQnjfd0vuW94DRmbUj3gUfbGNHY4rNc7fyZTUY7F4gfnTSxh4SUgiDLdFeG53rHqyyLR2c8IypplvSHDmBdA4926cM7axN/lmJIfqxfp1aae79kI7IMcHCTufT86Jc6J9XUlSXXXbWiMt4ED9aM8MBwX/zipSl9h9ayfG5dnuRl5LX79rutUp18YqMWoMm3coJbHApGdghBq4jmknChh68F7aSAqQzekZq5zvQhchKgiqMslk7g5dJw3s0es+gG3jpeYewna7qDRNlBVN2TC4oFNVeVGnwKex7UyUmPfqRvf5HXBI2+braZLWBBdpxLubfxnOfux6KEFOcPhcmUUW5qFKAtKHBY9cXR7CETk7oJkvHkqE8nJegHHfxCQh+zQTY+3+PILYItjqRvKjo0QTwViBhk4vzAUGdB2yZt88YlEcIiwwuTIcwRVl1vpaqc0hiLOWqYMnI8QN+Fis2Wr62hKdzbmtFzyTZMefeUKeXdRGm6xoxSQiV87Q9mrXbMf9qOBtvaPbgUf7EY6lf44XPMl4Xo3ldAIO9XQ7LV5KoiW9Xsd1vE9NuLxL1FngZpaDCkUXaWc2caNA7FhgvoGbYfWuUPLxvjjrlsQoQ9ZJ7vjyYW3jqWiy6pwGZ1UQNu5NB3USntRjWFsG1Iit2Kg43kYQTRsynDEEBr2C1UI3npvASsdVepN8fhSSBVcki5B3hcTdeVkbLso2K29Aijcyx3k1fBcCocmvjBe1yajdwqx6cp6CHUxOT3aFERNEL/XN+fdohukHTEzkqN/wAcRN9wYdlyH3rgSYoGZUCE8Cty0LPnbMs/IfgDRnjOMUwsR8KqvfENsJ69ZPsb6GZfKpmgUIRAYbFl9wtza2eE3YHyX8XLWgTPpMQObmyb7e84yQhvIESNj3DhsAGgT/7W6ornlOtJPQ/RZ9UQ3XqX9ULEJlaE+97ql+JCpY+TLYDL9cyIEboBchim5uA6L234mRcSTHvgF0VNYEcnh+eH67mO8Umav2dTEJG2Tiuqu/vLWsF5JCSrnUq5l/4krmjaVztV8dlPHWk/XdJyiTyua0ozCyF0rnfieihh+ooaOAu6W8LfRx2fQ+C8X2ZiZ03WPvzCBpQEW6zedzKLbVSm8ArMDv7nMbbfUFmkXALE51SNNF1iS59la8dFuFJXZMr26CwJdGZSLmWRYlWjlR4n4Pay/FHHonBcpgF9aipXT3fwwRBcR28t8uBDt0qPfdB1dvWERJbqU/HfY4UlFS7NbygzrGNwcYbtdr7f4NOcozact1vebftGzjDIPiB4xeDr1fJj/d1wHyvkyqp70OOFr6g8+REcEGy9YatMwC43SbC9+PPcgfR/GFd3dmts/ADZNDSw1ODNacVhflSUfbt8QWGXSbXKrflRP+/hQofxBEORKrV1hVZQYNUOjIEWEj7xn9s/18MUp/GX7fwn/L00y7qtd59M5Fo+jK/0H2LtJbTMleGlHAxkcHb8jddKOXaL7d2i+a8iuixzxrxD1uUkybHmc3TwxR8Mnvxs7b/nUKzlhe4v5CQ90OhMiihsOYI/oHp1MWpyjQIv5KJi3BaO6+9nnE+hOb+gOhOdBQar5dylKJNv08dQ+xKiz/jT8yZePv5tJbvIO9QOMgORLrtoILFx7cvWRAsKAR1nuOrPqCSFi0by55Tae9p4eA59LB4HFZTYZ8x7ZiSmJyXJYRwQd2/7OiegC23ZPUr9vY2+XTODWrkP6v6RqwPpeQME4NZ2g0ereykBIFY03ovIJ/oFSgdukarSqFCEHf6KzZiImzEXSUbLxtwHIvF/jkhGunogrZOUddxCENRviUwvpzje/Estq11agw80UbrOKAVTY0mS4sxRpw2FZYl0cLcf4iSQrxy7i6NpK29GCD/zORyXY/tIDwW2uYR27fnGIMObhQJthdm/jVmOrJ/1iLXo8UIpzJjV6kN8pDheJM6JIq0jE2LM8pq5zN3cftdQkqfjkQo90oVOrxQwhngQHDZJTUmVgA9OOdbBlJHPf9G/+DV5QY0LnS4QG5BOnWlRiw30OV+qWBi2/AWv2jujWx2UNskUCxVcQ2UHswPo/QlvNSC0cIofVBqucIoS09civ1BzfBmO2CvD+zVGUm1vP8QMOTkBrFcF4Rf9M1HMA9bhYcMwN4s4DxphA5tFSkfsuCSQF/tOg8Ck6xIEQW1DCp2bgL6aeLy9hiThJpHDVQ2gaya8GkdtDLSlQUREZpd4z4xhguwgGXuXN5WH1rd+tAEcCU0IowtB3rjWLdCb8aw7kuzABBRgXQaXpR/L7+7s55cShYaJvbCNStXyGUl4YiLPxATqXNl1zEKE+YBw7CA38m18TXCC9bTgE+ZYqkwfM7D8aGo5n/QJKKIHCbo5ahNlWQFTfW+anYBm3fPcyKBWacxzI4Et2B04ZAMD5+19AcsPZeKIbBQh8xJPMRzgQYTd9Nf4scnNCtvAFMKGt5qAtS81+xP8txjgpaqF8/2XrlAUe4HYoeCfk+MFOmfwhj9vhFNRQRIhzWWvE3vizgnud/nS+aaug4X/kJJTvbjmR3ia15Oer8kdO0BDfWjgv/vLJ0jZg+6LP1BijKEqYB4CF8Quet8prKfPyiC06ACMmrxXO0JDtaypE14Bt+1U9Gb+OvJBFJIQJ3eMsmcWs/lj4i5G4/BVr0qyz+DJD0uKzAfuombbrtGOWaflXhTlaNkSwDN5+LN2NySYxiCW/Bu6uqsHrl8H8kCZLySghUjn4oPlTFznSNaGDGKzxFSwoLCy3lGnxnsL8YK3Yw9Ghr2oYb1MYwoOTikHk9ucgEMGan5UM+8jKZ5pDLalgqqmJp8uORGm7z26Kw9fDmO5ZktVkX4w+JFKaegZGGYiQVkFaoSdGd0Dnq78V4qvVNPnUB8cjwDAgVV/1nuWNr50nWZQ2UYKxV56hEL3BqP8jEcWiAHYTi4W930Y468tKbl4PafQS7mIJYQd9M1fLPTRSKf00gYxcrT598STHCFDlefMmYLZADmoukU50mXhbFd2UdUu05eQ7MRCJgD/OhonL93Mb3QJVDsEThi94gvxGIq4oZTEr+gdG28x1Syrm4YRUX++cACF2jIW4M5UAi0T66fnzz8XcFSPEGPNT9Ca6OO1fn1QnXOPKmnqqgHjwCggl9y4vQ2V6aw1fTomobE6ZlMXmRZr2h8YNM380zPgxDg58mVbeRR/zA+bzxx+wVk5w2ddsGRR1yA+EtivGCil6XZY29WIj0eo18ECekM4+52i72McvgoobGv01z7oqz7NIqvui8X3ml8KQcjwdUqEGV/pPlZtlpz0KRZzfyBc9n+OKlVYktq6PviR1uEL9jC2P61ANEjVSEXr3k9FBZs9D6VhcYHL+x2StJB+VQ1Xgf3vk/w5AhUkQw4TXGivqwJvywqX0+eQle6VP/yzBaSlhY/5YPJwYBtdfyF0DUETGZJl4lfozk7LoZ+52WvlKNdkMrHgJwf7EeqMF0sWWcxOAqIuwSHIUFgFPnV0U+uh/nTiiu3rSdEpVOIJX5tuhb/2/PtIgOBQicF4MxRnOz3B5Ej/sFd08Pe6aClacMP1veiNihyNaw35CK90hp5omei03oIu60xJWdNea8BNQYGJYZoQ9gXGdUZm75gs51yRJdGFPYLb0FvzsnNCKN2YZprv/PtVb4y0EoKMKAaUQUY3llg92jIB16B5a4RbndZEUQTLD2w3CqGc5cgwqGn5OwjaFbBbzOOW4Pd5R9UHnwxE2VFA8e5laPel6IAUhNJgIXIJC44hzSZuvj5dMEOyLp5Yif793ljnXCo4ibmAAjfT4IyFkK51fzrU0xEMTYE96J5ZJ/gBaDX/S8eGzgVYXL1sSzufPMjRqtLW3IjzrxTnHtqDVybRP83LDX+/o5mhcTxXproJ3a1WBgoYTsiLMbhvLd78yNPcw1gxBjn7YgO8qRFWaR/SwriOFPaMm5Q2NvXPPucrfWk4G55zCJxLbjnc3m7uUgxT8sNQrsfzbLke0DxvWK6pyaoMYQ6AXpPpiE5Kh8T8gZ7gq3XWjEQv/lV3lSLOMG8En5suUVf2VZnOS967MEoWj1MC4pen2lS/g8807XDGpHVIpurfgpLzLxmWgl2XRd/F97XItKycnVMiQCKZy1PGtnNbMUKnUFHOrfkRCpfWNldZJvl/5j8i451Baj9GJpg6Kzr5eUGr+3qQXWnLWEWZATaJX4YZmR3mSnvfCdlEXqFepKU+wx92Y8QK++5SjHeIT8C/FrVqRz/IiKgNAzCpBilnY+LpeIFQTPvnwOMlfOHb6UCvwKgDz5LPRNb+TLI8fRy6HfIpKqlxC/6t/Rd64p50pEAvezjmijmn1ytss5oeUKtbXt8PEnNyaOCvLE+sBGauRz5dfAABTbbZH4Zmr9W+vzGh7sh7iCifwHAnVnDRCb7LXMJ0AMmPg2OFbv1Me9uRr8CRR/BHBKip5ks0w1L3Nm0XGMlruTN3av99p3SFuC8gUKuGurIZBwdF/Ekxm42e8C5vUW9kCxnHtY8PomjFFs/988F6WDD0uGKLgO9Cqc4i9KJ46c7MFzg9diUNzHkU4AkAdBAOLtiYuEkRJ5jQW9rBVQ/Kcuiqer0X3SANU3R2moyptSOdJviXT35tfQo1Y2drS+/nQhkIBQw62PZ1S3qDePqJOE/NyHQSQ0gjH6ZS8JRAMZJwmj523OCvRp9RG135Iy2jqHJ2baFYDmLXq8TqY62BPqYg5n97NqsMxnek4qxpvqc4e0mdbHzH1F1BqalkR+bKLFhH/JuDeb6Wz9WFKnfKU0DCH43R/28yDPUTWXdidd4ocYRbjx3n53ur+wFjjYHw8vqGHkLvP7v2f5DtXhOPD8d11bUjl6p4IN6iZF9z8n/qyScbuN0fluW7BheITaAq3CzJbKq6tPCXFPt/4N/rK+8ex+vkcy1kogZkXAqDcmqQBQXTdmRBdk5F8yhC8X4BTNFLQLYF9z1B/ub8XfkPeUL5GCuekmAccblVA/hymzmwTgew34Vy9LhGp7w99qq05E+m1lgDheK/BZxhA09VJ6yTKZ7+I59/Z/Or1ovfLl97+PQtOVFIuxJvlTRNBFhOqR6SszRgSctO7k1qlCBCZHkHy1B9IjrSAkF7U0Y27jHOwHu0QnEhwakfQva6krop6szP2431pGbl6qGf8ff67GAroiXp40PyN3YqlHRWmWM6HKzCSAEjDfGB6bUx8XTYQDWT/+7DKpDI+pq2lyBd6drGC3q3h3LULFxIsMmSmeg2C6MIs++ysG00J5UqxA0P6FsKeaKtRPIwxV6Yk/b91Wf7FUlJWsWkp0VnH1AKc3KbBlzvgAWM1GplYA62kMyVmq7pTdOPDcftSaTtuGBRw5SBZuzSv+MFTjX586jQSucXx+76sndLLIOaJ1+zun3HZ9PwN3vZafU04HIfYOJjhg/IJ9m7hGXu/WWJvPAybg3GiCJtGaz3xhWSnQBL0moiojBKN5C7gPFSoJWiIFOLz4IOC2xaQa4K+VDDQF6IKgRt50Z2oMquwNYwg03uPkWik27SuJwB5o99YWOYdJXz+bgdJ+mqF0w1LTKT5OWmsBQmaTdD6CyA8E+6vGr3pHcqivMBaQ68hNEgy7NsjrtbHFA/VrjofvCmBltfBxo+Ba6+HSz7ezHPI5G9IDn8JWGwVgDZMusWm3xVDKn9rvACN3yCkP8LNbaXzMH4rCBbiqRObrV68DchZOwzdnqc045jmiY8M7zRsUe3kgvJLv+mGa/pRJXxDVXLNhNz9zFa/Nx+8bNw+qFIHnp5G60yBMztPLWEZ/7bRXl5PEe4eVG6zuyUjBuiYJuVgJHQIZXOsx/7JTLZHvIRr4DC0nqI1k0BrtGb5OrLo5cmwTOvd9PQACZfIkMdNITv9n4m7JrHN6/67s5k2e/VRwQYraCXoTzhkPf0JfmJ/7K4peDIexKhA6hTuw/0Asehyts/aM7Ir/DQOStvOgXvswmMv1T1DJeralbeyu4SVj8mCGR7+HHA/mDQM/tNkBPMRNQ73gNz+WQZxgcB0UQHNZAQoCqvacs93jnuytWbfp96Hnal1ZXOM4p9ypRbDBK2UONWGY74vGnlXVusqJaLtzqXfCMgCQEWzTttdBRAjmKN89/N90N3caI03p4Q5ORQNP/rBnVWSmY8jC5k58C9QsUYADxPOYluDNYQZXMGwJoPvpba8Tr+ryjlGVcvk6yk5VZQkSWZNdcHnBldvZCt9t97snkoVig3m0HnLu0qS8S+v9FCMZWBcpSl6eJWyRIU9TKC0LGCf6ORL0VOXAGCYMa7QJXw0loxY/DgiBa7xW0ldJ7GXHOcnFJSkcYkO2aKKyHBrJDy5ApVo5qVjo+IGdmpBTh6P6wau3UdcHLZ8gx8N7i+KeGmYfu/x5uIsMdxxbO55ggdrd3PE/LNZU5aPsbxUasThlgttEvvb0zKwo6kTEuGupwiHdTmTec1hzwv54DzMJrUThVcChDeQvjB8rqbaTuwfuW1XCHzQVX5vOlzxO/zfA95HuTtHLSt1mlz6/z5EDkj21fleVYlqwfEapnxOakKWH9y6UkImErA/lG+eCTdOSTIfQD1QUNgBzHMXSR95Dq69gA3D4t9ZlbmtNhyhM5CDTzFSQBC/h9wCMZ2SEZHukDmGAmAvHT6SZIMhawMUKrmzD9sFpWJIjkK5P2ftxa33NsXrhk3F9spVpcXXCbtBftQAnlBiY72xZnT205326g4GoD6t9sa6wnhNJfjiObXq7vbgA1Ynu367t/pSKLF/+lgcmI4UIy7ZqeqnEA+aShmIJSukOZha3EwgCrgJR3xsm9f8lMXq9/94KamYM4dMETqgd8jo4qfnFJuAjd+MEP9BpEFBd5jcpMOgx6HYAZuUMNg987gFbNIx+MzLIK+p3+gwL3nJU7hmgIIELBIs+1VEuW5nELQ+sHZ6ev9b845VSwrJP1xZdIdZ2KV8GAHpRgCf2FP8X8ZNWFxEiB8+FGrCARoCijcs3xhxvvBJzY8r+VcEFHhzQPzcYaohMsDDJu44WyCYiG5X1HJou/aEup7LROrnyMmp1KPTwMRfMdX0p147KTkJxq5t69MDm4i+elB+0ndORN++V25QC9P5U4dU/4Gm+j0svgB5pK+izC4PzfzPWcazid78l1624hzCnD7BDh4Ub6j2GJyWBrjTP0geiijAHY+BTU/MrfSFKyZk+8k+odRDDoomv/44eRSmULkMNEw39DoJqARCNbja/e5NLaP2APfr5CRmFM1/AdTrLjs/+ScIDt7gDe8IJP7DG3MYiQKvpkbg3euLytd+U/lWf0/gHk4jpN3CJPZYZq7RfllURr259D7QWXUl4kpF41Ys9L+SjAnocvG8GBKa5KFjrtDL+28W/rmOYZzwCMQa5XNpdp1bv/CWESbOV81Z6T6olvQ5LqrmFuABi3u3JRS8k6aUd/Wx4z34Tw3kU95ymmZ0l7cwOmV3Noa86cN8NLjefA1QnUxFVXQRFD822VHDCDichhT3GNJJ7dS3yINYNXl2NkmJG/0H2hkvSj9bqpN9iVzLugmIqZBTna5w+p3HkREZ++Xo1HMavQ8N0xZcdYwuWu95ex+LpjTCZbd/uBcwSiDevLktW4ou9kARYY87ycqlAiaL05etEgFHYBhyhpgDalBPXKoLorlK7XG8W5VijTpN9WGrOGjC/IMeXG8+2218tSYS8Pziw1GIUY/hwiSGOmCPIsYRtWD5n06y1jiQbhCxKMKNZw1eRDm0YAJCQqhTKGKOaUiMmTsU4ZZEojk/KFbaXPBYl7cVGNzTSNPlJauusobOHbtlPbzZSACPskr7amG45CaCmotW5S1D7N4Lka+iD/H8VxBVCU2BPnIcx34L/Hgk2Uoq4jG5bytcvvIksro/xqrSSalkOS06m42SV6phntauNmC5dZI3sgD0jgzaqnubS9+pZixentr3QCm4TaEDY7KtAfIwNmIZJ7C+oNGZQ3F9p8nJV13xWuHp3WCw58KX1htV21kWcSFC8kXKN/xXHbRrCXj/K6IiTDb4qbrwE6L7BWcnYF3KMcbnOLw8pQrx79jrDuCZ8bEzc6TI+FP/01fE2hnThg9lry9LwVDaFylr6JDtZlufLr4gTyboLrZBUJzDKCdIfkmulej9sSPBna6VlaVAXpcGswAvL/KzRCHMyXmnz1YjS91ARMUR7DtjvwxDPfHopCZM9UNDtY48UGd9nCuIeaiQcSVk0xozy6uvYPDDFaQKGbRGa3m0syKVTzbm4TwbUJdCf3ggfBzKnfAnEwIXUmSLWKE4aOFegfca3k9/TVTWrNIX7kfR11bizEE/uGFY3ELkS4LLuYX6cBWDLZCaJnOFRVJRCkEzSuo56hWBDTtQM0Q27fSr5L8RiMwYq1K9vbsuxCPdPyVZnrHQF2J0OEazBA+4d1q2FZfFef7Dk4DycEobCHslmKpQ+IlyrwVZvgjLMgAHhMlSeJ16zylPH2YR2K7//HRLhZ4WnIm+vYold49O4/JLKxeDVxDy2oSYT+iukeio7Tsd6pR+xj7yjxHy3rAYN69oJmdJGKBvN7smfi2ykzVvqyF97pCXIxQsId/79DaiPIfjVDaGICaEANBh82wjWcibrEy3diI/y5D4+4xYoAudL6gLPfJxMq61B/ZCPXRJsIwNH7LIrjIQYLRbTSesixANVS0vXXRcInbL/88+N//D1EaDaUaeUdCN5ZlS8iuwLGIznGFUU7L/WWDU9qftyOw3djA9LJqB1mYzMxfg9vtok1i238/sCWl2RoSOSD8OMBo14mwniyZc86NIQJVx31pvH5Us13i99paJhL84ikA/E9JcRlwsD8Ds4MuuNWdTARXVGYmNzRQn9QWyWTx/OoSUnFda192AeyRk+m6V3askRB7jG566hsgZyVbnRZcY9qi/ef8LcJkMEJ0phrEyWLbwS2L1vCk3ZzFnywKWd/f9h5G7PMDgfJrGSpmfjjRqhhKvGjQ+p0qeJvn5Xdw8eOaqNaJgn9EpnPzuhLgJV42HT1PZEnF86mA9loYmdTReWFjOtjCAv6fDqvWB+yyayVloscs6abUQSQc0tlC99nzrmoyGLMiKAEPC1aVtKx1uKvb+x6k7840qOO8bygq7p2PrrYsM/0uXgnuFsZ+RJrp5f5yAmksJep8KTtvJo8WBTH0R6qMeH8bVNdygcwC+zCseTW6seNLgaLv8TFUVEPc4qEc5EaeV5my1497+WL1S2/BsWK8o/8nfH8dBTp9V9L+RBnid/Iy90BCZrl3E1fdOQ8e8jNu5aCLZKGsrv/78074ukptNgcsd/SqZV1b74attsFYEImzdPJk0QB/uG3Akicd3s3UdrMxVudtJv6XG4PPsdHMiLWfJNzYC8fSAYT9iyTCz4culbOnkqOCEi2tQhyvG7Yhxg3YL4h54eGiHtArCtH0OtWj+g0z4MNumXxp+e2w5YkR79ZnvZDvkoj9rYt74lVMvnmkp5hqpsV3WIDlaSGkj2BF3M8MOVPDKYA77JB3UEuMkcfSQNOzr9G2glme+GqfkBtOzB7lCe05oBZBlmgEp4rDxeddSlNaiB+OITWsH7hYN6niJYcDOuV3M0KlLoBh1zGHgXle6z48GCyyqc7xNAg9m5PtkDCmHZIm9SP8NsgIJIp7grfu6fesvRjec9JeluDlxGkmpbKKexa5H77pBxWnbwGOaH7AzScGm9rIvyTr90kuyAM6kHutY2xPy6ndnDW1lxPctWiSW0OCGNEm9cF4s2bTFJbISt6Ufnqx9Ua7ekINCe3gt60mGzc+t5tS0JFNsVu0xmaSrGutbHdcqMFnGv8lAIrtEqf22Q6g4YM7oVqDbCk8PnSIPaeBVdn6uGLOBDM5490XQWZW8S8XxCRxOxujd7nZikyk1qDICVJ5Cc8Et6uI9v6wqNeMn0FTNrHwHKyEN/1tEgG8HA0mJhl/j0MmzYzZwRj5IejjldaFCu1YW3/bUqEzKATuAuU7dV8wjnIcj+YPvWGGM9RDBD2ZadVtR5bUUwgRdM1WX0lV8K3LjUarwSaaHSljqm5YCa5asD8dFT7xNb1gB554kNxRFocHVopt8i49tf+ZN25B5atsW1v2cFrfWJMxteakUTeAqer6O6X+Kaci+/G6yiy4qcOqWHrkNSXhjImtRR5esEJo0FXj9qydJ6IdG+ielg79pnruox9OXHFrZxJ8o5N26wIn5eHFdfXbWfRfLib9kf7IXXm2BwYWMxrTD9rOqLe9YMsRAxII4mWJELF98lDiDJdNjkMhznOMZLpIFbwRLZK8U5QC/qAk7AH5ueZ9++RognV2QBsPyCaOPu7+qjETXdk9oi3CWQrB0zBKIh+m33aVmtB+c2pR/9YvBADrUQkqSY5FJVDnO7hx9Rn8yc68mhiGH1XjpvjJXqkfUNaFErFWjT37TRTxHopYTtTsQImu0XV04S84cMiejrdSC/9LI5f+ZlP+PrgtqJRiUGTJLU0fgblAoDX5w5Xx5AOKmUYBawzu3AImYnXz9D07h1j1BezFp2J4QB3JAM7tICZTVHghOygbBrRDM0QF+NcGWL2iHPGZleY4aqTK56Jjvg67EtDueP/VAzRp8GXrdO47ZxiwQuBGr23sLjOIol27Qa36n7T0oqmr0dgFEwff0tVqISKFWNHQYc2GYaq4UuF+1QAsFj0555SMqO7pEiIR8qYpyqt49zydn2+GRmPZYtwjlQZi1yZ1OJoNBPc1oVfKEePttJf3BlJVdE+EHymnPaz97uBOyjpX6GikjFDWkL9H4VdKRNPKDFDS3dQkj7mcV1vQz1Y+YDO1lSx7SsB82pG78vEcXvImBXHxWlSBr2HGTT1VRW7p0YW6kF1lRASeC1YDWq6ddoKdwJLH4WYY5UX2TzLgUzkIP2foBrYE82B+AUuzlEvgrVBW/b1GLsjpgWDUOxqYlQJ0zJo528IdqIQDRGOUxmDYJbIXy0WJn2nPGDTO74Jf/UzgAphxaRkZ5Fjx523cM8raQHi/gdeWyATAfDF/OrFJlK0qDTuQur6qa3b6Ta/+gsGZJsalPQ4tM7KhJ8sc4njnqNdOl/s9AYCifcNO5PZInmLViHDa9g9W+2kmT7LHbFFL9mH2/NrW1Fr2n+nDNtfNub6p7jcPkCM+u2GnWMpFGHa5riQhykxaQb1gEabXwHo55lT2GyX/ZvWmLOyH/uOkQfmyey0qyzuGnjdBZrv0zODYg2z3PvcNzos1OqzED4jeSJr3GKR9mefZs5uTPg6jarmlxCUCp2akpsqw+v30XMde/e16T9LzPYAT9QNVKuFumUd5gKusSYoZxwl4z/Qvrz2vu3JbSOOqFAIq05P0NXggVA3sapDGAvFm6WOGkOG7OH3WvrAXYJ8Vnm8oeEp9P81kHYGxeZEns56TxuQsxuTKCH8UdvF+2za+F8NtO6ivxqrWM1Dj8uMWCNvRiaUfUmcGi5PLCkZvSn2K5SVhGYFXKxaN3tW4EOpMRPXuJrrzw0yK4M6BKYuxsi/yTiaqONvgrXP0ojy5vOXHcohPJdmivi4DpERW3uSxtmUlwZ9Ua/t1II0b7/GFDcV+ACaH+CJnWb7gO9NAoZUBtjAofRz7JBhgoLIpSzLu/fSZ7PwbS4K3S2NLTTHjx5aKUPEuTZFfje6pJKbSqAsUOB5u9em7GlJG0O0Mf0Vf+KjRNUQaf+kMP5ScEh4LRIfh+1augtXVWdNshgGBwZ2lV6oXeLT/fTZN+F6N7EKbwPap0kqXdQCZJgo610UPeLWnmxZt9nA1yfNYGYp90AFDXvF4z+v0YBujJh4vuiE5V1CXnhoI/eOoG27Ze23+MQ5zmUkkF3O0HTkDioPX8NxsGwR8s3gQgvpwzy6xLk4zt98iJtNzXiDSey3ucsJ/Il0SrpIzokmXxLccGRlgP8YqSkPDH6Xr+HajrJbJ88JbAqemYg/I2fWAV8Ez3CYFGr0KHJjMC4rwD2X0VvVr/UcSm2HyUqj0IfmpGOAq2b5NDoUlIqUelcsf4KtDQQ9qS/+l/zx86mLmkdcWP2B8fxEbM/YG7uGue6ZggDM/dBsw5eKBQTcJAzv/BSETXhXqSbqMEkaD1KP0JY4vy6N1pofwPxObr6uXnK1XiJlErXT+F05Fk/hxWlcgSwIM5DdHRBsw5ETkxSRGPrzBj7dJx2dsPS2tg/EzNszGD3dpRTCyzU9krSmBNiNHQhk7EWDhFchPI6hh4vqwRNSinwR04qTJ6ON4Td4cM1AfOmaTePAdve1r4H1eBpZ+zVt72BKu/Oqp8ZEa6oTqNK8qTPVzANbBA0uUJFQvWj88E+6W26HtYLmzPNSBh0U4IKsn1nHVsREzvKb4ZtDPeJfwHqh/sGF6HF4UFJopBL03lrktFJSt6CjI9jIGlhb1jTXvyvvPwBuf7VsPkJn/vy7/oUW4HXdJDw+cq2F6M+F5FV/Zn8GfP85X18e5Wvt/2wVSXJn9OEpGYrVUJ15bWuwkpPwNKfDk9UenhH3ppLBS7+deXGncxApwjhdBY+AisuQFG1KDiBD9X7jWU+ooNfEPWZ3hvoQmx35WydbqBLp7aPJd9DujbOvJbjwT1njCDv3U/dKchTAqKvRN8DYfT/BjfDsbM3Ozm/mXT+Ni8mZuq+/Sd0NtFCWhzTy0hyvJR5mLWR04h1rstzVH3DpzY5eYqRsPaSdrdIF43QPeqKaavi0Qa76qM6KesG8AX+fGNhmHl4/AhSr0M2/rnGKIWusMTCXZSuL2nCNc4Rhb791ehwmEIH4fBaKf3Og8zoZqTOct3fzRz6jLfyJfDGEnqtmHYWObtm7Iy9RUyZ9/IucaEco92ixiVl8DQKpAtm1KuJZ2Z/gq6+GBKDyUXl3sPo1ZEBk6zTeCAqKJ9h/dTYBlqUKDVWgJSRECW78VNu8lkVV86DvFhgIlQTcdIXFng7a2Dbifoz3Jw7wXWFYgPe7z+8GiZdAihrYzwgDL4iY+eOTHyt02b8yZTHh6NLmFzKZO1suPE9oCXOIeoe1VlSBsigTNmp74GkHcYb8GuoGCTUxdvwT+5Z8s5zsunxwq1Q2fk4if1hPtRtVwSWaTG4Kz9TbYbW1NluNiAG6BdO322CuyTX8bIS1XP7mzzVNoGKk+bYTM6DAnkhFhc2Ko2Uvof8dfEeJ8nRvPw0veGW1Az46Fmz1WC2R0GXxLtrgKYE8nAJpTE1gA4LUMhiQSN1dlOn/eGgiQ7UFJ8nQKflgwLjkEbFAOvAIKLG8zoXV2jvrgHP44+24t07IFEeAL0zuDNOQBYgqG/dezu5zQwSBlTbgh0ODzIDq5T+uTw9BnWfgXKXviGqZjDP/3Ffck1WrO3bavtSfCEnMvlFkPIixat8yNft3vMSB7JfyVU23O5u7PPYYVibIY/WA44bprEzgbqBpBJ4Aro/r5jLEzNTwv28QllMpRJT7GYU8YqnRH3tR2OiW3oxnxNncl2GBoe6hM9Cq2vaPjP+LoRRkTHUOHixiRpj1kjIUTWYBop1F3IuK20O0YGYPb1nww4W1L0jCGiBjhkCy6fxZruB+KTW370BwG5C0Wank+6CpeeAPAYEGNJ1WeRwHmgpogmy26f1qFbCY9ispqEiBvLbSbMuH1yDPPWR6uj7AOOaHOIwTJtYloxeJXg/S/juIriAgJI5D8x/VG7sAV3ynAhbVztnAviMee48tpHlO4jKEDnRv0tffr8HgxATA2+oN6E5D99DmpX7yFWUav6NPwuWHI8qcAPR7/XHNqTaYgKd2EYikEANcgTFVNQRXkD1Fh2HREK4wIk1xoYnuuIYpaGF2Las4ysNLzorG8Vc1F+EwND3SvHq9Ujhit/Vb/uWcEBQdJHCfZn22nK0M+y09G8rN8vobkciPOmnJZjrhizMeFQ9Xur6yrlE+hwM/2p8WNk7Xr10SynmdAkUAi3bP0mZKO3oCOupRwdDZl12AOZxLtObiHT+Lp2wGA54CnIKyC50a60ePKJrsSf3c79/+AtoWWMVlzn4fXv0hXj5ILEwqA7fU0Cw4wUNfushIeFR3X5FqhmlQwuJc/9GWC5CZdWsgwTpbk9J5eAo0f5MTevgLteGdECKMipJoWgWUKBV5DV+siyyUBab/SqpPkDYalFaAlbsdYNFwY6CSwTcbdWFdKpoth1vyOwCFRDvzXWpalgmzRDLT0VBsZWuT5TWGJG9fa8lkHe4t0wGIt936QsVszGOIlTtDm6tpMZBjej5XRtpoAz/p1Is28NxJAgIhYcZoN4g4EbUTiOB7Yu5426NV6hx8jGUQEtgafjkUsSOkrqjifqeoXX+qAdmjIdVTjwdLdsQx1XoO/97uH9VoAwvw3nPucMF5EwT9TNT2N0EpJRMbO1aVdC86/CN75MjL2ehvQDq2ISfLRzzBTUnmYFstWH7DUcvP6B7SxswVgSTJQu4MNGGvOSjv8tCZefjjt5fdsYqME6owDJ0SVLeE8lLa3HYVRGWVui5bmFWscwb7bD9If0oJyzJBPoBASYDUGK2Dv7BePy007Ty81dN953zLZDzkhY+TF/76iBRXz60JmKJBRzFBF++0OqSTDZhRL+UJXgbbdq7NwIoBh2G6PJ3Vg3OErFTsYm/GCOy4puXW1NtyqUkR0QciSKn4inh9F1FZ+KY/cS4Rr9OWnt6fWq8VQVJyH+ALLm5aYIFfNDd+XJcn9fImo+6Ep5hfZfKdSVpgzDeMEWVnIXTJPb3YlJDBhS7PDYY4jh2izZv09ekG0LW+nQOAISNlcjzV6SD6zb0V/63psYTMtent+imxyhHcNZUnrcwfdZJp5n4F8Fq7Xdi8yb08j1RcLEnvr+zpVJ+zTWsHwPcolrF5e4SHshYeRW09trEyRvPz0Fu228JoLUCINJEqmfaF4igJjSLyYYaMJF1SHtNwD+JaQolUT3iiWvvIoFGh8vlPN+pMRXZhjhHUVZwiQh2JanTLRA45rBhbvYMDdW2RsB+9HsPfYH2e8nzxrDv8VWKJzgCrtjeQka2bfixOx885hxmc/KZQDYsMpJCgSW8IFPz8tqG8ufJ2CCL5PS7hF5C6uby7+Z42L9zm6oyl+6uf03VzWC/Qp5kvAnnfisAPjcA0iNT+GJ/u6tkpGmHiXe7RkI0dHbnCp47oKCqd9EGdG2fBdCh5ZSTEusxN/h9m/qzvn6Ho82nrJuXJw2VUqrwd+6nzwVuidNViLGIx2SBgK3t23tDbaSmPkYe2NIXyUFXAUWNIjRmtRQLAyWTXHMaF0d/teZD91J6blex5J+HTdWjgCVMZcf0dl48GgsmuJjyJnm/32f6vWMYUJ72HLQfAhmzjMeFYLzIvK4cQT1mpX0SouEZPObM1rvTJKE8uxXmWx7szWYUomc5UPhJLQyQDJGSmL14ro8L3Uj0Qha9dkBcUdsoRbQOXOjP2ZvdcS0Krpuup8aBtnhbW2gn06R/KQrxfmcU12gG3TMV3E2Or+sgSIorml+9Fc4n/3SzVscBS0oDZNOrz3Oa+PW87kW5yFFwAEP8xLBVkgY9HM2MZ0cqjBT7RsaHVZqsR76qF7Pf6wqtsQKmmFPmUN7ml2uxYfJxEQpG3Oom/AK/d9CVjdvPX+FUZ42NBnv+mEkpyaoZC0tZxxSQbY8gC0UHx3H9oFwA5rGSSRHZcLEPkoiUh9kTlajOXRVCI/Zf3PP6+/sO7pK/xGNEvweAEX5GHR7lVYrlQHZTRcv1F66deQmv6IyAkRLL4rjOpbQbiCQOcP6D4zJsE7aBER8mBYys26Fwz5UhRbrF0AAwVcB/RdX4unLoJNVUQODScwG7SbsujhWeKzu2zbY2rGTgWCYqjPKC6nu8l+AI1aGS9TBfA/xBb/X6seh9JimSIlLBl6xoJG0HmVs5pVRi1UGuctFfqBhvMyEVW2Ii5QO+TFWwQegfcbwbYKdZNxAIOgRdn8VXM8PQHUFFFuNak0e5c/Pf2Ycet3yTaqrfUzvWj6DYqXW8VHxD0W9eIXTpEqx4UHCOfS1svJt0Bmff+gO1HHo0N1A2ThRzssFa7sxMkfZ0SZ03RmXZqA2bm5Xybr8mOkIfOdcQa+S7YwJ9hq/xyII3f6wvh3XRnOkaaJqq1TRNS/n4bCbzJr+zjkHwxHssVYzB48vpKVx1CaatvVn5kJYGgRfcNV8M/bir10quw6P9BP/MPz35wvYU3cOCrsrg1WJrWRjexc1kexjMm1Wy8IRTF2I4icuSmHkmofLAAEmOQTpYv5DRHPhH+YS+I3959G1n1LMkxHzIGktjvxzSa8bdcZJewPd/mGBdDCwFg2zzWSJytr2V3+stQy5ycLg0ueKb9hetH9piTAA38VNRRSvuMZiyNEmStx/H3B/+92wpsVCGCaWro+Df9XFgssxH/lX/LHtJgvmeKfvk88y8Qq1/L39VdYLi9TToUx0OWih88CY/fAlarQ5drTpmua1fxVw9CiZT3NSzBYnzzbYdEPUwFKYDDapbpkUwxfzQLwp1LbP0A3c6mcyYeoXuL92o8l8t9+xNrqD3MiH34NFIpT45Oi62RRdUk6vTeEuf0Sza5jdP7Zdw9lpjcTeu3pzYec6K3BpTZVxP+w7RzAaxzsYXP8ZEq+rb720VBCtlJxY9UiY4FANDuIhTjlU/DavLKF2wBCEnmgjEJAk0f9C88mXWntSzKQ7qItlDMr9LX7GscFZV8XJI6KtY7Y18bulwUS7ixWVbcXIMmuv4aJG1wMDpT0PbNEG/YME7uQO+UaO2BcPAMVNLO26GTKlma7YAXm3Rmo4sitt51v+7b5WDTPl9vob2quQ3VRyDbUqZg33dVZ7Oi117lBa36ZHai6bZM5oXli1BPN69gSlTU48uuVtc4JpksZ7hhiarNdpMV9xG6Fi4ITIv2f07q7WbBQMCmgooWx2GbARU9Hxwe6nWC/RMJ0pbCgfW9ve/FlMVdLem8WRt1iteBh//fyxaZFzwF5Fxlx+Cy71Q8LZW0/XgEv/GE+FGlx67CdN/0ynmOFCubC5oSK+b5cjueQeOB9t1GwTUh3NRE6m4OPFw4bpW14lx4mKAyPwxeOyWTD7nD449tKtnSvsAKzEy9p3b6afg8IiOVGFSE4szPRFdSQu/cVkK8AAlhodC5w4WIv4IJ7kKdAI/9USG0S4d0IaMcs77/o03rbz3zB1//Ebqh37hX4Ob2WwzCYZdNJmigj2Wz0udGSib6KNNGivIUMWoR0V2+vkxCCzQoZb8jNW0byuZ8/2pctFK4aaEb+SMZ7Zx3BsllYrUNtqT0C5tGc8EuPdgAhSGZS9oPMnFcrw7akWC0rih2ByTBtDhj24Q1cEF3JSFmATt9IjQocOciweWRhS8FlwJ4OBwmHlGQ9lYFSd8CGLpwZDxhMlkLjeEXpQ/+G6BCh43Ac+dgO6BZjr9ec27OrR5YCT05S6hQc8rovh/WEdlWzLK9Gb51cIskstM8f9Dx1QvTLWOtAragUw3RZ+01QGOSw+TXeHYQ616o6oujWtpdp1hy/EyRkISraTnt2bL8Xb4pCf+GEzf45bdvI2VnnX9QXoAgDivW7zos+AgQoyGqy/RegXma3+Nc6iu01hY9CGLEr0JmsQCruKW01hU1kXfcz7B/zFfUEqR7Cgv8lU7ITGImJ/klxEyOaYRpoiilSG++hqcHEVajD4/YkIMPUVIt6CO+lO++zUvVSZLKws741pmOwxOrMtkHNQ9X80d+LFyi40i4//H+yHQo45xb9Hkj2fAXr3SUF6z3zVY+xnkuETkDMrroaf97hTiDnwA8eRWehOdR+kNcpRgjsqWE+STpoITbqGjoYZKJHPejY7h82LXIFWXxd7xc/jd/Pu25YLK7bbDHE8VUjj+s8NkptGBhs8vFTzW35EAyNsmK43WV70r7FCBBtZE0FZDglKsqpXJyP5F95dsBtG9iTBoYLxLD5uUNkqe69cAqBBvqxeR3PY+93IRVPLgQaAIxX7AaJwiH0NuK9ElZ4y8VX3puy7tPei+ImaJy5ic4AxEC6jGWZ7vobePewLagmtYwBc1Fxtx84CLT2LVgwGcSF5Wejy8FOJylVLtDOuCNdGgzOpj/4bmXRRQ8kh+lTkHzthvfGQYxpUlHlABE4musj74Dtddzeiac+vOOJ4ikdpnODfMUpjSccW6Nx5j+ehEffwQZnlWGkU7L59Ry6nh5SEKz5sbsPNTzCgUhN0JhptkQhd/7E1oCFdUrdraPWs1LftZRa45T+B29Ar85RshTNY3QabUOU3Kn8pMZgcRUeePsVAmURhC1Nlu4WRr5gJ0gzoTOH/+3NoX9z3fm54+NHHAofo934zkLOkuM7Hd939I4rq9qOx/THlqWLA3bq/baMZXLBvdM/PX/OKtS/SFj0a66ZCtMXMnrdFGRAV5+fGsJBLTT5ZALuLYdb2ZMDms74DkEJyKrhwI9i3AHEsZ89uM0FkgyETKmhYa3wFEjGDk+elEPyBInkHCOfgIMmtf+mLvwv89sBnR+fCsy3Yad1zEnDyyZe1cpBWLoVM6Td9v91i0vzO43BfXc/DckpUCcZq2ibDnnYL/PcP0TyUQ7p0M3KaexyXZ0Mk8BLSImmiOvByN+tkSFComDKldbvLeKGDC2K/VBT7Ip+tdiLldn1wgV8QHKhATtJl1bKfWXGjZHuMxOitSKDGU6N/PcTB928zx+GFjpWkM4PopDaecAG77sF1529DRM8+kTXNUMrDfMEOjY45XtjLU5e9PMcoZL1/HEgzzFPdu0qBbASxnkyqujzf75414gyWHTwGkQ8L+q7YuEuJmx0mzTVsUX6MTh9igGgTI59J8L/H52N+7ZNI3BtMAFdaHDEv/YkvdwUDifk2N/c3CN+VvIMhSZYMLxTmv3BVmlnRgYdwz4lalBk6F3aUu1A+TlQcUx0PS1JUbqEpdimrH7AGV1UyGnQFtHIK4t9CMjWzCq+fe3RQ5Q7jtB/RAJ8e9WEKSssF3hzUQCkRa7C7mpCZqGLK1KjEPzPsFzYDvajdTl6rfrZheLCutrqUmUPrOfjescmExkzCN531AWiAYm3IgAf7lKK1+m2pK+EcEZ/NG2nS2IkKv1z3yt8fAMZhcP6XeNquRHVGrgPTMns3taoR1TC1m/BtMXyCknE+3xbxcPUkCfHivbSiM8edz6iVhWphuz49rSaai5tMoMQ0w8ZqYNQdee/GqcXgOah7VJAIf6s68Gjcnp0IL90HhPKEmX377/M2z1aECOJl57Y7Oq5k5tZNuVHHzYN3U+8YDa1iYL936rEKA41E8He7OrGlIG3fFyvjJ4OzOvP2mRADIqGRQHoBUuUZ2xD+LetAGfkgEVvgO6Fz+3aLze6DkctdfYk8A1/TOIgPQmzLGXWBqrGN+b5XZBCNZzKcUARRyhPphtQkJ/Q4RaNfTp/u25ytrSwh2xjyUA1Ax6DErv/ezPy8twCz+ltEzC7gs+4PhN3EvlwlPlR3yjqaYmvTeDdU2HtFW7RTUplE7Xubi8Yvr/Q8d2uRO8Q5CpQPOgPpr13s18QwHeszFhgpo64hLNELnaNgwuqQHH6fbM6L38nyIAlsem+6GWISSWj6y98pvwBUd+7L+8ftxxlrf+OtvdCvwCyg0BgYSvDmYPn4pPGwqkoruyN0tqdaSQmguuYP4uTxuczbepvjX+LoqN+lovwLw+cThi/ek2UCUlcYENFx6sUtklV+RGUUfOZjY5qL0/Zp1bVsyccXNTRdn48KBFAwKulabhGMX9dgvci6ZiTIPgBMyUAXc4XScFPyvlC+pi55qPUZD870V07LtLOg16HzfqxDMVX2Vu0c/4ZQBZUZNCP5yBglMY1yhv3Uls6Fo9/I1SS/rXfJnli5bBfzkBC2fJoZEbt7Tbc3Zkvgl4RJ3fSqAgnMql9qQJ84RfuHYP7fS02wkOB+B5n772+VzbuOnVaaGTHN+EnwQcg6w7mSN/doyyNzHtK9AyuQfWx1kxpqS1JNHGr4lzB0gfqvpnT+WLboaFvHTIqNiZAjA68lZMtClhtC2JMUV7RZkIXCQKnQOa9U3P9+LDaAUYlEHdLuU/WYblhgcRGGNVD1V96VX2RWttoqerHXHJopyrd0T2UhuMOyr7ztEUSEN/khwfvI1ZBzPv6ig1lX0dt9KzewEb+3PV30sSfDvzlAYK6ksXhLqD97mqbUclHdk2S6mSQbQOBNY9dneeQ9cJXd3v0zVgIkPwqsfGoFgxxwzLvA+LlcaIlkSQ9PkK6hWqH3Soc08tXzJYOtbQNgp2YwSN0GDRWt9lrNwMSa26GfAFLWNF9Ct7FEER9nVhPJn2bz/Gq2dv+FBUQzQOxrhfIjzU0UYO8OmoYRge6ySP7lXwr+h6AHv9Rkhaa9NKiu/FjIJOuuesSYggwzcrPr+mG+Jx781UtwNuniTQF+jqmiIxIL3ZzFuzqHdipet3VW80crGKsQwi1mYbBOpcGNtmgNS1aAywxNlRau0RTG003d8g97VhHesjE92BxanJKqIQ8fkcLq9cyyMizgzhmnklQi44V1nK06qft74rhmmVXRI8dTUy682UNvNOp1Ai9B5tW8b/X3QYWJ+y1Y4lQH42/orQBoZqzqN6J8CCkSe9IdfRxPMJJ9GUXBTSDhgLxyPaAJV2nHPDx9Uc/FJr444frpoNsLy/t7tXF/khhHV1bPHeSmx1AZCpA/SjPtB/2wzprRGRqjFEVJoE9flsqvMe0OAUni7tojEJ4793iF9Vbn6XTU4QLdXkdI8YzrhMCV4seNbIYWHtfJ5XwZUMw5CORj2cZsEIWOoEa6/E2O04byyiv7Kyb5dZ+fJzh+moXs4idu0frgx1xAwGGeZ4UQMvuQhnXgcfEe9FHW/VoZaKkftk1wPMovq4y1vF2hn0ImDEJSSR6+0uLe4PJpCJIJbQ/RhZaTU8EapDA1/uDyWUb4XBRldpMAa98T2b16BHtuqtnIOjrzcgGefSP2m51LTK4UoE+edGAxDUnMPh1Misfto1hh5JW1Va6Fizuj0PiLB4osdhyAx8CplvtDEsK0u0f35Y/VwQG36VqrBCkIfgfBfgvfI/qTZFEceFk1QSv+rkvUOaFDvzSXpcBjbtw4JumaZsBNd/6hQVJw6KtKtzhiQxAl5ye7pfp7Di+oW91NCQA4gruHeb4SR3Yk02V4RRUaWdzyJxctNtbeD+oVUQf17JaKZGfTKSEjzoIsqHQCCcCUAyzjNTYESI1hNlVhY4LF4eGhrjHixfbkaMfMHkXeeYfeDgAPlko5D3W/IuIWF0s2dPwrtJcRG9gzNr6xbYNw7HCPLnrDVaW0j4n8nrLHaRH0m6aW8R5c+g8pCqt/qZ+aJ3es51Kp3AlPtDqTr8bCR3BTXLeFSi+xRfBycIKXOXolHVdSXdS3OBfB+WAE9qgzulL4zB+oSzUUZgjUM4SGzVJ8y57m2IxJEaYEofQR+PgZGioq4H8jjirNXn0SDZb807KE0+3IsmZavs2g7dMavVZEB36Q5MzOj7p6BwTSH/JYCXYePHJtrZM0CL1GDTux3+/JQHJj08WNtJm1jq75gSKlhuUqo18G06BEXtG28K264SxvB4YeSuTR91gXP5N4+0olM55j82GJkchQTBdM3psiiYvZvcAx75XIdMxHDnKNE39Cviwl1UYvKBsgAOaO3dilUsIOd8oi67dcAtLBMLNoECKCXk1uIBmjNPz8YU8jXWewuoMzFjiGelz6ZknyTsm3ZWuk/xFF0VajNpbSp5IErKlYuz01cGqYSxmB0vk+z/NUAoHPd8pZbfsI/q/qEWznxFPc8cpDRkh8l7lJeJDSzLBaSEFD+pzBmfCkKEWJ/h6YNWcZCC2A3frswojvO7nj11YZHMd+aXG+zwc0qqIEKWwslsx06RBX6VeKOiGPPCA0m7EVKUzEKSSgXhXM99XgPxaAavhgaeMPe+Hth4NEWDhH+iXK/G+x6H0i5vVkm6feid32pLNtJppwYNwxnnKpBmkj6AiW8N3HltvJcZQYmuTq+0el+5chE3YJyZjXYcYCn2MlWwWC68oS9eAqSgFksPC2LQtNJgFMuosHHXVhDRFwlbBgQnueN+9Us/G9HZJ2iJvpf3JkVT7c+UlEe+03Bu3ZbuiYS1gZPNGCLJCuStD5Oi4o/MqsGfLq70gA8kXuGmfvuplqzHRA/EXZk83dlrnA/lqamgRX+61MQLSN2bfAiB59Hl4k7AAE+tRXwVfYxVog8J48XF9uG/Q/AXV2Y1Og1aTCBzgeb827WdIAIva93rBa+bY0sWbx2rfW+HsoZspDyJbBlTtg3vZevxeSFOC44HO67Hz3scghhpzPELbJHEmuZbeYzitbvCe3EeVLu/RJKDO4d8zOlXXKuZ9hb/3YNKnJMxXs6wQ5TYhCCvWj20d5SjXoA6vewWKxJZ615wA2hsMy8PJ5ncDJ1/RV2KD85CmXPxGaY+hiUDojmYO8gR6Kf29H6Cz2m/nNe7y/YURUaA+MpE26LDmBKOWmOv5wQWvkJHuul+DulEqacZcdglpi3WWpZzE6kd9lMSgZrR5hLHnW41QRPpafuNGrIktUbeZ0ZsmvBTn5HWhY2yrvKP/4ygfDgABWSEAQXkAtaJaEJ6z8XefYIFIb3wIcqlXarVThEvxXpC/cyoartct8NcRAWLsOlG9SI9829TRpb7ZcBag2CELpdwEcDOhJmszUglANBLuxOex3YxolJwS196L4FuWhTEsFqsymrMHswqLSiV1gd7pTlUnzgGbVR9RAkBwNTlt75zy2LKF7KIdM9tk2DwTuGSR+en8rCdLHFSAZW1lEW1y0Hi9Q5ewyYNYAONEBKtSCt1qtoMtGXIr8CPlOxXNUpGahnDMxib+ZjwiP2pC2Hei9WuQUUjgjr9RrqPR/ozwhEXxD8fMQoTTBXjh1mqTSMUoUfC2zyGZCCPOYQTLMThNN3ymT3FOgAsn5Jy2zLuMn8b6yVhZ4GMBwVbtuUumbZAKU9jWisWs8h/aX8hc9qTJ6R4YCuNm/lF/XQH26dqvAc+zraXIqOvUQ+XSDnblCXoBM8Ltp3JHfBCm3paKPT+DoFjFJZ8QgzEIaEJlPBLedf/C1qirvATg4FpBvGw9rtuyvCbaOP9dHuH4yf/TFYpZcASwyRAp/EHtHWylLj4kqyk1EsTOQabuO25jAcuk/USyxJ7JFXGEkW3Nu5nwtt+mPVa0mBeAYiVc/uV2SPjPWIHFHGL2HCJSLTPRl9zR1ebdOPO2FSgmH1U1WbppGny8wl7TbrYgE/2zxzb5fMbpr34gzV/e29N5KpWX5Olq3YSTzuoKG0/admR2LUZi4qKRs8+Sqj5MdJZRInC9Fr5jZ3bi70V8s9a7ajGxOiM+jq121xtzd8eM3WJ50oZChbvc6sJwhsL7Y98GOWLYkhVe+fBl9pNi1c+i2W33REihBpzR92w9EoqIf0DEv8VUvn4aJb/Etz6h3QzSo+9EWA2s5CRlLc807z19HUGjKb6fDRqTQytiYtLhDTyK94j6elfs304WcCooYVlBP3udFjPD5/x3lfsvM7nzS908GTkMsxJLwh1zz5c4tun+c4EGeFd1B9MDxfSAUlr9pkeDM7QwIY+srlBZJqCF3Dg42q77xkqoLR3CrV0z5BmIcB1/ux4QKeqimrfE+DDpInip+ZvF+gKqQvTUP2eSNFgg1qpNPyuaZqDDTNLiWy1gC3+2kmvM4YVhN+odKIlmtLrCRJ2/TxgyIF7hS7boN6PS9X5j/X24+LVWc33v3klaV7xPi50PP5/RBcRoGV0j/jIb0qmScmZtl//IcjByefaE3XcK7YUXKRWYOfEyHzQR19bB1oB2UfNPrx7JEEmHMHTDoiNSgZP1dwZhH0z5AI/T2evgZjJXDLlNhwFQ18z95iP4h/5ZkmUGCfZbYRU/q0Mhujwae3TkDi6GiCtwcSqZKpjZQ6k7Y2yO7LvK6dF7XV1D3YeREbkmFUOUw3SZjTILbkglXxTQT198hYM/wxQTEII2MIp35rRDh3cqwfbJzJag9vwuUMXeYiFL+v7Wun1s6F/FA85BQYBiM+kYp95Nx9b2/IGJhBHr+npLoifIcouRzinmtjgBenHq0rTMrim7y1Z+o7cZ0HOdDPUfV4bKlOyGIitN8G43Oe6rlSy3ciX1sEiUa3RSYoI4bLqbhXMt30ngLcZh5R3Lk8R0humXCf3dqk5j0lFdZUYfbEYRAboDRWGX8bAAWS+e6Yvi22CA4lUej2FajEuHIsNgn9Z2O2M+VxsgZVWmsxQra13CerSs7FU618YKibLRHpPkEUi17GY3/6syKpTadiYtLv9am0vtSiJRV1xZu44MIWUHxEdbvBVOTh2VSqw8m+1aJpgZWgKDzLCI/R/lsfoFFmFW8VsaAPysZCgu31f+hLJ7TzwGDYwvpQ6qKT8NkPfs0AjwRNa7YGh8WsZ1YWCwcXmmgEa4FShho4pRSGsq8qaqeKnIeY94ggsh9SJzEBNXG9jlvXoukxhUQC7L4cyqfmFNKa3Nxmill5vXX+h545Tcg2l170Kty1b9wJJGknJtmjm6qd1yjSVZp2flaQjK0dwK2grL+bvHfdGcrTPci+c3+BuHzP8S8JprxVT1VHHmMeTLThjtgt5SsYWCav6JzrMVMxXje0MM0GpEp1uRTO9GbnN5nQ3qotonJdgUlsHLvqoPQ7PUiB0fnNiRDeEk/2aD11+3ufsDwTg2fTddtC9uTHKwyn+2yoiWmaofFo49clOHotGX+VvP5YEy/7nkvS+cW//quSShS49274NrJPbwgasjMQK8FXaw/h5oSd053YSCl6saZ5n0jSFw7C1vpIuwUIhSVsNAl7FET79AvTEJnI1FdxU1Ynzbc8Rf75hLs5P3qYI/WoztMfPRwgWg40oGaCZzz7/vSAqWyh298Dsz9eid4tQbtM0bIgDWmgsrPDSCRyoDpyDBdlhLH9reSpbtjT09D4yXXST1nGo9+G+dnqnviKmGTK7HARFXl8uHs6qRALDH2dIanIkc3tplZfc/YjnZ07i8s3PrF0PvYUVsvjdB9yXK9kH09xazeSoIXvijFjNBUhAXYW+kWsaJ2XTofIwWAFydKcwheSN37bkccxl6BFutj4It1sQE+Spk842fyRnl4xW2iXS4mdev/ewzwMWl72IJWfz4HL9S+kyNEF7aQDboRBpuqVcek+F5elY4GErFam1gG0LhrZG6vKq/T/s+lXM/FWHb/LRd4L+72bnuLOXJ25+UyiCPRwACAOUL2z6dejLSevzIWuS/F8RUsIgDkZgS95NrbqeOaA5F0M5q2kIcYGDdEiZRPMODRsWeotwjgZT9Ox5fKBB5ZxZZaLIJYQYuiqgdn9UoCBMHc3QoIhrubZLXCpyOF0/xk1Kl7d5g/8JKA1UyfGkTNNEwe01sObYb4wfPDPcC5ljtS24AoMlDLF4vfSgnuhu7jgPDm8W+D5jSY5es1bmCIGhuj0rs/mgTTuqdeixyi3u3UiHyh9oSvwUxFBS2EySgkOSrDvxTUzzItfLfVLIBk8mzAvqBKNfRrSuBOiECDJbWV1oTbTnCfOFphLbF1ULOZU8f2wnY6DffmORLlMPdYDtHdodgmGIgRvUCC9T4ZyCrUTnrRmf9OZmrwowuJsss93Kl44ura16YFfKQRjpxiZW0O9oFn/qZHpvCH6b6uGDZtKJhnGudc9c+Hmuddhe8OXN6+FzIjw96ujlD/9SIAV0Yxi92929DREYw1VcA744cuo/TbRiN5C9ROsjskqBTOVqplWwACswNTd7uHZ3sYG5G0mlNNFIgQXF7xW4PA1eq5lHyXKVmEnOqsVlxTuNSanvXeR9JPM6CTXy7g/ZlSF0N1L5/kNE/fXRVVmcWeQ6eJZ5EGHxOE5suAbf8is/dVI0D8QrtqLUwcWjg+SCYnDBTu8q8xBp/tgTu4PRVKXcks3NEVz7as8zF2ieJFRRkE4xFHCNeL71Iu7Di0ZulqTJGvWgDyHCqO+gJ+x6lvRI9h1BCyceNHJGNKD109nkjYKA1GncK402HPg5Lf9Y6Gs/IkkT+mXrUltHKQmc74XDdbgCRGI+1j6PUbek4ENwQvwdh7ACyhg/MvNqFYoznSSydLcC19vdxCerh1Genb63E7C40Zl7hUFsThNnF3ZKOXyl7t73KLzt+0BGBCwXkGVHE6tknbGLfwhLZLDx6VRqt7IZ5cXVZ1QqReIa1L3xB+evHdmO+L46UwZsO7MjOTjBnf8LWqGlF8pAVYngrhMTcQRc3Txczsmq5Rvfn4N04oyZYQvkK02/zJyP4O4AlvHUuPJ3q4JaZM4++zmtQSxu7FGEDvvGszLzGAF/48QcgZ2/K2DfW8apIUwssX4v4YxE4KNXpHLI3ikGNS6xfqf5L2Q5DcwHiQX05qke7/agrxRvQeiD7epn9C9my735ek6jhFqpqLXXaVzCWSRaT35ODyjXu6/eJdBHUXzz0H7wG+J9AGWEw0SrYoaQ/Ho1TX93kEwr5I98USUTaBQh34ishGkutMb4qDuGjEB6yLTZl1Xku7bJAhNninpW3BPvhWuND0828aJ3Kj75XK8ZmycMCoYMMGUlGZqJLSsWThbqbwpO9Bl6bK7opITopEp0un4JRNI1cmDyAOc5W+9ksoVz7XWf2oso6AoC7uNVakETMVOx6COGhLBsE9Ou6GD5CgNnw0h759SBrHONBFwYSb+IlgoZP8opNeuI6Is7Tlhr6uui31KplYlaZaXUQyyceWdtveausK14gxyYjsgL3Y8RyR7sgPfIlyZiNFvB3PIqcOwiDITlgrbyZmU4Nt9SFW0bW8cYo7jzdEH2Y+uP/0nDmjQRMK0r5qFr4LLlKxkiQY8LmbbtfG7HhMUNfFdd7FYwX3us0Ksi1GT1pwThXzIBQRxICXrGS4q7MEWICSm3tP4Wuf4JCiZWG2+uzrKSFqX5Wfv81TekdBtMIQxJrETf1+ZXB+gYAwwz2A1FprHezCO+FD+s+GNsLGUairVJ6xnkJOTdUBaxsibTZQgBDsP2b58kO4YCvkOw/B6hCZQNLdESAg9JJG/6ZHor0rCpBm8DNy+cYzoPqMflFKUEYTzaaem3H+bnhBaUEHQCxleZFnxflNU087OGfS7zsqbvZRQAGWMMXMAhiszvlZ1aLp4/4ym+jjKpXz44vWn1+jmoLtfwHpfUEmxQdQFNnrKFC3cCKfUgdwZWRq7Y00CbEZlHg6ilvGsUi9bF3DT5WIhGiLAcTAk0Y2383yQr22AjOyXgTnXyXQ5ki8Q/8trdKsQJP/1okQ4uqMbc9kCDdMS71FHdOrq8wlJ/vvha3pvJ/iBtOb5z/b+/6q1o45k3yQW5kwgktSu1vEGVA2f7gLhgemSJGNXP/HQsMgMtDrKM+CW9EYlrkcH1TZH/xP2C78F5UtVJQW95R5V9oskOVJHg8ud9gYbM+/+ScfSn1Depxcy3+nMqtXnpQ4Xowx44moZyRwV798aFd4b3SNjILC2MSrNU9+WlRT3/8xFn01GtR9XFxLlnvLDExjfhcl7ghmqg0LoOkN6Mh9cM9qSSTLb2+90QFTcVmp7Q+Kq4LiySYl2gczjZIbItC7QncK1ShnfGC+EO3EaUlNY+nxTM3uOThxh4Ojb0fsmnw6kH4WqB+qKWumEBLbdLmpFBSFcYUPyM/QkzmV+Hrl8QoyIkzMtQygDAyprDOP3zaaDL4vBUXsb5VhIF4yEYysMnvq0X8unofDqBoj2zjR0AgPdd3BsBhn9+5+I56eHC9RqLqNZ0Xhdie0UDF56WDcHptbWmhF7gd9pEFhLV32VKoiODQPEjRMeMcwmF4gM4guzRSL7t6cCB9Oa5mV8Z3OioR8sVPIC6xazvLbbk+OsrMUKXSEfjYIOOxcWUOVdsLWrqucyByivLBfslzQTvCo5+W6dLivDFI5eBzVP4NA/Kwqhdz3ZMdKUcPYWOqSC7t7bKGsq02rmUvuYupwsFhaCqUfbomktciD0CXy4JrlPYlGdc4kh2yEuNjYoSlcWWP+Zs4rM4v0g5I5HI97/3aB58rPXtQt+IKTLgR10a2xwCje96AOAKhqq+ABJ+oRL0DbRB7jLg42R1SR90V0oAUWCuJjK+q3fXiXPgSAp9HR9TetHgaavHvisvhFeKkeN+qL8O3X7vjXyqGHWJZs0zvXAHCSwwRQ2gR9OFknGJG9qTnEDyqC2wfnzIggXpuvlVVFhXKGquPqgaX0nHtb+s6UNj2ri/DoamAipJSVyUohV5mi97tn28ZHmFdy4wSPhtnftgkubj2tzY1v/2QPJOtUvYS1cLbOQNXt45mASK2U5pAvJ7RZKIC+5j0B2y3NJoqRaO3+tuxCOMAVaD1ihsIFsD7/laJYt/e7ZnTWNwy7dqruYl/EOVcu4iA/83x1YuKqfpZi6EOuILY2mZ5NJ5CdLQny69Gr/ObL3EdxB/r77siDfGIdcpayXzalCJykCLy8QKhqms2jYSkhqbTa2/V3sKhR2yb7lCDGY0NwAYOWMv1ufd1kMB/juzZ2Sz6vDXZFJdYOYpYAxpXL3kMuOKGQ8Gr0n5FE0RvNbqXmk2+1Gb7bA8Ylo+LO2nQtip0fL/XPiHk08k+us6bz2kWqHN3jiUZKsNRF76YB7zUqjZIgi914AM0uul0i53Rekk9+ZCLumYkBbFNPWeIN70Vy37lt5QHBmXdGF+RDq7DnKMNA1n14an/aL2njg3+B8PZm4HmllOl636K66Tnl3YytJZqIDmJ+atKQzGNNwZpLlNA510chMg0K3mG8ZQm90u5A2hX/QC+Ny67ka+lopnCQ96uSuPsVdaDEyBAOX2PWJ2xX0ZBjftMF9YkpDGoaBxxkEHxCcgSYnpVU86TOfuHGT//jw09SzAa68b0MJxpHrIOkksaZHgI8VUnbf1GSmKuwKEvEMjFnYUvxu1wpqiWdMakaaymWmLJfptNVS7uTw7efWGBcHBC50GNpkjr/M1N48HNoH/G+7DQ6EQqWN/cQZcNhbkyjTjrGR61koSmsPwLO48GzIKNZXI90eefFTqcsg3eM6twf3kb/xjv1JfGtBmP7aKp1BJ8kI9OfWxlHdKCVFtDi8HNs7fD/YEA1FVmKAVh9dP04nEspfE6ZYXiYFqe2AVRoWsfSR8Yjwle9bM5GSg0p366f51X4iX+B/2m1CVeqsRBktx16kCAy7pIR+gnam0zUok6XV09h976TxWli7Nzgl4vqYZKV3u9Rt09m5XLW2AYhL0Rb0xP8kbqnnf00FBrw6BQL/Jpw4brlfXFl1QQSV1RBlkJNNeAkX+zFzhsazUncgNwDtjZQpP+T5jQ43o7UZg6MgYNRWFJpfEppQ+gYAJuWWPYA9IOm1Mr9UJdkBCIs3Rp/hwaW5SSilnn7kFQbmfXnuF5UPfmPl1ocqvFwNUMjtTNM+7VcMwqxIryldOuDm9vzZ3qPSjeAHObqTvvAPDX690t1cvvGMOkxWHEdQcWqNKFVmzDonFBRm3GnFWOd7q+YZjRUxJvsT5m80DNOv81FmAeWLsY2iJ+Q1gOVflr5n6ximhnZhnKtAw9ZqusErJqMdRclV9kYRyPJRJERYL17fxsv7WurCdHVo1kTXeQBQ24upnalDu3+KaJQNGBY0SyetQH7vuBni6SIxYm75UI+cWWRvlWi5H+8voUXQj8KyLFmi5KDhcqY9EZf5MGJa0s0k2w8/9OMfVsUXEyMbnCc8OngN0yiOoHIUWCSS10mDx3cxKA7xpdjiht8oUkUMFVxJu12aEqfwDwQ+5ljGm+RGgOKX3X2LBGSHhWOARQSsQIdew1rmlktg/HbRJCbobXSWP/ToMD3AJLgM1as7/1rjqequ1S52Cbte9Jy6Vs6U3TNPB9qkSF87AedAXhh4PxjA9YX8nPLzmesV750OCRM6L3A40u3z6roIeOsSvH3enY6B1vTUZFyQJmsyQqTLMBslN75n/4txBg1/uS2iPR0dDOVsB/WCUabiqJnmA8AM4prpuoJ4tnee2pbL5e7hC0+h5cOGmCbDl6i2JmcQ9gm3TWj9k0elGPmu6G7mZVML74nW7r4/X68I+d3Mfg9kLpv8m3eYYgaERI55SNMLNo6qLLjf882V42x8Dl83tB2EolM5Ghy1xseldShTaZvpf9grumplMgDcm1E2D3gsEvZRx4utTSdBg7cg6LxEIZnaxTZx8r5Zqzn1Oy/lOmCr3CZonUsVns2epEkWy13hS2Fj08iD84KjxhL2ok97JO77sONp4shOuH2dTwmLuimjgQHqOCjlttWEntn37QyGois7K0wMEDT6xEME/9FKW2oo0eI0dB99s+Y2Mp1hSCz34W3PXPTxxrBkUlOqvnwFDeYg/NNlA4lOZX+whaEOChGbFSAYla3NZzSVpLgriGLKAsPPgo1BUL7tYkTQXTOdhvHg7g2MKfV3ZQVFBv3/7AvoarJ6x/F3TOElMInw7eGvts/cN58FSl1+WTOOsggDc4iumeRy7bFu3dLnrFB+EpWRa8DdCE7AYgLaq1erU4sMWJUPTa2LSRMKIn1n7vi2VWhDFF2ztYyTrvrXkpSImS46ji4ppF/yGeBSigw2lbRT5qfGpB+sG1+bgPSpHl39G5Xf7HeYM38NmhN3PbDS3J/GOsdBsOVgKDEzcCOESLeMfdfZFlGNW1JQB6cLgfoAg1sIQgC25UgW4DJM1558E5bcMnqrcjR1jhslETF+9BzlDJqvM8dR5Zqvc5JbdvNrj6g+bUGZQXFAYp6LJz6ADKuvEwoFshcCvv2QVvc8r3CAgMam6TkjB+Hb5aEv8ve8fQRzSIg2QhZCm/23KJ3ZhjqvvguR3FhZvBr8EJtfK/QE1oOrPf39gYvLZ+esRB+VBrI+LriZc64nMDGGOHxZabee3VAbOYJSf2cdt5ZKHznq75o712+I9yLMmPVxeYtEItcKRM3KL7n2v2YT+IL6uKlOWQhreaY/uiixYIR6g48qwqfKuUZkyPyJR66EHtvV7ASNdJCKs/TO4HBJa3WRw0wxIMO7dpzMIBEviUp5RZFkW+RN+fT2c/vEVEV7rIJcpt0xwIXuusZT565A4dIPmQYIp+f3CX6IoZJdQ1RpseGf/1m0eZuJ/I1odhrIwtJnUg2diPje4h2V5/nVwdknshsGSP8hXaauIlzvCb1YQIpJt6R9Quf8x3ru/h4iiBe6RjFkzCTwgmeCafWuWGO6Cvp4lghSeFCkqGmqQNXQZV1wq8ZutRfOLy47rRW7bijGeYLpAAAttVRFDJipjXliu/XBnGWq4TyNowCoHqIkGKMNfpQovdQ6Hl3UjpRbv68TosOan4axn8R9uYnpWyRttAmQu9C/MMd2aSt0vRZnNy/O1eEWZKSjq2Xu4HhgAhlmIK1gDK2pKEqfAKCQR2GdCVYFXIc5DTtcS+6LcVTdMRCLL+UfIjGFEkT5tJUr9WHJ5oR99rsrg4g4h+tqW3xT37HM+BExCRhUWldI6Bqchn9UzigeL53puTbpP9zErVgXkJGk6mNfSlrAcZdjil1qzMozve43XdrYIL7bEHcOdn+AQnafZbDj6bXK71F0x7YHpURlakrkL6DEQFljrmbj1qrChSJaYIkk7xuZGQNPODEHOuz9IURfl6GJCgNBbuhpw/HM+b/q1JYGlUaRw29xG6bZXCexRF7HM/73fiaQZYn5HBTLWBZhD4R0kx1NACmoHu9jMjEhIcpzHmP7jC4KVLuKwOI/bjXbaK/PevwJm0EaiCmFz//s50qAP2Wk2qU5CLI1O9Kv3c1BJ3hc//zrYwD5DMOv9GSGeRpewpIvYKoq4xOTsMaR8jsSML/ED0FtOZrfPSLOOAe2kPHN+V/aX7pOUJrElsb6Pw5se/wH/VVVM/oflqADBFVfv/MgkyO2GYmEsgQAuSfRyxlGsqC75S+TMquF6j7l897J8aeU0vy5yB2xIXMgYZ/Ax9fXNsgK8NKumj67do8fdinPN7WdZhFsb0gayEZAeNbTmshwYcWs6eDILVTm6jcWLOfvt0RBlr2QPVvgkGNbYfTG5hHZ+nUejFciNimzXcGi1eskoecv4zTi+zpDj/81/piLp4QsJpTS/43QuWS/Wc4GSE8JkaTMMA9QVIf1L+6eM8uR/1S2K3c20+TU5g9o6OWzk4KwlMPvqcbLbYaJwzvH23QV1jTs4cCiJxSkNDjRR379tny7wYKEYY3Tp7yB0P7d6PyJJBokY8cxHzm5LfI7zwfdbR2U6vLj5TN/Qm7BRo352nIVu65zCU/tjlxyXgjtjpq8s7/grX71y7pzioXF+pG2BjbG3WzZrWjpT+pOek8QRPOulTIqhdch9NHEmuZmP0uJuYXA85zirY5BnhZFeuuutAAAEe+P0ZA4EnBmqWNvPcW7YgNT25/tkn9pfHRdRgBOeB4XGrm7gBxFIJgtCDPav4qrDEop/bvV9olwYM2c3YUZ5GGU9MfzF22AMfOtn2/JF2XVLZqjkflTB6Dmf/2w6jDlHIrSuQy97sQxpH9QX0t68e6WxOnLt6Ssv2ZFVIviXTyhHacA1t7yjwOnM01zS1+JnZktGF9wiNueM4cy6l8Bqjac0h0ZOMB55l4G7QKEsRPa/dB8Oo9Qj5hCaNBmOEL0cOYjYh1++dy4d0Ycgj3aazW6l3ny0wfxzicibTvEIUWBp7NoUMUVnHBui09lItqPj/B5UubGtpFAlPYeR7FmUsKTsceL3eohzTV0+m0PosN1hItaFtYdbSJXdrY7jLHmQvk7zOmkBqDueh4bkGDLpy7ffBoieJfpx14wF9/FJ2TRvvSGmNSAl+lpX3KJMl+k/sLBPE/ByZwGzjIoG37XimglGwJaphRqVMDmzEUZLSya+Mtbj2MFkdtvG02R1nufb10W8ed1AAU87EWfskoUqAR3nPNH/RMtK7BR2BY+PMQIbNdlarQKIZZOhYk0NTMJI7bK9t6YTm/OR/ILJmWwn8xCBrB/0cNxPNJsbPGGeT+AKW8YDKV7v3Bx1uRDmQlTon74GRpCfjUV3g7roBf40OR0MV98nPd5OmKdBzcbBKI4/xaPHiE2KsOXxLMJSt2nfmQsQBV65tJZg1IuFLc+4NigM4+Jubn2QXN55f3JpKpq2vjevblKsZHT5mQaEsHc5hj8gb/zMO3hw17t698/KwiHtczWkryD6rNSxy4uoB4Z7Fzc4E+1rp+mahw6UN1E2XDsCzPegt/VpG6OL3GQApD3PHbgADiZA9eWFvPlu6ugp3XUBPssDxT5ifbMrA7AlaaK3GgSTfB1WVftJx8GPJ0fE7v2Uc+ssgeHe7yU1WZPrc3WqRAIlTXdloiXlSTcOeeW1lpMKDkp9l0AtsYHvsImg5DN5rx6lb5WT5VLaXki0KdsophNuVu+YysZ2IOE6RhHUajVO9oLnTDr7OSUMF/P7vc23BGICzEc8LRn4eBUWsg3IZ50byTzMDfwiWoYZLNvo3MQJW+PynUcMJ8ZBJITJK8nu1FqgiTAOYxR6nIgpIXd30eUPuSGpYGQFn6muCpfKgSoCD7bz7GQsbvEMx+2wB922SoEp/yGSDu8Tt1eao5+a5L6+7gQ8VtfjFg3iVkBNeuTmSPL7YWs2MjX/Ira/wUbAy7RWO0Fg7y8AXHJlxc6fwtidswqGoixIXb211Zpryh1WU7vKm3tAkX4bN6Cq2xrIZ9RT6bfcNzTFr7Ncidofbo0+jjW0UxzSKHi79h7rzIXwmjNmae2SEIEUSCf27aaGx9A5qTyKx5+d/bkQNvjiXbqwg7O6C6o3JxnKz//lUISzMzDv+G5R53RiNhCkS79NJbY/pWogVO8VYIDyIVooMP97gVIBZT7Mi0iHtHtwFN/L4rqDHUcmr/iQBhsdzP9+glNbZ2kzpA5LPynZoI+XgpnL2x/SFA+ueGlxB0wAovXooBodZztqqDugsW15wj9uOxW4KaVb00oCnn1XaEkSX1ps27pHD9mtRUCK4QXmNlDxcN6ixqUshAwk9JDFGAb9+Iyqg5XdCh0NAgNBNZPA6Q4UA4atja25c61vPJusHo2eJf+azR4/xVmEd4A7EbucrH/qCjfybhiCLzvPF5G+iuLRose5ahB5ONPiLoHNvW4jHp4ikRjTRxZ/6za2HrTPhQXJeDbJ+UZefPLno3BQHZZ/C/avzYuLrzPt8oMey3nzx7P1PBW5QYJ9C4xg2EKwKtLP4rmCi1eN2aI8JTZjCpmWF055aEmablFwiuvwEUlhT2CQgxXNCrB0MaO8SDF4RAanjJXJuN2m6uSDJLjpGURnJnLggSkM4vUDUHlDEKWxHXv6wb+NRFVoPwzvIvZk5txlLzCoVjx/ApWQlANzOa0mnoODsK4Btax2qlIf8azylmxumJ0ZY9+OvUQCuVn+pHE8frITE2Ljwooqmx6/lrcRnmjmRXNY/twdsFjWOj2yIPrN1Zw40zho38BLnsU5sKyIEOmpkfMQlIZR/jkwGJYblZ9J4sXOdDbfoXiO5VubzMyyt3gTP8iuielti1e3X1pjUxv5BFhpqlYh957EwkWpKigz7OqemuqnUPQhTs0R1pBLWXk9ORm645DP4HLVp4lTY7M3OPNiGJrjrrY9hw1vV88g+2UJMc0H30E3uFqiBcHyYWNcnAObOwjlJnSBucrcAygUHQ9CQ/PSJa8GkgsxyDBSbW+dE3p+38QsvB6sUdvkhM5t5fp5pTTHpYSRlPBN6jwYxfNOvBQCBTlb0MV3YMBgF/Laow4qkGEiDv+vAgRlBvddEa/aosLol8O1aBRvrjGW4bPGhYyuH/OemNPGOHEF9sdZzs+92cNMqyhuKVb9d3HmNAXPUfArrldGx4fTgQJkX0SFmzKDxODUwPjYEVwUYMtD91+EeZepy+1hTPsGOJw34mR0oCFpg7qOi/rjgOWCpppjNvIbAnVtZpJdDOHp2Dj5xiYl9VeiXJ0uzSNkbf/EB1JM1oSWhQ/SImuZsBzz8cNQxI1r+zZaJwzfA6n2DyCdanaZLQBRRyaCaAYkOgIJjeyCw/RIAxalMbSmNIlOcAOdZzEgd+9gCvLT3bEMGZzLSQtPU9Tpq4AAARYp3gP+PUBYQ7fO1/5NNu5Wpc8IrUxc4a+GsdwEfu0mxjRZNSOASU9UR1l7GhzhWJqb3VAqEZaL3GtDgRaGFGTW3OguZ5D/XnLkJGpKUns1oKxWXQSmy4rZZNUFOn2BJcPp1uGTZ4TIb1+vKlOdRiIADDU+0+vVD3RKQtTT/Y2Z9yLR7V8ndtywvsXYVDo1jVqeQ4j7P9/u4EOMwj1VJS/j0RObPq+8ugvH/Lyd5/jqpYf+HwfeeV0T3MGya1qBLEF1nUQF2TLdavp0na6/kuX4vzzrLPaTROXT8PBTkTN2S+ubm3B9TTZ1He13ito8xEPSq1+DuNCB4j+LJCLj6Vq3ba5nFT61cD9k5LGsOopVEYyByvk8wtkNNKmm5fuQNPnvYy0cTdD3xtebbkpGhlpwqNFTsG9EKeHEOhUlXSOWypZe8S0jFaEmg6QFGq6CkAiS1XT3E8U6ypOYInDKYoVuawpMX/ctqYLKLm0MVFEAEYHOa7TSP9QCVsqcy3QAHnmeti4ued6BXW/rZHywnD5fYFjnv9cvZqpejNPQrMWtOLx1f5lkZ6ekwht8vWbQkqDXVezg8xL5n00WG+2hmQnFVHgI6JVuAdpmrPyoebCtnKYT1beCxbf52/JXgze9WV2wY0NX1nKNKlOJk7WHCBfVvb0sgFDgVtpwlAPkqZeUCE/pKVlilzGii+mHj5qf1brgvM3xk8Fe6Cfpx2YjPWOhthiL1xmTQU/8HUs1TZQzkiDzvKWR9CgpK///GDiwoorHMbw5r70GF+x6U4PcnOmlBIhd5MaC863zeTxPTByVeAS6Rg/UjP03ZaAi/ueemp4BY/fhsJlhDq3d3Kc8Hti6+aYdx5vx8skJ4k/UVEeedgDjB20BvYR467rVZspAUZu7Y3G6ueqde0lM+L4FEkGu1BDCti/eayyVoTxx8mcAYVl7c47Ecf4EmHlvW/fZXk3e6YTt9hgafvAjF+A1Itx+k+2ou9aQ43eHWR99GGgOym8aMIWG8Ty22/gXnbmhVX/DqGgjvZxbC7UBG5qk2fTC1tW7D/696V2Nv84Uk3LQUXasEkg6fU7MQqHscZPrUGNgTDHbfIh8CX5dSplavX9/oRt3vmwqSTYIRcc0gEVe99SnETa2VH4Rxdoh+c1ch3BcrUD3U9HQzt1g9a1x2TZFwKWq1r4YogOSw+4k8nzXqGFuET8fls9l5kY8LZXViN1I2XA1O62TcB4ys72WNmVxP8lDUrCxyixDuSsUfqEzLVLr7lWpTri90qvsjB+UUMGE8QNHpj48Qr2kd8d3Gy+32GU/7/x6ekWAAv1pE7l7QGA5S8sVxDQliTGqjukYeWfa1fiV150cqinFO+5KHLUptjqyfT4AKfgt4uLvLwr8fQ53MNqROCSA7a85/BwhglCpSZAKKVyiFaXI7WFLoKmGZjEJhSBn3Lg8lY2Px0sMtBiGvxWtqk1qI2OtF3rxnVo7jbtox4ADDOfScyRgPcDi951PrOND+xnyVwQv4M8VtIa2sxHCkjSmBrVK2KR2op3Gp8RBETxJjWgFtpKCugxStE8rY5vD5isSpQaZScoj3Ixez16H4FnMtxW3Tm/GUVJAA3b9kSqeir4P9ocSGsUfmiNROwWMMJ3L/cfI1OxWwQEW1pouiOgVHm1n7kU3RHc6oXH7A5jWmP/STPdJKjIsI04h85fak6RBt+FMxQSUNPqaBUfemMZaCqblW0BgcU6tu0MLtoP13vbXsxxB75f3BLElcNAdQ3NlxOomCPagmfyx4iqXV7rbrD+YKnUZuLxDt+hDQJDjM/mtlUukMn75ATusMG8pt7TFAaC6c1aSuWIjFQ3jFtQj8faFN4POpQEKuGWoVJVWwSwf9N+wn3qi5S+JprpoKqmcbTqfurp7PAPzOW95U+PfE9b45rQeCdS2J2CKaFjccivOKDhDOLPrsJ+HNKIlbSi31TBjBxo0/Nfcv2mSd31KPdGbo5kaHmHRUh2PrKtnX0FE8B5QJJ9ERO0MvgVYsOt8yuwU99uFAo5aCfEf4PSo+0BX064Couuz4uYeauQlXYeJqCTPNoCplLmRmNKWrr4Hos1rdlfwVE0gC4rjLa6TYPRdh3O59GJtICWerh0uJFuZzQ6JeS4tlaIoGQ2CvlM1GRFs6IIwXMp7mt3kxrnQRg0b/B9mYWbecASvlETkjPc9fDCpHnkIT6wY0tuNHJUObjXqucyT9p4QEN4dF88fYsFkuFrTtAKkbRlB/UuEHnc4aEijevoQ4CeBZ6HrjN1w/DCFPh7/JoIKNQcFvNUNz3HiD/S4fhmyx28hgS8oC98CSQTPoKbI1A9Q+XiLYxqzDmCXMSQ5m6Svu2C9QvbC02ifVdYsJRhNsg0/7/arA2o8+8JhZMveToWAk8BPucyi9vch1TR1G6RWfqUpqNufoLfGGA//QxJQVhLyxeB36DEYGZTRQFYkI1hmWindMKngLRroU4GJlfYAAC3X/SkenaKYup+eZq0rkq5qPLCKrS4P5H4O+/oMNPHVMaef/zneiC6Z/7yl2y8NyLjA20X//OdeAjEHG70qPEGFEYoCEUh4XQeX6DiKuUU7N23jcfd5jh8YKf5fI5AVLJTU4s1RTbsfAwON6SsEetaavAqR2aR8jjPLoQkyISbWUjAcISpuIMxiXKLRfKUBaIwrl6xfdaGRvtCpr+OTHoLMZ326lU8GfZF9spAPqmm8Tl4Btd1LvEYl1q0Um/RKUccXr7WYFL9RN1vNPlSSnmllmMC5z8EzTsISQYhyT0lCmS5pGrV1jpjPxlb0XaNFJsPddteqDSp3Iu6CMpZmUNaRR2B8LLI3QeBnDJvQTdtzv2xLnBGkPEAORnqa0U6xkDq5U7qIxTxrwyf5svt5TeNqPY6oCv/tXjDujtFpGVzoCV+lCxW659YQ6qC5NYBqAUaP6ALkEENf0gnDFzgweKDd/YaEPYmDcrSUYDBJatITohZzRJLL2D5+7Dfm/qBSVZ+L39DkEg+NkH+gr+cuwKOyNFS9NJB2Zf2MPzVhbUMovL7i0zm58mEek0r+2YMrCnuQ1SUjV8PHAxuauFoSETY/e9LwiEcZO7g+vUUP3clS2Ig3I9amFxoAfLJ1mS47RmuKVANCwC9ub2Qme8QU+sBsyMdK6g+3qsB+KocSsPX6JuOVdm+V74J1CkaCTtRaOu00Dspq+C/bEc3+eGQdOGP8m+rGwxqrd0cMFS9ixsyz6xN2ZWGg8EqrIrtZYtOHOdiK8htOQmSJpHKb+bOCDYy4LzsDIXrxwVhI/3cXUBysiqIM2Yloai/Gb8XZLdG4P8Auy8j11kwaSGN7QV3TKSbs+2LGGY2KO16QAAEgbRdvRxBnZ7vswHx4PhGZMUzi2qUdaVm/z7ONrLrTqFVmuW5R+TYbpMeZNBUsu3wMdPhzeb1wpp1y+AiJzbBR46Cl+ia3VJ3TFuM2C0PSXf/SYa19rgxx/u69596xPE0Uxb6JdH3rbZTd4emk0SQJyz4aqWiMHdYpvFWHXXm4qjoIubMEEOY2ZiY0UMMKzVVPpxydk3oJlasWrztnpC2XMYdFGACohbhEdnszM0k4PTzF8PezREQkNwroy9fG+VWrPz36zz6JPNOCXX12j8OvM3TzIGCkmI0/Mnc3gzwcnnZl/0Jh/hi+dR7y4MzPc3kHDyl4wluH8CgoDCOEw4uy/XF67vVlYpMAuRWRnpGGcGX4A1A01w9lRabNTnQXVFRORHJNz9GExBSclOnHw+UI+TWUIryrfXisyAWO8a6JJJY/glBJFW/7GikYG3UL5KGsT2lQOUP2hQR86jfSOgjbDAEUjNVs8NkySqG7w2aDSbCpGQaBs1nvkEnymVYUEAZYTI8tmysSaBHr1VqM/N3dHvnZeS+56Tj9yAAG/HR63/CZTMmGIvEb7Yyks4gbTaw9an5hLBjMjwf+PJ1OQhCX7Ry9/QPWxyE6L6REZelvIj2kFRIX6nP67HlhrQrwM5z7Ngn2gRGRUVty3McdUaXjPUSbfA4V5i63TCSSpSEx2Fqe2LSnifLtVaeecWLlshmvYUYDvhF4QnOJr16KmKhmVsOHVe1h5BLRfrbgwoq6+ZldlDZ5p5niJ/Bb7y3wxvjJxhnuW1+sMJ/GfMnMsn/CBVGeD3QGtOFd1GoKTVEgCFw83YlU75OmoKff/hqx9ktqxHX1beqSI2kmAUMbdY9VQIuXGRbIqivLnDBmZCsW1sJ2vywcwZXatU37UXV9JodI3OJ/40lbPksuGrcHVSDHF+VncUpwfLqKqE5BMc1x35KJuAXMAXGTgQKpEoqfflg+1c8O9k+qni6KaAr6nO3TARW7P7qZD3gpDF/WVvCUu+uCIKkBOa0x7tbUKbZ9bFWCQy2BfBn9onpCav8Jf5Bps1CJHqaD8Pbh2B7PNs6Gg0tXgu6jcenrgj7wTt3cg5ndM6Mvm9JWla0f0F13JK51aCxmampKXQHi1TeEa7gz8KkvQbZwgj4ATjLbF+aHmA3Bd6ESdLJH8rzu5g63bfWCyAjJ+PVoiAmLWhZM1iOXnlG1d7qG3VMsH4tgwQNDjHLsPfUka7NSTSI2jfLVKDr5pwrBqYsiJpTWFnWlGQ7D+VPuab/aS7kBSxYzEtItJNLng9YmpkBtV1tbyRwsq0PHSh0Buwuq4H3zTyCwi5gaZSbhJ9DD8wg/vJKLyKIlH4PoOUYvufOjctVaJa7nCIdVrMZnzzNTmhxpeEYfuODXTyfnWbI5kP9bt9c1m7aLOznFlWRhj4NX/YOFGFP2zcbrRekgfIpWxOEN9YN/oGDzSjkoy39N84WE2syh8xpteSTtiknfxXz+2kf7sflv12ZhNIioIZImAV6Z8iBMxdgBgElWU7DunOVZlKChofsJ1sj+Z9ZI9M0UIDwDWT0DZC5nP1A4vuRGdHiFd6Hfbm8wgO/D4vPOfHM9dLHyGiC8Qwd1WH58YSyVw8s5VMNdAp6AvngvGvHapG7amzMYuk4jny46mh4CrRSeZlapXjeLsB4sIPobE05SWQOXPC6Ja8o9lI+xL3AIPaSw5T89KA4Gx+H+FxNY4FyFp36Dhp7zfiXvKyztN6pjMrP0+C8YwIh62f79EyNKbVSZ7XTnyDB8+ZW4QhfzrRw8UsLitkN6oshEHAAuggmTyCtYB+ZcoAP3HSbHBYOgOyA41SP2W4AYBpW73mx4DrrF9RM/XdSLjA3TVi9OY2miEfth2Lc1N5eCJN3EZVYfSwRMpas+l0bYiOG5X0cNM0UbMXIaQnpdbRWgLQ5aRBv0fc/M+Gem9LiwIslmPIYl6PWsEvE6NTULV/UomXGNAQYiSSFhwAtOp2yJ+r6LsmLc6wIgeljZXj6wCTh6AYZxzeoZK7upoRCz+93pIlLNujnvW/bUwSEdXM/P09F2GiUG+mb1k4UfmIheEscJFB2PwBZb/D/dCQqKN5ZtoFYnB36NhquC/B8TOjs70R+dV28eajUJA4aQvAGZVq9zih6tNecnSbu7j91Bk2cn+1WhByqJuJ08MzMbfSp+mS4SyYeV6tMLtU9eaIVpNgRqfRjym+sjX6TVAZMkEL3gi1ikgKoYSw/Q582s1zwk+0ADydxl/9gBDjDSZEJX8xDjDdT+2U7yK3lW/2bjedAQLIC5eWfq0RqC9bQkMwegZyU2OqTTL6eiZ0OMqD0eJxDuCXGaQrKPlciV8lNOZQizQCy8X4DDv0lOrjF3BCFG4+eLx3rRxLndTU7npTu/RDSNUh1cgGFHJ5AZsBG4g5wgHNIWETYOjbjQJtwYRYlBvbOaQwOCOrUvlgp+dVxio4+ZslN2TbpbMYCtvQC0D614vcE1WZx8/AXvsgnodPE7vMUolm/fmTu7EXknuB4sU9oL50mnu7IurYrenCOCDbInk7XOJHEu0jUQUKoJsl6zYsjE2a0L61xnpFZOjD8nF9tIDrMe36dT7qOJNzqZFrnqZCBL8CVIguUe3+81fkxTEgaFU61tXAdIuuIHgtsx5yc8PRD6izhUES2vPI+xz2ffXPEGIuVm/dmj0mCq0vvPHePsSa5NQPbiRux+9LiSw7Bfv5NeLxcgL5twXDGCdjkONeh/+O5/hD8NrnJO6sXl62WoporEPzkFPlJwPJHKPGBZ3T11oRWc+gN63l5FYQx3U8SuUxE5SnCq7UxVr+GZbo5A5ttIuE1lWgUvnovfI89rRP8OF1bi/Cv+U6D3PgrNeGTmhSvSL3PQ1TSEWbjk3zYGrF0TmBbO11sEZtpGFMxt8vK9Jbj3sKepWZSiPrQ5v3YLYV4js+m2p89Zh/esp3qFRorZy1+vc2kdYXbqfpk7hsl09ik6Wr27Me34H1oDTnavzhUqYpvzsChKPLOLGeMRQUAB+SkgzMYd9w52mxW0uYyVODS4J5lwNiOaSmXF1tKdgCILHn/t/72hNTj4jc0AVhwV6yKd2zd9uDIT4n7/fh6NQ53mBXhzZerSk9iQYHBi3+QZDvueVn9mmyCYWSR7/pqIugr+Ifb5PRWg+FY5wSGIlfieR25FToKu6RQrYR5xUDGpuXBChpSzFOuSNb5FlEFEnmC97ocDRPjXZ/5q0tiHnbvsAfDLqrXfRMOBWDs9ePlANmcAW2xRand9hPVzc1sAX1F+RnvUeLOGkDxlgj40hW/LHBYMpjkrliya5Lekso9JLH13/qYTk6kL2yJ7ibGNMa9SD1yxv4F64JqGs94Y8uapiHZe52/nryh1ykO8Bn/+n215o+ZU4yff4KArWg8ghLvFd2pDeTllhpJUX/CeXyeiGPfykBGc2WoXReoZjkWjnlfCm+c19Nm9p059TrD6/tXKhxTImbr5GLVarCFuhR95IRB4JCxVTeDz0AL5Y7dD2o6XTYYNdmOTnK5V9ZwpmeN+zN2dXgahhst83T6KOI0V32tW6nMBGhlebBQAXWBR+1DUtL5fxxBAuZiwMGxDEs17YwN35osmGGsz1wlKVpWEi//c4pjsRuhFe+Okd8day3fVsdAspBpQUdryRKWAessALWtrihk+Gzi4c196+9rlImyQz38A0AahS2LxUc67XCV/dLQW7FFoakmpxUeL/x2trzT94d2SudJTULNrLlNuhBvCJ/Ze7g+7nwFHC++Mn87Tjt3vMEkUGQ4G9bOvg4yTWtMhjt6Paax83zKqaoLa0lZe5NcX4Y3LSxP7cJPpbay6lc4jBUb8tsdUCMk+zhm9EXC6DKXAFomDBzerSxRctFcXU9YPRKnrnnebPuGr2VWo2yXTRUOTtslB8LjxyzJa+mD3qVF2sRltBdfg/h1CLvhLdNkIuyil/Tv+VvA6ISp9Nzcp8lEcDmezHmrs1WJF4BICBy53pgDC2CNHB0ozU6/I1p+qx+bSNtJNiqmnQF4ZHaZDVdI6n06yUDSSJF5LtAuBb7eoMOt2C50ME+tpoFl+b5SlRyn0UGj85Xob373gvyBC10XK80srHPGSVFdy9IozgKvuk2mfSFFozciPffrIH9CJ84v3THyX5tyuew5AMbg29u/oBP/QzQDwCtD9i5Rt8ZGQTr7ggPq8h3s93jSXeMBkXRY+yED2ndaB4PTG8oaDjUIH0qBQQBOM5IRT3yCERpnGyjkYiejJKQT2TBxMvgHc+UlVB0udY0O3fRDnfoIIx2ONNCHpH8P1ZV5IyH4QwnH18erdCDQocgi4Ts7h2ubZzCNrF8BcD/gJNetr+9Sj9ZJmuxqhPIagHBwr5Oebh4sVYZkTy1trZ/jDBCMOEhaGLIiBABGfVS7Qoh005/MvdU7DtmDn1D9CBGPtcmO/9001kdaWLVXD5wuw4siWT/f/rHi+vO7BaJhhsBbTUmrcJrQOPYIxAHBkan/iuxyib9HM+HWirFYgMpTwJ4mOg4C+8IerGAIObG+8/3PvAlJEKLymOCBikJu4fd8yQG1mXHNgrkcVTkwMKREi5WOeb878qWXSegZfntxA+ZcW5kAzvOaGdyRCdRo8u17CBBkDeP9bTsHfOPPYQfEXznpjIA3i2yZtqnErS3ptbERi0j57s+gmUbE00NAzguboCQFEHYcif6ji7P9cr9dmjUxnhlAPN7f9WE78OoQklYDA67WfQ9c9YZFOn5uK7tr9D6R0x5GLNBC+GGHi1gAN353vB1laTHaEWxnuNIUVBr741T78ssDkKwPbB4w6Jk09e6vXFW4mRLq3Xx2elVlntM1t2MBMWhqQm3lDp3bOTTzaHdHcbyzAaG+TtQ9HioIDUI38OJpRn88oZz2E2syERCDPuMNGQlAE0beEowl3viOqAk3jH+GY0hCOGJFykL8EhCfGzS9wGs/6GwkFSCga1Y9Yn+D3nPkwFmgoAqe7B4+FSKceSDrN7amfTSNXKyFHO9iKxdPcVDKrNp/c533GfWfEfwGZBWvwKSeSfO3e1dpekxN0Hg2wL83FvCgM1F6B6OleS6GMjmIccEEztUa5Dauf9GsLDV7sLdwCB19ofElS4eP1Dza10pFmf0sATMgBJ5EeBTSQXM6QddytqSBxNLZvPcoxmGaXTXDqMt56hhEVUqy9MuEerT+6mYyZrMHITqJdCJfYydYCQeLZALOc7HCs/eVLtHwMaRTzVfqsWDWhr5ajwtoHGm+85qEHgMTZSl8NZ7QGXHY4sbspvy0Sirv33QRU4UqIZx5X3zo6LXbsCNiB7YdKCjf+VhBw5fLkfM1NHVWCr2vK9HEvew974dWiy511VsYfV189WZ1Gxc2p3BEtnEBxvjvUoA1spxnw5bVF+AhwXm67hAbCcaQELJStuNJ/0vXToT15oDBSsUMBV0QmVsb+nuT1DW0/9TGHQNnelbITNQzS2ueyvsZDY217+tNLDUwAuC0vYVP4ka+DX76cr3mTUKXAQKj0cNdWMMedEx40d2LcPlZKAzWBmGDBZq2RBA/mxag+K0+DN4zT+PIL+mu6tMdgh8eIfvul93SqUox5IPN5ioSgF2r783eepisbezBE+w9SojdM1ASzmQPyMlQv85DEXrT9EuxGOM6x+7CvF6qB1RFYyxKAsnizqQcjKcuWNX+jM+TUs9ryCi7ME8O4wIznn0XxVMI/1gS0DZTq1Tjc6HjM5y2C85vek1GIBIuafDJCvpn+Y1GH2LniVQHSAiYlQCLj+w8XnT/vfJMi7dCnfbH5oGDYPFcgtKLqKf2ync906HWSajZygqHQByhmHsXV2Rq9cMl7ko6Kodfl7V+6EyCLgXMkKPc3Sy5NHbSVkXP/5cPlG7oXfvKj1AEqtN8j1/Pe7aC5uDoDFl5sRkpkecvnBs+oAfTzEIlFi3mcKVQM2QuMC1a50cdzqOZ41SIUTJ8BOcsCz9H0UBxSdxP70PSKy6onGmfROKR3ZTLf5w9eHbCQskjLaNt75/l3hsnfhmKKY+2qrALN2ykkQtOCFuzuYt3Ye4IgjuL43h7H6+XMrB2glJIX/QfDMbjY4eKVn/FNBgNL+0cb9NQEtZcCBRQA/RUjdE07XxUC3H7y87EmoXGUKIHfp1NsikzDvHvyWGmBB20RVjJWNcSaAApRD8LAKVF368tjEwVbGKmt7huQqz9p7QAKgik747cJW1b5M+ecB+UqshZ4hn3zjE40q5bLLXZCL9mYpw7DrXLuFiPEUdhKNJ/TmFQ7syowUmzdtDwhFoJFJdhc70G91ZMllD4UdLlLPeNai8ibGzh5V5o2knl7vVgGAaflLJ4MLbC5FjcMRVDf9QMPBa/40becqRoLNEonAw/Mj6nzvKeHgnIclU2iIUFjHQoqhFRMQ81eN3cKx2G4jxCBAYMsJ0CQBFrgtMh/0vs9VukREbH0Igjyr3ckUHzLzKhi9OfDpQFuy+ZXqHCduTIpN1uy5UyNEgN1d7z+5bSYs/0pNI3grVsmPKFt64M2cNQDZOf4QzBtntYJMdEpIOHlT/jo7urX3Ea9nkSELdqn1YX76ewr8iBLbI/kY7Mt6UeTqSXh8/DjrwJO3YgOY5mtaKycXH4a/1UW++wSmEr4Ru2ylXjc/AUZnYt+hpp2pQgTBkeIcW4uIghXJcwW6sKA2Hq4sTIZzDpb5SgQXnJneLr7pThlFl0NkfuK3dDMUwpT47X27Xo+U/V6hBE0Hs8jHrzwsgk8/ggeOz5Xlxot6xpeJTtwKXYKr2k4KSQEyMqm8vIaREIMvXfIcg/0qKC56CWs3n7yGWLjZrv/l/i4F/TLph/5FL+4ma5IGZpfi+UcfaRKJQt19jWW+4J6ujUkemyav4M5143rIMRxevuJkyfsHGYmMypr9bYjZGh0qRWweT8zgD3QR/um6O+leU3OJMZrXwdYq7r/HG6hNMyJxth7M0frm7aryMAH1paIvO/2oR3zBUNWw9gX8/gIsVsnNMuNwQVLMIoOepN7eTKkOpepc4/nKVhi64ioLGg+vCgU2DcovcJak2myRHEuwRtNn93df7VZChJOxkvkdJcmUtlkZcyHRXFQ2AewLMpoHdB64iRbhqozPIdkdEbAaY0NlEeNdzNLTPyU+A6xaH4KwAl8hVEPIKR+wta42uAxgBtcA2zEV4dsINaaPRe1Yv+MkpvIOHtXy/+sruvm+3kQd6i2VS93FgGz0JFZ9zFtRfwr2tipbS7V304lv+H68y1/FtvPLfE9ygJSMQ1jRDDTEGaaWrmMhUpgjx2eYY/0HbJzxfmU35K8nMorlVyoh04fmGTzrOfZ02C8ePzTxzKLhs5kDXsUbwZMsHB+CM2GMjExvgv/KTjurV4sq/hkm0Z4ZeqC5dVPufVPyKocAlu1lXZn2HVPhmLIK7w2giiJ3GHjym1g9fQ4aNk5LLdUEeJb7c4vqJt2dL7/vXN29/DZFkaOowdWuCQS8dGjOehia4hKKBk9z+naZdQtOMvOYbPPzsMeeQDN4OcJrHExXRGad0GpgDSqiZujijwJGmMW84djfSaAgMbWGb5WOBC+A6MiYus7nI9E99SWxIELrWn2rfy21tD1phu/sWvMqQJF7q9hHDtYUc7AIlPqBpBwwyz09NjaE5gnmDXMm3m5/Bnu8ay3tjgYtFJ9Za6qm/J01agFdkTr+gC3J+H7O3rSmKFH9VQEGm72dbMT841xqqvjJ78uhM/K219HtZXi9Tm06kSUG71p/VwG0TZT5crVB6Nsh1tlWs+ITPywYBE//EwfdaB904YDuEvixEcG8bv8YRRvTQpGtjOGR5PRAAAA=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872461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798064" y="0"/>
            <a:ext cx="640080" cy="5143500"/>
          </a:xfrm>
          <a:custGeom>
            <a:avLst/>
            <a:gdLst/>
            <a:ahLst/>
            <a:cxnLst/>
            <a:rect l="l" t="t" r="r" b="b"/>
            <a:pathLst>
              <a:path w="640080" h="5143500">
                <a:moveTo>
                  <a:pt x="0" y="0"/>
                </a:moveTo>
                <a:lnTo>
                  <a:pt x="640080" y="0"/>
                </a:lnTo>
                <a:lnTo>
                  <a:pt x="64008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4" name="Text 1"/>
          <p:cNvSpPr/>
          <p:nvPr/>
        </p:nvSpPr>
        <p:spPr>
          <a:xfrm>
            <a:off x="3622456" y="182880"/>
            <a:ext cx="5174072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Enhanced Security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3668176" y="989381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6" name="Text 3"/>
          <p:cNvSpPr/>
          <p:nvPr/>
        </p:nvSpPr>
        <p:spPr>
          <a:xfrm>
            <a:off x="3735717" y="1044245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261104" y="989381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Biometric authentication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4261104" y="1371600"/>
            <a:ext cx="438912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 recognition provides a highly secure method of biometric authentication, reducing the risk of unauthorized access.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3668176" y="2352052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10" name="Text 7"/>
          <p:cNvSpPr/>
          <p:nvPr/>
        </p:nvSpPr>
        <p:spPr>
          <a:xfrm>
            <a:off x="3735717" y="2403273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261104" y="2352052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Fraud Prevention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4261104" y="2734272"/>
            <a:ext cx="438912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use of face recognition technology helps in preventing fraudulent transactions, enhancing overall security for payments.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3668176" y="3714724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14" name="Text 11"/>
          <p:cNvSpPr/>
          <p:nvPr/>
        </p:nvSpPr>
        <p:spPr>
          <a:xfrm>
            <a:off x="3735717" y="3765945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4261104" y="3714724"/>
            <a:ext cx="42062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 Convenience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4261104" y="4096943"/>
            <a:ext cx="438912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Users can enjoy the convenience of secure payments without the need for physical cards or passwords, adding to a seamless experience.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080" y="274320"/>
            <a:ext cx="7863840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Efficient Transaction Process</a:t>
            </a:r>
            <a:endParaRPr lang="en-US" sz="1500" dirty="0"/>
          </a:p>
        </p:txBody>
      </p:sp>
      <p:sp>
        <p:nvSpPr>
          <p:cNvPr id="3" name="Shape 1"/>
          <p:cNvSpPr/>
          <p:nvPr/>
        </p:nvSpPr>
        <p:spPr>
          <a:xfrm>
            <a:off x="1506183" y="128818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4" name="Text 2"/>
          <p:cNvSpPr/>
          <p:nvPr/>
        </p:nvSpPr>
        <p:spPr>
          <a:xfrm>
            <a:off x="1573723" y="1343047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4354613" y="128818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6" name="Text 4"/>
          <p:cNvSpPr/>
          <p:nvPr/>
        </p:nvSpPr>
        <p:spPr>
          <a:xfrm>
            <a:off x="4422154" y="1339403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277239" y="1288183"/>
            <a:ext cx="548640" cy="548640"/>
          </a:xfrm>
          <a:custGeom>
            <a:avLst/>
            <a:gdLst/>
            <a:ahLst/>
            <a:cxnLst/>
            <a:rect l="l" t="t" r="r" b="b"/>
            <a:pathLst>
              <a:path w="548640" h="548640">
                <a:moveTo>
                  <a:pt x="68580" y="0"/>
                </a:moveTo>
                <a:lnTo>
                  <a:pt x="480060" y="0"/>
                </a:lnTo>
                <a:quadBezTo>
                  <a:pt x="548640" y="0"/>
                  <a:pt x="548640" y="68580"/>
                </a:quadBezTo>
                <a:lnTo>
                  <a:pt x="548640" y="480060"/>
                </a:lnTo>
                <a:quadBezTo>
                  <a:pt x="548640" y="548640"/>
                  <a:pt x="480060" y="548640"/>
                </a:quadBezTo>
                <a:lnTo>
                  <a:pt x="68580" y="548640"/>
                </a:lnTo>
                <a:quadBezTo>
                  <a:pt x="0" y="548640"/>
                  <a:pt x="0" y="480060"/>
                </a:quadBezTo>
                <a:lnTo>
                  <a:pt x="0" y="68580"/>
                </a:lnTo>
                <a:quadBezTo>
                  <a:pt x="0" y="0"/>
                  <a:pt x="68580" y="0"/>
                </a:quadBezTo>
                <a:close/>
              </a:path>
            </a:pathLst>
          </a:custGeom>
          <a:solidFill>
            <a:srgbClr val="E2534D"/>
          </a:solidFill>
          <a:ln/>
        </p:spPr>
      </p:sp>
      <p:sp>
        <p:nvSpPr>
          <p:cNvPr id="8" name="Text 6"/>
          <p:cNvSpPr/>
          <p:nvPr/>
        </p:nvSpPr>
        <p:spPr>
          <a:xfrm>
            <a:off x="7344780" y="1339403"/>
            <a:ext cx="413558" cy="4389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>
              <a:lnSpc>
                <a:spcPct val="80000"/>
              </a:lnSpc>
              <a:spcBef>
                <a:spcPts val="375"/>
              </a:spcBef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227174" y="2141525"/>
            <a:ext cx="8689652" cy="0"/>
          </a:xfrm>
          <a:custGeom>
            <a:avLst/>
            <a:gdLst/>
            <a:ahLst/>
            <a:cxnLst/>
            <a:rect l="l" t="t" r="r" b="b"/>
            <a:pathLst>
              <a:path w="8689652" h="0">
                <a:moveTo>
                  <a:pt x="0" y="0"/>
                </a:moveTo>
                <a:lnTo>
                  <a:pt x="8689652" y="0"/>
                </a:lnTo>
              </a:path>
            </a:pathLst>
          </a:custGeom>
          <a:noFill/>
          <a:ln w="19050">
            <a:solidFill>
              <a:srgbClr val="E2534D"/>
            </a:solidFill>
            <a:prstDash val="solid"/>
            <a:headEnd type="none"/>
            <a:tailEnd type="none"/>
          </a:ln>
        </p:spPr>
      </p:sp>
      <p:sp>
        <p:nvSpPr>
          <p:cNvPr id="10" name="Text 8"/>
          <p:cNvSpPr/>
          <p:nvPr/>
        </p:nvSpPr>
        <p:spPr>
          <a:xfrm>
            <a:off x="591783" y="2233036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Quick Authentication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591783" y="2792448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Face recognition enables swift authentication, streamlining the payment process and reducing transaction time.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3440213" y="2233036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Reduced Friction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3440213" y="2792534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With face recognition, there is reduced friction during the payment process, leading to a smoother transaction experience.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362839" y="2233093"/>
            <a:ext cx="2377440" cy="3693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Contactless Payments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6362839" y="2792534"/>
            <a:ext cx="237744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80000"/>
              </a:lnSpc>
              <a:spcBef>
                <a:spcPts val="375"/>
              </a:spcBef>
            </a:pPr>
            <a:r>
              <a:rPr lang="en-US" sz="1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technology allows for contactless payments, promoting hygiene and ease of use in various payment scenarios.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2024-05-21T19:53:53Z</dcterms:created>
  <dcterms:modified xsi:type="dcterms:W3CDTF">2024-05-21T19:53:53Z</dcterms:modified>
</cp:coreProperties>
</file>